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tags/tag72.xml" ContentType="application/vnd.openxmlformats-officedocument.presentationml.tags+xml"/>
  <Override PartName="/ppt/notesSlides/notesSlide71.xml" ContentType="application/vnd.openxmlformats-officedocument.presentationml.notesSlide+xml"/>
  <Override PartName="/ppt/tags/tag73.xml" ContentType="application/vnd.openxmlformats-officedocument.presentationml.tags+xml"/>
  <Override PartName="/ppt/notesSlides/notesSlide72.xml" ContentType="application/vnd.openxmlformats-officedocument.presentationml.notesSlide+xml"/>
  <Override PartName="/ppt/tags/tag74.xml" ContentType="application/vnd.openxmlformats-officedocument.presentationml.tags+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6" r:id="rId5"/>
  </p:sldMasterIdLst>
  <p:notesMasterIdLst>
    <p:notesMasterId r:id="rId79"/>
  </p:notesMasterIdLst>
  <p:sldIdLst>
    <p:sldId id="258" r:id="rId6"/>
    <p:sldId id="431" r:id="rId7"/>
    <p:sldId id="430" r:id="rId8"/>
    <p:sldId id="321" r:id="rId9"/>
    <p:sldId id="385" r:id="rId10"/>
    <p:sldId id="399" r:id="rId11"/>
    <p:sldId id="384" r:id="rId12"/>
    <p:sldId id="392" r:id="rId13"/>
    <p:sldId id="386" r:id="rId14"/>
    <p:sldId id="393" r:id="rId15"/>
    <p:sldId id="387" r:id="rId16"/>
    <p:sldId id="394" r:id="rId17"/>
    <p:sldId id="389" r:id="rId18"/>
    <p:sldId id="395" r:id="rId19"/>
    <p:sldId id="391" r:id="rId20"/>
    <p:sldId id="396" r:id="rId21"/>
    <p:sldId id="390" r:id="rId22"/>
    <p:sldId id="397" r:id="rId23"/>
    <p:sldId id="388" r:id="rId24"/>
    <p:sldId id="398" r:id="rId25"/>
    <p:sldId id="409" r:id="rId26"/>
    <p:sldId id="410" r:id="rId27"/>
    <p:sldId id="411" r:id="rId28"/>
    <p:sldId id="351" r:id="rId29"/>
    <p:sldId id="400" r:id="rId30"/>
    <p:sldId id="413" r:id="rId31"/>
    <p:sldId id="401" r:id="rId32"/>
    <p:sldId id="406" r:id="rId33"/>
    <p:sldId id="402" r:id="rId34"/>
    <p:sldId id="403" r:id="rId35"/>
    <p:sldId id="404" r:id="rId36"/>
    <p:sldId id="412" r:id="rId37"/>
    <p:sldId id="366" r:id="rId38"/>
    <p:sldId id="376" r:id="rId39"/>
    <p:sldId id="408" r:id="rId40"/>
    <p:sldId id="359" r:id="rId41"/>
    <p:sldId id="370" r:id="rId42"/>
    <p:sldId id="361" r:id="rId43"/>
    <p:sldId id="362" r:id="rId44"/>
    <p:sldId id="363" r:id="rId45"/>
    <p:sldId id="364" r:id="rId46"/>
    <p:sldId id="414" r:id="rId47"/>
    <p:sldId id="371" r:id="rId48"/>
    <p:sldId id="352" r:id="rId49"/>
    <p:sldId id="407" r:id="rId50"/>
    <p:sldId id="416" r:id="rId51"/>
    <p:sldId id="379" r:id="rId52"/>
    <p:sldId id="417" r:id="rId53"/>
    <p:sldId id="426" r:id="rId54"/>
    <p:sldId id="418" r:id="rId55"/>
    <p:sldId id="378" r:id="rId56"/>
    <p:sldId id="419" r:id="rId57"/>
    <p:sldId id="382" r:id="rId58"/>
    <p:sldId id="420" r:id="rId59"/>
    <p:sldId id="427" r:id="rId60"/>
    <p:sldId id="421" r:id="rId61"/>
    <p:sldId id="383" r:id="rId62"/>
    <p:sldId id="425" r:id="rId63"/>
    <p:sldId id="428" r:id="rId64"/>
    <p:sldId id="422" r:id="rId65"/>
    <p:sldId id="380" r:id="rId66"/>
    <p:sldId id="423" r:id="rId67"/>
    <p:sldId id="381" r:id="rId68"/>
    <p:sldId id="424" r:id="rId69"/>
    <p:sldId id="429" r:id="rId70"/>
    <p:sldId id="415" r:id="rId71"/>
    <p:sldId id="295" r:id="rId72"/>
    <p:sldId id="360" r:id="rId73"/>
    <p:sldId id="435" r:id="rId74"/>
    <p:sldId id="436" r:id="rId75"/>
    <p:sldId id="434" r:id="rId76"/>
    <p:sldId id="433" r:id="rId77"/>
    <p:sldId id="271" r:id="rId78"/>
  </p:sldIdLst>
  <p:sldSz cx="12192000" cy="6858000"/>
  <p:notesSz cx="12192000" cy="6858000"/>
  <p:custDataLst>
    <p:tags r:id="rId80"/>
  </p:custDataLst>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521415D9-36F7-43E2-AB2F-B90AF26B5E84}">
      <p14:sectionLst xmlns:p14="http://schemas.microsoft.com/office/powerpoint/2010/main">
        <p14:section name="Frontmatter" id="{1925D7C0-6188-46F4-9FB6-D8EE501B0898}">
          <p14:sldIdLst>
            <p14:sldId id="258"/>
            <p14:sldId id="431"/>
            <p14:sldId id="430"/>
          </p14:sldIdLst>
        </p14:section>
        <p14:section name="Manufacture" id="{AF36A0FC-BC00-4A8C-BD1B-8EAA78E61B1A}">
          <p14:sldIdLst>
            <p14:sldId id="321"/>
            <p14:sldId id="385"/>
            <p14:sldId id="399"/>
            <p14:sldId id="384"/>
            <p14:sldId id="392"/>
            <p14:sldId id="386"/>
            <p14:sldId id="393"/>
            <p14:sldId id="387"/>
            <p14:sldId id="394"/>
            <p14:sldId id="389"/>
            <p14:sldId id="395"/>
            <p14:sldId id="391"/>
            <p14:sldId id="396"/>
            <p14:sldId id="390"/>
            <p14:sldId id="397"/>
            <p14:sldId id="388"/>
            <p14:sldId id="398"/>
            <p14:sldId id="409"/>
            <p14:sldId id="410"/>
            <p14:sldId id="411"/>
          </p14:sldIdLst>
        </p14:section>
        <p14:section name="Hospital" id="{72971033-595A-4B3D-9B38-52784E04F83B}">
          <p14:sldIdLst>
            <p14:sldId id="351"/>
            <p14:sldId id="400"/>
            <p14:sldId id="413"/>
            <p14:sldId id="401"/>
            <p14:sldId id="406"/>
            <p14:sldId id="402"/>
            <p14:sldId id="403"/>
            <p14:sldId id="404"/>
            <p14:sldId id="412"/>
          </p14:sldIdLst>
        </p14:section>
        <p14:section name="Pharmacy" id="{4DCD7112-3EE3-4CFC-A61B-DB0F5754914A}">
          <p14:sldIdLst>
            <p14:sldId id="366"/>
            <p14:sldId id="376"/>
            <p14:sldId id="408"/>
            <p14:sldId id="359"/>
            <p14:sldId id="370"/>
            <p14:sldId id="361"/>
            <p14:sldId id="362"/>
            <p14:sldId id="363"/>
            <p14:sldId id="364"/>
            <p14:sldId id="414"/>
          </p14:sldIdLst>
        </p14:section>
        <p14:section name="Environment" id="{5DA8C523-C797-4A71-BF47-9C6CE583B3A4}">
          <p14:sldIdLst>
            <p14:sldId id="371"/>
            <p14:sldId id="352"/>
            <p14:sldId id="407"/>
            <p14:sldId id="416"/>
            <p14:sldId id="379"/>
            <p14:sldId id="417"/>
            <p14:sldId id="426"/>
            <p14:sldId id="418"/>
            <p14:sldId id="378"/>
            <p14:sldId id="419"/>
            <p14:sldId id="382"/>
            <p14:sldId id="420"/>
            <p14:sldId id="427"/>
            <p14:sldId id="421"/>
            <p14:sldId id="383"/>
            <p14:sldId id="425"/>
            <p14:sldId id="428"/>
            <p14:sldId id="422"/>
            <p14:sldId id="380"/>
            <p14:sldId id="423"/>
            <p14:sldId id="381"/>
            <p14:sldId id="424"/>
            <p14:sldId id="429"/>
            <p14:sldId id="415"/>
          </p14:sldIdLst>
        </p14:section>
        <p14:section name="Backmatter" id="{085E1067-C4B2-4F42-966E-1E652BE09012}">
          <p14:sldIdLst>
            <p14:sldId id="295"/>
            <p14:sldId id="360"/>
            <p14:sldId id="435"/>
            <p14:sldId id="436"/>
            <p14:sldId id="434"/>
            <p14:sldId id="433"/>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ED"/>
    <a:srgbClr val="216061"/>
    <a:srgbClr val="C58A4F"/>
    <a:srgbClr val="996633"/>
    <a:srgbClr val="B7BE94"/>
    <a:srgbClr val="284741"/>
    <a:srgbClr val="DFF4F5"/>
    <a:srgbClr val="6AD0D2"/>
    <a:srgbClr val="E6E6E6"/>
    <a:srgbClr val="DCF3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688" autoAdjust="0"/>
    <p:restoredTop sz="94660"/>
  </p:normalViewPr>
  <p:slideViewPr>
    <p:cSldViewPr>
      <p:cViewPr varScale="1">
        <p:scale>
          <a:sx n="109" d="100"/>
          <a:sy n="109" d="100"/>
        </p:scale>
        <p:origin x="106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A163B0D-6DFB-4E28-BF9C-C4D1BF9F4322}" type="datetimeFigureOut">
              <a:rPr lang="en-US" smtClean="0"/>
              <a:t>1/26/2026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0EA5D8C5-9FA9-4C9A-AB0C-2580F2228516}" type="slidenum">
              <a:rPr lang="en-US" smtClean="0"/>
              <a:t>‹#›</a:t>
            </a:fld>
            <a:endParaRPr lang="en-US"/>
          </a:p>
        </p:txBody>
      </p:sp>
    </p:spTree>
    <p:extLst>
      <p:ext uri="{BB962C8B-B14F-4D97-AF65-F5344CB8AC3E}">
        <p14:creationId xmlns:p14="http://schemas.microsoft.com/office/powerpoint/2010/main" val="634217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a:t>
            </a:fld>
            <a:endParaRPr lang="en-US"/>
          </a:p>
        </p:txBody>
      </p:sp>
    </p:spTree>
    <p:extLst>
      <p:ext uri="{BB962C8B-B14F-4D97-AF65-F5344CB8AC3E}">
        <p14:creationId xmlns:p14="http://schemas.microsoft.com/office/powerpoint/2010/main" val="4292856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10</a:t>
            </a:fld>
            <a:endParaRPr lang="en-US"/>
          </a:p>
        </p:txBody>
      </p:sp>
    </p:spTree>
    <p:extLst>
      <p:ext uri="{BB962C8B-B14F-4D97-AF65-F5344CB8AC3E}">
        <p14:creationId xmlns:p14="http://schemas.microsoft.com/office/powerpoint/2010/main" val="585194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11</a:t>
            </a:fld>
            <a:endParaRPr lang="en-US"/>
          </a:p>
        </p:txBody>
      </p:sp>
    </p:spTree>
    <p:extLst>
      <p:ext uri="{BB962C8B-B14F-4D97-AF65-F5344CB8AC3E}">
        <p14:creationId xmlns:p14="http://schemas.microsoft.com/office/powerpoint/2010/main" val="344622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12</a:t>
            </a:fld>
            <a:endParaRPr lang="en-US"/>
          </a:p>
        </p:txBody>
      </p:sp>
    </p:spTree>
    <p:extLst>
      <p:ext uri="{BB962C8B-B14F-4D97-AF65-F5344CB8AC3E}">
        <p14:creationId xmlns:p14="http://schemas.microsoft.com/office/powerpoint/2010/main" val="2360692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13</a:t>
            </a:fld>
            <a:endParaRPr lang="en-US"/>
          </a:p>
        </p:txBody>
      </p:sp>
    </p:spTree>
    <p:extLst>
      <p:ext uri="{BB962C8B-B14F-4D97-AF65-F5344CB8AC3E}">
        <p14:creationId xmlns:p14="http://schemas.microsoft.com/office/powerpoint/2010/main" val="3071904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14</a:t>
            </a:fld>
            <a:endParaRPr lang="en-US"/>
          </a:p>
        </p:txBody>
      </p:sp>
    </p:spTree>
    <p:extLst>
      <p:ext uri="{BB962C8B-B14F-4D97-AF65-F5344CB8AC3E}">
        <p14:creationId xmlns:p14="http://schemas.microsoft.com/office/powerpoint/2010/main" val="646407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15</a:t>
            </a:fld>
            <a:endParaRPr lang="en-US"/>
          </a:p>
        </p:txBody>
      </p:sp>
    </p:spTree>
    <p:extLst>
      <p:ext uri="{BB962C8B-B14F-4D97-AF65-F5344CB8AC3E}">
        <p14:creationId xmlns:p14="http://schemas.microsoft.com/office/powerpoint/2010/main" val="2393749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16</a:t>
            </a:fld>
            <a:endParaRPr lang="en-US"/>
          </a:p>
        </p:txBody>
      </p:sp>
    </p:spTree>
    <p:extLst>
      <p:ext uri="{BB962C8B-B14F-4D97-AF65-F5344CB8AC3E}">
        <p14:creationId xmlns:p14="http://schemas.microsoft.com/office/powerpoint/2010/main" val="3991364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17</a:t>
            </a:fld>
            <a:endParaRPr lang="en-US"/>
          </a:p>
        </p:txBody>
      </p:sp>
    </p:spTree>
    <p:extLst>
      <p:ext uri="{BB962C8B-B14F-4D97-AF65-F5344CB8AC3E}">
        <p14:creationId xmlns:p14="http://schemas.microsoft.com/office/powerpoint/2010/main" val="1802551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18</a:t>
            </a:fld>
            <a:endParaRPr lang="en-US"/>
          </a:p>
        </p:txBody>
      </p:sp>
    </p:spTree>
    <p:extLst>
      <p:ext uri="{BB962C8B-B14F-4D97-AF65-F5344CB8AC3E}">
        <p14:creationId xmlns:p14="http://schemas.microsoft.com/office/powerpoint/2010/main" val="794483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19</a:t>
            </a:fld>
            <a:endParaRPr lang="en-US"/>
          </a:p>
        </p:txBody>
      </p:sp>
    </p:spTree>
    <p:extLst>
      <p:ext uri="{BB962C8B-B14F-4D97-AF65-F5344CB8AC3E}">
        <p14:creationId xmlns:p14="http://schemas.microsoft.com/office/powerpoint/2010/main" val="3255069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a:t>
            </a:fld>
            <a:endParaRPr lang="en-US"/>
          </a:p>
        </p:txBody>
      </p:sp>
    </p:spTree>
    <p:extLst>
      <p:ext uri="{BB962C8B-B14F-4D97-AF65-F5344CB8AC3E}">
        <p14:creationId xmlns:p14="http://schemas.microsoft.com/office/powerpoint/2010/main" val="1595361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20</a:t>
            </a:fld>
            <a:endParaRPr lang="en-US"/>
          </a:p>
        </p:txBody>
      </p:sp>
    </p:spTree>
    <p:extLst>
      <p:ext uri="{BB962C8B-B14F-4D97-AF65-F5344CB8AC3E}">
        <p14:creationId xmlns:p14="http://schemas.microsoft.com/office/powerpoint/2010/main" val="1988314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21</a:t>
            </a:fld>
            <a:endParaRPr lang="en-US"/>
          </a:p>
        </p:txBody>
      </p:sp>
    </p:spTree>
    <p:extLst>
      <p:ext uri="{BB962C8B-B14F-4D97-AF65-F5344CB8AC3E}">
        <p14:creationId xmlns:p14="http://schemas.microsoft.com/office/powerpoint/2010/main" val="3974512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22</a:t>
            </a:fld>
            <a:endParaRPr lang="en-US"/>
          </a:p>
        </p:txBody>
      </p:sp>
    </p:spTree>
    <p:extLst>
      <p:ext uri="{BB962C8B-B14F-4D97-AF65-F5344CB8AC3E}">
        <p14:creationId xmlns:p14="http://schemas.microsoft.com/office/powerpoint/2010/main" val="3853586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23</a:t>
            </a:fld>
            <a:endParaRPr lang="en-US"/>
          </a:p>
        </p:txBody>
      </p:sp>
    </p:spTree>
    <p:extLst>
      <p:ext uri="{BB962C8B-B14F-4D97-AF65-F5344CB8AC3E}">
        <p14:creationId xmlns:p14="http://schemas.microsoft.com/office/powerpoint/2010/main" val="83529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24</a:t>
            </a:fld>
            <a:endParaRPr lang="en-US"/>
          </a:p>
        </p:txBody>
      </p:sp>
    </p:spTree>
    <p:extLst>
      <p:ext uri="{BB962C8B-B14F-4D97-AF65-F5344CB8AC3E}">
        <p14:creationId xmlns:p14="http://schemas.microsoft.com/office/powerpoint/2010/main" val="3339695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25</a:t>
            </a:fld>
            <a:endParaRPr lang="en-US"/>
          </a:p>
        </p:txBody>
      </p:sp>
    </p:spTree>
    <p:extLst>
      <p:ext uri="{BB962C8B-B14F-4D97-AF65-F5344CB8AC3E}">
        <p14:creationId xmlns:p14="http://schemas.microsoft.com/office/powerpoint/2010/main" val="34868906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26</a:t>
            </a:fld>
            <a:endParaRPr lang="en-US"/>
          </a:p>
        </p:txBody>
      </p:sp>
    </p:spTree>
    <p:extLst>
      <p:ext uri="{BB962C8B-B14F-4D97-AF65-F5344CB8AC3E}">
        <p14:creationId xmlns:p14="http://schemas.microsoft.com/office/powerpoint/2010/main" val="67105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27</a:t>
            </a:fld>
            <a:endParaRPr lang="en-US"/>
          </a:p>
        </p:txBody>
      </p:sp>
    </p:spTree>
    <p:extLst>
      <p:ext uri="{BB962C8B-B14F-4D97-AF65-F5344CB8AC3E}">
        <p14:creationId xmlns:p14="http://schemas.microsoft.com/office/powerpoint/2010/main" val="1390725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28</a:t>
            </a:fld>
            <a:endParaRPr lang="en-US"/>
          </a:p>
        </p:txBody>
      </p:sp>
    </p:spTree>
    <p:extLst>
      <p:ext uri="{BB962C8B-B14F-4D97-AF65-F5344CB8AC3E}">
        <p14:creationId xmlns:p14="http://schemas.microsoft.com/office/powerpoint/2010/main" val="36575115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29</a:t>
            </a:fld>
            <a:endParaRPr lang="en-US"/>
          </a:p>
        </p:txBody>
      </p:sp>
    </p:spTree>
    <p:extLst>
      <p:ext uri="{BB962C8B-B14F-4D97-AF65-F5344CB8AC3E}">
        <p14:creationId xmlns:p14="http://schemas.microsoft.com/office/powerpoint/2010/main" val="2187507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a:t>
            </a:fld>
            <a:endParaRPr lang="en-US"/>
          </a:p>
        </p:txBody>
      </p:sp>
    </p:spTree>
    <p:extLst>
      <p:ext uri="{BB962C8B-B14F-4D97-AF65-F5344CB8AC3E}">
        <p14:creationId xmlns:p14="http://schemas.microsoft.com/office/powerpoint/2010/main" val="4951185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30</a:t>
            </a:fld>
            <a:endParaRPr lang="en-US"/>
          </a:p>
        </p:txBody>
      </p:sp>
    </p:spTree>
    <p:extLst>
      <p:ext uri="{BB962C8B-B14F-4D97-AF65-F5344CB8AC3E}">
        <p14:creationId xmlns:p14="http://schemas.microsoft.com/office/powerpoint/2010/main" val="12914834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31</a:t>
            </a:fld>
            <a:endParaRPr lang="en-US"/>
          </a:p>
        </p:txBody>
      </p:sp>
    </p:spTree>
    <p:extLst>
      <p:ext uri="{BB962C8B-B14F-4D97-AF65-F5344CB8AC3E}">
        <p14:creationId xmlns:p14="http://schemas.microsoft.com/office/powerpoint/2010/main" val="21951515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32</a:t>
            </a:fld>
            <a:endParaRPr lang="en-US"/>
          </a:p>
        </p:txBody>
      </p:sp>
    </p:spTree>
    <p:extLst>
      <p:ext uri="{BB962C8B-B14F-4D97-AF65-F5344CB8AC3E}">
        <p14:creationId xmlns:p14="http://schemas.microsoft.com/office/powerpoint/2010/main" val="31678161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33</a:t>
            </a:fld>
            <a:endParaRPr lang="en-US"/>
          </a:p>
        </p:txBody>
      </p:sp>
    </p:spTree>
    <p:extLst>
      <p:ext uri="{BB962C8B-B14F-4D97-AF65-F5344CB8AC3E}">
        <p14:creationId xmlns:p14="http://schemas.microsoft.com/office/powerpoint/2010/main" val="41270947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34</a:t>
            </a:fld>
            <a:endParaRPr lang="en-US"/>
          </a:p>
        </p:txBody>
      </p:sp>
    </p:spTree>
    <p:extLst>
      <p:ext uri="{BB962C8B-B14F-4D97-AF65-F5344CB8AC3E}">
        <p14:creationId xmlns:p14="http://schemas.microsoft.com/office/powerpoint/2010/main" val="2207810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35</a:t>
            </a:fld>
            <a:endParaRPr lang="en-US"/>
          </a:p>
        </p:txBody>
      </p:sp>
    </p:spTree>
    <p:extLst>
      <p:ext uri="{BB962C8B-B14F-4D97-AF65-F5344CB8AC3E}">
        <p14:creationId xmlns:p14="http://schemas.microsoft.com/office/powerpoint/2010/main" val="1535076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36</a:t>
            </a:fld>
            <a:endParaRPr lang="en-US"/>
          </a:p>
        </p:txBody>
      </p:sp>
    </p:spTree>
    <p:extLst>
      <p:ext uri="{BB962C8B-B14F-4D97-AF65-F5344CB8AC3E}">
        <p14:creationId xmlns:p14="http://schemas.microsoft.com/office/powerpoint/2010/main" val="27819590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37</a:t>
            </a:fld>
            <a:endParaRPr lang="en-US"/>
          </a:p>
        </p:txBody>
      </p:sp>
    </p:spTree>
    <p:extLst>
      <p:ext uri="{BB962C8B-B14F-4D97-AF65-F5344CB8AC3E}">
        <p14:creationId xmlns:p14="http://schemas.microsoft.com/office/powerpoint/2010/main" val="16030661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38</a:t>
            </a:fld>
            <a:endParaRPr lang="en-US"/>
          </a:p>
        </p:txBody>
      </p:sp>
    </p:spTree>
    <p:extLst>
      <p:ext uri="{BB962C8B-B14F-4D97-AF65-F5344CB8AC3E}">
        <p14:creationId xmlns:p14="http://schemas.microsoft.com/office/powerpoint/2010/main" val="6829835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39</a:t>
            </a:fld>
            <a:endParaRPr lang="en-US"/>
          </a:p>
        </p:txBody>
      </p:sp>
    </p:spTree>
    <p:extLst>
      <p:ext uri="{BB962C8B-B14F-4D97-AF65-F5344CB8AC3E}">
        <p14:creationId xmlns:p14="http://schemas.microsoft.com/office/powerpoint/2010/main" val="3514941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a:t>
            </a:fld>
            <a:endParaRPr lang="en-US"/>
          </a:p>
        </p:txBody>
      </p:sp>
    </p:spTree>
    <p:extLst>
      <p:ext uri="{BB962C8B-B14F-4D97-AF65-F5344CB8AC3E}">
        <p14:creationId xmlns:p14="http://schemas.microsoft.com/office/powerpoint/2010/main" val="3095265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40</a:t>
            </a:fld>
            <a:endParaRPr lang="en-US"/>
          </a:p>
        </p:txBody>
      </p:sp>
    </p:spTree>
    <p:extLst>
      <p:ext uri="{BB962C8B-B14F-4D97-AF65-F5344CB8AC3E}">
        <p14:creationId xmlns:p14="http://schemas.microsoft.com/office/powerpoint/2010/main" val="29858776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41</a:t>
            </a:fld>
            <a:endParaRPr lang="en-US"/>
          </a:p>
        </p:txBody>
      </p:sp>
    </p:spTree>
    <p:extLst>
      <p:ext uri="{BB962C8B-B14F-4D97-AF65-F5344CB8AC3E}">
        <p14:creationId xmlns:p14="http://schemas.microsoft.com/office/powerpoint/2010/main" val="15489806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42</a:t>
            </a:fld>
            <a:endParaRPr lang="en-US"/>
          </a:p>
        </p:txBody>
      </p:sp>
    </p:spTree>
    <p:extLst>
      <p:ext uri="{BB962C8B-B14F-4D97-AF65-F5344CB8AC3E}">
        <p14:creationId xmlns:p14="http://schemas.microsoft.com/office/powerpoint/2010/main" val="11837671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43</a:t>
            </a:fld>
            <a:endParaRPr lang="en-US"/>
          </a:p>
        </p:txBody>
      </p:sp>
    </p:spTree>
    <p:extLst>
      <p:ext uri="{BB962C8B-B14F-4D97-AF65-F5344CB8AC3E}">
        <p14:creationId xmlns:p14="http://schemas.microsoft.com/office/powerpoint/2010/main" val="3023952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44</a:t>
            </a:fld>
            <a:endParaRPr lang="en-US"/>
          </a:p>
        </p:txBody>
      </p:sp>
    </p:spTree>
    <p:extLst>
      <p:ext uri="{BB962C8B-B14F-4D97-AF65-F5344CB8AC3E}">
        <p14:creationId xmlns:p14="http://schemas.microsoft.com/office/powerpoint/2010/main" val="40232564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45</a:t>
            </a:fld>
            <a:endParaRPr lang="en-US"/>
          </a:p>
        </p:txBody>
      </p:sp>
    </p:spTree>
    <p:extLst>
      <p:ext uri="{BB962C8B-B14F-4D97-AF65-F5344CB8AC3E}">
        <p14:creationId xmlns:p14="http://schemas.microsoft.com/office/powerpoint/2010/main" val="32260417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46</a:t>
            </a:fld>
            <a:endParaRPr lang="en-US"/>
          </a:p>
        </p:txBody>
      </p:sp>
    </p:spTree>
    <p:extLst>
      <p:ext uri="{BB962C8B-B14F-4D97-AF65-F5344CB8AC3E}">
        <p14:creationId xmlns:p14="http://schemas.microsoft.com/office/powerpoint/2010/main" val="36333168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47</a:t>
            </a:fld>
            <a:endParaRPr lang="en-US"/>
          </a:p>
        </p:txBody>
      </p:sp>
    </p:spTree>
    <p:extLst>
      <p:ext uri="{BB962C8B-B14F-4D97-AF65-F5344CB8AC3E}">
        <p14:creationId xmlns:p14="http://schemas.microsoft.com/office/powerpoint/2010/main" val="21005588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48</a:t>
            </a:fld>
            <a:endParaRPr lang="en-US"/>
          </a:p>
        </p:txBody>
      </p:sp>
    </p:spTree>
    <p:extLst>
      <p:ext uri="{BB962C8B-B14F-4D97-AF65-F5344CB8AC3E}">
        <p14:creationId xmlns:p14="http://schemas.microsoft.com/office/powerpoint/2010/main" val="15300287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49</a:t>
            </a:fld>
            <a:endParaRPr lang="en-US"/>
          </a:p>
        </p:txBody>
      </p:sp>
    </p:spTree>
    <p:extLst>
      <p:ext uri="{BB962C8B-B14F-4D97-AF65-F5344CB8AC3E}">
        <p14:creationId xmlns:p14="http://schemas.microsoft.com/office/powerpoint/2010/main" val="2355331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a:t>
            </a:fld>
            <a:endParaRPr lang="en-US"/>
          </a:p>
        </p:txBody>
      </p:sp>
    </p:spTree>
    <p:extLst>
      <p:ext uri="{BB962C8B-B14F-4D97-AF65-F5344CB8AC3E}">
        <p14:creationId xmlns:p14="http://schemas.microsoft.com/office/powerpoint/2010/main" val="8261908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50</a:t>
            </a:fld>
            <a:endParaRPr lang="en-US"/>
          </a:p>
        </p:txBody>
      </p:sp>
    </p:spTree>
    <p:extLst>
      <p:ext uri="{BB962C8B-B14F-4D97-AF65-F5344CB8AC3E}">
        <p14:creationId xmlns:p14="http://schemas.microsoft.com/office/powerpoint/2010/main" val="30072305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51</a:t>
            </a:fld>
            <a:endParaRPr lang="en-US"/>
          </a:p>
        </p:txBody>
      </p:sp>
    </p:spTree>
    <p:extLst>
      <p:ext uri="{BB962C8B-B14F-4D97-AF65-F5344CB8AC3E}">
        <p14:creationId xmlns:p14="http://schemas.microsoft.com/office/powerpoint/2010/main" val="30060388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52</a:t>
            </a:fld>
            <a:endParaRPr lang="en-US"/>
          </a:p>
        </p:txBody>
      </p:sp>
    </p:spTree>
    <p:extLst>
      <p:ext uri="{BB962C8B-B14F-4D97-AF65-F5344CB8AC3E}">
        <p14:creationId xmlns:p14="http://schemas.microsoft.com/office/powerpoint/2010/main" val="7034738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53</a:t>
            </a:fld>
            <a:endParaRPr lang="en-US"/>
          </a:p>
        </p:txBody>
      </p:sp>
    </p:spTree>
    <p:extLst>
      <p:ext uri="{BB962C8B-B14F-4D97-AF65-F5344CB8AC3E}">
        <p14:creationId xmlns:p14="http://schemas.microsoft.com/office/powerpoint/2010/main" val="13568498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54</a:t>
            </a:fld>
            <a:endParaRPr lang="en-US"/>
          </a:p>
        </p:txBody>
      </p:sp>
    </p:spTree>
    <p:extLst>
      <p:ext uri="{BB962C8B-B14F-4D97-AF65-F5344CB8AC3E}">
        <p14:creationId xmlns:p14="http://schemas.microsoft.com/office/powerpoint/2010/main" val="7508482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55</a:t>
            </a:fld>
            <a:endParaRPr lang="en-US"/>
          </a:p>
        </p:txBody>
      </p:sp>
    </p:spTree>
    <p:extLst>
      <p:ext uri="{BB962C8B-B14F-4D97-AF65-F5344CB8AC3E}">
        <p14:creationId xmlns:p14="http://schemas.microsoft.com/office/powerpoint/2010/main" val="30802258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56</a:t>
            </a:fld>
            <a:endParaRPr lang="en-US"/>
          </a:p>
        </p:txBody>
      </p:sp>
    </p:spTree>
    <p:extLst>
      <p:ext uri="{BB962C8B-B14F-4D97-AF65-F5344CB8AC3E}">
        <p14:creationId xmlns:p14="http://schemas.microsoft.com/office/powerpoint/2010/main" val="24253645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57</a:t>
            </a:fld>
            <a:endParaRPr lang="en-US"/>
          </a:p>
        </p:txBody>
      </p:sp>
    </p:spTree>
    <p:extLst>
      <p:ext uri="{BB962C8B-B14F-4D97-AF65-F5344CB8AC3E}">
        <p14:creationId xmlns:p14="http://schemas.microsoft.com/office/powerpoint/2010/main" val="29301701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58</a:t>
            </a:fld>
            <a:endParaRPr lang="en-US"/>
          </a:p>
        </p:txBody>
      </p:sp>
    </p:spTree>
    <p:extLst>
      <p:ext uri="{BB962C8B-B14F-4D97-AF65-F5344CB8AC3E}">
        <p14:creationId xmlns:p14="http://schemas.microsoft.com/office/powerpoint/2010/main" val="7193448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59</a:t>
            </a:fld>
            <a:endParaRPr lang="en-US"/>
          </a:p>
        </p:txBody>
      </p:sp>
    </p:spTree>
    <p:extLst>
      <p:ext uri="{BB962C8B-B14F-4D97-AF65-F5344CB8AC3E}">
        <p14:creationId xmlns:p14="http://schemas.microsoft.com/office/powerpoint/2010/main" val="1517383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a:t>
            </a:fld>
            <a:endParaRPr lang="en-US"/>
          </a:p>
        </p:txBody>
      </p:sp>
    </p:spTree>
    <p:extLst>
      <p:ext uri="{BB962C8B-B14F-4D97-AF65-F5344CB8AC3E}">
        <p14:creationId xmlns:p14="http://schemas.microsoft.com/office/powerpoint/2010/main" val="12788399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60</a:t>
            </a:fld>
            <a:endParaRPr lang="en-US"/>
          </a:p>
        </p:txBody>
      </p:sp>
    </p:spTree>
    <p:extLst>
      <p:ext uri="{BB962C8B-B14F-4D97-AF65-F5344CB8AC3E}">
        <p14:creationId xmlns:p14="http://schemas.microsoft.com/office/powerpoint/2010/main" val="41700865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61</a:t>
            </a:fld>
            <a:endParaRPr lang="en-US"/>
          </a:p>
        </p:txBody>
      </p:sp>
    </p:spTree>
    <p:extLst>
      <p:ext uri="{BB962C8B-B14F-4D97-AF65-F5344CB8AC3E}">
        <p14:creationId xmlns:p14="http://schemas.microsoft.com/office/powerpoint/2010/main" val="12061763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62</a:t>
            </a:fld>
            <a:endParaRPr lang="en-US"/>
          </a:p>
        </p:txBody>
      </p:sp>
    </p:spTree>
    <p:extLst>
      <p:ext uri="{BB962C8B-B14F-4D97-AF65-F5344CB8AC3E}">
        <p14:creationId xmlns:p14="http://schemas.microsoft.com/office/powerpoint/2010/main" val="13446966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63</a:t>
            </a:fld>
            <a:endParaRPr lang="en-US"/>
          </a:p>
        </p:txBody>
      </p:sp>
    </p:spTree>
    <p:extLst>
      <p:ext uri="{BB962C8B-B14F-4D97-AF65-F5344CB8AC3E}">
        <p14:creationId xmlns:p14="http://schemas.microsoft.com/office/powerpoint/2010/main" val="17968061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64</a:t>
            </a:fld>
            <a:endParaRPr lang="en-US"/>
          </a:p>
        </p:txBody>
      </p:sp>
    </p:spTree>
    <p:extLst>
      <p:ext uri="{BB962C8B-B14F-4D97-AF65-F5344CB8AC3E}">
        <p14:creationId xmlns:p14="http://schemas.microsoft.com/office/powerpoint/2010/main" val="208254510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65</a:t>
            </a:fld>
            <a:endParaRPr lang="en-US"/>
          </a:p>
        </p:txBody>
      </p:sp>
    </p:spTree>
    <p:extLst>
      <p:ext uri="{BB962C8B-B14F-4D97-AF65-F5344CB8AC3E}">
        <p14:creationId xmlns:p14="http://schemas.microsoft.com/office/powerpoint/2010/main" val="383569247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66</a:t>
            </a:fld>
            <a:endParaRPr lang="en-US"/>
          </a:p>
        </p:txBody>
      </p:sp>
    </p:spTree>
    <p:extLst>
      <p:ext uri="{BB962C8B-B14F-4D97-AF65-F5344CB8AC3E}">
        <p14:creationId xmlns:p14="http://schemas.microsoft.com/office/powerpoint/2010/main" val="10134440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67</a:t>
            </a:fld>
            <a:endParaRPr lang="en-US"/>
          </a:p>
        </p:txBody>
      </p:sp>
    </p:spTree>
    <p:extLst>
      <p:ext uri="{BB962C8B-B14F-4D97-AF65-F5344CB8AC3E}">
        <p14:creationId xmlns:p14="http://schemas.microsoft.com/office/powerpoint/2010/main" val="36912373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68</a:t>
            </a:fld>
            <a:endParaRPr lang="en-US"/>
          </a:p>
        </p:txBody>
      </p:sp>
    </p:spTree>
    <p:extLst>
      <p:ext uri="{BB962C8B-B14F-4D97-AF65-F5344CB8AC3E}">
        <p14:creationId xmlns:p14="http://schemas.microsoft.com/office/powerpoint/2010/main" val="18911987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69</a:t>
            </a:fld>
            <a:endParaRPr lang="en-US"/>
          </a:p>
        </p:txBody>
      </p:sp>
    </p:spTree>
    <p:extLst>
      <p:ext uri="{BB962C8B-B14F-4D97-AF65-F5344CB8AC3E}">
        <p14:creationId xmlns:p14="http://schemas.microsoft.com/office/powerpoint/2010/main" val="4059254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7</a:t>
            </a:fld>
            <a:endParaRPr lang="en-US"/>
          </a:p>
        </p:txBody>
      </p:sp>
    </p:spTree>
    <p:extLst>
      <p:ext uri="{BB962C8B-B14F-4D97-AF65-F5344CB8AC3E}">
        <p14:creationId xmlns:p14="http://schemas.microsoft.com/office/powerpoint/2010/main" val="1245851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70</a:t>
            </a:fld>
            <a:endParaRPr lang="en-US"/>
          </a:p>
        </p:txBody>
      </p:sp>
    </p:spTree>
    <p:extLst>
      <p:ext uri="{BB962C8B-B14F-4D97-AF65-F5344CB8AC3E}">
        <p14:creationId xmlns:p14="http://schemas.microsoft.com/office/powerpoint/2010/main" val="12127251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71</a:t>
            </a:fld>
            <a:endParaRPr lang="en-US"/>
          </a:p>
        </p:txBody>
      </p:sp>
    </p:spTree>
    <p:extLst>
      <p:ext uri="{BB962C8B-B14F-4D97-AF65-F5344CB8AC3E}">
        <p14:creationId xmlns:p14="http://schemas.microsoft.com/office/powerpoint/2010/main" val="27457494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72</a:t>
            </a:fld>
            <a:endParaRPr lang="en-US"/>
          </a:p>
        </p:txBody>
      </p:sp>
    </p:spTree>
    <p:extLst>
      <p:ext uri="{BB962C8B-B14F-4D97-AF65-F5344CB8AC3E}">
        <p14:creationId xmlns:p14="http://schemas.microsoft.com/office/powerpoint/2010/main" val="38442828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73</a:t>
            </a:fld>
            <a:endParaRPr lang="en-US"/>
          </a:p>
        </p:txBody>
      </p:sp>
    </p:spTree>
    <p:extLst>
      <p:ext uri="{BB962C8B-B14F-4D97-AF65-F5344CB8AC3E}">
        <p14:creationId xmlns:p14="http://schemas.microsoft.com/office/powerpoint/2010/main" val="3839016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8</a:t>
            </a:fld>
            <a:endParaRPr lang="en-US"/>
          </a:p>
        </p:txBody>
      </p:sp>
    </p:spTree>
    <p:extLst>
      <p:ext uri="{BB962C8B-B14F-4D97-AF65-F5344CB8AC3E}">
        <p14:creationId xmlns:p14="http://schemas.microsoft.com/office/powerpoint/2010/main" val="315418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A5D8C5-9FA9-4C9A-AB0C-2580F2228516}" type="slidenum">
              <a:rPr lang="en-US" smtClean="0"/>
              <a:t>9</a:t>
            </a:fld>
            <a:endParaRPr lang="en-US"/>
          </a:p>
        </p:txBody>
      </p:sp>
    </p:spTree>
    <p:extLst>
      <p:ext uri="{BB962C8B-B14F-4D97-AF65-F5344CB8AC3E}">
        <p14:creationId xmlns:p14="http://schemas.microsoft.com/office/powerpoint/2010/main" val="8468489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Start alternate">
    <p:bg>
      <p:bgPr>
        <a:gradFill>
          <a:gsLst>
            <a:gs pos="0">
              <a:schemeClr val="tx1"/>
            </a:gs>
            <a:gs pos="65000">
              <a:schemeClr val="accent3"/>
            </a:gs>
            <a:gs pos="100000">
              <a:srgbClr val="60A899"/>
            </a:gs>
          </a:gsLst>
          <a:lin ang="15600000" scaled="0"/>
        </a:gradFill>
        <a:effectLst/>
      </p:bgPr>
    </p:bg>
    <p:spTree>
      <p:nvGrpSpPr>
        <p:cNvPr id="1" name=""/>
        <p:cNvGrpSpPr/>
        <p:nvPr/>
      </p:nvGrpSpPr>
      <p:grpSpPr bwMode="auto">
        <a:xfrm>
          <a:off x="0" y="0"/>
          <a:ext cx="0" cy="0"/>
          <a:chOff x="0" y="0"/>
          <a:chExt cx="0" cy="0"/>
        </a:xfrm>
      </p:grpSpPr>
      <p:pic>
        <p:nvPicPr>
          <p:cNvPr id="2" name="Graphic 1"/>
          <p:cNvPicPr>
            <a:picLocks noChangeAspect="1"/>
          </p:cNvPicPr>
          <p:nvPr userDrawn="1"/>
        </p:nvPicPr>
        <p:blipFill>
          <a:blip r:embed="rId2"/>
          <a:stretch/>
        </p:blipFill>
        <p:spPr bwMode="auto">
          <a:xfrm>
            <a:off x="3651883" y="1658115"/>
            <a:ext cx="4299673" cy="278501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itle">
    <p:spTree>
      <p:nvGrpSpPr>
        <p:cNvPr id="1" name=""/>
        <p:cNvGrpSpPr/>
        <p:nvPr/>
      </p:nvGrpSpPr>
      <p:grpSpPr bwMode="auto">
        <a:xfrm>
          <a:off x="0" y="0"/>
          <a:ext cx="0" cy="0"/>
          <a:chOff x="0" y="0"/>
          <a:chExt cx="0" cy="0"/>
        </a:xfrm>
      </p:grpSpPr>
      <p:sp>
        <p:nvSpPr>
          <p:cNvPr id="3" name="Title 6"/>
          <p:cNvSpPr>
            <a:spLocks noGrp="1"/>
          </p:cNvSpPr>
          <p:nvPr>
            <p:ph type="title" hasCustomPrompt="1"/>
          </p:nvPr>
        </p:nvSpPr>
        <p:spPr bwMode="auto">
          <a:xfrm>
            <a:off x="588251" y="2459414"/>
            <a:ext cx="11015498" cy="1420072"/>
          </a:xfrm>
          <a:prstGeom prst="rect">
            <a:avLst/>
          </a:prstGeom>
        </p:spPr>
        <p:txBody>
          <a:bodyPr anchor="b" anchorCtr="0"/>
          <a:lstStyle>
            <a:lvl1pPr algn="ctr">
              <a:defRPr sz="4800" b="1">
                <a:solidFill>
                  <a:schemeClr val="tx1"/>
                </a:solidFill>
              </a:defRPr>
            </a:lvl1pPr>
          </a:lstStyle>
          <a:p>
            <a:pPr>
              <a:defRPr/>
            </a:pPr>
            <a:r>
              <a:rPr lang="en-US" dirty="0"/>
              <a:t>Click to edit</a:t>
            </a:r>
            <a:br>
              <a:rPr lang="en-US" dirty="0"/>
            </a:br>
            <a:r>
              <a:rPr lang="en-US" dirty="0"/>
              <a:t>presentation title style</a:t>
            </a:r>
            <a:endParaRPr lang="de-DE" dirty="0"/>
          </a:p>
        </p:txBody>
      </p:sp>
      <p:pic>
        <p:nvPicPr>
          <p:cNvPr id="9" name="Graphic 8"/>
          <p:cNvPicPr>
            <a:picLocks noChangeAspect="1"/>
          </p:cNvPicPr>
          <p:nvPr userDrawn="1"/>
        </p:nvPicPr>
        <p:blipFill>
          <a:blip r:embed="rId2"/>
          <a:stretch/>
        </p:blipFill>
        <p:spPr bwMode="auto">
          <a:xfrm>
            <a:off x="3863752" y="404664"/>
            <a:ext cx="2088792" cy="1352966"/>
          </a:xfrm>
          <a:prstGeom prst="rect">
            <a:avLst/>
          </a:prstGeom>
        </p:spPr>
      </p:pic>
      <p:pic>
        <p:nvPicPr>
          <p:cNvPr id="10" name="Graphic 9"/>
          <p:cNvPicPr>
            <a:picLocks noChangeAspect="1"/>
          </p:cNvPicPr>
          <p:nvPr userDrawn="1"/>
        </p:nvPicPr>
        <p:blipFill>
          <a:blip r:embed="rId3"/>
          <a:stretch/>
        </p:blipFill>
        <p:spPr bwMode="auto">
          <a:xfrm>
            <a:off x="603267" y="5085184"/>
            <a:ext cx="2828437" cy="594000"/>
          </a:xfrm>
          <a:prstGeom prst="rect">
            <a:avLst/>
          </a:prstGeom>
        </p:spPr>
      </p:pic>
      <p:sp>
        <p:nvSpPr>
          <p:cNvPr id="2" name="Rectangle 1">
            <a:extLst>
              <a:ext uri="{FF2B5EF4-FFF2-40B4-BE49-F238E27FC236}">
                <a16:creationId xmlns:a16="http://schemas.microsoft.com/office/drawing/2014/main" id="{D279F14C-FCB0-AB70-611C-7A6276D7790C}"/>
              </a:ext>
            </a:extLst>
          </p:cNvPr>
          <p:cNvSpPr/>
          <p:nvPr userDrawn="1"/>
        </p:nvSpPr>
        <p:spPr bwMode="auto">
          <a:xfrm>
            <a:off x="588251" y="5661248"/>
            <a:ext cx="3923573" cy="938719"/>
          </a:xfrm>
          <a:prstGeom prst="rect">
            <a:avLst/>
          </a:prstGeom>
        </p:spPr>
        <p:txBody>
          <a:bodyPr wrap="square" lIns="18000" rIns="0" anchor="b" anchorCtr="0">
            <a:spAutoFit/>
          </a:bodyPr>
          <a:lstStyle/>
          <a:p>
            <a:r>
              <a:rPr lang="en-US" sz="1100" dirty="0">
                <a:solidFill>
                  <a:srgbClr val="034EA2"/>
                </a:solidFill>
                <a:cs typeface="Segoe UI Semibold" panose="020B0702040204020203" pitchFamily="34" charset="0"/>
              </a:rPr>
              <a:t>This content has been supplied by TRANSPHARM. TRANSPHARM has received funding from the European Union’s Horizon Europe research and innovation program under grant agreement N° 101057816.</a:t>
            </a:r>
          </a:p>
          <a:p>
            <a:r>
              <a:rPr lang="en-US" sz="1100" i="1" dirty="0">
                <a:solidFill>
                  <a:srgbClr val="034EA2"/>
                </a:solidFill>
                <a:cs typeface="Segoe UI Semibold" panose="020B0702040204020203" pitchFamily="34" charset="0"/>
              </a:rPr>
              <a:t>https://transforming-pharma.eu/ </a:t>
            </a:r>
          </a:p>
        </p:txBody>
      </p:sp>
      <p:sp>
        <p:nvSpPr>
          <p:cNvPr id="8" name="TextBox 7">
            <a:extLst>
              <a:ext uri="{FF2B5EF4-FFF2-40B4-BE49-F238E27FC236}">
                <a16:creationId xmlns:a16="http://schemas.microsoft.com/office/drawing/2014/main" id="{515FC9E0-B0EC-D12A-2E97-F9141D75CD1B}"/>
              </a:ext>
            </a:extLst>
          </p:cNvPr>
          <p:cNvSpPr txBox="1"/>
          <p:nvPr userDrawn="1"/>
        </p:nvSpPr>
        <p:spPr>
          <a:xfrm>
            <a:off x="6194517" y="1008934"/>
            <a:ext cx="1440160" cy="784830"/>
          </a:xfrm>
          <a:prstGeom prst="rect">
            <a:avLst/>
          </a:prstGeom>
          <a:solidFill>
            <a:schemeClr val="accent3"/>
          </a:solidFill>
        </p:spPr>
        <p:txBody>
          <a:bodyPr wrap="square" rtlCol="0">
            <a:spAutoFit/>
          </a:bodyPr>
          <a:lstStyle/>
          <a:p>
            <a:r>
              <a:rPr lang="en-GB" sz="1500" dirty="0">
                <a:solidFill>
                  <a:schemeClr val="accent2"/>
                </a:solidFill>
              </a:rPr>
              <a:t>eLearning for healthcare professionals</a:t>
            </a: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Chapter/Intertitle">
    <p:spTree>
      <p:nvGrpSpPr>
        <p:cNvPr id="1" name=""/>
        <p:cNvGrpSpPr/>
        <p:nvPr/>
      </p:nvGrpSpPr>
      <p:grpSpPr bwMode="auto">
        <a:xfrm>
          <a:off x="0" y="0"/>
          <a:ext cx="0" cy="0"/>
          <a:chOff x="0" y="0"/>
          <a:chExt cx="0" cy="0"/>
        </a:xfrm>
      </p:grpSpPr>
      <p:sp>
        <p:nvSpPr>
          <p:cNvPr id="3" name="Title 6"/>
          <p:cNvSpPr>
            <a:spLocks noGrp="1"/>
          </p:cNvSpPr>
          <p:nvPr>
            <p:ph type="title" hasCustomPrompt="1"/>
          </p:nvPr>
        </p:nvSpPr>
        <p:spPr bwMode="auto">
          <a:xfrm>
            <a:off x="588251" y="1587062"/>
            <a:ext cx="11015498" cy="1420072"/>
          </a:xfrm>
          <a:prstGeom prst="rect">
            <a:avLst/>
          </a:prstGeom>
        </p:spPr>
        <p:txBody>
          <a:bodyPr anchor="b" anchorCtr="0"/>
          <a:lstStyle>
            <a:lvl1pPr algn="ctr">
              <a:defRPr sz="4400" b="1">
                <a:solidFill>
                  <a:schemeClr val="tx1"/>
                </a:solidFill>
              </a:defRPr>
            </a:lvl1pPr>
          </a:lstStyle>
          <a:p>
            <a:pPr>
              <a:defRPr/>
            </a:pPr>
            <a:r>
              <a:rPr lang="en-US"/>
              <a:t>CLICK TO EDIT MASTER TITLE STYLE</a:t>
            </a:r>
            <a:endParaRPr lang="de-DE"/>
          </a:p>
        </p:txBody>
      </p:sp>
      <p:sp>
        <p:nvSpPr>
          <p:cNvPr id="4" name="Text Placeholder 8"/>
          <p:cNvSpPr>
            <a:spLocks noGrp="1"/>
          </p:cNvSpPr>
          <p:nvPr>
            <p:ph type="body" sz="quarter" idx="10" hasCustomPrompt="1"/>
          </p:nvPr>
        </p:nvSpPr>
        <p:spPr bwMode="auto">
          <a:xfrm>
            <a:off x="588251" y="3070194"/>
            <a:ext cx="11015498" cy="1692767"/>
          </a:xfrm>
          <a:prstGeom prst="rect">
            <a:avLst/>
          </a:prstGeom>
        </p:spPr>
        <p:txBody>
          <a:bodyPr/>
          <a:lstStyle>
            <a:lvl1pPr marL="0" indent="0" algn="ctr">
              <a:buNone/>
              <a:defRPr sz="3000" b="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defRPr/>
            </a:pPr>
            <a:r>
              <a:rPr lang="en-US"/>
              <a:t>Click to edit subtitle</a:t>
            </a:r>
            <a:endParaRPr/>
          </a:p>
        </p:txBody>
      </p:sp>
      <p:pic>
        <p:nvPicPr>
          <p:cNvPr id="9" name="Graphic 8"/>
          <p:cNvPicPr>
            <a:picLocks noChangeAspect="1"/>
          </p:cNvPicPr>
          <p:nvPr userDrawn="1"/>
        </p:nvPicPr>
        <p:blipFill>
          <a:blip r:embed="rId2"/>
          <a:stretch/>
        </p:blipFill>
        <p:spPr bwMode="auto">
          <a:xfrm flipH="1">
            <a:off x="6096000" y="3680224"/>
            <a:ext cx="6183056" cy="357420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Chapter/Intertitle alternate">
    <p:bg>
      <p:bgPr>
        <a:gradFill>
          <a:gsLst>
            <a:gs pos="0">
              <a:schemeClr val="tx1"/>
            </a:gs>
            <a:gs pos="65000">
              <a:schemeClr val="accent3"/>
            </a:gs>
            <a:gs pos="100000">
              <a:srgbClr val="60A899"/>
            </a:gs>
          </a:gsLst>
          <a:lin ang="15600000" scaled="0"/>
        </a:gradFill>
        <a:effectLst/>
      </p:bgPr>
    </p:bg>
    <p:spTree>
      <p:nvGrpSpPr>
        <p:cNvPr id="1" name=""/>
        <p:cNvGrpSpPr/>
        <p:nvPr/>
      </p:nvGrpSpPr>
      <p:grpSpPr bwMode="auto">
        <a:xfrm>
          <a:off x="0" y="0"/>
          <a:ext cx="0" cy="0"/>
          <a:chOff x="0" y="0"/>
          <a:chExt cx="0" cy="0"/>
        </a:xfrm>
      </p:grpSpPr>
      <p:sp>
        <p:nvSpPr>
          <p:cNvPr id="7" name="Title 6"/>
          <p:cNvSpPr>
            <a:spLocks noGrp="1"/>
          </p:cNvSpPr>
          <p:nvPr>
            <p:ph type="title" hasCustomPrompt="1"/>
          </p:nvPr>
        </p:nvSpPr>
        <p:spPr bwMode="auto">
          <a:xfrm>
            <a:off x="588251" y="1587062"/>
            <a:ext cx="11015498" cy="1420072"/>
          </a:xfrm>
          <a:prstGeom prst="rect">
            <a:avLst/>
          </a:prstGeom>
        </p:spPr>
        <p:txBody>
          <a:bodyPr anchor="b" anchorCtr="0"/>
          <a:lstStyle>
            <a:lvl1pPr algn="ctr">
              <a:defRPr sz="4400" b="1">
                <a:solidFill>
                  <a:schemeClr val="bg1"/>
                </a:solidFill>
              </a:defRPr>
            </a:lvl1pPr>
          </a:lstStyle>
          <a:p>
            <a:pPr>
              <a:defRPr/>
            </a:pPr>
            <a:r>
              <a:rPr lang="en-US"/>
              <a:t>CLICK TO EDIT MASTER TITLE STYLE</a:t>
            </a:r>
            <a:endParaRPr lang="de-DE"/>
          </a:p>
        </p:txBody>
      </p:sp>
      <p:sp>
        <p:nvSpPr>
          <p:cNvPr id="9" name="Text Placeholder 8"/>
          <p:cNvSpPr>
            <a:spLocks noGrp="1"/>
          </p:cNvSpPr>
          <p:nvPr>
            <p:ph type="body" sz="quarter" idx="10" hasCustomPrompt="1"/>
          </p:nvPr>
        </p:nvSpPr>
        <p:spPr bwMode="auto">
          <a:xfrm>
            <a:off x="588251" y="3070194"/>
            <a:ext cx="11015498" cy="1692767"/>
          </a:xfrm>
          <a:prstGeom prst="rect">
            <a:avLst/>
          </a:prstGeom>
        </p:spPr>
        <p:txBody>
          <a:bodyPr/>
          <a:lstStyle>
            <a:lvl1pPr marL="0" indent="0" algn="ctr">
              <a:buNone/>
              <a:defRPr sz="3000" b="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defRPr/>
            </a:pPr>
            <a:r>
              <a:rPr lang="en-US"/>
              <a:t>Click to edit subtitle</a:t>
            </a:r>
            <a:endParaRPr/>
          </a:p>
        </p:txBody>
      </p:sp>
      <p:pic>
        <p:nvPicPr>
          <p:cNvPr id="2" name="Graphic 1"/>
          <p:cNvPicPr>
            <a:picLocks noChangeAspect="1"/>
          </p:cNvPicPr>
          <p:nvPr userDrawn="1"/>
        </p:nvPicPr>
        <p:blipFill>
          <a:blip r:embed="rId2"/>
          <a:stretch/>
        </p:blipFill>
        <p:spPr bwMode="auto">
          <a:xfrm flipH="1">
            <a:off x="6096000" y="3680224"/>
            <a:ext cx="6183056" cy="357420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Thank you">
    <p:spTree>
      <p:nvGrpSpPr>
        <p:cNvPr id="1" name=""/>
        <p:cNvGrpSpPr/>
        <p:nvPr/>
      </p:nvGrpSpPr>
      <p:grpSpPr bwMode="auto">
        <a:xfrm>
          <a:off x="0" y="0"/>
          <a:ext cx="0" cy="0"/>
          <a:chOff x="0" y="0"/>
          <a:chExt cx="0" cy="0"/>
        </a:xfrm>
      </p:grpSpPr>
      <p:sp>
        <p:nvSpPr>
          <p:cNvPr id="3" name="Title 6"/>
          <p:cNvSpPr>
            <a:spLocks noGrp="1"/>
          </p:cNvSpPr>
          <p:nvPr>
            <p:ph type="title" hasCustomPrompt="1"/>
          </p:nvPr>
        </p:nvSpPr>
        <p:spPr bwMode="auto">
          <a:xfrm>
            <a:off x="588251" y="2768373"/>
            <a:ext cx="11015498" cy="1420072"/>
          </a:xfrm>
          <a:prstGeom prst="rect">
            <a:avLst/>
          </a:prstGeom>
        </p:spPr>
        <p:txBody>
          <a:bodyPr anchor="t" anchorCtr="0"/>
          <a:lstStyle>
            <a:lvl1pPr algn="ctr">
              <a:defRPr sz="4800" b="1">
                <a:solidFill>
                  <a:schemeClr val="tx1"/>
                </a:solidFill>
              </a:defRPr>
            </a:lvl1pPr>
          </a:lstStyle>
          <a:p>
            <a:pPr>
              <a:defRPr/>
            </a:pPr>
            <a:r>
              <a:rPr lang="en-US"/>
              <a:t>Thank you!</a:t>
            </a:r>
            <a:endParaRPr lang="de-DE"/>
          </a:p>
        </p:txBody>
      </p:sp>
      <p:pic>
        <p:nvPicPr>
          <p:cNvPr id="9" name="Graphic 8"/>
          <p:cNvPicPr>
            <a:picLocks noChangeAspect="1"/>
          </p:cNvPicPr>
          <p:nvPr userDrawn="1"/>
        </p:nvPicPr>
        <p:blipFill>
          <a:blip r:embed="rId2"/>
          <a:stretch/>
        </p:blipFill>
        <p:spPr bwMode="auto">
          <a:xfrm>
            <a:off x="4881068" y="576988"/>
            <a:ext cx="2088792" cy="1352966"/>
          </a:xfrm>
          <a:prstGeom prst="rect">
            <a:avLst/>
          </a:prstGeom>
        </p:spPr>
      </p:pic>
      <p:pic>
        <p:nvPicPr>
          <p:cNvPr id="5" name="Graphic 4"/>
          <p:cNvPicPr>
            <a:picLocks noChangeAspect="1"/>
          </p:cNvPicPr>
          <p:nvPr userDrawn="1"/>
        </p:nvPicPr>
        <p:blipFill>
          <a:blip r:embed="rId3"/>
          <a:stretch/>
        </p:blipFill>
        <p:spPr bwMode="auto">
          <a:xfrm flipH="1">
            <a:off x="6096000" y="3680224"/>
            <a:ext cx="6183056" cy="3574204"/>
          </a:xfrm>
          <a:prstGeom prst="rect">
            <a:avLst/>
          </a:prstGeom>
        </p:spPr>
      </p:pic>
      <p:pic>
        <p:nvPicPr>
          <p:cNvPr id="2" name="Graphic 9">
            <a:extLst>
              <a:ext uri="{FF2B5EF4-FFF2-40B4-BE49-F238E27FC236}">
                <a16:creationId xmlns:a16="http://schemas.microsoft.com/office/drawing/2014/main" id="{12781CF5-83C9-1826-1AC6-CC38D1FA2C4B}"/>
              </a:ext>
            </a:extLst>
          </p:cNvPr>
          <p:cNvPicPr>
            <a:picLocks noChangeAspect="1"/>
          </p:cNvPicPr>
          <p:nvPr userDrawn="1"/>
        </p:nvPicPr>
        <p:blipFill>
          <a:blip r:embed="rId4"/>
          <a:stretch/>
        </p:blipFill>
        <p:spPr bwMode="auto">
          <a:xfrm>
            <a:off x="603267" y="5085184"/>
            <a:ext cx="2828437" cy="594000"/>
          </a:xfrm>
          <a:prstGeom prst="rect">
            <a:avLst/>
          </a:prstGeom>
        </p:spPr>
      </p:pic>
      <p:sp>
        <p:nvSpPr>
          <p:cNvPr id="7" name="Rectangle 6">
            <a:extLst>
              <a:ext uri="{FF2B5EF4-FFF2-40B4-BE49-F238E27FC236}">
                <a16:creationId xmlns:a16="http://schemas.microsoft.com/office/drawing/2014/main" id="{C9F473DC-2562-5FE8-058C-7969401D61BD}"/>
              </a:ext>
            </a:extLst>
          </p:cNvPr>
          <p:cNvSpPr/>
          <p:nvPr userDrawn="1"/>
        </p:nvSpPr>
        <p:spPr bwMode="auto">
          <a:xfrm>
            <a:off x="588251" y="5661248"/>
            <a:ext cx="3923573" cy="938719"/>
          </a:xfrm>
          <a:prstGeom prst="rect">
            <a:avLst/>
          </a:prstGeom>
        </p:spPr>
        <p:txBody>
          <a:bodyPr wrap="square" lIns="18000" rIns="0" anchor="b" anchorCtr="0">
            <a:spAutoFit/>
          </a:bodyPr>
          <a:lstStyle/>
          <a:p>
            <a:r>
              <a:rPr lang="en-US" sz="1100" dirty="0">
                <a:solidFill>
                  <a:srgbClr val="034EA2"/>
                </a:solidFill>
                <a:cs typeface="Segoe UI Semibold" panose="020B0702040204020203" pitchFamily="34" charset="0"/>
              </a:rPr>
              <a:t>This content has been supplied by TRANSPHARM. TRANSPHARM has received funding from the European Union’s Horizon Europe research and innovation program under grant agreement N° 101057816.</a:t>
            </a:r>
          </a:p>
          <a:p>
            <a:r>
              <a:rPr lang="en-US" sz="1100" i="1" dirty="0">
                <a:solidFill>
                  <a:srgbClr val="034EA2"/>
                </a:solidFill>
                <a:cs typeface="Segoe UI Semibold" panose="020B0702040204020203" pitchFamily="34" charset="0"/>
              </a:rPr>
              <a:t>https://transforming-pharma.eu/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Title &amp; Text">
    <p:spTree>
      <p:nvGrpSpPr>
        <p:cNvPr id="1" name=""/>
        <p:cNvGrpSpPr/>
        <p:nvPr/>
      </p:nvGrpSpPr>
      <p:grpSpPr bwMode="auto">
        <a:xfrm>
          <a:off x="0" y="0"/>
          <a:ext cx="0" cy="0"/>
          <a:chOff x="0" y="0"/>
          <a:chExt cx="0" cy="0"/>
        </a:xfrm>
      </p:grpSpPr>
      <p:sp>
        <p:nvSpPr>
          <p:cNvPr id="9" name="Title Placeholder 1"/>
          <p:cNvSpPr>
            <a:spLocks noGrp="1"/>
          </p:cNvSpPr>
          <p:nvPr>
            <p:ph type="title"/>
          </p:nvPr>
        </p:nvSpPr>
        <p:spPr bwMode="auto">
          <a:xfrm>
            <a:off x="356420" y="365125"/>
            <a:ext cx="9691470" cy="1070385"/>
          </a:xfrm>
          <a:prstGeom prst="rect">
            <a:avLst/>
          </a:prstGeom>
        </p:spPr>
        <p:txBody>
          <a:bodyPr vert="horz" lIns="91440" tIns="45720" rIns="91440" bIns="45720" rtlCol="0" anchor="t" anchorCtr="0">
            <a:normAutofit/>
          </a:bodyPr>
          <a:lstStyle/>
          <a:p>
            <a:pPr>
              <a:defRPr/>
            </a:pPr>
            <a:r>
              <a:rPr lang="en-US"/>
              <a:t>CLICK TO EDIT MASTER TITLE STYLE</a:t>
            </a:r>
            <a:endParaRPr lang="de-DE"/>
          </a:p>
        </p:txBody>
      </p:sp>
      <p:sp>
        <p:nvSpPr>
          <p:cNvPr id="4" name="Text Placeholder 3"/>
          <p:cNvSpPr>
            <a:spLocks noGrp="1"/>
          </p:cNvSpPr>
          <p:nvPr>
            <p:ph type="body" sz="quarter" idx="10" hasCustomPrompt="1"/>
          </p:nvPr>
        </p:nvSpPr>
        <p:spPr bwMode="auto">
          <a:xfrm>
            <a:off x="357188" y="1454400"/>
            <a:ext cx="9702000" cy="435086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defRPr/>
            </a:pPr>
            <a:r>
              <a:rPr lang="en-US" dirty="0"/>
              <a:t>Master text style</a:t>
            </a:r>
            <a:endParaRPr dirty="0"/>
          </a:p>
          <a:p>
            <a:pPr lvl="1">
              <a:defRPr/>
            </a:pPr>
            <a:r>
              <a:rPr lang="en-US" dirty="0"/>
              <a:t>Second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6.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Lst>
  <p:hf hdr="0"/>
  <p:txStyles>
    <p:titleStyle>
      <a:lvl1pPr algn="l" defTabSz="914400" eaLnBrk="1" hangingPunct="1">
        <a:lnSpc>
          <a:spcPct val="90000"/>
        </a:lnSpc>
        <a:spcBef>
          <a:spcPts val="0"/>
        </a:spcBef>
        <a:buNone/>
        <a:defRPr sz="4400">
          <a:solidFill>
            <a:schemeClr val="tx1"/>
          </a:solidFill>
          <a:latin typeface="+mj-lt"/>
          <a:ea typeface="+mj-ea"/>
          <a:cs typeface="+mj-cs"/>
        </a:defRPr>
      </a:lvl1pPr>
    </p:titleStyle>
    <p:bodyStyle>
      <a:lvl1pPr marL="228600" indent="-228600" algn="l" defTabSz="914400" eaLnBrk="1" hangingPunct="1">
        <a:lnSpc>
          <a:spcPct val="90000"/>
        </a:lnSpc>
        <a:spcBef>
          <a:spcPts val="1000"/>
        </a:spcBef>
        <a:buFont typeface="Arial"/>
        <a:buChar char="•"/>
        <a:defRPr sz="2800">
          <a:solidFill>
            <a:schemeClr val="tx1"/>
          </a:solidFill>
          <a:latin typeface="+mn-lt"/>
          <a:ea typeface="+mn-ea"/>
          <a:cs typeface="+mn-cs"/>
        </a:defRPr>
      </a:lvl1pPr>
      <a:lvl2pPr marL="685800" indent="-228600" algn="l" defTabSz="914400" eaLnBrk="1" hangingPunct="1">
        <a:lnSpc>
          <a:spcPct val="90000"/>
        </a:lnSpc>
        <a:spcBef>
          <a:spcPts val="500"/>
        </a:spcBef>
        <a:buFont typeface="Arial"/>
        <a:buChar char="•"/>
        <a:defRPr sz="2400">
          <a:solidFill>
            <a:schemeClr val="tx1"/>
          </a:solidFill>
          <a:latin typeface="+mn-lt"/>
          <a:ea typeface="+mn-ea"/>
          <a:cs typeface="+mn-cs"/>
        </a:defRPr>
      </a:lvl2pPr>
      <a:lvl3pPr marL="1143000" indent="-228600" algn="l" defTabSz="914400" eaLnBrk="1" hangingPunct="1">
        <a:lnSpc>
          <a:spcPct val="90000"/>
        </a:lnSpc>
        <a:spcBef>
          <a:spcPts val="500"/>
        </a:spcBef>
        <a:buFont typeface="Arial"/>
        <a:buChar char="•"/>
        <a:defRPr sz="2000">
          <a:solidFill>
            <a:schemeClr val="tx1"/>
          </a:solidFill>
          <a:latin typeface="+mn-lt"/>
          <a:ea typeface="+mn-ea"/>
          <a:cs typeface="+mn-cs"/>
        </a:defRPr>
      </a:lvl3pPr>
      <a:lvl4pPr marL="1600200" indent="-228600" algn="l" defTabSz="914400" eaLnBrk="1" hangingPunct="1">
        <a:lnSpc>
          <a:spcPct val="90000"/>
        </a:lnSpc>
        <a:spcBef>
          <a:spcPts val="500"/>
        </a:spcBef>
        <a:buFont typeface="Arial"/>
        <a:buChar char="•"/>
        <a:defRPr sz="1800">
          <a:solidFill>
            <a:schemeClr val="tx1"/>
          </a:solidFill>
          <a:latin typeface="+mn-lt"/>
          <a:ea typeface="+mn-ea"/>
          <a:cs typeface="+mn-cs"/>
        </a:defRPr>
      </a:lvl4pPr>
      <a:lvl5pPr marL="2057400" indent="-228600" algn="l" defTabSz="914400" eaLnBrk="1" hangingPunct="1">
        <a:lnSpc>
          <a:spcPct val="90000"/>
        </a:lnSpc>
        <a:spcBef>
          <a:spcPts val="500"/>
        </a:spcBef>
        <a:buFont typeface="Arial"/>
        <a:buChar char="•"/>
        <a:defRPr sz="1800">
          <a:solidFill>
            <a:schemeClr val="tx1"/>
          </a:solidFill>
          <a:latin typeface="+mn-lt"/>
          <a:ea typeface="+mn-ea"/>
          <a:cs typeface="+mn-cs"/>
        </a:defRPr>
      </a:lvl5pPr>
      <a:lvl6pPr marL="2514600" indent="-228600" algn="l" defTabSz="914400" eaLnBrk="1" hangingPunct="1">
        <a:lnSpc>
          <a:spcPct val="90000"/>
        </a:lnSpc>
        <a:spcBef>
          <a:spcPts val="500"/>
        </a:spcBef>
        <a:buFont typeface="Arial"/>
        <a:buChar char="•"/>
        <a:defRPr sz="1800">
          <a:solidFill>
            <a:schemeClr val="tx1"/>
          </a:solidFill>
          <a:latin typeface="+mn-lt"/>
          <a:ea typeface="+mn-ea"/>
          <a:cs typeface="+mn-cs"/>
        </a:defRPr>
      </a:lvl6pPr>
      <a:lvl7pPr marL="2971800" indent="-228600" algn="l" defTabSz="914400" eaLnBrk="1" hangingPunct="1">
        <a:lnSpc>
          <a:spcPct val="90000"/>
        </a:lnSpc>
        <a:spcBef>
          <a:spcPts val="500"/>
        </a:spcBef>
        <a:buFont typeface="Arial"/>
        <a:buChar char="•"/>
        <a:defRPr sz="1800">
          <a:solidFill>
            <a:schemeClr val="tx1"/>
          </a:solidFill>
          <a:latin typeface="+mn-lt"/>
          <a:ea typeface="+mn-ea"/>
          <a:cs typeface="+mn-cs"/>
        </a:defRPr>
      </a:lvl7pPr>
      <a:lvl8pPr marL="3429000" indent="-228600" algn="l" defTabSz="914400" eaLnBrk="1" hangingPunct="1">
        <a:lnSpc>
          <a:spcPct val="90000"/>
        </a:lnSpc>
        <a:spcBef>
          <a:spcPts val="500"/>
        </a:spcBef>
        <a:buFont typeface="Arial"/>
        <a:buChar char="•"/>
        <a:defRPr sz="1800">
          <a:solidFill>
            <a:schemeClr val="tx1"/>
          </a:solidFill>
          <a:latin typeface="+mn-lt"/>
          <a:ea typeface="+mn-ea"/>
          <a:cs typeface="+mn-cs"/>
        </a:defRPr>
      </a:lvl8pPr>
      <a:lvl9pPr marL="3886200" indent="-228600" algn="l" defTabSz="914400" eaLnBrk="1" hangingPunct="1">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eaLnBrk="1" hangingPunct="1">
        <a:defRPr sz="1800">
          <a:solidFill>
            <a:schemeClr val="tx1"/>
          </a:solidFill>
          <a:latin typeface="+mn-lt"/>
          <a:ea typeface="+mn-ea"/>
          <a:cs typeface="+mn-cs"/>
        </a:defRPr>
      </a:lvl1pPr>
      <a:lvl2pPr marL="457200" algn="l" defTabSz="914400" eaLnBrk="1" hangingPunct="1">
        <a:defRPr sz="1800">
          <a:solidFill>
            <a:schemeClr val="tx1"/>
          </a:solidFill>
          <a:latin typeface="+mn-lt"/>
          <a:ea typeface="+mn-ea"/>
          <a:cs typeface="+mn-cs"/>
        </a:defRPr>
      </a:lvl2pPr>
      <a:lvl3pPr marL="914400" algn="l" defTabSz="914400" eaLnBrk="1" hangingPunct="1">
        <a:defRPr sz="1800">
          <a:solidFill>
            <a:schemeClr val="tx1"/>
          </a:solidFill>
          <a:latin typeface="+mn-lt"/>
          <a:ea typeface="+mn-ea"/>
          <a:cs typeface="+mn-cs"/>
        </a:defRPr>
      </a:lvl3pPr>
      <a:lvl4pPr marL="1371600" algn="l" defTabSz="914400" eaLnBrk="1" hangingPunct="1">
        <a:defRPr sz="1800">
          <a:solidFill>
            <a:schemeClr val="tx1"/>
          </a:solidFill>
          <a:latin typeface="+mn-lt"/>
          <a:ea typeface="+mn-ea"/>
          <a:cs typeface="+mn-cs"/>
        </a:defRPr>
      </a:lvl4pPr>
      <a:lvl5pPr marL="1828800" algn="l" defTabSz="914400" eaLnBrk="1" hangingPunct="1">
        <a:defRPr sz="1800">
          <a:solidFill>
            <a:schemeClr val="tx1"/>
          </a:solidFill>
          <a:latin typeface="+mn-lt"/>
          <a:ea typeface="+mn-ea"/>
          <a:cs typeface="+mn-cs"/>
        </a:defRPr>
      </a:lvl5pPr>
      <a:lvl6pPr marL="2286000" algn="l" defTabSz="914400" eaLnBrk="1" hangingPunct="1">
        <a:defRPr sz="1800">
          <a:solidFill>
            <a:schemeClr val="tx1"/>
          </a:solidFill>
          <a:latin typeface="+mn-lt"/>
          <a:ea typeface="+mn-ea"/>
          <a:cs typeface="+mn-cs"/>
        </a:defRPr>
      </a:lvl6pPr>
      <a:lvl7pPr marL="2743200" algn="l" defTabSz="914400" eaLnBrk="1" hangingPunct="1">
        <a:defRPr sz="1800">
          <a:solidFill>
            <a:schemeClr val="tx1"/>
          </a:solidFill>
          <a:latin typeface="+mn-lt"/>
          <a:ea typeface="+mn-ea"/>
          <a:cs typeface="+mn-cs"/>
        </a:defRPr>
      </a:lvl7pPr>
      <a:lvl8pPr marL="3200400" algn="l" defTabSz="914400" eaLnBrk="1" hangingPunct="1">
        <a:defRPr sz="1800">
          <a:solidFill>
            <a:schemeClr val="tx1"/>
          </a:solidFill>
          <a:latin typeface="+mn-lt"/>
          <a:ea typeface="+mn-ea"/>
          <a:cs typeface="+mn-cs"/>
        </a:defRPr>
      </a:lvl8pPr>
      <a:lvl9pPr marL="3657600" algn="l" defTabSz="914400" eaLnBrk="1" hangingPunct="1">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356420" y="365125"/>
            <a:ext cx="9691470" cy="1070385"/>
          </a:xfrm>
          <a:prstGeom prst="rect">
            <a:avLst/>
          </a:prstGeom>
        </p:spPr>
        <p:txBody>
          <a:bodyPr vert="horz" lIns="91440" tIns="45720" rIns="91440" bIns="45720" rtlCol="0" anchor="t" anchorCtr="0">
            <a:normAutofit/>
          </a:bodyPr>
          <a:lstStyle/>
          <a:p>
            <a:pPr>
              <a:defRPr/>
            </a:pPr>
            <a:r>
              <a:rPr lang="en-US"/>
              <a:t>CLICK TO EDIT MASTER TITLE STYLE</a:t>
            </a:r>
            <a:endParaRPr lang="de-DE"/>
          </a:p>
        </p:txBody>
      </p:sp>
      <p:sp>
        <p:nvSpPr>
          <p:cNvPr id="3" name="Text Placeholder 2"/>
          <p:cNvSpPr>
            <a:spLocks noGrp="1"/>
          </p:cNvSpPr>
          <p:nvPr>
            <p:ph type="body" idx="1"/>
          </p:nvPr>
        </p:nvSpPr>
        <p:spPr bwMode="auto">
          <a:xfrm>
            <a:off x="356420" y="1454652"/>
            <a:ext cx="9700624" cy="4337648"/>
          </a:xfrm>
          <a:prstGeom prst="rect">
            <a:avLst/>
          </a:prstGeom>
        </p:spPr>
        <p:txBody>
          <a:bodyPr vert="horz" lIns="91440" tIns="45720" rIns="91440" bIns="45720" rtlCol="0">
            <a:noAutofit/>
          </a:bodyPr>
          <a:lstStyle/>
          <a:p>
            <a:pPr lvl="0">
              <a:defRPr/>
            </a:pPr>
            <a:r>
              <a:rPr lang="en-US" dirty="0"/>
              <a:t>Master text style</a:t>
            </a:r>
            <a:endParaRPr dirty="0"/>
          </a:p>
          <a:p>
            <a:pPr lvl="1">
              <a:defRPr/>
            </a:pPr>
            <a:r>
              <a:rPr lang="en-US" dirty="0"/>
              <a:t>Second level</a:t>
            </a:r>
            <a:endParaRPr dirty="0"/>
          </a:p>
        </p:txBody>
      </p:sp>
      <p:cxnSp>
        <p:nvCxnSpPr>
          <p:cNvPr id="7" name="Straight Connector 6"/>
          <p:cNvCxnSpPr>
            <a:cxnSpLocks/>
          </p:cNvCxnSpPr>
          <p:nvPr userDrawn="1"/>
        </p:nvCxnSpPr>
        <p:spPr bwMode="auto">
          <a:xfrm>
            <a:off x="347266" y="6157026"/>
            <a:ext cx="11497468" cy="0"/>
          </a:xfrm>
          <a:prstGeom prst="line">
            <a:avLst/>
          </a:prstGeom>
          <a:ln w="1397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Graphic 10"/>
          <p:cNvPicPr>
            <a:picLocks noChangeAspect="1"/>
          </p:cNvPicPr>
          <p:nvPr userDrawn="1"/>
        </p:nvPicPr>
        <p:blipFill>
          <a:blip r:embed="rId3"/>
          <a:stretch/>
        </p:blipFill>
        <p:spPr bwMode="auto">
          <a:xfrm>
            <a:off x="10451706" y="348657"/>
            <a:ext cx="1341844" cy="869149"/>
          </a:xfrm>
          <a:prstGeom prst="rect">
            <a:avLst/>
          </a:prstGeom>
        </p:spPr>
      </p:pic>
      <p:pic>
        <p:nvPicPr>
          <p:cNvPr id="16" name="Graphic 15"/>
          <p:cNvPicPr>
            <a:picLocks noChangeAspect="1"/>
          </p:cNvPicPr>
          <p:nvPr userDrawn="1"/>
        </p:nvPicPr>
        <p:blipFill>
          <a:blip r:embed="rId4"/>
          <a:stretch/>
        </p:blipFill>
        <p:spPr bwMode="auto">
          <a:xfrm>
            <a:off x="344498" y="6301530"/>
            <a:ext cx="1728381" cy="362977"/>
          </a:xfrm>
          <a:prstGeom prst="rect">
            <a:avLst/>
          </a:prstGeom>
        </p:spPr>
      </p:pic>
    </p:spTree>
  </p:cSld>
  <p:clrMap bg1="lt1" tx1="dk1" bg2="lt2" tx2="dk2" accent1="accent1" accent2="accent2" accent3="accent3" accent4="accent4" accent5="accent5" accent6="accent6" hlink="hlink" folHlink="folHlink"/>
  <p:sldLayoutIdLst>
    <p:sldLayoutId id="2147483657" r:id="rId1"/>
  </p:sldLayoutIdLst>
  <p:hf hdr="0"/>
  <p:txStyles>
    <p:titleStyle>
      <a:lvl1pPr algn="l" defTabSz="914400">
        <a:lnSpc>
          <a:spcPct val="95000"/>
        </a:lnSpc>
        <a:spcBef>
          <a:spcPts val="0"/>
        </a:spcBef>
        <a:buNone/>
        <a:defRPr sz="3200" b="1">
          <a:solidFill>
            <a:schemeClr val="tx2"/>
          </a:solidFill>
          <a:latin typeface="+mj-lt"/>
          <a:ea typeface="+mj-ea"/>
          <a:cs typeface="+mj-cs"/>
        </a:defRPr>
      </a:lvl1pPr>
    </p:titleStyle>
    <p:body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2"/>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notesSlide" Target="../notesSlides/notesSlide10.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1.svg"/><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10.png"/><Relationship Id="rId5" Type="http://schemas.openxmlformats.org/officeDocument/2006/relationships/slide" Target="slide6.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notesSlide" Target="../notesSlides/notesSlide12.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1.sv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0.png"/><Relationship Id="rId5" Type="http://schemas.openxmlformats.org/officeDocument/2006/relationships/slide" Target="slide6.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notesSlide" Target="../notesSlides/notesSlide14.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notesSlide" Target="../notesSlides/notesSlide16.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1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1.svg"/><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10.png"/><Relationship Id="rId5" Type="http://schemas.openxmlformats.org/officeDocument/2006/relationships/slide" Target="slide6.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notesSlide" Target="../notesSlides/notesSlide18.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hyperlink" Target="https://www.fda.gov/regulatory-information/search-fda-guidance-documents/pat-framework-innovative-pharmaceutical-development-manufacturing-and-quality-assurance"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1.svg"/><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image" Target="../media/image10.png"/><Relationship Id="rId5" Type="http://schemas.openxmlformats.org/officeDocument/2006/relationships/slide" Target="slide6.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2.xml"/><Relationship Id="rId7" Type="http://schemas.openxmlformats.org/officeDocument/2006/relationships/slide" Target="slide33.xm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slide" Target="slide24.xml"/><Relationship Id="rId11" Type="http://schemas.openxmlformats.org/officeDocument/2006/relationships/image" Target="../media/image8.png"/><Relationship Id="rId5" Type="http://schemas.openxmlformats.org/officeDocument/2006/relationships/slide" Target="slide4.xml"/><Relationship Id="rId10" Type="http://schemas.openxmlformats.org/officeDocument/2006/relationships/image" Target="../media/image7.png"/><Relationship Id="rId4" Type="http://schemas.openxmlformats.org/officeDocument/2006/relationships/slide" Target="slide43.xml"/><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notesSlide" Target="../notesSlides/notesSlide20.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hyperlink" Target="https://learning.acsgcipr.org/life-cycle-impacts-and-environmental-fate-of-pharmaceuticals/examining-the-life-cycle/lca-examples/"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1.svg"/><Relationship Id="rId2" Type="http://schemas.openxmlformats.org/officeDocument/2006/relationships/slideLayout" Target="../slideLayouts/slideLayout6.xml"/><Relationship Id="rId1" Type="http://schemas.openxmlformats.org/officeDocument/2006/relationships/tags" Target="../tags/tag22.xml"/><Relationship Id="rId6" Type="http://schemas.openxmlformats.org/officeDocument/2006/relationships/image" Target="../media/image10.png"/><Relationship Id="rId5" Type="http://schemas.openxmlformats.org/officeDocument/2006/relationships/slide" Target="slide6.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notesSlide" Target="../notesSlides/notesSlide22.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9.jpeg"/><Relationship Id="rId5" Type="http://schemas.openxmlformats.org/officeDocument/2006/relationships/slide" Target="slide6.xml"/><Relationship Id="rId10" Type="http://schemas.openxmlformats.org/officeDocument/2006/relationships/hyperlink" Target="https://doi.org/10.1021/op060170h" TargetMode="External"/><Relationship Id="rId4" Type="http://schemas.openxmlformats.org/officeDocument/2006/relationships/slide" Target="slide23.xml"/><Relationship Id="rId9" Type="http://schemas.openxmlformats.org/officeDocument/2006/relationships/hyperlink" Target="https://www.acs.org/green-chemistry-sustainability/principles/12-principles-of-green-chemistry.html"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research-and-innovation.ec.europa.eu/research-area/industrial-research-and-innovation/chemicals-and-advanced-materials/safe-and-sustainable-design_en" TargetMode="External"/><Relationship Id="rId13" Type="http://schemas.openxmlformats.org/officeDocument/2006/relationships/hyperlink" Target="https://doi.org/10.3390/su17020760" TargetMode="External"/><Relationship Id="rId18" Type="http://schemas.openxmlformats.org/officeDocument/2006/relationships/slide" Target="slide2.xml"/><Relationship Id="rId3" Type="http://schemas.openxmlformats.org/officeDocument/2006/relationships/notesSlide" Target="../notesSlides/notesSlide23.xml"/><Relationship Id="rId7" Type="http://schemas.openxmlformats.org/officeDocument/2006/relationships/hyperlink" Target="https://doi.org/10.1002/advs.202403949" TargetMode="External"/><Relationship Id="rId12" Type="http://schemas.openxmlformats.org/officeDocument/2006/relationships/hyperlink" Target="https://doi.org/10.1016/j.scp.2025.101963" TargetMode="External"/><Relationship Id="rId17" Type="http://schemas.openxmlformats.org/officeDocument/2006/relationships/slide" Target="slide6.xml"/><Relationship Id="rId2" Type="http://schemas.openxmlformats.org/officeDocument/2006/relationships/slideLayout" Target="../slideLayouts/slideLayout6.xml"/><Relationship Id="rId16" Type="http://schemas.openxmlformats.org/officeDocument/2006/relationships/hyperlink" Target="https://doi.org/10.1007/s10098-001-0134-7" TargetMode="External"/><Relationship Id="rId1" Type="http://schemas.openxmlformats.org/officeDocument/2006/relationships/tags" Target="../tags/tag24.xml"/><Relationship Id="rId6" Type="http://schemas.openxmlformats.org/officeDocument/2006/relationships/hyperlink" Target="https://chem.libretexts.org/Bookshelves/Analytical_Chemistry/Supplemental_Modules_(Analytical_Chemistry)/Electrochemistry/Basics_of_Electrochemistry" TargetMode="External"/><Relationship Id="rId11" Type="http://schemas.openxmlformats.org/officeDocument/2006/relationships/hyperlink" Target="https://doi.org/10.1016/j.jclepro.2018.11.204" TargetMode="External"/><Relationship Id="rId5" Type="http://schemas.openxmlformats.org/officeDocument/2006/relationships/hyperlink" Target="https://doi.org/10.1021/acs.chemrev.7b00183" TargetMode="External"/><Relationship Id="rId15" Type="http://schemas.openxmlformats.org/officeDocument/2006/relationships/hyperlink" Target="https://doi.org/10.1039/C6GC02157C" TargetMode="External"/><Relationship Id="rId10" Type="http://schemas.openxmlformats.org/officeDocument/2006/relationships/hyperlink" Target="https://doi.org/10.1016/j.ijpharm.2021.120554" TargetMode="External"/><Relationship Id="rId4" Type="http://schemas.openxmlformats.org/officeDocument/2006/relationships/hyperlink" Target="https://www.acs.org/green-chemistry-sustainability/principles/12-principles-of-green-chemistry.html" TargetMode="External"/><Relationship Id="rId9" Type="http://schemas.openxmlformats.org/officeDocument/2006/relationships/hyperlink" Target="https://minerva.jrc.ec.europa.eu/en/shorturl/minerva/jrc107783lpb1623runawayreactions_part2pdf" TargetMode="External"/><Relationship Id="rId14" Type="http://schemas.openxmlformats.org/officeDocument/2006/relationships/hyperlink" Target="https://doi.org/10.1021/op060170h"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notesSlide" Target="../notesSlides/notesSlide26.xml"/><Relationship Id="rId7" Type="http://schemas.openxmlformats.org/officeDocument/2006/relationships/slide" Target="slide30.xml"/><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slide" Target="slide31.xml"/><Relationship Id="rId5" Type="http://schemas.openxmlformats.org/officeDocument/2006/relationships/image" Target="../media/image9.jpeg"/><Relationship Id="rId10" Type="http://schemas.openxmlformats.org/officeDocument/2006/relationships/slide" Target="slide2.xml"/><Relationship Id="rId4" Type="http://schemas.openxmlformats.org/officeDocument/2006/relationships/slide" Target="slide32.xml"/><Relationship Id="rId9" Type="http://schemas.openxmlformats.org/officeDocument/2006/relationships/slide" Target="slide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28.xml"/><Relationship Id="rId6" Type="http://schemas.openxmlformats.org/officeDocument/2006/relationships/slide" Target="slide6.xml"/><Relationship Id="rId5" Type="http://schemas.openxmlformats.org/officeDocument/2006/relationships/image" Target="../media/image6.png"/><Relationship Id="rId4" Type="http://schemas.openxmlformats.org/officeDocument/2006/relationships/slide" Target="slide26.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slide" Target="slide6.xml"/><Relationship Id="rId5" Type="http://schemas.openxmlformats.org/officeDocument/2006/relationships/image" Target="../media/image6.png"/><Relationship Id="rId4" Type="http://schemas.openxmlformats.org/officeDocument/2006/relationships/slide" Target="slide2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30.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slide" Target="slide2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slide" Target="slide2.xml"/><Relationship Id="rId4" Type="http://schemas.openxmlformats.org/officeDocument/2006/relationships/slide" Target="slide6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slide" Target="slide6.xml"/><Relationship Id="rId5" Type="http://schemas.openxmlformats.org/officeDocument/2006/relationships/image" Target="../media/image6.png"/><Relationship Id="rId4" Type="http://schemas.openxmlformats.org/officeDocument/2006/relationships/slide" Target="slide2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32.xml"/><Relationship Id="rId6" Type="http://schemas.openxmlformats.org/officeDocument/2006/relationships/slide" Target="slide6.xml"/><Relationship Id="rId5" Type="http://schemas.openxmlformats.org/officeDocument/2006/relationships/image" Target="../media/image6.png"/><Relationship Id="rId4" Type="http://schemas.openxmlformats.org/officeDocument/2006/relationships/slide" Target="slide26.xml"/></Relationships>
</file>

<file path=ppt/slides/_rels/slide32.xml.rels><?xml version="1.0" encoding="UTF-8" standalone="yes"?>
<Relationships xmlns="http://schemas.openxmlformats.org/package/2006/relationships"><Relationship Id="rId8" Type="http://schemas.openxmlformats.org/officeDocument/2006/relationships/hyperlink" Target="https://doi.org/10.59490/t.2023.008" TargetMode="External"/><Relationship Id="rId13" Type="http://schemas.openxmlformats.org/officeDocument/2006/relationships/slide" Target="slide2.xml"/><Relationship Id="rId3" Type="http://schemas.openxmlformats.org/officeDocument/2006/relationships/notesSlide" Target="../notesSlides/notesSlide32.xml"/><Relationship Id="rId7" Type="http://schemas.openxmlformats.org/officeDocument/2006/relationships/hyperlink" Target="https://doi.org/10.1016/S2542-5196(23)00084-0" TargetMode="External"/><Relationship Id="rId12" Type="http://schemas.openxmlformats.org/officeDocument/2006/relationships/slide" Target="slide26.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hyperlink" Target="https://doi.org/10.1111/anae.16189" TargetMode="External"/><Relationship Id="rId11" Type="http://schemas.openxmlformats.org/officeDocument/2006/relationships/hyperlink" Target="https://doi.org/10.1016/j.ecoenv.2023.115149" TargetMode="External"/><Relationship Id="rId5" Type="http://schemas.openxmlformats.org/officeDocument/2006/relationships/hyperlink" Target="https://doi.org/10.1016/S2542-5196(20)30271-0" TargetMode="External"/><Relationship Id="rId10" Type="http://schemas.openxmlformats.org/officeDocument/2006/relationships/hyperlink" Target="doi.org/10.1002/9781118342527" TargetMode="External"/><Relationship Id="rId4" Type="http://schemas.openxmlformats.org/officeDocument/2006/relationships/hyperlink" Target="https://doi.org/10.1016/S2542-5196(22)00244-3" TargetMode="External"/><Relationship Id="rId9" Type="http://schemas.openxmlformats.org/officeDocument/2006/relationships/hyperlink" Target="https://www.susqi.org/susqi-showcase"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34.xml"/><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slide" Target="slide2.xml"/><Relationship Id="rId5" Type="http://schemas.openxmlformats.org/officeDocument/2006/relationships/hyperlink" Target="https://sigre-ecofarmacia.es/en/" TargetMode="External"/><Relationship Id="rId4" Type="http://schemas.openxmlformats.org/officeDocument/2006/relationships/slide" Target="slide35.xml"/></Relationships>
</file>

<file path=ppt/slides/_rels/slide35.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notesSlide" Target="../notesSlides/notesSlide35.xml"/><Relationship Id="rId7" Type="http://schemas.openxmlformats.org/officeDocument/2006/relationships/slide" Target="slide38.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slide" Target="slide36.xml"/><Relationship Id="rId11" Type="http://schemas.openxmlformats.org/officeDocument/2006/relationships/slide" Target="slide39.xml"/><Relationship Id="rId5" Type="http://schemas.openxmlformats.org/officeDocument/2006/relationships/slide" Target="slide41.xml"/><Relationship Id="rId10" Type="http://schemas.openxmlformats.org/officeDocument/2006/relationships/slide" Target="slide2.xml"/><Relationship Id="rId4" Type="http://schemas.openxmlformats.org/officeDocument/2006/relationships/slide" Target="slide40.xml"/><Relationship Id="rId9" Type="http://schemas.openxmlformats.org/officeDocument/2006/relationships/slide" Target="slide4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slide" Target="slide6.xml"/><Relationship Id="rId5" Type="http://schemas.openxmlformats.org/officeDocument/2006/relationships/image" Target="../media/image8.png"/><Relationship Id="rId4" Type="http://schemas.openxmlformats.org/officeDocument/2006/relationships/slide" Target="slide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slide" Target="slide6.xml"/><Relationship Id="rId5" Type="http://schemas.openxmlformats.org/officeDocument/2006/relationships/image" Target="../media/image8.png"/><Relationship Id="rId4" Type="http://schemas.openxmlformats.org/officeDocument/2006/relationships/slide" Target="slide35.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slide" Target="slide6.xml"/><Relationship Id="rId5" Type="http://schemas.openxmlformats.org/officeDocument/2006/relationships/image" Target="../media/image8.png"/><Relationship Id="rId4" Type="http://schemas.openxmlformats.org/officeDocument/2006/relationships/slide" Target="slide3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slide" Target="slide6.xml"/><Relationship Id="rId5" Type="http://schemas.openxmlformats.org/officeDocument/2006/relationships/image" Target="../media/image8.png"/><Relationship Id="rId4" Type="http://schemas.openxmlformats.org/officeDocument/2006/relationships/slide" Target="slide3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slide" Target="slide6.xml"/><Relationship Id="rId5" Type="http://schemas.openxmlformats.org/officeDocument/2006/relationships/image" Target="../media/image8.png"/><Relationship Id="rId4" Type="http://schemas.openxmlformats.org/officeDocument/2006/relationships/slide" Target="slide3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slide" Target="slide6.xml"/><Relationship Id="rId5" Type="http://schemas.openxmlformats.org/officeDocument/2006/relationships/image" Target="../media/image8.png"/><Relationship Id="rId4" Type="http://schemas.openxmlformats.org/officeDocument/2006/relationships/slide" Target="slide35.xml"/></Relationships>
</file>

<file path=ppt/slides/_rels/slide42.xml.rels><?xml version="1.0" encoding="UTF-8" standalone="yes"?>
<Relationships xmlns="http://schemas.openxmlformats.org/package/2006/relationships"><Relationship Id="rId8" Type="http://schemas.openxmlformats.org/officeDocument/2006/relationships/hyperlink" Target="https://sigre-ecofarmacia.es/en/" TargetMode="External"/><Relationship Id="rId3" Type="http://schemas.openxmlformats.org/officeDocument/2006/relationships/notesSlide" Target="../notesSlides/notesSlide42.xml"/><Relationship Id="rId7" Type="http://schemas.openxmlformats.org/officeDocument/2006/relationships/hyperlink" Target="https://helda.helsinki.fi/server/api/core/bitstreams/c0b436a9-c1e6-4a7b-94e4-702c52407b00/content" TargetMode="Externa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hyperlink" Target="https://www.oecd.org/en/publications/pharmaceutical-residues-in-freshwater_c936f42d-en.html" TargetMode="External"/><Relationship Id="rId11" Type="http://schemas.openxmlformats.org/officeDocument/2006/relationships/slide" Target="slide2.xml"/><Relationship Id="rId5" Type="http://schemas.openxmlformats.org/officeDocument/2006/relationships/hyperlink" Target="https://www.oecd.org/en/publications/management-of-pharmaceutical-household-waste_3854026c-en.html" TargetMode="External"/><Relationship Id="rId10" Type="http://schemas.openxmlformats.org/officeDocument/2006/relationships/hyperlink" Target="https://doi.org/10.1007/s11837-021-05038-6" TargetMode="External"/><Relationship Id="rId4" Type="http://schemas.openxmlformats.org/officeDocument/2006/relationships/slide" Target="slide35.xml"/><Relationship Id="rId9" Type="http://schemas.openxmlformats.org/officeDocument/2006/relationships/hyperlink" Target="https://doi.org/10.31885/9789515183286"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44.xml"/><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6.xml"/><Relationship Id="rId1" Type="http://schemas.openxmlformats.org/officeDocument/2006/relationships/tags" Target="../tags/tag45.xml"/><Relationship Id="rId4" Type="http://schemas.openxmlformats.org/officeDocument/2006/relationships/slide" Target="slide2.xml"/></Relationships>
</file>

<file path=ppt/slides/_rels/slide4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slide" Target="slide50.xml"/><Relationship Id="rId18" Type="http://schemas.openxmlformats.org/officeDocument/2006/relationships/slide" Target="slide60.xml"/><Relationship Id="rId3" Type="http://schemas.openxmlformats.org/officeDocument/2006/relationships/notesSlide" Target="../notesSlides/notesSlide45.xml"/><Relationship Id="rId21" Type="http://schemas.openxmlformats.org/officeDocument/2006/relationships/slide" Target="slide2.xml"/><Relationship Id="rId7" Type="http://schemas.microsoft.com/office/2017/06/relationships/model3d" Target="../media/model3d2.glb"/><Relationship Id="rId12" Type="http://schemas.openxmlformats.org/officeDocument/2006/relationships/slide" Target="slide48.xml"/><Relationship Id="rId17" Type="http://schemas.openxmlformats.org/officeDocument/2006/relationships/slide" Target="slide64.xml"/><Relationship Id="rId2" Type="http://schemas.openxmlformats.org/officeDocument/2006/relationships/slideLayout" Target="../slideLayouts/slideLayout6.xml"/><Relationship Id="rId16" Type="http://schemas.openxmlformats.org/officeDocument/2006/relationships/slide" Target="slide62.xml"/><Relationship Id="rId20" Type="http://schemas.openxmlformats.org/officeDocument/2006/relationships/slide" Target="slide58.xml"/><Relationship Id="rId1" Type="http://schemas.openxmlformats.org/officeDocument/2006/relationships/tags" Target="../tags/tag46.xml"/><Relationship Id="rId6" Type="http://schemas.openxmlformats.org/officeDocument/2006/relationships/image" Target="../media/image12.png"/><Relationship Id="rId11" Type="http://schemas.openxmlformats.org/officeDocument/2006/relationships/slide" Target="slide46.xml"/><Relationship Id="rId5" Type="http://schemas.microsoft.com/office/2017/06/relationships/model3d" Target="../media/model3d1.glb"/><Relationship Id="rId15" Type="http://schemas.openxmlformats.org/officeDocument/2006/relationships/slide" Target="slide54.xml"/><Relationship Id="rId23" Type="http://schemas.openxmlformats.org/officeDocument/2006/relationships/image" Target="../media/image17.svg"/><Relationship Id="rId10" Type="http://schemas.openxmlformats.org/officeDocument/2006/relationships/image" Target="../media/image15.png"/><Relationship Id="rId19" Type="http://schemas.openxmlformats.org/officeDocument/2006/relationships/slide" Target="slide56.xml"/><Relationship Id="rId4" Type="http://schemas.openxmlformats.org/officeDocument/2006/relationships/slide" Target="slide66.xml"/><Relationship Id="rId9" Type="http://schemas.openxmlformats.org/officeDocument/2006/relationships/image" Target="../media/image14.png"/><Relationship Id="rId14" Type="http://schemas.openxmlformats.org/officeDocument/2006/relationships/slide" Target="slide52.xml"/><Relationship Id="rId22" Type="http://schemas.openxmlformats.org/officeDocument/2006/relationships/image" Target="../media/image16.png"/></Relationships>
</file>

<file path=ppt/slides/_rels/slide4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3" Type="http://schemas.openxmlformats.org/officeDocument/2006/relationships/notesSlide" Target="../notesSlides/notesSlide46.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7.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slide" Target="slide45.xml"/></Relationships>
</file>

<file path=ppt/slides/_rels/slide4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47.xml"/><Relationship Id="rId7" Type="http://schemas.openxmlformats.org/officeDocument/2006/relationships/image" Target="../media/image13.png"/><Relationship Id="rId12" Type="http://schemas.openxmlformats.org/officeDocument/2006/relationships/slide" Target="slide45.xml"/><Relationship Id="rId2" Type="http://schemas.openxmlformats.org/officeDocument/2006/relationships/slideLayout" Target="../slideLayouts/slideLayout6.xml"/><Relationship Id="rId1" Type="http://schemas.openxmlformats.org/officeDocument/2006/relationships/tags" Target="../tags/tag48.xml"/><Relationship Id="rId6" Type="http://schemas.microsoft.com/office/2017/06/relationships/model3d" Target="../media/model3d2.glb"/><Relationship Id="rId11" Type="http://schemas.openxmlformats.org/officeDocument/2006/relationships/image" Target="../media/image17.svg"/><Relationship Id="rId5" Type="http://schemas.openxmlformats.org/officeDocument/2006/relationships/image" Target="../media/image12.png"/><Relationship Id="rId10" Type="http://schemas.openxmlformats.org/officeDocument/2006/relationships/image" Target="../media/image16.png"/><Relationship Id="rId4" Type="http://schemas.microsoft.com/office/2017/06/relationships/model3d" Target="../media/model3d1.glb"/><Relationship Id="rId9" Type="http://schemas.openxmlformats.org/officeDocument/2006/relationships/image" Target="../media/image15.png"/></Relationships>
</file>

<file path=ppt/slides/_rels/slide4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3" Type="http://schemas.openxmlformats.org/officeDocument/2006/relationships/notesSlide" Target="../notesSlides/notesSlide48.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9.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slide" Target="slide45.xml"/></Relationships>
</file>

<file path=ppt/slides/_rels/slide4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49.xml"/><Relationship Id="rId7" Type="http://schemas.openxmlformats.org/officeDocument/2006/relationships/image" Target="../media/image13.png"/><Relationship Id="rId12" Type="http://schemas.openxmlformats.org/officeDocument/2006/relationships/slide" Target="slide45.xml"/><Relationship Id="rId2" Type="http://schemas.openxmlformats.org/officeDocument/2006/relationships/slideLayout" Target="../slideLayouts/slideLayout6.xml"/><Relationship Id="rId1" Type="http://schemas.openxmlformats.org/officeDocument/2006/relationships/tags" Target="../tags/tag50.xml"/><Relationship Id="rId6" Type="http://schemas.microsoft.com/office/2017/06/relationships/model3d" Target="../media/model3d2.glb"/><Relationship Id="rId11" Type="http://schemas.openxmlformats.org/officeDocument/2006/relationships/image" Target="../media/image17.svg"/><Relationship Id="rId5" Type="http://schemas.openxmlformats.org/officeDocument/2006/relationships/image" Target="../media/image12.png"/><Relationship Id="rId10" Type="http://schemas.openxmlformats.org/officeDocument/2006/relationships/image" Target="../media/image16.png"/><Relationship Id="rId4" Type="http://schemas.microsoft.com/office/2017/06/relationships/model3d" Target="../media/model3d1.glb"/><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slide" Target="slide2.xml"/><Relationship Id="rId5" Type="http://schemas.openxmlformats.org/officeDocument/2006/relationships/hyperlink" Target="https://www.ema.europa.eu/en/human-regulatory-overview/research-development/compliance-research-development/good-manufacturing-practice" TargetMode="External"/><Relationship Id="rId4" Type="http://schemas.openxmlformats.org/officeDocument/2006/relationships/hyperlink" Target="https://doi.org/10.1039/D2GC04747K"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3" Type="http://schemas.openxmlformats.org/officeDocument/2006/relationships/notesSlide" Target="../notesSlides/notesSlide50.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51.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slide" Target="slide45.xml"/></Relationships>
</file>

<file path=ppt/slides/_rels/slide5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51.xml"/><Relationship Id="rId7" Type="http://schemas.openxmlformats.org/officeDocument/2006/relationships/image" Target="../media/image13.png"/><Relationship Id="rId12" Type="http://schemas.openxmlformats.org/officeDocument/2006/relationships/slide" Target="slide45.xml"/><Relationship Id="rId2" Type="http://schemas.openxmlformats.org/officeDocument/2006/relationships/slideLayout" Target="../slideLayouts/slideLayout6.xml"/><Relationship Id="rId1" Type="http://schemas.openxmlformats.org/officeDocument/2006/relationships/tags" Target="../tags/tag52.xml"/><Relationship Id="rId6" Type="http://schemas.microsoft.com/office/2017/06/relationships/model3d" Target="../media/model3d2.glb"/><Relationship Id="rId11" Type="http://schemas.openxmlformats.org/officeDocument/2006/relationships/image" Target="../media/image17.svg"/><Relationship Id="rId5" Type="http://schemas.openxmlformats.org/officeDocument/2006/relationships/image" Target="../media/image12.png"/><Relationship Id="rId10" Type="http://schemas.openxmlformats.org/officeDocument/2006/relationships/image" Target="../media/image16.png"/><Relationship Id="rId4" Type="http://schemas.microsoft.com/office/2017/06/relationships/model3d" Target="../media/model3d1.glb"/><Relationship Id="rId9" Type="http://schemas.openxmlformats.org/officeDocument/2006/relationships/image" Target="../media/image15.png"/></Relationships>
</file>

<file path=ppt/slides/_rels/slide5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png"/><Relationship Id="rId3" Type="http://schemas.openxmlformats.org/officeDocument/2006/relationships/notesSlide" Target="../notesSlides/notesSlide52.xml"/><Relationship Id="rId7" Type="http://schemas.openxmlformats.org/officeDocument/2006/relationships/image" Target="../media/image13.png"/><Relationship Id="rId12" Type="http://schemas.openxmlformats.org/officeDocument/2006/relationships/image" Target="../media/image17.svg"/><Relationship Id="rId2" Type="http://schemas.openxmlformats.org/officeDocument/2006/relationships/slideLayout" Target="../slideLayouts/slideLayout6.xml"/><Relationship Id="rId1" Type="http://schemas.openxmlformats.org/officeDocument/2006/relationships/tags" Target="../tags/tag53.xml"/><Relationship Id="rId6" Type="http://schemas.microsoft.com/office/2017/06/relationships/model3d" Target="../media/model3d2.glb"/><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slide" Target="slide45.xml"/><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image" Target="../media/image11.svg"/></Relationships>
</file>

<file path=ppt/slides/_rels/slide5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53.xml"/><Relationship Id="rId7" Type="http://schemas.openxmlformats.org/officeDocument/2006/relationships/image" Target="../media/image18.png"/><Relationship Id="rId12" Type="http://schemas.openxmlformats.org/officeDocument/2006/relationships/image" Target="../media/image17.svg"/><Relationship Id="rId2" Type="http://schemas.openxmlformats.org/officeDocument/2006/relationships/slideLayout" Target="../slideLayouts/slideLayout6.xml"/><Relationship Id="rId1" Type="http://schemas.openxmlformats.org/officeDocument/2006/relationships/tags" Target="../tags/tag54.xml"/><Relationship Id="rId6" Type="http://schemas.microsoft.com/office/2017/06/relationships/model3d" Target="../media/model3d2.glb"/><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slide" Target="slide45.xml"/><Relationship Id="rId4" Type="http://schemas.microsoft.com/office/2017/06/relationships/model3d" Target="../media/model3d1.glb"/><Relationship Id="rId9" Type="http://schemas.openxmlformats.org/officeDocument/2006/relationships/image" Target="../media/image20.png"/></Relationships>
</file>

<file path=ppt/slides/_rels/slide5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svg"/><Relationship Id="rId3" Type="http://schemas.openxmlformats.org/officeDocument/2006/relationships/notesSlide" Target="../notesSlides/notesSlide54.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55.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4.png"/><Relationship Id="rId14" Type="http://schemas.openxmlformats.org/officeDocument/2006/relationships/slide" Target="slide45.xml"/></Relationships>
</file>

<file path=ppt/slides/_rels/slide5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55.xml"/><Relationship Id="rId7" Type="http://schemas.openxmlformats.org/officeDocument/2006/relationships/image" Target="../media/image13.png"/><Relationship Id="rId12" Type="http://schemas.openxmlformats.org/officeDocument/2006/relationships/image" Target="../media/image17.svg"/><Relationship Id="rId2" Type="http://schemas.openxmlformats.org/officeDocument/2006/relationships/slideLayout" Target="../slideLayouts/slideLayout6.xml"/><Relationship Id="rId1" Type="http://schemas.openxmlformats.org/officeDocument/2006/relationships/tags" Target="../tags/tag56.xml"/><Relationship Id="rId6" Type="http://schemas.microsoft.com/office/2017/06/relationships/model3d" Target="../media/model3d2.glb"/><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slide" Target="slide45.xml"/><Relationship Id="rId4" Type="http://schemas.microsoft.com/office/2017/06/relationships/model3d" Target="../media/model3d1.glb"/><Relationship Id="rId9" Type="http://schemas.openxmlformats.org/officeDocument/2006/relationships/image" Target="../media/image15.png"/></Relationships>
</file>

<file path=ppt/slides/_rels/slide5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3" Type="http://schemas.openxmlformats.org/officeDocument/2006/relationships/notesSlide" Target="../notesSlides/notesSlide56.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57.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slide" Target="slide45.xml"/></Relationships>
</file>

<file path=ppt/slides/_rels/slide5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57.xml"/><Relationship Id="rId7" Type="http://schemas.openxmlformats.org/officeDocument/2006/relationships/image" Target="../media/image13.png"/><Relationship Id="rId12" Type="http://schemas.openxmlformats.org/officeDocument/2006/relationships/image" Target="../media/image17.svg"/><Relationship Id="rId2" Type="http://schemas.openxmlformats.org/officeDocument/2006/relationships/slideLayout" Target="../slideLayouts/slideLayout6.xml"/><Relationship Id="rId1" Type="http://schemas.openxmlformats.org/officeDocument/2006/relationships/tags" Target="../tags/tag58.xml"/><Relationship Id="rId6" Type="http://schemas.microsoft.com/office/2017/06/relationships/model3d" Target="../media/model3d2.glb"/><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slide" Target="slide45.xml"/><Relationship Id="rId4" Type="http://schemas.microsoft.com/office/2017/06/relationships/model3d" Target="../media/model3d1.glb"/><Relationship Id="rId9" Type="http://schemas.openxmlformats.org/officeDocument/2006/relationships/image" Target="../media/image15.png"/></Relationships>
</file>

<file path=ppt/slides/_rels/slide5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3" Type="http://schemas.openxmlformats.org/officeDocument/2006/relationships/notesSlide" Target="../notesSlides/notesSlide58.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59.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slide" Target="slide45.xml"/></Relationships>
</file>

<file path=ppt/slides/_rels/slide5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59.xml"/><Relationship Id="rId7" Type="http://schemas.openxmlformats.org/officeDocument/2006/relationships/image" Target="../media/image13.png"/><Relationship Id="rId12" Type="http://schemas.openxmlformats.org/officeDocument/2006/relationships/image" Target="../media/image17.svg"/><Relationship Id="rId2" Type="http://schemas.openxmlformats.org/officeDocument/2006/relationships/slideLayout" Target="../slideLayouts/slideLayout6.xml"/><Relationship Id="rId1" Type="http://schemas.openxmlformats.org/officeDocument/2006/relationships/tags" Target="../tags/tag60.xml"/><Relationship Id="rId6" Type="http://schemas.microsoft.com/office/2017/06/relationships/model3d" Target="../media/model3d2.glb"/><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slide" Target="slide45.xml"/><Relationship Id="rId4" Type="http://schemas.microsoft.com/office/2017/06/relationships/model3d" Target="../media/model3d1.glb"/><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19.xml"/><Relationship Id="rId3" Type="http://schemas.openxmlformats.org/officeDocument/2006/relationships/notesSlide" Target="../notesSlides/notesSlide6.xml"/><Relationship Id="rId7" Type="http://schemas.openxmlformats.org/officeDocument/2006/relationships/slide" Target="slide11.xml"/><Relationship Id="rId12" Type="http://schemas.openxmlformats.org/officeDocument/2006/relationships/slide" Target="slide13.xml"/><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9.jpeg"/><Relationship Id="rId11" Type="http://schemas.openxmlformats.org/officeDocument/2006/relationships/slide" Target="slide9.xml"/><Relationship Id="rId5" Type="http://schemas.openxmlformats.org/officeDocument/2006/relationships/slide" Target="slide5.xml"/><Relationship Id="rId15" Type="http://schemas.openxmlformats.org/officeDocument/2006/relationships/slide" Target="slide2.xml"/><Relationship Id="rId10" Type="http://schemas.openxmlformats.org/officeDocument/2006/relationships/slide" Target="slide7.xml"/><Relationship Id="rId4" Type="http://schemas.openxmlformats.org/officeDocument/2006/relationships/slide" Target="slide23.xml"/><Relationship Id="rId9" Type="http://schemas.openxmlformats.org/officeDocument/2006/relationships/slide" Target="slide17.xml"/><Relationship Id="rId14" Type="http://schemas.openxmlformats.org/officeDocument/2006/relationships/slide" Target="slide21.xml"/></Relationships>
</file>

<file path=ppt/slides/_rels/slide6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3" Type="http://schemas.openxmlformats.org/officeDocument/2006/relationships/notesSlide" Target="../notesSlides/notesSlide60.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61.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slide" Target="slide45.xml"/></Relationships>
</file>

<file path=ppt/slides/_rels/slide6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61.xml"/><Relationship Id="rId7" Type="http://schemas.openxmlformats.org/officeDocument/2006/relationships/image" Target="../media/image13.png"/><Relationship Id="rId12" Type="http://schemas.openxmlformats.org/officeDocument/2006/relationships/slide" Target="slide45.xml"/><Relationship Id="rId2" Type="http://schemas.openxmlformats.org/officeDocument/2006/relationships/slideLayout" Target="../slideLayouts/slideLayout6.xml"/><Relationship Id="rId1" Type="http://schemas.openxmlformats.org/officeDocument/2006/relationships/tags" Target="../tags/tag62.xml"/><Relationship Id="rId6" Type="http://schemas.microsoft.com/office/2017/06/relationships/model3d" Target="../media/model3d2.glb"/><Relationship Id="rId11" Type="http://schemas.openxmlformats.org/officeDocument/2006/relationships/image" Target="../media/image17.svg"/><Relationship Id="rId5" Type="http://schemas.openxmlformats.org/officeDocument/2006/relationships/image" Target="../media/image12.png"/><Relationship Id="rId10" Type="http://schemas.openxmlformats.org/officeDocument/2006/relationships/image" Target="../media/image16.png"/><Relationship Id="rId4" Type="http://schemas.microsoft.com/office/2017/06/relationships/model3d" Target="../media/model3d1.glb"/><Relationship Id="rId9" Type="http://schemas.openxmlformats.org/officeDocument/2006/relationships/image" Target="../media/image15.png"/></Relationships>
</file>

<file path=ppt/slides/_rels/slide6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3" Type="http://schemas.openxmlformats.org/officeDocument/2006/relationships/notesSlide" Target="../notesSlides/notesSlide62.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63.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slide" Target="slide45.xml"/></Relationships>
</file>

<file path=ppt/slides/_rels/slide63.xml.rels><?xml version="1.0" encoding="UTF-8" standalone="yes"?>
<Relationships xmlns="http://schemas.openxmlformats.org/package/2006/relationships"><Relationship Id="rId8" Type="http://schemas.microsoft.com/office/2017/06/relationships/model3d" Target="../media/model3d1.glb"/><Relationship Id="rId3" Type="http://schemas.openxmlformats.org/officeDocument/2006/relationships/notesSlide" Target="../notesSlides/notesSlide63.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64.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slide" Target="slide45.xml"/><Relationship Id="rId4" Type="http://schemas.microsoft.com/office/2017/06/relationships/model3d" Target="../media/model3d2.glb"/><Relationship Id="rId9" Type="http://schemas.openxmlformats.org/officeDocument/2006/relationships/image" Target="../media/image12.png"/></Relationships>
</file>

<file path=ppt/slides/_rels/slide6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svg"/><Relationship Id="rId3" Type="http://schemas.openxmlformats.org/officeDocument/2006/relationships/notesSlide" Target="../notesSlides/notesSlide64.xml"/><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65.xml"/><Relationship Id="rId6" Type="http://schemas.microsoft.com/office/2017/06/relationships/model3d" Target="../media/model3d2.glb"/><Relationship Id="rId11" Type="http://schemas.openxmlformats.org/officeDocument/2006/relationships/image" Target="../media/image11.svg"/><Relationship Id="rId5" Type="http://schemas.openxmlformats.org/officeDocument/2006/relationships/image" Target="../media/image12.png"/><Relationship Id="rId10" Type="http://schemas.openxmlformats.org/officeDocument/2006/relationships/image" Target="../media/image10.png"/><Relationship Id="rId4" Type="http://schemas.microsoft.com/office/2017/06/relationships/model3d" Target="../media/model3d1.glb"/><Relationship Id="rId9" Type="http://schemas.openxmlformats.org/officeDocument/2006/relationships/image" Target="../media/image15.png"/><Relationship Id="rId14" Type="http://schemas.openxmlformats.org/officeDocument/2006/relationships/slide" Target="slide45.xml"/></Relationships>
</file>

<file path=ppt/slides/_rels/slide65.xml.rels><?xml version="1.0" encoding="UTF-8" standalone="yes"?>
<Relationships xmlns="http://schemas.openxmlformats.org/package/2006/relationships"><Relationship Id="rId8" Type="http://schemas.microsoft.com/office/2017/06/relationships/model3d" Target="../media/model3d1.glb"/><Relationship Id="rId3" Type="http://schemas.openxmlformats.org/officeDocument/2006/relationships/notesSlide" Target="../notesSlides/notesSlide65.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66.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slide" Target="slide45.xml"/><Relationship Id="rId4" Type="http://schemas.microsoft.com/office/2017/06/relationships/model3d" Target="../media/model3d2.glb"/><Relationship Id="rId9" Type="http://schemas.openxmlformats.org/officeDocument/2006/relationships/image" Target="../media/image12.png"/></Relationships>
</file>

<file path=ppt/slides/_rels/slide66.xml.rels><?xml version="1.0" encoding="UTF-8" standalone="yes"?>
<Relationships xmlns="http://schemas.openxmlformats.org/package/2006/relationships"><Relationship Id="rId8" Type="http://schemas.openxmlformats.org/officeDocument/2006/relationships/hyperlink" Target="https://pubs.acs.org/doi/pdf/10.1021/es032519b" TargetMode="External"/><Relationship Id="rId13" Type="http://schemas.openxmlformats.org/officeDocument/2006/relationships/slide" Target="slide2.xml"/><Relationship Id="rId3" Type="http://schemas.openxmlformats.org/officeDocument/2006/relationships/notesSlide" Target="../notesSlides/notesSlide66.xml"/><Relationship Id="rId7" Type="http://schemas.openxmlformats.org/officeDocument/2006/relationships/hyperlink" Target="https://www.oecd.org/en/publications/pharmaceutical-residues-in-freshwater_c936f42d-en.html" TargetMode="External"/><Relationship Id="rId12" Type="http://schemas.openxmlformats.org/officeDocument/2006/relationships/hyperlink" Target="https://doi.org/10.31885/9789515183286" TargetMode="External"/><Relationship Id="rId2" Type="http://schemas.openxmlformats.org/officeDocument/2006/relationships/slideLayout" Target="../slideLayouts/slideLayout6.xml"/><Relationship Id="rId1" Type="http://schemas.openxmlformats.org/officeDocument/2006/relationships/tags" Target="../tags/tag67.xml"/><Relationship Id="rId6" Type="http://schemas.openxmlformats.org/officeDocument/2006/relationships/hyperlink" Target="https://www.oecd.org/en/publications/management-of-pharmaceutical-household-waste_3854026c-en.html" TargetMode="External"/><Relationship Id="rId11" Type="http://schemas.openxmlformats.org/officeDocument/2006/relationships/hyperlink" Target="https://www.medicijngebruik.nl/fto-voorbereiding/fto-module-presentatie/2414/geneesmiddelen-en-milieu" TargetMode="External"/><Relationship Id="rId5" Type="http://schemas.openxmlformats.org/officeDocument/2006/relationships/hyperlink" Target="doi.org/10.1002/9781118342527" TargetMode="External"/><Relationship Id="rId10" Type="http://schemas.openxmlformats.org/officeDocument/2006/relationships/hyperlink" Target="https://www.isoe.de/en/publication/arzneimittelwirkstoffe-im-wasserkreislauf" TargetMode="External"/><Relationship Id="rId4" Type="http://schemas.openxmlformats.org/officeDocument/2006/relationships/slide" Target="slide45.xml"/><Relationship Id="rId9" Type="http://schemas.openxmlformats.org/officeDocument/2006/relationships/hyperlink" Target="https://www.umweltbundesamt.de/dokument/basisfoliensatz-umweltaspekte-von" TargetMode="Externa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4.xml"/><Relationship Id="rId1" Type="http://schemas.openxmlformats.org/officeDocument/2006/relationships/tags" Target="../tags/tag68.xml"/><Relationship Id="rId4" Type="http://schemas.openxmlformats.org/officeDocument/2006/relationships/slide" Target="slide2.xml"/></Relationships>
</file>

<file path=ppt/slides/_rels/slide68.xml.rels><?xml version="1.0" encoding="UTF-8" standalone="yes"?>
<Relationships xmlns="http://schemas.openxmlformats.org/package/2006/relationships"><Relationship Id="rId8" Type="http://schemas.openxmlformats.org/officeDocument/2006/relationships/hyperlink" Target="https://research-and-innovation.ec.europa.eu/research-area/industrial-research-and-innovation/chemicals-and-advanced-materials/safe-and-sustainable-design_en" TargetMode="External"/><Relationship Id="rId13" Type="http://schemas.openxmlformats.org/officeDocument/2006/relationships/hyperlink" Target="https://doi.org/10.3390/su17020760" TargetMode="External"/><Relationship Id="rId3" Type="http://schemas.openxmlformats.org/officeDocument/2006/relationships/notesSlide" Target="../notesSlides/notesSlide68.xml"/><Relationship Id="rId7" Type="http://schemas.openxmlformats.org/officeDocument/2006/relationships/hyperlink" Target="https://doi.org/10.1002/advs.202403949" TargetMode="External"/><Relationship Id="rId12" Type="http://schemas.openxmlformats.org/officeDocument/2006/relationships/hyperlink" Target="https://doi.org/10.1016/j.scp.2025.101963" TargetMode="External"/><Relationship Id="rId17" Type="http://schemas.openxmlformats.org/officeDocument/2006/relationships/slide" Target="slide2.xml"/><Relationship Id="rId2" Type="http://schemas.openxmlformats.org/officeDocument/2006/relationships/slideLayout" Target="../slideLayouts/slideLayout6.xml"/><Relationship Id="rId16" Type="http://schemas.openxmlformats.org/officeDocument/2006/relationships/hyperlink" Target="https://doi.org/10.1007/s10098-001-0134-7" TargetMode="External"/><Relationship Id="rId1" Type="http://schemas.openxmlformats.org/officeDocument/2006/relationships/tags" Target="../tags/tag69.xml"/><Relationship Id="rId6" Type="http://schemas.openxmlformats.org/officeDocument/2006/relationships/hyperlink" Target="https://chem.libretexts.org/Bookshelves/Analytical_Chemistry/Supplemental_Modules_(Analytical_Chemistry)/Electrochemistry/Basics_of_Electrochemistry" TargetMode="External"/><Relationship Id="rId11" Type="http://schemas.openxmlformats.org/officeDocument/2006/relationships/hyperlink" Target="https://doi.org/10.1016/j.jclepro.2018.11.204" TargetMode="External"/><Relationship Id="rId5" Type="http://schemas.openxmlformats.org/officeDocument/2006/relationships/hyperlink" Target="https://doi.org/10.1021/acs.chemrev.7b00183" TargetMode="External"/><Relationship Id="rId15" Type="http://schemas.openxmlformats.org/officeDocument/2006/relationships/hyperlink" Target="https://doi.org/10.1039/C6GC02157C" TargetMode="External"/><Relationship Id="rId10" Type="http://schemas.openxmlformats.org/officeDocument/2006/relationships/hyperlink" Target="https://doi.org/10.1016/j.ijpharm.2021.120554" TargetMode="External"/><Relationship Id="rId4" Type="http://schemas.openxmlformats.org/officeDocument/2006/relationships/hyperlink" Target="https://www.acs.org/green-chemistry-sustainability/principles/12-principles-of-green-chemistry.html" TargetMode="External"/><Relationship Id="rId9" Type="http://schemas.openxmlformats.org/officeDocument/2006/relationships/hyperlink" Target="https://minerva.jrc.ec.europa.eu/en/shorturl/minerva/jrc107783lpb1623runawayreactions_part2pdf" TargetMode="External"/><Relationship Id="rId14" Type="http://schemas.openxmlformats.org/officeDocument/2006/relationships/hyperlink" Target="https://doi.org/10.1021/op060170h"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doi.org/10.59490/t.2023.008" TargetMode="External"/><Relationship Id="rId13" Type="http://schemas.openxmlformats.org/officeDocument/2006/relationships/hyperlink" Target="https://www.oecd.org/en/publications/pharmaceutical-residues-in-freshwater_c936f42d-en.html" TargetMode="External"/><Relationship Id="rId18" Type="http://schemas.openxmlformats.org/officeDocument/2006/relationships/slide" Target="slide2.xml"/><Relationship Id="rId3" Type="http://schemas.openxmlformats.org/officeDocument/2006/relationships/notesSlide" Target="../notesSlides/notesSlide69.xml"/><Relationship Id="rId7" Type="http://schemas.openxmlformats.org/officeDocument/2006/relationships/hyperlink" Target="https://doi.org/10.1016/S2542-5196(23)00084-0" TargetMode="External"/><Relationship Id="rId12" Type="http://schemas.openxmlformats.org/officeDocument/2006/relationships/hyperlink" Target="https://www.oecd.org/en/publications/management-of-pharmaceutical-household-waste_3854026c-en.html" TargetMode="External"/><Relationship Id="rId17" Type="http://schemas.openxmlformats.org/officeDocument/2006/relationships/hyperlink" Target="https://doi.org/10.1007/s11837-021-05038-6" TargetMode="External"/><Relationship Id="rId2" Type="http://schemas.openxmlformats.org/officeDocument/2006/relationships/slideLayout" Target="../slideLayouts/slideLayout6.xml"/><Relationship Id="rId16" Type="http://schemas.openxmlformats.org/officeDocument/2006/relationships/hyperlink" Target="https://doi.org/10.31885/9789515183286" TargetMode="External"/><Relationship Id="rId1" Type="http://schemas.openxmlformats.org/officeDocument/2006/relationships/tags" Target="../tags/tag70.xml"/><Relationship Id="rId6" Type="http://schemas.openxmlformats.org/officeDocument/2006/relationships/hyperlink" Target="https://doi.org/10.1111/anae.16189" TargetMode="External"/><Relationship Id="rId11" Type="http://schemas.openxmlformats.org/officeDocument/2006/relationships/hyperlink" Target="https://doi.org/10.1016/j.ecoenv.2023.115149" TargetMode="External"/><Relationship Id="rId5" Type="http://schemas.openxmlformats.org/officeDocument/2006/relationships/hyperlink" Target="https://doi.org/10.1016/S2542-5196(20)30271-0" TargetMode="External"/><Relationship Id="rId15" Type="http://schemas.openxmlformats.org/officeDocument/2006/relationships/hyperlink" Target="https://helda.helsinki.fi/server/api/core/bitstreams/c0b436a9-c1e6-4a7b-94e4-702c52407b00/content" TargetMode="External"/><Relationship Id="rId10" Type="http://schemas.openxmlformats.org/officeDocument/2006/relationships/hyperlink" Target="doi.org/10.1002/9781118342527" TargetMode="External"/><Relationship Id="rId4" Type="http://schemas.openxmlformats.org/officeDocument/2006/relationships/hyperlink" Target="https://doi.org/10.1016/S2542-5196(22)00244-3" TargetMode="External"/><Relationship Id="rId9" Type="http://schemas.openxmlformats.org/officeDocument/2006/relationships/hyperlink" Target="https://www.susqi.org/susqi-showcase" TargetMode="External"/><Relationship Id="rId14" Type="http://schemas.openxmlformats.org/officeDocument/2006/relationships/hyperlink" Target="https://sigre-ecofarmacia.es/en/"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1.svg"/><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0.png"/><Relationship Id="rId5" Type="http://schemas.openxmlformats.org/officeDocument/2006/relationships/slide" Target="slide6.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8" Type="http://schemas.openxmlformats.org/officeDocument/2006/relationships/hyperlink" Target="https://doi.org/10.1016/j.wasman.2024.08.013" TargetMode="External"/><Relationship Id="rId13" Type="http://schemas.openxmlformats.org/officeDocument/2006/relationships/hyperlink" Target="https://eur-lex.europa.eu/legal-content/EN/TXT/?uri=celex:52019DC0128" TargetMode="External"/><Relationship Id="rId3" Type="http://schemas.openxmlformats.org/officeDocument/2006/relationships/notesSlide" Target="../notesSlides/notesSlide70.xml"/><Relationship Id="rId7" Type="http://schemas.openxmlformats.org/officeDocument/2006/relationships/hyperlink" Target="https://doi.org/10.3390/su14084715" TargetMode="External"/><Relationship Id="rId12" Type="http://schemas.openxmlformats.org/officeDocument/2006/relationships/hyperlink" Target="https://www.medicijngebruik.nl/fto-voorbereiding/fto-module-presentatie/2414/geneesmiddelen-en-milieu" TargetMode="External"/><Relationship Id="rId2" Type="http://schemas.openxmlformats.org/officeDocument/2006/relationships/slideLayout" Target="../slideLayouts/slideLayout6.xml"/><Relationship Id="rId1" Type="http://schemas.openxmlformats.org/officeDocument/2006/relationships/tags" Target="../tags/tag71.xml"/><Relationship Id="rId6" Type="http://schemas.openxmlformats.org/officeDocument/2006/relationships/hyperlink" Target="https://www.oecd.org/en/publications/pharmaceutical-residues-in-freshwater_c936f42d-en.html" TargetMode="External"/><Relationship Id="rId11" Type="http://schemas.openxmlformats.org/officeDocument/2006/relationships/hyperlink" Target="https://www.isoe.de/en/publication/arzneimittelwirkstoffe-im-wasserkreislauf" TargetMode="External"/><Relationship Id="rId5" Type="http://schemas.openxmlformats.org/officeDocument/2006/relationships/hyperlink" Target="https://www.oecd.org/en/publications/management-of-pharmaceutical-household-waste_3854026c-en.html" TargetMode="External"/><Relationship Id="rId15" Type="http://schemas.openxmlformats.org/officeDocument/2006/relationships/slide" Target="slide2.xml"/><Relationship Id="rId10" Type="http://schemas.openxmlformats.org/officeDocument/2006/relationships/hyperlink" Target="https://www.umweltbundesamt.de/dokument/basisfoliensatz-umweltaspekte-von" TargetMode="External"/><Relationship Id="rId4" Type="http://schemas.openxmlformats.org/officeDocument/2006/relationships/hyperlink" Target="doi.org/10.1002/9781118342527" TargetMode="External"/><Relationship Id="rId9" Type="http://schemas.openxmlformats.org/officeDocument/2006/relationships/hyperlink" Target="https://pubs.acs.org/doi/pdf/10.1021/es032519b" TargetMode="External"/><Relationship Id="rId14" Type="http://schemas.openxmlformats.org/officeDocument/2006/relationships/hyperlink" Target="https://eur-lex.europa.eu/legal-content/EN/TXT/?uri=CELEX:52020DC0761" TargetMode="Externa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6.xml"/><Relationship Id="rId1" Type="http://schemas.openxmlformats.org/officeDocument/2006/relationships/tags" Target="../tags/tag72.xml"/><Relationship Id="rId5" Type="http://schemas.openxmlformats.org/officeDocument/2006/relationships/slide" Target="slide2.xml"/><Relationship Id="rId4" Type="http://schemas.openxmlformats.org/officeDocument/2006/relationships/hyperlink" Target="https://transforming-pharma.eu/" TargetMode="Externa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6.xml"/><Relationship Id="rId1" Type="http://schemas.openxmlformats.org/officeDocument/2006/relationships/tags" Target="../tags/tag73.xml"/><Relationship Id="rId4" Type="http://schemas.openxmlformats.org/officeDocument/2006/relationships/slide" Target="slide2.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5.xml"/><Relationship Id="rId1" Type="http://schemas.openxmlformats.org/officeDocument/2006/relationships/tags" Target="../tags/tag74.xml"/></Relationships>
</file>

<file path=ppt/slides/_rels/slide8.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notesSlide" Target="../notesSlides/notesSlide8.xml"/><Relationship Id="rId7" Type="http://schemas.openxmlformats.org/officeDocument/2006/relationships/slide" Target="slide6.xml"/><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1.svg"/><Relationship Id="rId2" Type="http://schemas.openxmlformats.org/officeDocument/2006/relationships/slideLayout" Target="../slideLayouts/slideLayout6.xml"/><Relationship Id="rId1" Type="http://schemas.openxmlformats.org/officeDocument/2006/relationships/tags" Target="../tags/tag10.xml"/><Relationship Id="rId6" Type="http://schemas.openxmlformats.org/officeDocument/2006/relationships/image" Target="../media/image10.png"/><Relationship Id="rId5" Type="http://schemas.openxmlformats.org/officeDocument/2006/relationships/slide" Target="slide6.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le 4"/>
          <p:cNvSpPr>
            <a:spLocks noGrp="1"/>
          </p:cNvSpPr>
          <p:nvPr>
            <p:ph type="title"/>
          </p:nvPr>
        </p:nvSpPr>
        <p:spPr bwMode="auto"/>
        <p:txBody>
          <a:bodyPr/>
          <a:lstStyle/>
          <a:p>
            <a:pPr>
              <a:defRPr/>
            </a:pPr>
            <a:r>
              <a:rPr lang="de-DE" dirty="0"/>
              <a:t>Sustainable healthcare: Action for environmental protection</a:t>
            </a:r>
          </a:p>
        </p:txBody>
      </p:sp>
      <p:sp>
        <p:nvSpPr>
          <p:cNvPr id="14" name="Rectangle: Rounded Corners 13">
            <a:hlinkClick r:id="" action="ppaction://hlinkshowjump?jump=nextslide"/>
            <a:extLst>
              <a:ext uri="{FF2B5EF4-FFF2-40B4-BE49-F238E27FC236}">
                <a16:creationId xmlns:a16="http://schemas.microsoft.com/office/drawing/2014/main" id="{CDEF27A3-33CE-B53E-4E36-74083FAAFB79}"/>
              </a:ext>
            </a:extLst>
          </p:cNvPr>
          <p:cNvSpPr/>
          <p:nvPr/>
        </p:nvSpPr>
        <p:spPr>
          <a:xfrm>
            <a:off x="5051884" y="4221088"/>
            <a:ext cx="2088232" cy="720080"/>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Launch the course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C8A526-4DCB-0116-A81B-B4DEAC7C8723}"/>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extLst>
              <a:ext uri="{FF2B5EF4-FFF2-40B4-BE49-F238E27FC236}">
                <a16:creationId xmlns:a16="http://schemas.microsoft.com/office/drawing/2014/main" id="{7722694E-4000-430A-946D-4DF625638BA2}"/>
              </a:ext>
            </a:extLst>
          </p:cNvPr>
          <p:cNvSpPr txBox="1"/>
          <p:nvPr/>
        </p:nvSpPr>
        <p:spPr>
          <a:xfrm>
            <a:off x="5404462" y="2448847"/>
            <a:ext cx="1539204" cy="323165"/>
          </a:xfrm>
          <a:prstGeom prst="rect">
            <a:avLst/>
          </a:prstGeom>
          <a:solidFill>
            <a:schemeClr val="bg1"/>
          </a:solidFill>
        </p:spPr>
        <p:txBody>
          <a:bodyPr wrap="none" rtlCol="0">
            <a:spAutoFit/>
          </a:bodyPr>
          <a:lstStyle/>
          <a:p>
            <a:r>
              <a:rPr lang="en-GB" sz="1500" dirty="0"/>
              <a:t>Flow chemistry</a:t>
            </a:r>
          </a:p>
        </p:txBody>
      </p:sp>
      <p:pic>
        <p:nvPicPr>
          <p:cNvPr id="402" name="Graphic 401" descr="Magnifying glass with solid fill">
            <a:extLst>
              <a:ext uri="{FF2B5EF4-FFF2-40B4-BE49-F238E27FC236}">
                <a16:creationId xmlns:a16="http://schemas.microsoft.com/office/drawing/2014/main" id="{29DB6AE6-9D01-4C9B-B019-09C4B1A185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20396" y="2206360"/>
            <a:ext cx="900000" cy="900000"/>
          </a:xfrm>
          <a:prstGeom prst="rect">
            <a:avLst/>
          </a:prstGeom>
        </p:spPr>
      </p:pic>
      <p:grpSp>
        <p:nvGrpSpPr>
          <p:cNvPr id="404" name="Group 403">
            <a:extLst>
              <a:ext uri="{FF2B5EF4-FFF2-40B4-BE49-F238E27FC236}">
                <a16:creationId xmlns:a16="http://schemas.microsoft.com/office/drawing/2014/main" id="{DFCC0066-A96D-4410-B5D2-9C96E9C3A403}"/>
              </a:ext>
            </a:extLst>
          </p:cNvPr>
          <p:cNvGrpSpPr/>
          <p:nvPr/>
        </p:nvGrpSpPr>
        <p:grpSpPr>
          <a:xfrm>
            <a:off x="2423592" y="3154802"/>
            <a:ext cx="7593873" cy="3298534"/>
            <a:chOff x="3206128" y="1381466"/>
            <a:chExt cx="7593873" cy="3298534"/>
          </a:xfrm>
        </p:grpSpPr>
        <p:sp>
          <p:nvSpPr>
            <p:cNvPr id="405" name="Rectangle 404">
              <a:hlinkClick r:id="rId7" action="ppaction://hlinksldjump"/>
              <a:extLst>
                <a:ext uri="{FF2B5EF4-FFF2-40B4-BE49-F238E27FC236}">
                  <a16:creationId xmlns:a16="http://schemas.microsoft.com/office/drawing/2014/main" id="{654D3C69-398A-4DCE-9AF5-643C9D0F9270}"/>
                </a:ext>
              </a:extLst>
            </p:cNvPr>
            <p:cNvSpPr/>
            <p:nvPr/>
          </p:nvSpPr>
          <p:spPr>
            <a:xfrm>
              <a:off x="3206128" y="1381466"/>
              <a:ext cx="7593873" cy="3298533"/>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‘Flow chemistry’ is an alternative to the standard ‘batch chemistry’. The ingredients are dissolved and mixed in tubes, passing over surfaces that accelerate the reaction (known as catalysts). The process is very efficient using the minimum amount of chemicals. The process can be increased in size by adding more or longer tubes!</a:t>
              </a:r>
            </a:p>
            <a:p>
              <a:endParaRPr lang="en-GB" dirty="0"/>
            </a:p>
            <a:p>
              <a:r>
                <a:rPr lang="en-GB" dirty="0"/>
                <a:t>Flow chemistry has met some resistance in the pharmaceutical industry because of the initial investment required and because it    is more difficult to designate separate batches for quality         control in case a medicine needs to be recalled.</a:t>
              </a:r>
            </a:p>
          </p:txBody>
        </p:sp>
        <p:sp>
          <p:nvSpPr>
            <p:cNvPr id="406" name="Right Triangle 405">
              <a:hlinkClick r:id="rId7" action="ppaction://hlinksldjump"/>
              <a:extLst>
                <a:ext uri="{FF2B5EF4-FFF2-40B4-BE49-F238E27FC236}">
                  <a16:creationId xmlns:a16="http://schemas.microsoft.com/office/drawing/2014/main" id="{5AEA2A1B-2FB3-4A60-83A8-D85EA7E9067C}"/>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403" name="Isosceles Triangle 402">
            <a:hlinkClick r:id="rId8" action="ppaction://hlinksldjump"/>
            <a:extLst>
              <a:ext uri="{FF2B5EF4-FFF2-40B4-BE49-F238E27FC236}">
                <a16:creationId xmlns:a16="http://schemas.microsoft.com/office/drawing/2014/main" id="{CF06129E-F280-4022-9BE6-413A4939FDF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Isosceles Triangle 406">
            <a:hlinkClick r:id="rId7" action="ppaction://hlinksldjump"/>
            <a:extLst>
              <a:ext uri="{FF2B5EF4-FFF2-40B4-BE49-F238E27FC236}">
                <a16:creationId xmlns:a16="http://schemas.microsoft.com/office/drawing/2014/main" id="{2EB4D123-0E5D-4DAD-B6E4-505AAF9770F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2534149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A41D55-DE18-117C-A291-765135D96DFC}"/>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 action="ppaction://hlinkshowjump?jump=nextslide"/>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Rectangle 402">
            <a:hlinkHover r:id="rId5" action="ppaction://hlinksldjump"/>
            <a:extLst>
              <a:ext uri="{FF2B5EF4-FFF2-40B4-BE49-F238E27FC236}">
                <a16:creationId xmlns:a16="http://schemas.microsoft.com/office/drawing/2014/main" id="{8C9E7AAF-0CC5-4842-8E5E-FC86868B45F4}"/>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hlinkClick r:id="" action="ppaction://hlinkshowjump?jump=nextslide"/>
            <a:extLst>
              <a:ext uri="{FF2B5EF4-FFF2-40B4-BE49-F238E27FC236}">
                <a16:creationId xmlns:a16="http://schemas.microsoft.com/office/drawing/2014/main" id="{7722694E-4000-430A-946D-4DF625638BA2}"/>
              </a:ext>
            </a:extLst>
          </p:cNvPr>
          <p:cNvSpPr txBox="1"/>
          <p:nvPr/>
        </p:nvSpPr>
        <p:spPr>
          <a:xfrm>
            <a:off x="6899874" y="3957919"/>
            <a:ext cx="1402948" cy="323165"/>
          </a:xfrm>
          <a:prstGeom prst="rect">
            <a:avLst/>
          </a:prstGeom>
          <a:solidFill>
            <a:schemeClr val="bg1"/>
          </a:solidFill>
        </p:spPr>
        <p:txBody>
          <a:bodyPr wrap="none" rtlCol="0">
            <a:spAutoFit/>
          </a:bodyPr>
          <a:lstStyle/>
          <a:p>
            <a:r>
              <a:rPr lang="en-GB" sz="1500" dirty="0"/>
              <a:t>Batch reactor</a:t>
            </a:r>
          </a:p>
        </p:txBody>
      </p:sp>
      <p:pic>
        <p:nvPicPr>
          <p:cNvPr id="402" name="Graphic 401" descr="Magnifying glass with solid fill">
            <a:hlinkClick r:id="" action="ppaction://hlinkshowjump?jump=nextslide"/>
            <a:extLst>
              <a:ext uri="{FF2B5EF4-FFF2-40B4-BE49-F238E27FC236}">
                <a16:creationId xmlns:a16="http://schemas.microsoft.com/office/drawing/2014/main" id="{29DB6AE6-9D01-4C9B-B019-09C4B1A185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15808" y="3715432"/>
            <a:ext cx="900000" cy="900000"/>
          </a:xfrm>
          <a:prstGeom prst="rect">
            <a:avLst/>
          </a:prstGeom>
        </p:spPr>
      </p:pic>
      <p:sp>
        <p:nvSpPr>
          <p:cNvPr id="404" name="Oval 403">
            <a:hlinkClick r:id="" action="ppaction://hlinkshowjump?jump=nextslide"/>
            <a:extLst>
              <a:ext uri="{FF2B5EF4-FFF2-40B4-BE49-F238E27FC236}">
                <a16:creationId xmlns:a16="http://schemas.microsoft.com/office/drawing/2014/main" id="{C6C62455-531F-412C-B49D-EB28444939A3}"/>
              </a:ext>
            </a:extLst>
          </p:cNvPr>
          <p:cNvSpPr/>
          <p:nvPr/>
        </p:nvSpPr>
        <p:spPr>
          <a:xfrm>
            <a:off x="5833142" y="3333357"/>
            <a:ext cx="1763837" cy="16969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Title 1">
            <a:extLst>
              <a:ext uri="{FF2B5EF4-FFF2-40B4-BE49-F238E27FC236}">
                <a16:creationId xmlns:a16="http://schemas.microsoft.com/office/drawing/2014/main" id="{A91904C9-5BC8-4F68-B800-3582A4270668}"/>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sp>
        <p:nvSpPr>
          <p:cNvPr id="406" name="TextBox 405">
            <a:extLst>
              <a:ext uri="{FF2B5EF4-FFF2-40B4-BE49-F238E27FC236}">
                <a16:creationId xmlns:a16="http://schemas.microsoft.com/office/drawing/2014/main" id="{0CB4C525-08B6-4F1A-8004-46B45050CE82}"/>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Tree>
    <p:custDataLst>
      <p:tags r:id="rId1"/>
    </p:custDataLst>
    <p:extLst>
      <p:ext uri="{BB962C8B-B14F-4D97-AF65-F5344CB8AC3E}">
        <p14:creationId xmlns:p14="http://schemas.microsoft.com/office/powerpoint/2010/main" val="3776987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2C1BA3-A2D6-5E94-6F90-1E30C667F876}"/>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extLst>
              <a:ext uri="{FF2B5EF4-FFF2-40B4-BE49-F238E27FC236}">
                <a16:creationId xmlns:a16="http://schemas.microsoft.com/office/drawing/2014/main" id="{7722694E-4000-430A-946D-4DF625638BA2}"/>
              </a:ext>
            </a:extLst>
          </p:cNvPr>
          <p:cNvSpPr txBox="1"/>
          <p:nvPr/>
        </p:nvSpPr>
        <p:spPr>
          <a:xfrm>
            <a:off x="6899874" y="3957919"/>
            <a:ext cx="1402948" cy="323165"/>
          </a:xfrm>
          <a:prstGeom prst="rect">
            <a:avLst/>
          </a:prstGeom>
          <a:solidFill>
            <a:schemeClr val="bg1"/>
          </a:solidFill>
        </p:spPr>
        <p:txBody>
          <a:bodyPr wrap="none" rtlCol="0">
            <a:spAutoFit/>
          </a:bodyPr>
          <a:lstStyle/>
          <a:p>
            <a:r>
              <a:rPr lang="en-GB" sz="1500" dirty="0"/>
              <a:t>Batch reactor</a:t>
            </a:r>
          </a:p>
        </p:txBody>
      </p:sp>
      <p:pic>
        <p:nvPicPr>
          <p:cNvPr id="402" name="Graphic 401" descr="Magnifying glass with solid fill">
            <a:extLst>
              <a:ext uri="{FF2B5EF4-FFF2-40B4-BE49-F238E27FC236}">
                <a16:creationId xmlns:a16="http://schemas.microsoft.com/office/drawing/2014/main" id="{29DB6AE6-9D01-4C9B-B019-09C4B1A185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15808" y="3715432"/>
            <a:ext cx="900000" cy="900000"/>
          </a:xfrm>
          <a:prstGeom prst="rect">
            <a:avLst/>
          </a:prstGeom>
        </p:spPr>
      </p:pic>
      <p:grpSp>
        <p:nvGrpSpPr>
          <p:cNvPr id="404" name="Group 403">
            <a:extLst>
              <a:ext uri="{FF2B5EF4-FFF2-40B4-BE49-F238E27FC236}">
                <a16:creationId xmlns:a16="http://schemas.microsoft.com/office/drawing/2014/main" id="{CC58F0A2-6735-439F-8879-74077ABF9EA5}"/>
              </a:ext>
            </a:extLst>
          </p:cNvPr>
          <p:cNvGrpSpPr/>
          <p:nvPr/>
        </p:nvGrpSpPr>
        <p:grpSpPr>
          <a:xfrm>
            <a:off x="117431" y="361614"/>
            <a:ext cx="5538902" cy="4182043"/>
            <a:chOff x="5261099" y="497957"/>
            <a:chExt cx="5538902" cy="4182043"/>
          </a:xfrm>
        </p:grpSpPr>
        <p:sp>
          <p:nvSpPr>
            <p:cNvPr id="405" name="Rectangle 404">
              <a:hlinkClick r:id="rId7" action="ppaction://hlinksldjump"/>
              <a:extLst>
                <a:ext uri="{FF2B5EF4-FFF2-40B4-BE49-F238E27FC236}">
                  <a16:creationId xmlns:a16="http://schemas.microsoft.com/office/drawing/2014/main" id="{A59499EB-D10B-4FEE-9208-1E58DE691E3D}"/>
                </a:ext>
              </a:extLst>
            </p:cNvPr>
            <p:cNvSpPr/>
            <p:nvPr/>
          </p:nvSpPr>
          <p:spPr>
            <a:xfrm>
              <a:off x="5261099" y="497957"/>
              <a:ext cx="5538902" cy="4182043"/>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A batch reactor is the standard way of performing large scale chemical reactions. All the ingredients are combined and stirred. The temperature is carefully controlled to maximise production.</a:t>
              </a:r>
            </a:p>
            <a:p>
              <a:endParaRPr lang="en-GB" dirty="0"/>
            </a:p>
            <a:p>
              <a:r>
                <a:rPr lang="en-GB" dirty="0"/>
                <a:t>Because the pharmaceutical ingredient is produced in batches, labelling and quality control is easy to monitor. Any batch found to contain impurities, or be associated with adverse patient effects, can be recalled and disposed of.</a:t>
              </a:r>
            </a:p>
            <a:p>
              <a:endParaRPr lang="en-GB" dirty="0"/>
            </a:p>
            <a:p>
              <a:r>
                <a:rPr lang="en-GB" dirty="0"/>
                <a:t>Batch reactors use a lot of energy and are not very efficient at mixing, resulting in slow reactions.</a:t>
              </a:r>
            </a:p>
          </p:txBody>
        </p:sp>
        <p:sp>
          <p:nvSpPr>
            <p:cNvPr id="406" name="Right Triangle 405">
              <a:hlinkClick r:id="rId7" action="ppaction://hlinksldjump"/>
              <a:extLst>
                <a:ext uri="{FF2B5EF4-FFF2-40B4-BE49-F238E27FC236}">
                  <a16:creationId xmlns:a16="http://schemas.microsoft.com/office/drawing/2014/main" id="{1A70929B-1C93-46E2-82E4-15F5ECD07C5D}"/>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403" name="Isosceles Triangle 402">
            <a:hlinkClick r:id="rId8" action="ppaction://hlinksldjump"/>
            <a:extLst>
              <a:ext uri="{FF2B5EF4-FFF2-40B4-BE49-F238E27FC236}">
                <a16:creationId xmlns:a16="http://schemas.microsoft.com/office/drawing/2014/main" id="{D9424915-2598-4198-AE9C-F7CF30BC7F4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Isosceles Triangle 406">
            <a:hlinkClick r:id="rId7" action="ppaction://hlinksldjump"/>
            <a:extLst>
              <a:ext uri="{FF2B5EF4-FFF2-40B4-BE49-F238E27FC236}">
                <a16:creationId xmlns:a16="http://schemas.microsoft.com/office/drawing/2014/main" id="{560759A4-E4BE-401C-A1E4-1A31DDA850C2}"/>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8" name="Group 407">
            <a:extLst>
              <a:ext uri="{FF2B5EF4-FFF2-40B4-BE49-F238E27FC236}">
                <a16:creationId xmlns:a16="http://schemas.microsoft.com/office/drawing/2014/main" id="{7E1035AB-23F2-45A2-8CC9-5F92605071C6}"/>
              </a:ext>
            </a:extLst>
          </p:cNvPr>
          <p:cNvGrpSpPr/>
          <p:nvPr/>
        </p:nvGrpSpPr>
        <p:grpSpPr>
          <a:xfrm>
            <a:off x="6197342" y="360000"/>
            <a:ext cx="5502131" cy="2769882"/>
            <a:chOff x="6776104" y="782093"/>
            <a:chExt cx="3857631" cy="4232308"/>
          </a:xfrm>
        </p:grpSpPr>
        <p:sp>
          <p:nvSpPr>
            <p:cNvPr id="409" name="Rectangle 408">
              <a:hlinkClick r:id="rId7" action="ppaction://hlinksldjump"/>
              <a:extLst>
                <a:ext uri="{FF2B5EF4-FFF2-40B4-BE49-F238E27FC236}">
                  <a16:creationId xmlns:a16="http://schemas.microsoft.com/office/drawing/2014/main" id="{E2D5F62B-0604-4054-B588-E6D03F4855A3}"/>
                </a:ext>
              </a:extLst>
            </p:cNvPr>
            <p:cNvSpPr/>
            <p:nvPr/>
          </p:nvSpPr>
          <p:spPr>
            <a:xfrm>
              <a:off x="6776104" y="782093"/>
              <a:ext cx="3849603" cy="4232308"/>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The standard batch reactor uses heat to initiate reactions. This has been the standard approach since the alchemists of antiquity. There are modern alternatives including electrochemistry (where electrodes generate reactive ions) and  mechanochemistry (using mechanical force to promote reactions) but neither have been    adapted to mainstream medicinal           chemistry.</a:t>
              </a:r>
            </a:p>
          </p:txBody>
        </p:sp>
        <p:sp>
          <p:nvSpPr>
            <p:cNvPr id="410" name="Right Triangle 409">
              <a:hlinkClick r:id="rId7" action="ppaction://hlinksldjump"/>
              <a:extLst>
                <a:ext uri="{FF2B5EF4-FFF2-40B4-BE49-F238E27FC236}">
                  <a16:creationId xmlns:a16="http://schemas.microsoft.com/office/drawing/2014/main" id="{AC85A58F-5E69-4E51-A39A-2E904C0E611E}"/>
                </a:ext>
              </a:extLst>
            </p:cNvPr>
            <p:cNvSpPr/>
            <p:nvPr/>
          </p:nvSpPr>
          <p:spPr>
            <a:xfrm flipH="1">
              <a:off x="9851290" y="3304538"/>
              <a:ext cx="782445" cy="1705219"/>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Tree>
    <p:custDataLst>
      <p:tags r:id="rId1"/>
    </p:custDataLst>
    <p:extLst>
      <p:ext uri="{BB962C8B-B14F-4D97-AF65-F5344CB8AC3E}">
        <p14:creationId xmlns:p14="http://schemas.microsoft.com/office/powerpoint/2010/main" val="10144888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7B5E2C-A272-EEB5-BF80-90B7D429EE06}"/>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 action="ppaction://hlinkshowjump?jump=nextslide"/>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Rectangle 402">
            <a:hlinkHover r:id="rId5" action="ppaction://hlinksldjump"/>
            <a:extLst>
              <a:ext uri="{FF2B5EF4-FFF2-40B4-BE49-F238E27FC236}">
                <a16:creationId xmlns:a16="http://schemas.microsoft.com/office/drawing/2014/main" id="{FAC6925E-AE80-4421-8FCF-0A1419D30257}"/>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hlinkClick r:id="" action="ppaction://hlinkshowjump?jump=nextslide"/>
            <a:extLst>
              <a:ext uri="{FF2B5EF4-FFF2-40B4-BE49-F238E27FC236}">
                <a16:creationId xmlns:a16="http://schemas.microsoft.com/office/drawing/2014/main" id="{7722694E-4000-430A-946D-4DF625638BA2}"/>
              </a:ext>
            </a:extLst>
          </p:cNvPr>
          <p:cNvSpPr txBox="1"/>
          <p:nvPr/>
        </p:nvSpPr>
        <p:spPr>
          <a:xfrm>
            <a:off x="6584841" y="3128765"/>
            <a:ext cx="891591" cy="323165"/>
          </a:xfrm>
          <a:prstGeom prst="rect">
            <a:avLst/>
          </a:prstGeom>
          <a:solidFill>
            <a:schemeClr val="bg1"/>
          </a:solidFill>
        </p:spPr>
        <p:txBody>
          <a:bodyPr wrap="none" rtlCol="0">
            <a:spAutoFit/>
          </a:bodyPr>
          <a:lstStyle/>
          <a:p>
            <a:r>
              <a:rPr lang="en-GB" sz="1500" dirty="0"/>
              <a:t>Storage</a:t>
            </a:r>
          </a:p>
        </p:txBody>
      </p:sp>
      <p:pic>
        <p:nvPicPr>
          <p:cNvPr id="402" name="Graphic 401" descr="Magnifying glass with solid fill">
            <a:hlinkClick r:id="" action="ppaction://hlinkshowjump?jump=nextslide"/>
            <a:extLst>
              <a:ext uri="{FF2B5EF4-FFF2-40B4-BE49-F238E27FC236}">
                <a16:creationId xmlns:a16="http://schemas.microsoft.com/office/drawing/2014/main" id="{29DB6AE6-9D01-4C9B-B019-09C4B1A185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00775" y="2886278"/>
            <a:ext cx="900000" cy="900000"/>
          </a:xfrm>
          <a:prstGeom prst="rect">
            <a:avLst/>
          </a:prstGeom>
        </p:spPr>
      </p:pic>
      <p:sp>
        <p:nvSpPr>
          <p:cNvPr id="404" name="Oval 403">
            <a:hlinkClick r:id="" action="ppaction://hlinkshowjump?jump=nextslide"/>
            <a:extLst>
              <a:ext uri="{FF2B5EF4-FFF2-40B4-BE49-F238E27FC236}">
                <a16:creationId xmlns:a16="http://schemas.microsoft.com/office/drawing/2014/main" id="{C38F3B92-2835-49CF-83D9-9004D20C7696}"/>
              </a:ext>
            </a:extLst>
          </p:cNvPr>
          <p:cNvSpPr/>
          <p:nvPr/>
        </p:nvSpPr>
        <p:spPr>
          <a:xfrm>
            <a:off x="5918699" y="2737492"/>
            <a:ext cx="1239454" cy="103812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Title 1">
            <a:extLst>
              <a:ext uri="{FF2B5EF4-FFF2-40B4-BE49-F238E27FC236}">
                <a16:creationId xmlns:a16="http://schemas.microsoft.com/office/drawing/2014/main" id="{E339056E-1680-4FF6-AA30-D70DF7E080B7}"/>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sp>
        <p:nvSpPr>
          <p:cNvPr id="406" name="TextBox 405">
            <a:extLst>
              <a:ext uri="{FF2B5EF4-FFF2-40B4-BE49-F238E27FC236}">
                <a16:creationId xmlns:a16="http://schemas.microsoft.com/office/drawing/2014/main" id="{2C443817-013A-48A5-84E8-A32E856A90A3}"/>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Tree>
    <p:custDataLst>
      <p:tags r:id="rId1"/>
    </p:custDataLst>
    <p:extLst>
      <p:ext uri="{BB962C8B-B14F-4D97-AF65-F5344CB8AC3E}">
        <p14:creationId xmlns:p14="http://schemas.microsoft.com/office/powerpoint/2010/main" val="14898212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E4C946-DA32-0293-A9AE-A07BDC02B2CA}"/>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extLst>
              <a:ext uri="{FF2B5EF4-FFF2-40B4-BE49-F238E27FC236}">
                <a16:creationId xmlns:a16="http://schemas.microsoft.com/office/drawing/2014/main" id="{7722694E-4000-430A-946D-4DF625638BA2}"/>
              </a:ext>
            </a:extLst>
          </p:cNvPr>
          <p:cNvSpPr txBox="1"/>
          <p:nvPr/>
        </p:nvSpPr>
        <p:spPr>
          <a:xfrm>
            <a:off x="6584841" y="3128765"/>
            <a:ext cx="891591" cy="323165"/>
          </a:xfrm>
          <a:prstGeom prst="rect">
            <a:avLst/>
          </a:prstGeom>
          <a:solidFill>
            <a:schemeClr val="bg1"/>
          </a:solidFill>
        </p:spPr>
        <p:txBody>
          <a:bodyPr wrap="none" rtlCol="0">
            <a:spAutoFit/>
          </a:bodyPr>
          <a:lstStyle/>
          <a:p>
            <a:r>
              <a:rPr lang="en-GB" sz="1500" dirty="0"/>
              <a:t>Storage</a:t>
            </a:r>
          </a:p>
        </p:txBody>
      </p:sp>
      <p:pic>
        <p:nvPicPr>
          <p:cNvPr id="402" name="Graphic 401" descr="Magnifying glass with solid fill">
            <a:extLst>
              <a:ext uri="{FF2B5EF4-FFF2-40B4-BE49-F238E27FC236}">
                <a16:creationId xmlns:a16="http://schemas.microsoft.com/office/drawing/2014/main" id="{29DB6AE6-9D01-4C9B-B019-09C4B1A185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0775" y="2886278"/>
            <a:ext cx="900000" cy="900000"/>
          </a:xfrm>
          <a:prstGeom prst="rect">
            <a:avLst/>
          </a:prstGeom>
        </p:spPr>
      </p:pic>
      <p:grpSp>
        <p:nvGrpSpPr>
          <p:cNvPr id="404" name="Group 403">
            <a:extLst>
              <a:ext uri="{FF2B5EF4-FFF2-40B4-BE49-F238E27FC236}">
                <a16:creationId xmlns:a16="http://schemas.microsoft.com/office/drawing/2014/main" id="{1253E6DE-C4E2-4840-A6EB-7DF5E4A8433C}"/>
              </a:ext>
            </a:extLst>
          </p:cNvPr>
          <p:cNvGrpSpPr/>
          <p:nvPr/>
        </p:nvGrpSpPr>
        <p:grpSpPr>
          <a:xfrm>
            <a:off x="1415571" y="2422948"/>
            <a:ext cx="4398073" cy="3611276"/>
            <a:chOff x="6401927" y="1068724"/>
            <a:chExt cx="4398073" cy="3611276"/>
          </a:xfrm>
        </p:grpSpPr>
        <p:sp>
          <p:nvSpPr>
            <p:cNvPr id="405" name="Rectangle 404">
              <a:hlinkClick r:id="rId7" action="ppaction://hlinksldjump"/>
              <a:extLst>
                <a:ext uri="{FF2B5EF4-FFF2-40B4-BE49-F238E27FC236}">
                  <a16:creationId xmlns:a16="http://schemas.microsoft.com/office/drawing/2014/main" id="{0438E88B-5F28-47F3-BBA2-0B0D7D1D8F4B}"/>
                </a:ext>
              </a:extLst>
            </p:cNvPr>
            <p:cNvSpPr/>
            <p:nvPr/>
          </p:nvSpPr>
          <p:spPr>
            <a:xfrm>
              <a:off x="6401927" y="1068724"/>
              <a:ext cx="4398073" cy="3611276"/>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Ideally the most hazardous substances can be replaced, but on balance, other factors such as cost, risk, and product purity need to be considered to have an optimised process. Hazardous chemicals must be stored safely to reduce the risk of exposure. Certain chemicals must not be stored in close proximity in case they react explosively with each other. Sealed cabinets are used to prevent the spread of           fire.</a:t>
              </a:r>
            </a:p>
          </p:txBody>
        </p:sp>
        <p:sp>
          <p:nvSpPr>
            <p:cNvPr id="406" name="Right Triangle 405">
              <a:hlinkClick r:id="rId7" action="ppaction://hlinksldjump"/>
              <a:extLst>
                <a:ext uri="{FF2B5EF4-FFF2-40B4-BE49-F238E27FC236}">
                  <a16:creationId xmlns:a16="http://schemas.microsoft.com/office/drawing/2014/main" id="{39356522-DAA7-4412-B1A5-4948C1638BD5}"/>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403" name="Isosceles Triangle 402">
            <a:hlinkClick r:id="rId8" action="ppaction://hlinksldjump"/>
            <a:extLst>
              <a:ext uri="{FF2B5EF4-FFF2-40B4-BE49-F238E27FC236}">
                <a16:creationId xmlns:a16="http://schemas.microsoft.com/office/drawing/2014/main" id="{C1C3A6D4-D858-4AC9-9214-E14999EB5460}"/>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Isosceles Triangle 406">
            <a:hlinkClick r:id="rId7" action="ppaction://hlinksldjump"/>
            <a:extLst>
              <a:ext uri="{FF2B5EF4-FFF2-40B4-BE49-F238E27FC236}">
                <a16:creationId xmlns:a16="http://schemas.microsoft.com/office/drawing/2014/main" id="{FB5C5C15-8AD5-4576-87A2-3E8E747A65E6}"/>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1502728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F8AEE6-96B8-809A-80BA-66CDB81C8A10}"/>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 action="ppaction://hlinkshowjump?jump=nextslide"/>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id="{556A0845-CB99-43E1-B99C-41756E16D044}"/>
              </a:ext>
            </a:extLst>
          </p:cNvPr>
          <p:cNvGrpSpPr/>
          <p:nvPr/>
        </p:nvGrpSpPr>
        <p:grpSpPr>
          <a:xfrm>
            <a:off x="2192600" y="2684397"/>
            <a:ext cx="1110172" cy="900000"/>
            <a:chOff x="2192600" y="2684397"/>
            <a:chExt cx="1110172" cy="900000"/>
          </a:xfrm>
        </p:grpSpPr>
        <p:sp>
          <p:nvSpPr>
            <p:cNvPr id="374" name="TextBox 373">
              <a:hlinkClick r:id="" action="ppaction://hlinkshowjump?jump=nextslide"/>
              <a:extLst>
                <a:ext uri="{FF2B5EF4-FFF2-40B4-BE49-F238E27FC236}">
                  <a16:creationId xmlns:a16="http://schemas.microsoft.com/office/drawing/2014/main" id="{7722694E-4000-430A-946D-4DF625638BA2}"/>
                </a:ext>
              </a:extLst>
            </p:cNvPr>
            <p:cNvSpPr txBox="1"/>
            <p:nvPr/>
          </p:nvSpPr>
          <p:spPr>
            <a:xfrm>
              <a:off x="2776666" y="2926884"/>
              <a:ext cx="526106" cy="323165"/>
            </a:xfrm>
            <a:prstGeom prst="rect">
              <a:avLst/>
            </a:prstGeom>
            <a:solidFill>
              <a:schemeClr val="bg1"/>
            </a:solidFill>
          </p:spPr>
          <p:txBody>
            <a:bodyPr wrap="none" rtlCol="0">
              <a:spAutoFit/>
            </a:bodyPr>
            <a:lstStyle/>
            <a:p>
              <a:r>
                <a:rPr lang="en-GB" sz="1500" dirty="0"/>
                <a:t>PPE</a:t>
              </a:r>
            </a:p>
          </p:txBody>
        </p:sp>
        <p:pic>
          <p:nvPicPr>
            <p:cNvPr id="402" name="Graphic 401" descr="Magnifying glass with solid fill">
              <a:hlinkClick r:id="" action="ppaction://hlinkshowjump?jump=nextslide"/>
              <a:extLst>
                <a:ext uri="{FF2B5EF4-FFF2-40B4-BE49-F238E27FC236}">
                  <a16:creationId xmlns:a16="http://schemas.microsoft.com/office/drawing/2014/main" id="{29DB6AE6-9D01-4C9B-B019-09C4B1A185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92600" y="2684397"/>
              <a:ext cx="900000" cy="900000"/>
            </a:xfrm>
            <a:prstGeom prst="rect">
              <a:avLst/>
            </a:prstGeom>
          </p:spPr>
        </p:pic>
      </p:grpSp>
      <p:sp>
        <p:nvSpPr>
          <p:cNvPr id="403" name="Rectangle 402">
            <a:hlinkHover r:id="rId7" action="ppaction://hlinksldjump"/>
            <a:extLst>
              <a:ext uri="{FF2B5EF4-FFF2-40B4-BE49-F238E27FC236}">
                <a16:creationId xmlns:a16="http://schemas.microsoft.com/office/drawing/2014/main" id="{5BA42EA7-86B2-40AC-900D-CE1253BC9DE8}"/>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hlinkClick r:id="" action="ppaction://hlinkshowjump?jump=nextslide"/>
            <a:extLst>
              <a:ext uri="{FF2B5EF4-FFF2-40B4-BE49-F238E27FC236}">
                <a16:creationId xmlns:a16="http://schemas.microsoft.com/office/drawing/2014/main" id="{5E4A2EB7-729F-468B-A1C5-6BFC1A25D75B}"/>
              </a:ext>
            </a:extLst>
          </p:cNvPr>
          <p:cNvSpPr/>
          <p:nvPr/>
        </p:nvSpPr>
        <p:spPr>
          <a:xfrm>
            <a:off x="1840763" y="2606918"/>
            <a:ext cx="1361094" cy="102985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Title 1">
            <a:extLst>
              <a:ext uri="{FF2B5EF4-FFF2-40B4-BE49-F238E27FC236}">
                <a16:creationId xmlns:a16="http://schemas.microsoft.com/office/drawing/2014/main" id="{7A9203E7-C77D-45D0-A3E0-8AF2E376165C}"/>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sp>
        <p:nvSpPr>
          <p:cNvPr id="406" name="TextBox 405">
            <a:extLst>
              <a:ext uri="{FF2B5EF4-FFF2-40B4-BE49-F238E27FC236}">
                <a16:creationId xmlns:a16="http://schemas.microsoft.com/office/drawing/2014/main" id="{E11FA581-D586-4E09-BA27-B7D19C8375FD}"/>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Tree>
    <p:custDataLst>
      <p:tags r:id="rId1"/>
    </p:custDataLst>
    <p:extLst>
      <p:ext uri="{BB962C8B-B14F-4D97-AF65-F5344CB8AC3E}">
        <p14:creationId xmlns:p14="http://schemas.microsoft.com/office/powerpoint/2010/main" val="22655159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C18E15-9E30-D536-B641-AE6C80BAF8F6}"/>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hlinkClick r:id="" action="ppaction://hlinkshowjump?jump=nextslide"/>
            <a:extLst>
              <a:ext uri="{FF2B5EF4-FFF2-40B4-BE49-F238E27FC236}">
                <a16:creationId xmlns:a16="http://schemas.microsoft.com/office/drawing/2014/main" id="{7722694E-4000-430A-946D-4DF625638BA2}"/>
              </a:ext>
            </a:extLst>
          </p:cNvPr>
          <p:cNvSpPr txBox="1"/>
          <p:nvPr/>
        </p:nvSpPr>
        <p:spPr>
          <a:xfrm>
            <a:off x="2776666" y="2926884"/>
            <a:ext cx="526106" cy="323165"/>
          </a:xfrm>
          <a:prstGeom prst="rect">
            <a:avLst/>
          </a:prstGeom>
          <a:solidFill>
            <a:schemeClr val="bg1"/>
          </a:solidFill>
        </p:spPr>
        <p:txBody>
          <a:bodyPr wrap="none" rtlCol="0">
            <a:spAutoFit/>
          </a:bodyPr>
          <a:lstStyle/>
          <a:p>
            <a:r>
              <a:rPr lang="en-GB" sz="1500" dirty="0"/>
              <a:t>PPE</a:t>
            </a:r>
          </a:p>
        </p:txBody>
      </p:sp>
      <p:pic>
        <p:nvPicPr>
          <p:cNvPr id="402" name="Graphic 401" descr="Magnifying glass with solid fill">
            <a:hlinkClick r:id="" action="ppaction://hlinkshowjump?jump=nextslide"/>
            <a:extLst>
              <a:ext uri="{FF2B5EF4-FFF2-40B4-BE49-F238E27FC236}">
                <a16:creationId xmlns:a16="http://schemas.microsoft.com/office/drawing/2014/main" id="{29DB6AE6-9D01-4C9B-B019-09C4B1A185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92600" y="2684397"/>
            <a:ext cx="900000" cy="900000"/>
          </a:xfrm>
          <a:prstGeom prst="rect">
            <a:avLst/>
          </a:prstGeom>
        </p:spPr>
      </p:pic>
      <p:grpSp>
        <p:nvGrpSpPr>
          <p:cNvPr id="404" name="Group 403">
            <a:extLst>
              <a:ext uri="{FF2B5EF4-FFF2-40B4-BE49-F238E27FC236}">
                <a16:creationId xmlns:a16="http://schemas.microsoft.com/office/drawing/2014/main" id="{817383C0-3D47-4592-BD72-2C3C273C68EE}"/>
              </a:ext>
            </a:extLst>
          </p:cNvPr>
          <p:cNvGrpSpPr/>
          <p:nvPr/>
        </p:nvGrpSpPr>
        <p:grpSpPr>
          <a:xfrm>
            <a:off x="5152525" y="1422577"/>
            <a:ext cx="6128051" cy="3267224"/>
            <a:chOff x="4671949" y="1412776"/>
            <a:chExt cx="6128051" cy="3267224"/>
          </a:xfrm>
        </p:grpSpPr>
        <p:sp>
          <p:nvSpPr>
            <p:cNvPr id="405" name="Rectangle 404">
              <a:hlinkClick r:id="rId7" action="ppaction://hlinksldjump"/>
              <a:extLst>
                <a:ext uri="{FF2B5EF4-FFF2-40B4-BE49-F238E27FC236}">
                  <a16:creationId xmlns:a16="http://schemas.microsoft.com/office/drawing/2014/main" id="{9294F419-5A6C-4EC6-B196-E35254A83678}"/>
                </a:ext>
              </a:extLst>
            </p:cNvPr>
            <p:cNvSpPr/>
            <p:nvPr/>
          </p:nvSpPr>
          <p:spPr>
            <a:xfrm>
              <a:off x="4671949" y="1412776"/>
              <a:ext cx="6128051" cy="3267224"/>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Chemical ingredients present a risk to human health. Many pharmaceutical precursors are poisonous or have chronic health effects. Liquids can be split onto skin or into the eyes, while powders and vapours can be inhaled. The use of hazardous chemicals must be preceded by a risk assessment. It may be determined that some chemicals can be handled safely with gloves only, while others might need workers to use eye protection, respirators, or full hazmat suits. These      are all examples of  personal protective           equipment (PPE).</a:t>
              </a:r>
            </a:p>
          </p:txBody>
        </p:sp>
        <p:sp>
          <p:nvSpPr>
            <p:cNvPr id="406" name="Right Triangle 405">
              <a:hlinkClick r:id="rId7" action="ppaction://hlinksldjump"/>
              <a:extLst>
                <a:ext uri="{FF2B5EF4-FFF2-40B4-BE49-F238E27FC236}">
                  <a16:creationId xmlns:a16="http://schemas.microsoft.com/office/drawing/2014/main" id="{2F11DCCB-0D3E-4156-9A25-B4921AA24C5F}"/>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403" name="Isosceles Triangle 402">
            <a:hlinkClick r:id="rId8" action="ppaction://hlinksldjump"/>
            <a:extLst>
              <a:ext uri="{FF2B5EF4-FFF2-40B4-BE49-F238E27FC236}">
                <a16:creationId xmlns:a16="http://schemas.microsoft.com/office/drawing/2014/main" id="{9132FF57-A21C-4C03-ADFF-C5CDDC01400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Isosceles Triangle 406">
            <a:hlinkClick r:id="rId7" action="ppaction://hlinksldjump"/>
            <a:extLst>
              <a:ext uri="{FF2B5EF4-FFF2-40B4-BE49-F238E27FC236}">
                <a16:creationId xmlns:a16="http://schemas.microsoft.com/office/drawing/2014/main" id="{D0F24647-5592-4C79-9D24-96C05166C7F3}"/>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3329825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E3C539-4B92-F64B-CBED-50846AF8F5CE}"/>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 action="ppaction://hlinkshowjump?jump=nextslide"/>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Rectangle 402">
            <a:hlinkHover r:id="rId5" action="ppaction://hlinksldjump"/>
            <a:extLst>
              <a:ext uri="{FF2B5EF4-FFF2-40B4-BE49-F238E27FC236}">
                <a16:creationId xmlns:a16="http://schemas.microsoft.com/office/drawing/2014/main" id="{5BB8516A-8430-4623-A7C8-FD64AF0AA039}"/>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hlinkClick r:id="" action="ppaction://hlinkshowjump?jump=nextslide"/>
            <a:extLst>
              <a:ext uri="{FF2B5EF4-FFF2-40B4-BE49-F238E27FC236}">
                <a16:creationId xmlns:a16="http://schemas.microsoft.com/office/drawing/2014/main" id="{7722694E-4000-430A-946D-4DF625638BA2}"/>
              </a:ext>
            </a:extLst>
          </p:cNvPr>
          <p:cNvSpPr txBox="1"/>
          <p:nvPr/>
        </p:nvSpPr>
        <p:spPr>
          <a:xfrm>
            <a:off x="3777152" y="2607763"/>
            <a:ext cx="1848583" cy="323165"/>
          </a:xfrm>
          <a:prstGeom prst="rect">
            <a:avLst/>
          </a:prstGeom>
          <a:solidFill>
            <a:schemeClr val="bg1"/>
          </a:solidFill>
        </p:spPr>
        <p:txBody>
          <a:bodyPr wrap="none" rtlCol="0">
            <a:spAutoFit/>
          </a:bodyPr>
          <a:lstStyle/>
          <a:p>
            <a:r>
              <a:rPr lang="en-GB" sz="1500" dirty="0"/>
              <a:t>Online monitoring</a:t>
            </a:r>
          </a:p>
        </p:txBody>
      </p:sp>
      <p:pic>
        <p:nvPicPr>
          <p:cNvPr id="402" name="Graphic 401" descr="Magnifying glass with solid fill">
            <a:hlinkClick r:id="" action="ppaction://hlinkshowjump?jump=nextslide"/>
            <a:extLst>
              <a:ext uri="{FF2B5EF4-FFF2-40B4-BE49-F238E27FC236}">
                <a16:creationId xmlns:a16="http://schemas.microsoft.com/office/drawing/2014/main" id="{29DB6AE6-9D01-4C9B-B019-09C4B1A185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93086" y="2365276"/>
            <a:ext cx="900000" cy="900000"/>
          </a:xfrm>
          <a:prstGeom prst="rect">
            <a:avLst/>
          </a:prstGeom>
        </p:spPr>
      </p:pic>
      <p:sp>
        <p:nvSpPr>
          <p:cNvPr id="404" name="Oval 403">
            <a:hlinkClick r:id="" action="ppaction://hlinkshowjump?jump=nextslide"/>
            <a:extLst>
              <a:ext uri="{FF2B5EF4-FFF2-40B4-BE49-F238E27FC236}">
                <a16:creationId xmlns:a16="http://schemas.microsoft.com/office/drawing/2014/main" id="{9025DEA7-0DF6-42FC-A839-8F1AA2DFDB78}"/>
              </a:ext>
            </a:extLst>
          </p:cNvPr>
          <p:cNvSpPr/>
          <p:nvPr/>
        </p:nvSpPr>
        <p:spPr>
          <a:xfrm>
            <a:off x="2916737" y="2338833"/>
            <a:ext cx="1232590" cy="99048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Title 1">
            <a:extLst>
              <a:ext uri="{FF2B5EF4-FFF2-40B4-BE49-F238E27FC236}">
                <a16:creationId xmlns:a16="http://schemas.microsoft.com/office/drawing/2014/main" id="{A83DE465-2328-4F7C-BC35-D7B6AB0EFD3A}"/>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sp>
        <p:nvSpPr>
          <p:cNvPr id="406" name="TextBox 405">
            <a:extLst>
              <a:ext uri="{FF2B5EF4-FFF2-40B4-BE49-F238E27FC236}">
                <a16:creationId xmlns:a16="http://schemas.microsoft.com/office/drawing/2014/main" id="{787F2D75-7FE4-451C-A2E6-D8B008F6D32E}"/>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Tree>
    <p:custDataLst>
      <p:tags r:id="rId1"/>
    </p:custDataLst>
    <p:extLst>
      <p:ext uri="{BB962C8B-B14F-4D97-AF65-F5344CB8AC3E}">
        <p14:creationId xmlns:p14="http://schemas.microsoft.com/office/powerpoint/2010/main" val="869952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1F5AC5-9CFB-812E-7A74-27415DA64B98}"/>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hlinkClick r:id="" action="ppaction://hlinkshowjump?jump=nextslide"/>
            <a:extLst>
              <a:ext uri="{FF2B5EF4-FFF2-40B4-BE49-F238E27FC236}">
                <a16:creationId xmlns:a16="http://schemas.microsoft.com/office/drawing/2014/main" id="{7722694E-4000-430A-946D-4DF625638BA2}"/>
              </a:ext>
            </a:extLst>
          </p:cNvPr>
          <p:cNvSpPr txBox="1"/>
          <p:nvPr/>
        </p:nvSpPr>
        <p:spPr>
          <a:xfrm>
            <a:off x="3777152" y="2607763"/>
            <a:ext cx="1848583" cy="323165"/>
          </a:xfrm>
          <a:prstGeom prst="rect">
            <a:avLst/>
          </a:prstGeom>
          <a:solidFill>
            <a:schemeClr val="bg1"/>
          </a:solidFill>
        </p:spPr>
        <p:txBody>
          <a:bodyPr wrap="none" rtlCol="0">
            <a:spAutoFit/>
          </a:bodyPr>
          <a:lstStyle/>
          <a:p>
            <a:r>
              <a:rPr lang="en-GB" sz="1500" dirty="0"/>
              <a:t>Online monitoring</a:t>
            </a:r>
          </a:p>
        </p:txBody>
      </p:sp>
      <p:pic>
        <p:nvPicPr>
          <p:cNvPr id="402" name="Graphic 401" descr="Magnifying glass with solid fill">
            <a:hlinkClick r:id="" action="ppaction://hlinkshowjump?jump=nextslide"/>
            <a:extLst>
              <a:ext uri="{FF2B5EF4-FFF2-40B4-BE49-F238E27FC236}">
                <a16:creationId xmlns:a16="http://schemas.microsoft.com/office/drawing/2014/main" id="{29DB6AE6-9D01-4C9B-B019-09C4B1A185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93086" y="2365276"/>
            <a:ext cx="900000" cy="900000"/>
          </a:xfrm>
          <a:prstGeom prst="rect">
            <a:avLst/>
          </a:prstGeom>
        </p:spPr>
      </p:pic>
      <p:grpSp>
        <p:nvGrpSpPr>
          <p:cNvPr id="404" name="Group 403">
            <a:extLst>
              <a:ext uri="{FF2B5EF4-FFF2-40B4-BE49-F238E27FC236}">
                <a16:creationId xmlns:a16="http://schemas.microsoft.com/office/drawing/2014/main" id="{CDBB1E31-642D-4312-A867-CC06446DAB05}"/>
              </a:ext>
            </a:extLst>
          </p:cNvPr>
          <p:cNvGrpSpPr/>
          <p:nvPr/>
        </p:nvGrpSpPr>
        <p:grpSpPr>
          <a:xfrm>
            <a:off x="6249167" y="2249786"/>
            <a:ext cx="5350269" cy="3468380"/>
            <a:chOff x="5449731" y="1211620"/>
            <a:chExt cx="5350269" cy="3468380"/>
          </a:xfrm>
        </p:grpSpPr>
        <p:sp>
          <p:nvSpPr>
            <p:cNvPr id="405" name="Rectangle 404">
              <a:hlinkClick r:id="rId7" action="ppaction://hlinksldjump"/>
              <a:extLst>
                <a:ext uri="{FF2B5EF4-FFF2-40B4-BE49-F238E27FC236}">
                  <a16:creationId xmlns:a16="http://schemas.microsoft.com/office/drawing/2014/main" id="{AE600942-14C2-4A67-801D-0BEA40F7A529}"/>
                </a:ext>
              </a:extLst>
            </p:cNvPr>
            <p:cNvSpPr/>
            <p:nvPr/>
          </p:nvSpPr>
          <p:spPr>
            <a:xfrm>
              <a:off x="5449731" y="1211620"/>
              <a:ext cx="5350269" cy="3468380"/>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Designing a safe process requires an expert knowledge of the chemicals and equipment involved. Maintaining the safety of an operational chemical process requires ‘Process Analytical Technology’ (PAT) because observation by eye does not always reveal very much. For example, sensors are used to monitor temperatures in case of a ‘runaway reaction’, where an unexpected spike in temperature accelerates the chemical      reaction and risks a build up of energy, resulting in an explosion.</a:t>
              </a:r>
            </a:p>
          </p:txBody>
        </p:sp>
        <p:sp>
          <p:nvSpPr>
            <p:cNvPr id="406" name="Right Triangle 405">
              <a:hlinkClick r:id="rId7" action="ppaction://hlinksldjump"/>
              <a:extLst>
                <a:ext uri="{FF2B5EF4-FFF2-40B4-BE49-F238E27FC236}">
                  <a16:creationId xmlns:a16="http://schemas.microsoft.com/office/drawing/2014/main" id="{818628B1-6E75-41E1-A5A0-995AFEDF76B9}"/>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407" name="Isosceles Triangle 406">
            <a:hlinkClick r:id="rId8" action="ppaction://hlinksldjump"/>
            <a:extLst>
              <a:ext uri="{FF2B5EF4-FFF2-40B4-BE49-F238E27FC236}">
                <a16:creationId xmlns:a16="http://schemas.microsoft.com/office/drawing/2014/main" id="{531BF6B5-54E2-4847-A08E-8F36A76EF90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Isosceles Triangle 407">
            <a:hlinkClick r:id="rId7" action="ppaction://hlinksldjump"/>
            <a:extLst>
              <a:ext uri="{FF2B5EF4-FFF2-40B4-BE49-F238E27FC236}">
                <a16:creationId xmlns:a16="http://schemas.microsoft.com/office/drawing/2014/main" id="{92E99D70-E97E-483B-95E6-92526535524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Text Placeholder 2">
            <a:extLst>
              <a:ext uri="{FF2B5EF4-FFF2-40B4-BE49-F238E27FC236}">
                <a16:creationId xmlns:a16="http://schemas.microsoft.com/office/drawing/2014/main" id="{CFD4357A-692A-4D39-9DEF-B0204632EBCD}"/>
              </a:ext>
            </a:extLst>
          </p:cNvPr>
          <p:cNvSpPr txBox="1">
            <a:spLocks/>
          </p:cNvSpPr>
          <p:nvPr/>
        </p:nvSpPr>
        <p:spPr bwMode="auto">
          <a:xfrm>
            <a:off x="6456040" y="6237312"/>
            <a:ext cx="2622924" cy="413601"/>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200" dirty="0">
                <a:solidFill>
                  <a:schemeClr val="accent3"/>
                </a:solidFill>
                <a:hlinkClick r:id="rId9">
                  <a:extLst>
                    <a:ext uri="{A12FA001-AC4F-418D-AE19-62706E023703}">
                      <ahyp:hlinkClr xmlns:ahyp="http://schemas.microsoft.com/office/drawing/2018/hyperlinkcolor" val="tx"/>
                    </a:ext>
                  </a:extLst>
                </a:hlinkClick>
              </a:rPr>
              <a:t>Process Analytical Technology</a:t>
            </a:r>
            <a:r>
              <a:rPr lang="en-GB" sz="1200" dirty="0">
                <a:solidFill>
                  <a:schemeClr val="accent3"/>
                </a:solidFill>
              </a:rPr>
              <a:t>.</a:t>
            </a:r>
          </a:p>
        </p:txBody>
      </p:sp>
    </p:spTree>
    <p:custDataLst>
      <p:tags r:id="rId1"/>
    </p:custDataLst>
    <p:extLst>
      <p:ext uri="{BB962C8B-B14F-4D97-AF65-F5344CB8AC3E}">
        <p14:creationId xmlns:p14="http://schemas.microsoft.com/office/powerpoint/2010/main" val="2092618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DA6D9-429D-62CD-03DD-BE20F7F9D55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C3BA341-D739-B39F-F07D-E00A609E1071}"/>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42D3CEF6-FBDE-AE53-8270-E75B0EE22ABA}"/>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F1C253D-C1E3-2A01-2091-798B4E6E31B5}"/>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CD9BFC5B-5BA4-1C52-E368-1F4D2518C9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FEEDDE31-644B-3E08-C9E6-094BBF9DE881}"/>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9640921C-8592-ED47-6992-8FAD9CC56049}"/>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FE0E3E58-3DE4-1771-F2DB-482D51003258}"/>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A8DA3D41-EED6-6E53-0868-1036AA2826BC}"/>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8C8D69FD-1085-F3B0-6A64-B0FD18359741}"/>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B82A3D-4EE9-BADA-D1B3-88938816103F}"/>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0C976443-9BC1-CFA5-AA7F-76209A7ACB55}"/>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7B70AD4-B55E-F996-1C27-78680B09F9F6}"/>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FEDE4372-6FD9-095A-7227-44DBAC63FAF2}"/>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 action="ppaction://hlinkshowjump?jump=nextslide"/>
            <a:extLst>
              <a:ext uri="{FF2B5EF4-FFF2-40B4-BE49-F238E27FC236}">
                <a16:creationId xmlns:a16="http://schemas.microsoft.com/office/drawing/2014/main" id="{57AAF94E-003C-D52B-A743-BD68347A1625}"/>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D9C41F47-66F9-BDDF-54B8-4358F78886D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B4601A0E-2B38-5495-3C73-641B817149B5}"/>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B6FD9813-3F92-8F27-638D-52C7C56E9B15}"/>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170AB49B-1D43-45E0-8415-8AD06B27ABE5}"/>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3DC6E1AD-7DD5-3CB5-52CA-B5E595045E6D}"/>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0E4ADE74-9CC2-7C4F-DA5C-F431971B8A92}"/>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D0D4F562-70F3-583C-7A84-BF54664D0058}"/>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8852F219-1B52-B6A3-07C5-61AB4C0DDB4C}"/>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F7374C63-A952-3E0E-5AA3-8EF08B154062}"/>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BDBFF213-46F5-86CF-3EE3-3DBAD7E46EAF}"/>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23807420-9204-81D8-0E45-C53E354789E7}"/>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6173A67D-02F7-1A21-4D10-E9EA7EF01E3E}"/>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E25ACD6B-D192-9868-A4F1-29CEC11DA9CD}"/>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20C1992F-A350-08F1-F7F4-F53A0DFF1C62}"/>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1CFF542A-7CDE-CD8D-DE25-7C84A7C551A4}"/>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058E0DD-214D-A8C1-8A62-852727CAE433}"/>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A0B21423-8D86-6523-F524-38C40D842335}"/>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637DF1D9-1476-935C-E665-5E3826094908}"/>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A1E99EFD-22AB-5A67-C1F4-6BAD17C62C3E}"/>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3BD47C28-C82F-F997-C3FD-B270CE0F8A29}"/>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D05855A-7D86-F6C0-ED2C-5C305C44DDFF}"/>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7A58775D-AAC3-BBF2-A810-ACB923616FF4}"/>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EDCF1B-955C-7E74-1259-29A59674D0AA}"/>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3A4146D-46C1-B338-D49F-F63CB71189E9}"/>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9329AB2A-FBED-3479-1B24-40268F3E01A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C3C9454F-841F-F084-201B-2C66EDF74241}"/>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272E277B-2403-E789-996E-12169F3CD042}"/>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02D178AC-5E69-0528-39F3-C5F633D2C175}"/>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92752973-1CA3-E7D7-6197-ED4DEDE097AA}"/>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4EDE5D9E-E585-D7FE-81F6-11566B7B638D}"/>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E07D9FD5-2899-004A-E340-FC9F82A1AAF2}"/>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15BB24D6-0BC4-2AB2-0C62-EEED85CF0B48}"/>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48BC210A-C2AA-065D-FA95-1B981370FB80}"/>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3CA02785-AAEE-E52E-A854-755B4EF3C9B6}"/>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6D6A1576-736E-CA93-ADAD-4F749A1374A0}"/>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D19B7578-AA8D-6CD6-4AC2-B2359A011F53}"/>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9DD29FCA-997B-76F8-E5B6-25ABC6F059B7}"/>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9B707D48-8A7B-E63F-32B5-FCBB77B10B9A}"/>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F0CD3BAA-504C-496A-3EE3-E886163EC6E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2C4EBDFE-5B30-EEF7-F5C8-032806D0FB49}"/>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95C064B4-12FD-AB5D-959B-725FF9345361}"/>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AC55215D-FC0F-858F-BCB8-0FD03B1D8D2F}"/>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68E50AF7-4EE0-E6AB-8E6B-035A68D520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078B4102-46CE-5E16-F9F0-DBECC7057F75}"/>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282D6DDD-849D-A288-65C5-15CE9E79D1B3}"/>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E3F3DF04-378D-7F36-2347-BFBDE9957201}"/>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1AA4FA04-D2C4-4480-ACB4-6E59055651F7}"/>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39272BB2-9761-1A60-EA0C-05CB86005DAA}"/>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1B16E43F-C656-AFC7-DE4E-B157C2C69D2B}"/>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2C406D68-14D0-974B-5E91-D69D3F062EFE}"/>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9E074B45-A071-0E97-18A0-A5D4E42F90F9}"/>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22A536CA-F605-65D0-A468-346B199D5E92}"/>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C59116CC-7F69-389C-F229-649DEE84820F}"/>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2D260388-2962-1E32-9237-77002081EBF9}"/>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7AAE31BB-FB84-D7CA-FBA0-CA3FC15CD121}"/>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BCCFF2F8-AB3B-B80B-4C5C-EFF639B241C7}"/>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63DBBBB0-D27F-0C5A-F7C1-CC074634DCCD}"/>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965A3713-0F72-A233-7E96-1CFA3F082FDD}"/>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88C2E96B-CE01-CA42-B7D2-3E4D3CDB7323}"/>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2BAF8E97-4BC8-7611-1748-31A0008040DF}"/>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0F9DC2AC-1DAE-5408-7741-46BC5E39957B}"/>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CB34AD87-1D12-8E37-2277-19D818818C29}"/>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B0EC2F97-E12D-AC70-CE15-BB0D67D97179}"/>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0B334B0F-C5BA-4613-F783-E79E46450659}"/>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4C78334C-9DC8-E155-1BC6-C83C1EFBEF30}"/>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4189749A-18FE-2071-E5AF-E6BBEA8003CD}"/>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7EEED9E4-1C9F-DC5F-8C17-DE25D7DF06D5}"/>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8066787-C1E4-42CC-9868-9C039AEBCFDD}"/>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7B3024B4-C274-03D4-B641-94169982DF22}"/>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516B39B9-51CE-B789-4232-ED12752D96D3}"/>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B696B972-9CBB-7E54-CBBA-DCF9D8F56DFF}"/>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41B25574-A364-9360-F1A6-357C13421D9E}"/>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5716F5AA-E606-ADB0-3BCA-86357922CCE2}"/>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206B1DB6-E17F-1BA0-C18C-FB44F6A67CA7}"/>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09AC3832-CA81-60CC-37E4-C214CFC4AE1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115F0D73-7AD7-627A-C8C2-D5EF78CC56DE}"/>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3291392-1E07-BB88-F351-6E89C595A01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F9EE49A6-74ED-73EE-BAAF-19D3D4A3ED03}"/>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A103D8AE-D9F5-1E33-F487-7E2977999E1C}"/>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CF3DF6E2-2A1A-B433-7BDF-33B39E4810A9}"/>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751E248F-B7AD-C4EA-1776-76F152A01681}"/>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C4C5EE2B-8011-8AFC-3660-D9FCEED45253}"/>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7EA55697-FC45-3195-07F6-E8048A9EC9E8}"/>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F349CA94-C321-C1AD-DC1C-C8EB093A34AE}"/>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E0692D39-2AD7-D932-E99F-5770D2C59A8B}"/>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205D8D81-2F4E-27B0-000D-0B5A082C437B}"/>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612E8953-E24F-BACF-0673-4AF18318B7B8}"/>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C49156FE-D0E3-DD01-1234-45A0701F7928}"/>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74879292-180A-DA97-EFE7-5A20063DCFC7}"/>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C4166C99-E915-A4B7-F6A6-4159F198201A}"/>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AAA670F9-2C4B-4165-A50A-2373A8F761B9}"/>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DE970B6C-19D3-BCE2-E672-8AF29FFC2EF1}"/>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3515FCF4-5721-B2C9-28B3-635A67102E6C}"/>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9A0D7163-6AE6-E7F6-EF0E-C5E32F20DDF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CEA42876-EEA3-0E4C-6032-68C02263BFE1}"/>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6834B404-7C40-F687-B7E4-38EAF5AFAB34}"/>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A74BF541-B612-80EF-5513-751C17DD5E95}"/>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ADD24860-E900-D59F-73F7-931D6357D2E2}"/>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763A17E7-C096-ABD2-4BFA-DD9FA8781741}"/>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E290FE5A-53E1-0811-B3BB-CE48B442F04B}"/>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3DD8C55B-BD08-A1DF-177C-75DF6FDC1DA8}"/>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983D9F8-512C-52DD-D2E6-1834AAA33E86}"/>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4FF3D20D-7C3F-D97E-7C94-1FB66CB45B5D}"/>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556CCAE4-4195-B8E9-5980-D163BBE950E5}"/>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61DECD95-C271-6F2D-A4C1-CD14BB33A932}"/>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FDCA6B16-49C0-4673-929A-324327A2E938}"/>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C6619A84-2502-6B85-D551-AA76B83678B0}"/>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A2B3031E-8FDE-69BC-DE63-B39A9077D37C}"/>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D63013E4-4DBC-77D7-54EA-964BD7215D99}"/>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5157E028-E7E8-8B8E-6735-EA6F0520A37B}"/>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E57DDD2-C5B9-FDF9-61D1-D59DEFF3364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245002C6-6F66-832D-DDF0-9EF7DEF79269}"/>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EA13497-99F5-12E1-5BF5-971E30B79E94}"/>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4A61979A-0257-4353-E0FF-8739DB7EFA9A}"/>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4214EE00-CEBB-14C4-88A0-60574946444E}"/>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24969B91-830D-5684-5270-9C46EE4A9921}"/>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663D99EC-D5E5-7AAC-9C11-CDADF1F28899}"/>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5E9DBC1D-46CC-FD7F-A447-D0F50C7108D4}"/>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1BE77E3D-355E-125E-BC9C-B619D83B3278}"/>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E6F2B0E6-4613-E2CE-CAF8-2BDFAAF6B074}"/>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FEDA4A15-4290-2AF4-916E-9E19A35B31BE}"/>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A537A642-C9E5-F862-8A58-57A5575996C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9BCA7B2-4BB7-69DB-05F7-B5FE26BF7040}"/>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15731569-7FF5-ADFB-B386-C45E1C013D08}"/>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915B9BD2-0490-9A92-F215-48F08192564E}"/>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BE0D4253-4B8D-5623-D695-06D2A8434BB4}"/>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203A114F-B8EC-2E8E-B657-A5C01ED5A621}"/>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A858B2C5-F0B8-9E6B-55B8-2F33234FC56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1062EEB3-5DE0-35C1-1788-6967D23D8391}"/>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31B1A3B4-CF48-7FA1-68B2-59B06EFBBB6B}"/>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C7906652-6AE1-5C5C-59BA-F66CE125F505}"/>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78D7E1C9-4CD3-7738-E2D3-CC53D73CD40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19F7D6EB-CD79-F579-23AF-729469316059}"/>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F969FD95-5040-95E4-4AE1-99A65651F8D5}"/>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07EB0603-1C76-A4E2-B5CB-7158B9FBC150}"/>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244DB5F9-A5DA-EDB5-AFFD-44602603021D}"/>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54F607DA-237B-F45A-3D90-56992507AEB0}"/>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B1BD7137-DB43-BA43-773B-981398E3385D}"/>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1E7811-7F8F-E0E4-DAD0-9B6F058CCD5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9136522E-FC38-004E-984E-2D7E65C2239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76F48581-B12E-8BB4-E251-26A993F5E639}"/>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2043D432-4B14-34A5-52F8-408419052A75}"/>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3E5136E8-7E0A-D3E4-DD55-0D001FB3F809}"/>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5B44B8C7-6DC9-9D40-6A38-04489BC8EEF1}"/>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CEC41DBC-CCB4-40F7-5ABD-C921A9D26D4F}"/>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F0D75A1C-6A44-7908-D89E-8A053D82D9B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B194A00-D674-5CAE-523E-5EEAF928DEF2}"/>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8A39E6B-827B-02CC-7DD6-3813BE4ADAF4}"/>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A65FA98F-9E4D-DC6D-86AC-BB73E9494116}"/>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9CCB2D00-1F80-7C0D-C3CC-8300F06FC6A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FA23CF87-2572-EED2-0AA8-0ECAFD6D0049}"/>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8C45C517-9D18-F68D-4D7C-0F50B3D0483E}"/>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378B9F6C-97ED-41D9-3FC5-72150311129C}"/>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8FAD70B7-8AA0-639C-93F4-04E70CFA46A5}"/>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E001221C-4D40-D955-0B0E-AE846E7D7F1B}"/>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2E14D51D-53E4-CAA3-B832-0BC5586C0310}"/>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4EC5CB6F-A0DF-D4CE-A90F-1DB139DBB839}"/>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EA5EA47-E4BA-8A2D-C121-7A75A8F4630A}"/>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1D0D39A-6F05-6C94-822B-B76B62C528EA}"/>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B9A3A86-589E-34AC-B24B-1D0B4E9F5BF2}"/>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0D343E13-79FC-BA1E-023C-6D6E176B5F6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5036710B-1C6C-4EB3-1C15-A7DB7A226B43}"/>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47410807-8F6B-E6D7-2879-36AD149F13CC}"/>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4045D07F-5E6D-B741-7562-919EEAF1512F}"/>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EA6127DB-6DAC-44A4-A361-8BAD3C8A7EEE}"/>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656BE62-BBCF-102B-83C9-04ADCD5CE1BD}"/>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22C961D-F828-E336-48F9-7D293F2B4416}"/>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0E3C9DFF-A546-D765-49C2-8E0ECB9B27E4}"/>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636078B0-FCFB-93BF-C54C-3BFAE9D1BC9C}"/>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1E4BD41A-4DAE-E3A0-F125-D3D91119FB69}"/>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57EEE89-2289-BEB8-723E-4AA321449605}"/>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2CB6BA3-8691-F229-9461-781A7F476205}"/>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8EEA58C-FA29-B611-C503-8BF75B093429}"/>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98842EA-4232-88FA-2D7C-F8759264151A}"/>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C40FE68-16BE-5D15-C40E-0CF387B3058D}"/>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B57A4E1C-2C7B-A792-9B33-E78D0FB7E79D}"/>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4CCDABE8-F785-C6FF-0AEB-EA492229A994}"/>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E83AA7B0-1B15-7632-C8A6-E1252C447B75}"/>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BB8A0686-A613-7BC1-A5D6-DABB0EA29909}"/>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E1981738-5748-6FE9-F928-40AF929B22B8}"/>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49FC963-0E4A-F3D7-F71E-4C6324FE5B1D}"/>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B358B4F3-DB42-D2D5-0875-9400384946C0}"/>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46DAE73-D9C8-CDF3-9D65-A674288ECCF2}"/>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68912963-419F-F0FD-C4E7-4522A4BD09D7}"/>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33A98E7-27C8-7365-D2C2-058ACAB8A3AD}"/>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0C4671F2-DD64-E6B0-5DC2-7C7F0080F1E9}"/>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D183A24D-FCF7-C2C0-7D19-895C3D85A8F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9348872B-44D7-CAF4-582F-9767C78393E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34C503CD-CB6F-AA9C-600E-D51CAECCCA02}"/>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E70011D6-30C3-258E-EA35-2330AE87353B}"/>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B6393637-98A1-EC81-1C37-73AF03DE5757}"/>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EA6D6A84-EDD0-DF4C-5A7E-9840DA9ACFFB}"/>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6143B300-B8A5-5BA4-3591-B8638BF43FDF}"/>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FBFC06F9-5DF1-8B06-F8FE-7581B8500B3A}"/>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474177B6-E04D-4841-A9B2-0720C0429D65}"/>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03FC4689-C24C-1864-7CA9-8AA5070166F7}"/>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D5988022-702F-C623-46A4-ED8A6E41B349}"/>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6CF28B5F-D163-03A3-C79B-A57EF1FBFB00}"/>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15D98E2D-1B20-108F-9F94-EBA0A0350B7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CBA4D9CD-EEA6-87CB-CAF5-0F84E03A3446}"/>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63BFDD7D-5EF2-C15B-768E-FCCAF6D69F4B}"/>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4373C601-1ABA-AAEC-F5DC-5A8941917828}"/>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F3D288D2-4C4B-763C-E962-B68A1F8C7AAB}"/>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754AEEBE-1C32-C86E-AEB4-5847096D35CE}"/>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6476BA50-6DD8-BF04-3CAE-768EF4327470}"/>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50707E1E-9C6E-ABE6-856D-496CD3681FAE}"/>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9A77623-A779-7F9E-3A61-07D777132872}"/>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4A3360A3-2F55-D4E2-BF94-84BFB8104057}"/>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71D7321B-0B7D-CF36-AACE-FF46439BB969}"/>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C58C443A-9CD2-702C-ECE3-9C12FA3B0823}"/>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1A58B1DD-9A0A-C9DA-F003-27EBD9329CDB}"/>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9774A4E0-9BF9-C982-9D21-3B28C4CE2ED4}"/>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C7641E1D-9177-33C3-8132-0B15C91134A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E023C6C3-96CC-5D20-4B90-581065ADF57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AA2704A5-3BEB-0821-DCBB-81D9A58019B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C3308803-E612-CB21-56DA-46A41B919636}"/>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9AADFB56-7208-3C84-7727-40B4E9613C0F}"/>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F7B32AA6-08AE-310B-B641-191392E6D003}"/>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746C57B8-EB4C-B178-3BC6-A5D102BC8E87}"/>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009C9AAA-EDEF-C0E4-9535-3296369B727D}"/>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07B39383-E249-AFFC-31E0-A1E63892A85B}"/>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EDB83264-681F-8B51-5ACE-7F3D44D059B6}"/>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42B8FA17-9557-AD9A-917F-A896378F945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DC6065AD-EF38-854A-5A8D-C0B96C3EF943}"/>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4F30C884-3EBB-EB8C-62B3-263F13E6931C}"/>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61EA0319-2400-9731-EFD2-5B230D167882}"/>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2210EF6F-532B-46D2-E8A7-E24EF7889E5D}"/>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5BA73A9B-59B2-A965-8720-D701DDFF9C40}"/>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314EA54-5943-8B50-EBC0-B96B9D71E466}"/>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BFE4FE15-C394-91A6-DF5C-776550025995}"/>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E07ED6F1-1862-DBC5-88E1-4C303228FA5E}"/>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810993E8-EE72-7E43-080A-650FA6534280}"/>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A56C4563-107B-2276-39B1-28EDBBE30859}"/>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490858A3-7C0C-C403-606E-6C529B7B857D}"/>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E6951D6D-FACD-C312-DAD9-C8BE9D7A0A40}"/>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0F970AE8-0DE6-600B-3EFB-E246B8E47D47}"/>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EAAA78D-11DE-3645-11CB-6319E613AD1B}"/>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FCD80768-DCF8-BC8F-F70F-97747001F1AA}"/>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E30B014E-152F-143E-9CDE-685EA07682FA}"/>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6E8C603C-8DA1-A416-4CB6-0A2279F29C35}"/>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98321F0-D922-B862-7853-A3B873BA8562}"/>
              </a:ext>
            </a:extLst>
          </p:cNvPr>
          <p:cNvSpPr/>
          <p:nvPr/>
        </p:nvSpPr>
        <p:spPr>
          <a:xfrm>
            <a:off x="437628" y="4488998"/>
            <a:ext cx="5235399" cy="551737"/>
          </a:xfrm>
          <a:prstGeom prst="rect">
            <a:avLst/>
          </a:prstGeom>
          <a:solidFill>
            <a:srgbClr val="E2E2E2"/>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12" name="Group 211">
            <a:extLst>
              <a:ext uri="{FF2B5EF4-FFF2-40B4-BE49-F238E27FC236}">
                <a16:creationId xmlns:a16="http://schemas.microsoft.com/office/drawing/2014/main" id="{0EB7FB2B-7989-9E98-9390-BDEEF555F3A0}"/>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F78E8767-2350-6A31-CC04-0168897149B8}"/>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56469E30-6737-F1F2-F0C4-C4B7CBD09E75}"/>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C173DE2A-CB8B-A4A8-E144-DF9CD5359637}"/>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FB9AEEE1-88CD-84D5-C756-BB1DED6F8341}"/>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28B197B7-6C55-9128-533B-B9D4336515B5}"/>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115B1EAF-FDB5-ECD7-F0D1-B964A6D2C549}"/>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A2D8E577-BF86-49D7-0D9A-24279D21A2F1}"/>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BA9089B7-0E01-1CD4-1DFF-2F3B89BD007D}"/>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6BB7A4F6-31C0-6D43-8B2F-383F96861C94}"/>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440A36C-AB55-E8E5-E866-76F43AE53CE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3EA43E2-9E5C-B98B-B8F0-802CFB789037}"/>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032FE36D-A09D-E711-1277-115D0B57E05F}"/>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D0EB6AF-C060-5318-503C-800EF1F798A1}"/>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DE8BEA8A-0496-95DD-6F81-78CEE185B4E5}"/>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7D3D450A-57FD-6596-33BE-3B2D7B2DCF0A}"/>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F449436-51A4-D568-485F-B5A9DD7FA39A}"/>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DF963B96-EF13-65FF-CADE-400D9BF7AC7F}"/>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E8B3966C-C8F3-F790-9DB7-7DC713D9F01C}"/>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F658B6F-347D-645D-9A86-6AD2BF34D84F}"/>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2EDBC496-337B-9D2A-411D-26A9FFFBF2FA}"/>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271A2355-447A-1365-A5BD-15A43B60F959}"/>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8ACAC913-39B9-DFF5-A9C7-191A8F82CC85}"/>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5175DB30-62E8-EE81-4D56-053C2D3A9B2D}"/>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5051230-4D33-9768-63A9-AABDE585DD4A}"/>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7ACFF4A7-B1E0-272C-CD62-4252C2755342}"/>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938A9D0A-A6F8-17B6-CE32-92B07B9915E7}"/>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524AFDF0-153D-03F2-0844-4ABD1D1DE751}"/>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E92DF1E0-2F8C-32AE-E50A-1DD6794EC0AB}"/>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3B240D6-F589-A497-15C4-744817A77C02}"/>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1C0EC746-B581-B590-DE18-FDADDCCCE1C9}"/>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5C3A3D33-35B7-9411-7A7B-74BD685721F2}"/>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F82B0CC9-5801-2302-B740-DE08D93D575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7F0A71E8-E119-104A-72A6-967282C837F2}"/>
              </a:ext>
            </a:extLst>
          </p:cNvPr>
          <p:cNvGrpSpPr/>
          <p:nvPr/>
        </p:nvGrpSpPr>
        <p:grpSpPr>
          <a:xfrm>
            <a:off x="1421791" y="3659477"/>
            <a:ext cx="2036973" cy="1842849"/>
            <a:chOff x="709634" y="4532234"/>
            <a:chExt cx="1641950" cy="1485472"/>
          </a:xfrm>
        </p:grpSpPr>
        <p:sp>
          <p:nvSpPr>
            <p:cNvPr id="254" name="Parallelogram 253">
              <a:extLst>
                <a:ext uri="{FF2B5EF4-FFF2-40B4-BE49-F238E27FC236}">
                  <a16:creationId xmlns:a16="http://schemas.microsoft.com/office/drawing/2014/main" id="{9FAF5B08-6DC1-8EF0-7890-534B9B226CE8}"/>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70D918AC-0E3D-F1D9-7573-1EE70AA8A677}"/>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3E405A5E-7128-7E30-A0D8-D871883D4D21}"/>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FAC0DEDE-1CAA-6180-2B37-FCF148A79965}"/>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EAD26E94-DE58-3BDD-3DB3-73747EA20C39}"/>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0FB671F-D36F-A062-72AD-30225C68A9CA}"/>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B8883087-126B-47BB-515E-F11FAD5E03A0}"/>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2B4C2BD6-927A-74EA-4F1C-E0F1DB26B5B9}"/>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6D79AE7E-6FA8-CD8D-FC4A-77BE4FBBA53F}"/>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8D0348F7-6A3D-E2EA-BADC-0D10A6273267}"/>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8631A966-5AAE-6A7E-47F7-D6E18004E8D4}"/>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922FBF76-AADA-8DAA-2762-4520276E513A}"/>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4A40A3B8-6F16-A97D-86A6-D6C27748B92A}"/>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87CE66B2-EF7D-BEE6-342C-7D65DD5301F0}"/>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56F75FB1-B399-4FA6-CB97-46658F189855}"/>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50B01C26-32FA-460D-A6B4-91E114D695CC}"/>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4B5C4534-BA86-26AE-A356-E7FBC84B66E2}"/>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0077131C-A3C6-8A1A-8678-1EA4AD9FCC4E}"/>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18566279-44FC-CB20-D79E-C877478914A6}"/>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49F0C6BE-FC75-ECF1-05A1-5294D086D985}"/>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4C0393E3-2B22-8DE3-D96A-1B5BCBF1197A}"/>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4DC6BA53-C5C9-AC46-AEB9-43CFDB7AAAC7}"/>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852A49E4-0401-63A1-72DE-2D657DD70DFF}"/>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8B324022-A9FE-E1D0-AF1A-CFE3335D2430}"/>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1DC49363-CCEB-EA70-8813-60BF79E85B0D}"/>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A81D336B-019A-279E-E8C9-8D1DA3B4DCEB}"/>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E3603231-7303-0932-E7E2-0A90BB099F4F}"/>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65DFF1F4-98CB-3C6D-F1FA-0EEF3F9D8137}"/>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48B4220D-0256-17B0-ED26-C737168D787F}"/>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2304964D-B136-A580-1524-2BE236F0B857}"/>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FAA34945-258C-9C82-DEB1-8E824EF6F67D}"/>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4F9FB638-C9AC-2C41-C778-251A7E3CD306}"/>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3" name="Rectangle 2">
            <a:extLst>
              <a:ext uri="{FF2B5EF4-FFF2-40B4-BE49-F238E27FC236}">
                <a16:creationId xmlns:a16="http://schemas.microsoft.com/office/drawing/2014/main" id="{093FDC07-EBC6-0A51-76AC-9C40D05782C9}"/>
              </a:ext>
            </a:extLst>
          </p:cNvPr>
          <p:cNvSpPr/>
          <p:nvPr/>
        </p:nvSpPr>
        <p:spPr>
          <a:xfrm>
            <a:off x="1722732" y="4342277"/>
            <a:ext cx="2690738" cy="169200"/>
          </a:xfrm>
          <a:prstGeom prst="rect">
            <a:avLst/>
          </a:prstGeom>
          <a:pattFill prst="horzBrick">
            <a:fgClr>
              <a:schemeClr val="accent2">
                <a:lumMod val="40000"/>
                <a:lumOff val="60000"/>
              </a:schemeClr>
            </a:fgClr>
            <a:bgClr>
              <a:schemeClr val="accent2">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3AB7E4D1-DA8C-445C-BBF0-26A0E5566070}"/>
              </a:ext>
            </a:extLst>
          </p:cNvPr>
          <p:cNvCxnSpPr>
            <a:cxnSpLocks/>
            <a:stCxn id="360" idx="0"/>
            <a:endCxn id="374" idx="0"/>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2BCD22D-AB8C-499D-B081-FECC778DB50C}"/>
              </a:ext>
            </a:extLst>
          </p:cNvPr>
          <p:cNvGrpSpPr/>
          <p:nvPr/>
        </p:nvGrpSpPr>
        <p:grpSpPr>
          <a:xfrm>
            <a:off x="5274591" y="710994"/>
            <a:ext cx="1287865" cy="1539429"/>
            <a:chOff x="5274591" y="710994"/>
            <a:chExt cx="1287865" cy="1539429"/>
          </a:xfrm>
        </p:grpSpPr>
        <p:sp>
          <p:nvSpPr>
            <p:cNvPr id="361" name="Rectangle 360">
              <a:extLst>
                <a:ext uri="{FF2B5EF4-FFF2-40B4-BE49-F238E27FC236}">
                  <a16:creationId xmlns:a16="http://schemas.microsoft.com/office/drawing/2014/main" id="{574599B7-5A39-41E7-A7DB-9B1D8AA59CD6}"/>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2" name="Rectangle 361">
              <a:extLst>
                <a:ext uri="{FF2B5EF4-FFF2-40B4-BE49-F238E27FC236}">
                  <a16:creationId xmlns:a16="http://schemas.microsoft.com/office/drawing/2014/main" id="{B2EED7A2-0726-4AFE-8CBA-CFB569762EE7}"/>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63" name="Straight Connector 362">
              <a:extLst>
                <a:ext uri="{FF2B5EF4-FFF2-40B4-BE49-F238E27FC236}">
                  <a16:creationId xmlns:a16="http://schemas.microsoft.com/office/drawing/2014/main" id="{4A1A9D73-903B-4136-9A59-4EA74191A8EF}"/>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60" name="Rectangle: Rounded Corners 359">
              <a:extLst>
                <a:ext uri="{FF2B5EF4-FFF2-40B4-BE49-F238E27FC236}">
                  <a16:creationId xmlns:a16="http://schemas.microsoft.com/office/drawing/2014/main" id="{1161EE6C-3BA8-4014-A109-EB91F64278C0}"/>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Rectangle: Rounded Corners 373">
              <a:extLst>
                <a:ext uri="{FF2B5EF4-FFF2-40B4-BE49-F238E27FC236}">
                  <a16:creationId xmlns:a16="http://schemas.microsoft.com/office/drawing/2014/main" id="{B6C72BD1-4865-CFDE-9085-0B178183217B}"/>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5" name="Rectangle 364">
            <a:extLst>
              <a:ext uri="{FF2B5EF4-FFF2-40B4-BE49-F238E27FC236}">
                <a16:creationId xmlns:a16="http://schemas.microsoft.com/office/drawing/2014/main" id="{C37D9DF2-BC80-408E-ACDB-CDFBEADF0AB3}"/>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Flowchart: Direct Access Storage 389">
            <a:extLst>
              <a:ext uri="{FF2B5EF4-FFF2-40B4-BE49-F238E27FC236}">
                <a16:creationId xmlns:a16="http://schemas.microsoft.com/office/drawing/2014/main" id="{24AC7492-10DA-4C90-AE37-5542ABFD5C4E}"/>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Rectangle 391">
            <a:hlinkHover r:id="rId5" action="ppaction://hlinksldjump"/>
            <a:extLst>
              <a:ext uri="{FF2B5EF4-FFF2-40B4-BE49-F238E27FC236}">
                <a16:creationId xmlns:a16="http://schemas.microsoft.com/office/drawing/2014/main" id="{4BA849B1-38FE-4784-B5C6-7A2B35C61F72}"/>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4" name="TextBox 363">
            <a:hlinkClick r:id="" action="ppaction://hlinkshowjump?jump=nextslide"/>
            <a:extLst>
              <a:ext uri="{FF2B5EF4-FFF2-40B4-BE49-F238E27FC236}">
                <a16:creationId xmlns:a16="http://schemas.microsoft.com/office/drawing/2014/main" id="{7828CF38-C866-4FDE-A2FA-53A93C1AF035}"/>
              </a:ext>
            </a:extLst>
          </p:cNvPr>
          <p:cNvSpPr txBox="1"/>
          <p:nvPr/>
        </p:nvSpPr>
        <p:spPr>
          <a:xfrm>
            <a:off x="2330405" y="4862690"/>
            <a:ext cx="1074333" cy="323165"/>
          </a:xfrm>
          <a:prstGeom prst="rect">
            <a:avLst/>
          </a:prstGeom>
          <a:solidFill>
            <a:schemeClr val="bg1"/>
          </a:solidFill>
        </p:spPr>
        <p:txBody>
          <a:bodyPr wrap="none" rtlCol="0">
            <a:spAutoFit/>
          </a:bodyPr>
          <a:lstStyle/>
          <a:p>
            <a:r>
              <a:rPr lang="en-GB" sz="1500" dirty="0"/>
              <a:t>Transport</a:t>
            </a:r>
          </a:p>
        </p:txBody>
      </p:sp>
      <p:pic>
        <p:nvPicPr>
          <p:cNvPr id="391" name="Graphic 390" descr="Magnifying glass with solid fill">
            <a:hlinkClick r:id="" action="ppaction://hlinkshowjump?jump=nextslide"/>
            <a:extLst>
              <a:ext uri="{FF2B5EF4-FFF2-40B4-BE49-F238E27FC236}">
                <a16:creationId xmlns:a16="http://schemas.microsoft.com/office/drawing/2014/main" id="{6C7F5CC9-C9FD-470C-A00F-2851DD3AE4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46339" y="4620203"/>
            <a:ext cx="900000" cy="900000"/>
          </a:xfrm>
          <a:prstGeom prst="rect">
            <a:avLst/>
          </a:prstGeom>
        </p:spPr>
      </p:pic>
      <p:sp>
        <p:nvSpPr>
          <p:cNvPr id="397" name="Oval 396">
            <a:hlinkClick r:id="" action="ppaction://hlinkshowjump?jump=nextslide"/>
            <a:extLst>
              <a:ext uri="{FF2B5EF4-FFF2-40B4-BE49-F238E27FC236}">
                <a16:creationId xmlns:a16="http://schemas.microsoft.com/office/drawing/2014/main" id="{5BDAD576-C63D-436F-8D1C-B019A844B586}"/>
              </a:ext>
            </a:extLst>
          </p:cNvPr>
          <p:cNvSpPr/>
          <p:nvPr/>
        </p:nvSpPr>
        <p:spPr>
          <a:xfrm rot="3351602">
            <a:off x="1211523" y="2966349"/>
            <a:ext cx="2130714" cy="353128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Title 1">
            <a:extLst>
              <a:ext uri="{FF2B5EF4-FFF2-40B4-BE49-F238E27FC236}">
                <a16:creationId xmlns:a16="http://schemas.microsoft.com/office/drawing/2014/main" id="{4954E5EE-4EA0-48F8-AA18-C5E3A92CA8C2}"/>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cxnSp>
        <p:nvCxnSpPr>
          <p:cNvPr id="4" name="Straight Connector 3">
            <a:extLst>
              <a:ext uri="{FF2B5EF4-FFF2-40B4-BE49-F238E27FC236}">
                <a16:creationId xmlns:a16="http://schemas.microsoft.com/office/drawing/2014/main" id="{C6040065-F6CF-4A8C-B4A9-85BFA4E3557F}"/>
              </a:ext>
            </a:extLst>
          </p:cNvPr>
          <p:cNvCxnSpPr>
            <a:cxnSpLocks/>
          </p:cNvCxnSpPr>
          <p:nvPr/>
        </p:nvCxnSpPr>
        <p:spPr>
          <a:xfrm>
            <a:off x="2320562" y="3909187"/>
            <a:ext cx="1442546" cy="853732"/>
          </a:xfrm>
          <a:prstGeom prst="line">
            <a:avLst/>
          </a:prstGeom>
          <a:ln w="9525">
            <a:solidFill>
              <a:srgbClr val="284741"/>
            </a:solidFill>
          </a:ln>
        </p:spPr>
        <p:style>
          <a:lnRef idx="1">
            <a:schemeClr val="accent1"/>
          </a:lnRef>
          <a:fillRef idx="0">
            <a:schemeClr val="accent1"/>
          </a:fillRef>
          <a:effectRef idx="0">
            <a:schemeClr val="accent1"/>
          </a:effectRef>
          <a:fontRef idx="minor">
            <a:schemeClr val="tx1"/>
          </a:fontRef>
        </p:style>
      </p:cxnSp>
      <p:sp>
        <p:nvSpPr>
          <p:cNvPr id="400" name="TextBox 399">
            <a:extLst>
              <a:ext uri="{FF2B5EF4-FFF2-40B4-BE49-F238E27FC236}">
                <a16:creationId xmlns:a16="http://schemas.microsoft.com/office/drawing/2014/main" id="{9985C243-DBE0-48DF-8C1D-6F4E4CB1C825}"/>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Tree>
    <p:custDataLst>
      <p:tags r:id="rId1"/>
    </p:custDataLst>
    <p:extLst>
      <p:ext uri="{BB962C8B-B14F-4D97-AF65-F5344CB8AC3E}">
        <p14:creationId xmlns:p14="http://schemas.microsoft.com/office/powerpoint/2010/main" val="24667157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748F2-2429-00A7-95A2-1AF32B4F13A0}"/>
            </a:ext>
          </a:extLst>
        </p:cNvPr>
        <p:cNvGrpSpPr/>
        <p:nvPr/>
      </p:nvGrpSpPr>
      <p:grpSpPr>
        <a:xfrm>
          <a:off x="0" y="0"/>
          <a:ext cx="0" cy="0"/>
          <a:chOff x="0" y="0"/>
          <a:chExt cx="0" cy="0"/>
        </a:xfrm>
      </p:grpSpPr>
      <p:sp>
        <p:nvSpPr>
          <p:cNvPr id="580" name="TextBox 579">
            <a:hlinkClick r:id="rId4" action="ppaction://hlinksldjump"/>
            <a:extLst>
              <a:ext uri="{FF2B5EF4-FFF2-40B4-BE49-F238E27FC236}">
                <a16:creationId xmlns:a16="http://schemas.microsoft.com/office/drawing/2014/main" id="{77FBE438-C517-C70C-AAF2-50137385912C}"/>
              </a:ext>
            </a:extLst>
          </p:cNvPr>
          <p:cNvSpPr txBox="1"/>
          <p:nvPr/>
        </p:nvSpPr>
        <p:spPr>
          <a:xfrm>
            <a:off x="8678330" y="5500033"/>
            <a:ext cx="3024250" cy="369332"/>
          </a:xfrm>
          <a:prstGeom prst="rect">
            <a:avLst/>
          </a:prstGeom>
          <a:solidFill>
            <a:schemeClr val="accent2"/>
          </a:solidFill>
        </p:spPr>
        <p:txBody>
          <a:bodyPr wrap="square" rtlCol="0">
            <a:spAutoFit/>
          </a:bodyPr>
          <a:lstStyle/>
          <a:p>
            <a:pPr algn="r"/>
            <a:r>
              <a:rPr lang="en-GB" dirty="0">
                <a:solidFill>
                  <a:schemeClr val="accent3"/>
                </a:solidFill>
              </a:rPr>
              <a:t>Freshwater</a:t>
            </a:r>
          </a:p>
        </p:txBody>
      </p:sp>
      <p:sp>
        <p:nvSpPr>
          <p:cNvPr id="578" name="TextBox 577">
            <a:hlinkClick r:id="rId5" action="ppaction://hlinksldjump"/>
            <a:extLst>
              <a:ext uri="{FF2B5EF4-FFF2-40B4-BE49-F238E27FC236}">
                <a16:creationId xmlns:a16="http://schemas.microsoft.com/office/drawing/2014/main" id="{45C5804A-0C3D-1F37-BF12-E839AD95DD82}"/>
              </a:ext>
            </a:extLst>
          </p:cNvPr>
          <p:cNvSpPr txBox="1"/>
          <p:nvPr/>
        </p:nvSpPr>
        <p:spPr>
          <a:xfrm>
            <a:off x="7823269" y="1658224"/>
            <a:ext cx="3879311" cy="369332"/>
          </a:xfrm>
          <a:prstGeom prst="rect">
            <a:avLst/>
          </a:prstGeom>
          <a:solidFill>
            <a:schemeClr val="accent2"/>
          </a:solidFill>
        </p:spPr>
        <p:txBody>
          <a:bodyPr wrap="square" rtlCol="0">
            <a:spAutoFit/>
          </a:bodyPr>
          <a:lstStyle/>
          <a:p>
            <a:pPr algn="r"/>
            <a:r>
              <a:rPr lang="en-GB" dirty="0">
                <a:solidFill>
                  <a:schemeClr val="accent3"/>
                </a:solidFill>
              </a:rPr>
              <a:t>Manufacturing plant</a:t>
            </a:r>
          </a:p>
        </p:txBody>
      </p:sp>
      <p:sp>
        <p:nvSpPr>
          <p:cNvPr id="577" name="TextBox 576">
            <a:hlinkClick r:id="rId6" action="ppaction://hlinksldjump"/>
            <a:extLst>
              <a:ext uri="{FF2B5EF4-FFF2-40B4-BE49-F238E27FC236}">
                <a16:creationId xmlns:a16="http://schemas.microsoft.com/office/drawing/2014/main" id="{A30E2E67-C965-F9A5-9624-8BC40FA9EB2A}"/>
              </a:ext>
            </a:extLst>
          </p:cNvPr>
          <p:cNvSpPr txBox="1"/>
          <p:nvPr/>
        </p:nvSpPr>
        <p:spPr>
          <a:xfrm>
            <a:off x="9768408" y="2708920"/>
            <a:ext cx="1934172" cy="369332"/>
          </a:xfrm>
          <a:prstGeom prst="rect">
            <a:avLst/>
          </a:prstGeom>
          <a:solidFill>
            <a:schemeClr val="accent2"/>
          </a:solidFill>
        </p:spPr>
        <p:txBody>
          <a:bodyPr wrap="square" rtlCol="0">
            <a:spAutoFit/>
          </a:bodyPr>
          <a:lstStyle/>
          <a:p>
            <a:pPr algn="r"/>
            <a:r>
              <a:rPr lang="en-GB" dirty="0">
                <a:solidFill>
                  <a:schemeClr val="accent3"/>
                </a:solidFill>
              </a:rPr>
              <a:t>             Hospital</a:t>
            </a:r>
          </a:p>
        </p:txBody>
      </p:sp>
      <p:sp>
        <p:nvSpPr>
          <p:cNvPr id="576" name="TextBox 575">
            <a:hlinkClick r:id="rId7" action="ppaction://hlinksldjump"/>
            <a:extLst>
              <a:ext uri="{FF2B5EF4-FFF2-40B4-BE49-F238E27FC236}">
                <a16:creationId xmlns:a16="http://schemas.microsoft.com/office/drawing/2014/main" id="{8C2C5436-3ED0-28C1-7559-A79313D9EA53}"/>
              </a:ext>
            </a:extLst>
          </p:cNvPr>
          <p:cNvSpPr txBox="1"/>
          <p:nvPr/>
        </p:nvSpPr>
        <p:spPr>
          <a:xfrm>
            <a:off x="1622924" y="4495182"/>
            <a:ext cx="3133493" cy="369332"/>
          </a:xfrm>
          <a:prstGeom prst="rect">
            <a:avLst/>
          </a:prstGeom>
          <a:solidFill>
            <a:schemeClr val="accent2"/>
          </a:solidFill>
        </p:spPr>
        <p:txBody>
          <a:bodyPr wrap="square" rtlCol="0">
            <a:spAutoFit/>
          </a:bodyPr>
          <a:lstStyle/>
          <a:p>
            <a:r>
              <a:rPr lang="en-GB" dirty="0">
                <a:solidFill>
                  <a:schemeClr val="accent3"/>
                </a:solidFill>
              </a:rPr>
              <a:t>Pharmacy</a:t>
            </a:r>
          </a:p>
        </p:txBody>
      </p:sp>
      <p:sp>
        <p:nvSpPr>
          <p:cNvPr id="575" name="Rectangle 574">
            <a:extLst>
              <a:ext uri="{FF2B5EF4-FFF2-40B4-BE49-F238E27FC236}">
                <a16:creationId xmlns:a16="http://schemas.microsoft.com/office/drawing/2014/main" id="{961B5B72-6ED3-D182-2D39-3A91BA15E531}"/>
              </a:ext>
            </a:extLst>
          </p:cNvPr>
          <p:cNvSpPr/>
          <p:nvPr/>
        </p:nvSpPr>
        <p:spPr>
          <a:xfrm>
            <a:off x="5577205" y="4535501"/>
            <a:ext cx="3369534" cy="26677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7F7478C-1B32-092E-BA26-90EDDD14BD89}"/>
              </a:ext>
            </a:extLst>
          </p:cNvPr>
          <p:cNvSpPr>
            <a:spLocks noGrp="1"/>
          </p:cNvSpPr>
          <p:nvPr>
            <p:ph type="title"/>
          </p:nvPr>
        </p:nvSpPr>
        <p:spPr/>
        <p:txBody>
          <a:bodyPr/>
          <a:lstStyle/>
          <a:p>
            <a:r>
              <a:rPr lang="en-GB" dirty="0"/>
              <a:t>The life cycle of a pharmaceutical product</a:t>
            </a:r>
          </a:p>
        </p:txBody>
      </p:sp>
      <p:sp>
        <p:nvSpPr>
          <p:cNvPr id="3" name="Text Placeholder 2">
            <a:extLst>
              <a:ext uri="{FF2B5EF4-FFF2-40B4-BE49-F238E27FC236}">
                <a16:creationId xmlns:a16="http://schemas.microsoft.com/office/drawing/2014/main" id="{F400C58C-44FC-2676-A773-72A1B2913022}"/>
              </a:ext>
            </a:extLst>
          </p:cNvPr>
          <p:cNvSpPr>
            <a:spLocks noGrp="1"/>
          </p:cNvSpPr>
          <p:nvPr>
            <p:ph type="body" sz="quarter" idx="10"/>
          </p:nvPr>
        </p:nvSpPr>
        <p:spPr>
          <a:xfrm>
            <a:off x="357189" y="1052736"/>
            <a:ext cx="4013270" cy="1542552"/>
          </a:xfrm>
        </p:spPr>
        <p:txBody>
          <a:bodyPr/>
          <a:lstStyle/>
          <a:p>
            <a:pPr algn="just"/>
            <a:r>
              <a:rPr lang="en-GB" dirty="0"/>
              <a:t>This module will describe the major sources of environmental impacts and risks to human health and the environment in the life cycle of a pharmaceutical, from manufacture to disposal.</a:t>
            </a:r>
          </a:p>
        </p:txBody>
      </p:sp>
      <p:sp>
        <p:nvSpPr>
          <p:cNvPr id="4" name="Isosceles Triangle 3">
            <a:hlinkClick r:id="" action="ppaction://hlinkshowjump?jump=nextslide"/>
            <a:extLst>
              <a:ext uri="{FF2B5EF4-FFF2-40B4-BE49-F238E27FC236}">
                <a16:creationId xmlns:a16="http://schemas.microsoft.com/office/drawing/2014/main" id="{57DD380B-6EF3-317B-DC1B-90DC2D70E70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4BF98EB2-83C1-C8B3-5BC4-71E5FE5E8EA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6" name="Picture 315">
            <a:extLst>
              <a:ext uri="{FF2B5EF4-FFF2-40B4-BE49-F238E27FC236}">
                <a16:creationId xmlns:a16="http://schemas.microsoft.com/office/drawing/2014/main" id="{19A3A2D3-4DAF-7CB1-3C17-D224E7ACF11A}"/>
              </a:ext>
            </a:extLst>
          </p:cNvPr>
          <p:cNvPicPr>
            <a:picLocks noChangeAspect="1"/>
          </p:cNvPicPr>
          <p:nvPr/>
        </p:nvPicPr>
        <p:blipFill>
          <a:blip r:embed="rId8"/>
          <a:stretch>
            <a:fillRect/>
          </a:stretch>
        </p:blipFill>
        <p:spPr>
          <a:xfrm>
            <a:off x="5325992" y="1045087"/>
            <a:ext cx="3890278" cy="2651986"/>
          </a:xfrm>
          <a:prstGeom prst="rect">
            <a:avLst/>
          </a:prstGeom>
        </p:spPr>
      </p:pic>
      <p:pic>
        <p:nvPicPr>
          <p:cNvPr id="317" name="Picture 316">
            <a:extLst>
              <a:ext uri="{FF2B5EF4-FFF2-40B4-BE49-F238E27FC236}">
                <a16:creationId xmlns:a16="http://schemas.microsoft.com/office/drawing/2014/main" id="{E26A059E-69DC-5174-BABC-FB91E54B5883}"/>
              </a:ext>
            </a:extLst>
          </p:cNvPr>
          <p:cNvPicPr>
            <a:picLocks noChangeAspect="1"/>
          </p:cNvPicPr>
          <p:nvPr/>
        </p:nvPicPr>
        <p:blipFill>
          <a:blip r:embed="rId9"/>
          <a:stretch>
            <a:fillRect/>
          </a:stretch>
        </p:blipFill>
        <p:spPr>
          <a:xfrm>
            <a:off x="7979937" y="2556769"/>
            <a:ext cx="3871153" cy="2636119"/>
          </a:xfrm>
          <a:prstGeom prst="rect">
            <a:avLst/>
          </a:prstGeom>
        </p:spPr>
      </p:pic>
      <p:pic>
        <p:nvPicPr>
          <p:cNvPr id="572" name="Picture 571">
            <a:extLst>
              <a:ext uri="{FF2B5EF4-FFF2-40B4-BE49-F238E27FC236}">
                <a16:creationId xmlns:a16="http://schemas.microsoft.com/office/drawing/2014/main" id="{6A9180BD-E545-D66B-F80D-7C48FA82C90C}"/>
              </a:ext>
            </a:extLst>
          </p:cNvPr>
          <p:cNvPicPr>
            <a:picLocks noChangeAspect="1"/>
          </p:cNvPicPr>
          <p:nvPr/>
        </p:nvPicPr>
        <p:blipFill>
          <a:blip r:embed="rId10"/>
          <a:stretch>
            <a:fillRect/>
          </a:stretch>
        </p:blipFill>
        <p:spPr>
          <a:xfrm>
            <a:off x="5349386" y="3799435"/>
            <a:ext cx="4172946" cy="3056525"/>
          </a:xfrm>
          <a:prstGeom prst="rect">
            <a:avLst/>
          </a:prstGeom>
        </p:spPr>
      </p:pic>
      <p:pic>
        <p:nvPicPr>
          <p:cNvPr id="573" name="Picture 572">
            <a:extLst>
              <a:ext uri="{FF2B5EF4-FFF2-40B4-BE49-F238E27FC236}">
                <a16:creationId xmlns:a16="http://schemas.microsoft.com/office/drawing/2014/main" id="{B3DFCCB0-CEA7-902C-B5C2-69E8CEB3171C}"/>
              </a:ext>
            </a:extLst>
          </p:cNvPr>
          <p:cNvPicPr>
            <a:picLocks noChangeAspect="1"/>
          </p:cNvPicPr>
          <p:nvPr/>
        </p:nvPicPr>
        <p:blipFill>
          <a:blip r:embed="rId11"/>
          <a:stretch>
            <a:fillRect/>
          </a:stretch>
        </p:blipFill>
        <p:spPr>
          <a:xfrm>
            <a:off x="2493306" y="2556770"/>
            <a:ext cx="4110468" cy="2636118"/>
          </a:xfrm>
          <a:prstGeom prst="rect">
            <a:avLst/>
          </a:prstGeom>
        </p:spPr>
      </p:pic>
      <p:sp>
        <p:nvSpPr>
          <p:cNvPr id="581" name="Text Placeholder 2">
            <a:extLst>
              <a:ext uri="{FF2B5EF4-FFF2-40B4-BE49-F238E27FC236}">
                <a16:creationId xmlns:a16="http://schemas.microsoft.com/office/drawing/2014/main" id="{C5664D80-00B6-1C73-50A9-9549140FE04E}"/>
              </a:ext>
            </a:extLst>
          </p:cNvPr>
          <p:cNvSpPr txBox="1">
            <a:spLocks/>
          </p:cNvSpPr>
          <p:nvPr/>
        </p:nvSpPr>
        <p:spPr bwMode="auto">
          <a:xfrm>
            <a:off x="345418" y="4632303"/>
            <a:ext cx="3650580" cy="1172961"/>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endParaRPr lang="en-GB" dirty="0"/>
          </a:p>
          <a:p>
            <a:pPr algn="just"/>
            <a:r>
              <a:rPr lang="en-GB" dirty="0"/>
              <a:t>There are four environments to explore: factory, hospital, pharmacy and freshwater.</a:t>
            </a:r>
          </a:p>
        </p:txBody>
      </p:sp>
      <p:sp>
        <p:nvSpPr>
          <p:cNvPr id="582" name="Parallelogram 581">
            <a:hlinkClick r:id="rId7" action="ppaction://hlinksldjump"/>
            <a:extLst>
              <a:ext uri="{FF2B5EF4-FFF2-40B4-BE49-F238E27FC236}">
                <a16:creationId xmlns:a16="http://schemas.microsoft.com/office/drawing/2014/main" id="{149E5CBF-FE7A-222B-2AE7-00597F15E2CA}"/>
              </a:ext>
            </a:extLst>
          </p:cNvPr>
          <p:cNvSpPr/>
          <p:nvPr/>
        </p:nvSpPr>
        <p:spPr>
          <a:xfrm rot="1846548">
            <a:off x="2511997" y="2639078"/>
            <a:ext cx="4170979" cy="2466786"/>
          </a:xfrm>
          <a:prstGeom prst="parallelogram">
            <a:avLst>
              <a:gd name="adj" fmla="val 5419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 name="Parallelogram 582">
            <a:hlinkClick r:id="rId5" action="ppaction://hlinksldjump"/>
            <a:extLst>
              <a:ext uri="{FF2B5EF4-FFF2-40B4-BE49-F238E27FC236}">
                <a16:creationId xmlns:a16="http://schemas.microsoft.com/office/drawing/2014/main" id="{BB0C1066-BDD8-100D-6E93-5936D2442503}"/>
              </a:ext>
            </a:extLst>
          </p:cNvPr>
          <p:cNvSpPr/>
          <p:nvPr/>
        </p:nvSpPr>
        <p:spPr>
          <a:xfrm rot="1846548">
            <a:off x="5143212" y="1029671"/>
            <a:ext cx="4170979" cy="2466786"/>
          </a:xfrm>
          <a:prstGeom prst="parallelogram">
            <a:avLst>
              <a:gd name="adj" fmla="val 5419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 name="Parallelogram 583">
            <a:hlinkClick r:id="rId4" action="ppaction://hlinksldjump"/>
            <a:extLst>
              <a:ext uri="{FF2B5EF4-FFF2-40B4-BE49-F238E27FC236}">
                <a16:creationId xmlns:a16="http://schemas.microsoft.com/office/drawing/2014/main" id="{FE9861C0-211B-93C8-17AD-8A3A56499DB8}"/>
              </a:ext>
            </a:extLst>
          </p:cNvPr>
          <p:cNvSpPr/>
          <p:nvPr/>
        </p:nvSpPr>
        <p:spPr>
          <a:xfrm rot="1846548">
            <a:off x="5117826" y="4175112"/>
            <a:ext cx="4486832" cy="2466786"/>
          </a:xfrm>
          <a:prstGeom prst="parallelogram">
            <a:avLst>
              <a:gd name="adj" fmla="val 5419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5" name="Parallelogram 584">
            <a:hlinkClick r:id="rId6" action="ppaction://hlinksldjump"/>
            <a:extLst>
              <a:ext uri="{FF2B5EF4-FFF2-40B4-BE49-F238E27FC236}">
                <a16:creationId xmlns:a16="http://schemas.microsoft.com/office/drawing/2014/main" id="{10BD8FC8-987A-8BD5-804E-D9486BDD45C6}"/>
              </a:ext>
            </a:extLst>
          </p:cNvPr>
          <p:cNvSpPr/>
          <p:nvPr/>
        </p:nvSpPr>
        <p:spPr>
          <a:xfrm rot="1846548">
            <a:off x="7725048" y="2560800"/>
            <a:ext cx="4170979" cy="2466786"/>
          </a:xfrm>
          <a:prstGeom prst="parallelogram">
            <a:avLst>
              <a:gd name="adj" fmla="val 5419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921113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DA6D9-429D-62CD-03DD-BE20F7F9D55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7D9A1AE-0691-0177-C95C-7672EAA44F50}"/>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42D3CEF6-FBDE-AE53-8270-E75B0EE22ABA}"/>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F1C253D-C1E3-2A01-2091-798B4E6E31B5}"/>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CD9BFC5B-5BA4-1C52-E368-1F4D2518C9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FEEDDE31-644B-3E08-C9E6-094BBF9DE881}"/>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9640921C-8592-ED47-6992-8FAD9CC56049}"/>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FE0E3E58-3DE4-1771-F2DB-482D51003258}"/>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A8DA3D41-EED6-6E53-0868-1036AA2826BC}"/>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8C8D69FD-1085-F3B0-6A64-B0FD18359741}"/>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B82A3D-4EE9-BADA-D1B3-88938816103F}"/>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0C976443-9BC1-CFA5-AA7F-76209A7ACB55}"/>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7B70AD4-B55E-F996-1C27-78680B09F9F6}"/>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FEDE4372-6FD9-095A-7227-44DBAC63FAF2}"/>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tangle 54">
            <a:extLst>
              <a:ext uri="{FF2B5EF4-FFF2-40B4-BE49-F238E27FC236}">
                <a16:creationId xmlns:a16="http://schemas.microsoft.com/office/drawing/2014/main" id="{B4601A0E-2B38-5495-3C73-641B817149B5}"/>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B6FD9813-3F92-8F27-638D-52C7C56E9B15}"/>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170AB49B-1D43-45E0-8415-8AD06B27ABE5}"/>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3DC6E1AD-7DD5-3CB5-52CA-B5E595045E6D}"/>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0E4ADE74-9CC2-7C4F-DA5C-F431971B8A92}"/>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D0D4F562-70F3-583C-7A84-BF54664D0058}"/>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8852F219-1B52-B6A3-07C5-61AB4C0DDB4C}"/>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F7374C63-A952-3E0E-5AA3-8EF08B154062}"/>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BDBFF213-46F5-86CF-3EE3-3DBAD7E46EAF}"/>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23807420-9204-81D8-0E45-C53E354789E7}"/>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6173A67D-02F7-1A21-4D10-E9EA7EF01E3E}"/>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E25ACD6B-D192-9868-A4F1-29CEC11DA9CD}"/>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20C1992F-A350-08F1-F7F4-F53A0DFF1C62}"/>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1CFF542A-7CDE-CD8D-DE25-7C84A7C551A4}"/>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058E0DD-214D-A8C1-8A62-852727CAE433}"/>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A0B21423-8D86-6523-F524-38C40D842335}"/>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637DF1D9-1476-935C-E665-5E3826094908}"/>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A1E99EFD-22AB-5A67-C1F4-6BAD17C62C3E}"/>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3BD47C28-C82F-F997-C3FD-B270CE0F8A29}"/>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D05855A-7D86-F6C0-ED2C-5C305C44DDFF}"/>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7A58775D-AAC3-BBF2-A810-ACB923616FF4}"/>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EDCF1B-955C-7E74-1259-29A59674D0AA}"/>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3A4146D-46C1-B338-D49F-F63CB71189E9}"/>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9329AB2A-FBED-3479-1B24-40268F3E01A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C3C9454F-841F-F084-201B-2C66EDF74241}"/>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272E277B-2403-E789-996E-12169F3CD042}"/>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02D178AC-5E69-0528-39F3-C5F633D2C175}"/>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92752973-1CA3-E7D7-6197-ED4DEDE097AA}"/>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4EDE5D9E-E585-D7FE-81F6-11566B7B638D}"/>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E07D9FD5-2899-004A-E340-FC9F82A1AAF2}"/>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15BB24D6-0BC4-2AB2-0C62-EEED85CF0B48}"/>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48BC210A-C2AA-065D-FA95-1B981370FB80}"/>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3CA02785-AAEE-E52E-A854-755B4EF3C9B6}"/>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6D6A1576-736E-CA93-ADAD-4F749A1374A0}"/>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D19B7578-AA8D-6CD6-4AC2-B2359A011F53}"/>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9DD29FCA-997B-76F8-E5B6-25ABC6F059B7}"/>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9B707D48-8A7B-E63F-32B5-FCBB77B10B9A}"/>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F0CD3BAA-504C-496A-3EE3-E886163EC6E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2C4EBDFE-5B30-EEF7-F5C8-032806D0FB49}"/>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95C064B4-12FD-AB5D-959B-725FF9345361}"/>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AC55215D-FC0F-858F-BCB8-0FD03B1D8D2F}"/>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68E50AF7-4EE0-E6AB-8E6B-035A68D520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078B4102-46CE-5E16-F9F0-DBECC7057F75}"/>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282D6DDD-849D-A288-65C5-15CE9E79D1B3}"/>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E3F3DF04-378D-7F36-2347-BFBDE9957201}"/>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1AA4FA04-D2C4-4480-ACB4-6E59055651F7}"/>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39272BB2-9761-1A60-EA0C-05CB86005DAA}"/>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1B16E43F-C656-AFC7-DE4E-B157C2C69D2B}"/>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2C406D68-14D0-974B-5E91-D69D3F062EFE}"/>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9E074B45-A071-0E97-18A0-A5D4E42F90F9}"/>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22A536CA-F605-65D0-A468-346B199D5E92}"/>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C59116CC-7F69-389C-F229-649DEE84820F}"/>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2D260388-2962-1E32-9237-77002081EBF9}"/>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7AAE31BB-FB84-D7CA-FBA0-CA3FC15CD121}"/>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BCCFF2F8-AB3B-B80B-4C5C-EFF639B241C7}"/>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63DBBBB0-D27F-0C5A-F7C1-CC074634DCCD}"/>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965A3713-0F72-A233-7E96-1CFA3F082FDD}"/>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88C2E96B-CE01-CA42-B7D2-3E4D3CDB7323}"/>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2BAF8E97-4BC8-7611-1748-31A0008040DF}"/>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0F9DC2AC-1DAE-5408-7741-46BC5E39957B}"/>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CB34AD87-1D12-8E37-2277-19D818818C29}"/>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B0EC2F97-E12D-AC70-CE15-BB0D67D97179}"/>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0B334B0F-C5BA-4613-F783-E79E46450659}"/>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4C78334C-9DC8-E155-1BC6-C83C1EFBEF30}"/>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4189749A-18FE-2071-E5AF-E6BBEA8003CD}"/>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7EEED9E4-1C9F-DC5F-8C17-DE25D7DF06D5}"/>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8066787-C1E4-42CC-9868-9C039AEBCFDD}"/>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7B3024B4-C274-03D4-B641-94169982DF22}"/>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516B39B9-51CE-B789-4232-ED12752D96D3}"/>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B696B972-9CBB-7E54-CBBA-DCF9D8F56DFF}"/>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41B25574-A364-9360-F1A6-357C13421D9E}"/>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5716F5AA-E606-ADB0-3BCA-86357922CCE2}"/>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206B1DB6-E17F-1BA0-C18C-FB44F6A67CA7}"/>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09AC3832-CA81-60CC-37E4-C214CFC4AE1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115F0D73-7AD7-627A-C8C2-D5EF78CC56DE}"/>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3291392-1E07-BB88-F351-6E89C595A01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F9EE49A6-74ED-73EE-BAAF-19D3D4A3ED03}"/>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A103D8AE-D9F5-1E33-F487-7E2977999E1C}"/>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CF3DF6E2-2A1A-B433-7BDF-33B39E4810A9}"/>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751E248F-B7AD-C4EA-1776-76F152A01681}"/>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C4C5EE2B-8011-8AFC-3660-D9FCEED45253}"/>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7EA55697-FC45-3195-07F6-E8048A9EC9E8}"/>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F349CA94-C321-C1AD-DC1C-C8EB093A34AE}"/>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E0692D39-2AD7-D932-E99F-5770D2C59A8B}"/>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205D8D81-2F4E-27B0-000D-0B5A082C437B}"/>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612E8953-E24F-BACF-0673-4AF18318B7B8}"/>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C49156FE-D0E3-DD01-1234-45A0701F7928}"/>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74879292-180A-DA97-EFE7-5A20063DCFC7}"/>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C4166C99-E915-A4B7-F6A6-4159F198201A}"/>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AAA670F9-2C4B-4165-A50A-2373A8F761B9}"/>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DE970B6C-19D3-BCE2-E672-8AF29FFC2EF1}"/>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3515FCF4-5721-B2C9-28B3-635A67102E6C}"/>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9A0D7163-6AE6-E7F6-EF0E-C5E32F20DDF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CEA42876-EEA3-0E4C-6032-68C02263BFE1}"/>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6834B404-7C40-F687-B7E4-38EAF5AFAB34}"/>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A74BF541-B612-80EF-5513-751C17DD5E95}"/>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ADD24860-E900-D59F-73F7-931D6357D2E2}"/>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763A17E7-C096-ABD2-4BFA-DD9FA8781741}"/>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E290FE5A-53E1-0811-B3BB-CE48B442F04B}"/>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3DD8C55B-BD08-A1DF-177C-75DF6FDC1DA8}"/>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983D9F8-512C-52DD-D2E6-1834AAA33E86}"/>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4FF3D20D-7C3F-D97E-7C94-1FB66CB45B5D}"/>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556CCAE4-4195-B8E9-5980-D163BBE950E5}"/>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61DECD95-C271-6F2D-A4C1-CD14BB33A932}"/>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FDCA6B16-49C0-4673-929A-324327A2E938}"/>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C6619A84-2502-6B85-D551-AA76B83678B0}"/>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A2B3031E-8FDE-69BC-DE63-B39A9077D37C}"/>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D63013E4-4DBC-77D7-54EA-964BD7215D99}"/>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5157E028-E7E8-8B8E-6735-EA6F0520A37B}"/>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E57DDD2-C5B9-FDF9-61D1-D59DEFF3364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245002C6-6F66-832D-DDF0-9EF7DEF79269}"/>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EA13497-99F5-12E1-5BF5-971E30B79E94}"/>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4A61979A-0257-4353-E0FF-8739DB7EFA9A}"/>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4214EE00-CEBB-14C4-88A0-60574946444E}"/>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24969B91-830D-5684-5270-9C46EE4A9921}"/>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663D99EC-D5E5-7AAC-9C11-CDADF1F28899}"/>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5E9DBC1D-46CC-FD7F-A447-D0F50C7108D4}"/>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1BE77E3D-355E-125E-BC9C-B619D83B3278}"/>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E6F2B0E6-4613-E2CE-CAF8-2BDFAAF6B074}"/>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FEDA4A15-4290-2AF4-916E-9E19A35B31BE}"/>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A537A642-C9E5-F862-8A58-57A5575996C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9BCA7B2-4BB7-69DB-05F7-B5FE26BF7040}"/>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15731569-7FF5-ADFB-B386-C45E1C013D08}"/>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915B9BD2-0490-9A92-F215-48F08192564E}"/>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BE0D4253-4B8D-5623-D695-06D2A8434BB4}"/>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203A114F-B8EC-2E8E-B657-A5C01ED5A621}"/>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A858B2C5-F0B8-9E6B-55B8-2F33234FC56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1062EEB3-5DE0-35C1-1788-6967D23D8391}"/>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31B1A3B4-CF48-7FA1-68B2-59B06EFBBB6B}"/>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C7906652-6AE1-5C5C-59BA-F66CE125F505}"/>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78D7E1C9-4CD3-7738-E2D3-CC53D73CD40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19F7D6EB-CD79-F579-23AF-729469316059}"/>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F969FD95-5040-95E4-4AE1-99A65651F8D5}"/>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07EB0603-1C76-A4E2-B5CB-7158B9FBC150}"/>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244DB5F9-A5DA-EDB5-AFFD-44602603021D}"/>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54F607DA-237B-F45A-3D90-56992507AEB0}"/>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B1BD7137-DB43-BA43-773B-981398E3385D}"/>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1E7811-7F8F-E0E4-DAD0-9B6F058CCD5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9136522E-FC38-004E-984E-2D7E65C2239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76F48581-B12E-8BB4-E251-26A993F5E639}"/>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2043D432-4B14-34A5-52F8-408419052A75}"/>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3E5136E8-7E0A-D3E4-DD55-0D001FB3F809}"/>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5B44B8C7-6DC9-9D40-6A38-04489BC8EEF1}"/>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CEC41DBC-CCB4-40F7-5ABD-C921A9D26D4F}"/>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F0D75A1C-6A44-7908-D89E-8A053D82D9B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B194A00-D674-5CAE-523E-5EEAF928DEF2}"/>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8A39E6B-827B-02CC-7DD6-3813BE4ADAF4}"/>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A65FA98F-9E4D-DC6D-86AC-BB73E9494116}"/>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9CCB2D00-1F80-7C0D-C3CC-8300F06FC6A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FA23CF87-2572-EED2-0AA8-0ECAFD6D0049}"/>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8C45C517-9D18-F68D-4D7C-0F50B3D0483E}"/>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378B9F6C-97ED-41D9-3FC5-72150311129C}"/>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8FAD70B7-8AA0-639C-93F4-04E70CFA46A5}"/>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E001221C-4D40-D955-0B0E-AE846E7D7F1B}"/>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2E14D51D-53E4-CAA3-B832-0BC5586C0310}"/>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4EC5CB6F-A0DF-D4CE-A90F-1DB139DBB839}"/>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EA5EA47-E4BA-8A2D-C121-7A75A8F4630A}"/>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1D0D39A-6F05-6C94-822B-B76B62C528EA}"/>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B9A3A86-589E-34AC-B24B-1D0B4E9F5BF2}"/>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0D343E13-79FC-BA1E-023C-6D6E176B5F6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5036710B-1C6C-4EB3-1C15-A7DB7A226B43}"/>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47410807-8F6B-E6D7-2879-36AD149F13CC}"/>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4045D07F-5E6D-B741-7562-919EEAF1512F}"/>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EA6127DB-6DAC-44A4-A361-8BAD3C8A7EEE}"/>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656BE62-BBCF-102B-83C9-04ADCD5CE1BD}"/>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22C961D-F828-E336-48F9-7D293F2B4416}"/>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0E3C9DFF-A546-D765-49C2-8E0ECB9B27E4}"/>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636078B0-FCFB-93BF-C54C-3BFAE9D1BC9C}"/>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1E4BD41A-4DAE-E3A0-F125-D3D91119FB69}"/>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57EEE89-2289-BEB8-723E-4AA321449605}"/>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2CB6BA3-8691-F229-9461-781A7F476205}"/>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8EEA58C-FA29-B611-C503-8BF75B093429}"/>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98842EA-4232-88FA-2D7C-F8759264151A}"/>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C40FE68-16BE-5D15-C40E-0CF387B3058D}"/>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B57A4E1C-2C7B-A792-9B33-E78D0FB7E79D}"/>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4CCDABE8-F785-C6FF-0AEB-EA492229A994}"/>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E83AA7B0-1B15-7632-C8A6-E1252C447B75}"/>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BB8A0686-A613-7BC1-A5D6-DABB0EA29909}"/>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E1981738-5748-6FE9-F928-40AF929B22B8}"/>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49FC963-0E4A-F3D7-F71E-4C6324FE5B1D}"/>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B358B4F3-DB42-D2D5-0875-9400384946C0}"/>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46DAE73-D9C8-CDF3-9D65-A674288ECCF2}"/>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68912963-419F-F0FD-C4E7-4522A4BD09D7}"/>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33A98E7-27C8-7365-D2C2-058ACAB8A3AD}"/>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0C4671F2-DD64-E6B0-5DC2-7C7F0080F1E9}"/>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D183A24D-FCF7-C2C0-7D19-895C3D85A8F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9348872B-44D7-CAF4-582F-9767C78393E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34C503CD-CB6F-AA9C-600E-D51CAECCCA02}"/>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E70011D6-30C3-258E-EA35-2330AE87353B}"/>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B6393637-98A1-EC81-1C37-73AF03DE5757}"/>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EA6D6A84-EDD0-DF4C-5A7E-9840DA9ACFFB}"/>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6143B300-B8A5-5BA4-3591-B8638BF43FDF}"/>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FBFC06F9-5DF1-8B06-F8FE-7581B8500B3A}"/>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474177B6-E04D-4841-A9B2-0720C0429D65}"/>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03FC4689-C24C-1864-7CA9-8AA5070166F7}"/>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D5988022-702F-C623-46A4-ED8A6E41B349}"/>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6CF28B5F-D163-03A3-C79B-A57EF1FBFB00}"/>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15D98E2D-1B20-108F-9F94-EBA0A0350B7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CBA4D9CD-EEA6-87CB-CAF5-0F84E03A3446}"/>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63BFDD7D-5EF2-C15B-768E-FCCAF6D69F4B}"/>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4373C601-1ABA-AAEC-F5DC-5A8941917828}"/>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F3D288D2-4C4B-763C-E962-B68A1F8C7AAB}"/>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754AEEBE-1C32-C86E-AEB4-5847096D35CE}"/>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6476BA50-6DD8-BF04-3CAE-768EF4327470}"/>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50707E1E-9C6E-ABE6-856D-496CD3681FAE}"/>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9A77623-A779-7F9E-3A61-07D777132872}"/>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4A3360A3-2F55-D4E2-BF94-84BFB8104057}"/>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71D7321B-0B7D-CF36-AACE-FF46439BB969}"/>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C58C443A-9CD2-702C-ECE3-9C12FA3B0823}"/>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1A58B1DD-9A0A-C9DA-F003-27EBD9329CDB}"/>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9774A4E0-9BF9-C982-9D21-3B28C4CE2ED4}"/>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C7641E1D-9177-33C3-8132-0B15C91134A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E023C6C3-96CC-5D20-4B90-581065ADF57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AA2704A5-3BEB-0821-DCBB-81D9A58019B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C3308803-E612-CB21-56DA-46A41B919636}"/>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9AADFB56-7208-3C84-7727-40B4E9613C0F}"/>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F7B32AA6-08AE-310B-B641-191392E6D003}"/>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746C57B8-EB4C-B178-3BC6-A5D102BC8E87}"/>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009C9AAA-EDEF-C0E4-9535-3296369B727D}"/>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07B39383-E249-AFFC-31E0-A1E63892A85B}"/>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EDB83264-681F-8B51-5ACE-7F3D44D059B6}"/>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42B8FA17-9557-AD9A-917F-A896378F945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DC6065AD-EF38-854A-5A8D-C0B96C3EF943}"/>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4F30C884-3EBB-EB8C-62B3-263F13E6931C}"/>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61EA0319-2400-9731-EFD2-5B230D167882}"/>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2210EF6F-532B-46D2-E8A7-E24EF7889E5D}"/>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5BA73A9B-59B2-A965-8720-D701DDFF9C40}"/>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314EA54-5943-8B50-EBC0-B96B9D71E466}"/>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BFE4FE15-C394-91A6-DF5C-776550025995}"/>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E07ED6F1-1862-DBC5-88E1-4C303228FA5E}"/>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810993E8-EE72-7E43-080A-650FA6534280}"/>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A56C4563-107B-2276-39B1-28EDBBE30859}"/>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490858A3-7C0C-C403-606E-6C529B7B857D}"/>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E6951D6D-FACD-C312-DAD9-C8BE9D7A0A40}"/>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0F970AE8-0DE6-600B-3EFB-E246B8E47D47}"/>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EAAA78D-11DE-3645-11CB-6319E613AD1B}"/>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FCD80768-DCF8-BC8F-F70F-97747001F1AA}"/>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E30B014E-152F-143E-9CDE-685EA07682FA}"/>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6E8C603C-8DA1-A416-4CB6-0A2279F29C35}"/>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98321F0-D922-B862-7853-A3B873BA8562}"/>
              </a:ext>
            </a:extLst>
          </p:cNvPr>
          <p:cNvSpPr/>
          <p:nvPr/>
        </p:nvSpPr>
        <p:spPr>
          <a:xfrm>
            <a:off x="437628" y="4488998"/>
            <a:ext cx="5235399" cy="551737"/>
          </a:xfrm>
          <a:prstGeom prst="rect">
            <a:avLst/>
          </a:prstGeom>
          <a:solidFill>
            <a:srgbClr val="E2E2E2"/>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12" name="Group 211">
            <a:extLst>
              <a:ext uri="{FF2B5EF4-FFF2-40B4-BE49-F238E27FC236}">
                <a16:creationId xmlns:a16="http://schemas.microsoft.com/office/drawing/2014/main" id="{0EB7FB2B-7989-9E98-9390-BDEEF555F3A0}"/>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F78E8767-2350-6A31-CC04-0168897149B8}"/>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56469E30-6737-F1F2-F0C4-C4B7CBD09E75}"/>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C173DE2A-CB8B-A4A8-E144-DF9CD5359637}"/>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FB9AEEE1-88CD-84D5-C756-BB1DED6F8341}"/>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28B197B7-6C55-9128-533B-B9D4336515B5}"/>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115B1EAF-FDB5-ECD7-F0D1-B964A6D2C549}"/>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A2D8E577-BF86-49D7-0D9A-24279D21A2F1}"/>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BA9089B7-0E01-1CD4-1DFF-2F3B89BD007D}"/>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6BB7A4F6-31C0-6D43-8B2F-383F96861C94}"/>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440A36C-AB55-E8E5-E866-76F43AE53CE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3EA43E2-9E5C-B98B-B8F0-802CFB789037}"/>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032FE36D-A09D-E711-1277-115D0B57E05F}"/>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D0EB6AF-C060-5318-503C-800EF1F798A1}"/>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DE8BEA8A-0496-95DD-6F81-78CEE185B4E5}"/>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7D3D450A-57FD-6596-33BE-3B2D7B2DCF0A}"/>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F449436-51A4-D568-485F-B5A9DD7FA39A}"/>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DF963B96-EF13-65FF-CADE-400D9BF7AC7F}"/>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E8B3966C-C8F3-F790-9DB7-7DC713D9F01C}"/>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F658B6F-347D-645D-9A86-6AD2BF34D84F}"/>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2EDBC496-337B-9D2A-411D-26A9FFFBF2FA}"/>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271A2355-447A-1365-A5BD-15A43B60F959}"/>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8ACAC913-39B9-DFF5-A9C7-191A8F82CC85}"/>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5175DB30-62E8-EE81-4D56-053C2D3A9B2D}"/>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5051230-4D33-9768-63A9-AABDE585DD4A}"/>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7ACFF4A7-B1E0-272C-CD62-4252C2755342}"/>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938A9D0A-A6F8-17B6-CE32-92B07B9915E7}"/>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524AFDF0-153D-03F2-0844-4ABD1D1DE751}"/>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E92DF1E0-2F8C-32AE-E50A-1DD6794EC0AB}"/>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3B240D6-F589-A497-15C4-744817A77C02}"/>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1C0EC746-B581-B590-DE18-FDADDCCCE1C9}"/>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5C3A3D33-35B7-9411-7A7B-74BD685721F2}"/>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F82B0CC9-5801-2302-B740-DE08D93D575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7F0A71E8-E119-104A-72A6-967282C837F2}"/>
              </a:ext>
            </a:extLst>
          </p:cNvPr>
          <p:cNvGrpSpPr/>
          <p:nvPr/>
        </p:nvGrpSpPr>
        <p:grpSpPr>
          <a:xfrm>
            <a:off x="1421791" y="3659477"/>
            <a:ext cx="2036973" cy="1842849"/>
            <a:chOff x="709634" y="4532234"/>
            <a:chExt cx="1641950" cy="1485472"/>
          </a:xfrm>
        </p:grpSpPr>
        <p:sp>
          <p:nvSpPr>
            <p:cNvPr id="254" name="Parallelogram 253">
              <a:extLst>
                <a:ext uri="{FF2B5EF4-FFF2-40B4-BE49-F238E27FC236}">
                  <a16:creationId xmlns:a16="http://schemas.microsoft.com/office/drawing/2014/main" id="{9FAF5B08-6DC1-8EF0-7890-534B9B226CE8}"/>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70D918AC-0E3D-F1D9-7573-1EE70AA8A677}"/>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3E405A5E-7128-7E30-A0D8-D871883D4D21}"/>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FAC0DEDE-1CAA-6180-2B37-FCF148A79965}"/>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EAD26E94-DE58-3BDD-3DB3-73747EA20C39}"/>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0FB671F-D36F-A062-72AD-30225C68A9CA}"/>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B8883087-126B-47BB-515E-F11FAD5E03A0}"/>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2B4C2BD6-927A-74EA-4F1C-E0F1DB26B5B9}"/>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6D79AE7E-6FA8-CD8D-FC4A-77BE4FBBA53F}"/>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8D0348F7-6A3D-E2EA-BADC-0D10A6273267}"/>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8631A966-5AAE-6A7E-47F7-D6E18004E8D4}"/>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922FBF76-AADA-8DAA-2762-4520276E513A}"/>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4A40A3B8-6F16-A97D-86A6-D6C27748B92A}"/>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87CE66B2-EF7D-BEE6-342C-7D65DD5301F0}"/>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56F75FB1-B399-4FA6-CB97-46658F189855}"/>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50B01C26-32FA-460D-A6B4-91E114D695CC}"/>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4B5C4534-BA86-26AE-A356-E7FBC84B66E2}"/>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0077131C-A3C6-8A1A-8678-1EA4AD9FCC4E}"/>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18566279-44FC-CB20-D79E-C877478914A6}"/>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49F0C6BE-FC75-ECF1-05A1-5294D086D985}"/>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4C0393E3-2B22-8DE3-D96A-1B5BCBF1197A}"/>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4DC6BA53-C5C9-AC46-AEB9-43CFDB7AAAC7}"/>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852A49E4-0401-63A1-72DE-2D657DD70DFF}"/>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8B324022-A9FE-E1D0-AF1A-CFE3335D2430}"/>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1DC49363-CCEB-EA70-8813-60BF79E85B0D}"/>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A81D336B-019A-279E-E8C9-8D1DA3B4DCEB}"/>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E3603231-7303-0932-E7E2-0A90BB099F4F}"/>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65DFF1F4-98CB-3C6D-F1FA-0EEF3F9D8137}"/>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48B4220D-0256-17B0-ED26-C737168D787F}"/>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2304964D-B136-A580-1524-2BE236F0B857}"/>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FAA34945-258C-9C82-DEB1-8E824EF6F67D}"/>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4F9FB638-C9AC-2C41-C778-251A7E3CD306}"/>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cxnSp>
        <p:nvCxnSpPr>
          <p:cNvPr id="7" name="Straight Connector 6">
            <a:extLst>
              <a:ext uri="{FF2B5EF4-FFF2-40B4-BE49-F238E27FC236}">
                <a16:creationId xmlns:a16="http://schemas.microsoft.com/office/drawing/2014/main" id="{3AB7E4D1-DA8C-445C-BBF0-26A0E5566070}"/>
              </a:ext>
            </a:extLst>
          </p:cNvPr>
          <p:cNvCxnSpPr>
            <a:cxnSpLocks/>
            <a:stCxn id="360" idx="0"/>
            <a:endCxn id="374" idx="0"/>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2BCD22D-AB8C-499D-B081-FECC778DB50C}"/>
              </a:ext>
            </a:extLst>
          </p:cNvPr>
          <p:cNvGrpSpPr/>
          <p:nvPr/>
        </p:nvGrpSpPr>
        <p:grpSpPr>
          <a:xfrm>
            <a:off x="5274591" y="710994"/>
            <a:ext cx="1287865" cy="1539429"/>
            <a:chOff x="5274591" y="710994"/>
            <a:chExt cx="1287865" cy="1539429"/>
          </a:xfrm>
        </p:grpSpPr>
        <p:sp>
          <p:nvSpPr>
            <p:cNvPr id="361" name="Rectangle 360">
              <a:extLst>
                <a:ext uri="{FF2B5EF4-FFF2-40B4-BE49-F238E27FC236}">
                  <a16:creationId xmlns:a16="http://schemas.microsoft.com/office/drawing/2014/main" id="{574599B7-5A39-41E7-A7DB-9B1D8AA59CD6}"/>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2" name="Rectangle 361">
              <a:extLst>
                <a:ext uri="{FF2B5EF4-FFF2-40B4-BE49-F238E27FC236}">
                  <a16:creationId xmlns:a16="http://schemas.microsoft.com/office/drawing/2014/main" id="{B2EED7A2-0726-4AFE-8CBA-CFB569762EE7}"/>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63" name="Straight Connector 362">
              <a:extLst>
                <a:ext uri="{FF2B5EF4-FFF2-40B4-BE49-F238E27FC236}">
                  <a16:creationId xmlns:a16="http://schemas.microsoft.com/office/drawing/2014/main" id="{4A1A9D73-903B-4136-9A59-4EA74191A8EF}"/>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60" name="Rectangle: Rounded Corners 359">
              <a:extLst>
                <a:ext uri="{FF2B5EF4-FFF2-40B4-BE49-F238E27FC236}">
                  <a16:creationId xmlns:a16="http://schemas.microsoft.com/office/drawing/2014/main" id="{1161EE6C-3BA8-4014-A109-EB91F64278C0}"/>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Rectangle: Rounded Corners 373">
              <a:extLst>
                <a:ext uri="{FF2B5EF4-FFF2-40B4-BE49-F238E27FC236}">
                  <a16:creationId xmlns:a16="http://schemas.microsoft.com/office/drawing/2014/main" id="{B6C72BD1-4865-CFDE-9085-0B178183217B}"/>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5" name="Rectangle 364">
            <a:extLst>
              <a:ext uri="{FF2B5EF4-FFF2-40B4-BE49-F238E27FC236}">
                <a16:creationId xmlns:a16="http://schemas.microsoft.com/office/drawing/2014/main" id="{C37D9DF2-BC80-408E-ACDB-CDFBEADF0AB3}"/>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Flowchart: Direct Access Storage 389">
            <a:extLst>
              <a:ext uri="{FF2B5EF4-FFF2-40B4-BE49-F238E27FC236}">
                <a16:creationId xmlns:a16="http://schemas.microsoft.com/office/drawing/2014/main" id="{24AC7492-10DA-4C90-AE37-5542ABFD5C4E}"/>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4" name="TextBox 363">
            <a:hlinkClick r:id="" action="ppaction://hlinkshowjump?jump=nextslide"/>
            <a:extLst>
              <a:ext uri="{FF2B5EF4-FFF2-40B4-BE49-F238E27FC236}">
                <a16:creationId xmlns:a16="http://schemas.microsoft.com/office/drawing/2014/main" id="{7828CF38-C866-4FDE-A2FA-53A93C1AF035}"/>
              </a:ext>
            </a:extLst>
          </p:cNvPr>
          <p:cNvSpPr txBox="1"/>
          <p:nvPr/>
        </p:nvSpPr>
        <p:spPr>
          <a:xfrm>
            <a:off x="2330405" y="4862690"/>
            <a:ext cx="1074333" cy="323165"/>
          </a:xfrm>
          <a:prstGeom prst="rect">
            <a:avLst/>
          </a:prstGeom>
          <a:solidFill>
            <a:schemeClr val="bg1"/>
          </a:solidFill>
        </p:spPr>
        <p:txBody>
          <a:bodyPr wrap="none" rtlCol="0">
            <a:spAutoFit/>
          </a:bodyPr>
          <a:lstStyle/>
          <a:p>
            <a:r>
              <a:rPr lang="en-GB" sz="1500" dirty="0"/>
              <a:t>Transport</a:t>
            </a:r>
          </a:p>
        </p:txBody>
      </p:sp>
      <p:pic>
        <p:nvPicPr>
          <p:cNvPr id="391" name="Graphic 390" descr="Magnifying glass with solid fill">
            <a:hlinkClick r:id="" action="ppaction://hlinkshowjump?jump=nextslide"/>
            <a:extLst>
              <a:ext uri="{FF2B5EF4-FFF2-40B4-BE49-F238E27FC236}">
                <a16:creationId xmlns:a16="http://schemas.microsoft.com/office/drawing/2014/main" id="{6C7F5CC9-C9FD-470C-A00F-2851DD3AE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46339" y="4620203"/>
            <a:ext cx="900000" cy="900000"/>
          </a:xfrm>
          <a:prstGeom prst="rect">
            <a:avLst/>
          </a:prstGeom>
        </p:spPr>
      </p:pic>
      <p:grpSp>
        <p:nvGrpSpPr>
          <p:cNvPr id="397" name="Group 396">
            <a:extLst>
              <a:ext uri="{FF2B5EF4-FFF2-40B4-BE49-F238E27FC236}">
                <a16:creationId xmlns:a16="http://schemas.microsoft.com/office/drawing/2014/main" id="{2AC002A7-C7FE-472D-9F52-94E17B6A0D04}"/>
              </a:ext>
            </a:extLst>
          </p:cNvPr>
          <p:cNvGrpSpPr/>
          <p:nvPr/>
        </p:nvGrpSpPr>
        <p:grpSpPr>
          <a:xfrm>
            <a:off x="5821402" y="2033684"/>
            <a:ext cx="4978598" cy="2646315"/>
            <a:chOff x="5821402" y="2275900"/>
            <a:chExt cx="4978598" cy="2404100"/>
          </a:xfrm>
        </p:grpSpPr>
        <p:sp>
          <p:nvSpPr>
            <p:cNvPr id="398" name="Rectangle 397">
              <a:hlinkClick r:id="rId7" action="ppaction://hlinksldjump"/>
              <a:extLst>
                <a:ext uri="{FF2B5EF4-FFF2-40B4-BE49-F238E27FC236}">
                  <a16:creationId xmlns:a16="http://schemas.microsoft.com/office/drawing/2014/main" id="{9ED9024C-7C57-4D17-AC20-DC67C23876B0}"/>
                </a:ext>
              </a:extLst>
            </p:cNvPr>
            <p:cNvSpPr/>
            <p:nvPr/>
          </p:nvSpPr>
          <p:spPr>
            <a:xfrm>
              <a:off x="5821402" y="2275900"/>
              <a:ext cx="4978598" cy="2404098"/>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Goods are routinely transported around the world. There are greenhouse gas emissions associated with transport, especially heavy freight. The impact is higher for medicines requiring cold storage. However, the climate change impact of the pharmaceutical manufacturing process is much higher,      so much higher in fact that impact of     transport is negligible!</a:t>
              </a:r>
            </a:p>
          </p:txBody>
        </p:sp>
        <p:sp>
          <p:nvSpPr>
            <p:cNvPr id="400" name="Right Triangle 399">
              <a:hlinkClick r:id="rId7" action="ppaction://hlinksldjump"/>
              <a:extLst>
                <a:ext uri="{FF2B5EF4-FFF2-40B4-BE49-F238E27FC236}">
                  <a16:creationId xmlns:a16="http://schemas.microsoft.com/office/drawing/2014/main" id="{41427F89-C1A1-421D-8260-7C9ECEF4BFC6}"/>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392" name="Rectangle 391">
            <a:extLst>
              <a:ext uri="{FF2B5EF4-FFF2-40B4-BE49-F238E27FC236}">
                <a16:creationId xmlns:a16="http://schemas.microsoft.com/office/drawing/2014/main" id="{D1A2624B-C219-4BB7-AE8B-2C77AA3BF49B}"/>
              </a:ext>
            </a:extLst>
          </p:cNvPr>
          <p:cNvSpPr/>
          <p:nvPr/>
        </p:nvSpPr>
        <p:spPr>
          <a:xfrm>
            <a:off x="1722732" y="4342277"/>
            <a:ext cx="2690738" cy="169200"/>
          </a:xfrm>
          <a:prstGeom prst="rect">
            <a:avLst/>
          </a:prstGeom>
          <a:pattFill prst="horzBrick">
            <a:fgClr>
              <a:schemeClr val="accent2">
                <a:lumMod val="40000"/>
                <a:lumOff val="60000"/>
              </a:schemeClr>
            </a:fgClr>
            <a:bgClr>
              <a:schemeClr val="accent2">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1" name="Straight Connector 400">
            <a:extLst>
              <a:ext uri="{FF2B5EF4-FFF2-40B4-BE49-F238E27FC236}">
                <a16:creationId xmlns:a16="http://schemas.microsoft.com/office/drawing/2014/main" id="{6453E6AD-E826-4E7E-A182-D012A7DB21D8}"/>
              </a:ext>
            </a:extLst>
          </p:cNvPr>
          <p:cNvCxnSpPr>
            <a:cxnSpLocks/>
          </p:cNvCxnSpPr>
          <p:nvPr/>
        </p:nvCxnSpPr>
        <p:spPr>
          <a:xfrm>
            <a:off x="2320562" y="3909187"/>
            <a:ext cx="1442546" cy="853732"/>
          </a:xfrm>
          <a:prstGeom prst="line">
            <a:avLst/>
          </a:prstGeom>
          <a:ln w="9525">
            <a:solidFill>
              <a:srgbClr val="284741"/>
            </a:solidFill>
          </a:ln>
        </p:spPr>
        <p:style>
          <a:lnRef idx="1">
            <a:schemeClr val="accent1"/>
          </a:lnRef>
          <a:fillRef idx="0">
            <a:schemeClr val="accent1"/>
          </a:fillRef>
          <a:effectRef idx="0">
            <a:schemeClr val="accent1"/>
          </a:effectRef>
          <a:fontRef idx="minor">
            <a:schemeClr val="tx1"/>
          </a:fontRef>
        </p:style>
      </p:cxnSp>
      <p:sp>
        <p:nvSpPr>
          <p:cNvPr id="402" name="Isosceles Triangle 401">
            <a:hlinkClick r:id="rId8" action="ppaction://hlinksldjump"/>
            <a:extLst>
              <a:ext uri="{FF2B5EF4-FFF2-40B4-BE49-F238E27FC236}">
                <a16:creationId xmlns:a16="http://schemas.microsoft.com/office/drawing/2014/main" id="{60EB5329-C662-4DAD-A350-DB229235A04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Isosceles Triangle 402">
            <a:hlinkClick r:id="rId7" action="ppaction://hlinksldjump"/>
            <a:extLst>
              <a:ext uri="{FF2B5EF4-FFF2-40B4-BE49-F238E27FC236}">
                <a16:creationId xmlns:a16="http://schemas.microsoft.com/office/drawing/2014/main" id="{F4DEA380-AE64-4F2F-8C72-2095C72E8409}"/>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2">
            <a:extLst>
              <a:ext uri="{FF2B5EF4-FFF2-40B4-BE49-F238E27FC236}">
                <a16:creationId xmlns:a16="http://schemas.microsoft.com/office/drawing/2014/main" id="{9D45C16E-2BB7-6BCA-B84E-9A64C61343BD}"/>
              </a:ext>
            </a:extLst>
          </p:cNvPr>
          <p:cNvSpPr txBox="1">
            <a:spLocks/>
          </p:cNvSpPr>
          <p:nvPr/>
        </p:nvSpPr>
        <p:spPr bwMode="auto">
          <a:xfrm>
            <a:off x="6456040" y="6237312"/>
            <a:ext cx="3493163" cy="413601"/>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200" dirty="0">
                <a:solidFill>
                  <a:schemeClr val="accent3"/>
                </a:solidFill>
                <a:hlinkClick r:id="rId9">
                  <a:extLst>
                    <a:ext uri="{A12FA001-AC4F-418D-AE19-62706E023703}">
                      <ahyp:hlinkClr xmlns:ahyp="http://schemas.microsoft.com/office/drawing/2018/hyperlinkcolor" val="tx"/>
                    </a:ext>
                  </a:extLst>
                </a:hlinkClick>
              </a:rPr>
              <a:t>Climate change impact of an API by source. </a:t>
            </a:r>
            <a:endParaRPr lang="en-GB" sz="1200" dirty="0">
              <a:solidFill>
                <a:schemeClr val="accent3"/>
              </a:solidFill>
            </a:endParaRPr>
          </a:p>
        </p:txBody>
      </p:sp>
    </p:spTree>
    <p:custDataLst>
      <p:tags r:id="rId1"/>
    </p:custDataLst>
    <p:extLst>
      <p:ext uri="{BB962C8B-B14F-4D97-AF65-F5344CB8AC3E}">
        <p14:creationId xmlns:p14="http://schemas.microsoft.com/office/powerpoint/2010/main" val="11010834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DA6D9-429D-62CD-03DD-BE20F7F9D55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8A542A-D0AC-2CEF-2B3F-41D895897331}"/>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42D3CEF6-FBDE-AE53-8270-E75B0EE22ABA}"/>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F1C253D-C1E3-2A01-2091-798B4E6E31B5}"/>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CD9BFC5B-5BA4-1C52-E368-1F4D2518C9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FEEDDE31-644B-3E08-C9E6-094BBF9DE881}"/>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9640921C-8592-ED47-6992-8FAD9CC56049}"/>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FE0E3E58-3DE4-1771-F2DB-482D51003258}"/>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A8DA3D41-EED6-6E53-0868-1036AA2826BC}"/>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8C8D69FD-1085-F3B0-6A64-B0FD18359741}"/>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B82A3D-4EE9-BADA-D1B3-88938816103F}"/>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0C976443-9BC1-CFA5-AA7F-76209A7ACB55}"/>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7B70AD4-B55E-F996-1C27-78680B09F9F6}"/>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FEDE4372-6FD9-095A-7227-44DBAC63FAF2}"/>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 action="ppaction://hlinkshowjump?jump=nextslide"/>
            <a:extLst>
              <a:ext uri="{FF2B5EF4-FFF2-40B4-BE49-F238E27FC236}">
                <a16:creationId xmlns:a16="http://schemas.microsoft.com/office/drawing/2014/main" id="{57AAF94E-003C-D52B-A743-BD68347A1625}"/>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D9C41F47-66F9-BDDF-54B8-4358F78886D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B4601A0E-2B38-5495-3C73-641B817149B5}"/>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B6FD9813-3F92-8F27-638D-52C7C56E9B15}"/>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170AB49B-1D43-45E0-8415-8AD06B27ABE5}"/>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3DC6E1AD-7DD5-3CB5-52CA-B5E595045E6D}"/>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0E4ADE74-9CC2-7C4F-DA5C-F431971B8A92}"/>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D0D4F562-70F3-583C-7A84-BF54664D0058}"/>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8852F219-1B52-B6A3-07C5-61AB4C0DDB4C}"/>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F7374C63-A952-3E0E-5AA3-8EF08B154062}"/>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BDBFF213-46F5-86CF-3EE3-3DBAD7E46EAF}"/>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23807420-9204-81D8-0E45-C53E354789E7}"/>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6173A67D-02F7-1A21-4D10-E9EA7EF01E3E}"/>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E25ACD6B-D192-9868-A4F1-29CEC11DA9CD}"/>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20C1992F-A350-08F1-F7F4-F53A0DFF1C62}"/>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1CFF542A-7CDE-CD8D-DE25-7C84A7C551A4}"/>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058E0DD-214D-A8C1-8A62-852727CAE433}"/>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A0B21423-8D86-6523-F524-38C40D842335}"/>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637DF1D9-1476-935C-E665-5E3826094908}"/>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A1E99EFD-22AB-5A67-C1F4-6BAD17C62C3E}"/>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3BD47C28-C82F-F997-C3FD-B270CE0F8A29}"/>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D05855A-7D86-F6C0-ED2C-5C305C44DDFF}"/>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7A58775D-AAC3-BBF2-A810-ACB923616FF4}"/>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EDCF1B-955C-7E74-1259-29A59674D0AA}"/>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3A4146D-46C1-B338-D49F-F63CB71189E9}"/>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9329AB2A-FBED-3479-1B24-40268F3E01A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C3C9454F-841F-F084-201B-2C66EDF74241}"/>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272E277B-2403-E789-996E-12169F3CD042}"/>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02D178AC-5E69-0528-39F3-C5F633D2C175}"/>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92752973-1CA3-E7D7-6197-ED4DEDE097AA}"/>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4EDE5D9E-E585-D7FE-81F6-11566B7B638D}"/>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E07D9FD5-2899-004A-E340-FC9F82A1AAF2}"/>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15BB24D6-0BC4-2AB2-0C62-EEED85CF0B48}"/>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48BC210A-C2AA-065D-FA95-1B981370FB80}"/>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3CA02785-AAEE-E52E-A854-755B4EF3C9B6}"/>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6D6A1576-736E-CA93-ADAD-4F749A1374A0}"/>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D19B7578-AA8D-6CD6-4AC2-B2359A011F53}"/>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9DD29FCA-997B-76F8-E5B6-25ABC6F059B7}"/>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9B707D48-8A7B-E63F-32B5-FCBB77B10B9A}"/>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F0CD3BAA-504C-496A-3EE3-E886163EC6E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2C4EBDFE-5B30-EEF7-F5C8-032806D0FB49}"/>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95C064B4-12FD-AB5D-959B-725FF9345361}"/>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AC55215D-FC0F-858F-BCB8-0FD03B1D8D2F}"/>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68E50AF7-4EE0-E6AB-8E6B-035A68D520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078B4102-46CE-5E16-F9F0-DBECC7057F75}"/>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282D6DDD-849D-A288-65C5-15CE9E79D1B3}"/>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E3F3DF04-378D-7F36-2347-BFBDE9957201}"/>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1AA4FA04-D2C4-4480-ACB4-6E59055651F7}"/>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39272BB2-9761-1A60-EA0C-05CB86005DAA}"/>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1B16E43F-C656-AFC7-DE4E-B157C2C69D2B}"/>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2C406D68-14D0-974B-5E91-D69D3F062EFE}"/>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9E074B45-A071-0E97-18A0-A5D4E42F90F9}"/>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22A536CA-F605-65D0-A468-346B199D5E92}"/>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C59116CC-7F69-389C-F229-649DEE84820F}"/>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2D260388-2962-1E32-9237-77002081EBF9}"/>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7AAE31BB-FB84-D7CA-FBA0-CA3FC15CD121}"/>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BCCFF2F8-AB3B-B80B-4C5C-EFF639B241C7}"/>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63DBBBB0-D27F-0C5A-F7C1-CC074634DCCD}"/>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965A3713-0F72-A233-7E96-1CFA3F082FDD}"/>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88C2E96B-CE01-CA42-B7D2-3E4D3CDB7323}"/>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2BAF8E97-4BC8-7611-1748-31A0008040DF}"/>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0F9DC2AC-1DAE-5408-7741-46BC5E39957B}"/>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CB34AD87-1D12-8E37-2277-19D818818C29}"/>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B0EC2F97-E12D-AC70-CE15-BB0D67D97179}"/>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0B334B0F-C5BA-4613-F783-E79E46450659}"/>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4C78334C-9DC8-E155-1BC6-C83C1EFBEF30}"/>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4189749A-18FE-2071-E5AF-E6BBEA8003CD}"/>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7EEED9E4-1C9F-DC5F-8C17-DE25D7DF06D5}"/>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8066787-C1E4-42CC-9868-9C039AEBCFDD}"/>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7B3024B4-C274-03D4-B641-94169982DF22}"/>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516B39B9-51CE-B789-4232-ED12752D96D3}"/>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B696B972-9CBB-7E54-CBBA-DCF9D8F56DFF}"/>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41B25574-A364-9360-F1A6-357C13421D9E}"/>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5716F5AA-E606-ADB0-3BCA-86357922CCE2}"/>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206B1DB6-E17F-1BA0-C18C-FB44F6A67CA7}"/>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09AC3832-CA81-60CC-37E4-C214CFC4AE1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115F0D73-7AD7-627A-C8C2-D5EF78CC56DE}"/>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3291392-1E07-BB88-F351-6E89C595A01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F9EE49A6-74ED-73EE-BAAF-19D3D4A3ED03}"/>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A103D8AE-D9F5-1E33-F487-7E2977999E1C}"/>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CF3DF6E2-2A1A-B433-7BDF-33B39E4810A9}"/>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751E248F-B7AD-C4EA-1776-76F152A01681}"/>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C4C5EE2B-8011-8AFC-3660-D9FCEED45253}"/>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7EA55697-FC45-3195-07F6-E8048A9EC9E8}"/>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F349CA94-C321-C1AD-DC1C-C8EB093A34AE}"/>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E0692D39-2AD7-D932-E99F-5770D2C59A8B}"/>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205D8D81-2F4E-27B0-000D-0B5A082C437B}"/>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612E8953-E24F-BACF-0673-4AF18318B7B8}"/>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C49156FE-D0E3-DD01-1234-45A0701F7928}"/>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74879292-180A-DA97-EFE7-5A20063DCFC7}"/>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C4166C99-E915-A4B7-F6A6-4159F198201A}"/>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AAA670F9-2C4B-4165-A50A-2373A8F761B9}"/>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DE970B6C-19D3-BCE2-E672-8AF29FFC2EF1}"/>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3515FCF4-5721-B2C9-28B3-635A67102E6C}"/>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9A0D7163-6AE6-E7F6-EF0E-C5E32F20DDF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CEA42876-EEA3-0E4C-6032-68C02263BFE1}"/>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6834B404-7C40-F687-B7E4-38EAF5AFAB34}"/>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A74BF541-B612-80EF-5513-751C17DD5E95}"/>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ADD24860-E900-D59F-73F7-931D6357D2E2}"/>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763A17E7-C096-ABD2-4BFA-DD9FA8781741}"/>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E290FE5A-53E1-0811-B3BB-CE48B442F04B}"/>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3DD8C55B-BD08-A1DF-177C-75DF6FDC1DA8}"/>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983D9F8-512C-52DD-D2E6-1834AAA33E86}"/>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4FF3D20D-7C3F-D97E-7C94-1FB66CB45B5D}"/>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556CCAE4-4195-B8E9-5980-D163BBE950E5}"/>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61DECD95-C271-6F2D-A4C1-CD14BB33A932}"/>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FDCA6B16-49C0-4673-929A-324327A2E938}"/>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C6619A84-2502-6B85-D551-AA76B83678B0}"/>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A2B3031E-8FDE-69BC-DE63-B39A9077D37C}"/>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D63013E4-4DBC-77D7-54EA-964BD7215D99}"/>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5157E028-E7E8-8B8E-6735-EA6F0520A37B}"/>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E57DDD2-C5B9-FDF9-61D1-D59DEFF3364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245002C6-6F66-832D-DDF0-9EF7DEF79269}"/>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EA13497-99F5-12E1-5BF5-971E30B79E94}"/>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4A61979A-0257-4353-E0FF-8739DB7EFA9A}"/>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4214EE00-CEBB-14C4-88A0-60574946444E}"/>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24969B91-830D-5684-5270-9C46EE4A9921}"/>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663D99EC-D5E5-7AAC-9C11-CDADF1F28899}"/>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5E9DBC1D-46CC-FD7F-A447-D0F50C7108D4}"/>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1BE77E3D-355E-125E-BC9C-B619D83B3278}"/>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E6F2B0E6-4613-E2CE-CAF8-2BDFAAF6B074}"/>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FEDA4A15-4290-2AF4-916E-9E19A35B31BE}"/>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A537A642-C9E5-F862-8A58-57A5575996C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9BCA7B2-4BB7-69DB-05F7-B5FE26BF7040}"/>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15731569-7FF5-ADFB-B386-C45E1C013D08}"/>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915B9BD2-0490-9A92-F215-48F08192564E}"/>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BE0D4253-4B8D-5623-D695-06D2A8434BB4}"/>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203A114F-B8EC-2E8E-B657-A5C01ED5A621}"/>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A858B2C5-F0B8-9E6B-55B8-2F33234FC56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1062EEB3-5DE0-35C1-1788-6967D23D8391}"/>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31B1A3B4-CF48-7FA1-68B2-59B06EFBBB6B}"/>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C7906652-6AE1-5C5C-59BA-F66CE125F505}"/>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78D7E1C9-4CD3-7738-E2D3-CC53D73CD40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19F7D6EB-CD79-F579-23AF-729469316059}"/>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F969FD95-5040-95E4-4AE1-99A65651F8D5}"/>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07EB0603-1C76-A4E2-B5CB-7158B9FBC150}"/>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244DB5F9-A5DA-EDB5-AFFD-44602603021D}"/>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54F607DA-237B-F45A-3D90-56992507AEB0}"/>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B1BD7137-DB43-BA43-773B-981398E3385D}"/>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1E7811-7F8F-E0E4-DAD0-9B6F058CCD5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9136522E-FC38-004E-984E-2D7E65C2239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76F48581-B12E-8BB4-E251-26A993F5E639}"/>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2043D432-4B14-34A5-52F8-408419052A75}"/>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3E5136E8-7E0A-D3E4-DD55-0D001FB3F809}"/>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5B44B8C7-6DC9-9D40-6A38-04489BC8EEF1}"/>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CEC41DBC-CCB4-40F7-5ABD-C921A9D26D4F}"/>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F0D75A1C-6A44-7908-D89E-8A053D82D9B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B194A00-D674-5CAE-523E-5EEAF928DEF2}"/>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8A39E6B-827B-02CC-7DD6-3813BE4ADAF4}"/>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A65FA98F-9E4D-DC6D-86AC-BB73E9494116}"/>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9CCB2D00-1F80-7C0D-C3CC-8300F06FC6A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FA23CF87-2572-EED2-0AA8-0ECAFD6D0049}"/>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8C45C517-9D18-F68D-4D7C-0F50B3D0483E}"/>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378B9F6C-97ED-41D9-3FC5-72150311129C}"/>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8FAD70B7-8AA0-639C-93F4-04E70CFA46A5}"/>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E001221C-4D40-D955-0B0E-AE846E7D7F1B}"/>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2E14D51D-53E4-CAA3-B832-0BC5586C0310}"/>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4EC5CB6F-A0DF-D4CE-A90F-1DB139DBB839}"/>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EA5EA47-E4BA-8A2D-C121-7A75A8F4630A}"/>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1D0D39A-6F05-6C94-822B-B76B62C528EA}"/>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B9A3A86-589E-34AC-B24B-1D0B4E9F5BF2}"/>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0D343E13-79FC-BA1E-023C-6D6E176B5F6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5036710B-1C6C-4EB3-1C15-A7DB7A226B43}"/>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47410807-8F6B-E6D7-2879-36AD149F13CC}"/>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4045D07F-5E6D-B741-7562-919EEAF1512F}"/>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EA6127DB-6DAC-44A4-A361-8BAD3C8A7EEE}"/>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656BE62-BBCF-102B-83C9-04ADCD5CE1BD}"/>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22C961D-F828-E336-48F9-7D293F2B4416}"/>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0E3C9DFF-A546-D765-49C2-8E0ECB9B27E4}"/>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636078B0-FCFB-93BF-C54C-3BFAE9D1BC9C}"/>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1E4BD41A-4DAE-E3A0-F125-D3D91119FB69}"/>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57EEE89-2289-BEB8-723E-4AA321449605}"/>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2CB6BA3-8691-F229-9461-781A7F476205}"/>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8EEA58C-FA29-B611-C503-8BF75B093429}"/>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98842EA-4232-88FA-2D7C-F8759264151A}"/>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C40FE68-16BE-5D15-C40E-0CF387B3058D}"/>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B57A4E1C-2C7B-A792-9B33-E78D0FB7E79D}"/>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4CCDABE8-F785-C6FF-0AEB-EA492229A994}"/>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E83AA7B0-1B15-7632-C8A6-E1252C447B75}"/>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BB8A0686-A613-7BC1-A5D6-DABB0EA29909}"/>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E1981738-5748-6FE9-F928-40AF929B22B8}"/>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49FC963-0E4A-F3D7-F71E-4C6324FE5B1D}"/>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B358B4F3-DB42-D2D5-0875-9400384946C0}"/>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46DAE73-D9C8-CDF3-9D65-A674288ECCF2}"/>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68912963-419F-F0FD-C4E7-4522A4BD09D7}"/>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33A98E7-27C8-7365-D2C2-058ACAB8A3AD}"/>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0C4671F2-DD64-E6B0-5DC2-7C7F0080F1E9}"/>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D183A24D-FCF7-C2C0-7D19-895C3D85A8F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9348872B-44D7-CAF4-582F-9767C78393E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34C503CD-CB6F-AA9C-600E-D51CAECCCA02}"/>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E70011D6-30C3-258E-EA35-2330AE87353B}"/>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B6393637-98A1-EC81-1C37-73AF03DE5757}"/>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EA6D6A84-EDD0-DF4C-5A7E-9840DA9ACFFB}"/>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6143B300-B8A5-5BA4-3591-B8638BF43FDF}"/>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FBFC06F9-5DF1-8B06-F8FE-7581B8500B3A}"/>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474177B6-E04D-4841-A9B2-0720C0429D65}"/>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03FC4689-C24C-1864-7CA9-8AA5070166F7}"/>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D5988022-702F-C623-46A4-ED8A6E41B349}"/>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6CF28B5F-D163-03A3-C79B-A57EF1FBFB00}"/>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15D98E2D-1B20-108F-9F94-EBA0A0350B7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CBA4D9CD-EEA6-87CB-CAF5-0F84E03A3446}"/>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63BFDD7D-5EF2-C15B-768E-FCCAF6D69F4B}"/>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4373C601-1ABA-AAEC-F5DC-5A8941917828}"/>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F3D288D2-4C4B-763C-E962-B68A1F8C7AAB}"/>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754AEEBE-1C32-C86E-AEB4-5847096D35CE}"/>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6476BA50-6DD8-BF04-3CAE-768EF4327470}"/>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50707E1E-9C6E-ABE6-856D-496CD3681FAE}"/>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9A77623-A779-7F9E-3A61-07D777132872}"/>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4A3360A3-2F55-D4E2-BF94-84BFB8104057}"/>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71D7321B-0B7D-CF36-AACE-FF46439BB969}"/>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C58C443A-9CD2-702C-ECE3-9C12FA3B0823}"/>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1A58B1DD-9A0A-C9DA-F003-27EBD9329CDB}"/>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9774A4E0-9BF9-C982-9D21-3B28C4CE2ED4}"/>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C7641E1D-9177-33C3-8132-0B15C91134A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E023C6C3-96CC-5D20-4B90-581065ADF57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AA2704A5-3BEB-0821-DCBB-81D9A58019B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C3308803-E612-CB21-56DA-46A41B919636}"/>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9AADFB56-7208-3C84-7727-40B4E9613C0F}"/>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F7B32AA6-08AE-310B-B641-191392E6D003}"/>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746C57B8-EB4C-B178-3BC6-A5D102BC8E87}"/>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009C9AAA-EDEF-C0E4-9535-3296369B727D}"/>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07B39383-E249-AFFC-31E0-A1E63892A85B}"/>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EDB83264-681F-8B51-5ACE-7F3D44D059B6}"/>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42B8FA17-9557-AD9A-917F-A896378F945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DC6065AD-EF38-854A-5A8D-C0B96C3EF943}"/>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4F30C884-3EBB-EB8C-62B3-263F13E6931C}"/>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61EA0319-2400-9731-EFD2-5B230D167882}"/>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2210EF6F-532B-46D2-E8A7-E24EF7889E5D}"/>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5BA73A9B-59B2-A965-8720-D701DDFF9C40}"/>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314EA54-5943-8B50-EBC0-B96B9D71E466}"/>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BFE4FE15-C394-91A6-DF5C-776550025995}"/>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E07ED6F1-1862-DBC5-88E1-4C303228FA5E}"/>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810993E8-EE72-7E43-080A-650FA6534280}"/>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A56C4563-107B-2276-39B1-28EDBBE30859}"/>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490858A3-7C0C-C403-606E-6C529B7B857D}"/>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E6951D6D-FACD-C312-DAD9-C8BE9D7A0A40}"/>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0F970AE8-0DE6-600B-3EFB-E246B8E47D47}"/>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EAAA78D-11DE-3645-11CB-6319E613AD1B}"/>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FCD80768-DCF8-BC8F-F70F-97747001F1AA}"/>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E30B014E-152F-143E-9CDE-685EA07682FA}"/>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6E8C603C-8DA1-A416-4CB6-0A2279F29C35}"/>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98321F0-D922-B862-7853-A3B873BA8562}"/>
              </a:ext>
            </a:extLst>
          </p:cNvPr>
          <p:cNvSpPr/>
          <p:nvPr/>
        </p:nvSpPr>
        <p:spPr>
          <a:xfrm>
            <a:off x="437628" y="4488998"/>
            <a:ext cx="5235399" cy="551737"/>
          </a:xfrm>
          <a:prstGeom prst="rect">
            <a:avLst/>
          </a:prstGeom>
          <a:solidFill>
            <a:srgbClr val="E2E2E2"/>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12" name="Group 211">
            <a:extLst>
              <a:ext uri="{FF2B5EF4-FFF2-40B4-BE49-F238E27FC236}">
                <a16:creationId xmlns:a16="http://schemas.microsoft.com/office/drawing/2014/main" id="{0EB7FB2B-7989-9E98-9390-BDEEF555F3A0}"/>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F78E8767-2350-6A31-CC04-0168897149B8}"/>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56469E30-6737-F1F2-F0C4-C4B7CBD09E75}"/>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C173DE2A-CB8B-A4A8-E144-DF9CD5359637}"/>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FB9AEEE1-88CD-84D5-C756-BB1DED6F8341}"/>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28B197B7-6C55-9128-533B-B9D4336515B5}"/>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115B1EAF-FDB5-ECD7-F0D1-B964A6D2C549}"/>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A2D8E577-BF86-49D7-0D9A-24279D21A2F1}"/>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BA9089B7-0E01-1CD4-1DFF-2F3B89BD007D}"/>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6BB7A4F6-31C0-6D43-8B2F-383F96861C94}"/>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440A36C-AB55-E8E5-E866-76F43AE53CE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3EA43E2-9E5C-B98B-B8F0-802CFB789037}"/>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032FE36D-A09D-E711-1277-115D0B57E05F}"/>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D0EB6AF-C060-5318-503C-800EF1F798A1}"/>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DE8BEA8A-0496-95DD-6F81-78CEE185B4E5}"/>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7D3D450A-57FD-6596-33BE-3B2D7B2DCF0A}"/>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F449436-51A4-D568-485F-B5A9DD7FA39A}"/>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DF963B96-EF13-65FF-CADE-400D9BF7AC7F}"/>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E8B3966C-C8F3-F790-9DB7-7DC713D9F01C}"/>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F658B6F-347D-645D-9A86-6AD2BF34D84F}"/>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2EDBC496-337B-9D2A-411D-26A9FFFBF2FA}"/>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271A2355-447A-1365-A5BD-15A43B60F959}"/>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8ACAC913-39B9-DFF5-A9C7-191A8F82CC85}"/>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5175DB30-62E8-EE81-4D56-053C2D3A9B2D}"/>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5051230-4D33-9768-63A9-AABDE585DD4A}"/>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7ACFF4A7-B1E0-272C-CD62-4252C2755342}"/>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938A9D0A-A6F8-17B6-CE32-92B07B9915E7}"/>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524AFDF0-153D-03F2-0844-4ABD1D1DE751}"/>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E92DF1E0-2F8C-32AE-E50A-1DD6794EC0AB}"/>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3B240D6-F589-A497-15C4-744817A77C02}"/>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1C0EC746-B581-B590-DE18-FDADDCCCE1C9}"/>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5C3A3D33-35B7-9411-7A7B-74BD685721F2}"/>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F82B0CC9-5801-2302-B740-DE08D93D575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7" name="Straight Connector 6">
            <a:extLst>
              <a:ext uri="{FF2B5EF4-FFF2-40B4-BE49-F238E27FC236}">
                <a16:creationId xmlns:a16="http://schemas.microsoft.com/office/drawing/2014/main" id="{3AB7E4D1-DA8C-445C-BBF0-26A0E5566070}"/>
              </a:ext>
            </a:extLst>
          </p:cNvPr>
          <p:cNvCxnSpPr>
            <a:cxnSpLocks/>
            <a:stCxn id="360" idx="0"/>
            <a:endCxn id="374" idx="0"/>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2BCD22D-AB8C-499D-B081-FECC778DB50C}"/>
              </a:ext>
            </a:extLst>
          </p:cNvPr>
          <p:cNvGrpSpPr/>
          <p:nvPr/>
        </p:nvGrpSpPr>
        <p:grpSpPr>
          <a:xfrm>
            <a:off x="5274591" y="710994"/>
            <a:ext cx="1287865" cy="1539429"/>
            <a:chOff x="5274591" y="710994"/>
            <a:chExt cx="1287865" cy="1539429"/>
          </a:xfrm>
        </p:grpSpPr>
        <p:sp>
          <p:nvSpPr>
            <p:cNvPr id="361" name="Rectangle 360">
              <a:extLst>
                <a:ext uri="{FF2B5EF4-FFF2-40B4-BE49-F238E27FC236}">
                  <a16:creationId xmlns:a16="http://schemas.microsoft.com/office/drawing/2014/main" id="{574599B7-5A39-41E7-A7DB-9B1D8AA59CD6}"/>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2" name="Rectangle 361">
              <a:extLst>
                <a:ext uri="{FF2B5EF4-FFF2-40B4-BE49-F238E27FC236}">
                  <a16:creationId xmlns:a16="http://schemas.microsoft.com/office/drawing/2014/main" id="{B2EED7A2-0726-4AFE-8CBA-CFB569762EE7}"/>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63" name="Straight Connector 362">
              <a:extLst>
                <a:ext uri="{FF2B5EF4-FFF2-40B4-BE49-F238E27FC236}">
                  <a16:creationId xmlns:a16="http://schemas.microsoft.com/office/drawing/2014/main" id="{4A1A9D73-903B-4136-9A59-4EA74191A8EF}"/>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60" name="Rectangle: Rounded Corners 359">
              <a:extLst>
                <a:ext uri="{FF2B5EF4-FFF2-40B4-BE49-F238E27FC236}">
                  <a16:creationId xmlns:a16="http://schemas.microsoft.com/office/drawing/2014/main" id="{1161EE6C-3BA8-4014-A109-EB91F64278C0}"/>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Rectangle: Rounded Corners 373">
              <a:extLst>
                <a:ext uri="{FF2B5EF4-FFF2-40B4-BE49-F238E27FC236}">
                  <a16:creationId xmlns:a16="http://schemas.microsoft.com/office/drawing/2014/main" id="{B6C72BD1-4865-CFDE-9085-0B178183217B}"/>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5" name="Rectangle 364">
            <a:extLst>
              <a:ext uri="{FF2B5EF4-FFF2-40B4-BE49-F238E27FC236}">
                <a16:creationId xmlns:a16="http://schemas.microsoft.com/office/drawing/2014/main" id="{C37D9DF2-BC80-408E-ACDB-CDFBEADF0AB3}"/>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Flowchart: Direct Access Storage 389">
            <a:extLst>
              <a:ext uri="{FF2B5EF4-FFF2-40B4-BE49-F238E27FC236}">
                <a16:creationId xmlns:a16="http://schemas.microsoft.com/office/drawing/2014/main" id="{24AC7492-10DA-4C90-AE37-5542ABFD5C4E}"/>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Rectangle 391">
            <a:hlinkHover r:id="rId5" action="ppaction://hlinksldjump"/>
            <a:extLst>
              <a:ext uri="{FF2B5EF4-FFF2-40B4-BE49-F238E27FC236}">
                <a16:creationId xmlns:a16="http://schemas.microsoft.com/office/drawing/2014/main" id="{4BA849B1-38FE-4784-B5C6-7A2B35C61F72}"/>
              </a:ext>
            </a:extLst>
          </p:cNvPr>
          <p:cNvSpPr/>
          <p:nvPr/>
        </p:nvSpPr>
        <p:spPr>
          <a:xfrm>
            <a:off x="5019626" y="0"/>
            <a:ext cx="7172373"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4" name="TextBox 363">
            <a:hlinkClick r:id="" action="ppaction://hlinkshowjump?jump=nextslide"/>
            <a:extLst>
              <a:ext uri="{FF2B5EF4-FFF2-40B4-BE49-F238E27FC236}">
                <a16:creationId xmlns:a16="http://schemas.microsoft.com/office/drawing/2014/main" id="{7828CF38-C866-4FDE-A2FA-53A93C1AF035}"/>
              </a:ext>
            </a:extLst>
          </p:cNvPr>
          <p:cNvSpPr txBox="1"/>
          <p:nvPr/>
        </p:nvSpPr>
        <p:spPr>
          <a:xfrm>
            <a:off x="5638750" y="5266985"/>
            <a:ext cx="740908" cy="323165"/>
          </a:xfrm>
          <a:prstGeom prst="rect">
            <a:avLst/>
          </a:prstGeom>
          <a:solidFill>
            <a:schemeClr val="bg1"/>
          </a:solidFill>
        </p:spPr>
        <p:txBody>
          <a:bodyPr wrap="none" rtlCol="0">
            <a:spAutoFit/>
          </a:bodyPr>
          <a:lstStyle/>
          <a:p>
            <a:r>
              <a:rPr lang="en-GB" sz="1500" dirty="0"/>
              <a:t>Waste</a:t>
            </a:r>
          </a:p>
        </p:txBody>
      </p:sp>
      <p:pic>
        <p:nvPicPr>
          <p:cNvPr id="391" name="Graphic 390" descr="Magnifying glass with solid fill">
            <a:hlinkClick r:id="" action="ppaction://hlinkshowjump?jump=nextslide"/>
            <a:extLst>
              <a:ext uri="{FF2B5EF4-FFF2-40B4-BE49-F238E27FC236}">
                <a16:creationId xmlns:a16="http://schemas.microsoft.com/office/drawing/2014/main" id="{6C7F5CC9-C9FD-470C-A00F-2851DD3AE4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54684" y="5024498"/>
            <a:ext cx="900000" cy="900000"/>
          </a:xfrm>
          <a:prstGeom prst="rect">
            <a:avLst/>
          </a:prstGeom>
        </p:spPr>
      </p:pic>
      <p:sp>
        <p:nvSpPr>
          <p:cNvPr id="397" name="Oval 396">
            <a:hlinkClick r:id="" action="ppaction://hlinkshowjump?jump=nextslide"/>
            <a:extLst>
              <a:ext uri="{FF2B5EF4-FFF2-40B4-BE49-F238E27FC236}">
                <a16:creationId xmlns:a16="http://schemas.microsoft.com/office/drawing/2014/main" id="{5BDAD576-C63D-436F-8D1C-B019A844B586}"/>
              </a:ext>
            </a:extLst>
          </p:cNvPr>
          <p:cNvSpPr/>
          <p:nvPr/>
        </p:nvSpPr>
        <p:spPr>
          <a:xfrm rot="2023960">
            <a:off x="4464055" y="4877154"/>
            <a:ext cx="1657701" cy="113004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8" name="Title 1">
            <a:extLst>
              <a:ext uri="{FF2B5EF4-FFF2-40B4-BE49-F238E27FC236}">
                <a16:creationId xmlns:a16="http://schemas.microsoft.com/office/drawing/2014/main" id="{4954E5EE-4EA0-48F8-AA18-C5E3A92CA8C2}"/>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sp>
        <p:nvSpPr>
          <p:cNvPr id="450" name="Rectangle 449">
            <a:extLst>
              <a:ext uri="{FF2B5EF4-FFF2-40B4-BE49-F238E27FC236}">
                <a16:creationId xmlns:a16="http://schemas.microsoft.com/office/drawing/2014/main" id="{34CB44A3-E469-492F-A68B-F7FFD569CFF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51" name="Straight Connector 450">
            <a:extLst>
              <a:ext uri="{FF2B5EF4-FFF2-40B4-BE49-F238E27FC236}">
                <a16:creationId xmlns:a16="http://schemas.microsoft.com/office/drawing/2014/main" id="{336D2528-F488-4D45-A41F-11522836BE27}"/>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2" name="Straight Connector 451">
            <a:extLst>
              <a:ext uri="{FF2B5EF4-FFF2-40B4-BE49-F238E27FC236}">
                <a16:creationId xmlns:a16="http://schemas.microsoft.com/office/drawing/2014/main" id="{9B3EDF7F-9DE3-40E8-83F1-DC9E0E01AC01}"/>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75FDFA82-37DC-4EB4-9312-76C5F3CC5E16}"/>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EB53DC6D-4492-41E1-BC93-3E6A6BBCAD0E}"/>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D5E031C9-FF55-4EC4-BB4F-0223F081B7B4}"/>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C24F7067-506B-408C-A768-B5C17899E9E9}"/>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863453BA-981C-4C71-BF8C-7670437C381D}"/>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42CC4043-081A-4688-BB9A-CEB41714312F}"/>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0" name="Group 399">
            <a:extLst>
              <a:ext uri="{FF2B5EF4-FFF2-40B4-BE49-F238E27FC236}">
                <a16:creationId xmlns:a16="http://schemas.microsoft.com/office/drawing/2014/main" id="{9A308D24-8A2B-4F22-ABBB-981D643393E8}"/>
              </a:ext>
            </a:extLst>
          </p:cNvPr>
          <p:cNvGrpSpPr/>
          <p:nvPr/>
        </p:nvGrpSpPr>
        <p:grpSpPr>
          <a:xfrm>
            <a:off x="533303" y="4098589"/>
            <a:ext cx="2036973" cy="1842849"/>
            <a:chOff x="709634" y="4532234"/>
            <a:chExt cx="1641950" cy="1485472"/>
          </a:xfrm>
        </p:grpSpPr>
        <p:sp>
          <p:nvSpPr>
            <p:cNvPr id="401" name="Parallelogram 400">
              <a:extLst>
                <a:ext uri="{FF2B5EF4-FFF2-40B4-BE49-F238E27FC236}">
                  <a16:creationId xmlns:a16="http://schemas.microsoft.com/office/drawing/2014/main" id="{5E382112-6939-47CE-951E-D373A8AA9D90}"/>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2" name="Freeform: Shape 514">
              <a:extLst>
                <a:ext uri="{FF2B5EF4-FFF2-40B4-BE49-F238E27FC236}">
                  <a16:creationId xmlns:a16="http://schemas.microsoft.com/office/drawing/2014/main" id="{D2739930-6050-4DE6-82E8-6BD795A00BEB}"/>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3" name="Oval 402">
              <a:extLst>
                <a:ext uri="{FF2B5EF4-FFF2-40B4-BE49-F238E27FC236}">
                  <a16:creationId xmlns:a16="http://schemas.microsoft.com/office/drawing/2014/main" id="{82CC0963-751A-4B86-92C2-8E40F1C83500}"/>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4" name="Oval 403">
              <a:extLst>
                <a:ext uri="{FF2B5EF4-FFF2-40B4-BE49-F238E27FC236}">
                  <a16:creationId xmlns:a16="http://schemas.microsoft.com/office/drawing/2014/main" id="{E9949F4C-5E2D-423D-8183-C643D394525E}"/>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5" name="Oval 404">
              <a:extLst>
                <a:ext uri="{FF2B5EF4-FFF2-40B4-BE49-F238E27FC236}">
                  <a16:creationId xmlns:a16="http://schemas.microsoft.com/office/drawing/2014/main" id="{5106763B-A7F9-40CB-96E1-BF9E63E6D4F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6" name="Parallelogram 405">
              <a:extLst>
                <a:ext uri="{FF2B5EF4-FFF2-40B4-BE49-F238E27FC236}">
                  <a16:creationId xmlns:a16="http://schemas.microsoft.com/office/drawing/2014/main" id="{CBCD9C82-EFD8-404F-8A38-3DDD096CF6EC}"/>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7" name="Parallelogram 406">
              <a:extLst>
                <a:ext uri="{FF2B5EF4-FFF2-40B4-BE49-F238E27FC236}">
                  <a16:creationId xmlns:a16="http://schemas.microsoft.com/office/drawing/2014/main" id="{54BFEAC1-E1A7-46F8-81EC-3238A98928AA}"/>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8" name="Parallelogram 407">
              <a:extLst>
                <a:ext uri="{FF2B5EF4-FFF2-40B4-BE49-F238E27FC236}">
                  <a16:creationId xmlns:a16="http://schemas.microsoft.com/office/drawing/2014/main" id="{D8534C13-C207-42AB-BA47-117D1187CD8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9" name="Parallelogram 408">
              <a:extLst>
                <a:ext uri="{FF2B5EF4-FFF2-40B4-BE49-F238E27FC236}">
                  <a16:creationId xmlns:a16="http://schemas.microsoft.com/office/drawing/2014/main" id="{9759B19D-F278-436D-BD01-6E6ABF2CA503}"/>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410" name="Straight Connector 409">
              <a:extLst>
                <a:ext uri="{FF2B5EF4-FFF2-40B4-BE49-F238E27FC236}">
                  <a16:creationId xmlns:a16="http://schemas.microsoft.com/office/drawing/2014/main" id="{7CC55B59-B3B3-473B-B856-FF0505D940D5}"/>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411" name="Parallelogram 410">
              <a:extLst>
                <a:ext uri="{FF2B5EF4-FFF2-40B4-BE49-F238E27FC236}">
                  <a16:creationId xmlns:a16="http://schemas.microsoft.com/office/drawing/2014/main" id="{3F7080A0-1163-47D9-A73E-0C70065591B9}"/>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12" name="Oval 411">
              <a:extLst>
                <a:ext uri="{FF2B5EF4-FFF2-40B4-BE49-F238E27FC236}">
                  <a16:creationId xmlns:a16="http://schemas.microsoft.com/office/drawing/2014/main" id="{3403AB06-9C6B-4BCF-A77E-E92F956E618E}"/>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13" name="Oval 412">
              <a:extLst>
                <a:ext uri="{FF2B5EF4-FFF2-40B4-BE49-F238E27FC236}">
                  <a16:creationId xmlns:a16="http://schemas.microsoft.com/office/drawing/2014/main" id="{CCED2EED-6A41-4B06-8369-0EA03037285E}"/>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14" name="Oval 413">
              <a:extLst>
                <a:ext uri="{FF2B5EF4-FFF2-40B4-BE49-F238E27FC236}">
                  <a16:creationId xmlns:a16="http://schemas.microsoft.com/office/drawing/2014/main" id="{214D4D18-186B-46B0-8FD8-899F03AD1C9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15" name="Parallelogram 414">
              <a:extLst>
                <a:ext uri="{FF2B5EF4-FFF2-40B4-BE49-F238E27FC236}">
                  <a16:creationId xmlns:a16="http://schemas.microsoft.com/office/drawing/2014/main" id="{662B24AB-AE65-4A4A-A1FF-7C3CE55EC600}"/>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416" name="Straight Connector 415">
              <a:extLst>
                <a:ext uri="{FF2B5EF4-FFF2-40B4-BE49-F238E27FC236}">
                  <a16:creationId xmlns:a16="http://schemas.microsoft.com/office/drawing/2014/main" id="{2C99AF38-4788-4B50-87C4-73DA3E762335}"/>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17" name="Straight Connector 416">
              <a:extLst>
                <a:ext uri="{FF2B5EF4-FFF2-40B4-BE49-F238E27FC236}">
                  <a16:creationId xmlns:a16="http://schemas.microsoft.com/office/drawing/2014/main" id="{BB525CDD-9B20-442B-A2CF-36ED5FC38A1B}"/>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418" name="Group 417">
              <a:extLst>
                <a:ext uri="{FF2B5EF4-FFF2-40B4-BE49-F238E27FC236}">
                  <a16:creationId xmlns:a16="http://schemas.microsoft.com/office/drawing/2014/main" id="{AF88779C-588B-4073-8B66-CED4DDAAA018}"/>
                </a:ext>
              </a:extLst>
            </p:cNvPr>
            <p:cNvGrpSpPr/>
            <p:nvPr/>
          </p:nvGrpSpPr>
          <p:grpSpPr>
            <a:xfrm flipH="1">
              <a:off x="1081378" y="5404553"/>
              <a:ext cx="214048" cy="255496"/>
              <a:chOff x="9819943" y="2983395"/>
              <a:chExt cx="214048" cy="255496"/>
            </a:xfrm>
          </p:grpSpPr>
          <p:cxnSp>
            <p:nvCxnSpPr>
              <p:cNvPr id="429" name="Straight Connector 428">
                <a:extLst>
                  <a:ext uri="{FF2B5EF4-FFF2-40B4-BE49-F238E27FC236}">
                    <a16:creationId xmlns:a16="http://schemas.microsoft.com/office/drawing/2014/main" id="{E7E3F0BC-1838-4E30-A695-8EF0DB07C184}"/>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30" name="Straight Connector 429">
                <a:extLst>
                  <a:ext uri="{FF2B5EF4-FFF2-40B4-BE49-F238E27FC236}">
                    <a16:creationId xmlns:a16="http://schemas.microsoft.com/office/drawing/2014/main" id="{43173E0C-E6F1-4410-B3F5-04314EAE946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31" name="Straight Connector 430">
                <a:extLst>
                  <a:ext uri="{FF2B5EF4-FFF2-40B4-BE49-F238E27FC236}">
                    <a16:creationId xmlns:a16="http://schemas.microsoft.com/office/drawing/2014/main" id="{A652A25B-E57D-4319-99E2-AD32483FF673}"/>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32" name="Straight Connector 431">
                <a:extLst>
                  <a:ext uri="{FF2B5EF4-FFF2-40B4-BE49-F238E27FC236}">
                    <a16:creationId xmlns:a16="http://schemas.microsoft.com/office/drawing/2014/main" id="{16C385E2-04F7-4FD6-BF28-7D1CA1094B21}"/>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419" name="Parallelogram 418">
              <a:extLst>
                <a:ext uri="{FF2B5EF4-FFF2-40B4-BE49-F238E27FC236}">
                  <a16:creationId xmlns:a16="http://schemas.microsoft.com/office/drawing/2014/main" id="{BE15A123-CD2A-4BB0-BD42-C2FBB99A4F93}"/>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0" name="Parallelogram 419">
              <a:extLst>
                <a:ext uri="{FF2B5EF4-FFF2-40B4-BE49-F238E27FC236}">
                  <a16:creationId xmlns:a16="http://schemas.microsoft.com/office/drawing/2014/main" id="{EF6780B6-A9C4-4E88-8AFD-BBB1EECBE3AE}"/>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1" name="Arc 420">
              <a:extLst>
                <a:ext uri="{FF2B5EF4-FFF2-40B4-BE49-F238E27FC236}">
                  <a16:creationId xmlns:a16="http://schemas.microsoft.com/office/drawing/2014/main" id="{CFC90558-78AD-4DDA-B856-FD189A023BE6}"/>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2" name="Parallelogram 421">
              <a:extLst>
                <a:ext uri="{FF2B5EF4-FFF2-40B4-BE49-F238E27FC236}">
                  <a16:creationId xmlns:a16="http://schemas.microsoft.com/office/drawing/2014/main" id="{3016703B-70A1-4A9F-9DA7-53677DCF655A}"/>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3" name="Parallelogram 422">
              <a:extLst>
                <a:ext uri="{FF2B5EF4-FFF2-40B4-BE49-F238E27FC236}">
                  <a16:creationId xmlns:a16="http://schemas.microsoft.com/office/drawing/2014/main" id="{6BFE56BF-8C4C-4983-8A76-0B0C867DFB67}"/>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4" name="Arc 423">
              <a:extLst>
                <a:ext uri="{FF2B5EF4-FFF2-40B4-BE49-F238E27FC236}">
                  <a16:creationId xmlns:a16="http://schemas.microsoft.com/office/drawing/2014/main" id="{237E84CD-3129-459E-A01D-32B531799827}"/>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5" name="Arc 424">
              <a:extLst>
                <a:ext uri="{FF2B5EF4-FFF2-40B4-BE49-F238E27FC236}">
                  <a16:creationId xmlns:a16="http://schemas.microsoft.com/office/drawing/2014/main" id="{EED150FD-40DF-4CFE-899E-985B634CDF1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6" name="Arc 425">
              <a:extLst>
                <a:ext uri="{FF2B5EF4-FFF2-40B4-BE49-F238E27FC236}">
                  <a16:creationId xmlns:a16="http://schemas.microsoft.com/office/drawing/2014/main" id="{4CE3E776-45E9-4235-9E78-ECC570C559BF}"/>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7" name="Arc 426">
              <a:extLst>
                <a:ext uri="{FF2B5EF4-FFF2-40B4-BE49-F238E27FC236}">
                  <a16:creationId xmlns:a16="http://schemas.microsoft.com/office/drawing/2014/main" id="{F4814AD9-7A8E-4FB7-9433-6D50CABA62D7}"/>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28" name="Parallelogram 427">
              <a:extLst>
                <a:ext uri="{FF2B5EF4-FFF2-40B4-BE49-F238E27FC236}">
                  <a16:creationId xmlns:a16="http://schemas.microsoft.com/office/drawing/2014/main" id="{328AA666-433A-48C9-B5B4-BF9E0A92939E}"/>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358" name="TextBox 357">
            <a:extLst>
              <a:ext uri="{FF2B5EF4-FFF2-40B4-BE49-F238E27FC236}">
                <a16:creationId xmlns:a16="http://schemas.microsoft.com/office/drawing/2014/main" id="{C2DEB7D9-8527-451D-82A7-7DCC39C0C461}"/>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Tree>
    <p:custDataLst>
      <p:tags r:id="rId1"/>
    </p:custDataLst>
    <p:extLst>
      <p:ext uri="{BB962C8B-B14F-4D97-AF65-F5344CB8AC3E}">
        <p14:creationId xmlns:p14="http://schemas.microsoft.com/office/powerpoint/2010/main" val="11043542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DA6D9-429D-62CD-03DD-BE20F7F9D55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E8D1A7D-FB80-8088-0A9E-D872A7869099}"/>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42D3CEF6-FBDE-AE53-8270-E75B0EE22ABA}"/>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F1C253D-C1E3-2A01-2091-798B4E6E31B5}"/>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CD9BFC5B-5BA4-1C52-E368-1F4D2518C9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FEEDDE31-644B-3E08-C9E6-094BBF9DE881}"/>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9640921C-8592-ED47-6992-8FAD9CC56049}"/>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FE0E3E58-3DE4-1771-F2DB-482D51003258}"/>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A8DA3D41-EED6-6E53-0868-1036AA2826BC}"/>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8C8D69FD-1085-F3B0-6A64-B0FD18359741}"/>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B82A3D-4EE9-BADA-D1B3-88938816103F}"/>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0C976443-9BC1-CFA5-AA7F-76209A7ACB55}"/>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7B70AD4-B55E-F996-1C27-78680B09F9F6}"/>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FEDE4372-6FD9-095A-7227-44DBAC63FAF2}"/>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rId4" action="ppaction://hlinksldjump"/>
            <a:extLst>
              <a:ext uri="{FF2B5EF4-FFF2-40B4-BE49-F238E27FC236}">
                <a16:creationId xmlns:a16="http://schemas.microsoft.com/office/drawing/2014/main" id="{57AAF94E-003C-D52B-A743-BD68347A1625}"/>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rId5" action="ppaction://hlinksldjump"/>
            <a:extLst>
              <a:ext uri="{FF2B5EF4-FFF2-40B4-BE49-F238E27FC236}">
                <a16:creationId xmlns:a16="http://schemas.microsoft.com/office/drawing/2014/main" id="{D9C41F47-66F9-BDDF-54B8-4358F78886D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B4601A0E-2B38-5495-3C73-641B817149B5}"/>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B6FD9813-3F92-8F27-638D-52C7C56E9B15}"/>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170AB49B-1D43-45E0-8415-8AD06B27ABE5}"/>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3DC6E1AD-7DD5-3CB5-52CA-B5E595045E6D}"/>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0E4ADE74-9CC2-7C4F-DA5C-F431971B8A92}"/>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D0D4F562-70F3-583C-7A84-BF54664D0058}"/>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8852F219-1B52-B6A3-07C5-61AB4C0DDB4C}"/>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F7374C63-A952-3E0E-5AA3-8EF08B154062}"/>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BDBFF213-46F5-86CF-3EE3-3DBAD7E46EAF}"/>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23807420-9204-81D8-0E45-C53E354789E7}"/>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6173A67D-02F7-1A21-4D10-E9EA7EF01E3E}"/>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E25ACD6B-D192-9868-A4F1-29CEC11DA9CD}"/>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20C1992F-A350-08F1-F7F4-F53A0DFF1C62}"/>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1CFF542A-7CDE-CD8D-DE25-7C84A7C551A4}"/>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058E0DD-214D-A8C1-8A62-852727CAE433}"/>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A0B21423-8D86-6523-F524-38C40D842335}"/>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637DF1D9-1476-935C-E665-5E3826094908}"/>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A1E99EFD-22AB-5A67-C1F4-6BAD17C62C3E}"/>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3BD47C28-C82F-F997-C3FD-B270CE0F8A29}"/>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ED05855A-7D86-F6C0-ED2C-5C305C44DDFF}"/>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7A58775D-AAC3-BBF2-A810-ACB923616FF4}"/>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EDCF1B-955C-7E74-1259-29A59674D0AA}"/>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3A4146D-46C1-B338-D49F-F63CB71189E9}"/>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9329AB2A-FBED-3479-1B24-40268F3E01A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C3C9454F-841F-F084-201B-2C66EDF74241}"/>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272E277B-2403-E789-996E-12169F3CD042}"/>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02D178AC-5E69-0528-39F3-C5F633D2C175}"/>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92752973-1CA3-E7D7-6197-ED4DEDE097AA}"/>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4EDE5D9E-E585-D7FE-81F6-11566B7B638D}"/>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E07D9FD5-2899-004A-E340-FC9F82A1AAF2}"/>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15BB24D6-0BC4-2AB2-0C62-EEED85CF0B48}"/>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48BC210A-C2AA-065D-FA95-1B981370FB80}"/>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3CA02785-AAEE-E52E-A854-755B4EF3C9B6}"/>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6D6A1576-736E-CA93-ADAD-4F749A1374A0}"/>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D19B7578-AA8D-6CD6-4AC2-B2359A011F53}"/>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9DD29FCA-997B-76F8-E5B6-25ABC6F059B7}"/>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9B707D48-8A7B-E63F-32B5-FCBB77B10B9A}"/>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F0CD3BAA-504C-496A-3EE3-E886163EC6E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2C4EBDFE-5B30-EEF7-F5C8-032806D0FB49}"/>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95C064B4-12FD-AB5D-959B-725FF9345361}"/>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AC55215D-FC0F-858F-BCB8-0FD03B1D8D2F}"/>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68E50AF7-4EE0-E6AB-8E6B-035A68D520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078B4102-46CE-5E16-F9F0-DBECC7057F75}"/>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282D6DDD-849D-A288-65C5-15CE9E79D1B3}"/>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E3F3DF04-378D-7F36-2347-BFBDE9957201}"/>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1AA4FA04-D2C4-4480-ACB4-6E59055651F7}"/>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39272BB2-9761-1A60-EA0C-05CB86005DAA}"/>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1B16E43F-C656-AFC7-DE4E-B157C2C69D2B}"/>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2C406D68-14D0-974B-5E91-D69D3F062EFE}"/>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9E074B45-A071-0E97-18A0-A5D4E42F90F9}"/>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22A536CA-F605-65D0-A468-346B199D5E92}"/>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C59116CC-7F69-389C-F229-649DEE84820F}"/>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2D260388-2962-1E32-9237-77002081EBF9}"/>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7AAE31BB-FB84-D7CA-FBA0-CA3FC15CD121}"/>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BCCFF2F8-AB3B-B80B-4C5C-EFF639B241C7}"/>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63DBBBB0-D27F-0C5A-F7C1-CC074634DCCD}"/>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965A3713-0F72-A233-7E96-1CFA3F082FDD}"/>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88C2E96B-CE01-CA42-B7D2-3E4D3CDB7323}"/>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2BAF8E97-4BC8-7611-1748-31A0008040DF}"/>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0F9DC2AC-1DAE-5408-7741-46BC5E39957B}"/>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CB34AD87-1D12-8E37-2277-19D818818C29}"/>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B0EC2F97-E12D-AC70-CE15-BB0D67D97179}"/>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0B334B0F-C5BA-4613-F783-E79E46450659}"/>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4C78334C-9DC8-E155-1BC6-C83C1EFBEF30}"/>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4189749A-18FE-2071-E5AF-E6BBEA8003CD}"/>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7EEED9E4-1C9F-DC5F-8C17-DE25D7DF06D5}"/>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8066787-C1E4-42CC-9868-9C039AEBCFDD}"/>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7B3024B4-C274-03D4-B641-94169982DF22}"/>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516B39B9-51CE-B789-4232-ED12752D96D3}"/>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B696B972-9CBB-7E54-CBBA-DCF9D8F56DFF}"/>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41B25574-A364-9360-F1A6-357C13421D9E}"/>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5716F5AA-E606-ADB0-3BCA-86357922CCE2}"/>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206B1DB6-E17F-1BA0-C18C-FB44F6A67CA7}"/>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09AC3832-CA81-60CC-37E4-C214CFC4AE1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115F0D73-7AD7-627A-C8C2-D5EF78CC56DE}"/>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3291392-1E07-BB88-F351-6E89C595A01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F9EE49A6-74ED-73EE-BAAF-19D3D4A3ED03}"/>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A103D8AE-D9F5-1E33-F487-7E2977999E1C}"/>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CF3DF6E2-2A1A-B433-7BDF-33B39E4810A9}"/>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751E248F-B7AD-C4EA-1776-76F152A01681}"/>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C4C5EE2B-8011-8AFC-3660-D9FCEED45253}"/>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7EA55697-FC45-3195-07F6-E8048A9EC9E8}"/>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F349CA94-C321-C1AD-DC1C-C8EB093A34AE}"/>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E0692D39-2AD7-D932-E99F-5770D2C59A8B}"/>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205D8D81-2F4E-27B0-000D-0B5A082C437B}"/>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612E8953-E24F-BACF-0673-4AF18318B7B8}"/>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C49156FE-D0E3-DD01-1234-45A0701F7928}"/>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74879292-180A-DA97-EFE7-5A20063DCFC7}"/>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C4166C99-E915-A4B7-F6A6-4159F198201A}"/>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AAA670F9-2C4B-4165-A50A-2373A8F761B9}"/>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DE970B6C-19D3-BCE2-E672-8AF29FFC2EF1}"/>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3515FCF4-5721-B2C9-28B3-635A67102E6C}"/>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9A0D7163-6AE6-E7F6-EF0E-C5E32F20DDF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CEA42876-EEA3-0E4C-6032-68C02263BFE1}"/>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6834B404-7C40-F687-B7E4-38EAF5AFAB34}"/>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A74BF541-B612-80EF-5513-751C17DD5E95}"/>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ADD24860-E900-D59F-73F7-931D6357D2E2}"/>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763A17E7-C096-ABD2-4BFA-DD9FA8781741}"/>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E290FE5A-53E1-0811-B3BB-CE48B442F04B}"/>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3DD8C55B-BD08-A1DF-177C-75DF6FDC1DA8}"/>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983D9F8-512C-52DD-D2E6-1834AAA33E86}"/>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4FF3D20D-7C3F-D97E-7C94-1FB66CB45B5D}"/>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556CCAE4-4195-B8E9-5980-D163BBE950E5}"/>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61DECD95-C271-6F2D-A4C1-CD14BB33A932}"/>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FDCA6B16-49C0-4673-929A-324327A2E938}"/>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C6619A84-2502-6B85-D551-AA76B83678B0}"/>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A2B3031E-8FDE-69BC-DE63-B39A9077D37C}"/>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D63013E4-4DBC-77D7-54EA-964BD7215D99}"/>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5157E028-E7E8-8B8E-6735-EA6F0520A37B}"/>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E57DDD2-C5B9-FDF9-61D1-D59DEFF3364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245002C6-6F66-832D-DDF0-9EF7DEF79269}"/>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EA13497-99F5-12E1-5BF5-971E30B79E94}"/>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4A61979A-0257-4353-E0FF-8739DB7EFA9A}"/>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4214EE00-CEBB-14C4-88A0-60574946444E}"/>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24969B91-830D-5684-5270-9C46EE4A9921}"/>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663D99EC-D5E5-7AAC-9C11-CDADF1F28899}"/>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5E9DBC1D-46CC-FD7F-A447-D0F50C7108D4}"/>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1BE77E3D-355E-125E-BC9C-B619D83B3278}"/>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E6F2B0E6-4613-E2CE-CAF8-2BDFAAF6B074}"/>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FEDA4A15-4290-2AF4-916E-9E19A35B31BE}"/>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A537A642-C9E5-F862-8A58-57A5575996C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9BCA7B2-4BB7-69DB-05F7-B5FE26BF7040}"/>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15731569-7FF5-ADFB-B386-C45E1C013D08}"/>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915B9BD2-0490-9A92-F215-48F08192564E}"/>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BE0D4253-4B8D-5623-D695-06D2A8434BB4}"/>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203A114F-B8EC-2E8E-B657-A5C01ED5A621}"/>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A858B2C5-F0B8-9E6B-55B8-2F33234FC56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1062EEB3-5DE0-35C1-1788-6967D23D8391}"/>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31B1A3B4-CF48-7FA1-68B2-59B06EFBBB6B}"/>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C7906652-6AE1-5C5C-59BA-F66CE125F505}"/>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78D7E1C9-4CD3-7738-E2D3-CC53D73CD40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19F7D6EB-CD79-F579-23AF-729469316059}"/>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F969FD95-5040-95E4-4AE1-99A65651F8D5}"/>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07EB0603-1C76-A4E2-B5CB-7158B9FBC150}"/>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244DB5F9-A5DA-EDB5-AFFD-44602603021D}"/>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54F607DA-237B-F45A-3D90-56992507AEB0}"/>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B1BD7137-DB43-BA43-773B-981398E3385D}"/>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1E7811-7F8F-E0E4-DAD0-9B6F058CCD5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9136522E-FC38-004E-984E-2D7E65C22394}"/>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76F48581-B12E-8BB4-E251-26A993F5E639}"/>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2043D432-4B14-34A5-52F8-408419052A75}"/>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3E5136E8-7E0A-D3E4-DD55-0D001FB3F809}"/>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5B44B8C7-6DC9-9D40-6A38-04489BC8EEF1}"/>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CEC41DBC-CCB4-40F7-5ABD-C921A9D26D4F}"/>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F0D75A1C-6A44-7908-D89E-8A053D82D9B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4B194A00-D674-5CAE-523E-5EEAF928DEF2}"/>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F8A39E6B-827B-02CC-7DD6-3813BE4ADAF4}"/>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A65FA98F-9E4D-DC6D-86AC-BB73E9494116}"/>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9CCB2D00-1F80-7C0D-C3CC-8300F06FC6A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FA23CF87-2572-EED2-0AA8-0ECAFD6D0049}"/>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8C45C517-9D18-F68D-4D7C-0F50B3D0483E}"/>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378B9F6C-97ED-41D9-3FC5-72150311129C}"/>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8FAD70B7-8AA0-639C-93F4-04E70CFA46A5}"/>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E001221C-4D40-D955-0B0E-AE846E7D7F1B}"/>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2E14D51D-53E4-CAA3-B832-0BC5586C0310}"/>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4EC5CB6F-A0DF-D4CE-A90F-1DB139DBB839}"/>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EA5EA47-E4BA-8A2D-C121-7A75A8F4630A}"/>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1D0D39A-6F05-6C94-822B-B76B62C528EA}"/>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B9A3A86-589E-34AC-B24B-1D0B4E9F5BF2}"/>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0D343E13-79FC-BA1E-023C-6D6E176B5F6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5036710B-1C6C-4EB3-1C15-A7DB7A226B43}"/>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47410807-8F6B-E6D7-2879-36AD149F13CC}"/>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4045D07F-5E6D-B741-7562-919EEAF1512F}"/>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EA6127DB-6DAC-44A4-A361-8BAD3C8A7EEE}"/>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2656BE62-BBCF-102B-83C9-04ADCD5CE1BD}"/>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22C961D-F828-E336-48F9-7D293F2B4416}"/>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0E3C9DFF-A546-D765-49C2-8E0ECB9B27E4}"/>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636078B0-FCFB-93BF-C54C-3BFAE9D1BC9C}"/>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1E4BD41A-4DAE-E3A0-F125-D3D91119FB69}"/>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457EEE89-2289-BEB8-723E-4AA321449605}"/>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2CB6BA3-8691-F229-9461-781A7F476205}"/>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8EEA58C-FA29-B611-C503-8BF75B093429}"/>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98842EA-4232-88FA-2D7C-F8759264151A}"/>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C40FE68-16BE-5D15-C40E-0CF387B3058D}"/>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B57A4E1C-2C7B-A792-9B33-E78D0FB7E79D}"/>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4CCDABE8-F785-C6FF-0AEB-EA492229A994}"/>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E83AA7B0-1B15-7632-C8A6-E1252C447B75}"/>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BB8A0686-A613-7BC1-A5D6-DABB0EA29909}"/>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E1981738-5748-6FE9-F928-40AF929B22B8}"/>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49FC963-0E4A-F3D7-F71E-4C6324FE5B1D}"/>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B358B4F3-DB42-D2D5-0875-9400384946C0}"/>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46DAE73-D9C8-CDF3-9D65-A674288ECCF2}"/>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68912963-419F-F0FD-C4E7-4522A4BD09D7}"/>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33A98E7-27C8-7365-D2C2-058ACAB8A3AD}"/>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0C4671F2-DD64-E6B0-5DC2-7C7F0080F1E9}"/>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D183A24D-FCF7-C2C0-7D19-895C3D85A8F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9348872B-44D7-CAF4-582F-9767C78393E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34C503CD-CB6F-AA9C-600E-D51CAECCCA02}"/>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E70011D6-30C3-258E-EA35-2330AE87353B}"/>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B6393637-98A1-EC81-1C37-73AF03DE5757}"/>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EA6D6A84-EDD0-DF4C-5A7E-9840DA9ACFFB}"/>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6143B300-B8A5-5BA4-3591-B8638BF43FDF}"/>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FBFC06F9-5DF1-8B06-F8FE-7581B8500B3A}"/>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474177B6-E04D-4841-A9B2-0720C0429D65}"/>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03FC4689-C24C-1864-7CA9-8AA5070166F7}"/>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D5988022-702F-C623-46A4-ED8A6E41B349}"/>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6CF28B5F-D163-03A3-C79B-A57EF1FBFB00}"/>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15D98E2D-1B20-108F-9F94-EBA0A0350B7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CBA4D9CD-EEA6-87CB-CAF5-0F84E03A3446}"/>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63BFDD7D-5EF2-C15B-768E-FCCAF6D69F4B}"/>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4373C601-1ABA-AAEC-F5DC-5A8941917828}"/>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F3D288D2-4C4B-763C-E962-B68A1F8C7AAB}"/>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754AEEBE-1C32-C86E-AEB4-5847096D35CE}"/>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6476BA50-6DD8-BF04-3CAE-768EF4327470}"/>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50707E1E-9C6E-ABE6-856D-496CD3681FAE}"/>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9A77623-A779-7F9E-3A61-07D777132872}"/>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4A3360A3-2F55-D4E2-BF94-84BFB8104057}"/>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71D7321B-0B7D-CF36-AACE-FF46439BB969}"/>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C58C443A-9CD2-702C-ECE3-9C12FA3B0823}"/>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1A58B1DD-9A0A-C9DA-F003-27EBD9329CDB}"/>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9774A4E0-9BF9-C982-9D21-3B28C4CE2ED4}"/>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C7641E1D-9177-33C3-8132-0B15C91134A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E023C6C3-96CC-5D20-4B90-581065ADF57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AA2704A5-3BEB-0821-DCBB-81D9A58019B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C3308803-E612-CB21-56DA-46A41B919636}"/>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9AADFB56-7208-3C84-7727-40B4E9613C0F}"/>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F7B32AA6-08AE-310B-B641-191392E6D003}"/>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746C57B8-EB4C-B178-3BC6-A5D102BC8E87}"/>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009C9AAA-EDEF-C0E4-9535-3296369B727D}"/>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07B39383-E249-AFFC-31E0-A1E63892A85B}"/>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EDB83264-681F-8B51-5ACE-7F3D44D059B6}"/>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42B8FA17-9557-AD9A-917F-A896378F945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DC6065AD-EF38-854A-5A8D-C0B96C3EF943}"/>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4F30C884-3EBB-EB8C-62B3-263F13E6931C}"/>
                  </a:ext>
                </a:extLst>
              </p:cNvPr>
              <p:cNvSpPr/>
              <p:nvPr/>
            </p:nvSpPr>
            <p:spPr>
              <a:xfrm rot="16200000" flipH="1">
                <a:off x="8495801" y="3031696"/>
                <a:ext cx="301649" cy="214356"/>
              </a:xfrm>
              <a:prstGeom prst="parallelogram">
                <a:avLst>
                  <a:gd name="adj" fmla="val 54156"/>
                </a:avLst>
              </a:prstGeom>
              <a:blipFill>
                <a:blip r:embed="rId6"/>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61EA0319-2400-9731-EFD2-5B230D167882}"/>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2210EF6F-532B-46D2-E8A7-E24EF7889E5D}"/>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5BA73A9B-59B2-A965-8720-D701DDFF9C40}"/>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314EA54-5943-8B50-EBC0-B96B9D71E466}"/>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BFE4FE15-C394-91A6-DF5C-776550025995}"/>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E07ED6F1-1862-DBC5-88E1-4C303228FA5E}"/>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810993E8-EE72-7E43-080A-650FA6534280}"/>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A56C4563-107B-2276-39B1-28EDBBE30859}"/>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490858A3-7C0C-C403-606E-6C529B7B857D}"/>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E6951D6D-FACD-C312-DAD9-C8BE9D7A0A40}"/>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0F970AE8-0DE6-600B-3EFB-E246B8E47D47}"/>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EAAA78D-11DE-3645-11CB-6319E613AD1B}"/>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FCD80768-DCF8-BC8F-F70F-97747001F1AA}"/>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E30B014E-152F-143E-9CDE-685EA07682FA}"/>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6E8C603C-8DA1-A416-4CB6-0A2279F29C35}"/>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12" name="Group 211">
            <a:extLst>
              <a:ext uri="{FF2B5EF4-FFF2-40B4-BE49-F238E27FC236}">
                <a16:creationId xmlns:a16="http://schemas.microsoft.com/office/drawing/2014/main" id="{0EB7FB2B-7989-9E98-9390-BDEEF555F3A0}"/>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F78E8767-2350-6A31-CC04-0168897149B8}"/>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56469E30-6737-F1F2-F0C4-C4B7CBD09E75}"/>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C173DE2A-CB8B-A4A8-E144-DF9CD5359637}"/>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FB9AEEE1-88CD-84D5-C756-BB1DED6F8341}"/>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28B197B7-6C55-9128-533B-B9D4336515B5}"/>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115B1EAF-FDB5-ECD7-F0D1-B964A6D2C549}"/>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A2D8E577-BF86-49D7-0D9A-24279D21A2F1}"/>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BA9089B7-0E01-1CD4-1DFF-2F3B89BD007D}"/>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6BB7A4F6-31C0-6D43-8B2F-383F96861C94}"/>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440A36C-AB55-E8E5-E866-76F43AE53CE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3EA43E2-9E5C-B98B-B8F0-802CFB789037}"/>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032FE36D-A09D-E711-1277-115D0B57E05F}"/>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D0EB6AF-C060-5318-503C-800EF1F798A1}"/>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DE8BEA8A-0496-95DD-6F81-78CEE185B4E5}"/>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7D3D450A-57FD-6596-33BE-3B2D7B2DCF0A}"/>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F449436-51A4-D568-485F-B5A9DD7FA39A}"/>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DF963B96-EF13-65FF-CADE-400D9BF7AC7F}"/>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E8B3966C-C8F3-F790-9DB7-7DC713D9F01C}"/>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F658B6F-347D-645D-9A86-6AD2BF34D84F}"/>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2EDBC496-337B-9D2A-411D-26A9FFFBF2FA}"/>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271A2355-447A-1365-A5BD-15A43B60F959}"/>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8ACAC913-39B9-DFF5-A9C7-191A8F82CC85}"/>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5175DB30-62E8-EE81-4D56-053C2D3A9B2D}"/>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5051230-4D33-9768-63A9-AABDE585DD4A}"/>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7ACFF4A7-B1E0-272C-CD62-4252C2755342}"/>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938A9D0A-A6F8-17B6-CE32-92B07B9915E7}"/>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524AFDF0-153D-03F2-0844-4ABD1D1DE751}"/>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E92DF1E0-2F8C-32AE-E50A-1DD6794EC0AB}"/>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3B240D6-F589-A497-15C4-744817A77C02}"/>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1C0EC746-B581-B590-DE18-FDADDCCCE1C9}"/>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5C3A3D33-35B7-9411-7A7B-74BD685721F2}"/>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F82B0CC9-5801-2302-B740-DE08D93D575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7" name="Straight Connector 6">
            <a:extLst>
              <a:ext uri="{FF2B5EF4-FFF2-40B4-BE49-F238E27FC236}">
                <a16:creationId xmlns:a16="http://schemas.microsoft.com/office/drawing/2014/main" id="{3AB7E4D1-DA8C-445C-BBF0-26A0E5566070}"/>
              </a:ext>
            </a:extLst>
          </p:cNvPr>
          <p:cNvCxnSpPr>
            <a:cxnSpLocks/>
            <a:stCxn id="360" idx="0"/>
            <a:endCxn id="374" idx="0"/>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2BCD22D-AB8C-499D-B081-FECC778DB50C}"/>
              </a:ext>
            </a:extLst>
          </p:cNvPr>
          <p:cNvGrpSpPr/>
          <p:nvPr/>
        </p:nvGrpSpPr>
        <p:grpSpPr>
          <a:xfrm>
            <a:off x="5274591" y="710994"/>
            <a:ext cx="1287865" cy="1539429"/>
            <a:chOff x="5274591" y="710994"/>
            <a:chExt cx="1287865" cy="1539429"/>
          </a:xfrm>
        </p:grpSpPr>
        <p:sp>
          <p:nvSpPr>
            <p:cNvPr id="361" name="Rectangle 360">
              <a:extLst>
                <a:ext uri="{FF2B5EF4-FFF2-40B4-BE49-F238E27FC236}">
                  <a16:creationId xmlns:a16="http://schemas.microsoft.com/office/drawing/2014/main" id="{574599B7-5A39-41E7-A7DB-9B1D8AA59CD6}"/>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2" name="Rectangle 361">
              <a:extLst>
                <a:ext uri="{FF2B5EF4-FFF2-40B4-BE49-F238E27FC236}">
                  <a16:creationId xmlns:a16="http://schemas.microsoft.com/office/drawing/2014/main" id="{B2EED7A2-0726-4AFE-8CBA-CFB569762EE7}"/>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63" name="Straight Connector 362">
              <a:extLst>
                <a:ext uri="{FF2B5EF4-FFF2-40B4-BE49-F238E27FC236}">
                  <a16:creationId xmlns:a16="http://schemas.microsoft.com/office/drawing/2014/main" id="{4A1A9D73-903B-4136-9A59-4EA74191A8EF}"/>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60" name="Rectangle: Rounded Corners 359">
              <a:extLst>
                <a:ext uri="{FF2B5EF4-FFF2-40B4-BE49-F238E27FC236}">
                  <a16:creationId xmlns:a16="http://schemas.microsoft.com/office/drawing/2014/main" id="{1161EE6C-3BA8-4014-A109-EB91F64278C0}"/>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Rectangle: Rounded Corners 373">
              <a:extLst>
                <a:ext uri="{FF2B5EF4-FFF2-40B4-BE49-F238E27FC236}">
                  <a16:creationId xmlns:a16="http://schemas.microsoft.com/office/drawing/2014/main" id="{B6C72BD1-4865-CFDE-9085-0B178183217B}"/>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5" name="Rectangle 364">
            <a:extLst>
              <a:ext uri="{FF2B5EF4-FFF2-40B4-BE49-F238E27FC236}">
                <a16:creationId xmlns:a16="http://schemas.microsoft.com/office/drawing/2014/main" id="{C37D9DF2-BC80-408E-ACDB-CDFBEADF0AB3}"/>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0" name="Flowchart: Direct Access Storage 389">
            <a:extLst>
              <a:ext uri="{FF2B5EF4-FFF2-40B4-BE49-F238E27FC236}">
                <a16:creationId xmlns:a16="http://schemas.microsoft.com/office/drawing/2014/main" id="{24AC7492-10DA-4C90-AE37-5542ABFD5C4E}"/>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TextBox 391">
            <a:hlinkClick r:id="" action="ppaction://hlinkshowjump?jump=nextslide"/>
            <a:extLst>
              <a:ext uri="{FF2B5EF4-FFF2-40B4-BE49-F238E27FC236}">
                <a16:creationId xmlns:a16="http://schemas.microsoft.com/office/drawing/2014/main" id="{2F6BDB12-F58C-47E4-B93B-A4666FC47B13}"/>
              </a:ext>
            </a:extLst>
          </p:cNvPr>
          <p:cNvSpPr txBox="1"/>
          <p:nvPr/>
        </p:nvSpPr>
        <p:spPr>
          <a:xfrm>
            <a:off x="5638750" y="5266985"/>
            <a:ext cx="740908" cy="323165"/>
          </a:xfrm>
          <a:prstGeom prst="rect">
            <a:avLst/>
          </a:prstGeom>
          <a:solidFill>
            <a:schemeClr val="bg1"/>
          </a:solidFill>
        </p:spPr>
        <p:txBody>
          <a:bodyPr wrap="none" rtlCol="0">
            <a:spAutoFit/>
          </a:bodyPr>
          <a:lstStyle/>
          <a:p>
            <a:r>
              <a:rPr lang="en-GB" sz="1500" dirty="0"/>
              <a:t>Waste</a:t>
            </a:r>
          </a:p>
        </p:txBody>
      </p:sp>
      <p:pic>
        <p:nvPicPr>
          <p:cNvPr id="401" name="Graphic 400" descr="Magnifying glass with solid fill">
            <a:hlinkClick r:id="" action="ppaction://hlinkshowjump?jump=nextslide"/>
            <a:extLst>
              <a:ext uri="{FF2B5EF4-FFF2-40B4-BE49-F238E27FC236}">
                <a16:creationId xmlns:a16="http://schemas.microsoft.com/office/drawing/2014/main" id="{7A5614AA-EA36-4C9E-A553-05215030CDB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54684" y="5024498"/>
            <a:ext cx="900000" cy="900000"/>
          </a:xfrm>
          <a:prstGeom prst="rect">
            <a:avLst/>
          </a:prstGeom>
        </p:spPr>
      </p:pic>
      <p:sp>
        <p:nvSpPr>
          <p:cNvPr id="402" name="Rectangle 401">
            <a:extLst>
              <a:ext uri="{FF2B5EF4-FFF2-40B4-BE49-F238E27FC236}">
                <a16:creationId xmlns:a16="http://schemas.microsoft.com/office/drawing/2014/main" id="{E7D54FAE-FEF2-4730-8340-289240786CCB}"/>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03" name="Group 402">
            <a:extLst>
              <a:ext uri="{FF2B5EF4-FFF2-40B4-BE49-F238E27FC236}">
                <a16:creationId xmlns:a16="http://schemas.microsoft.com/office/drawing/2014/main" id="{6CC8CE72-E723-46A6-8C5C-11E73B815D26}"/>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404" name="Group 403">
              <a:extLst>
                <a:ext uri="{FF2B5EF4-FFF2-40B4-BE49-F238E27FC236}">
                  <a16:creationId xmlns:a16="http://schemas.microsoft.com/office/drawing/2014/main" id="{3A82EFB6-DADD-4DA3-8552-B9B2B7EB93A6}"/>
                </a:ext>
              </a:extLst>
            </p:cNvPr>
            <p:cNvGrpSpPr/>
            <p:nvPr/>
          </p:nvGrpSpPr>
          <p:grpSpPr>
            <a:xfrm>
              <a:off x="8633226" y="465774"/>
              <a:ext cx="143228" cy="263234"/>
              <a:chOff x="8633226" y="465774"/>
              <a:chExt cx="143228" cy="263234"/>
            </a:xfrm>
          </p:grpSpPr>
          <p:sp>
            <p:nvSpPr>
              <p:cNvPr id="407" name="Oval 406">
                <a:extLst>
                  <a:ext uri="{FF2B5EF4-FFF2-40B4-BE49-F238E27FC236}">
                    <a16:creationId xmlns:a16="http://schemas.microsoft.com/office/drawing/2014/main" id="{93FCC9D0-3B39-480A-9AA3-3426CD1E28EF}"/>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Oval 407">
                <a:extLst>
                  <a:ext uri="{FF2B5EF4-FFF2-40B4-BE49-F238E27FC236}">
                    <a16:creationId xmlns:a16="http://schemas.microsoft.com/office/drawing/2014/main" id="{7AEB910B-A8DD-4A29-9AC7-E5452878A36D}"/>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9" name="Group 408">
                <a:extLst>
                  <a:ext uri="{FF2B5EF4-FFF2-40B4-BE49-F238E27FC236}">
                    <a16:creationId xmlns:a16="http://schemas.microsoft.com/office/drawing/2014/main" id="{9CF21B99-8B8C-40FD-99F2-F5A82F33B350}"/>
                  </a:ext>
                </a:extLst>
              </p:cNvPr>
              <p:cNvGrpSpPr/>
              <p:nvPr/>
            </p:nvGrpSpPr>
            <p:grpSpPr>
              <a:xfrm>
                <a:off x="8633226" y="602580"/>
                <a:ext cx="141129" cy="126428"/>
                <a:chOff x="8633226" y="602580"/>
                <a:chExt cx="141129" cy="126428"/>
              </a:xfrm>
              <a:solidFill>
                <a:schemeClr val="bg1">
                  <a:lumMod val="95000"/>
                </a:schemeClr>
              </a:solidFill>
            </p:grpSpPr>
            <p:sp>
              <p:nvSpPr>
                <p:cNvPr id="416" name="Oval 415">
                  <a:extLst>
                    <a:ext uri="{FF2B5EF4-FFF2-40B4-BE49-F238E27FC236}">
                      <a16:creationId xmlns:a16="http://schemas.microsoft.com/office/drawing/2014/main" id="{05937AAE-AFE7-4807-BA37-5057521E3B63}"/>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7" name="Oval 416">
                  <a:extLst>
                    <a:ext uri="{FF2B5EF4-FFF2-40B4-BE49-F238E27FC236}">
                      <a16:creationId xmlns:a16="http://schemas.microsoft.com/office/drawing/2014/main" id="{07EBD599-B7E7-4D13-A02F-C1F6AC9A6061}"/>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8" name="Rectangle: Rounded Corners 417">
                  <a:extLst>
                    <a:ext uri="{FF2B5EF4-FFF2-40B4-BE49-F238E27FC236}">
                      <a16:creationId xmlns:a16="http://schemas.microsoft.com/office/drawing/2014/main" id="{2A3C25E8-0494-4C21-BCC7-71A1A5736DE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9" name="Oval 418">
                  <a:extLst>
                    <a:ext uri="{FF2B5EF4-FFF2-40B4-BE49-F238E27FC236}">
                      <a16:creationId xmlns:a16="http://schemas.microsoft.com/office/drawing/2014/main" id="{3C5668F5-5C7B-4652-98DA-348410461859}"/>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Oval 419">
                  <a:extLst>
                    <a:ext uri="{FF2B5EF4-FFF2-40B4-BE49-F238E27FC236}">
                      <a16:creationId xmlns:a16="http://schemas.microsoft.com/office/drawing/2014/main" id="{92EA88E7-1E01-4AF9-BEEB-199D71D24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10" name="Group 409">
                <a:extLst>
                  <a:ext uri="{FF2B5EF4-FFF2-40B4-BE49-F238E27FC236}">
                    <a16:creationId xmlns:a16="http://schemas.microsoft.com/office/drawing/2014/main" id="{86C10022-D766-4D64-89D6-32EF19A3B776}"/>
                  </a:ext>
                </a:extLst>
              </p:cNvPr>
              <p:cNvGrpSpPr/>
              <p:nvPr/>
            </p:nvGrpSpPr>
            <p:grpSpPr>
              <a:xfrm flipH="1">
                <a:off x="8635325" y="599671"/>
                <a:ext cx="141129" cy="126428"/>
                <a:chOff x="8633226" y="602580"/>
                <a:chExt cx="141129" cy="126428"/>
              </a:xfrm>
              <a:solidFill>
                <a:schemeClr val="bg1">
                  <a:lumMod val="95000"/>
                </a:schemeClr>
              </a:solidFill>
            </p:grpSpPr>
            <p:sp>
              <p:nvSpPr>
                <p:cNvPr id="411" name="Oval 410">
                  <a:extLst>
                    <a:ext uri="{FF2B5EF4-FFF2-40B4-BE49-F238E27FC236}">
                      <a16:creationId xmlns:a16="http://schemas.microsoft.com/office/drawing/2014/main" id="{7D897E6B-7723-4AF7-977C-387F394395B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CFDC7E87-1442-40A6-8090-04352AA9F35D}"/>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Rectangle: Rounded Corners 412">
                  <a:extLst>
                    <a:ext uri="{FF2B5EF4-FFF2-40B4-BE49-F238E27FC236}">
                      <a16:creationId xmlns:a16="http://schemas.microsoft.com/office/drawing/2014/main" id="{16230FB6-5280-4522-A204-7AC753481FFD}"/>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F86EF191-521B-46A9-B232-043D3B3FAC54}"/>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85D6F24A-700C-4DA9-BC75-E0122F1B3B24}"/>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05" name="Oval 404">
              <a:extLst>
                <a:ext uri="{FF2B5EF4-FFF2-40B4-BE49-F238E27FC236}">
                  <a16:creationId xmlns:a16="http://schemas.microsoft.com/office/drawing/2014/main" id="{BAD6CE56-3F55-4427-A9B6-BC2FA170C5EB}"/>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1B4C723E-093F-430A-A4FC-E98D1C771F80}"/>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21" name="Rectangle 420">
            <a:extLst>
              <a:ext uri="{FF2B5EF4-FFF2-40B4-BE49-F238E27FC236}">
                <a16:creationId xmlns:a16="http://schemas.microsoft.com/office/drawing/2014/main" id="{A08E4C35-EC8F-44DF-A41C-37F0470360DB}"/>
              </a:ext>
            </a:extLst>
          </p:cNvPr>
          <p:cNvSpPr/>
          <p:nvPr/>
        </p:nvSpPr>
        <p:spPr>
          <a:xfrm>
            <a:off x="437628" y="4488998"/>
            <a:ext cx="5235399" cy="551737"/>
          </a:xfrm>
          <a:prstGeom prst="rect">
            <a:avLst/>
          </a:prstGeom>
          <a:solidFill>
            <a:srgbClr val="E2E2E2"/>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2" name="Rectangle 421">
            <a:extLst>
              <a:ext uri="{FF2B5EF4-FFF2-40B4-BE49-F238E27FC236}">
                <a16:creationId xmlns:a16="http://schemas.microsoft.com/office/drawing/2014/main" id="{6C06B31E-66F9-4836-9E38-4CA17884109B}"/>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23" name="Straight Connector 422">
            <a:extLst>
              <a:ext uri="{FF2B5EF4-FFF2-40B4-BE49-F238E27FC236}">
                <a16:creationId xmlns:a16="http://schemas.microsoft.com/office/drawing/2014/main" id="{39F9EFBD-8DDF-4073-ACBA-263BF5B2AEA1}"/>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FC769116-B9FB-4EAF-BB4A-248C7ED92F5E}"/>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D28984CE-2605-4EF1-BFB1-DFA9FB9721C0}"/>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EA026F97-AF38-4203-9AD1-374193120F8C}"/>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7B361CF7-80CD-4D76-9A08-57CEDBD1EDF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C8B627F1-0A52-41BB-AF88-54BB92120764}"/>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28DEC203-801B-4F7E-86A6-A9CC8E05AC72}"/>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2F74BEE7-1E97-4B83-920F-F93C5E48FD72}"/>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31" name="Group 430">
            <a:extLst>
              <a:ext uri="{FF2B5EF4-FFF2-40B4-BE49-F238E27FC236}">
                <a16:creationId xmlns:a16="http://schemas.microsoft.com/office/drawing/2014/main" id="{3DCE3D82-6A10-47DC-8627-CB07B14D8FB4}"/>
              </a:ext>
            </a:extLst>
          </p:cNvPr>
          <p:cNvGrpSpPr/>
          <p:nvPr/>
        </p:nvGrpSpPr>
        <p:grpSpPr>
          <a:xfrm>
            <a:off x="533303" y="4098589"/>
            <a:ext cx="2036973" cy="1842849"/>
            <a:chOff x="709634" y="4532234"/>
            <a:chExt cx="1641950" cy="1485472"/>
          </a:xfrm>
        </p:grpSpPr>
        <p:sp>
          <p:nvSpPr>
            <p:cNvPr id="432" name="Parallelogram 431">
              <a:extLst>
                <a:ext uri="{FF2B5EF4-FFF2-40B4-BE49-F238E27FC236}">
                  <a16:creationId xmlns:a16="http://schemas.microsoft.com/office/drawing/2014/main" id="{629461D6-75EE-4820-AB65-8F728A4B7EE8}"/>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33" name="Freeform: Shape 514">
              <a:extLst>
                <a:ext uri="{FF2B5EF4-FFF2-40B4-BE49-F238E27FC236}">
                  <a16:creationId xmlns:a16="http://schemas.microsoft.com/office/drawing/2014/main" id="{79D0DEF0-C1A4-480E-B188-95EF3C06C025}"/>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34" name="Oval 433">
              <a:extLst>
                <a:ext uri="{FF2B5EF4-FFF2-40B4-BE49-F238E27FC236}">
                  <a16:creationId xmlns:a16="http://schemas.microsoft.com/office/drawing/2014/main" id="{05922712-C3B1-4E1F-996E-C8B11C438CE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35" name="Oval 434">
              <a:extLst>
                <a:ext uri="{FF2B5EF4-FFF2-40B4-BE49-F238E27FC236}">
                  <a16:creationId xmlns:a16="http://schemas.microsoft.com/office/drawing/2014/main" id="{0BE2946B-D310-49F1-A550-5B9C236A3167}"/>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36" name="Oval 435">
              <a:extLst>
                <a:ext uri="{FF2B5EF4-FFF2-40B4-BE49-F238E27FC236}">
                  <a16:creationId xmlns:a16="http://schemas.microsoft.com/office/drawing/2014/main" id="{F23704FF-63C8-4FA5-85E4-7A9CAFF81CD3}"/>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37" name="Parallelogram 436">
              <a:extLst>
                <a:ext uri="{FF2B5EF4-FFF2-40B4-BE49-F238E27FC236}">
                  <a16:creationId xmlns:a16="http://schemas.microsoft.com/office/drawing/2014/main" id="{1EA7CA12-94A8-4B4B-ACDD-E6C9E28C8915}"/>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38" name="Parallelogram 437">
              <a:extLst>
                <a:ext uri="{FF2B5EF4-FFF2-40B4-BE49-F238E27FC236}">
                  <a16:creationId xmlns:a16="http://schemas.microsoft.com/office/drawing/2014/main" id="{680C607D-07D7-4A58-BF37-C0B46F1380BF}"/>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39" name="Parallelogram 438">
              <a:extLst>
                <a:ext uri="{FF2B5EF4-FFF2-40B4-BE49-F238E27FC236}">
                  <a16:creationId xmlns:a16="http://schemas.microsoft.com/office/drawing/2014/main" id="{99C64995-6D6F-44C7-BBF7-FF814CC91899}"/>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40" name="Parallelogram 439">
              <a:extLst>
                <a:ext uri="{FF2B5EF4-FFF2-40B4-BE49-F238E27FC236}">
                  <a16:creationId xmlns:a16="http://schemas.microsoft.com/office/drawing/2014/main" id="{2A069AFA-C2A7-4953-AE4B-CC08C24C7820}"/>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441" name="Straight Connector 440">
              <a:extLst>
                <a:ext uri="{FF2B5EF4-FFF2-40B4-BE49-F238E27FC236}">
                  <a16:creationId xmlns:a16="http://schemas.microsoft.com/office/drawing/2014/main" id="{E85013A0-07E3-45AE-A628-9258265B63DA}"/>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442" name="Parallelogram 441">
              <a:extLst>
                <a:ext uri="{FF2B5EF4-FFF2-40B4-BE49-F238E27FC236}">
                  <a16:creationId xmlns:a16="http://schemas.microsoft.com/office/drawing/2014/main" id="{31536EFA-266C-45A8-9DAA-5B2DB7E1D0C6}"/>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43" name="Oval 442">
              <a:extLst>
                <a:ext uri="{FF2B5EF4-FFF2-40B4-BE49-F238E27FC236}">
                  <a16:creationId xmlns:a16="http://schemas.microsoft.com/office/drawing/2014/main" id="{8B15377F-290E-4F00-BF4C-F3C774E81725}"/>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44" name="Oval 443">
              <a:extLst>
                <a:ext uri="{FF2B5EF4-FFF2-40B4-BE49-F238E27FC236}">
                  <a16:creationId xmlns:a16="http://schemas.microsoft.com/office/drawing/2014/main" id="{528A2B16-1BC5-46E6-B422-F0FF397A95DC}"/>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45" name="Oval 444">
              <a:extLst>
                <a:ext uri="{FF2B5EF4-FFF2-40B4-BE49-F238E27FC236}">
                  <a16:creationId xmlns:a16="http://schemas.microsoft.com/office/drawing/2014/main" id="{547D195A-E2F5-49A2-859E-93412A27947D}"/>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46" name="Parallelogram 445">
              <a:extLst>
                <a:ext uri="{FF2B5EF4-FFF2-40B4-BE49-F238E27FC236}">
                  <a16:creationId xmlns:a16="http://schemas.microsoft.com/office/drawing/2014/main" id="{B4857F11-82D7-4CB2-AAD0-AB019D759496}"/>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447" name="Straight Connector 446">
              <a:extLst>
                <a:ext uri="{FF2B5EF4-FFF2-40B4-BE49-F238E27FC236}">
                  <a16:creationId xmlns:a16="http://schemas.microsoft.com/office/drawing/2014/main" id="{434A21DA-2F71-45A8-A4D1-30B52FF97AC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48" name="Straight Connector 447">
              <a:extLst>
                <a:ext uri="{FF2B5EF4-FFF2-40B4-BE49-F238E27FC236}">
                  <a16:creationId xmlns:a16="http://schemas.microsoft.com/office/drawing/2014/main" id="{99CBDA31-298C-48E4-81D3-9469CA60A6D1}"/>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449" name="Group 448">
              <a:extLst>
                <a:ext uri="{FF2B5EF4-FFF2-40B4-BE49-F238E27FC236}">
                  <a16:creationId xmlns:a16="http://schemas.microsoft.com/office/drawing/2014/main" id="{6536FCAA-FD33-44E8-A467-3BE0F1C8BD4B}"/>
                </a:ext>
              </a:extLst>
            </p:cNvPr>
            <p:cNvGrpSpPr/>
            <p:nvPr/>
          </p:nvGrpSpPr>
          <p:grpSpPr>
            <a:xfrm flipH="1">
              <a:off x="1081378" y="5404553"/>
              <a:ext cx="214048" cy="255496"/>
              <a:chOff x="9819943" y="2983395"/>
              <a:chExt cx="214048" cy="255496"/>
            </a:xfrm>
          </p:grpSpPr>
          <p:cxnSp>
            <p:nvCxnSpPr>
              <p:cNvPr id="460" name="Straight Connector 459">
                <a:extLst>
                  <a:ext uri="{FF2B5EF4-FFF2-40B4-BE49-F238E27FC236}">
                    <a16:creationId xmlns:a16="http://schemas.microsoft.com/office/drawing/2014/main" id="{816EF90F-0D43-4E85-B80F-05111006384C}"/>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61" name="Straight Connector 460">
                <a:extLst>
                  <a:ext uri="{FF2B5EF4-FFF2-40B4-BE49-F238E27FC236}">
                    <a16:creationId xmlns:a16="http://schemas.microsoft.com/office/drawing/2014/main" id="{21B6CE44-1BDD-4F46-BAFC-4D3055BD94A9}"/>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62" name="Straight Connector 461">
                <a:extLst>
                  <a:ext uri="{FF2B5EF4-FFF2-40B4-BE49-F238E27FC236}">
                    <a16:creationId xmlns:a16="http://schemas.microsoft.com/office/drawing/2014/main" id="{F5D6EBDC-9159-4547-B6BA-7B2450A3FF31}"/>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63" name="Straight Connector 462">
                <a:extLst>
                  <a:ext uri="{FF2B5EF4-FFF2-40B4-BE49-F238E27FC236}">
                    <a16:creationId xmlns:a16="http://schemas.microsoft.com/office/drawing/2014/main" id="{275D9A27-F317-4CD6-9882-5B002DB097BB}"/>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450" name="Parallelogram 449">
              <a:extLst>
                <a:ext uri="{FF2B5EF4-FFF2-40B4-BE49-F238E27FC236}">
                  <a16:creationId xmlns:a16="http://schemas.microsoft.com/office/drawing/2014/main" id="{200C3C94-6660-4D8E-BBFA-349041DFB0A9}"/>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1" name="Parallelogram 450">
              <a:extLst>
                <a:ext uri="{FF2B5EF4-FFF2-40B4-BE49-F238E27FC236}">
                  <a16:creationId xmlns:a16="http://schemas.microsoft.com/office/drawing/2014/main" id="{7D42F554-4ECC-4C1C-B965-2331E33C8BA0}"/>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2" name="Arc 451">
              <a:extLst>
                <a:ext uri="{FF2B5EF4-FFF2-40B4-BE49-F238E27FC236}">
                  <a16:creationId xmlns:a16="http://schemas.microsoft.com/office/drawing/2014/main" id="{BCFD0C83-6B0B-441D-90D3-02DE0127523B}"/>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3" name="Parallelogram 452">
              <a:extLst>
                <a:ext uri="{FF2B5EF4-FFF2-40B4-BE49-F238E27FC236}">
                  <a16:creationId xmlns:a16="http://schemas.microsoft.com/office/drawing/2014/main" id="{BD31EFD5-F9BC-4620-B2D4-AA46FB9B3252}"/>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4" name="Parallelogram 453">
              <a:extLst>
                <a:ext uri="{FF2B5EF4-FFF2-40B4-BE49-F238E27FC236}">
                  <a16:creationId xmlns:a16="http://schemas.microsoft.com/office/drawing/2014/main" id="{29F0E7DF-27AE-4BAF-B650-8006A8BCDC16}"/>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5" name="Arc 454">
              <a:extLst>
                <a:ext uri="{FF2B5EF4-FFF2-40B4-BE49-F238E27FC236}">
                  <a16:creationId xmlns:a16="http://schemas.microsoft.com/office/drawing/2014/main" id="{178C68E2-B746-4D44-A743-D286F434B1CE}"/>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6" name="Arc 455">
              <a:extLst>
                <a:ext uri="{FF2B5EF4-FFF2-40B4-BE49-F238E27FC236}">
                  <a16:creationId xmlns:a16="http://schemas.microsoft.com/office/drawing/2014/main" id="{BEAA89B8-A5D4-44A2-9D9A-2E237B5EB9D7}"/>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7" name="Arc 456">
              <a:extLst>
                <a:ext uri="{FF2B5EF4-FFF2-40B4-BE49-F238E27FC236}">
                  <a16:creationId xmlns:a16="http://schemas.microsoft.com/office/drawing/2014/main" id="{65104908-D518-41DB-AA15-6EA349081D15}"/>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8" name="Arc 457">
              <a:extLst>
                <a:ext uri="{FF2B5EF4-FFF2-40B4-BE49-F238E27FC236}">
                  <a16:creationId xmlns:a16="http://schemas.microsoft.com/office/drawing/2014/main" id="{40F6DDD4-92B8-41B7-A156-B1948C6FC5D3}"/>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59" name="Parallelogram 458">
              <a:extLst>
                <a:ext uri="{FF2B5EF4-FFF2-40B4-BE49-F238E27FC236}">
                  <a16:creationId xmlns:a16="http://schemas.microsoft.com/office/drawing/2014/main" id="{3D1FE777-54D3-4AFA-85BB-8C05B782643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7" name="Group 396">
            <a:extLst>
              <a:ext uri="{FF2B5EF4-FFF2-40B4-BE49-F238E27FC236}">
                <a16:creationId xmlns:a16="http://schemas.microsoft.com/office/drawing/2014/main" id="{2AC002A7-C7FE-472D-9F52-94E17B6A0D04}"/>
              </a:ext>
            </a:extLst>
          </p:cNvPr>
          <p:cNvGrpSpPr/>
          <p:nvPr/>
        </p:nvGrpSpPr>
        <p:grpSpPr>
          <a:xfrm>
            <a:off x="1864629" y="824997"/>
            <a:ext cx="4268090" cy="3094890"/>
            <a:chOff x="6531910" y="1585110"/>
            <a:chExt cx="4268090" cy="3094890"/>
          </a:xfrm>
        </p:grpSpPr>
        <p:sp>
          <p:nvSpPr>
            <p:cNvPr id="398" name="Rectangle 397">
              <a:hlinkClick r:id="rId5" action="ppaction://hlinksldjump"/>
              <a:extLst>
                <a:ext uri="{FF2B5EF4-FFF2-40B4-BE49-F238E27FC236}">
                  <a16:creationId xmlns:a16="http://schemas.microsoft.com/office/drawing/2014/main" id="{9ED9024C-7C57-4D17-AC20-DC67C23876B0}"/>
                </a:ext>
              </a:extLst>
            </p:cNvPr>
            <p:cNvSpPr/>
            <p:nvPr/>
          </p:nvSpPr>
          <p:spPr>
            <a:xfrm>
              <a:off x="6531910" y="1585110"/>
              <a:ext cx="4268090" cy="3094890"/>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After the pharmaceutical product has been made, there is a significant amount of waste. This waste is likely to be hazardous and can only be legally disposed of by specialist waste management operators. This is an extra expense. More efficient manufacturing processes can minimise waste and reduce the amount of materials needed. </a:t>
              </a:r>
            </a:p>
          </p:txBody>
        </p:sp>
        <p:sp>
          <p:nvSpPr>
            <p:cNvPr id="400" name="Right Triangle 399">
              <a:hlinkClick r:id="rId5" action="ppaction://hlinksldjump"/>
              <a:extLst>
                <a:ext uri="{FF2B5EF4-FFF2-40B4-BE49-F238E27FC236}">
                  <a16:creationId xmlns:a16="http://schemas.microsoft.com/office/drawing/2014/main" id="{41427F89-C1A1-421D-8260-7C9ECEF4BFC6}"/>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grpSp>
        <p:nvGrpSpPr>
          <p:cNvPr id="371" name="Group 370">
            <a:extLst>
              <a:ext uri="{FF2B5EF4-FFF2-40B4-BE49-F238E27FC236}">
                <a16:creationId xmlns:a16="http://schemas.microsoft.com/office/drawing/2014/main" id="{4E2766A2-A536-4666-BBCD-40F79AB38A98}"/>
              </a:ext>
            </a:extLst>
          </p:cNvPr>
          <p:cNvGrpSpPr/>
          <p:nvPr/>
        </p:nvGrpSpPr>
        <p:grpSpPr>
          <a:xfrm>
            <a:off x="6985585" y="2423664"/>
            <a:ext cx="4871055" cy="2949552"/>
            <a:chOff x="5928945" y="1730448"/>
            <a:chExt cx="4871055" cy="2949552"/>
          </a:xfrm>
        </p:grpSpPr>
        <p:sp>
          <p:nvSpPr>
            <p:cNvPr id="382" name="Rectangle 381">
              <a:hlinkClick r:id="rId5" action="ppaction://hlinksldjump"/>
              <a:extLst>
                <a:ext uri="{FF2B5EF4-FFF2-40B4-BE49-F238E27FC236}">
                  <a16:creationId xmlns:a16="http://schemas.microsoft.com/office/drawing/2014/main" id="{A6B3D669-D152-486F-B2E1-A281F759E245}"/>
                </a:ext>
              </a:extLst>
            </p:cNvPr>
            <p:cNvSpPr/>
            <p:nvPr/>
          </p:nvSpPr>
          <p:spPr>
            <a:xfrm>
              <a:off x="5928945" y="1730448"/>
              <a:ext cx="4871055" cy="2949551"/>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The 12 principles of Green Chemistry promote waste reduction, energy reduction, and risk reduction. The biggest contributors to waste in pharmaceutical manufacturing are solvents – inert liquids used to mix and separate other chemicals. A lot of research is dedicated to finding safer, more sustainable solvents.</a:t>
              </a:r>
            </a:p>
          </p:txBody>
        </p:sp>
        <p:sp>
          <p:nvSpPr>
            <p:cNvPr id="383" name="Right Triangle 382">
              <a:hlinkClick r:id="rId5" action="ppaction://hlinksldjump"/>
              <a:extLst>
                <a:ext uri="{FF2B5EF4-FFF2-40B4-BE49-F238E27FC236}">
                  <a16:creationId xmlns:a16="http://schemas.microsoft.com/office/drawing/2014/main" id="{A22A936C-29D0-482D-9445-1BE0E8A8C5A7}"/>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384" name="Text Placeholder 2">
            <a:extLst>
              <a:ext uri="{FF2B5EF4-FFF2-40B4-BE49-F238E27FC236}">
                <a16:creationId xmlns:a16="http://schemas.microsoft.com/office/drawing/2014/main" id="{04C67332-153C-4A3D-BC64-985A21AC2E54}"/>
              </a:ext>
            </a:extLst>
          </p:cNvPr>
          <p:cNvSpPr txBox="1">
            <a:spLocks/>
          </p:cNvSpPr>
          <p:nvPr/>
        </p:nvSpPr>
        <p:spPr bwMode="auto">
          <a:xfrm>
            <a:off x="6456040" y="6237312"/>
            <a:ext cx="3600194" cy="620688"/>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200" dirty="0">
                <a:solidFill>
                  <a:schemeClr val="accent3"/>
                </a:solidFill>
                <a:hlinkClick r:id="rId9">
                  <a:extLst>
                    <a:ext uri="{A12FA001-AC4F-418D-AE19-62706E023703}">
                      <ahyp:hlinkClr xmlns:ahyp="http://schemas.microsoft.com/office/drawing/2018/hyperlinkcolor" val="tx"/>
                    </a:ext>
                  </a:extLst>
                </a:hlinkClick>
              </a:rPr>
              <a:t>12 Principles of Green Chemistry.</a:t>
            </a:r>
          </a:p>
          <a:p>
            <a:pPr marL="0" indent="0">
              <a:buNone/>
            </a:pPr>
            <a:r>
              <a:rPr lang="en-GB" sz="1200" dirty="0">
                <a:solidFill>
                  <a:schemeClr val="accent3"/>
                </a:solidFill>
                <a:hlinkClick r:id="rId10">
                  <a:extLst>
                    <a:ext uri="{A12FA001-AC4F-418D-AE19-62706E023703}">
                      <ahyp:hlinkClr xmlns:ahyp="http://schemas.microsoft.com/office/drawing/2018/hyperlinkcolor" val="tx"/>
                    </a:ext>
                  </a:extLst>
                </a:hlinkClick>
              </a:rPr>
              <a:t>Safer solvents. </a:t>
            </a:r>
            <a:endParaRPr lang="en-GB" sz="1200" dirty="0">
              <a:solidFill>
                <a:schemeClr val="accent3"/>
              </a:solidFill>
            </a:endParaRPr>
          </a:p>
        </p:txBody>
      </p:sp>
    </p:spTree>
    <p:custDataLst>
      <p:tags r:id="rId1"/>
    </p:custDataLst>
    <p:extLst>
      <p:ext uri="{BB962C8B-B14F-4D97-AF65-F5344CB8AC3E}">
        <p14:creationId xmlns:p14="http://schemas.microsoft.com/office/powerpoint/2010/main" val="1993345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615E2-34BD-4112-9B34-68BE01D4C723}"/>
              </a:ext>
            </a:extLst>
          </p:cNvPr>
          <p:cNvSpPr>
            <a:spLocks noGrp="1"/>
          </p:cNvSpPr>
          <p:nvPr>
            <p:ph type="title"/>
          </p:nvPr>
        </p:nvSpPr>
        <p:spPr/>
        <p:txBody>
          <a:bodyPr/>
          <a:lstStyle/>
          <a:p>
            <a:r>
              <a:rPr lang="en-GB" dirty="0"/>
              <a:t>Pharmaceutical manufacturing</a:t>
            </a:r>
          </a:p>
        </p:txBody>
      </p:sp>
      <p:sp>
        <p:nvSpPr>
          <p:cNvPr id="3" name="Text Placeholder 2">
            <a:extLst>
              <a:ext uri="{FF2B5EF4-FFF2-40B4-BE49-F238E27FC236}">
                <a16:creationId xmlns:a16="http://schemas.microsoft.com/office/drawing/2014/main" id="{5CE80920-1BF3-4CD3-B6CC-A405624008FD}"/>
              </a:ext>
            </a:extLst>
          </p:cNvPr>
          <p:cNvSpPr>
            <a:spLocks noGrp="1"/>
          </p:cNvSpPr>
          <p:nvPr>
            <p:ph type="body" sz="quarter" idx="10"/>
          </p:nvPr>
        </p:nvSpPr>
        <p:spPr>
          <a:xfrm>
            <a:off x="357188" y="1454400"/>
            <a:ext cx="11283428" cy="4350864"/>
          </a:xfrm>
        </p:spPr>
        <p:txBody>
          <a:bodyPr/>
          <a:lstStyle/>
          <a:p>
            <a:pPr algn="just"/>
            <a:r>
              <a:rPr lang="en-GB" dirty="0"/>
              <a:t>Chemical manufacturing is catching up with other sectors (e.g. the automotive sector) with the introduction of more remote control and automation. Closed systems to minimise exposure to hazards and a stronger emphasis on how efficiency and waste correspond to costs is driving pharmaceutical manufacturing towards safer and more sustainable practices.</a:t>
            </a:r>
          </a:p>
          <a:p>
            <a:pPr algn="just"/>
            <a:r>
              <a:rPr lang="en-GB" dirty="0"/>
              <a:t>Additional reading:</a:t>
            </a:r>
          </a:p>
          <a:p>
            <a:pPr lvl="1" algn="just"/>
            <a:r>
              <a:rPr lang="en-GB" dirty="0"/>
              <a:t>Green Chemistry			</a:t>
            </a:r>
            <a:r>
              <a:rPr lang="en-GB" dirty="0">
                <a:solidFill>
                  <a:schemeClr val="tx2"/>
                </a:solidFill>
                <a:hlinkClick r:id="rId4">
                  <a:extLst>
                    <a:ext uri="{A12FA001-AC4F-418D-AE19-62706E023703}">
                      <ahyp:hlinkClr xmlns:ahyp="http://schemas.microsoft.com/office/drawing/2018/hyperlinkcolor" val="tx"/>
                    </a:ext>
                  </a:extLst>
                </a:hlinkClick>
              </a:rPr>
              <a:t>The 12 principles of Green Chemistry</a:t>
            </a:r>
            <a:endParaRPr lang="en-GB" dirty="0">
              <a:solidFill>
                <a:schemeClr val="tx2"/>
              </a:solidFill>
            </a:endParaRPr>
          </a:p>
          <a:p>
            <a:pPr lvl="1" algn="just"/>
            <a:r>
              <a:rPr lang="en-GB" dirty="0"/>
              <a:t>Flow chemistry			</a:t>
            </a:r>
            <a:r>
              <a:rPr lang="en-US" dirty="0">
                <a:solidFill>
                  <a:schemeClr val="tx2"/>
                </a:solidFill>
                <a:hlinkClick r:id="rId5">
                  <a:extLst>
                    <a:ext uri="{A12FA001-AC4F-418D-AE19-62706E023703}">
                      <ahyp:hlinkClr xmlns:ahyp="http://schemas.microsoft.com/office/drawing/2018/hyperlinkcolor" val="tx"/>
                    </a:ext>
                  </a:extLst>
                </a:hlinkClick>
              </a:rPr>
              <a:t>The Hitchhiker’s Guide to Flow Chemistry</a:t>
            </a:r>
            <a:endParaRPr lang="en-GB" dirty="0">
              <a:solidFill>
                <a:schemeClr val="tx2"/>
              </a:solidFill>
            </a:endParaRPr>
          </a:p>
          <a:p>
            <a:pPr lvl="1" algn="just"/>
            <a:r>
              <a:rPr lang="en-GB" dirty="0"/>
              <a:t>Electrochemistry			</a:t>
            </a:r>
            <a:r>
              <a:rPr lang="en-GB" dirty="0">
                <a:solidFill>
                  <a:schemeClr val="tx2"/>
                </a:solidFill>
                <a:hlinkClick r:id="rId6">
                  <a:extLst>
                    <a:ext uri="{A12FA001-AC4F-418D-AE19-62706E023703}">
                      <ahyp:hlinkClr xmlns:ahyp="http://schemas.microsoft.com/office/drawing/2018/hyperlinkcolor" val="tx"/>
                    </a:ext>
                  </a:extLst>
                </a:hlinkClick>
              </a:rPr>
              <a:t>Electrochemistry basics</a:t>
            </a:r>
            <a:endParaRPr lang="en-GB" dirty="0">
              <a:solidFill>
                <a:schemeClr val="tx2"/>
              </a:solidFill>
            </a:endParaRPr>
          </a:p>
          <a:p>
            <a:pPr lvl="1" algn="just"/>
            <a:r>
              <a:rPr lang="en-GB" dirty="0"/>
              <a:t>Mechanochemistry 			</a:t>
            </a:r>
            <a:r>
              <a:rPr lang="en-GB" dirty="0">
                <a:solidFill>
                  <a:schemeClr val="tx2"/>
                </a:solidFill>
                <a:hlinkClick r:id="rId7">
                  <a:extLst>
                    <a:ext uri="{A12FA001-AC4F-418D-AE19-62706E023703}">
                      <ahyp:hlinkClr xmlns:ahyp="http://schemas.microsoft.com/office/drawing/2018/hyperlinkcolor" val="tx"/>
                    </a:ext>
                  </a:extLst>
                </a:hlinkClick>
              </a:rPr>
              <a:t>Fundamental Principles and Applications</a:t>
            </a:r>
            <a:endParaRPr lang="en-GB" dirty="0">
              <a:solidFill>
                <a:schemeClr val="tx2"/>
              </a:solidFill>
            </a:endParaRPr>
          </a:p>
          <a:p>
            <a:pPr lvl="1" algn="just"/>
            <a:r>
              <a:rPr lang="en-GB" dirty="0"/>
              <a:t>Safe and Sustainable by Design policy	</a:t>
            </a:r>
            <a:r>
              <a:rPr lang="en-GB" dirty="0">
                <a:solidFill>
                  <a:schemeClr val="tx2"/>
                </a:solidFill>
                <a:hlinkClick r:id="rId8">
                  <a:extLst>
                    <a:ext uri="{A12FA001-AC4F-418D-AE19-62706E023703}">
                      <ahyp:hlinkClr xmlns:ahyp="http://schemas.microsoft.com/office/drawing/2018/hyperlinkcolor" val="tx"/>
                    </a:ext>
                  </a:extLst>
                </a:hlinkClick>
              </a:rPr>
              <a:t>Commission Recommendation</a:t>
            </a:r>
            <a:endParaRPr lang="en-GB" dirty="0">
              <a:solidFill>
                <a:schemeClr val="tx2"/>
              </a:solidFill>
            </a:endParaRPr>
          </a:p>
          <a:p>
            <a:pPr lvl="1" algn="just"/>
            <a:r>
              <a:rPr lang="en-GB" dirty="0"/>
              <a:t>Runaway reactions			</a:t>
            </a:r>
            <a:r>
              <a:rPr lang="en-GB" dirty="0">
                <a:solidFill>
                  <a:schemeClr val="tx2"/>
                </a:solidFill>
                <a:hlinkClick r:id="rId9">
                  <a:extLst>
                    <a:ext uri="{A12FA001-AC4F-418D-AE19-62706E023703}">
                      <ahyp:hlinkClr xmlns:ahyp="http://schemas.microsoft.com/office/drawing/2018/hyperlinkcolor" val="tx"/>
                    </a:ext>
                  </a:extLst>
                </a:hlinkClick>
              </a:rPr>
              <a:t>Causes of accidents</a:t>
            </a:r>
            <a:endParaRPr lang="en-GB" dirty="0">
              <a:solidFill>
                <a:schemeClr val="tx2"/>
              </a:solidFill>
            </a:endParaRPr>
          </a:p>
          <a:p>
            <a:pPr lvl="1" algn="just"/>
            <a:r>
              <a:rPr lang="en-GB" dirty="0"/>
              <a:t>Automation in the chemical industry	</a:t>
            </a:r>
            <a:r>
              <a:rPr lang="en-US" dirty="0">
                <a:solidFill>
                  <a:schemeClr val="tx2"/>
                </a:solidFill>
                <a:hlinkClick r:id="rId10">
                  <a:extLst>
                    <a:ext uri="{A12FA001-AC4F-418D-AE19-62706E023703}">
                      <ahyp:hlinkClr xmlns:ahyp="http://schemas.microsoft.com/office/drawing/2018/hyperlinkcolor" val="tx"/>
                    </a:ext>
                  </a:extLst>
                </a:hlinkClick>
              </a:rPr>
              <a:t>The smart factories of the future</a:t>
            </a:r>
            <a:endParaRPr lang="en-GB" dirty="0">
              <a:solidFill>
                <a:schemeClr val="tx2"/>
              </a:solidFill>
            </a:endParaRPr>
          </a:p>
          <a:p>
            <a:pPr lvl="1" algn="just"/>
            <a:r>
              <a:rPr lang="en-GB" dirty="0"/>
              <a:t>Greenhouse gas emissions		</a:t>
            </a:r>
            <a:r>
              <a:rPr lang="en-GB" dirty="0">
                <a:solidFill>
                  <a:schemeClr val="tx2"/>
                </a:solidFill>
                <a:hlinkClick r:id="rId11">
                  <a:extLst>
                    <a:ext uri="{A12FA001-AC4F-418D-AE19-62706E023703}">
                      <ahyp:hlinkClr xmlns:ahyp="http://schemas.microsoft.com/office/drawing/2018/hyperlinkcolor" val="tx"/>
                    </a:ext>
                  </a:extLst>
                </a:hlinkClick>
              </a:rPr>
              <a:t>Companies</a:t>
            </a:r>
            <a:r>
              <a:rPr lang="en-GB" dirty="0">
                <a:solidFill>
                  <a:schemeClr val="tx2"/>
                </a:solidFill>
              </a:rPr>
              <a:t>          </a:t>
            </a:r>
            <a:r>
              <a:rPr lang="en-GB" dirty="0">
                <a:solidFill>
                  <a:schemeClr val="tx2"/>
                </a:solidFill>
                <a:hlinkClick r:id="rId12">
                  <a:extLst>
                    <a:ext uri="{A12FA001-AC4F-418D-AE19-62706E023703}">
                      <ahyp:hlinkClr xmlns:ahyp="http://schemas.microsoft.com/office/drawing/2018/hyperlinkcolor" val="tx"/>
                    </a:ext>
                  </a:extLst>
                </a:hlinkClick>
              </a:rPr>
              <a:t>Products and packaging</a:t>
            </a:r>
            <a:r>
              <a:rPr lang="en-GB" dirty="0">
                <a:solidFill>
                  <a:schemeClr val="tx2"/>
                </a:solidFill>
              </a:rPr>
              <a:t>          </a:t>
            </a:r>
            <a:r>
              <a:rPr lang="en-GB" dirty="0">
                <a:solidFill>
                  <a:schemeClr val="tx2"/>
                </a:solidFill>
                <a:hlinkClick r:id="rId13">
                  <a:extLst>
                    <a:ext uri="{A12FA001-AC4F-418D-AE19-62706E023703}">
                      <ahyp:hlinkClr xmlns:ahyp="http://schemas.microsoft.com/office/drawing/2018/hyperlinkcolor" val="tx"/>
                    </a:ext>
                  </a:extLst>
                </a:hlinkClick>
              </a:rPr>
              <a:t>Transport and storage</a:t>
            </a:r>
            <a:endParaRPr lang="en-GB" dirty="0">
              <a:solidFill>
                <a:schemeClr val="tx2"/>
              </a:solidFill>
            </a:endParaRPr>
          </a:p>
          <a:p>
            <a:pPr lvl="1" algn="just"/>
            <a:r>
              <a:rPr lang="en-GB" dirty="0"/>
              <a:t>Waste				</a:t>
            </a:r>
            <a:r>
              <a:rPr lang="en-GB" dirty="0">
                <a:solidFill>
                  <a:schemeClr val="tx2"/>
                </a:solidFill>
                <a:hlinkClick r:id="rId14">
                  <a:extLst>
                    <a:ext uri="{A12FA001-AC4F-418D-AE19-62706E023703}">
                      <ahyp:hlinkClr xmlns:ahyp="http://schemas.microsoft.com/office/drawing/2018/hyperlinkcolor" val="tx"/>
                    </a:ext>
                  </a:extLst>
                </a:hlinkClick>
              </a:rPr>
              <a:t>Solvents</a:t>
            </a:r>
            <a:r>
              <a:rPr lang="en-GB" dirty="0">
                <a:solidFill>
                  <a:schemeClr val="tx2"/>
                </a:solidFill>
              </a:rPr>
              <a:t>          </a:t>
            </a:r>
            <a:r>
              <a:rPr lang="en-GB" dirty="0">
                <a:solidFill>
                  <a:schemeClr val="tx2"/>
                </a:solidFill>
                <a:hlinkClick r:id="rId15">
                  <a:extLst>
                    <a:ext uri="{A12FA001-AC4F-418D-AE19-62706E023703}">
                      <ahyp:hlinkClr xmlns:ahyp="http://schemas.microsoft.com/office/drawing/2018/hyperlinkcolor" val="tx"/>
                    </a:ext>
                  </a:extLst>
                </a:hlinkClick>
              </a:rPr>
              <a:t>E-factor (waste measurement) </a:t>
            </a:r>
            <a:endParaRPr lang="en-GB" dirty="0">
              <a:solidFill>
                <a:schemeClr val="tx2"/>
              </a:solidFill>
            </a:endParaRPr>
          </a:p>
          <a:p>
            <a:pPr lvl="1" algn="just"/>
            <a:r>
              <a:rPr lang="en-GB" dirty="0"/>
              <a:t>Energy				</a:t>
            </a:r>
            <a:r>
              <a:rPr lang="en-GB" dirty="0">
                <a:solidFill>
                  <a:schemeClr val="tx2"/>
                </a:solidFill>
                <a:hlinkClick r:id="rId16">
                  <a:extLst>
                    <a:ext uri="{A12FA001-AC4F-418D-AE19-62706E023703}">
                      <ahyp:hlinkClr xmlns:ahyp="http://schemas.microsoft.com/office/drawing/2018/hyperlinkcolor" val="tx"/>
                    </a:ext>
                  </a:extLst>
                </a:hlinkClick>
              </a:rPr>
              <a:t>Green technology</a:t>
            </a:r>
            <a:endParaRPr lang="en-GB" dirty="0">
              <a:solidFill>
                <a:schemeClr val="tx2"/>
              </a:solidFill>
            </a:endParaRPr>
          </a:p>
        </p:txBody>
      </p:sp>
      <p:sp>
        <p:nvSpPr>
          <p:cNvPr id="4" name="Isosceles Triangle 3">
            <a:hlinkClick r:id="" action="ppaction://hlinkshowjump?jump=nextslide"/>
            <a:extLst>
              <a:ext uri="{FF2B5EF4-FFF2-40B4-BE49-F238E27FC236}">
                <a16:creationId xmlns:a16="http://schemas.microsoft.com/office/drawing/2014/main" id="{E1990D5F-4B07-4213-B5B5-AD4F3CEDBE3F}"/>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17" action="ppaction://hlinksldjump"/>
            <a:extLst>
              <a:ext uri="{FF2B5EF4-FFF2-40B4-BE49-F238E27FC236}">
                <a16:creationId xmlns:a16="http://schemas.microsoft.com/office/drawing/2014/main" id="{FC8B429D-B7A4-4377-A304-900A9DFF7AF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hlinkClick r:id="rId18" action="ppaction://hlinksldjump"/>
            <a:extLst>
              <a:ext uri="{FF2B5EF4-FFF2-40B4-BE49-F238E27FC236}">
                <a16:creationId xmlns:a16="http://schemas.microsoft.com/office/drawing/2014/main" id="{B242758F-61F3-165C-4FAF-CCEB20BB0422}"/>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1154732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F31CC4D-5CF8-242C-E9F0-77FCF068A7C8}"/>
            </a:ext>
          </a:extLst>
        </p:cNvPr>
        <p:cNvGrpSpPr/>
        <p:nvPr/>
      </p:nvGrpSpPr>
      <p:grpSpPr bwMode="auto">
        <a:xfrm>
          <a:off x="0" y="0"/>
          <a:ext cx="0" cy="0"/>
          <a:chOff x="0" y="0"/>
          <a:chExt cx="0" cy="0"/>
        </a:xfrm>
      </p:grpSpPr>
      <p:sp>
        <p:nvSpPr>
          <p:cNvPr id="2" name="Title 1">
            <a:extLst>
              <a:ext uri="{FF2B5EF4-FFF2-40B4-BE49-F238E27FC236}">
                <a16:creationId xmlns:a16="http://schemas.microsoft.com/office/drawing/2014/main" id="{4D0BAE03-D109-1434-AE9D-9897B9924C11}"/>
              </a:ext>
            </a:extLst>
          </p:cNvPr>
          <p:cNvSpPr>
            <a:spLocks noGrp="1"/>
          </p:cNvSpPr>
          <p:nvPr>
            <p:ph type="title"/>
          </p:nvPr>
        </p:nvSpPr>
        <p:spPr bwMode="auto"/>
        <p:txBody>
          <a:bodyPr/>
          <a:lstStyle/>
          <a:p>
            <a:pPr>
              <a:defRPr/>
            </a:pPr>
            <a:r>
              <a:rPr lang="de-DE" dirty="0"/>
              <a:t>Interactive hospital</a:t>
            </a:r>
            <a:endParaRPr dirty="0"/>
          </a:p>
        </p:txBody>
      </p:sp>
      <p:sp>
        <p:nvSpPr>
          <p:cNvPr id="3" name="Text Placeholder 2">
            <a:extLst>
              <a:ext uri="{FF2B5EF4-FFF2-40B4-BE49-F238E27FC236}">
                <a16:creationId xmlns:a16="http://schemas.microsoft.com/office/drawing/2014/main" id="{477C35F2-89EB-3856-ACA6-FC7EAEB916FB}"/>
              </a:ext>
            </a:extLst>
          </p:cNvPr>
          <p:cNvSpPr>
            <a:spLocks noGrp="1"/>
          </p:cNvSpPr>
          <p:nvPr>
            <p:ph type="body" sz="quarter" idx="10"/>
          </p:nvPr>
        </p:nvSpPr>
        <p:spPr bwMode="auto"/>
        <p:txBody>
          <a:bodyPr/>
          <a:lstStyle/>
          <a:p>
            <a:pPr>
              <a:defRPr/>
            </a:pPr>
            <a:r>
              <a:rPr lang="en-GB" i="1" dirty="0"/>
              <a:t>Actions for environmental sustainability</a:t>
            </a:r>
          </a:p>
        </p:txBody>
      </p:sp>
      <p:sp>
        <p:nvSpPr>
          <p:cNvPr id="4" name="Isosceles Triangle 3">
            <a:hlinkClick r:id="" action="ppaction://hlinkshowjump?jump=nextslide"/>
            <a:extLst>
              <a:ext uri="{FF2B5EF4-FFF2-40B4-BE49-F238E27FC236}">
                <a16:creationId xmlns:a16="http://schemas.microsoft.com/office/drawing/2014/main" id="{0D31AC40-C009-B74B-9226-4A6321921EB4}"/>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4" action="ppaction://hlinksldjump"/>
            <a:extLst>
              <a:ext uri="{FF2B5EF4-FFF2-40B4-BE49-F238E27FC236}">
                <a16:creationId xmlns:a16="http://schemas.microsoft.com/office/drawing/2014/main" id="{07905082-3EF8-6531-001E-F631A073524E}"/>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rId4" action="ppaction://hlinksldjump"/>
            <a:extLst>
              <a:ext uri="{FF2B5EF4-FFF2-40B4-BE49-F238E27FC236}">
                <a16:creationId xmlns:a16="http://schemas.microsoft.com/office/drawing/2014/main" id="{7618DE0B-4D3F-AED4-B490-BCB195FB03EE}"/>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C24CA6E1-46DC-5CF7-DB77-D75A23CEC0B9}"/>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2848455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505BE-2623-49F1-94C6-F08A01D11329}"/>
              </a:ext>
            </a:extLst>
          </p:cNvPr>
          <p:cNvSpPr>
            <a:spLocks noGrp="1"/>
          </p:cNvSpPr>
          <p:nvPr>
            <p:ph type="title"/>
          </p:nvPr>
        </p:nvSpPr>
        <p:spPr/>
        <p:txBody>
          <a:bodyPr/>
          <a:lstStyle/>
          <a:p>
            <a:r>
              <a:rPr lang="en-GB" dirty="0"/>
              <a:t>Hospital</a:t>
            </a:r>
          </a:p>
        </p:txBody>
      </p:sp>
      <p:sp>
        <p:nvSpPr>
          <p:cNvPr id="3" name="Text Placeholder 2">
            <a:extLst>
              <a:ext uri="{FF2B5EF4-FFF2-40B4-BE49-F238E27FC236}">
                <a16:creationId xmlns:a16="http://schemas.microsoft.com/office/drawing/2014/main" id="{7C7934DC-8DBC-4515-8C23-2AB13DD5B479}"/>
              </a:ext>
            </a:extLst>
          </p:cNvPr>
          <p:cNvSpPr>
            <a:spLocks noGrp="1"/>
          </p:cNvSpPr>
          <p:nvPr>
            <p:ph type="body" sz="quarter" idx="10"/>
          </p:nvPr>
        </p:nvSpPr>
        <p:spPr>
          <a:xfrm>
            <a:off x="357188" y="1454400"/>
            <a:ext cx="11330836" cy="4350864"/>
          </a:xfrm>
        </p:spPr>
        <p:txBody>
          <a:bodyPr/>
          <a:lstStyle/>
          <a:p>
            <a:pPr algn="just"/>
            <a:r>
              <a:rPr lang="en-GB" dirty="0"/>
              <a:t>The day-to-day running of a hospital and other medical institutions has inherent impacts on the environment due to the size and location of the facility. The necessity for heating, electricity sourcing and use, number of staff and patients, and transport accessibility are all contributing to the overall environmental impact.</a:t>
            </a:r>
          </a:p>
          <a:p>
            <a:pPr algn="just"/>
            <a:r>
              <a:rPr lang="en-GB" dirty="0"/>
              <a:t>In-patient care utilises diverse treatments, each with benefits and disadvantages in terms of patient well-being, cost effectiveness, and environmental impact.</a:t>
            </a:r>
          </a:p>
          <a:p>
            <a:pPr algn="just"/>
            <a:r>
              <a:rPr lang="en-GB" dirty="0"/>
              <a:t>A fundamental principle in sustainable healthcare is not to compromise patient outcomes in order to reduce environmental impact. Human health remains the top priority, and sustainability targets balance environmental and </a:t>
            </a:r>
            <a:r>
              <a:rPr lang="en-GB"/>
              <a:t>socioeconomic factors.</a:t>
            </a:r>
            <a:endParaRPr lang="en-GB" dirty="0"/>
          </a:p>
          <a:p>
            <a:pPr algn="just"/>
            <a:r>
              <a:rPr lang="en-GB" dirty="0"/>
              <a:t>The environmental impact of a hospital can be reduced in surprising ways without a negative effect on patients. Various interventions are summarised in the following infographic.</a:t>
            </a:r>
          </a:p>
        </p:txBody>
      </p:sp>
      <p:sp>
        <p:nvSpPr>
          <p:cNvPr id="4" name="Isosceles Triangle 3">
            <a:hlinkClick r:id="" action="ppaction://hlinkshowjump?jump=nextslide"/>
            <a:extLst>
              <a:ext uri="{FF2B5EF4-FFF2-40B4-BE49-F238E27FC236}">
                <a16:creationId xmlns:a16="http://schemas.microsoft.com/office/drawing/2014/main" id="{932ECC45-7522-4659-AAD9-247CD7B7842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5BFC58EF-416A-493C-9C20-0E4985C9C3CD}"/>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hlinkClick r:id="rId4" action="ppaction://hlinksldjump"/>
            <a:extLst>
              <a:ext uri="{FF2B5EF4-FFF2-40B4-BE49-F238E27FC236}">
                <a16:creationId xmlns:a16="http://schemas.microsoft.com/office/drawing/2014/main" id="{713E75F1-D7AE-38F6-2F29-5AFA6B0B148C}"/>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2875405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43489-CB4D-F486-328C-14643C632D5A}"/>
            </a:ext>
          </a:extLst>
        </p:cNvPr>
        <p:cNvGrpSpPr/>
        <p:nvPr/>
      </p:nvGrpSpPr>
      <p:grpSpPr>
        <a:xfrm>
          <a:off x="0" y="0"/>
          <a:ext cx="0" cy="0"/>
          <a:chOff x="0" y="0"/>
          <a:chExt cx="0" cy="0"/>
        </a:xfrm>
      </p:grpSpPr>
      <p:grpSp>
        <p:nvGrpSpPr>
          <p:cNvPr id="50" name="Group 49">
            <a:extLst>
              <a:ext uri="{FF2B5EF4-FFF2-40B4-BE49-F238E27FC236}">
                <a16:creationId xmlns:a16="http://schemas.microsoft.com/office/drawing/2014/main" id="{E96ADD2F-B3F9-CEFA-26A8-098CA1C60EA9}"/>
              </a:ext>
            </a:extLst>
          </p:cNvPr>
          <p:cNvGrpSpPr/>
          <p:nvPr/>
        </p:nvGrpSpPr>
        <p:grpSpPr>
          <a:xfrm>
            <a:off x="1044068" y="1569887"/>
            <a:ext cx="1705153" cy="1428498"/>
            <a:chOff x="610317" y="1054784"/>
            <a:chExt cx="1705153" cy="1428498"/>
          </a:xfrm>
        </p:grpSpPr>
        <p:sp>
          <p:nvSpPr>
            <p:cNvPr id="21" name="Parallelogram 20">
              <a:extLst>
                <a:ext uri="{FF2B5EF4-FFF2-40B4-BE49-F238E27FC236}">
                  <a16:creationId xmlns:a16="http://schemas.microsoft.com/office/drawing/2014/main" id="{78DF2F7E-57DB-ABD5-A28B-0E8257A3B158}"/>
                </a:ext>
              </a:extLst>
            </p:cNvPr>
            <p:cNvSpPr/>
            <p:nvPr/>
          </p:nvSpPr>
          <p:spPr>
            <a:xfrm rot="5400000">
              <a:off x="1694257" y="1509718"/>
              <a:ext cx="512728" cy="319832"/>
            </a:xfrm>
            <a:prstGeom prst="parallelogram">
              <a:avLst>
                <a:gd name="adj" fmla="val 4992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23" name="Parallelogram 22">
              <a:extLst>
                <a:ext uri="{FF2B5EF4-FFF2-40B4-BE49-F238E27FC236}">
                  <a16:creationId xmlns:a16="http://schemas.microsoft.com/office/drawing/2014/main" id="{3A9A1943-310F-C5E1-FC6A-9DC73CDB6CC8}"/>
                </a:ext>
              </a:extLst>
            </p:cNvPr>
            <p:cNvSpPr/>
            <p:nvPr/>
          </p:nvSpPr>
          <p:spPr>
            <a:xfrm rot="5400000">
              <a:off x="828155" y="1739789"/>
              <a:ext cx="759002" cy="323294"/>
            </a:xfrm>
            <a:prstGeom prst="parallelogram">
              <a:avLst>
                <a:gd name="adj" fmla="val 49928"/>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4" name="Freeform: Shape 514">
              <a:extLst>
                <a:ext uri="{FF2B5EF4-FFF2-40B4-BE49-F238E27FC236}">
                  <a16:creationId xmlns:a16="http://schemas.microsoft.com/office/drawing/2014/main" id="{2B418DAA-66A5-1EAA-8C23-5B524EC6163C}"/>
                </a:ext>
              </a:extLst>
            </p:cNvPr>
            <p:cNvSpPr/>
            <p:nvPr/>
          </p:nvSpPr>
          <p:spPr>
            <a:xfrm rot="151912" flipH="1">
              <a:off x="664019" y="1788578"/>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61000">
                  <a:schemeClr val="accent4">
                    <a:lumMod val="75000"/>
                  </a:schemeClr>
                </a:gs>
                <a:gs pos="15000">
                  <a:schemeClr val="tx2">
                    <a:lumMod val="25000"/>
                    <a:lumOff val="75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CE145E94-60E7-96AC-A5E2-2CA3A8EBBAA5}"/>
                </a:ext>
              </a:extLst>
            </p:cNvPr>
            <p:cNvSpPr/>
            <p:nvPr/>
          </p:nvSpPr>
          <p:spPr>
            <a:xfrm flipH="1">
              <a:off x="1886209" y="180109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494EE6AF-9E55-F95B-C866-C0C712A7F0B6}"/>
                </a:ext>
              </a:extLst>
            </p:cNvPr>
            <p:cNvSpPr/>
            <p:nvPr/>
          </p:nvSpPr>
          <p:spPr>
            <a:xfrm flipH="1">
              <a:off x="1677826" y="18960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58B2487B-EF38-53FA-6CAF-4EEAC6172035}"/>
                </a:ext>
              </a:extLst>
            </p:cNvPr>
            <p:cNvSpPr/>
            <p:nvPr/>
          </p:nvSpPr>
          <p:spPr>
            <a:xfrm flipH="1">
              <a:off x="1132993" y="2201237"/>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 name="Parallelogram 28">
              <a:extLst>
                <a:ext uri="{FF2B5EF4-FFF2-40B4-BE49-F238E27FC236}">
                  <a16:creationId xmlns:a16="http://schemas.microsoft.com/office/drawing/2014/main" id="{94471F2C-26D4-51FD-6C89-8850EB5CB23A}"/>
                </a:ext>
              </a:extLst>
            </p:cNvPr>
            <p:cNvSpPr/>
            <p:nvPr/>
          </p:nvSpPr>
          <p:spPr>
            <a:xfrm rot="16200000" flipH="1">
              <a:off x="1388091" y="1940454"/>
              <a:ext cx="331354" cy="360175"/>
            </a:xfrm>
            <a:prstGeom prst="parallelogram">
              <a:avLst>
                <a:gd name="adj" fmla="val 62434"/>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 name="Parallelogram 29">
              <a:extLst>
                <a:ext uri="{FF2B5EF4-FFF2-40B4-BE49-F238E27FC236}">
                  <a16:creationId xmlns:a16="http://schemas.microsoft.com/office/drawing/2014/main" id="{6B835E02-3DA0-98AA-20FB-2435233AF9C7}"/>
                </a:ext>
              </a:extLst>
            </p:cNvPr>
            <p:cNvSpPr/>
            <p:nvPr/>
          </p:nvSpPr>
          <p:spPr>
            <a:xfrm rot="16200000" flipH="1">
              <a:off x="933007" y="1956132"/>
              <a:ext cx="472906" cy="370812"/>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 name="Parallelogram 30">
              <a:extLst>
                <a:ext uri="{FF2B5EF4-FFF2-40B4-BE49-F238E27FC236}">
                  <a16:creationId xmlns:a16="http://schemas.microsoft.com/office/drawing/2014/main" id="{B1FDC58D-2CE9-5888-E007-E938B1141A1B}"/>
                </a:ext>
              </a:extLst>
            </p:cNvPr>
            <p:cNvSpPr/>
            <p:nvPr/>
          </p:nvSpPr>
          <p:spPr>
            <a:xfrm rot="5400000">
              <a:off x="563767" y="2067002"/>
              <a:ext cx="512728" cy="319832"/>
            </a:xfrm>
            <a:prstGeom prst="parallelogram">
              <a:avLst>
                <a:gd name="adj" fmla="val 4992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 name="Parallelogram 31">
              <a:extLst>
                <a:ext uri="{FF2B5EF4-FFF2-40B4-BE49-F238E27FC236}">
                  <a16:creationId xmlns:a16="http://schemas.microsoft.com/office/drawing/2014/main" id="{ABAE5427-A04E-62D4-B482-F69199560445}"/>
                </a:ext>
              </a:extLst>
            </p:cNvPr>
            <p:cNvSpPr/>
            <p:nvPr/>
          </p:nvSpPr>
          <p:spPr>
            <a:xfrm rot="1590108">
              <a:off x="770248" y="1638246"/>
              <a:ext cx="546260" cy="300551"/>
            </a:xfrm>
            <a:prstGeom prst="parallelogram">
              <a:avLst>
                <a:gd name="adj" fmla="val 68266"/>
              </a:avLst>
            </a:prstGeom>
            <a:solidFill>
              <a:srgbClr val="99CCFF"/>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 name="Parallelogram 32">
              <a:extLst>
                <a:ext uri="{FF2B5EF4-FFF2-40B4-BE49-F238E27FC236}">
                  <a16:creationId xmlns:a16="http://schemas.microsoft.com/office/drawing/2014/main" id="{FB5E2368-67BB-2C6F-1867-2C662430AB53}"/>
                </a:ext>
              </a:extLst>
            </p:cNvPr>
            <p:cNvSpPr/>
            <p:nvPr/>
          </p:nvSpPr>
          <p:spPr>
            <a:xfrm rot="16200000" flipH="1">
              <a:off x="1912754" y="1521233"/>
              <a:ext cx="596842" cy="208591"/>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 name="Parallelogram 33">
              <a:extLst>
                <a:ext uri="{FF2B5EF4-FFF2-40B4-BE49-F238E27FC236}">
                  <a16:creationId xmlns:a16="http://schemas.microsoft.com/office/drawing/2014/main" id="{924D7239-D903-CFA2-E990-DF457D901141}"/>
                </a:ext>
              </a:extLst>
            </p:cNvPr>
            <p:cNvSpPr/>
            <p:nvPr/>
          </p:nvSpPr>
          <p:spPr>
            <a:xfrm rot="1590108">
              <a:off x="1836401" y="1214624"/>
              <a:ext cx="451834" cy="208423"/>
            </a:xfrm>
            <a:prstGeom prst="parallelogram">
              <a:avLst>
                <a:gd name="adj" fmla="val 68266"/>
              </a:avLst>
            </a:prstGeom>
            <a:solidFill>
              <a:srgbClr val="99CCFF"/>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 name="Parallelogram 34">
              <a:extLst>
                <a:ext uri="{FF2B5EF4-FFF2-40B4-BE49-F238E27FC236}">
                  <a16:creationId xmlns:a16="http://schemas.microsoft.com/office/drawing/2014/main" id="{FBA7B77D-9303-B5FD-3B9E-01DC8C7FC9DA}"/>
                </a:ext>
              </a:extLst>
            </p:cNvPr>
            <p:cNvSpPr/>
            <p:nvPr/>
          </p:nvSpPr>
          <p:spPr>
            <a:xfrm rot="16200000" flipH="1">
              <a:off x="1299737" y="1350177"/>
              <a:ext cx="879722" cy="731836"/>
            </a:xfrm>
            <a:prstGeom prst="parallelogram">
              <a:avLst>
                <a:gd name="adj" fmla="val 55388"/>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6" name="Straight Connector 35">
              <a:extLst>
                <a:ext uri="{FF2B5EF4-FFF2-40B4-BE49-F238E27FC236}">
                  <a16:creationId xmlns:a16="http://schemas.microsoft.com/office/drawing/2014/main" id="{7001F0B2-7BF8-ACAB-00C6-8EC6D0E85371}"/>
                </a:ext>
              </a:extLst>
            </p:cNvPr>
            <p:cNvCxnSpPr>
              <a:cxnSpLocks/>
            </p:cNvCxnSpPr>
            <p:nvPr/>
          </p:nvCxnSpPr>
          <p:spPr>
            <a:xfrm flipH="1">
              <a:off x="662866" y="1801141"/>
              <a:ext cx="72995" cy="168642"/>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37" name="Parallelogram 36">
              <a:extLst>
                <a:ext uri="{FF2B5EF4-FFF2-40B4-BE49-F238E27FC236}">
                  <a16:creationId xmlns:a16="http://schemas.microsoft.com/office/drawing/2014/main" id="{C4DFE0CB-F586-0D28-9283-6EFA6D4B01B6}"/>
                </a:ext>
              </a:extLst>
            </p:cNvPr>
            <p:cNvSpPr/>
            <p:nvPr/>
          </p:nvSpPr>
          <p:spPr>
            <a:xfrm rot="16200000" flipH="1">
              <a:off x="1159059" y="1809906"/>
              <a:ext cx="231198" cy="160416"/>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 name="Oval 37">
              <a:extLst>
                <a:ext uri="{FF2B5EF4-FFF2-40B4-BE49-F238E27FC236}">
                  <a16:creationId xmlns:a16="http://schemas.microsoft.com/office/drawing/2014/main" id="{726288E3-46E9-1BE9-3672-2BAF2028D405}"/>
                </a:ext>
              </a:extLst>
            </p:cNvPr>
            <p:cNvSpPr/>
            <p:nvPr/>
          </p:nvSpPr>
          <p:spPr>
            <a:xfrm flipH="1">
              <a:off x="1731257" y="1902007"/>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9" name="Oval 38">
              <a:extLst>
                <a:ext uri="{FF2B5EF4-FFF2-40B4-BE49-F238E27FC236}">
                  <a16:creationId xmlns:a16="http://schemas.microsoft.com/office/drawing/2014/main" id="{3351CC1A-EF20-95E3-0164-1C887B1C220F}"/>
                </a:ext>
              </a:extLst>
            </p:cNvPr>
            <p:cNvSpPr/>
            <p:nvPr/>
          </p:nvSpPr>
          <p:spPr>
            <a:xfrm flipH="1">
              <a:off x="1926880" y="1804468"/>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C05C354D-3209-E7CF-A19A-6B0B7342EFF5}"/>
                </a:ext>
              </a:extLst>
            </p:cNvPr>
            <p:cNvSpPr/>
            <p:nvPr/>
          </p:nvSpPr>
          <p:spPr>
            <a:xfrm rot="10339061" flipV="1">
              <a:off x="1159711" y="2199169"/>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1" name="Parallelogram 40">
              <a:extLst>
                <a:ext uri="{FF2B5EF4-FFF2-40B4-BE49-F238E27FC236}">
                  <a16:creationId xmlns:a16="http://schemas.microsoft.com/office/drawing/2014/main" id="{EC5E2165-0CF3-7BFB-2EEF-E603F886316B}"/>
                </a:ext>
              </a:extLst>
            </p:cNvPr>
            <p:cNvSpPr/>
            <p:nvPr/>
          </p:nvSpPr>
          <p:spPr>
            <a:xfrm rot="16200000" flipH="1">
              <a:off x="963628" y="2322501"/>
              <a:ext cx="180000" cy="141090"/>
            </a:xfrm>
            <a:prstGeom prst="parallelogram">
              <a:avLst>
                <a:gd name="adj" fmla="val 57355"/>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42" name="Straight Connector 41">
              <a:extLst>
                <a:ext uri="{FF2B5EF4-FFF2-40B4-BE49-F238E27FC236}">
                  <a16:creationId xmlns:a16="http://schemas.microsoft.com/office/drawing/2014/main" id="{701C12F9-E33E-FCA6-8486-06080959142F}"/>
                </a:ext>
              </a:extLst>
            </p:cNvPr>
            <p:cNvCxnSpPr>
              <a:cxnSpLocks/>
            </p:cNvCxnSpPr>
            <p:nvPr/>
          </p:nvCxnSpPr>
          <p:spPr>
            <a:xfrm>
              <a:off x="660215" y="1970551"/>
              <a:ext cx="316213" cy="147564"/>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633B4144-7004-06BA-77B7-8E4F21402041}"/>
                </a:ext>
              </a:extLst>
            </p:cNvPr>
            <p:cNvCxnSpPr>
              <a:cxnSpLocks/>
            </p:cNvCxnSpPr>
            <p:nvPr/>
          </p:nvCxnSpPr>
          <p:spPr>
            <a:xfrm>
              <a:off x="734215" y="1810185"/>
              <a:ext cx="302297" cy="140822"/>
            </a:xfrm>
            <a:prstGeom prst="line">
              <a:avLst/>
            </a:prstGeom>
            <a:ln w="12700"/>
          </p:spPr>
          <p:style>
            <a:lnRef idx="2">
              <a:schemeClr val="accent1"/>
            </a:lnRef>
            <a:fillRef idx="0">
              <a:schemeClr val="accent1"/>
            </a:fillRef>
            <a:effectRef idx="1">
              <a:schemeClr val="accent1"/>
            </a:effectRef>
            <a:fontRef idx="minor">
              <a:schemeClr val="tx1"/>
            </a:fontRef>
          </p:style>
        </p:cxnSp>
        <p:grpSp>
          <p:nvGrpSpPr>
            <p:cNvPr id="44" name="Group 43">
              <a:extLst>
                <a:ext uri="{FF2B5EF4-FFF2-40B4-BE49-F238E27FC236}">
                  <a16:creationId xmlns:a16="http://schemas.microsoft.com/office/drawing/2014/main" id="{8B267228-B187-B1AA-BFE4-20BA8AFE52A0}"/>
                </a:ext>
              </a:extLst>
            </p:cNvPr>
            <p:cNvGrpSpPr/>
            <p:nvPr/>
          </p:nvGrpSpPr>
          <p:grpSpPr>
            <a:xfrm flipH="1">
              <a:off x="982061" y="1870129"/>
              <a:ext cx="214048" cy="255496"/>
              <a:chOff x="9819943" y="2983395"/>
              <a:chExt cx="214048" cy="255496"/>
            </a:xfrm>
          </p:grpSpPr>
          <p:cxnSp>
            <p:nvCxnSpPr>
              <p:cNvPr id="46" name="Straight Connector 45">
                <a:extLst>
                  <a:ext uri="{FF2B5EF4-FFF2-40B4-BE49-F238E27FC236}">
                    <a16:creationId xmlns:a16="http://schemas.microsoft.com/office/drawing/2014/main" id="{8C1072D1-4389-7342-0F15-80090758DFEE}"/>
                  </a:ext>
                </a:extLst>
              </p:cNvPr>
              <p:cNvCxnSpPr>
                <a:cxnSpLocks/>
              </p:cNvCxnSpPr>
              <p:nvPr/>
            </p:nvCxnSpPr>
            <p:spPr>
              <a:xfrm>
                <a:off x="9977662" y="3068028"/>
                <a:ext cx="56329" cy="170863"/>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B04FE0F-EF01-2845-79AE-71A2A61DCF45}"/>
                  </a:ext>
                </a:extLst>
              </p:cNvPr>
              <p:cNvCxnSpPr>
                <a:cxnSpLocks/>
              </p:cNvCxnSpPr>
              <p:nvPr/>
            </p:nvCxnSpPr>
            <p:spPr>
              <a:xfrm>
                <a:off x="9825607" y="2983395"/>
                <a:ext cx="3220" cy="141129"/>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A6714611-F5EC-2950-75D1-9B29FC21518C}"/>
                  </a:ext>
                </a:extLst>
              </p:cNvPr>
              <p:cNvCxnSpPr>
                <a:cxnSpLocks/>
              </p:cNvCxnSpPr>
              <p:nvPr/>
            </p:nvCxnSpPr>
            <p:spPr>
              <a:xfrm>
                <a:off x="9819943" y="2983535"/>
                <a:ext cx="161475" cy="88248"/>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8E75D767-38B1-8616-4A29-96CD40B947FF}"/>
                  </a:ext>
                </a:extLst>
              </p:cNvPr>
              <p:cNvCxnSpPr>
                <a:cxnSpLocks/>
              </p:cNvCxnSpPr>
              <p:nvPr/>
            </p:nvCxnSpPr>
            <p:spPr>
              <a:xfrm flipH="1" flipV="1">
                <a:off x="9831208" y="3124356"/>
                <a:ext cx="202783" cy="107025"/>
              </a:xfrm>
              <a:prstGeom prst="line">
                <a:avLst/>
              </a:prstGeom>
              <a:ln w="12700"/>
            </p:spPr>
            <p:style>
              <a:lnRef idx="2">
                <a:schemeClr val="accent1"/>
              </a:lnRef>
              <a:fillRef idx="0">
                <a:schemeClr val="accent1"/>
              </a:fillRef>
              <a:effectRef idx="1">
                <a:schemeClr val="accent1"/>
              </a:effectRef>
              <a:fontRef idx="minor">
                <a:schemeClr val="tx1"/>
              </a:fontRef>
            </p:style>
          </p:cxnSp>
        </p:grpSp>
        <p:sp>
          <p:nvSpPr>
            <p:cNvPr id="45" name="Parallelogram 44">
              <a:extLst>
                <a:ext uri="{FF2B5EF4-FFF2-40B4-BE49-F238E27FC236}">
                  <a16:creationId xmlns:a16="http://schemas.microsoft.com/office/drawing/2014/main" id="{FA43478D-6B50-B700-0B5B-8B05647D6D61}"/>
                </a:ext>
              </a:extLst>
            </p:cNvPr>
            <p:cNvSpPr/>
            <p:nvPr/>
          </p:nvSpPr>
          <p:spPr>
            <a:xfrm rot="1590108">
              <a:off x="1152109" y="1054784"/>
              <a:ext cx="837778" cy="687510"/>
            </a:xfrm>
            <a:prstGeom prst="parallelogram">
              <a:avLst>
                <a:gd name="adj" fmla="val 68266"/>
              </a:avLst>
            </a:prstGeom>
            <a:gradFill>
              <a:gsLst>
                <a:gs pos="42000">
                  <a:schemeClr val="bg1">
                    <a:lumMod val="95000"/>
                  </a:schemeClr>
                </a:gs>
                <a:gs pos="100000">
                  <a:schemeClr val="bg1">
                    <a:lumMod val="85000"/>
                  </a:schemeClr>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 name="Parallelogram 8">
              <a:extLst>
                <a:ext uri="{FF2B5EF4-FFF2-40B4-BE49-F238E27FC236}">
                  <a16:creationId xmlns:a16="http://schemas.microsoft.com/office/drawing/2014/main" id="{A1DF4F9F-3B68-9708-4C88-8D19C080FC72}"/>
                </a:ext>
              </a:extLst>
            </p:cNvPr>
            <p:cNvSpPr/>
            <p:nvPr/>
          </p:nvSpPr>
          <p:spPr>
            <a:xfrm rot="5400000">
              <a:off x="699357" y="2100599"/>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 name="Arc 9">
              <a:extLst>
                <a:ext uri="{FF2B5EF4-FFF2-40B4-BE49-F238E27FC236}">
                  <a16:creationId xmlns:a16="http://schemas.microsoft.com/office/drawing/2014/main" id="{798F09D0-EF03-485C-82A6-ED30E0E98FC0}"/>
                </a:ext>
              </a:extLst>
            </p:cNvPr>
            <p:cNvSpPr/>
            <p:nvPr/>
          </p:nvSpPr>
          <p:spPr>
            <a:xfrm rot="1657122" flipH="1">
              <a:off x="610318" y="2219007"/>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 name="Parallelogram 10">
              <a:extLst>
                <a:ext uri="{FF2B5EF4-FFF2-40B4-BE49-F238E27FC236}">
                  <a16:creationId xmlns:a16="http://schemas.microsoft.com/office/drawing/2014/main" id="{1576B081-6B31-0B96-A1C2-7068116039BE}"/>
                </a:ext>
              </a:extLst>
            </p:cNvPr>
            <p:cNvSpPr/>
            <p:nvPr/>
          </p:nvSpPr>
          <p:spPr>
            <a:xfrm rot="5400000">
              <a:off x="823189" y="2222927"/>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 name="Parallelogram 11">
              <a:extLst>
                <a:ext uri="{FF2B5EF4-FFF2-40B4-BE49-F238E27FC236}">
                  <a16:creationId xmlns:a16="http://schemas.microsoft.com/office/drawing/2014/main" id="{DE16FC7C-7029-E9FE-E1D8-C386DF11BAE5}"/>
                </a:ext>
              </a:extLst>
            </p:cNvPr>
            <p:cNvSpPr/>
            <p:nvPr/>
          </p:nvSpPr>
          <p:spPr>
            <a:xfrm rot="5400000">
              <a:off x="705586" y="2161776"/>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4" name="Arc 13">
              <a:extLst>
                <a:ext uri="{FF2B5EF4-FFF2-40B4-BE49-F238E27FC236}">
                  <a16:creationId xmlns:a16="http://schemas.microsoft.com/office/drawing/2014/main" id="{E47661A6-232F-AA24-64ED-4F15A7269BC9}"/>
                </a:ext>
              </a:extLst>
            </p:cNvPr>
            <p:cNvSpPr/>
            <p:nvPr/>
          </p:nvSpPr>
          <p:spPr>
            <a:xfrm rot="1657122" flipH="1">
              <a:off x="610318" y="2314627"/>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5" name="Arc 14">
              <a:extLst>
                <a:ext uri="{FF2B5EF4-FFF2-40B4-BE49-F238E27FC236}">
                  <a16:creationId xmlns:a16="http://schemas.microsoft.com/office/drawing/2014/main" id="{DFF82D1E-D350-1D13-83FE-EE2226EB089C}"/>
                </a:ext>
              </a:extLst>
            </p:cNvPr>
            <p:cNvSpPr/>
            <p:nvPr/>
          </p:nvSpPr>
          <p:spPr>
            <a:xfrm rot="1657122" flipH="1">
              <a:off x="610317" y="2301616"/>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6" name="Arc 15">
              <a:extLst>
                <a:ext uri="{FF2B5EF4-FFF2-40B4-BE49-F238E27FC236}">
                  <a16:creationId xmlns:a16="http://schemas.microsoft.com/office/drawing/2014/main" id="{0FC07FA5-D594-D635-B195-C7B2F02B65EF}"/>
                </a:ext>
              </a:extLst>
            </p:cNvPr>
            <p:cNvSpPr/>
            <p:nvPr/>
          </p:nvSpPr>
          <p:spPr>
            <a:xfrm rot="1657122" flipH="1">
              <a:off x="610321" y="2285862"/>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7" name="Arc 16">
              <a:extLst>
                <a:ext uri="{FF2B5EF4-FFF2-40B4-BE49-F238E27FC236}">
                  <a16:creationId xmlns:a16="http://schemas.microsoft.com/office/drawing/2014/main" id="{B638916D-500D-B9A0-50A6-A20B86413B04}"/>
                </a:ext>
              </a:extLst>
            </p:cNvPr>
            <p:cNvSpPr/>
            <p:nvPr/>
          </p:nvSpPr>
          <p:spPr>
            <a:xfrm rot="1657122" flipH="1">
              <a:off x="610321" y="2270107"/>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7A6851AC-394A-290E-5C87-A1D0BDE035AC}"/>
                </a:ext>
              </a:extLst>
            </p:cNvPr>
            <p:cNvCxnSpPr>
              <a:cxnSpLocks/>
            </p:cNvCxnSpPr>
            <p:nvPr/>
          </p:nvCxnSpPr>
          <p:spPr>
            <a:xfrm flipH="1">
              <a:off x="1480130" y="1384454"/>
              <a:ext cx="622663" cy="330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D4C136D-B34B-AB12-819E-C7AE25F2740C}"/>
                </a:ext>
              </a:extLst>
            </p:cNvPr>
            <p:cNvCxnSpPr>
              <a:cxnSpLocks/>
            </p:cNvCxnSpPr>
            <p:nvPr/>
          </p:nvCxnSpPr>
          <p:spPr>
            <a:xfrm flipH="1">
              <a:off x="1377804" y="1647172"/>
              <a:ext cx="622663" cy="330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C30C12B4-8F87-1239-6711-166DAA3FFC5E}"/>
                </a:ext>
              </a:extLst>
            </p:cNvPr>
            <p:cNvCxnSpPr>
              <a:cxnSpLocks/>
            </p:cNvCxnSpPr>
            <p:nvPr/>
          </p:nvCxnSpPr>
          <p:spPr>
            <a:xfrm flipV="1">
              <a:off x="1480130" y="1647172"/>
              <a:ext cx="505097" cy="64711"/>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3" name="Group 62">
            <a:extLst>
              <a:ext uri="{FF2B5EF4-FFF2-40B4-BE49-F238E27FC236}">
                <a16:creationId xmlns:a16="http://schemas.microsoft.com/office/drawing/2014/main" id="{8BD87C16-DA04-D7B4-4D28-2D63292B46CC}"/>
              </a:ext>
            </a:extLst>
          </p:cNvPr>
          <p:cNvGrpSpPr/>
          <p:nvPr/>
        </p:nvGrpSpPr>
        <p:grpSpPr>
          <a:xfrm>
            <a:off x="2789108" y="2169220"/>
            <a:ext cx="206951" cy="339959"/>
            <a:chOff x="4165914" y="347154"/>
            <a:chExt cx="206951" cy="339959"/>
          </a:xfrm>
        </p:grpSpPr>
        <p:sp>
          <p:nvSpPr>
            <p:cNvPr id="272" name="Parallelogram 271">
              <a:extLst>
                <a:ext uri="{FF2B5EF4-FFF2-40B4-BE49-F238E27FC236}">
                  <a16:creationId xmlns:a16="http://schemas.microsoft.com/office/drawing/2014/main" id="{CEF5105D-8322-29E3-95A1-BDF06EDA13DD}"/>
                </a:ext>
              </a:extLst>
            </p:cNvPr>
            <p:cNvSpPr/>
            <p:nvPr/>
          </p:nvSpPr>
          <p:spPr>
            <a:xfrm rot="5400000">
              <a:off x="4072003" y="490108"/>
              <a:ext cx="290916" cy="103094"/>
            </a:xfrm>
            <a:prstGeom prst="parallelogram">
              <a:avLst>
                <a:gd name="adj" fmla="val 57258"/>
              </a:avLst>
            </a:prstGeom>
            <a:solidFill>
              <a:schemeClr val="bg1">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6" name="Parallelogram 275">
              <a:extLst>
                <a:ext uri="{FF2B5EF4-FFF2-40B4-BE49-F238E27FC236}">
                  <a16:creationId xmlns:a16="http://schemas.microsoft.com/office/drawing/2014/main" id="{54071B61-9198-CD2B-7903-C204A34DF10F}"/>
                </a:ext>
              </a:extLst>
            </p:cNvPr>
            <p:cNvSpPr/>
            <p:nvPr/>
          </p:nvSpPr>
          <p:spPr>
            <a:xfrm rot="16200000" flipH="1">
              <a:off x="4181393" y="495192"/>
              <a:ext cx="279945" cy="102998"/>
            </a:xfrm>
            <a:prstGeom prst="parallelogram">
              <a:avLst>
                <a:gd name="adj" fmla="val 49512"/>
              </a:avLst>
            </a:prstGeom>
            <a:solidFill>
              <a:srgbClr val="8C8C8C"/>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6" name="Parallelogram 295">
              <a:extLst>
                <a:ext uri="{FF2B5EF4-FFF2-40B4-BE49-F238E27FC236}">
                  <a16:creationId xmlns:a16="http://schemas.microsoft.com/office/drawing/2014/main" id="{A7A98191-792B-0F11-B196-F2F4715E58C5}"/>
                </a:ext>
              </a:extLst>
            </p:cNvPr>
            <p:cNvSpPr/>
            <p:nvPr/>
          </p:nvSpPr>
          <p:spPr>
            <a:xfrm rot="8873743" flipH="1">
              <a:off x="4187024" y="347154"/>
              <a:ext cx="159382" cy="108606"/>
            </a:xfrm>
            <a:prstGeom prst="parallelogram">
              <a:avLst>
                <a:gd name="adj" fmla="val 50817"/>
              </a:avLst>
            </a:prstGeom>
            <a:solidFill>
              <a:srgbClr val="8C8C8C"/>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297" name="Group 296">
            <a:extLst>
              <a:ext uri="{FF2B5EF4-FFF2-40B4-BE49-F238E27FC236}">
                <a16:creationId xmlns:a16="http://schemas.microsoft.com/office/drawing/2014/main" id="{5C911D50-4DF1-D9C8-DB7D-21E2BF643699}"/>
              </a:ext>
            </a:extLst>
          </p:cNvPr>
          <p:cNvGrpSpPr/>
          <p:nvPr/>
        </p:nvGrpSpPr>
        <p:grpSpPr>
          <a:xfrm>
            <a:off x="2644234" y="2237052"/>
            <a:ext cx="206951" cy="339959"/>
            <a:chOff x="4165914" y="347154"/>
            <a:chExt cx="206951" cy="339959"/>
          </a:xfrm>
        </p:grpSpPr>
        <p:sp>
          <p:nvSpPr>
            <p:cNvPr id="298" name="Parallelogram 297">
              <a:extLst>
                <a:ext uri="{FF2B5EF4-FFF2-40B4-BE49-F238E27FC236}">
                  <a16:creationId xmlns:a16="http://schemas.microsoft.com/office/drawing/2014/main" id="{343F99DF-9948-ECED-FFD4-BF0F31506344}"/>
                </a:ext>
              </a:extLst>
            </p:cNvPr>
            <p:cNvSpPr/>
            <p:nvPr/>
          </p:nvSpPr>
          <p:spPr>
            <a:xfrm rot="5400000">
              <a:off x="4072003" y="490108"/>
              <a:ext cx="290916" cy="103094"/>
            </a:xfrm>
            <a:prstGeom prst="parallelogram">
              <a:avLst>
                <a:gd name="adj" fmla="val 57258"/>
              </a:avLst>
            </a:prstGeom>
            <a:solidFill>
              <a:schemeClr val="bg1">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9" name="Parallelogram 298">
              <a:extLst>
                <a:ext uri="{FF2B5EF4-FFF2-40B4-BE49-F238E27FC236}">
                  <a16:creationId xmlns:a16="http://schemas.microsoft.com/office/drawing/2014/main" id="{3CC1372E-AB26-E6D7-A13F-DA27915DAB40}"/>
                </a:ext>
              </a:extLst>
            </p:cNvPr>
            <p:cNvSpPr/>
            <p:nvPr/>
          </p:nvSpPr>
          <p:spPr>
            <a:xfrm rot="16200000" flipH="1">
              <a:off x="4181393" y="495192"/>
              <a:ext cx="279945" cy="102998"/>
            </a:xfrm>
            <a:prstGeom prst="parallelogram">
              <a:avLst>
                <a:gd name="adj" fmla="val 49512"/>
              </a:avLst>
            </a:prstGeom>
            <a:solidFill>
              <a:srgbClr val="8C8C8C"/>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0" name="Parallelogram 299">
              <a:extLst>
                <a:ext uri="{FF2B5EF4-FFF2-40B4-BE49-F238E27FC236}">
                  <a16:creationId xmlns:a16="http://schemas.microsoft.com/office/drawing/2014/main" id="{E2FBA859-5381-58D7-326C-35E90FC9F913}"/>
                </a:ext>
              </a:extLst>
            </p:cNvPr>
            <p:cNvSpPr/>
            <p:nvPr/>
          </p:nvSpPr>
          <p:spPr>
            <a:xfrm rot="8873743" flipH="1">
              <a:off x="4187024" y="347154"/>
              <a:ext cx="159382" cy="108606"/>
            </a:xfrm>
            <a:prstGeom prst="parallelogram">
              <a:avLst>
                <a:gd name="adj" fmla="val 50817"/>
              </a:avLst>
            </a:prstGeom>
            <a:solidFill>
              <a:srgbClr val="8C8C8C"/>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56" name="Rectangle 55">
            <a:extLst>
              <a:ext uri="{FF2B5EF4-FFF2-40B4-BE49-F238E27FC236}">
                <a16:creationId xmlns:a16="http://schemas.microsoft.com/office/drawing/2014/main" id="{55842985-D7D4-99A5-9E23-E8F03C23ED15}"/>
              </a:ext>
            </a:extLst>
          </p:cNvPr>
          <p:cNvSpPr/>
          <p:nvPr/>
        </p:nvSpPr>
        <p:spPr>
          <a:xfrm>
            <a:off x="1036875" y="2108824"/>
            <a:ext cx="2894400" cy="216000"/>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0902CE65-B3A8-442B-AECF-CC7A1F56FFBF}"/>
              </a:ext>
            </a:extLst>
          </p:cNvPr>
          <p:cNvSpPr/>
          <p:nvPr/>
        </p:nvSpPr>
        <p:spPr>
          <a:xfrm>
            <a:off x="2208079" y="2100303"/>
            <a:ext cx="555362" cy="720080"/>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8" name="Rectangle 1267">
            <a:extLst>
              <a:ext uri="{FF2B5EF4-FFF2-40B4-BE49-F238E27FC236}">
                <a16:creationId xmlns:a16="http://schemas.microsoft.com/office/drawing/2014/main" id="{C87F0029-7C5E-5375-CA6E-5A6148D0678A}"/>
              </a:ext>
            </a:extLst>
          </p:cNvPr>
          <p:cNvSpPr/>
          <p:nvPr/>
        </p:nvSpPr>
        <p:spPr>
          <a:xfrm>
            <a:off x="2692969" y="2079619"/>
            <a:ext cx="1803885" cy="2050286"/>
          </a:xfrm>
          <a:prstGeom prst="rect">
            <a:avLst/>
          </a:prstGeom>
          <a:pattFill prst="solidDmnd">
            <a:fgClr>
              <a:schemeClr val="bg1">
                <a:lumMod val="85000"/>
              </a:schemeClr>
            </a:fgClr>
            <a:bgClr>
              <a:schemeClr val="bg1">
                <a:lumMod val="95000"/>
              </a:schemeClr>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Rectangle 56">
            <a:extLst>
              <a:ext uri="{FF2B5EF4-FFF2-40B4-BE49-F238E27FC236}">
                <a16:creationId xmlns:a16="http://schemas.microsoft.com/office/drawing/2014/main" id="{3C482EF0-B30D-AFA0-FA4F-F79EF4E82941}"/>
              </a:ext>
            </a:extLst>
          </p:cNvPr>
          <p:cNvSpPr/>
          <p:nvPr/>
        </p:nvSpPr>
        <p:spPr>
          <a:xfrm>
            <a:off x="1032889" y="2630543"/>
            <a:ext cx="2894400" cy="188856"/>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BBCDF7AF-3781-77D3-6850-6C929B3C90F6}"/>
              </a:ext>
            </a:extLst>
          </p:cNvPr>
          <p:cNvSpPr/>
          <p:nvPr/>
        </p:nvSpPr>
        <p:spPr>
          <a:xfrm>
            <a:off x="2782175" y="1753861"/>
            <a:ext cx="570937" cy="720080"/>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5766B658-A318-6388-71A2-3FBC560CD24F}"/>
              </a:ext>
            </a:extLst>
          </p:cNvPr>
          <p:cNvSpPr/>
          <p:nvPr/>
        </p:nvSpPr>
        <p:spPr>
          <a:xfrm>
            <a:off x="1037771" y="2104295"/>
            <a:ext cx="2894955" cy="720080"/>
          </a:xfrm>
          <a:prstGeom prst="rect">
            <a:avLst/>
          </a:prstGeom>
          <a:no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5A20E266-62ED-6138-0C60-D68245B73F20}"/>
              </a:ext>
            </a:extLst>
          </p:cNvPr>
          <p:cNvSpPr/>
          <p:nvPr/>
        </p:nvSpPr>
        <p:spPr>
          <a:xfrm>
            <a:off x="1635810" y="2473941"/>
            <a:ext cx="553493" cy="720080"/>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2" name="Rectangle 571">
            <a:extLst>
              <a:ext uri="{FF2B5EF4-FFF2-40B4-BE49-F238E27FC236}">
                <a16:creationId xmlns:a16="http://schemas.microsoft.com/office/drawing/2014/main" id="{1A9E04BA-F3C6-E53D-DC8C-F4B3B48F3C5C}"/>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9" name="Rectangle 1268">
            <a:extLst>
              <a:ext uri="{FF2B5EF4-FFF2-40B4-BE49-F238E27FC236}">
                <a16:creationId xmlns:a16="http://schemas.microsoft.com/office/drawing/2014/main" id="{5B5AF651-1B38-4CA4-B5AD-1F7A114B3099}"/>
              </a:ext>
            </a:extLst>
          </p:cNvPr>
          <p:cNvSpPr/>
          <p:nvPr/>
        </p:nvSpPr>
        <p:spPr>
          <a:xfrm>
            <a:off x="2351584" y="2321691"/>
            <a:ext cx="7788942" cy="3466529"/>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259" name="Group 1258">
            <a:extLst>
              <a:ext uri="{FF2B5EF4-FFF2-40B4-BE49-F238E27FC236}">
                <a16:creationId xmlns:a16="http://schemas.microsoft.com/office/drawing/2014/main" id="{D289849A-1BBA-EB38-2C90-B41932BA615E}"/>
              </a:ext>
            </a:extLst>
          </p:cNvPr>
          <p:cNvGrpSpPr/>
          <p:nvPr/>
        </p:nvGrpSpPr>
        <p:grpSpPr>
          <a:xfrm>
            <a:off x="4839023" y="2584947"/>
            <a:ext cx="763160" cy="452988"/>
            <a:chOff x="5046707" y="1412573"/>
            <a:chExt cx="763160" cy="452988"/>
          </a:xfrm>
        </p:grpSpPr>
        <p:sp>
          <p:nvSpPr>
            <p:cNvPr id="1260" name="Parallelogram 1259">
              <a:extLst>
                <a:ext uri="{FF2B5EF4-FFF2-40B4-BE49-F238E27FC236}">
                  <a16:creationId xmlns:a16="http://schemas.microsoft.com/office/drawing/2014/main" id="{91D60C3D-EB15-BB2E-8FD4-1D02766014A4}"/>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1" name="Parallelogram 1260">
              <a:extLst>
                <a:ext uri="{FF2B5EF4-FFF2-40B4-BE49-F238E27FC236}">
                  <a16:creationId xmlns:a16="http://schemas.microsoft.com/office/drawing/2014/main" id="{A17A20E9-9EA4-7C50-32C9-82E950B2EBAF}"/>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2" name="Parallelogram 1261">
              <a:extLst>
                <a:ext uri="{FF2B5EF4-FFF2-40B4-BE49-F238E27FC236}">
                  <a16:creationId xmlns:a16="http://schemas.microsoft.com/office/drawing/2014/main" id="{0564E176-47AA-9C02-8437-60D5F7404BDB}"/>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3" name="Parallelogram 1262">
              <a:extLst>
                <a:ext uri="{FF2B5EF4-FFF2-40B4-BE49-F238E27FC236}">
                  <a16:creationId xmlns:a16="http://schemas.microsoft.com/office/drawing/2014/main" id="{8A102B79-E0DB-B99E-E068-E6B6D408CFD9}"/>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4" name="Parallelogram 1263">
              <a:extLst>
                <a:ext uri="{FF2B5EF4-FFF2-40B4-BE49-F238E27FC236}">
                  <a16:creationId xmlns:a16="http://schemas.microsoft.com/office/drawing/2014/main" id="{18373635-4150-FA6A-BE87-BB92423FC188}"/>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5" name="Parallelogram 1264">
              <a:extLst>
                <a:ext uri="{FF2B5EF4-FFF2-40B4-BE49-F238E27FC236}">
                  <a16:creationId xmlns:a16="http://schemas.microsoft.com/office/drawing/2014/main" id="{CF400EF2-1731-2326-AEC5-0292707A85F4}"/>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6" name="Parallelogram 1265">
              <a:extLst>
                <a:ext uri="{FF2B5EF4-FFF2-40B4-BE49-F238E27FC236}">
                  <a16:creationId xmlns:a16="http://schemas.microsoft.com/office/drawing/2014/main" id="{52512585-1379-148D-27AC-25897CBC54E0}"/>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7" name="Parallelogram 1266">
              <a:extLst>
                <a:ext uri="{FF2B5EF4-FFF2-40B4-BE49-F238E27FC236}">
                  <a16:creationId xmlns:a16="http://schemas.microsoft.com/office/drawing/2014/main" id="{04892AD3-7E64-084F-0412-D709C4975F46}"/>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23" name="Group 1222">
            <a:extLst>
              <a:ext uri="{FF2B5EF4-FFF2-40B4-BE49-F238E27FC236}">
                <a16:creationId xmlns:a16="http://schemas.microsoft.com/office/drawing/2014/main" id="{44F3F564-C1E7-8614-8AB9-E09D2562ED71}"/>
              </a:ext>
            </a:extLst>
          </p:cNvPr>
          <p:cNvGrpSpPr/>
          <p:nvPr/>
        </p:nvGrpSpPr>
        <p:grpSpPr>
          <a:xfrm>
            <a:off x="5850560" y="1994567"/>
            <a:ext cx="763160" cy="452988"/>
            <a:chOff x="5046707" y="1412573"/>
            <a:chExt cx="763160" cy="452988"/>
          </a:xfrm>
        </p:grpSpPr>
        <p:sp>
          <p:nvSpPr>
            <p:cNvPr id="1224" name="Parallelogram 1223">
              <a:extLst>
                <a:ext uri="{FF2B5EF4-FFF2-40B4-BE49-F238E27FC236}">
                  <a16:creationId xmlns:a16="http://schemas.microsoft.com/office/drawing/2014/main" id="{F49FF281-3FC5-B702-B47A-291DF3DD56B2}"/>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5" name="Parallelogram 1224">
              <a:extLst>
                <a:ext uri="{FF2B5EF4-FFF2-40B4-BE49-F238E27FC236}">
                  <a16:creationId xmlns:a16="http://schemas.microsoft.com/office/drawing/2014/main" id="{84828269-FD45-5A46-C906-6749D1A0C1F6}"/>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6" name="Parallelogram 1225">
              <a:extLst>
                <a:ext uri="{FF2B5EF4-FFF2-40B4-BE49-F238E27FC236}">
                  <a16:creationId xmlns:a16="http://schemas.microsoft.com/office/drawing/2014/main" id="{1AAED5F8-F391-3570-994F-1C90143F2605}"/>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7" name="Parallelogram 1226">
              <a:extLst>
                <a:ext uri="{FF2B5EF4-FFF2-40B4-BE49-F238E27FC236}">
                  <a16:creationId xmlns:a16="http://schemas.microsoft.com/office/drawing/2014/main" id="{E52E728F-5BBD-5730-0752-964DD52C38F6}"/>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8" name="Parallelogram 1227">
              <a:extLst>
                <a:ext uri="{FF2B5EF4-FFF2-40B4-BE49-F238E27FC236}">
                  <a16:creationId xmlns:a16="http://schemas.microsoft.com/office/drawing/2014/main" id="{088037B1-35FB-18E4-976B-2A4AABB4B30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9" name="Parallelogram 1228">
              <a:extLst>
                <a:ext uri="{FF2B5EF4-FFF2-40B4-BE49-F238E27FC236}">
                  <a16:creationId xmlns:a16="http://schemas.microsoft.com/office/drawing/2014/main" id="{6A9D3606-7CA2-0172-7B41-B6E05C1E3BE5}"/>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0" name="Parallelogram 1229">
              <a:extLst>
                <a:ext uri="{FF2B5EF4-FFF2-40B4-BE49-F238E27FC236}">
                  <a16:creationId xmlns:a16="http://schemas.microsoft.com/office/drawing/2014/main" id="{4564FB88-D369-1064-6F0B-2A52C61417EE}"/>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1" name="Parallelogram 1230">
              <a:extLst>
                <a:ext uri="{FF2B5EF4-FFF2-40B4-BE49-F238E27FC236}">
                  <a16:creationId xmlns:a16="http://schemas.microsoft.com/office/drawing/2014/main" id="{B20FB10B-01E2-CDE8-FB91-CF2E978B5EC6}"/>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32" name="Group 1231">
            <a:extLst>
              <a:ext uri="{FF2B5EF4-FFF2-40B4-BE49-F238E27FC236}">
                <a16:creationId xmlns:a16="http://schemas.microsoft.com/office/drawing/2014/main" id="{9FED446D-C344-3584-CCEA-C55D10673769}"/>
              </a:ext>
            </a:extLst>
          </p:cNvPr>
          <p:cNvGrpSpPr/>
          <p:nvPr/>
        </p:nvGrpSpPr>
        <p:grpSpPr>
          <a:xfrm>
            <a:off x="5592237" y="2141521"/>
            <a:ext cx="763160" cy="452988"/>
            <a:chOff x="5046707" y="1412573"/>
            <a:chExt cx="763160" cy="452988"/>
          </a:xfrm>
        </p:grpSpPr>
        <p:sp>
          <p:nvSpPr>
            <p:cNvPr id="1233" name="Parallelogram 1232">
              <a:extLst>
                <a:ext uri="{FF2B5EF4-FFF2-40B4-BE49-F238E27FC236}">
                  <a16:creationId xmlns:a16="http://schemas.microsoft.com/office/drawing/2014/main" id="{76B249A8-C831-7FBD-C145-0F004457A481}"/>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4" name="Parallelogram 1233">
              <a:extLst>
                <a:ext uri="{FF2B5EF4-FFF2-40B4-BE49-F238E27FC236}">
                  <a16:creationId xmlns:a16="http://schemas.microsoft.com/office/drawing/2014/main" id="{D82B9B83-1772-5CDE-9739-4AA526C15D76}"/>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5" name="Parallelogram 1234">
              <a:extLst>
                <a:ext uri="{FF2B5EF4-FFF2-40B4-BE49-F238E27FC236}">
                  <a16:creationId xmlns:a16="http://schemas.microsoft.com/office/drawing/2014/main" id="{00C46A16-00B9-FBE1-0A45-1242ED071955}"/>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6" name="Parallelogram 1235">
              <a:extLst>
                <a:ext uri="{FF2B5EF4-FFF2-40B4-BE49-F238E27FC236}">
                  <a16:creationId xmlns:a16="http://schemas.microsoft.com/office/drawing/2014/main" id="{0DF677BB-96C9-4AD1-00DB-DFAF961C2EE6}"/>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7" name="Parallelogram 1236">
              <a:extLst>
                <a:ext uri="{FF2B5EF4-FFF2-40B4-BE49-F238E27FC236}">
                  <a16:creationId xmlns:a16="http://schemas.microsoft.com/office/drawing/2014/main" id="{4B462984-6BE1-0029-F053-60DA12DB33E0}"/>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8" name="Parallelogram 1237">
              <a:extLst>
                <a:ext uri="{FF2B5EF4-FFF2-40B4-BE49-F238E27FC236}">
                  <a16:creationId xmlns:a16="http://schemas.microsoft.com/office/drawing/2014/main" id="{78E31FBC-D96F-D682-BC2C-A28CC5FB3601}"/>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9" name="Parallelogram 1238">
              <a:extLst>
                <a:ext uri="{FF2B5EF4-FFF2-40B4-BE49-F238E27FC236}">
                  <a16:creationId xmlns:a16="http://schemas.microsoft.com/office/drawing/2014/main" id="{A46C9166-6250-ED03-574E-E8B865F27A58}"/>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0" name="Parallelogram 1239">
              <a:extLst>
                <a:ext uri="{FF2B5EF4-FFF2-40B4-BE49-F238E27FC236}">
                  <a16:creationId xmlns:a16="http://schemas.microsoft.com/office/drawing/2014/main" id="{D18A6025-047F-6EFC-1D27-78DE5D179EB8}"/>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41" name="Group 1240">
            <a:extLst>
              <a:ext uri="{FF2B5EF4-FFF2-40B4-BE49-F238E27FC236}">
                <a16:creationId xmlns:a16="http://schemas.microsoft.com/office/drawing/2014/main" id="{F0AA17CE-7A22-6832-3731-C0B560FA02B7}"/>
              </a:ext>
            </a:extLst>
          </p:cNvPr>
          <p:cNvGrpSpPr/>
          <p:nvPr/>
        </p:nvGrpSpPr>
        <p:grpSpPr>
          <a:xfrm>
            <a:off x="5345991" y="2294419"/>
            <a:ext cx="763160" cy="452988"/>
            <a:chOff x="5046707" y="1412573"/>
            <a:chExt cx="763160" cy="452988"/>
          </a:xfrm>
        </p:grpSpPr>
        <p:sp>
          <p:nvSpPr>
            <p:cNvPr id="1242" name="Parallelogram 1241">
              <a:extLst>
                <a:ext uri="{FF2B5EF4-FFF2-40B4-BE49-F238E27FC236}">
                  <a16:creationId xmlns:a16="http://schemas.microsoft.com/office/drawing/2014/main" id="{88E1047A-51DB-3F01-1F92-5E1D3C92855A}"/>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3" name="Parallelogram 1242">
              <a:extLst>
                <a:ext uri="{FF2B5EF4-FFF2-40B4-BE49-F238E27FC236}">
                  <a16:creationId xmlns:a16="http://schemas.microsoft.com/office/drawing/2014/main" id="{E3BFD17E-1C04-31C5-1C30-47875F2F3F25}"/>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4" name="Parallelogram 1243">
              <a:extLst>
                <a:ext uri="{FF2B5EF4-FFF2-40B4-BE49-F238E27FC236}">
                  <a16:creationId xmlns:a16="http://schemas.microsoft.com/office/drawing/2014/main" id="{7AB1D31B-88E5-535B-2952-433FCF30AAD2}"/>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5" name="Parallelogram 1244">
              <a:extLst>
                <a:ext uri="{FF2B5EF4-FFF2-40B4-BE49-F238E27FC236}">
                  <a16:creationId xmlns:a16="http://schemas.microsoft.com/office/drawing/2014/main" id="{CAB7ED51-AC9B-A6A4-2335-D3774EBDF8C4}"/>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6" name="Parallelogram 1245">
              <a:extLst>
                <a:ext uri="{FF2B5EF4-FFF2-40B4-BE49-F238E27FC236}">
                  <a16:creationId xmlns:a16="http://schemas.microsoft.com/office/drawing/2014/main" id="{DC343249-191D-EC85-1560-9FD4EBBD758F}"/>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7" name="Parallelogram 1246">
              <a:extLst>
                <a:ext uri="{FF2B5EF4-FFF2-40B4-BE49-F238E27FC236}">
                  <a16:creationId xmlns:a16="http://schemas.microsoft.com/office/drawing/2014/main" id="{D1FB9E96-52BA-C740-FC13-B7F90BF179B3}"/>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8" name="Parallelogram 1247">
              <a:extLst>
                <a:ext uri="{FF2B5EF4-FFF2-40B4-BE49-F238E27FC236}">
                  <a16:creationId xmlns:a16="http://schemas.microsoft.com/office/drawing/2014/main" id="{CD26A62C-A01B-F7B9-3DB4-A97A3575EECD}"/>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9" name="Parallelogram 1248">
              <a:extLst>
                <a:ext uri="{FF2B5EF4-FFF2-40B4-BE49-F238E27FC236}">
                  <a16:creationId xmlns:a16="http://schemas.microsoft.com/office/drawing/2014/main" id="{3194E867-14A4-93EA-C1D7-7F69592A128D}"/>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06" name="Group 1205">
            <a:extLst>
              <a:ext uri="{FF2B5EF4-FFF2-40B4-BE49-F238E27FC236}">
                <a16:creationId xmlns:a16="http://schemas.microsoft.com/office/drawing/2014/main" id="{DD901195-7668-ABC8-CB8C-2AA03D3C513C}"/>
              </a:ext>
            </a:extLst>
          </p:cNvPr>
          <p:cNvGrpSpPr/>
          <p:nvPr/>
        </p:nvGrpSpPr>
        <p:grpSpPr>
          <a:xfrm>
            <a:off x="6096806" y="1841669"/>
            <a:ext cx="763160" cy="452988"/>
            <a:chOff x="5046707" y="1412573"/>
            <a:chExt cx="763160" cy="452988"/>
          </a:xfrm>
        </p:grpSpPr>
        <p:sp>
          <p:nvSpPr>
            <p:cNvPr id="1207" name="Parallelogram 1206">
              <a:extLst>
                <a:ext uri="{FF2B5EF4-FFF2-40B4-BE49-F238E27FC236}">
                  <a16:creationId xmlns:a16="http://schemas.microsoft.com/office/drawing/2014/main" id="{35169681-7617-7BF0-637E-00C22F9C6864}"/>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08" name="Parallelogram 1207">
              <a:extLst>
                <a:ext uri="{FF2B5EF4-FFF2-40B4-BE49-F238E27FC236}">
                  <a16:creationId xmlns:a16="http://schemas.microsoft.com/office/drawing/2014/main" id="{6AD1D59C-ABCF-782C-673F-48CF7331D44F}"/>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09" name="Parallelogram 1208">
              <a:extLst>
                <a:ext uri="{FF2B5EF4-FFF2-40B4-BE49-F238E27FC236}">
                  <a16:creationId xmlns:a16="http://schemas.microsoft.com/office/drawing/2014/main" id="{6DB82423-B3AC-CCA5-CB3E-914C4D442F92}"/>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0" name="Parallelogram 1209">
              <a:extLst>
                <a:ext uri="{FF2B5EF4-FFF2-40B4-BE49-F238E27FC236}">
                  <a16:creationId xmlns:a16="http://schemas.microsoft.com/office/drawing/2014/main" id="{C6120997-64B4-F8AE-B44B-678F365F2E44}"/>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5" name="Parallelogram 1214">
              <a:extLst>
                <a:ext uri="{FF2B5EF4-FFF2-40B4-BE49-F238E27FC236}">
                  <a16:creationId xmlns:a16="http://schemas.microsoft.com/office/drawing/2014/main" id="{523F4DAD-A2D7-21CE-26F6-7B84A6FDCD81}"/>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6" name="Parallelogram 1215">
              <a:extLst>
                <a:ext uri="{FF2B5EF4-FFF2-40B4-BE49-F238E27FC236}">
                  <a16:creationId xmlns:a16="http://schemas.microsoft.com/office/drawing/2014/main" id="{AFE3F2AB-492F-D8BC-5BAA-2871155A7F2A}"/>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7" name="Parallelogram 1216">
              <a:extLst>
                <a:ext uri="{FF2B5EF4-FFF2-40B4-BE49-F238E27FC236}">
                  <a16:creationId xmlns:a16="http://schemas.microsoft.com/office/drawing/2014/main" id="{B5B52689-74FD-E6D4-2565-2DAFB8B5B7A7}"/>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8" name="Parallelogram 1217">
              <a:extLst>
                <a:ext uri="{FF2B5EF4-FFF2-40B4-BE49-F238E27FC236}">
                  <a16:creationId xmlns:a16="http://schemas.microsoft.com/office/drawing/2014/main" id="{13C6B1E6-1D70-795D-CA20-391633792201}"/>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50" name="Group 1249">
            <a:extLst>
              <a:ext uri="{FF2B5EF4-FFF2-40B4-BE49-F238E27FC236}">
                <a16:creationId xmlns:a16="http://schemas.microsoft.com/office/drawing/2014/main" id="{EE3F717D-B279-3F44-FB04-D8C2B13F3F82}"/>
              </a:ext>
            </a:extLst>
          </p:cNvPr>
          <p:cNvGrpSpPr/>
          <p:nvPr/>
        </p:nvGrpSpPr>
        <p:grpSpPr>
          <a:xfrm>
            <a:off x="5085550" y="2441490"/>
            <a:ext cx="763160" cy="452988"/>
            <a:chOff x="5046707" y="1412573"/>
            <a:chExt cx="763160" cy="452988"/>
          </a:xfrm>
        </p:grpSpPr>
        <p:sp>
          <p:nvSpPr>
            <p:cNvPr id="1251" name="Parallelogram 1250">
              <a:extLst>
                <a:ext uri="{FF2B5EF4-FFF2-40B4-BE49-F238E27FC236}">
                  <a16:creationId xmlns:a16="http://schemas.microsoft.com/office/drawing/2014/main" id="{E2C49A4E-22DF-DD1D-84AF-E0ADEAB7A52F}"/>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2" name="Parallelogram 1251">
              <a:extLst>
                <a:ext uri="{FF2B5EF4-FFF2-40B4-BE49-F238E27FC236}">
                  <a16:creationId xmlns:a16="http://schemas.microsoft.com/office/drawing/2014/main" id="{BBF302B6-4047-27BD-D0B3-6C72B5721999}"/>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3" name="Parallelogram 1252">
              <a:extLst>
                <a:ext uri="{FF2B5EF4-FFF2-40B4-BE49-F238E27FC236}">
                  <a16:creationId xmlns:a16="http://schemas.microsoft.com/office/drawing/2014/main" id="{66E0D6E7-832D-7C9D-1AD0-F6BF5C3EAC30}"/>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4" name="Parallelogram 1253">
              <a:extLst>
                <a:ext uri="{FF2B5EF4-FFF2-40B4-BE49-F238E27FC236}">
                  <a16:creationId xmlns:a16="http://schemas.microsoft.com/office/drawing/2014/main" id="{2431C8E1-B6CC-25CF-1AA1-E7592D14838A}"/>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5" name="Parallelogram 1254">
              <a:extLst>
                <a:ext uri="{FF2B5EF4-FFF2-40B4-BE49-F238E27FC236}">
                  <a16:creationId xmlns:a16="http://schemas.microsoft.com/office/drawing/2014/main" id="{3EA5CDA2-5625-B126-CAA3-D9127E403AF8}"/>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6" name="Parallelogram 1255">
              <a:extLst>
                <a:ext uri="{FF2B5EF4-FFF2-40B4-BE49-F238E27FC236}">
                  <a16:creationId xmlns:a16="http://schemas.microsoft.com/office/drawing/2014/main" id="{9FCEABB4-6BA0-1C51-BD36-F2A2941450B3}"/>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7" name="Parallelogram 1256">
              <a:extLst>
                <a:ext uri="{FF2B5EF4-FFF2-40B4-BE49-F238E27FC236}">
                  <a16:creationId xmlns:a16="http://schemas.microsoft.com/office/drawing/2014/main" id="{3BD46A5E-7A4E-FA89-561B-39A08EA1FFCA}"/>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8" name="Parallelogram 1257">
              <a:extLst>
                <a:ext uri="{FF2B5EF4-FFF2-40B4-BE49-F238E27FC236}">
                  <a16:creationId xmlns:a16="http://schemas.microsoft.com/office/drawing/2014/main" id="{4E905E9F-6E77-C211-2503-2C84A7E3B64E}"/>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553" name="Rectangle 552">
            <a:extLst>
              <a:ext uri="{FF2B5EF4-FFF2-40B4-BE49-F238E27FC236}">
                <a16:creationId xmlns:a16="http://schemas.microsoft.com/office/drawing/2014/main" id="{1FB1A8AD-44BB-2D78-B274-F0C67E421EC3}"/>
              </a:ext>
            </a:extLst>
          </p:cNvPr>
          <p:cNvSpPr/>
          <p:nvPr/>
        </p:nvSpPr>
        <p:spPr>
          <a:xfrm>
            <a:off x="2214825" y="1077430"/>
            <a:ext cx="4002629"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1" name="Rectangle 1170">
            <a:extLst>
              <a:ext uri="{FF2B5EF4-FFF2-40B4-BE49-F238E27FC236}">
                <a16:creationId xmlns:a16="http://schemas.microsoft.com/office/drawing/2014/main" id="{4BBF2A97-9D1B-BF9F-08F7-517A1C331990}"/>
              </a:ext>
            </a:extLst>
          </p:cNvPr>
          <p:cNvSpPr/>
          <p:nvPr/>
        </p:nvSpPr>
        <p:spPr>
          <a:xfrm>
            <a:off x="1248645" y="2952734"/>
            <a:ext cx="1803885" cy="2050286"/>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1" name="Rectangle 570">
            <a:extLst>
              <a:ext uri="{FF2B5EF4-FFF2-40B4-BE49-F238E27FC236}">
                <a16:creationId xmlns:a16="http://schemas.microsoft.com/office/drawing/2014/main" id="{B70037CC-8C56-7CFA-6C68-774AE584B132}"/>
              </a:ext>
            </a:extLst>
          </p:cNvPr>
          <p:cNvSpPr/>
          <p:nvPr/>
        </p:nvSpPr>
        <p:spPr>
          <a:xfrm>
            <a:off x="4651151" y="863535"/>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9" name="Rectangle 618">
            <a:extLst>
              <a:ext uri="{FF2B5EF4-FFF2-40B4-BE49-F238E27FC236}">
                <a16:creationId xmlns:a16="http://schemas.microsoft.com/office/drawing/2014/main" id="{13AA7C51-171A-110C-5490-1CDC439192BC}"/>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5EFBE50-0C1C-BAE3-1261-DA6E41D4DC9B}"/>
              </a:ext>
            </a:extLst>
          </p:cNvPr>
          <p:cNvSpPr>
            <a:spLocks noGrp="1"/>
          </p:cNvSpPr>
          <p:nvPr>
            <p:ph type="title"/>
          </p:nvPr>
        </p:nvSpPr>
        <p:spPr>
          <a:xfrm>
            <a:off x="356420" y="365125"/>
            <a:ext cx="3933922" cy="1407691"/>
          </a:xfrm>
        </p:spPr>
        <p:txBody>
          <a:bodyPr>
            <a:noAutofit/>
          </a:bodyPr>
          <a:lstStyle/>
          <a:p>
            <a:r>
              <a:rPr lang="en-GB" dirty="0"/>
              <a:t>Click on a room</a:t>
            </a:r>
          </a:p>
        </p:txBody>
      </p:sp>
      <p:sp>
        <p:nvSpPr>
          <p:cNvPr id="5" name="Isosceles Triangle 4">
            <a:hlinkClick r:id="rId4" action="ppaction://hlinksldjump"/>
            <a:extLst>
              <a:ext uri="{FF2B5EF4-FFF2-40B4-BE49-F238E27FC236}">
                <a16:creationId xmlns:a16="http://schemas.microsoft.com/office/drawing/2014/main" id="{CAB8D444-B8A7-31E7-F0A7-4EEB4C71EAAE}"/>
              </a:ext>
            </a:extLst>
          </p:cNvPr>
          <p:cNvSpPr>
            <a:spLocks/>
          </p:cNvSpPr>
          <p:nvPr/>
        </p:nvSpPr>
        <p:spPr bwMode="auto">
          <a:xfrm rot="5400000">
            <a:off x="11653200" y="6313103"/>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D3EFC113-3139-01D2-3AA2-D1DBC1212C89}"/>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119A2D0-F697-68D9-0FA5-636817398A2E}"/>
              </a:ext>
            </a:extLst>
          </p:cNvPr>
          <p:cNvGrpSpPr/>
          <p:nvPr/>
        </p:nvGrpSpPr>
        <p:grpSpPr>
          <a:xfrm>
            <a:off x="4981393" y="1197580"/>
            <a:ext cx="1320373" cy="779557"/>
            <a:chOff x="5046707" y="1412573"/>
            <a:chExt cx="1320373" cy="779557"/>
          </a:xfrm>
        </p:grpSpPr>
        <p:sp>
          <p:nvSpPr>
            <p:cNvPr id="309" name="Parallelogram 308">
              <a:extLst>
                <a:ext uri="{FF2B5EF4-FFF2-40B4-BE49-F238E27FC236}">
                  <a16:creationId xmlns:a16="http://schemas.microsoft.com/office/drawing/2014/main" id="{877F7FCC-E14D-B657-E919-B301E0B82C74}"/>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0" name="Parallelogram 309">
              <a:extLst>
                <a:ext uri="{FF2B5EF4-FFF2-40B4-BE49-F238E27FC236}">
                  <a16:creationId xmlns:a16="http://schemas.microsoft.com/office/drawing/2014/main" id="{87E7E603-3D33-F246-4A52-CB5E42300C78}"/>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898" name="Parallelogram 897">
              <a:extLst>
                <a:ext uri="{FF2B5EF4-FFF2-40B4-BE49-F238E27FC236}">
                  <a16:creationId xmlns:a16="http://schemas.microsoft.com/office/drawing/2014/main" id="{B86C39BA-72BB-8471-8BEA-09C9EFECB93D}"/>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899" name="Parallelogram 898">
              <a:extLst>
                <a:ext uri="{FF2B5EF4-FFF2-40B4-BE49-F238E27FC236}">
                  <a16:creationId xmlns:a16="http://schemas.microsoft.com/office/drawing/2014/main" id="{3F0CBC0C-A322-F89E-3511-A0A17F467AF6}"/>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0" name="Parallelogram 899">
              <a:extLst>
                <a:ext uri="{FF2B5EF4-FFF2-40B4-BE49-F238E27FC236}">
                  <a16:creationId xmlns:a16="http://schemas.microsoft.com/office/drawing/2014/main" id="{0BB37632-5AD2-FEDA-70DE-133676BD8CE1}"/>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1" name="Parallelogram 900">
              <a:extLst>
                <a:ext uri="{FF2B5EF4-FFF2-40B4-BE49-F238E27FC236}">
                  <a16:creationId xmlns:a16="http://schemas.microsoft.com/office/drawing/2014/main" id="{41C84780-2579-1458-5A48-976419077C68}"/>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2" name="Parallelogram 901">
              <a:extLst>
                <a:ext uri="{FF2B5EF4-FFF2-40B4-BE49-F238E27FC236}">
                  <a16:creationId xmlns:a16="http://schemas.microsoft.com/office/drawing/2014/main" id="{EF69B50D-3A7E-99F8-7044-60D5FB8D787C}"/>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3" name="Parallelogram 902">
              <a:extLst>
                <a:ext uri="{FF2B5EF4-FFF2-40B4-BE49-F238E27FC236}">
                  <a16:creationId xmlns:a16="http://schemas.microsoft.com/office/drawing/2014/main" id="{E9862090-71B7-BB20-85B1-0D98BD6609F5}"/>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4" name="Parallelogram 903">
              <a:extLst>
                <a:ext uri="{FF2B5EF4-FFF2-40B4-BE49-F238E27FC236}">
                  <a16:creationId xmlns:a16="http://schemas.microsoft.com/office/drawing/2014/main" id="{E57FF7D4-CAC8-5488-6886-2C02F91277C8}"/>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5" name="Parallelogram 904">
              <a:extLst>
                <a:ext uri="{FF2B5EF4-FFF2-40B4-BE49-F238E27FC236}">
                  <a16:creationId xmlns:a16="http://schemas.microsoft.com/office/drawing/2014/main" id="{6039A762-136A-A119-984F-95FB3AD4C2BF}"/>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6" name="Parallelogram 905">
              <a:extLst>
                <a:ext uri="{FF2B5EF4-FFF2-40B4-BE49-F238E27FC236}">
                  <a16:creationId xmlns:a16="http://schemas.microsoft.com/office/drawing/2014/main" id="{5047D2C8-A72F-8CF4-DB6C-D5B797A5EECB}"/>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7" name="Parallelogram 906">
              <a:extLst>
                <a:ext uri="{FF2B5EF4-FFF2-40B4-BE49-F238E27FC236}">
                  <a16:creationId xmlns:a16="http://schemas.microsoft.com/office/drawing/2014/main" id="{162195AD-F7F9-B06F-A126-45953FFF06F8}"/>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8" name="Parallelogram 907">
              <a:extLst>
                <a:ext uri="{FF2B5EF4-FFF2-40B4-BE49-F238E27FC236}">
                  <a16:creationId xmlns:a16="http://schemas.microsoft.com/office/drawing/2014/main" id="{C43AA7A3-2C23-3DDB-85E7-7CC3EEA8DFD2}"/>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9" name="Parallelogram 908">
              <a:extLst>
                <a:ext uri="{FF2B5EF4-FFF2-40B4-BE49-F238E27FC236}">
                  <a16:creationId xmlns:a16="http://schemas.microsoft.com/office/drawing/2014/main" id="{34562101-B3C2-4BBC-976F-06955A228092}"/>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0" name="Parallelogram 909">
              <a:extLst>
                <a:ext uri="{FF2B5EF4-FFF2-40B4-BE49-F238E27FC236}">
                  <a16:creationId xmlns:a16="http://schemas.microsoft.com/office/drawing/2014/main" id="{767568CD-790E-1A82-211D-363F0D2B4444}"/>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1" name="Parallelogram 910">
              <a:extLst>
                <a:ext uri="{FF2B5EF4-FFF2-40B4-BE49-F238E27FC236}">
                  <a16:creationId xmlns:a16="http://schemas.microsoft.com/office/drawing/2014/main" id="{837C9CED-2B86-2433-D425-EC248A0FFA33}"/>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912" name="Group 911">
            <a:extLst>
              <a:ext uri="{FF2B5EF4-FFF2-40B4-BE49-F238E27FC236}">
                <a16:creationId xmlns:a16="http://schemas.microsoft.com/office/drawing/2014/main" id="{8EC3E4C8-C256-997F-B1D6-05E137780EDA}"/>
              </a:ext>
            </a:extLst>
          </p:cNvPr>
          <p:cNvGrpSpPr/>
          <p:nvPr/>
        </p:nvGrpSpPr>
        <p:grpSpPr>
          <a:xfrm>
            <a:off x="4731782" y="1348591"/>
            <a:ext cx="1320373" cy="779557"/>
            <a:chOff x="5046707" y="1412573"/>
            <a:chExt cx="1320373" cy="779557"/>
          </a:xfrm>
        </p:grpSpPr>
        <p:sp>
          <p:nvSpPr>
            <p:cNvPr id="913" name="Parallelogram 912">
              <a:extLst>
                <a:ext uri="{FF2B5EF4-FFF2-40B4-BE49-F238E27FC236}">
                  <a16:creationId xmlns:a16="http://schemas.microsoft.com/office/drawing/2014/main" id="{FAE42C5F-3A5E-28FD-3369-C0D675C559A4}"/>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4" name="Parallelogram 913">
              <a:extLst>
                <a:ext uri="{FF2B5EF4-FFF2-40B4-BE49-F238E27FC236}">
                  <a16:creationId xmlns:a16="http://schemas.microsoft.com/office/drawing/2014/main" id="{CD307B51-E8E6-940C-4C6A-6D7343B3C9EE}"/>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5" name="Parallelogram 914">
              <a:extLst>
                <a:ext uri="{FF2B5EF4-FFF2-40B4-BE49-F238E27FC236}">
                  <a16:creationId xmlns:a16="http://schemas.microsoft.com/office/drawing/2014/main" id="{A11FB63C-915D-1EBC-2FE3-FBA8A4DD8283}"/>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6" name="Parallelogram 915">
              <a:extLst>
                <a:ext uri="{FF2B5EF4-FFF2-40B4-BE49-F238E27FC236}">
                  <a16:creationId xmlns:a16="http://schemas.microsoft.com/office/drawing/2014/main" id="{1B04084C-CE11-2387-1881-97FF4F5C0A48}"/>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7" name="Parallelogram 916">
              <a:extLst>
                <a:ext uri="{FF2B5EF4-FFF2-40B4-BE49-F238E27FC236}">
                  <a16:creationId xmlns:a16="http://schemas.microsoft.com/office/drawing/2014/main" id="{A6C217B5-EDFD-CB63-B8BA-C9B6AE3CF32F}"/>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8" name="Parallelogram 917">
              <a:extLst>
                <a:ext uri="{FF2B5EF4-FFF2-40B4-BE49-F238E27FC236}">
                  <a16:creationId xmlns:a16="http://schemas.microsoft.com/office/drawing/2014/main" id="{A42FAAAA-358C-C8F1-FF09-C110BE0BB483}"/>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9" name="Parallelogram 918">
              <a:extLst>
                <a:ext uri="{FF2B5EF4-FFF2-40B4-BE49-F238E27FC236}">
                  <a16:creationId xmlns:a16="http://schemas.microsoft.com/office/drawing/2014/main" id="{ECC830C4-4BCB-3DDD-4CAF-2239A9794814}"/>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0" name="Parallelogram 919">
              <a:extLst>
                <a:ext uri="{FF2B5EF4-FFF2-40B4-BE49-F238E27FC236}">
                  <a16:creationId xmlns:a16="http://schemas.microsoft.com/office/drawing/2014/main" id="{FC5FE20F-467C-918C-FAF7-F02DB5CC7552}"/>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1" name="Parallelogram 920">
              <a:extLst>
                <a:ext uri="{FF2B5EF4-FFF2-40B4-BE49-F238E27FC236}">
                  <a16:creationId xmlns:a16="http://schemas.microsoft.com/office/drawing/2014/main" id="{4E1E80B2-B1ED-362E-4971-780773C4C831}"/>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2" name="Parallelogram 921">
              <a:extLst>
                <a:ext uri="{FF2B5EF4-FFF2-40B4-BE49-F238E27FC236}">
                  <a16:creationId xmlns:a16="http://schemas.microsoft.com/office/drawing/2014/main" id="{DE1E8584-361D-1AE9-D8FC-B072E2327231}"/>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3" name="Parallelogram 922">
              <a:extLst>
                <a:ext uri="{FF2B5EF4-FFF2-40B4-BE49-F238E27FC236}">
                  <a16:creationId xmlns:a16="http://schemas.microsoft.com/office/drawing/2014/main" id="{7BD75D92-0F11-8046-625E-4B6DEE100976}"/>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4" name="Parallelogram 923">
              <a:extLst>
                <a:ext uri="{FF2B5EF4-FFF2-40B4-BE49-F238E27FC236}">
                  <a16:creationId xmlns:a16="http://schemas.microsoft.com/office/drawing/2014/main" id="{AD98E9B2-6045-6D71-D2B7-0D3297EA1AC9}"/>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5" name="Parallelogram 924">
              <a:extLst>
                <a:ext uri="{FF2B5EF4-FFF2-40B4-BE49-F238E27FC236}">
                  <a16:creationId xmlns:a16="http://schemas.microsoft.com/office/drawing/2014/main" id="{247D6A74-EBA8-BEC1-8902-63A28DED1A6C}"/>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6" name="Parallelogram 925">
              <a:extLst>
                <a:ext uri="{FF2B5EF4-FFF2-40B4-BE49-F238E27FC236}">
                  <a16:creationId xmlns:a16="http://schemas.microsoft.com/office/drawing/2014/main" id="{45781CD2-ECAC-BFAA-69E3-ACDAA4D9BCCB}"/>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7" name="Parallelogram 926">
              <a:extLst>
                <a:ext uri="{FF2B5EF4-FFF2-40B4-BE49-F238E27FC236}">
                  <a16:creationId xmlns:a16="http://schemas.microsoft.com/office/drawing/2014/main" id="{83AA5CD8-9B9D-BA2D-16E9-BA99C2CFA443}"/>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8" name="Parallelogram 927">
              <a:extLst>
                <a:ext uri="{FF2B5EF4-FFF2-40B4-BE49-F238E27FC236}">
                  <a16:creationId xmlns:a16="http://schemas.microsoft.com/office/drawing/2014/main" id="{EF8B0828-F192-4555-16A8-2DEA5E8BE81B}"/>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963" name="Group 962">
            <a:extLst>
              <a:ext uri="{FF2B5EF4-FFF2-40B4-BE49-F238E27FC236}">
                <a16:creationId xmlns:a16="http://schemas.microsoft.com/office/drawing/2014/main" id="{7C6F0F77-64FC-E91E-EA19-65794DE02658}"/>
              </a:ext>
            </a:extLst>
          </p:cNvPr>
          <p:cNvGrpSpPr/>
          <p:nvPr/>
        </p:nvGrpSpPr>
        <p:grpSpPr>
          <a:xfrm>
            <a:off x="4483550" y="1497588"/>
            <a:ext cx="1320373" cy="779557"/>
            <a:chOff x="5046707" y="1412573"/>
            <a:chExt cx="1320373" cy="779557"/>
          </a:xfrm>
        </p:grpSpPr>
        <p:sp>
          <p:nvSpPr>
            <p:cNvPr id="964" name="Parallelogram 963">
              <a:extLst>
                <a:ext uri="{FF2B5EF4-FFF2-40B4-BE49-F238E27FC236}">
                  <a16:creationId xmlns:a16="http://schemas.microsoft.com/office/drawing/2014/main" id="{531F651D-2926-6A92-8E9E-07ABD5062D6E}"/>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5" name="Parallelogram 964">
              <a:extLst>
                <a:ext uri="{FF2B5EF4-FFF2-40B4-BE49-F238E27FC236}">
                  <a16:creationId xmlns:a16="http://schemas.microsoft.com/office/drawing/2014/main" id="{E55D5597-5F86-7758-6D67-D4AF6F2DF720}"/>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6" name="Parallelogram 965">
              <a:extLst>
                <a:ext uri="{FF2B5EF4-FFF2-40B4-BE49-F238E27FC236}">
                  <a16:creationId xmlns:a16="http://schemas.microsoft.com/office/drawing/2014/main" id="{9BD2BC0E-D3F7-8ED1-A6ED-F89046870E55}"/>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7" name="Parallelogram 966">
              <a:extLst>
                <a:ext uri="{FF2B5EF4-FFF2-40B4-BE49-F238E27FC236}">
                  <a16:creationId xmlns:a16="http://schemas.microsoft.com/office/drawing/2014/main" id="{94D75600-E1CE-EB42-4CE1-F8B547EA4B4D}"/>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8" name="Parallelogram 967">
              <a:extLst>
                <a:ext uri="{FF2B5EF4-FFF2-40B4-BE49-F238E27FC236}">
                  <a16:creationId xmlns:a16="http://schemas.microsoft.com/office/drawing/2014/main" id="{81DB1417-0AA0-B855-3256-5732C6E7353D}"/>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9" name="Parallelogram 968">
              <a:extLst>
                <a:ext uri="{FF2B5EF4-FFF2-40B4-BE49-F238E27FC236}">
                  <a16:creationId xmlns:a16="http://schemas.microsoft.com/office/drawing/2014/main" id="{C2B08F24-EDF7-08E2-7BC8-C7592C09EA93}"/>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0" name="Parallelogram 969">
              <a:extLst>
                <a:ext uri="{FF2B5EF4-FFF2-40B4-BE49-F238E27FC236}">
                  <a16:creationId xmlns:a16="http://schemas.microsoft.com/office/drawing/2014/main" id="{8CAE703B-C1AF-5CCC-30E6-D385ED5570A8}"/>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1" name="Parallelogram 970">
              <a:extLst>
                <a:ext uri="{FF2B5EF4-FFF2-40B4-BE49-F238E27FC236}">
                  <a16:creationId xmlns:a16="http://schemas.microsoft.com/office/drawing/2014/main" id="{F4A2A1B0-8235-E996-AF26-371EAD4E0A6E}"/>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2" name="Parallelogram 971">
              <a:extLst>
                <a:ext uri="{FF2B5EF4-FFF2-40B4-BE49-F238E27FC236}">
                  <a16:creationId xmlns:a16="http://schemas.microsoft.com/office/drawing/2014/main" id="{DA010822-A1CA-9E02-E627-C27D55E3776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3" name="Parallelogram 972">
              <a:extLst>
                <a:ext uri="{FF2B5EF4-FFF2-40B4-BE49-F238E27FC236}">
                  <a16:creationId xmlns:a16="http://schemas.microsoft.com/office/drawing/2014/main" id="{20363CEB-81A5-776D-A68B-ACCCB7B59803}"/>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4" name="Parallelogram 973">
              <a:extLst>
                <a:ext uri="{FF2B5EF4-FFF2-40B4-BE49-F238E27FC236}">
                  <a16:creationId xmlns:a16="http://schemas.microsoft.com/office/drawing/2014/main" id="{329C7F23-213B-690D-885F-5FE78AAD7830}"/>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5" name="Parallelogram 974">
              <a:extLst>
                <a:ext uri="{FF2B5EF4-FFF2-40B4-BE49-F238E27FC236}">
                  <a16:creationId xmlns:a16="http://schemas.microsoft.com/office/drawing/2014/main" id="{11F20138-6E36-B9DD-1C50-4834505194FB}"/>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6" name="Parallelogram 975">
              <a:extLst>
                <a:ext uri="{FF2B5EF4-FFF2-40B4-BE49-F238E27FC236}">
                  <a16:creationId xmlns:a16="http://schemas.microsoft.com/office/drawing/2014/main" id="{EA969EEA-2EF6-A199-DB1C-D0CBDE9D1939}"/>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7" name="Parallelogram 976">
              <a:extLst>
                <a:ext uri="{FF2B5EF4-FFF2-40B4-BE49-F238E27FC236}">
                  <a16:creationId xmlns:a16="http://schemas.microsoft.com/office/drawing/2014/main" id="{79665A96-B144-7D8E-176D-8A1BFC585E1F}"/>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8" name="Parallelogram 977">
              <a:extLst>
                <a:ext uri="{FF2B5EF4-FFF2-40B4-BE49-F238E27FC236}">
                  <a16:creationId xmlns:a16="http://schemas.microsoft.com/office/drawing/2014/main" id="{B7B891DA-FB15-4630-A409-88647CA03EF2}"/>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9" name="Parallelogram 978">
              <a:extLst>
                <a:ext uri="{FF2B5EF4-FFF2-40B4-BE49-F238E27FC236}">
                  <a16:creationId xmlns:a16="http://schemas.microsoft.com/office/drawing/2014/main" id="{7B2583CA-3480-9559-B084-EFCCD230401A}"/>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980" name="Group 979">
            <a:extLst>
              <a:ext uri="{FF2B5EF4-FFF2-40B4-BE49-F238E27FC236}">
                <a16:creationId xmlns:a16="http://schemas.microsoft.com/office/drawing/2014/main" id="{8484A332-A4F4-509F-BCF6-2EA1DB546572}"/>
              </a:ext>
            </a:extLst>
          </p:cNvPr>
          <p:cNvGrpSpPr/>
          <p:nvPr/>
        </p:nvGrpSpPr>
        <p:grpSpPr>
          <a:xfrm>
            <a:off x="4233939" y="1648599"/>
            <a:ext cx="1320373" cy="779557"/>
            <a:chOff x="5046707" y="1412573"/>
            <a:chExt cx="1320373" cy="779557"/>
          </a:xfrm>
        </p:grpSpPr>
        <p:sp>
          <p:nvSpPr>
            <p:cNvPr id="981" name="Parallelogram 980">
              <a:extLst>
                <a:ext uri="{FF2B5EF4-FFF2-40B4-BE49-F238E27FC236}">
                  <a16:creationId xmlns:a16="http://schemas.microsoft.com/office/drawing/2014/main" id="{2460B3F1-CA7B-E3CD-49C5-33BAC16B4F67}"/>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2" name="Parallelogram 981">
              <a:extLst>
                <a:ext uri="{FF2B5EF4-FFF2-40B4-BE49-F238E27FC236}">
                  <a16:creationId xmlns:a16="http://schemas.microsoft.com/office/drawing/2014/main" id="{4EB8AA1B-E841-3C63-CBF5-E5C4608F8B1B}"/>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3" name="Parallelogram 982">
              <a:extLst>
                <a:ext uri="{FF2B5EF4-FFF2-40B4-BE49-F238E27FC236}">
                  <a16:creationId xmlns:a16="http://schemas.microsoft.com/office/drawing/2014/main" id="{0E46EC94-AABC-B5D4-312F-6FB47D8789CC}"/>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4" name="Parallelogram 983">
              <a:extLst>
                <a:ext uri="{FF2B5EF4-FFF2-40B4-BE49-F238E27FC236}">
                  <a16:creationId xmlns:a16="http://schemas.microsoft.com/office/drawing/2014/main" id="{0E683F1C-EF0A-CAE4-7788-9ECFCE204975}"/>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5" name="Parallelogram 984">
              <a:extLst>
                <a:ext uri="{FF2B5EF4-FFF2-40B4-BE49-F238E27FC236}">
                  <a16:creationId xmlns:a16="http://schemas.microsoft.com/office/drawing/2014/main" id="{E102AE9F-1B08-1CA9-4DC8-89EEE066419C}"/>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6" name="Parallelogram 985">
              <a:extLst>
                <a:ext uri="{FF2B5EF4-FFF2-40B4-BE49-F238E27FC236}">
                  <a16:creationId xmlns:a16="http://schemas.microsoft.com/office/drawing/2014/main" id="{EA0A2598-8661-31A7-F31A-C3B678DDE298}"/>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7" name="Parallelogram 986">
              <a:extLst>
                <a:ext uri="{FF2B5EF4-FFF2-40B4-BE49-F238E27FC236}">
                  <a16:creationId xmlns:a16="http://schemas.microsoft.com/office/drawing/2014/main" id="{661AB5C9-20A5-8B33-5A33-AF80AAC91774}"/>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8" name="Parallelogram 987">
              <a:extLst>
                <a:ext uri="{FF2B5EF4-FFF2-40B4-BE49-F238E27FC236}">
                  <a16:creationId xmlns:a16="http://schemas.microsoft.com/office/drawing/2014/main" id="{10A59754-5B25-4668-0F51-704472E741CB}"/>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9" name="Parallelogram 988">
              <a:extLst>
                <a:ext uri="{FF2B5EF4-FFF2-40B4-BE49-F238E27FC236}">
                  <a16:creationId xmlns:a16="http://schemas.microsoft.com/office/drawing/2014/main" id="{07B6AE49-C7E1-26CE-9C68-F67B1386B663}"/>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0" name="Parallelogram 989">
              <a:extLst>
                <a:ext uri="{FF2B5EF4-FFF2-40B4-BE49-F238E27FC236}">
                  <a16:creationId xmlns:a16="http://schemas.microsoft.com/office/drawing/2014/main" id="{1B5CEF26-53AE-6C8C-CB22-6B8542BC5264}"/>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1" name="Parallelogram 990">
              <a:extLst>
                <a:ext uri="{FF2B5EF4-FFF2-40B4-BE49-F238E27FC236}">
                  <a16:creationId xmlns:a16="http://schemas.microsoft.com/office/drawing/2014/main" id="{1641C011-3616-F8F1-953C-3DF5ADE2246E}"/>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2" name="Parallelogram 991">
              <a:extLst>
                <a:ext uri="{FF2B5EF4-FFF2-40B4-BE49-F238E27FC236}">
                  <a16:creationId xmlns:a16="http://schemas.microsoft.com/office/drawing/2014/main" id="{C8119F4B-81B0-CB40-9795-5F55B01630BE}"/>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3" name="Parallelogram 992">
              <a:extLst>
                <a:ext uri="{FF2B5EF4-FFF2-40B4-BE49-F238E27FC236}">
                  <a16:creationId xmlns:a16="http://schemas.microsoft.com/office/drawing/2014/main" id="{859F59D6-1379-FBA7-DDEF-B0B45EF8041C}"/>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4" name="Parallelogram 993">
              <a:extLst>
                <a:ext uri="{FF2B5EF4-FFF2-40B4-BE49-F238E27FC236}">
                  <a16:creationId xmlns:a16="http://schemas.microsoft.com/office/drawing/2014/main" id="{F54F245F-8BCE-E7F1-9873-C3EE5B483A09}"/>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5" name="Parallelogram 994">
              <a:extLst>
                <a:ext uri="{FF2B5EF4-FFF2-40B4-BE49-F238E27FC236}">
                  <a16:creationId xmlns:a16="http://schemas.microsoft.com/office/drawing/2014/main" id="{DD5AA101-02B3-DE8B-844D-3B1D886B1AD3}"/>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6" name="Parallelogram 995">
              <a:extLst>
                <a:ext uri="{FF2B5EF4-FFF2-40B4-BE49-F238E27FC236}">
                  <a16:creationId xmlns:a16="http://schemas.microsoft.com/office/drawing/2014/main" id="{EF8094C2-0D0F-82CC-09D1-53E81E4CD601}"/>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031" name="Group 1030">
            <a:extLst>
              <a:ext uri="{FF2B5EF4-FFF2-40B4-BE49-F238E27FC236}">
                <a16:creationId xmlns:a16="http://schemas.microsoft.com/office/drawing/2014/main" id="{F3234090-27DD-5507-D0B8-58E4FDC78588}"/>
              </a:ext>
            </a:extLst>
          </p:cNvPr>
          <p:cNvGrpSpPr/>
          <p:nvPr/>
        </p:nvGrpSpPr>
        <p:grpSpPr>
          <a:xfrm>
            <a:off x="3977651" y="1797194"/>
            <a:ext cx="1320373" cy="779557"/>
            <a:chOff x="5046707" y="1412573"/>
            <a:chExt cx="1320373" cy="779557"/>
          </a:xfrm>
        </p:grpSpPr>
        <p:sp>
          <p:nvSpPr>
            <p:cNvPr id="1032" name="Parallelogram 1031">
              <a:extLst>
                <a:ext uri="{FF2B5EF4-FFF2-40B4-BE49-F238E27FC236}">
                  <a16:creationId xmlns:a16="http://schemas.microsoft.com/office/drawing/2014/main" id="{128871D2-D14F-AA65-84CE-5DC3AC0E7B80}"/>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3" name="Parallelogram 1032">
              <a:extLst>
                <a:ext uri="{FF2B5EF4-FFF2-40B4-BE49-F238E27FC236}">
                  <a16:creationId xmlns:a16="http://schemas.microsoft.com/office/drawing/2014/main" id="{B5B86FB5-01DE-397B-DCC4-EF8D6658C5B6}"/>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4" name="Parallelogram 1033">
              <a:extLst>
                <a:ext uri="{FF2B5EF4-FFF2-40B4-BE49-F238E27FC236}">
                  <a16:creationId xmlns:a16="http://schemas.microsoft.com/office/drawing/2014/main" id="{A396B816-32AA-0B97-A173-8C026B3E5061}"/>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5" name="Parallelogram 1034">
              <a:extLst>
                <a:ext uri="{FF2B5EF4-FFF2-40B4-BE49-F238E27FC236}">
                  <a16:creationId xmlns:a16="http://schemas.microsoft.com/office/drawing/2014/main" id="{6E15B99E-BFFF-DC68-8220-E0A694E1658C}"/>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6" name="Parallelogram 1035">
              <a:extLst>
                <a:ext uri="{FF2B5EF4-FFF2-40B4-BE49-F238E27FC236}">
                  <a16:creationId xmlns:a16="http://schemas.microsoft.com/office/drawing/2014/main" id="{D286D624-61F7-09B4-4D72-E4B5E7C9EFF4}"/>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7" name="Parallelogram 1036">
              <a:extLst>
                <a:ext uri="{FF2B5EF4-FFF2-40B4-BE49-F238E27FC236}">
                  <a16:creationId xmlns:a16="http://schemas.microsoft.com/office/drawing/2014/main" id="{FCBF2B68-3562-68A0-521C-B4E66FEC4F13}"/>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8" name="Parallelogram 1037">
              <a:extLst>
                <a:ext uri="{FF2B5EF4-FFF2-40B4-BE49-F238E27FC236}">
                  <a16:creationId xmlns:a16="http://schemas.microsoft.com/office/drawing/2014/main" id="{F7502F5D-5EAE-3277-412D-37C428099C69}"/>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9" name="Parallelogram 1038">
              <a:extLst>
                <a:ext uri="{FF2B5EF4-FFF2-40B4-BE49-F238E27FC236}">
                  <a16:creationId xmlns:a16="http://schemas.microsoft.com/office/drawing/2014/main" id="{9EFA230B-5967-59C7-B90C-E9D32369DB32}"/>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0" name="Parallelogram 1039">
              <a:extLst>
                <a:ext uri="{FF2B5EF4-FFF2-40B4-BE49-F238E27FC236}">
                  <a16:creationId xmlns:a16="http://schemas.microsoft.com/office/drawing/2014/main" id="{2965C9DF-66D0-E3DA-E2C2-69E4B05DB07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1" name="Parallelogram 1040">
              <a:extLst>
                <a:ext uri="{FF2B5EF4-FFF2-40B4-BE49-F238E27FC236}">
                  <a16:creationId xmlns:a16="http://schemas.microsoft.com/office/drawing/2014/main" id="{C3D2FD47-DD77-E6DF-7620-AC0BCEA6EE3E}"/>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2" name="Parallelogram 1041">
              <a:extLst>
                <a:ext uri="{FF2B5EF4-FFF2-40B4-BE49-F238E27FC236}">
                  <a16:creationId xmlns:a16="http://schemas.microsoft.com/office/drawing/2014/main" id="{DF777699-7A65-CBD2-9BE8-44467ABB2F3B}"/>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3" name="Parallelogram 1042">
              <a:extLst>
                <a:ext uri="{FF2B5EF4-FFF2-40B4-BE49-F238E27FC236}">
                  <a16:creationId xmlns:a16="http://schemas.microsoft.com/office/drawing/2014/main" id="{EFF9D8C7-4D33-042F-F982-D429847EB961}"/>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4" name="Parallelogram 1043">
              <a:extLst>
                <a:ext uri="{FF2B5EF4-FFF2-40B4-BE49-F238E27FC236}">
                  <a16:creationId xmlns:a16="http://schemas.microsoft.com/office/drawing/2014/main" id="{2F19D2F1-4F89-1F2E-ADB6-4D1DEBF1592D}"/>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5" name="Parallelogram 1044">
              <a:extLst>
                <a:ext uri="{FF2B5EF4-FFF2-40B4-BE49-F238E27FC236}">
                  <a16:creationId xmlns:a16="http://schemas.microsoft.com/office/drawing/2014/main" id="{6181AEDA-D575-10A6-388E-1ED2480413DA}"/>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6" name="Parallelogram 1045">
              <a:extLst>
                <a:ext uri="{FF2B5EF4-FFF2-40B4-BE49-F238E27FC236}">
                  <a16:creationId xmlns:a16="http://schemas.microsoft.com/office/drawing/2014/main" id="{AC1097B5-EEE7-2F28-CCDA-478C7EE9FBB9}"/>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7" name="Parallelogram 1046">
              <a:extLst>
                <a:ext uri="{FF2B5EF4-FFF2-40B4-BE49-F238E27FC236}">
                  <a16:creationId xmlns:a16="http://schemas.microsoft.com/office/drawing/2014/main" id="{3A479A63-63D1-AF47-2F52-ED71476A5C52}"/>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048" name="Group 1047">
            <a:extLst>
              <a:ext uri="{FF2B5EF4-FFF2-40B4-BE49-F238E27FC236}">
                <a16:creationId xmlns:a16="http://schemas.microsoft.com/office/drawing/2014/main" id="{C4FB4AB5-7F16-9557-123F-839BDF9DC6FE}"/>
              </a:ext>
            </a:extLst>
          </p:cNvPr>
          <p:cNvGrpSpPr/>
          <p:nvPr/>
        </p:nvGrpSpPr>
        <p:grpSpPr>
          <a:xfrm>
            <a:off x="3728040" y="1948205"/>
            <a:ext cx="1320373" cy="779557"/>
            <a:chOff x="5046707" y="1412573"/>
            <a:chExt cx="1320373" cy="779557"/>
          </a:xfrm>
        </p:grpSpPr>
        <p:sp>
          <p:nvSpPr>
            <p:cNvPr id="1049" name="Parallelogram 1048">
              <a:extLst>
                <a:ext uri="{FF2B5EF4-FFF2-40B4-BE49-F238E27FC236}">
                  <a16:creationId xmlns:a16="http://schemas.microsoft.com/office/drawing/2014/main" id="{3DB34286-54E9-8E12-12AF-5AFFD46E6BFE}"/>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0" name="Parallelogram 1049">
              <a:extLst>
                <a:ext uri="{FF2B5EF4-FFF2-40B4-BE49-F238E27FC236}">
                  <a16:creationId xmlns:a16="http://schemas.microsoft.com/office/drawing/2014/main" id="{0644742C-5B28-2CC4-1004-DD62DC258B2C}"/>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1" name="Parallelogram 1050">
              <a:extLst>
                <a:ext uri="{FF2B5EF4-FFF2-40B4-BE49-F238E27FC236}">
                  <a16:creationId xmlns:a16="http://schemas.microsoft.com/office/drawing/2014/main" id="{4B1BAE55-4814-0816-F394-5C1440F65412}"/>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2" name="Parallelogram 1051">
              <a:extLst>
                <a:ext uri="{FF2B5EF4-FFF2-40B4-BE49-F238E27FC236}">
                  <a16:creationId xmlns:a16="http://schemas.microsoft.com/office/drawing/2014/main" id="{18AFDC86-2C64-E1E2-B881-65AFFF7ADA54}"/>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3" name="Parallelogram 1052">
              <a:extLst>
                <a:ext uri="{FF2B5EF4-FFF2-40B4-BE49-F238E27FC236}">
                  <a16:creationId xmlns:a16="http://schemas.microsoft.com/office/drawing/2014/main" id="{A89E4B84-7ABE-D165-B24B-739F15DEA96D}"/>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4" name="Parallelogram 1053">
              <a:extLst>
                <a:ext uri="{FF2B5EF4-FFF2-40B4-BE49-F238E27FC236}">
                  <a16:creationId xmlns:a16="http://schemas.microsoft.com/office/drawing/2014/main" id="{9460F0F6-87B3-4170-B6DE-4EA3AB26B832}"/>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5" name="Parallelogram 1054">
              <a:extLst>
                <a:ext uri="{FF2B5EF4-FFF2-40B4-BE49-F238E27FC236}">
                  <a16:creationId xmlns:a16="http://schemas.microsoft.com/office/drawing/2014/main" id="{02A89B51-B206-84A6-0775-770438CF0DCC}"/>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6" name="Parallelogram 1055">
              <a:extLst>
                <a:ext uri="{FF2B5EF4-FFF2-40B4-BE49-F238E27FC236}">
                  <a16:creationId xmlns:a16="http://schemas.microsoft.com/office/drawing/2014/main" id="{242D95FD-308F-1D8C-A910-0D18F4DF6B23}"/>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7" name="Parallelogram 1056">
              <a:extLst>
                <a:ext uri="{FF2B5EF4-FFF2-40B4-BE49-F238E27FC236}">
                  <a16:creationId xmlns:a16="http://schemas.microsoft.com/office/drawing/2014/main" id="{075BE0AE-4D83-0A4A-A81F-4FAF5C844252}"/>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8" name="Parallelogram 1057">
              <a:extLst>
                <a:ext uri="{FF2B5EF4-FFF2-40B4-BE49-F238E27FC236}">
                  <a16:creationId xmlns:a16="http://schemas.microsoft.com/office/drawing/2014/main" id="{4776967D-5990-9961-D015-CB5CEA78343C}"/>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9" name="Parallelogram 1058">
              <a:extLst>
                <a:ext uri="{FF2B5EF4-FFF2-40B4-BE49-F238E27FC236}">
                  <a16:creationId xmlns:a16="http://schemas.microsoft.com/office/drawing/2014/main" id="{93EA760D-30FA-AAE2-FB88-6E00FC2EE52C}"/>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0" name="Parallelogram 1059">
              <a:extLst>
                <a:ext uri="{FF2B5EF4-FFF2-40B4-BE49-F238E27FC236}">
                  <a16:creationId xmlns:a16="http://schemas.microsoft.com/office/drawing/2014/main" id="{981AFD5F-48E6-81DC-BB86-656B65CBF71A}"/>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1" name="Parallelogram 1060">
              <a:extLst>
                <a:ext uri="{FF2B5EF4-FFF2-40B4-BE49-F238E27FC236}">
                  <a16:creationId xmlns:a16="http://schemas.microsoft.com/office/drawing/2014/main" id="{080873DC-68E1-9A76-19D5-34F0F8316310}"/>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2" name="Parallelogram 1061">
              <a:extLst>
                <a:ext uri="{FF2B5EF4-FFF2-40B4-BE49-F238E27FC236}">
                  <a16:creationId xmlns:a16="http://schemas.microsoft.com/office/drawing/2014/main" id="{A398A973-C82E-3CFF-5A1E-95D61B27DA2E}"/>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3" name="Parallelogram 1062">
              <a:extLst>
                <a:ext uri="{FF2B5EF4-FFF2-40B4-BE49-F238E27FC236}">
                  <a16:creationId xmlns:a16="http://schemas.microsoft.com/office/drawing/2014/main" id="{ACF0A5CC-A8E1-B136-F8AE-BBD911ADF2DA}"/>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4" name="Parallelogram 1063">
              <a:extLst>
                <a:ext uri="{FF2B5EF4-FFF2-40B4-BE49-F238E27FC236}">
                  <a16:creationId xmlns:a16="http://schemas.microsoft.com/office/drawing/2014/main" id="{D42C6217-D5E4-CC7D-E2BB-474098828C58}"/>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1101" name="Rectangle 1100">
            <a:extLst>
              <a:ext uri="{FF2B5EF4-FFF2-40B4-BE49-F238E27FC236}">
                <a16:creationId xmlns:a16="http://schemas.microsoft.com/office/drawing/2014/main" id="{9E5CDF4D-3BA5-BBCA-1C5D-C410FAFBF85C}"/>
              </a:ext>
            </a:extLst>
          </p:cNvPr>
          <p:cNvSpPr/>
          <p:nvPr/>
        </p:nvSpPr>
        <p:spPr>
          <a:xfrm>
            <a:off x="4229101" y="1126240"/>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2" name="Rectangle 1101">
            <a:extLst>
              <a:ext uri="{FF2B5EF4-FFF2-40B4-BE49-F238E27FC236}">
                <a16:creationId xmlns:a16="http://schemas.microsoft.com/office/drawing/2014/main" id="{7A83AB55-BFBF-C895-C988-869B420DD23E}"/>
              </a:ext>
            </a:extLst>
          </p:cNvPr>
          <p:cNvSpPr/>
          <p:nvPr/>
        </p:nvSpPr>
        <p:spPr>
          <a:xfrm>
            <a:off x="3779167" y="137377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03" name="Group 1102">
            <a:extLst>
              <a:ext uri="{FF2B5EF4-FFF2-40B4-BE49-F238E27FC236}">
                <a16:creationId xmlns:a16="http://schemas.microsoft.com/office/drawing/2014/main" id="{12FC340A-E19D-FA7A-9103-6B80EAC5E589}"/>
              </a:ext>
            </a:extLst>
          </p:cNvPr>
          <p:cNvGrpSpPr/>
          <p:nvPr/>
        </p:nvGrpSpPr>
        <p:grpSpPr>
          <a:xfrm>
            <a:off x="3482933" y="2107058"/>
            <a:ext cx="1320373" cy="779557"/>
            <a:chOff x="5046707" y="1412573"/>
            <a:chExt cx="1320373" cy="779557"/>
          </a:xfrm>
        </p:grpSpPr>
        <p:sp>
          <p:nvSpPr>
            <p:cNvPr id="1104" name="Parallelogram 1103">
              <a:extLst>
                <a:ext uri="{FF2B5EF4-FFF2-40B4-BE49-F238E27FC236}">
                  <a16:creationId xmlns:a16="http://schemas.microsoft.com/office/drawing/2014/main" id="{B4D62752-A2FB-4A5C-B345-D766E186E74B}"/>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5" name="Parallelogram 1104">
              <a:extLst>
                <a:ext uri="{FF2B5EF4-FFF2-40B4-BE49-F238E27FC236}">
                  <a16:creationId xmlns:a16="http://schemas.microsoft.com/office/drawing/2014/main" id="{486D54DC-D6E3-DBAF-E366-A3337F2BF722}"/>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6" name="Parallelogram 1105">
              <a:extLst>
                <a:ext uri="{FF2B5EF4-FFF2-40B4-BE49-F238E27FC236}">
                  <a16:creationId xmlns:a16="http://schemas.microsoft.com/office/drawing/2014/main" id="{6FB9FB48-45FF-54FE-B29A-8D5026977511}"/>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7" name="Parallelogram 1106">
              <a:extLst>
                <a:ext uri="{FF2B5EF4-FFF2-40B4-BE49-F238E27FC236}">
                  <a16:creationId xmlns:a16="http://schemas.microsoft.com/office/drawing/2014/main" id="{C2EF4C7A-5903-B75E-B964-B37CB18C0D6E}"/>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8" name="Parallelogram 1107">
              <a:extLst>
                <a:ext uri="{FF2B5EF4-FFF2-40B4-BE49-F238E27FC236}">
                  <a16:creationId xmlns:a16="http://schemas.microsoft.com/office/drawing/2014/main" id="{0CBD0C01-A7F2-697B-E32E-9B1B0736A29B}"/>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9" name="Parallelogram 1108">
              <a:extLst>
                <a:ext uri="{FF2B5EF4-FFF2-40B4-BE49-F238E27FC236}">
                  <a16:creationId xmlns:a16="http://schemas.microsoft.com/office/drawing/2014/main" id="{F7564500-B4F4-416B-374E-A15B00AEB20B}"/>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0" name="Parallelogram 1109">
              <a:extLst>
                <a:ext uri="{FF2B5EF4-FFF2-40B4-BE49-F238E27FC236}">
                  <a16:creationId xmlns:a16="http://schemas.microsoft.com/office/drawing/2014/main" id="{C26673E8-F830-D031-D1E9-0C698CE605D7}"/>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1" name="Parallelogram 1110">
              <a:extLst>
                <a:ext uri="{FF2B5EF4-FFF2-40B4-BE49-F238E27FC236}">
                  <a16:creationId xmlns:a16="http://schemas.microsoft.com/office/drawing/2014/main" id="{B8239864-CFC2-C67E-9B97-548B0A926190}"/>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2" name="Parallelogram 1111">
              <a:extLst>
                <a:ext uri="{FF2B5EF4-FFF2-40B4-BE49-F238E27FC236}">
                  <a16:creationId xmlns:a16="http://schemas.microsoft.com/office/drawing/2014/main" id="{766B6BFB-9A59-48D3-47F6-69134567CB7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3" name="Parallelogram 1112">
              <a:extLst>
                <a:ext uri="{FF2B5EF4-FFF2-40B4-BE49-F238E27FC236}">
                  <a16:creationId xmlns:a16="http://schemas.microsoft.com/office/drawing/2014/main" id="{4A4EE130-5E84-DF28-9FE7-B102B84B02F0}"/>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4" name="Parallelogram 1113">
              <a:extLst>
                <a:ext uri="{FF2B5EF4-FFF2-40B4-BE49-F238E27FC236}">
                  <a16:creationId xmlns:a16="http://schemas.microsoft.com/office/drawing/2014/main" id="{3128C136-0E4E-F36F-B96F-F0CCC3CB6B68}"/>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5" name="Parallelogram 1114">
              <a:extLst>
                <a:ext uri="{FF2B5EF4-FFF2-40B4-BE49-F238E27FC236}">
                  <a16:creationId xmlns:a16="http://schemas.microsoft.com/office/drawing/2014/main" id="{9A5478A0-F0DE-9892-8CDA-62BF30319FE3}"/>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6" name="Parallelogram 1115">
              <a:extLst>
                <a:ext uri="{FF2B5EF4-FFF2-40B4-BE49-F238E27FC236}">
                  <a16:creationId xmlns:a16="http://schemas.microsoft.com/office/drawing/2014/main" id="{1B0FC354-CC78-A223-70B8-896AB9F91E2A}"/>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7" name="Parallelogram 1116">
              <a:extLst>
                <a:ext uri="{FF2B5EF4-FFF2-40B4-BE49-F238E27FC236}">
                  <a16:creationId xmlns:a16="http://schemas.microsoft.com/office/drawing/2014/main" id="{C3D8B982-AFCB-28B1-8358-0317707A1E6C}"/>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8" name="Parallelogram 1117">
              <a:extLst>
                <a:ext uri="{FF2B5EF4-FFF2-40B4-BE49-F238E27FC236}">
                  <a16:creationId xmlns:a16="http://schemas.microsoft.com/office/drawing/2014/main" id="{889484C7-E40F-4538-39A0-7D2A7A840D35}"/>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9" name="Parallelogram 1118">
              <a:extLst>
                <a:ext uri="{FF2B5EF4-FFF2-40B4-BE49-F238E27FC236}">
                  <a16:creationId xmlns:a16="http://schemas.microsoft.com/office/drawing/2014/main" id="{49148DB8-445F-0407-645F-21193CB63F6B}"/>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137" name="Group 1136">
            <a:extLst>
              <a:ext uri="{FF2B5EF4-FFF2-40B4-BE49-F238E27FC236}">
                <a16:creationId xmlns:a16="http://schemas.microsoft.com/office/drawing/2014/main" id="{EB1F5250-61AE-3A10-FCF7-B3549C1425D4}"/>
              </a:ext>
            </a:extLst>
          </p:cNvPr>
          <p:cNvGrpSpPr/>
          <p:nvPr/>
        </p:nvGrpSpPr>
        <p:grpSpPr>
          <a:xfrm>
            <a:off x="3243621" y="2251259"/>
            <a:ext cx="1320373" cy="779557"/>
            <a:chOff x="5046707" y="1412573"/>
            <a:chExt cx="1320373" cy="779557"/>
          </a:xfrm>
        </p:grpSpPr>
        <p:sp>
          <p:nvSpPr>
            <p:cNvPr id="1138" name="Parallelogram 1137">
              <a:extLst>
                <a:ext uri="{FF2B5EF4-FFF2-40B4-BE49-F238E27FC236}">
                  <a16:creationId xmlns:a16="http://schemas.microsoft.com/office/drawing/2014/main" id="{052F635C-A491-4922-3FC8-41DAE4A0B1F3}"/>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39" name="Parallelogram 1138">
              <a:extLst>
                <a:ext uri="{FF2B5EF4-FFF2-40B4-BE49-F238E27FC236}">
                  <a16:creationId xmlns:a16="http://schemas.microsoft.com/office/drawing/2014/main" id="{E480335B-4F74-669D-A492-4FC3FF367F39}"/>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0" name="Parallelogram 1139">
              <a:extLst>
                <a:ext uri="{FF2B5EF4-FFF2-40B4-BE49-F238E27FC236}">
                  <a16:creationId xmlns:a16="http://schemas.microsoft.com/office/drawing/2014/main" id="{E045324B-ABDE-2DAD-CB4D-C305356A6951}"/>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1" name="Parallelogram 1140">
              <a:extLst>
                <a:ext uri="{FF2B5EF4-FFF2-40B4-BE49-F238E27FC236}">
                  <a16:creationId xmlns:a16="http://schemas.microsoft.com/office/drawing/2014/main" id="{1231AE67-4B00-E94A-F304-04B6A0561AD5}"/>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2" name="Parallelogram 1141">
              <a:extLst>
                <a:ext uri="{FF2B5EF4-FFF2-40B4-BE49-F238E27FC236}">
                  <a16:creationId xmlns:a16="http://schemas.microsoft.com/office/drawing/2014/main" id="{D7BB9C0D-2B77-E8A7-BF56-892B23EC63DA}"/>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3" name="Parallelogram 1142">
              <a:extLst>
                <a:ext uri="{FF2B5EF4-FFF2-40B4-BE49-F238E27FC236}">
                  <a16:creationId xmlns:a16="http://schemas.microsoft.com/office/drawing/2014/main" id="{A161CF1A-392A-3167-50C3-70AF6EDBCF2B}"/>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4" name="Parallelogram 1143">
              <a:extLst>
                <a:ext uri="{FF2B5EF4-FFF2-40B4-BE49-F238E27FC236}">
                  <a16:creationId xmlns:a16="http://schemas.microsoft.com/office/drawing/2014/main" id="{96BFB052-288A-0599-86C1-9C65104FD620}"/>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5" name="Parallelogram 1144">
              <a:extLst>
                <a:ext uri="{FF2B5EF4-FFF2-40B4-BE49-F238E27FC236}">
                  <a16:creationId xmlns:a16="http://schemas.microsoft.com/office/drawing/2014/main" id="{B4B85D2F-69ED-AC04-C867-F497889673BA}"/>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6" name="Parallelogram 1145">
              <a:extLst>
                <a:ext uri="{FF2B5EF4-FFF2-40B4-BE49-F238E27FC236}">
                  <a16:creationId xmlns:a16="http://schemas.microsoft.com/office/drawing/2014/main" id="{2D2A9300-2AB9-13DF-DD69-637E137830D6}"/>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7" name="Parallelogram 1146">
              <a:extLst>
                <a:ext uri="{FF2B5EF4-FFF2-40B4-BE49-F238E27FC236}">
                  <a16:creationId xmlns:a16="http://schemas.microsoft.com/office/drawing/2014/main" id="{3BA92118-AE0C-2774-D068-1EFF76975E74}"/>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8" name="Parallelogram 1147">
              <a:extLst>
                <a:ext uri="{FF2B5EF4-FFF2-40B4-BE49-F238E27FC236}">
                  <a16:creationId xmlns:a16="http://schemas.microsoft.com/office/drawing/2014/main" id="{F9C9999D-2137-1F09-E85C-37F9289FF634}"/>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9" name="Parallelogram 1148">
              <a:extLst>
                <a:ext uri="{FF2B5EF4-FFF2-40B4-BE49-F238E27FC236}">
                  <a16:creationId xmlns:a16="http://schemas.microsoft.com/office/drawing/2014/main" id="{53E90B02-82F3-007E-EBB7-31C2CA2420E5}"/>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0" name="Parallelogram 1149">
              <a:extLst>
                <a:ext uri="{FF2B5EF4-FFF2-40B4-BE49-F238E27FC236}">
                  <a16:creationId xmlns:a16="http://schemas.microsoft.com/office/drawing/2014/main" id="{B81DD4EC-0401-D8B2-8D25-BD12D879A8E0}"/>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1" name="Parallelogram 1150">
              <a:extLst>
                <a:ext uri="{FF2B5EF4-FFF2-40B4-BE49-F238E27FC236}">
                  <a16:creationId xmlns:a16="http://schemas.microsoft.com/office/drawing/2014/main" id="{A753E5C7-F553-1A40-1B4B-D9F7B2814F80}"/>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2" name="Parallelogram 1151">
              <a:extLst>
                <a:ext uri="{FF2B5EF4-FFF2-40B4-BE49-F238E27FC236}">
                  <a16:creationId xmlns:a16="http://schemas.microsoft.com/office/drawing/2014/main" id="{968A517E-0B58-834F-BD9C-70FA19C495C4}"/>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3" name="Parallelogram 1152">
              <a:extLst>
                <a:ext uri="{FF2B5EF4-FFF2-40B4-BE49-F238E27FC236}">
                  <a16:creationId xmlns:a16="http://schemas.microsoft.com/office/drawing/2014/main" id="{D9F938DC-865C-5858-EE17-3DF76E4FC222}"/>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264" name="Group 263">
            <a:extLst>
              <a:ext uri="{FF2B5EF4-FFF2-40B4-BE49-F238E27FC236}">
                <a16:creationId xmlns:a16="http://schemas.microsoft.com/office/drawing/2014/main" id="{21FDDF43-08A7-A373-0CB7-9D8F7A18BA7D}"/>
              </a:ext>
            </a:extLst>
          </p:cNvPr>
          <p:cNvGrpSpPr/>
          <p:nvPr/>
        </p:nvGrpSpPr>
        <p:grpSpPr>
          <a:xfrm>
            <a:off x="4418206" y="1439810"/>
            <a:ext cx="866557" cy="520627"/>
            <a:chOff x="953351" y="1513130"/>
            <a:chExt cx="866557" cy="520627"/>
          </a:xfrm>
        </p:grpSpPr>
        <p:cxnSp>
          <p:nvCxnSpPr>
            <p:cNvPr id="288" name="Straight Connector 287">
              <a:extLst>
                <a:ext uri="{FF2B5EF4-FFF2-40B4-BE49-F238E27FC236}">
                  <a16:creationId xmlns:a16="http://schemas.microsoft.com/office/drawing/2014/main" id="{79424740-E0A5-54B0-862A-628555DC29E4}"/>
                </a:ext>
              </a:extLst>
            </p:cNvPr>
            <p:cNvCxnSpPr/>
            <p:nvPr/>
          </p:nvCxnSpPr>
          <p:spPr>
            <a:xfrm flipV="1">
              <a:off x="1149093" y="1548124"/>
              <a:ext cx="0" cy="14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89" name="Parallelogram 288">
              <a:extLst>
                <a:ext uri="{FF2B5EF4-FFF2-40B4-BE49-F238E27FC236}">
                  <a16:creationId xmlns:a16="http://schemas.microsoft.com/office/drawing/2014/main" id="{8D12A231-183E-682B-8A85-A7A7E774E19F}"/>
                </a:ext>
              </a:extLst>
            </p:cNvPr>
            <p:cNvSpPr/>
            <p:nvPr/>
          </p:nvSpPr>
          <p:spPr>
            <a:xfrm rot="9209449" flipH="1" flipV="1">
              <a:off x="953351" y="1554570"/>
              <a:ext cx="395984" cy="153594"/>
            </a:xfrm>
            <a:prstGeom prst="parallelogram">
              <a:avLst>
                <a:gd name="adj" fmla="val 50297"/>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5255B1F7-5589-5136-F3C4-3DF07A24BAEF}"/>
                </a:ext>
              </a:extLst>
            </p:cNvPr>
            <p:cNvSpPr/>
            <p:nvPr/>
          </p:nvSpPr>
          <p:spPr>
            <a:xfrm rot="20009892" flipH="1">
              <a:off x="1082145" y="1513130"/>
              <a:ext cx="612957" cy="450206"/>
            </a:xfrm>
            <a:prstGeom prst="parallelogram">
              <a:avLst>
                <a:gd name="adj" fmla="val 68266"/>
              </a:avLst>
            </a:prstGeom>
            <a:solidFill>
              <a:srgbClr val="0070C0"/>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1" name="Parallelogram 290">
              <a:extLst>
                <a:ext uri="{FF2B5EF4-FFF2-40B4-BE49-F238E27FC236}">
                  <a16:creationId xmlns:a16="http://schemas.microsoft.com/office/drawing/2014/main" id="{DFD554B5-6F19-01B3-E865-25DC1868D804}"/>
                </a:ext>
              </a:extLst>
            </p:cNvPr>
            <p:cNvSpPr/>
            <p:nvPr/>
          </p:nvSpPr>
          <p:spPr>
            <a:xfrm rot="9209449" flipH="1" flipV="1">
              <a:off x="1449230" y="1740751"/>
              <a:ext cx="370678" cy="153594"/>
            </a:xfrm>
            <a:prstGeom prst="parallelogram">
              <a:avLst>
                <a:gd name="adj" fmla="val 50297"/>
              </a:avLst>
            </a:prstGeom>
            <a:gradFill flip="none" rotWithShape="1">
              <a:gsLst>
                <a:gs pos="26000">
                  <a:schemeClr val="tx2">
                    <a:lumMod val="90000"/>
                    <a:lumOff val="10000"/>
                  </a:schemeClr>
                </a:gs>
                <a:gs pos="88000">
                  <a:schemeClr val="bg1">
                    <a:lumMod val="65000"/>
                  </a:schemeClr>
                </a:gs>
              </a:gsLst>
              <a:path path="circle">
                <a:fillToRect t="100000" r="100000"/>
              </a:path>
              <a:tileRect l="-100000" b="-100000"/>
            </a:gra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2" name="Straight Connector 291">
              <a:extLst>
                <a:ext uri="{FF2B5EF4-FFF2-40B4-BE49-F238E27FC236}">
                  <a16:creationId xmlns:a16="http://schemas.microsoft.com/office/drawing/2014/main" id="{5B2854F6-9A35-33F2-1F0A-A9490A71387D}"/>
                </a:ext>
              </a:extLst>
            </p:cNvPr>
            <p:cNvCxnSpPr/>
            <p:nvPr/>
          </p:nvCxnSpPr>
          <p:spPr>
            <a:xfrm flipV="1">
              <a:off x="1504336" y="1799757"/>
              <a:ext cx="0" cy="23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3" name="Straight Connector 292">
              <a:extLst>
                <a:ext uri="{FF2B5EF4-FFF2-40B4-BE49-F238E27FC236}">
                  <a16:creationId xmlns:a16="http://schemas.microsoft.com/office/drawing/2014/main" id="{A9906B25-DA08-C873-9726-0611F045CEBD}"/>
                </a:ext>
              </a:extLst>
            </p:cNvPr>
            <p:cNvCxnSpPr/>
            <p:nvPr/>
          </p:nvCxnSpPr>
          <p:spPr>
            <a:xfrm flipV="1">
              <a:off x="1763254" y="1665124"/>
              <a:ext cx="0" cy="234000"/>
            </a:xfrm>
            <a:prstGeom prst="line">
              <a:avLst/>
            </a:prstGeom>
            <a:ln>
              <a:solidFill>
                <a:srgbClr val="8C8C8C"/>
              </a:solidFill>
            </a:ln>
          </p:spPr>
          <p:style>
            <a:lnRef idx="2">
              <a:schemeClr val="accent1"/>
            </a:lnRef>
            <a:fillRef idx="0">
              <a:schemeClr val="accent1"/>
            </a:fillRef>
            <a:effectRef idx="1">
              <a:schemeClr val="accent1"/>
            </a:effectRef>
            <a:fontRef idx="minor">
              <a:schemeClr val="tx1"/>
            </a:fontRef>
          </p:style>
        </p:cxnSp>
        <p:sp>
          <p:nvSpPr>
            <p:cNvPr id="294" name="Parallelogram 293">
              <a:extLst>
                <a:ext uri="{FF2B5EF4-FFF2-40B4-BE49-F238E27FC236}">
                  <a16:creationId xmlns:a16="http://schemas.microsoft.com/office/drawing/2014/main" id="{7C343D76-4B97-4E7D-2098-917C37BE4F7E}"/>
                </a:ext>
              </a:extLst>
            </p:cNvPr>
            <p:cNvSpPr/>
            <p:nvPr/>
          </p:nvSpPr>
          <p:spPr>
            <a:xfrm rot="20009892" flipH="1">
              <a:off x="1045653" y="1594367"/>
              <a:ext cx="326404" cy="84828"/>
            </a:xfrm>
            <a:prstGeom prst="parallelogram">
              <a:avLst>
                <a:gd name="adj" fmla="val 68266"/>
              </a:avLst>
            </a:prstGeom>
            <a:solidFill>
              <a:schemeClr val="accent4">
                <a:lumMod val="60000"/>
                <a:lumOff val="40000"/>
              </a:schemeClr>
            </a:solidFill>
            <a:ln w="6350">
              <a:solidFill>
                <a:schemeClr val="tx2">
                  <a:lumMod val="50000"/>
                  <a:lumOff val="50000"/>
                </a:schemeClr>
              </a:solidFill>
            </a:ln>
            <a:scene3d>
              <a:camera prst="orthographicFront"/>
              <a:lightRig rig="threePt" dir="t"/>
            </a:scene3d>
            <a:sp3d prstMaterial="dkEdge">
              <a:bevelT w="25400" h="25400"/>
              <a:bevelB w="25400" h="25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265" name="Group 264">
            <a:extLst>
              <a:ext uri="{FF2B5EF4-FFF2-40B4-BE49-F238E27FC236}">
                <a16:creationId xmlns:a16="http://schemas.microsoft.com/office/drawing/2014/main" id="{BFB6DF2B-ECB3-7FA7-AF68-1355C545132E}"/>
              </a:ext>
            </a:extLst>
          </p:cNvPr>
          <p:cNvGrpSpPr/>
          <p:nvPr/>
        </p:nvGrpSpPr>
        <p:grpSpPr>
          <a:xfrm>
            <a:off x="4878544" y="1152117"/>
            <a:ext cx="866557" cy="520627"/>
            <a:chOff x="953351" y="1513130"/>
            <a:chExt cx="866557" cy="520627"/>
          </a:xfrm>
        </p:grpSpPr>
        <p:cxnSp>
          <p:nvCxnSpPr>
            <p:cNvPr id="281" name="Straight Connector 280">
              <a:extLst>
                <a:ext uri="{FF2B5EF4-FFF2-40B4-BE49-F238E27FC236}">
                  <a16:creationId xmlns:a16="http://schemas.microsoft.com/office/drawing/2014/main" id="{97ABA979-ACD1-97BC-A70D-779BD437E220}"/>
                </a:ext>
              </a:extLst>
            </p:cNvPr>
            <p:cNvCxnSpPr/>
            <p:nvPr/>
          </p:nvCxnSpPr>
          <p:spPr>
            <a:xfrm flipV="1">
              <a:off x="1149093" y="1548124"/>
              <a:ext cx="0" cy="14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82" name="Parallelogram 281">
              <a:extLst>
                <a:ext uri="{FF2B5EF4-FFF2-40B4-BE49-F238E27FC236}">
                  <a16:creationId xmlns:a16="http://schemas.microsoft.com/office/drawing/2014/main" id="{DBF8ED1F-748F-266C-69CB-B545C11EAD2F}"/>
                </a:ext>
              </a:extLst>
            </p:cNvPr>
            <p:cNvSpPr/>
            <p:nvPr/>
          </p:nvSpPr>
          <p:spPr>
            <a:xfrm rot="9209449" flipH="1" flipV="1">
              <a:off x="953351" y="1554570"/>
              <a:ext cx="395984" cy="153594"/>
            </a:xfrm>
            <a:prstGeom prst="parallelogram">
              <a:avLst>
                <a:gd name="adj" fmla="val 50297"/>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9AC17F29-0F6E-C23A-E8ED-23F497D49540}"/>
                </a:ext>
              </a:extLst>
            </p:cNvPr>
            <p:cNvSpPr/>
            <p:nvPr/>
          </p:nvSpPr>
          <p:spPr>
            <a:xfrm rot="20009892" flipH="1">
              <a:off x="1082145" y="1513130"/>
              <a:ext cx="612957" cy="450206"/>
            </a:xfrm>
            <a:prstGeom prst="parallelogram">
              <a:avLst>
                <a:gd name="adj" fmla="val 68266"/>
              </a:avLst>
            </a:prstGeom>
            <a:solidFill>
              <a:srgbClr val="0070C0"/>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0A6B7523-6FEF-01A7-3494-4F15E51CD144}"/>
                </a:ext>
              </a:extLst>
            </p:cNvPr>
            <p:cNvSpPr/>
            <p:nvPr/>
          </p:nvSpPr>
          <p:spPr>
            <a:xfrm rot="9209449" flipH="1" flipV="1">
              <a:off x="1449230" y="1740751"/>
              <a:ext cx="370678" cy="153594"/>
            </a:xfrm>
            <a:prstGeom prst="parallelogram">
              <a:avLst>
                <a:gd name="adj" fmla="val 50297"/>
              </a:avLst>
            </a:prstGeom>
            <a:gradFill flip="none" rotWithShape="1">
              <a:gsLst>
                <a:gs pos="26000">
                  <a:schemeClr val="tx2">
                    <a:lumMod val="90000"/>
                    <a:lumOff val="10000"/>
                  </a:schemeClr>
                </a:gs>
                <a:gs pos="88000">
                  <a:schemeClr val="bg1">
                    <a:lumMod val="65000"/>
                  </a:schemeClr>
                </a:gs>
              </a:gsLst>
              <a:path path="circle">
                <a:fillToRect t="100000" r="100000"/>
              </a:path>
              <a:tileRect l="-100000" b="-100000"/>
            </a:gra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85" name="Straight Connector 284">
              <a:extLst>
                <a:ext uri="{FF2B5EF4-FFF2-40B4-BE49-F238E27FC236}">
                  <a16:creationId xmlns:a16="http://schemas.microsoft.com/office/drawing/2014/main" id="{19B66225-D9DB-047A-6056-E74F2FF7994C}"/>
                </a:ext>
              </a:extLst>
            </p:cNvPr>
            <p:cNvCxnSpPr/>
            <p:nvPr/>
          </p:nvCxnSpPr>
          <p:spPr>
            <a:xfrm flipV="1">
              <a:off x="1504336" y="1799757"/>
              <a:ext cx="0" cy="23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6" name="Straight Connector 285">
              <a:extLst>
                <a:ext uri="{FF2B5EF4-FFF2-40B4-BE49-F238E27FC236}">
                  <a16:creationId xmlns:a16="http://schemas.microsoft.com/office/drawing/2014/main" id="{626211A1-4D72-AC45-771E-31E4EC79B8F3}"/>
                </a:ext>
              </a:extLst>
            </p:cNvPr>
            <p:cNvCxnSpPr/>
            <p:nvPr/>
          </p:nvCxnSpPr>
          <p:spPr>
            <a:xfrm flipV="1">
              <a:off x="1763254" y="1665124"/>
              <a:ext cx="0" cy="234000"/>
            </a:xfrm>
            <a:prstGeom prst="line">
              <a:avLst/>
            </a:prstGeom>
            <a:ln>
              <a:solidFill>
                <a:srgbClr val="8C8C8C"/>
              </a:solidFill>
            </a:ln>
          </p:spPr>
          <p:style>
            <a:lnRef idx="2">
              <a:schemeClr val="accent1"/>
            </a:lnRef>
            <a:fillRef idx="0">
              <a:schemeClr val="accent1"/>
            </a:fillRef>
            <a:effectRef idx="1">
              <a:schemeClr val="accent1"/>
            </a:effectRef>
            <a:fontRef idx="minor">
              <a:schemeClr val="tx1"/>
            </a:fontRef>
          </p:style>
        </p:cxnSp>
        <p:sp>
          <p:nvSpPr>
            <p:cNvPr id="287" name="Parallelogram 286">
              <a:extLst>
                <a:ext uri="{FF2B5EF4-FFF2-40B4-BE49-F238E27FC236}">
                  <a16:creationId xmlns:a16="http://schemas.microsoft.com/office/drawing/2014/main" id="{593EEB8B-B25A-BE61-D02A-32C72AA37DEF}"/>
                </a:ext>
              </a:extLst>
            </p:cNvPr>
            <p:cNvSpPr/>
            <p:nvPr/>
          </p:nvSpPr>
          <p:spPr>
            <a:xfrm rot="20009892" flipH="1">
              <a:off x="1045653" y="1594367"/>
              <a:ext cx="326404" cy="84828"/>
            </a:xfrm>
            <a:prstGeom prst="parallelogram">
              <a:avLst>
                <a:gd name="adj" fmla="val 68266"/>
              </a:avLst>
            </a:prstGeom>
            <a:solidFill>
              <a:schemeClr val="accent4">
                <a:lumMod val="60000"/>
                <a:lumOff val="40000"/>
              </a:schemeClr>
            </a:solidFill>
            <a:ln w="6350">
              <a:solidFill>
                <a:schemeClr val="tx2">
                  <a:lumMod val="50000"/>
                  <a:lumOff val="50000"/>
                </a:schemeClr>
              </a:solidFill>
            </a:ln>
            <a:scene3d>
              <a:camera prst="orthographicFront"/>
              <a:lightRig rig="threePt" dir="t"/>
            </a:scene3d>
            <a:sp3d prstMaterial="dkEdge">
              <a:bevelT w="25400" h="25400"/>
              <a:bevelB w="25400" h="25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1172" name="Rectangle 1171">
            <a:extLst>
              <a:ext uri="{FF2B5EF4-FFF2-40B4-BE49-F238E27FC236}">
                <a16:creationId xmlns:a16="http://schemas.microsoft.com/office/drawing/2014/main" id="{169E4327-CCE6-6E60-D1D8-D4F1444458A5}"/>
              </a:ext>
            </a:extLst>
          </p:cNvPr>
          <p:cNvSpPr/>
          <p:nvPr/>
        </p:nvSpPr>
        <p:spPr>
          <a:xfrm>
            <a:off x="3320661" y="1644645"/>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73" name="Group 1172">
            <a:extLst>
              <a:ext uri="{FF2B5EF4-FFF2-40B4-BE49-F238E27FC236}">
                <a16:creationId xmlns:a16="http://schemas.microsoft.com/office/drawing/2014/main" id="{AF6DF4B9-1955-3E82-3C98-065E8CD33E96}"/>
              </a:ext>
            </a:extLst>
          </p:cNvPr>
          <p:cNvGrpSpPr/>
          <p:nvPr/>
        </p:nvGrpSpPr>
        <p:grpSpPr>
          <a:xfrm>
            <a:off x="3560841" y="1989929"/>
            <a:ext cx="866557" cy="520627"/>
            <a:chOff x="953351" y="1513130"/>
            <a:chExt cx="866557" cy="520627"/>
          </a:xfrm>
        </p:grpSpPr>
        <p:cxnSp>
          <p:nvCxnSpPr>
            <p:cNvPr id="1174" name="Straight Connector 1173">
              <a:extLst>
                <a:ext uri="{FF2B5EF4-FFF2-40B4-BE49-F238E27FC236}">
                  <a16:creationId xmlns:a16="http://schemas.microsoft.com/office/drawing/2014/main" id="{6CA33DA7-0C76-98F1-80B7-211A0375823B}"/>
                </a:ext>
              </a:extLst>
            </p:cNvPr>
            <p:cNvCxnSpPr/>
            <p:nvPr/>
          </p:nvCxnSpPr>
          <p:spPr>
            <a:xfrm flipV="1">
              <a:off x="1149093" y="1548124"/>
              <a:ext cx="0" cy="14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175" name="Parallelogram 1174">
              <a:extLst>
                <a:ext uri="{FF2B5EF4-FFF2-40B4-BE49-F238E27FC236}">
                  <a16:creationId xmlns:a16="http://schemas.microsoft.com/office/drawing/2014/main" id="{3ECCBC4C-7C37-94FB-68DE-A21E83F294D0}"/>
                </a:ext>
              </a:extLst>
            </p:cNvPr>
            <p:cNvSpPr/>
            <p:nvPr/>
          </p:nvSpPr>
          <p:spPr>
            <a:xfrm rot="9209449" flipH="1" flipV="1">
              <a:off x="953351" y="1554570"/>
              <a:ext cx="395984" cy="153594"/>
            </a:xfrm>
            <a:prstGeom prst="parallelogram">
              <a:avLst>
                <a:gd name="adj" fmla="val 50297"/>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76" name="Parallelogram 1175">
              <a:extLst>
                <a:ext uri="{FF2B5EF4-FFF2-40B4-BE49-F238E27FC236}">
                  <a16:creationId xmlns:a16="http://schemas.microsoft.com/office/drawing/2014/main" id="{83287837-E66F-D5A4-E7F3-8E77C952C311}"/>
                </a:ext>
              </a:extLst>
            </p:cNvPr>
            <p:cNvSpPr/>
            <p:nvPr/>
          </p:nvSpPr>
          <p:spPr>
            <a:xfrm rot="20009892" flipH="1">
              <a:off x="1082145" y="1513130"/>
              <a:ext cx="612957" cy="450206"/>
            </a:xfrm>
            <a:prstGeom prst="parallelogram">
              <a:avLst>
                <a:gd name="adj" fmla="val 68266"/>
              </a:avLst>
            </a:prstGeom>
            <a:solidFill>
              <a:srgbClr val="0070C0"/>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77" name="Parallelogram 1176">
              <a:extLst>
                <a:ext uri="{FF2B5EF4-FFF2-40B4-BE49-F238E27FC236}">
                  <a16:creationId xmlns:a16="http://schemas.microsoft.com/office/drawing/2014/main" id="{307C6DC0-F210-840F-6218-9ABA243A3D30}"/>
                </a:ext>
              </a:extLst>
            </p:cNvPr>
            <p:cNvSpPr/>
            <p:nvPr/>
          </p:nvSpPr>
          <p:spPr>
            <a:xfrm rot="9209449" flipH="1" flipV="1">
              <a:off x="1449230" y="1740751"/>
              <a:ext cx="370678" cy="153594"/>
            </a:xfrm>
            <a:prstGeom prst="parallelogram">
              <a:avLst>
                <a:gd name="adj" fmla="val 50297"/>
              </a:avLst>
            </a:prstGeom>
            <a:gradFill flip="none" rotWithShape="1">
              <a:gsLst>
                <a:gs pos="26000">
                  <a:schemeClr val="tx2">
                    <a:lumMod val="90000"/>
                    <a:lumOff val="10000"/>
                  </a:schemeClr>
                </a:gs>
                <a:gs pos="88000">
                  <a:schemeClr val="bg1">
                    <a:lumMod val="65000"/>
                  </a:schemeClr>
                </a:gs>
              </a:gsLst>
              <a:path path="circle">
                <a:fillToRect t="100000" r="100000"/>
              </a:path>
              <a:tileRect l="-100000" b="-100000"/>
            </a:gra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1178" name="Straight Connector 1177">
              <a:extLst>
                <a:ext uri="{FF2B5EF4-FFF2-40B4-BE49-F238E27FC236}">
                  <a16:creationId xmlns:a16="http://schemas.microsoft.com/office/drawing/2014/main" id="{438273EE-49AC-7324-3323-B26DB33DCBE5}"/>
                </a:ext>
              </a:extLst>
            </p:cNvPr>
            <p:cNvCxnSpPr/>
            <p:nvPr/>
          </p:nvCxnSpPr>
          <p:spPr>
            <a:xfrm flipV="1">
              <a:off x="1504336" y="1799757"/>
              <a:ext cx="0" cy="23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79" name="Straight Connector 1178">
              <a:extLst>
                <a:ext uri="{FF2B5EF4-FFF2-40B4-BE49-F238E27FC236}">
                  <a16:creationId xmlns:a16="http://schemas.microsoft.com/office/drawing/2014/main" id="{CEF077C3-404B-8365-5764-9C8A7E684A67}"/>
                </a:ext>
              </a:extLst>
            </p:cNvPr>
            <p:cNvCxnSpPr/>
            <p:nvPr/>
          </p:nvCxnSpPr>
          <p:spPr>
            <a:xfrm flipV="1">
              <a:off x="1763254" y="1665124"/>
              <a:ext cx="0" cy="234000"/>
            </a:xfrm>
            <a:prstGeom prst="line">
              <a:avLst/>
            </a:prstGeom>
            <a:ln>
              <a:solidFill>
                <a:srgbClr val="8C8C8C"/>
              </a:solidFill>
            </a:ln>
          </p:spPr>
          <p:style>
            <a:lnRef idx="2">
              <a:schemeClr val="accent1"/>
            </a:lnRef>
            <a:fillRef idx="0">
              <a:schemeClr val="accent1"/>
            </a:fillRef>
            <a:effectRef idx="1">
              <a:schemeClr val="accent1"/>
            </a:effectRef>
            <a:fontRef idx="minor">
              <a:schemeClr val="tx1"/>
            </a:fontRef>
          </p:style>
        </p:cxnSp>
        <p:sp>
          <p:nvSpPr>
            <p:cNvPr id="1180" name="Parallelogram 1179">
              <a:extLst>
                <a:ext uri="{FF2B5EF4-FFF2-40B4-BE49-F238E27FC236}">
                  <a16:creationId xmlns:a16="http://schemas.microsoft.com/office/drawing/2014/main" id="{74974ED8-CAE6-06AA-4311-5DB556B81663}"/>
                </a:ext>
              </a:extLst>
            </p:cNvPr>
            <p:cNvSpPr/>
            <p:nvPr/>
          </p:nvSpPr>
          <p:spPr>
            <a:xfrm rot="20009892" flipH="1">
              <a:off x="1045653" y="1594367"/>
              <a:ext cx="326404" cy="84828"/>
            </a:xfrm>
            <a:prstGeom prst="parallelogram">
              <a:avLst>
                <a:gd name="adj" fmla="val 68266"/>
              </a:avLst>
            </a:prstGeom>
            <a:solidFill>
              <a:schemeClr val="accent4">
                <a:lumMod val="60000"/>
                <a:lumOff val="40000"/>
              </a:schemeClr>
            </a:solidFill>
            <a:ln w="6350">
              <a:solidFill>
                <a:schemeClr val="tx2">
                  <a:lumMod val="50000"/>
                  <a:lumOff val="50000"/>
                </a:schemeClr>
              </a:solidFill>
            </a:ln>
            <a:scene3d>
              <a:camera prst="orthographicFront"/>
              <a:lightRig rig="threePt" dir="t"/>
            </a:scene3d>
            <a:sp3d prstMaterial="dkEdge">
              <a:bevelT w="25400" h="25400"/>
              <a:bevelB w="25400" h="25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181" name="Group 1180">
            <a:extLst>
              <a:ext uri="{FF2B5EF4-FFF2-40B4-BE49-F238E27FC236}">
                <a16:creationId xmlns:a16="http://schemas.microsoft.com/office/drawing/2014/main" id="{E7824F56-1132-BAE6-D095-5679896D69B9}"/>
              </a:ext>
            </a:extLst>
          </p:cNvPr>
          <p:cNvGrpSpPr/>
          <p:nvPr/>
        </p:nvGrpSpPr>
        <p:grpSpPr>
          <a:xfrm>
            <a:off x="4021179" y="1702236"/>
            <a:ext cx="866557" cy="520627"/>
            <a:chOff x="953351" y="1513130"/>
            <a:chExt cx="866557" cy="520627"/>
          </a:xfrm>
        </p:grpSpPr>
        <p:cxnSp>
          <p:nvCxnSpPr>
            <p:cNvPr id="1182" name="Straight Connector 1181">
              <a:extLst>
                <a:ext uri="{FF2B5EF4-FFF2-40B4-BE49-F238E27FC236}">
                  <a16:creationId xmlns:a16="http://schemas.microsoft.com/office/drawing/2014/main" id="{9833E9D3-1AB2-20A5-E761-88902AF71867}"/>
                </a:ext>
              </a:extLst>
            </p:cNvPr>
            <p:cNvCxnSpPr/>
            <p:nvPr/>
          </p:nvCxnSpPr>
          <p:spPr>
            <a:xfrm flipV="1">
              <a:off x="1149093" y="1548124"/>
              <a:ext cx="0" cy="14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183" name="Parallelogram 1182">
              <a:extLst>
                <a:ext uri="{FF2B5EF4-FFF2-40B4-BE49-F238E27FC236}">
                  <a16:creationId xmlns:a16="http://schemas.microsoft.com/office/drawing/2014/main" id="{8480C6B7-6B2F-F64F-93E9-9E444575382D}"/>
                </a:ext>
              </a:extLst>
            </p:cNvPr>
            <p:cNvSpPr/>
            <p:nvPr/>
          </p:nvSpPr>
          <p:spPr>
            <a:xfrm rot="9209449" flipH="1" flipV="1">
              <a:off x="953351" y="1554570"/>
              <a:ext cx="395984" cy="153594"/>
            </a:xfrm>
            <a:prstGeom prst="parallelogram">
              <a:avLst>
                <a:gd name="adj" fmla="val 50297"/>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84" name="Parallelogram 1183">
              <a:extLst>
                <a:ext uri="{FF2B5EF4-FFF2-40B4-BE49-F238E27FC236}">
                  <a16:creationId xmlns:a16="http://schemas.microsoft.com/office/drawing/2014/main" id="{BB047B5D-928C-67D7-A6DB-710E935F7372}"/>
                </a:ext>
              </a:extLst>
            </p:cNvPr>
            <p:cNvSpPr/>
            <p:nvPr/>
          </p:nvSpPr>
          <p:spPr>
            <a:xfrm rot="20009892" flipH="1">
              <a:off x="1082145" y="1513130"/>
              <a:ext cx="612957" cy="450206"/>
            </a:xfrm>
            <a:prstGeom prst="parallelogram">
              <a:avLst>
                <a:gd name="adj" fmla="val 68266"/>
              </a:avLst>
            </a:prstGeom>
            <a:solidFill>
              <a:srgbClr val="0070C0"/>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85" name="Parallelogram 1184">
              <a:extLst>
                <a:ext uri="{FF2B5EF4-FFF2-40B4-BE49-F238E27FC236}">
                  <a16:creationId xmlns:a16="http://schemas.microsoft.com/office/drawing/2014/main" id="{C5BF69C1-F8F3-0184-23FE-3218A8684B20}"/>
                </a:ext>
              </a:extLst>
            </p:cNvPr>
            <p:cNvSpPr/>
            <p:nvPr/>
          </p:nvSpPr>
          <p:spPr>
            <a:xfrm rot="9209449" flipH="1" flipV="1">
              <a:off x="1449230" y="1740751"/>
              <a:ext cx="370678" cy="153594"/>
            </a:xfrm>
            <a:prstGeom prst="parallelogram">
              <a:avLst>
                <a:gd name="adj" fmla="val 50297"/>
              </a:avLst>
            </a:prstGeom>
            <a:gradFill flip="none" rotWithShape="1">
              <a:gsLst>
                <a:gs pos="26000">
                  <a:schemeClr val="tx2">
                    <a:lumMod val="90000"/>
                    <a:lumOff val="10000"/>
                  </a:schemeClr>
                </a:gs>
                <a:gs pos="88000">
                  <a:schemeClr val="bg1">
                    <a:lumMod val="65000"/>
                  </a:schemeClr>
                </a:gs>
              </a:gsLst>
              <a:path path="circle">
                <a:fillToRect t="100000" r="100000"/>
              </a:path>
              <a:tileRect l="-100000" b="-100000"/>
            </a:gra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1186" name="Straight Connector 1185">
              <a:extLst>
                <a:ext uri="{FF2B5EF4-FFF2-40B4-BE49-F238E27FC236}">
                  <a16:creationId xmlns:a16="http://schemas.microsoft.com/office/drawing/2014/main" id="{5E82E89B-EDF0-CE4B-582C-B0BCB18F9B0E}"/>
                </a:ext>
              </a:extLst>
            </p:cNvPr>
            <p:cNvCxnSpPr/>
            <p:nvPr/>
          </p:nvCxnSpPr>
          <p:spPr>
            <a:xfrm flipV="1">
              <a:off x="1504336" y="1799757"/>
              <a:ext cx="0" cy="23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87" name="Straight Connector 1186">
              <a:extLst>
                <a:ext uri="{FF2B5EF4-FFF2-40B4-BE49-F238E27FC236}">
                  <a16:creationId xmlns:a16="http://schemas.microsoft.com/office/drawing/2014/main" id="{F1B8950A-368B-F479-3E42-12D6FF977B55}"/>
                </a:ext>
              </a:extLst>
            </p:cNvPr>
            <p:cNvCxnSpPr/>
            <p:nvPr/>
          </p:nvCxnSpPr>
          <p:spPr>
            <a:xfrm flipV="1">
              <a:off x="1763254" y="1665124"/>
              <a:ext cx="0" cy="234000"/>
            </a:xfrm>
            <a:prstGeom prst="line">
              <a:avLst/>
            </a:prstGeom>
            <a:ln>
              <a:solidFill>
                <a:srgbClr val="8C8C8C"/>
              </a:solidFill>
            </a:ln>
          </p:spPr>
          <p:style>
            <a:lnRef idx="2">
              <a:schemeClr val="accent1"/>
            </a:lnRef>
            <a:fillRef idx="0">
              <a:schemeClr val="accent1"/>
            </a:fillRef>
            <a:effectRef idx="1">
              <a:schemeClr val="accent1"/>
            </a:effectRef>
            <a:fontRef idx="minor">
              <a:schemeClr val="tx1"/>
            </a:fontRef>
          </p:style>
        </p:cxnSp>
        <p:sp>
          <p:nvSpPr>
            <p:cNvPr id="1188" name="Parallelogram 1187">
              <a:extLst>
                <a:ext uri="{FF2B5EF4-FFF2-40B4-BE49-F238E27FC236}">
                  <a16:creationId xmlns:a16="http://schemas.microsoft.com/office/drawing/2014/main" id="{D3DCCC53-1276-7D7B-3523-58B91DCD954C}"/>
                </a:ext>
              </a:extLst>
            </p:cNvPr>
            <p:cNvSpPr/>
            <p:nvPr/>
          </p:nvSpPr>
          <p:spPr>
            <a:xfrm rot="20009892" flipH="1">
              <a:off x="1045653" y="1594367"/>
              <a:ext cx="326404" cy="84828"/>
            </a:xfrm>
            <a:prstGeom prst="parallelogram">
              <a:avLst>
                <a:gd name="adj" fmla="val 68266"/>
              </a:avLst>
            </a:prstGeom>
            <a:solidFill>
              <a:schemeClr val="accent4">
                <a:lumMod val="60000"/>
                <a:lumOff val="40000"/>
              </a:schemeClr>
            </a:solidFill>
            <a:ln w="6350">
              <a:solidFill>
                <a:schemeClr val="tx2">
                  <a:lumMod val="50000"/>
                  <a:lumOff val="50000"/>
                </a:schemeClr>
              </a:solidFill>
            </a:ln>
            <a:scene3d>
              <a:camera prst="orthographicFront"/>
              <a:lightRig rig="threePt" dir="t"/>
            </a:scene3d>
            <a:sp3d prstMaterial="dkEdge">
              <a:bevelT w="25400" h="25400"/>
              <a:bevelB w="25400" h="25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683" name="Rectangle 682">
            <a:extLst>
              <a:ext uri="{FF2B5EF4-FFF2-40B4-BE49-F238E27FC236}">
                <a16:creationId xmlns:a16="http://schemas.microsoft.com/office/drawing/2014/main" id="{1D434702-B534-BC01-D2F2-756EF18E86AF}"/>
              </a:ext>
            </a:extLst>
          </p:cNvPr>
          <p:cNvSpPr/>
          <p:nvPr/>
        </p:nvSpPr>
        <p:spPr>
          <a:xfrm>
            <a:off x="2402431" y="2165915"/>
            <a:ext cx="32537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4" name="Rectangle 1203">
            <a:extLst>
              <a:ext uri="{FF2B5EF4-FFF2-40B4-BE49-F238E27FC236}">
                <a16:creationId xmlns:a16="http://schemas.microsoft.com/office/drawing/2014/main" id="{29BD0D05-A9CC-FEC3-6289-BB4C0D65818A}"/>
              </a:ext>
            </a:extLst>
          </p:cNvPr>
          <p:cNvSpPr/>
          <p:nvPr/>
        </p:nvSpPr>
        <p:spPr>
          <a:xfrm>
            <a:off x="6111155" y="1618882"/>
            <a:ext cx="1003159"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2" name="Rectangle 1271">
            <a:extLst>
              <a:ext uri="{FF2B5EF4-FFF2-40B4-BE49-F238E27FC236}">
                <a16:creationId xmlns:a16="http://schemas.microsoft.com/office/drawing/2014/main" id="{40BEF77B-FCA9-7096-87E5-3283BCB93061}"/>
              </a:ext>
            </a:extLst>
          </p:cNvPr>
          <p:cNvSpPr/>
          <p:nvPr/>
        </p:nvSpPr>
        <p:spPr>
          <a:xfrm>
            <a:off x="4827592" y="2691417"/>
            <a:ext cx="4118838"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4" name="Rectangle 1273">
            <a:extLst>
              <a:ext uri="{FF2B5EF4-FFF2-40B4-BE49-F238E27FC236}">
                <a16:creationId xmlns:a16="http://schemas.microsoft.com/office/drawing/2014/main" id="{B8A85B90-ACEA-CB41-D997-33C2D13A7DBE}"/>
              </a:ext>
            </a:extLst>
          </p:cNvPr>
          <p:cNvSpPr/>
          <p:nvPr/>
        </p:nvSpPr>
        <p:spPr>
          <a:xfrm>
            <a:off x="4854644" y="3888932"/>
            <a:ext cx="3982938"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7" name="Rectangle 1286">
            <a:extLst>
              <a:ext uri="{FF2B5EF4-FFF2-40B4-BE49-F238E27FC236}">
                <a16:creationId xmlns:a16="http://schemas.microsoft.com/office/drawing/2014/main" id="{1D89E113-4A82-8010-C1F7-16579D316B8D}"/>
              </a:ext>
            </a:extLst>
          </p:cNvPr>
          <p:cNvSpPr/>
          <p:nvPr/>
        </p:nvSpPr>
        <p:spPr>
          <a:xfrm>
            <a:off x="7265546" y="2458439"/>
            <a:ext cx="588385" cy="551737"/>
          </a:xfrm>
          <a:prstGeom prst="rect">
            <a:avLst/>
          </a:prstGeom>
          <a:pattFill prst="pct90">
            <a:fgClr>
              <a:schemeClr val="tx1">
                <a:lumMod val="60000"/>
                <a:lumOff val="40000"/>
              </a:schemeClr>
            </a:fgClr>
            <a:bgClr>
              <a:schemeClr val="bg1">
                <a:lumMod val="6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88" name="Straight Connector 1287">
            <a:extLst>
              <a:ext uri="{FF2B5EF4-FFF2-40B4-BE49-F238E27FC236}">
                <a16:creationId xmlns:a16="http://schemas.microsoft.com/office/drawing/2014/main" id="{AAC56AEC-A86A-B622-4CF9-4D97F2A20598}"/>
              </a:ext>
            </a:extLst>
          </p:cNvPr>
          <p:cNvCxnSpPr>
            <a:cxnSpLocks/>
          </p:cNvCxnSpPr>
          <p:nvPr/>
        </p:nvCxnSpPr>
        <p:spPr>
          <a:xfrm flipV="1">
            <a:off x="7598917" y="2680126"/>
            <a:ext cx="76556" cy="44504"/>
          </a:xfrm>
          <a:prstGeom prst="line">
            <a:avLst/>
          </a:prstGeom>
          <a:ln w="1905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89" name="Straight Connector 1288">
            <a:extLst>
              <a:ext uri="{FF2B5EF4-FFF2-40B4-BE49-F238E27FC236}">
                <a16:creationId xmlns:a16="http://schemas.microsoft.com/office/drawing/2014/main" id="{53C5F92B-7CCE-3604-451E-C4AA32331558}"/>
              </a:ext>
            </a:extLst>
          </p:cNvPr>
          <p:cNvCxnSpPr>
            <a:cxnSpLocks/>
          </p:cNvCxnSpPr>
          <p:nvPr/>
        </p:nvCxnSpPr>
        <p:spPr>
          <a:xfrm flipH="1">
            <a:off x="7709463" y="2388285"/>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90" name="Straight Connector 1289">
            <a:extLst>
              <a:ext uri="{FF2B5EF4-FFF2-40B4-BE49-F238E27FC236}">
                <a16:creationId xmlns:a16="http://schemas.microsoft.com/office/drawing/2014/main" id="{56317DA3-DF10-05F9-2A90-8E804F7B70A8}"/>
              </a:ext>
            </a:extLst>
          </p:cNvPr>
          <p:cNvCxnSpPr>
            <a:cxnSpLocks/>
          </p:cNvCxnSpPr>
          <p:nvPr/>
        </p:nvCxnSpPr>
        <p:spPr>
          <a:xfrm flipH="1">
            <a:off x="7405259" y="2578650"/>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91" name="Straight Connector 1290">
            <a:extLst>
              <a:ext uri="{FF2B5EF4-FFF2-40B4-BE49-F238E27FC236}">
                <a16:creationId xmlns:a16="http://schemas.microsoft.com/office/drawing/2014/main" id="{7D5CE0DB-5560-BDE6-FA1D-A1F9D47EB6EB}"/>
              </a:ext>
            </a:extLst>
          </p:cNvPr>
          <p:cNvCxnSpPr>
            <a:cxnSpLocks/>
          </p:cNvCxnSpPr>
          <p:nvPr/>
        </p:nvCxnSpPr>
        <p:spPr>
          <a:xfrm flipH="1">
            <a:off x="7394161" y="2389454"/>
            <a:ext cx="310486" cy="18765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266" name="Rectangle 265">
            <a:extLst>
              <a:ext uri="{FF2B5EF4-FFF2-40B4-BE49-F238E27FC236}">
                <a16:creationId xmlns:a16="http://schemas.microsoft.com/office/drawing/2014/main" id="{F251B083-7967-01FB-24A3-30D1A37FDF3B}"/>
              </a:ext>
            </a:extLst>
          </p:cNvPr>
          <p:cNvSpPr/>
          <p:nvPr/>
        </p:nvSpPr>
        <p:spPr>
          <a:xfrm>
            <a:off x="5628214" y="1607371"/>
            <a:ext cx="981669"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Rectangle 268">
            <a:extLst>
              <a:ext uri="{FF2B5EF4-FFF2-40B4-BE49-F238E27FC236}">
                <a16:creationId xmlns:a16="http://schemas.microsoft.com/office/drawing/2014/main" id="{466E8498-7304-975C-C235-7CF1DC455662}"/>
              </a:ext>
            </a:extLst>
          </p:cNvPr>
          <p:cNvSpPr/>
          <p:nvPr/>
        </p:nvSpPr>
        <p:spPr>
          <a:xfrm>
            <a:off x="7858650" y="3639928"/>
            <a:ext cx="323408" cy="301910"/>
          </a:xfrm>
          <a:prstGeom prst="rect">
            <a:avLst/>
          </a:prstGeom>
          <a:solidFill>
            <a:schemeClr val="accent2">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Rectangle 272">
            <a:extLst>
              <a:ext uri="{FF2B5EF4-FFF2-40B4-BE49-F238E27FC236}">
                <a16:creationId xmlns:a16="http://schemas.microsoft.com/office/drawing/2014/main" id="{EBC6D900-5446-E11C-78D9-A3DA12E6707B}"/>
              </a:ext>
            </a:extLst>
          </p:cNvPr>
          <p:cNvSpPr/>
          <p:nvPr/>
        </p:nvSpPr>
        <p:spPr>
          <a:xfrm>
            <a:off x="8023717" y="3633955"/>
            <a:ext cx="323409" cy="30191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Rectangle 273">
            <a:extLst>
              <a:ext uri="{FF2B5EF4-FFF2-40B4-BE49-F238E27FC236}">
                <a16:creationId xmlns:a16="http://schemas.microsoft.com/office/drawing/2014/main" id="{A57F6440-F052-5FF9-0AEB-51AE0C2ED0AC}"/>
              </a:ext>
            </a:extLst>
          </p:cNvPr>
          <p:cNvSpPr/>
          <p:nvPr/>
        </p:nvSpPr>
        <p:spPr>
          <a:xfrm>
            <a:off x="6462192" y="3395094"/>
            <a:ext cx="327463" cy="249914"/>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Rectangle 274">
            <a:extLst>
              <a:ext uri="{FF2B5EF4-FFF2-40B4-BE49-F238E27FC236}">
                <a16:creationId xmlns:a16="http://schemas.microsoft.com/office/drawing/2014/main" id="{DE8C6C6D-6ACC-5C11-0729-A7C5CF1FF710}"/>
              </a:ext>
            </a:extLst>
          </p:cNvPr>
          <p:cNvSpPr/>
          <p:nvPr/>
        </p:nvSpPr>
        <p:spPr>
          <a:xfrm>
            <a:off x="6622815" y="3395094"/>
            <a:ext cx="348658" cy="253663"/>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Rectangle 276">
            <a:extLst>
              <a:ext uri="{FF2B5EF4-FFF2-40B4-BE49-F238E27FC236}">
                <a16:creationId xmlns:a16="http://schemas.microsoft.com/office/drawing/2014/main" id="{CF68558A-2530-A8D3-9023-68C1652F9546}"/>
              </a:ext>
            </a:extLst>
          </p:cNvPr>
          <p:cNvSpPr/>
          <p:nvPr/>
        </p:nvSpPr>
        <p:spPr>
          <a:xfrm>
            <a:off x="6652379" y="3423450"/>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8" name="Rectangle 277">
            <a:extLst>
              <a:ext uri="{FF2B5EF4-FFF2-40B4-BE49-F238E27FC236}">
                <a16:creationId xmlns:a16="http://schemas.microsoft.com/office/drawing/2014/main" id="{195B6680-2D5B-FEE7-D37F-DD3082BEF452}"/>
              </a:ext>
            </a:extLst>
          </p:cNvPr>
          <p:cNvSpPr/>
          <p:nvPr/>
        </p:nvSpPr>
        <p:spPr>
          <a:xfrm>
            <a:off x="6544392" y="3251076"/>
            <a:ext cx="334595" cy="202581"/>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Rectangle 278">
            <a:extLst>
              <a:ext uri="{FF2B5EF4-FFF2-40B4-BE49-F238E27FC236}">
                <a16:creationId xmlns:a16="http://schemas.microsoft.com/office/drawing/2014/main" id="{B3F95A1B-ADF4-D0E2-7350-6A7509B9AAD7}"/>
              </a:ext>
            </a:extLst>
          </p:cNvPr>
          <p:cNvSpPr/>
          <p:nvPr/>
        </p:nvSpPr>
        <p:spPr>
          <a:xfrm>
            <a:off x="6985446" y="3220987"/>
            <a:ext cx="156672" cy="114550"/>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0" name="Rectangle 279">
            <a:extLst>
              <a:ext uri="{FF2B5EF4-FFF2-40B4-BE49-F238E27FC236}">
                <a16:creationId xmlns:a16="http://schemas.microsoft.com/office/drawing/2014/main" id="{40A4B92B-C494-DF6D-C64E-A1C0BCED635E}"/>
              </a:ext>
            </a:extLst>
          </p:cNvPr>
          <p:cNvSpPr/>
          <p:nvPr/>
        </p:nvSpPr>
        <p:spPr>
          <a:xfrm>
            <a:off x="7039629" y="3209181"/>
            <a:ext cx="255044" cy="116268"/>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Rectangle 294">
            <a:extLst>
              <a:ext uri="{FF2B5EF4-FFF2-40B4-BE49-F238E27FC236}">
                <a16:creationId xmlns:a16="http://schemas.microsoft.com/office/drawing/2014/main" id="{EA9EE10A-526D-8524-16EC-C6213C5F8E71}"/>
              </a:ext>
            </a:extLst>
          </p:cNvPr>
          <p:cNvSpPr/>
          <p:nvPr/>
        </p:nvSpPr>
        <p:spPr>
          <a:xfrm>
            <a:off x="7003870" y="3139764"/>
            <a:ext cx="244758" cy="92854"/>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1" name="Group 300">
            <a:extLst>
              <a:ext uri="{FF2B5EF4-FFF2-40B4-BE49-F238E27FC236}">
                <a16:creationId xmlns:a16="http://schemas.microsoft.com/office/drawing/2014/main" id="{1D9264CC-F425-F05A-6970-C08DA34CB58C}"/>
              </a:ext>
            </a:extLst>
          </p:cNvPr>
          <p:cNvGrpSpPr/>
          <p:nvPr/>
        </p:nvGrpSpPr>
        <p:grpSpPr>
          <a:xfrm>
            <a:off x="6537265" y="3011331"/>
            <a:ext cx="324803" cy="396265"/>
            <a:chOff x="8463242" y="2941324"/>
            <a:chExt cx="324803" cy="396265"/>
          </a:xfrm>
        </p:grpSpPr>
        <p:sp>
          <p:nvSpPr>
            <p:cNvPr id="303" name="Oval 302">
              <a:extLst>
                <a:ext uri="{FF2B5EF4-FFF2-40B4-BE49-F238E27FC236}">
                  <a16:creationId xmlns:a16="http://schemas.microsoft.com/office/drawing/2014/main" id="{C7FE5FC8-7966-4440-354F-3281FD666C90}"/>
                </a:ext>
              </a:extLst>
            </p:cNvPr>
            <p:cNvSpPr/>
            <p:nvPr/>
          </p:nvSpPr>
          <p:spPr>
            <a:xfrm rot="7762698">
              <a:off x="8554719" y="3134254"/>
              <a:ext cx="116375"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7" name="Parallelogram 306">
              <a:extLst>
                <a:ext uri="{FF2B5EF4-FFF2-40B4-BE49-F238E27FC236}">
                  <a16:creationId xmlns:a16="http://schemas.microsoft.com/office/drawing/2014/main" id="{AD16A4D5-ED3E-6834-7EDE-385B9B96B0B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Parallelogram 307">
              <a:extLst>
                <a:ext uri="{FF2B5EF4-FFF2-40B4-BE49-F238E27FC236}">
                  <a16:creationId xmlns:a16="http://schemas.microsoft.com/office/drawing/2014/main" id="{01DD1B75-48EC-E512-6018-6DDFBC607058}"/>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1" name="Parallelogram 310">
              <a:extLst>
                <a:ext uri="{FF2B5EF4-FFF2-40B4-BE49-F238E27FC236}">
                  <a16:creationId xmlns:a16="http://schemas.microsoft.com/office/drawing/2014/main" id="{334C215E-C293-6101-576F-631D98903107}"/>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4" name="Parallelogram 313">
              <a:extLst>
                <a:ext uri="{FF2B5EF4-FFF2-40B4-BE49-F238E27FC236}">
                  <a16:creationId xmlns:a16="http://schemas.microsoft.com/office/drawing/2014/main" id="{FD7DCAB7-BF3C-2A60-74D5-0105900F086D}"/>
                </a:ext>
              </a:extLst>
            </p:cNvPr>
            <p:cNvSpPr/>
            <p:nvPr/>
          </p:nvSpPr>
          <p:spPr>
            <a:xfrm rot="16200000" flipH="1">
              <a:off x="8495801" y="3031696"/>
              <a:ext cx="301649" cy="214356"/>
            </a:xfrm>
            <a:prstGeom prst="parallelogram">
              <a:avLst>
                <a:gd name="adj" fmla="val 54156"/>
              </a:avLst>
            </a:prstGeom>
            <a:blipFill>
              <a:blip r:embed="rId5"/>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317" name="Rectangle 316">
            <a:extLst>
              <a:ext uri="{FF2B5EF4-FFF2-40B4-BE49-F238E27FC236}">
                <a16:creationId xmlns:a16="http://schemas.microsoft.com/office/drawing/2014/main" id="{2B48BF31-CEFB-F1D1-3853-47163636FAA3}"/>
              </a:ext>
            </a:extLst>
          </p:cNvPr>
          <p:cNvSpPr/>
          <p:nvPr/>
        </p:nvSpPr>
        <p:spPr>
          <a:xfrm>
            <a:off x="6983323" y="3106687"/>
            <a:ext cx="156672" cy="114550"/>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Rectangle 317">
            <a:extLst>
              <a:ext uri="{FF2B5EF4-FFF2-40B4-BE49-F238E27FC236}">
                <a16:creationId xmlns:a16="http://schemas.microsoft.com/office/drawing/2014/main" id="{A8672F99-49D9-E6DC-ED19-94FBE12E42E8}"/>
              </a:ext>
            </a:extLst>
          </p:cNvPr>
          <p:cNvSpPr/>
          <p:nvPr/>
        </p:nvSpPr>
        <p:spPr>
          <a:xfrm>
            <a:off x="7037506" y="3094881"/>
            <a:ext cx="255044" cy="116268"/>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Rectangle 318">
            <a:extLst>
              <a:ext uri="{FF2B5EF4-FFF2-40B4-BE49-F238E27FC236}">
                <a16:creationId xmlns:a16="http://schemas.microsoft.com/office/drawing/2014/main" id="{0373B4D9-3728-EE42-63D7-B8FBDB414CA8}"/>
              </a:ext>
            </a:extLst>
          </p:cNvPr>
          <p:cNvSpPr/>
          <p:nvPr/>
        </p:nvSpPr>
        <p:spPr>
          <a:xfrm>
            <a:off x="7001747" y="3025464"/>
            <a:ext cx="244758" cy="92854"/>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Rectangle 319">
            <a:extLst>
              <a:ext uri="{FF2B5EF4-FFF2-40B4-BE49-F238E27FC236}">
                <a16:creationId xmlns:a16="http://schemas.microsoft.com/office/drawing/2014/main" id="{574BBB81-BE5B-8696-336E-41207F9DC572}"/>
              </a:ext>
            </a:extLst>
          </p:cNvPr>
          <p:cNvSpPr/>
          <p:nvPr/>
        </p:nvSpPr>
        <p:spPr>
          <a:xfrm>
            <a:off x="6985937" y="2995446"/>
            <a:ext cx="156672" cy="114550"/>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Rectangle 320">
            <a:extLst>
              <a:ext uri="{FF2B5EF4-FFF2-40B4-BE49-F238E27FC236}">
                <a16:creationId xmlns:a16="http://schemas.microsoft.com/office/drawing/2014/main" id="{E24873E6-E5D2-E7DF-E6E9-8BE2FC3A809A}"/>
              </a:ext>
            </a:extLst>
          </p:cNvPr>
          <p:cNvSpPr/>
          <p:nvPr/>
        </p:nvSpPr>
        <p:spPr>
          <a:xfrm>
            <a:off x="7046470" y="2983640"/>
            <a:ext cx="255044" cy="102460"/>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Rectangle 321">
            <a:extLst>
              <a:ext uri="{FF2B5EF4-FFF2-40B4-BE49-F238E27FC236}">
                <a16:creationId xmlns:a16="http://schemas.microsoft.com/office/drawing/2014/main" id="{D4C69B92-90FD-9EAF-C717-4C7A8946D04B}"/>
              </a:ext>
            </a:extLst>
          </p:cNvPr>
          <p:cNvSpPr/>
          <p:nvPr/>
        </p:nvSpPr>
        <p:spPr>
          <a:xfrm>
            <a:off x="7004361" y="2914223"/>
            <a:ext cx="244758" cy="92854"/>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Rectangle 324">
            <a:extLst>
              <a:ext uri="{FF2B5EF4-FFF2-40B4-BE49-F238E27FC236}">
                <a16:creationId xmlns:a16="http://schemas.microsoft.com/office/drawing/2014/main" id="{46FBFAE7-FF79-5EED-2A78-CC60B39B83E4}"/>
              </a:ext>
            </a:extLst>
          </p:cNvPr>
          <p:cNvSpPr/>
          <p:nvPr/>
        </p:nvSpPr>
        <p:spPr>
          <a:xfrm>
            <a:off x="7651139" y="3112481"/>
            <a:ext cx="211942" cy="565226"/>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Rectangle 325">
            <a:extLst>
              <a:ext uri="{FF2B5EF4-FFF2-40B4-BE49-F238E27FC236}">
                <a16:creationId xmlns:a16="http://schemas.microsoft.com/office/drawing/2014/main" id="{BD9DDB8A-2806-29FF-5083-EC6B435E0D76}"/>
              </a:ext>
            </a:extLst>
          </p:cNvPr>
          <p:cNvSpPr/>
          <p:nvPr/>
        </p:nvSpPr>
        <p:spPr>
          <a:xfrm>
            <a:off x="7743602" y="3115765"/>
            <a:ext cx="211943" cy="565226"/>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Rectangle 269">
            <a:extLst>
              <a:ext uri="{FF2B5EF4-FFF2-40B4-BE49-F238E27FC236}">
                <a16:creationId xmlns:a16="http://schemas.microsoft.com/office/drawing/2014/main" id="{F2C1FCD8-FC7D-73AB-0C0E-AF29A7BB4D9D}"/>
              </a:ext>
            </a:extLst>
          </p:cNvPr>
          <p:cNvSpPr/>
          <p:nvPr/>
        </p:nvSpPr>
        <p:spPr>
          <a:xfrm>
            <a:off x="7296151" y="3480013"/>
            <a:ext cx="1620662" cy="301909"/>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Cylinder 322">
            <a:extLst>
              <a:ext uri="{FF2B5EF4-FFF2-40B4-BE49-F238E27FC236}">
                <a16:creationId xmlns:a16="http://schemas.microsoft.com/office/drawing/2014/main" id="{B8F4C069-12FC-C1B6-3827-375BCE0337A1}"/>
              </a:ext>
            </a:extLst>
          </p:cNvPr>
          <p:cNvSpPr/>
          <p:nvPr/>
        </p:nvSpPr>
        <p:spPr>
          <a:xfrm>
            <a:off x="7924462" y="3264147"/>
            <a:ext cx="386267" cy="226958"/>
          </a:xfrm>
          <a:prstGeom prst="can">
            <a:avLst>
              <a:gd name="adj" fmla="val 29704"/>
            </a:avLst>
          </a:prstGeom>
          <a:gradFill>
            <a:gsLst>
              <a:gs pos="0">
                <a:schemeClr val="accent3"/>
              </a:gs>
              <a:gs pos="80000">
                <a:schemeClr val="accent1">
                  <a:lumMod val="60000"/>
                  <a:lumOff val="40000"/>
                </a:schemeClr>
              </a:gs>
              <a:gs pos="100000">
                <a:schemeClr val="accent2"/>
              </a:gs>
            </a:gsLst>
            <a:lin ang="0" scaled="0"/>
          </a:gradFill>
          <a:ln w="6350"/>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7">
            <a:extLst>
              <a:ext uri="{FF2B5EF4-FFF2-40B4-BE49-F238E27FC236}">
                <a16:creationId xmlns:a16="http://schemas.microsoft.com/office/drawing/2014/main" id="{78935FF8-016B-A315-7000-7643E2FA2F96}"/>
              </a:ext>
            </a:extLst>
          </p:cNvPr>
          <p:cNvSpPr/>
          <p:nvPr/>
        </p:nvSpPr>
        <p:spPr>
          <a:xfrm>
            <a:off x="7819910" y="2907569"/>
            <a:ext cx="281530" cy="578730"/>
          </a:xfrm>
          <a:prstGeom prst="roundRect">
            <a:avLst>
              <a:gd name="adj" fmla="val 46921"/>
            </a:avLst>
          </a:prstGeom>
          <a:solidFill>
            <a:schemeClr val="accent2"/>
          </a:solidFill>
          <a:ln w="6350"/>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7" name="Rectangle 1196">
            <a:extLst>
              <a:ext uri="{FF2B5EF4-FFF2-40B4-BE49-F238E27FC236}">
                <a16:creationId xmlns:a16="http://schemas.microsoft.com/office/drawing/2014/main" id="{54F99043-D5BE-0E1C-EDE9-311494A923FF}"/>
              </a:ext>
            </a:extLst>
          </p:cNvPr>
          <p:cNvSpPr/>
          <p:nvPr/>
        </p:nvSpPr>
        <p:spPr>
          <a:xfrm>
            <a:off x="1905434" y="2481683"/>
            <a:ext cx="588385" cy="338834"/>
          </a:xfrm>
          <a:prstGeom prst="rect">
            <a:avLst/>
          </a:prstGeom>
          <a:no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6" name="Rectangle 1195">
            <a:extLst>
              <a:ext uri="{FF2B5EF4-FFF2-40B4-BE49-F238E27FC236}">
                <a16:creationId xmlns:a16="http://schemas.microsoft.com/office/drawing/2014/main" id="{BD8621D2-4AF2-356D-A077-4E866DC05B2C}"/>
              </a:ext>
            </a:extLst>
          </p:cNvPr>
          <p:cNvSpPr/>
          <p:nvPr/>
        </p:nvSpPr>
        <p:spPr>
          <a:xfrm>
            <a:off x="2480089" y="2138950"/>
            <a:ext cx="588385" cy="338834"/>
          </a:xfrm>
          <a:prstGeom prst="rect">
            <a:avLst/>
          </a:prstGeom>
          <a:no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1" name="Rectangle 620">
            <a:extLst>
              <a:ext uri="{FF2B5EF4-FFF2-40B4-BE49-F238E27FC236}">
                <a16:creationId xmlns:a16="http://schemas.microsoft.com/office/drawing/2014/main" id="{E3ACB693-A04F-D247-F8D7-C53E715437F4}"/>
              </a:ext>
            </a:extLst>
          </p:cNvPr>
          <p:cNvSpPr/>
          <p:nvPr/>
        </p:nvSpPr>
        <p:spPr>
          <a:xfrm>
            <a:off x="936172" y="3027134"/>
            <a:ext cx="3297312"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63" name="Group 362">
            <a:extLst>
              <a:ext uri="{FF2B5EF4-FFF2-40B4-BE49-F238E27FC236}">
                <a16:creationId xmlns:a16="http://schemas.microsoft.com/office/drawing/2014/main" id="{8DE357E1-4840-66B4-64BF-F9F119355E38}"/>
              </a:ext>
            </a:extLst>
          </p:cNvPr>
          <p:cNvGrpSpPr/>
          <p:nvPr/>
        </p:nvGrpSpPr>
        <p:grpSpPr>
          <a:xfrm>
            <a:off x="2974192" y="1984070"/>
            <a:ext cx="850798" cy="760321"/>
            <a:chOff x="10344472" y="1548046"/>
            <a:chExt cx="850798" cy="760321"/>
          </a:xfrm>
        </p:grpSpPr>
        <p:grpSp>
          <p:nvGrpSpPr>
            <p:cNvPr id="359" name="Group 358">
              <a:extLst>
                <a:ext uri="{FF2B5EF4-FFF2-40B4-BE49-F238E27FC236}">
                  <a16:creationId xmlns:a16="http://schemas.microsoft.com/office/drawing/2014/main" id="{90EF37B5-547F-1EC9-220F-E238BCD81FA9}"/>
                </a:ext>
              </a:extLst>
            </p:cNvPr>
            <p:cNvGrpSpPr/>
            <p:nvPr/>
          </p:nvGrpSpPr>
          <p:grpSpPr>
            <a:xfrm>
              <a:off x="10344472" y="1548046"/>
              <a:ext cx="850798" cy="760321"/>
              <a:chOff x="10344472" y="1548046"/>
              <a:chExt cx="850798" cy="760321"/>
            </a:xfrm>
          </p:grpSpPr>
          <p:sp>
            <p:nvSpPr>
              <p:cNvPr id="340" name="Rectangle 339">
                <a:extLst>
                  <a:ext uri="{FF2B5EF4-FFF2-40B4-BE49-F238E27FC236}">
                    <a16:creationId xmlns:a16="http://schemas.microsoft.com/office/drawing/2014/main" id="{46457DB3-5A72-F12C-1DA3-5C312F21CF07}"/>
                  </a:ext>
                </a:extLst>
              </p:cNvPr>
              <p:cNvSpPr/>
              <p:nvPr/>
            </p:nvSpPr>
            <p:spPr>
              <a:xfrm>
                <a:off x="10344472" y="1805060"/>
                <a:ext cx="651324" cy="477763"/>
              </a:xfrm>
              <a:prstGeom prst="rect">
                <a:avLst/>
              </a:prstGeom>
              <a:solidFill>
                <a:schemeClr val="tx1">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8" name="Group 357">
                <a:extLst>
                  <a:ext uri="{FF2B5EF4-FFF2-40B4-BE49-F238E27FC236}">
                    <a16:creationId xmlns:a16="http://schemas.microsoft.com/office/drawing/2014/main" id="{498EBAC0-2093-7319-307E-6D1605C5241E}"/>
                  </a:ext>
                </a:extLst>
              </p:cNvPr>
              <p:cNvGrpSpPr/>
              <p:nvPr/>
            </p:nvGrpSpPr>
            <p:grpSpPr>
              <a:xfrm>
                <a:off x="10513900" y="1548046"/>
                <a:ext cx="681370" cy="760321"/>
                <a:chOff x="10513900" y="1548046"/>
                <a:chExt cx="681370" cy="760321"/>
              </a:xfrm>
            </p:grpSpPr>
            <p:sp>
              <p:nvSpPr>
                <p:cNvPr id="339" name="Rectangle 338">
                  <a:extLst>
                    <a:ext uri="{FF2B5EF4-FFF2-40B4-BE49-F238E27FC236}">
                      <a16:creationId xmlns:a16="http://schemas.microsoft.com/office/drawing/2014/main" id="{9F9C2324-CCDD-BF59-AFF9-5A8B1A9D329A}"/>
                    </a:ext>
                  </a:extLst>
                </p:cNvPr>
                <p:cNvSpPr/>
                <p:nvPr/>
              </p:nvSpPr>
              <p:spPr>
                <a:xfrm>
                  <a:off x="10711010" y="1830604"/>
                  <a:ext cx="484260" cy="477763"/>
                </a:xfrm>
                <a:prstGeom prst="rect">
                  <a:avLst/>
                </a:prstGeom>
                <a:solidFill>
                  <a:schemeClr val="bg1">
                    <a:lumMod val="6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1" name="Rectangle 340">
                  <a:extLst>
                    <a:ext uri="{FF2B5EF4-FFF2-40B4-BE49-F238E27FC236}">
                      <a16:creationId xmlns:a16="http://schemas.microsoft.com/office/drawing/2014/main" id="{F8B7402C-275D-00FE-AAD8-2977FA4CB07B}"/>
                    </a:ext>
                  </a:extLst>
                </p:cNvPr>
                <p:cNvSpPr/>
                <p:nvPr/>
              </p:nvSpPr>
              <p:spPr>
                <a:xfrm>
                  <a:off x="10556364" y="1548046"/>
                  <a:ext cx="475030" cy="394981"/>
                </a:xfrm>
                <a:prstGeom prst="rect">
                  <a:avLst/>
                </a:prstGeom>
                <a:solidFill>
                  <a:schemeClr val="bg1">
                    <a:lumMod val="7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BAA9508C-FD60-7EA4-85F6-F9CA0E8EC553}"/>
                    </a:ext>
                  </a:extLst>
                </p:cNvPr>
                <p:cNvSpPr/>
                <p:nvPr/>
              </p:nvSpPr>
              <p:spPr>
                <a:xfrm>
                  <a:off x="10698391" y="1929367"/>
                  <a:ext cx="118298" cy="188781"/>
                </a:xfrm>
                <a:prstGeom prst="rect">
                  <a:avLst/>
                </a:prstGeom>
                <a:solidFill>
                  <a:schemeClr val="tx1">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6" name="Group 345">
                  <a:extLst>
                    <a:ext uri="{FF2B5EF4-FFF2-40B4-BE49-F238E27FC236}">
                      <a16:creationId xmlns:a16="http://schemas.microsoft.com/office/drawing/2014/main" id="{3042FADF-DA24-87D4-2785-8D945717172F}"/>
                    </a:ext>
                  </a:extLst>
                </p:cNvPr>
                <p:cNvGrpSpPr/>
                <p:nvPr/>
              </p:nvGrpSpPr>
              <p:grpSpPr>
                <a:xfrm>
                  <a:off x="10541721" y="1770848"/>
                  <a:ext cx="205200" cy="123664"/>
                  <a:chOff x="10422000" y="1996736"/>
                  <a:chExt cx="205200" cy="123664"/>
                </a:xfrm>
              </p:grpSpPr>
              <p:sp>
                <p:nvSpPr>
                  <p:cNvPr id="352" name="Oval 351">
                    <a:extLst>
                      <a:ext uri="{FF2B5EF4-FFF2-40B4-BE49-F238E27FC236}">
                        <a16:creationId xmlns:a16="http://schemas.microsoft.com/office/drawing/2014/main" id="{471165EB-3FDE-624D-F3D5-F83B66389C4C}"/>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Oval 352">
                    <a:extLst>
                      <a:ext uri="{FF2B5EF4-FFF2-40B4-BE49-F238E27FC236}">
                        <a16:creationId xmlns:a16="http://schemas.microsoft.com/office/drawing/2014/main" id="{917C0C12-799F-2F90-144C-A57C283EC40F}"/>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 name="Oval 353">
                    <a:extLst>
                      <a:ext uri="{FF2B5EF4-FFF2-40B4-BE49-F238E27FC236}">
                        <a16:creationId xmlns:a16="http://schemas.microsoft.com/office/drawing/2014/main" id="{AE2842CA-F9CA-A91B-B656-B4B818AB87C5}"/>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Oval 354">
                    <a:extLst>
                      <a:ext uri="{FF2B5EF4-FFF2-40B4-BE49-F238E27FC236}">
                        <a16:creationId xmlns:a16="http://schemas.microsoft.com/office/drawing/2014/main" id="{8DE37B2B-905B-B032-E3D1-AA0C147E7045}"/>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7" name="Group 346">
                  <a:extLst>
                    <a:ext uri="{FF2B5EF4-FFF2-40B4-BE49-F238E27FC236}">
                      <a16:creationId xmlns:a16="http://schemas.microsoft.com/office/drawing/2014/main" id="{04905250-22D9-11F5-7B26-84245F97BA88}"/>
                    </a:ext>
                  </a:extLst>
                </p:cNvPr>
                <p:cNvGrpSpPr/>
                <p:nvPr/>
              </p:nvGrpSpPr>
              <p:grpSpPr>
                <a:xfrm flipH="1">
                  <a:off x="10861166" y="1806641"/>
                  <a:ext cx="205200" cy="123664"/>
                  <a:chOff x="10422000" y="1996736"/>
                  <a:chExt cx="205200" cy="123664"/>
                </a:xfrm>
              </p:grpSpPr>
              <p:sp>
                <p:nvSpPr>
                  <p:cNvPr id="348" name="Oval 347">
                    <a:extLst>
                      <a:ext uri="{FF2B5EF4-FFF2-40B4-BE49-F238E27FC236}">
                        <a16:creationId xmlns:a16="http://schemas.microsoft.com/office/drawing/2014/main" id="{A4634806-6869-6F35-0D82-B67AE3B53328}"/>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Oval 348">
                    <a:extLst>
                      <a:ext uri="{FF2B5EF4-FFF2-40B4-BE49-F238E27FC236}">
                        <a16:creationId xmlns:a16="http://schemas.microsoft.com/office/drawing/2014/main" id="{4DF381CE-45AE-D0C7-BC33-5AEA3E6043CC}"/>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Oval 349">
                    <a:extLst>
                      <a:ext uri="{FF2B5EF4-FFF2-40B4-BE49-F238E27FC236}">
                        <a16:creationId xmlns:a16="http://schemas.microsoft.com/office/drawing/2014/main" id="{CA261DB1-7C4B-E068-1435-1CB9122F553F}"/>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Oval 350">
                    <a:extLst>
                      <a:ext uri="{FF2B5EF4-FFF2-40B4-BE49-F238E27FC236}">
                        <a16:creationId xmlns:a16="http://schemas.microsoft.com/office/drawing/2014/main" id="{789C3346-614B-D26F-C1D7-A1E52FB89543}"/>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56" name="Isosceles Triangle 355">
                  <a:extLst>
                    <a:ext uri="{FF2B5EF4-FFF2-40B4-BE49-F238E27FC236}">
                      <a16:creationId xmlns:a16="http://schemas.microsoft.com/office/drawing/2014/main" id="{E63D8D06-688B-BC0E-6CC8-64F3991B4055}"/>
                    </a:ext>
                  </a:extLst>
                </p:cNvPr>
                <p:cNvSpPr/>
                <p:nvPr/>
              </p:nvSpPr>
              <p:spPr>
                <a:xfrm rot="16200000">
                  <a:off x="10561061" y="2035251"/>
                  <a:ext cx="150650" cy="119364"/>
                </a:xfrm>
                <a:prstGeom prst="triangle">
                  <a:avLst/>
                </a:prstGeom>
                <a:solidFill>
                  <a:srgbClr val="ACACAC"/>
                </a:solidFill>
                <a:ln w="6350">
                  <a:solidFill>
                    <a:srgbClr val="2A4A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7" name="Trapezoid 356">
                  <a:extLst>
                    <a:ext uri="{FF2B5EF4-FFF2-40B4-BE49-F238E27FC236}">
                      <a16:creationId xmlns:a16="http://schemas.microsoft.com/office/drawing/2014/main" id="{D9BC854E-721C-4074-D2E7-761BA360BDCA}"/>
                    </a:ext>
                  </a:extLst>
                </p:cNvPr>
                <p:cNvSpPr/>
                <p:nvPr/>
              </p:nvSpPr>
              <p:spPr>
                <a:xfrm rot="5400000">
                  <a:off x="10505917" y="1896677"/>
                  <a:ext cx="261046" cy="122992"/>
                </a:xfrm>
                <a:prstGeom prst="trapezoid">
                  <a:avLst>
                    <a:gd name="adj" fmla="val 58069"/>
                  </a:avLst>
                </a:prstGeom>
                <a:solidFill>
                  <a:srgbClr val="E3E3E3"/>
                </a:solidFill>
                <a:ln w="6350">
                  <a:solidFill>
                    <a:srgbClr val="2A4A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2FDFB962-B4BB-13D0-5F69-CF47CCF3437C}"/>
                    </a:ext>
                  </a:extLst>
                </p:cNvPr>
                <p:cNvSpPr/>
                <p:nvPr/>
              </p:nvSpPr>
              <p:spPr>
                <a:xfrm>
                  <a:off x="10513900" y="1853941"/>
                  <a:ext cx="247904" cy="289718"/>
                </a:xfrm>
                <a:prstGeom prst="rect">
                  <a:avLst/>
                </a:prstGeom>
                <a:no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60" name="Rectangle 359">
              <a:extLst>
                <a:ext uri="{FF2B5EF4-FFF2-40B4-BE49-F238E27FC236}">
                  <a16:creationId xmlns:a16="http://schemas.microsoft.com/office/drawing/2014/main" id="{9A35BF54-3D42-82EC-8C73-E6D3143C8B51}"/>
                </a:ext>
              </a:extLst>
            </p:cNvPr>
            <p:cNvSpPr/>
            <p:nvPr/>
          </p:nvSpPr>
          <p:spPr>
            <a:xfrm>
              <a:off x="10714696" y="1945639"/>
              <a:ext cx="82800" cy="36000"/>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2" name="Group 361">
            <a:extLst>
              <a:ext uri="{FF2B5EF4-FFF2-40B4-BE49-F238E27FC236}">
                <a16:creationId xmlns:a16="http://schemas.microsoft.com/office/drawing/2014/main" id="{C40A653F-8C50-FE2F-F711-96321440CE05}"/>
              </a:ext>
            </a:extLst>
          </p:cNvPr>
          <p:cNvGrpSpPr/>
          <p:nvPr/>
        </p:nvGrpSpPr>
        <p:grpSpPr>
          <a:xfrm>
            <a:off x="3443996" y="2263057"/>
            <a:ext cx="850798" cy="760321"/>
            <a:chOff x="11378596" y="1476589"/>
            <a:chExt cx="850798" cy="760321"/>
          </a:xfrm>
        </p:grpSpPr>
        <p:grpSp>
          <p:nvGrpSpPr>
            <p:cNvPr id="337" name="Group 336">
              <a:extLst>
                <a:ext uri="{FF2B5EF4-FFF2-40B4-BE49-F238E27FC236}">
                  <a16:creationId xmlns:a16="http://schemas.microsoft.com/office/drawing/2014/main" id="{23F633C9-2308-C25D-22E7-344AA7F16051}"/>
                </a:ext>
              </a:extLst>
            </p:cNvPr>
            <p:cNvGrpSpPr/>
            <p:nvPr/>
          </p:nvGrpSpPr>
          <p:grpSpPr>
            <a:xfrm>
              <a:off x="11378596" y="1476589"/>
              <a:ext cx="850798" cy="760321"/>
              <a:chOff x="10236998" y="1764409"/>
              <a:chExt cx="850798" cy="760321"/>
            </a:xfrm>
          </p:grpSpPr>
          <p:sp>
            <p:nvSpPr>
              <p:cNvPr id="305" name="Rectangle 304">
                <a:extLst>
                  <a:ext uri="{FF2B5EF4-FFF2-40B4-BE49-F238E27FC236}">
                    <a16:creationId xmlns:a16="http://schemas.microsoft.com/office/drawing/2014/main" id="{18FF54C9-06F0-00BC-9161-AC221A20999C}"/>
                  </a:ext>
                </a:extLst>
              </p:cNvPr>
              <p:cNvSpPr/>
              <p:nvPr/>
            </p:nvSpPr>
            <p:spPr>
              <a:xfrm>
                <a:off x="10603536" y="2046967"/>
                <a:ext cx="484260" cy="477763"/>
              </a:xfrm>
              <a:prstGeom prst="rect">
                <a:avLst/>
              </a:prstGeom>
              <a:solidFill>
                <a:schemeClr val="bg1">
                  <a:lumMod val="6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Rectangle 305">
                <a:extLst>
                  <a:ext uri="{FF2B5EF4-FFF2-40B4-BE49-F238E27FC236}">
                    <a16:creationId xmlns:a16="http://schemas.microsoft.com/office/drawing/2014/main" id="{1E0480BE-E5A8-005D-2402-82B134A9E52B}"/>
                  </a:ext>
                </a:extLst>
              </p:cNvPr>
              <p:cNvSpPr/>
              <p:nvPr/>
            </p:nvSpPr>
            <p:spPr>
              <a:xfrm>
                <a:off x="10236998" y="2021423"/>
                <a:ext cx="651324" cy="477763"/>
              </a:xfrm>
              <a:prstGeom prst="rect">
                <a:avLst/>
              </a:prstGeom>
              <a:solidFill>
                <a:schemeClr val="tx1">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Rectangle 311">
                <a:extLst>
                  <a:ext uri="{FF2B5EF4-FFF2-40B4-BE49-F238E27FC236}">
                    <a16:creationId xmlns:a16="http://schemas.microsoft.com/office/drawing/2014/main" id="{F3E4DC8A-4211-E91A-6A2C-3BB0C4CAB981}"/>
                  </a:ext>
                </a:extLst>
              </p:cNvPr>
              <p:cNvSpPr/>
              <p:nvPr/>
            </p:nvSpPr>
            <p:spPr>
              <a:xfrm>
                <a:off x="10448890" y="1764409"/>
                <a:ext cx="475030" cy="394981"/>
              </a:xfrm>
              <a:prstGeom prst="rect">
                <a:avLst/>
              </a:prstGeom>
              <a:solidFill>
                <a:schemeClr val="bg1">
                  <a:lumMod val="7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Rectangle 312">
                <a:extLst>
                  <a:ext uri="{FF2B5EF4-FFF2-40B4-BE49-F238E27FC236}">
                    <a16:creationId xmlns:a16="http://schemas.microsoft.com/office/drawing/2014/main" id="{6EB8F0C9-FADB-F0E2-D39D-FA526BBE65E6}"/>
                  </a:ext>
                </a:extLst>
              </p:cNvPr>
              <p:cNvSpPr/>
              <p:nvPr/>
            </p:nvSpPr>
            <p:spPr>
              <a:xfrm>
                <a:off x="10513694" y="2124318"/>
                <a:ext cx="110888" cy="288000"/>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Rectangle 314">
                <a:extLst>
                  <a:ext uri="{FF2B5EF4-FFF2-40B4-BE49-F238E27FC236}">
                    <a16:creationId xmlns:a16="http://schemas.microsoft.com/office/drawing/2014/main" id="{E63287F7-FB69-6A8B-550D-712BE5D63BE8}"/>
                  </a:ext>
                </a:extLst>
              </p:cNvPr>
              <p:cNvSpPr/>
              <p:nvPr/>
            </p:nvSpPr>
            <p:spPr>
              <a:xfrm>
                <a:off x="10352684" y="2103549"/>
                <a:ext cx="247904" cy="289718"/>
              </a:xfrm>
              <a:prstGeom prst="rect">
                <a:avLst/>
              </a:prstGeom>
              <a:solidFill>
                <a:schemeClr val="bg1">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Rectangle 315">
                <a:extLst>
                  <a:ext uri="{FF2B5EF4-FFF2-40B4-BE49-F238E27FC236}">
                    <a16:creationId xmlns:a16="http://schemas.microsoft.com/office/drawing/2014/main" id="{9D004A1D-3EEA-3CC3-6059-04C86AB212D9}"/>
                  </a:ext>
                </a:extLst>
              </p:cNvPr>
              <p:cNvSpPr/>
              <p:nvPr/>
            </p:nvSpPr>
            <p:spPr>
              <a:xfrm>
                <a:off x="10452965" y="2011839"/>
                <a:ext cx="101307" cy="162316"/>
              </a:xfrm>
              <a:prstGeom prst="rect">
                <a:avLst/>
              </a:prstGeom>
              <a:solidFill>
                <a:schemeClr val="bg1">
                  <a:lumMod val="6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Rectangle 323">
                <a:extLst>
                  <a:ext uri="{FF2B5EF4-FFF2-40B4-BE49-F238E27FC236}">
                    <a16:creationId xmlns:a16="http://schemas.microsoft.com/office/drawing/2014/main" id="{9A13B74D-EE93-0CEF-18E3-5A842E1BE19E}"/>
                  </a:ext>
                </a:extLst>
              </p:cNvPr>
              <p:cNvSpPr/>
              <p:nvPr/>
            </p:nvSpPr>
            <p:spPr>
              <a:xfrm>
                <a:off x="10590917" y="2145730"/>
                <a:ext cx="118298" cy="188781"/>
              </a:xfrm>
              <a:prstGeom prst="rect">
                <a:avLst/>
              </a:prstGeom>
              <a:solidFill>
                <a:schemeClr val="tx1">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1" name="Group 330">
                <a:extLst>
                  <a:ext uri="{FF2B5EF4-FFF2-40B4-BE49-F238E27FC236}">
                    <a16:creationId xmlns:a16="http://schemas.microsoft.com/office/drawing/2014/main" id="{0C6AF484-4D86-3593-7A11-AE50EE63BBF6}"/>
                  </a:ext>
                </a:extLst>
              </p:cNvPr>
              <p:cNvGrpSpPr/>
              <p:nvPr/>
            </p:nvGrpSpPr>
            <p:grpSpPr>
              <a:xfrm>
                <a:off x="10434247" y="1987211"/>
                <a:ext cx="205200" cy="123664"/>
                <a:chOff x="10422000" y="1996736"/>
                <a:chExt cx="205200" cy="123664"/>
              </a:xfrm>
            </p:grpSpPr>
            <p:sp>
              <p:nvSpPr>
                <p:cNvPr id="327" name="Oval 326">
                  <a:extLst>
                    <a:ext uri="{FF2B5EF4-FFF2-40B4-BE49-F238E27FC236}">
                      <a16:creationId xmlns:a16="http://schemas.microsoft.com/office/drawing/2014/main" id="{B7549A29-E7F6-17A4-999F-E8FA3292ACED}"/>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36807144-1DBF-6835-A534-F7BE18CE8549}"/>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2BB7FBA9-A63A-83AB-F225-7221EF4A600D}"/>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3F15B50-3C0D-4869-51A2-A139FC6C9C2D}"/>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2" name="Group 331">
                <a:extLst>
                  <a:ext uri="{FF2B5EF4-FFF2-40B4-BE49-F238E27FC236}">
                    <a16:creationId xmlns:a16="http://schemas.microsoft.com/office/drawing/2014/main" id="{52793B42-B0C7-F0B6-144C-870FED49F454}"/>
                  </a:ext>
                </a:extLst>
              </p:cNvPr>
              <p:cNvGrpSpPr/>
              <p:nvPr/>
            </p:nvGrpSpPr>
            <p:grpSpPr>
              <a:xfrm flipH="1">
                <a:off x="10753692" y="2023004"/>
                <a:ext cx="205200" cy="123664"/>
                <a:chOff x="10422000" y="1996736"/>
                <a:chExt cx="205200" cy="123664"/>
              </a:xfrm>
            </p:grpSpPr>
            <p:sp>
              <p:nvSpPr>
                <p:cNvPr id="333" name="Oval 332">
                  <a:extLst>
                    <a:ext uri="{FF2B5EF4-FFF2-40B4-BE49-F238E27FC236}">
                      <a16:creationId xmlns:a16="http://schemas.microsoft.com/office/drawing/2014/main" id="{9DE540DA-BF6C-BDC3-5993-DAFDE88D646A}"/>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712F629-068E-596E-F4B1-C24383B23AE0}"/>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 name="Oval 334">
                  <a:extLst>
                    <a:ext uri="{FF2B5EF4-FFF2-40B4-BE49-F238E27FC236}">
                      <a16:creationId xmlns:a16="http://schemas.microsoft.com/office/drawing/2014/main" id="{D734A0BB-9FA3-9654-E507-61DFC8B41F06}"/>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 name="Oval 335">
                  <a:extLst>
                    <a:ext uri="{FF2B5EF4-FFF2-40B4-BE49-F238E27FC236}">
                      <a16:creationId xmlns:a16="http://schemas.microsoft.com/office/drawing/2014/main" id="{B134AEF9-E699-26B8-1B70-5E8DD45E9ADE}"/>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61" name="Rectangle 360">
              <a:extLst>
                <a:ext uri="{FF2B5EF4-FFF2-40B4-BE49-F238E27FC236}">
                  <a16:creationId xmlns:a16="http://schemas.microsoft.com/office/drawing/2014/main" id="{37E3A1BB-C027-222E-AD7D-DBA1383C236E}"/>
                </a:ext>
              </a:extLst>
            </p:cNvPr>
            <p:cNvSpPr/>
            <p:nvPr/>
          </p:nvSpPr>
          <p:spPr>
            <a:xfrm>
              <a:off x="11750708" y="1876120"/>
              <a:ext cx="82800" cy="36000"/>
            </a:xfrm>
            <a:prstGeom prst="rect">
              <a:avLst/>
            </a:prstGeom>
            <a:solidFill>
              <a:srgbClr val="C00000"/>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4" name="Group 363">
            <a:extLst>
              <a:ext uri="{FF2B5EF4-FFF2-40B4-BE49-F238E27FC236}">
                <a16:creationId xmlns:a16="http://schemas.microsoft.com/office/drawing/2014/main" id="{86C2E8EC-7353-C808-83A5-EC6B65B64342}"/>
              </a:ext>
            </a:extLst>
          </p:cNvPr>
          <p:cNvGrpSpPr/>
          <p:nvPr/>
        </p:nvGrpSpPr>
        <p:grpSpPr>
          <a:xfrm>
            <a:off x="3947975" y="2517538"/>
            <a:ext cx="850798" cy="760321"/>
            <a:chOff x="11378596" y="1476589"/>
            <a:chExt cx="850798" cy="760321"/>
          </a:xfrm>
        </p:grpSpPr>
        <p:grpSp>
          <p:nvGrpSpPr>
            <p:cNvPr id="365" name="Group 364">
              <a:extLst>
                <a:ext uri="{FF2B5EF4-FFF2-40B4-BE49-F238E27FC236}">
                  <a16:creationId xmlns:a16="http://schemas.microsoft.com/office/drawing/2014/main" id="{D1D8D564-6C5F-3C7C-70D7-C86FAB6F44DD}"/>
                </a:ext>
              </a:extLst>
            </p:cNvPr>
            <p:cNvGrpSpPr/>
            <p:nvPr/>
          </p:nvGrpSpPr>
          <p:grpSpPr>
            <a:xfrm>
              <a:off x="11378596" y="1476589"/>
              <a:ext cx="850798" cy="760321"/>
              <a:chOff x="10236998" y="1764409"/>
              <a:chExt cx="850798" cy="760321"/>
            </a:xfrm>
          </p:grpSpPr>
          <p:sp>
            <p:nvSpPr>
              <p:cNvPr id="367" name="Rectangle 366">
                <a:extLst>
                  <a:ext uri="{FF2B5EF4-FFF2-40B4-BE49-F238E27FC236}">
                    <a16:creationId xmlns:a16="http://schemas.microsoft.com/office/drawing/2014/main" id="{36566D39-03EA-7945-C9A5-20A35EB76C46}"/>
                  </a:ext>
                </a:extLst>
              </p:cNvPr>
              <p:cNvSpPr/>
              <p:nvPr/>
            </p:nvSpPr>
            <p:spPr>
              <a:xfrm>
                <a:off x="10603536" y="2046967"/>
                <a:ext cx="484260" cy="477763"/>
              </a:xfrm>
              <a:prstGeom prst="rect">
                <a:avLst/>
              </a:prstGeom>
              <a:solidFill>
                <a:schemeClr val="bg1">
                  <a:lumMod val="6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8" name="Rectangle 367">
                <a:extLst>
                  <a:ext uri="{FF2B5EF4-FFF2-40B4-BE49-F238E27FC236}">
                    <a16:creationId xmlns:a16="http://schemas.microsoft.com/office/drawing/2014/main" id="{A9BC532E-6728-A4D3-2808-8A0E79AD02C2}"/>
                  </a:ext>
                </a:extLst>
              </p:cNvPr>
              <p:cNvSpPr/>
              <p:nvPr/>
            </p:nvSpPr>
            <p:spPr>
              <a:xfrm>
                <a:off x="10236998" y="2021423"/>
                <a:ext cx="651324" cy="477763"/>
              </a:xfrm>
              <a:prstGeom prst="rect">
                <a:avLst/>
              </a:prstGeom>
              <a:solidFill>
                <a:schemeClr val="tx1">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BDE91A-7FBA-8CD8-C81A-560E0F271B19}"/>
                  </a:ext>
                </a:extLst>
              </p:cNvPr>
              <p:cNvSpPr/>
              <p:nvPr/>
            </p:nvSpPr>
            <p:spPr>
              <a:xfrm>
                <a:off x="10448890" y="1764409"/>
                <a:ext cx="475030" cy="394981"/>
              </a:xfrm>
              <a:prstGeom prst="rect">
                <a:avLst/>
              </a:prstGeom>
              <a:solidFill>
                <a:schemeClr val="bg1">
                  <a:lumMod val="7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0" name="Rectangle 369">
                <a:extLst>
                  <a:ext uri="{FF2B5EF4-FFF2-40B4-BE49-F238E27FC236}">
                    <a16:creationId xmlns:a16="http://schemas.microsoft.com/office/drawing/2014/main" id="{10126262-6061-5F93-C234-891E4A5C7AED}"/>
                  </a:ext>
                </a:extLst>
              </p:cNvPr>
              <p:cNvSpPr/>
              <p:nvPr/>
            </p:nvSpPr>
            <p:spPr>
              <a:xfrm>
                <a:off x="10513694" y="2124318"/>
                <a:ext cx="110888" cy="288000"/>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1" name="Rectangle 370">
                <a:extLst>
                  <a:ext uri="{FF2B5EF4-FFF2-40B4-BE49-F238E27FC236}">
                    <a16:creationId xmlns:a16="http://schemas.microsoft.com/office/drawing/2014/main" id="{C23FDAD3-ED9C-8E12-73E5-6763D4ED0AAD}"/>
                  </a:ext>
                </a:extLst>
              </p:cNvPr>
              <p:cNvSpPr/>
              <p:nvPr/>
            </p:nvSpPr>
            <p:spPr>
              <a:xfrm>
                <a:off x="10352684" y="2103549"/>
                <a:ext cx="247904" cy="289718"/>
              </a:xfrm>
              <a:prstGeom prst="rect">
                <a:avLst/>
              </a:prstGeom>
              <a:solidFill>
                <a:schemeClr val="bg1">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2" name="Rectangle 371">
                <a:extLst>
                  <a:ext uri="{FF2B5EF4-FFF2-40B4-BE49-F238E27FC236}">
                    <a16:creationId xmlns:a16="http://schemas.microsoft.com/office/drawing/2014/main" id="{19A1A399-7B9B-5D3C-ABCC-E2F214E31C0F}"/>
                  </a:ext>
                </a:extLst>
              </p:cNvPr>
              <p:cNvSpPr/>
              <p:nvPr/>
            </p:nvSpPr>
            <p:spPr>
              <a:xfrm>
                <a:off x="10452965" y="2011839"/>
                <a:ext cx="101307" cy="162316"/>
              </a:xfrm>
              <a:prstGeom prst="rect">
                <a:avLst/>
              </a:prstGeom>
              <a:solidFill>
                <a:schemeClr val="bg1">
                  <a:lumMod val="6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372">
                <a:extLst>
                  <a:ext uri="{FF2B5EF4-FFF2-40B4-BE49-F238E27FC236}">
                    <a16:creationId xmlns:a16="http://schemas.microsoft.com/office/drawing/2014/main" id="{B2F89797-05D7-3F90-0125-BA5C87D01FF6}"/>
                  </a:ext>
                </a:extLst>
              </p:cNvPr>
              <p:cNvSpPr/>
              <p:nvPr/>
            </p:nvSpPr>
            <p:spPr>
              <a:xfrm>
                <a:off x="10590917" y="2145730"/>
                <a:ext cx="118298" cy="188781"/>
              </a:xfrm>
              <a:prstGeom prst="rect">
                <a:avLst/>
              </a:prstGeom>
              <a:solidFill>
                <a:schemeClr val="tx1">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74" name="Group 373">
                <a:extLst>
                  <a:ext uri="{FF2B5EF4-FFF2-40B4-BE49-F238E27FC236}">
                    <a16:creationId xmlns:a16="http://schemas.microsoft.com/office/drawing/2014/main" id="{6879EA1E-AF9B-826B-21FF-B204EFDA7EFD}"/>
                  </a:ext>
                </a:extLst>
              </p:cNvPr>
              <p:cNvGrpSpPr/>
              <p:nvPr/>
            </p:nvGrpSpPr>
            <p:grpSpPr>
              <a:xfrm>
                <a:off x="10434247" y="1987211"/>
                <a:ext cx="205200" cy="123664"/>
                <a:chOff x="10422000" y="1996736"/>
                <a:chExt cx="205200" cy="123664"/>
              </a:xfrm>
            </p:grpSpPr>
            <p:sp>
              <p:nvSpPr>
                <p:cNvPr id="380" name="Oval 379">
                  <a:extLst>
                    <a:ext uri="{FF2B5EF4-FFF2-40B4-BE49-F238E27FC236}">
                      <a16:creationId xmlns:a16="http://schemas.microsoft.com/office/drawing/2014/main" id="{F500C3DA-59EC-4D8C-FDDE-9EB1E870D9BD}"/>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Oval 380">
                  <a:extLst>
                    <a:ext uri="{FF2B5EF4-FFF2-40B4-BE49-F238E27FC236}">
                      <a16:creationId xmlns:a16="http://schemas.microsoft.com/office/drawing/2014/main" id="{4BAD03C4-43C6-2AF9-C869-B95489E859A1}"/>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2" name="Oval 381">
                  <a:extLst>
                    <a:ext uri="{FF2B5EF4-FFF2-40B4-BE49-F238E27FC236}">
                      <a16:creationId xmlns:a16="http://schemas.microsoft.com/office/drawing/2014/main" id="{F6F7111E-8A1B-F2B4-9B7A-B26823CB3E13}"/>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3" name="Oval 382">
                  <a:extLst>
                    <a:ext uri="{FF2B5EF4-FFF2-40B4-BE49-F238E27FC236}">
                      <a16:creationId xmlns:a16="http://schemas.microsoft.com/office/drawing/2014/main" id="{07917515-A3C4-BF4A-7E0F-E6D6D2298158}"/>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5" name="Group 374">
                <a:extLst>
                  <a:ext uri="{FF2B5EF4-FFF2-40B4-BE49-F238E27FC236}">
                    <a16:creationId xmlns:a16="http://schemas.microsoft.com/office/drawing/2014/main" id="{8214C6BB-D4E5-F750-5D77-76B576032254}"/>
                  </a:ext>
                </a:extLst>
              </p:cNvPr>
              <p:cNvGrpSpPr/>
              <p:nvPr/>
            </p:nvGrpSpPr>
            <p:grpSpPr>
              <a:xfrm flipH="1">
                <a:off x="10753692" y="2023004"/>
                <a:ext cx="205200" cy="123664"/>
                <a:chOff x="10422000" y="1996736"/>
                <a:chExt cx="205200" cy="123664"/>
              </a:xfrm>
            </p:grpSpPr>
            <p:sp>
              <p:nvSpPr>
                <p:cNvPr id="376" name="Oval 375">
                  <a:extLst>
                    <a:ext uri="{FF2B5EF4-FFF2-40B4-BE49-F238E27FC236}">
                      <a16:creationId xmlns:a16="http://schemas.microsoft.com/office/drawing/2014/main" id="{2738C0D6-6BFF-3C49-3DD6-02ED66F248C6}"/>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7" name="Oval 376">
                  <a:extLst>
                    <a:ext uri="{FF2B5EF4-FFF2-40B4-BE49-F238E27FC236}">
                      <a16:creationId xmlns:a16="http://schemas.microsoft.com/office/drawing/2014/main" id="{F0E5F202-D1F9-F015-CD3D-FCE77D5A5AEB}"/>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Oval 377">
                  <a:extLst>
                    <a:ext uri="{FF2B5EF4-FFF2-40B4-BE49-F238E27FC236}">
                      <a16:creationId xmlns:a16="http://schemas.microsoft.com/office/drawing/2014/main" id="{14A3D1F8-53AC-8B49-4E52-86FF40B90144}"/>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Oval 378">
                  <a:extLst>
                    <a:ext uri="{FF2B5EF4-FFF2-40B4-BE49-F238E27FC236}">
                      <a16:creationId xmlns:a16="http://schemas.microsoft.com/office/drawing/2014/main" id="{32152E9B-EDF0-4411-61B0-0981FB3734EF}"/>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66" name="Rectangle 365">
              <a:extLst>
                <a:ext uri="{FF2B5EF4-FFF2-40B4-BE49-F238E27FC236}">
                  <a16:creationId xmlns:a16="http://schemas.microsoft.com/office/drawing/2014/main" id="{82C5CA83-4F32-E0C0-E4E9-A5E2236C43B7}"/>
                </a:ext>
              </a:extLst>
            </p:cNvPr>
            <p:cNvSpPr/>
            <p:nvPr/>
          </p:nvSpPr>
          <p:spPr>
            <a:xfrm>
              <a:off x="11750708" y="1876120"/>
              <a:ext cx="82800" cy="36000"/>
            </a:xfrm>
            <a:prstGeom prst="rect">
              <a:avLst/>
            </a:prstGeom>
            <a:solidFill>
              <a:srgbClr val="C00000"/>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00" name="Rectangle 1099">
            <a:extLst>
              <a:ext uri="{FF2B5EF4-FFF2-40B4-BE49-F238E27FC236}">
                <a16:creationId xmlns:a16="http://schemas.microsoft.com/office/drawing/2014/main" id="{DE7AD936-16EE-E842-A29C-58D5B6C89D69}"/>
              </a:ext>
            </a:extLst>
          </p:cNvPr>
          <p:cNvSpPr/>
          <p:nvPr/>
        </p:nvSpPr>
        <p:spPr>
          <a:xfrm>
            <a:off x="1132367" y="3186666"/>
            <a:ext cx="564152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0" name="Rectangle 1189">
            <a:extLst>
              <a:ext uri="{FF2B5EF4-FFF2-40B4-BE49-F238E27FC236}">
                <a16:creationId xmlns:a16="http://schemas.microsoft.com/office/drawing/2014/main" id="{36B49ABD-4665-1700-85EF-C5EE4AB59150}"/>
              </a:ext>
            </a:extLst>
          </p:cNvPr>
          <p:cNvSpPr/>
          <p:nvPr/>
        </p:nvSpPr>
        <p:spPr>
          <a:xfrm>
            <a:off x="2226734" y="3988825"/>
            <a:ext cx="1419315" cy="520295"/>
          </a:xfrm>
          <a:prstGeom prst="rect">
            <a:avLst/>
          </a:prstGeom>
          <a:gradFill>
            <a:gsLst>
              <a:gs pos="10000">
                <a:schemeClr val="bg1"/>
              </a:gs>
              <a:gs pos="30000">
                <a:schemeClr val="tx2">
                  <a:lumMod val="20000"/>
                  <a:lumOff val="80000"/>
                </a:schemeClr>
              </a:gs>
              <a:gs pos="45000">
                <a:schemeClr val="tx2">
                  <a:lumMod val="20000"/>
                  <a:lumOff val="80000"/>
                </a:schemeClr>
              </a:gs>
              <a:gs pos="86000">
                <a:schemeClr val="bg1"/>
              </a:gs>
            </a:gsLst>
            <a:lin ang="2400000" scaled="0"/>
          </a:gra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91" name="Straight Connector 1190">
            <a:extLst>
              <a:ext uri="{FF2B5EF4-FFF2-40B4-BE49-F238E27FC236}">
                <a16:creationId xmlns:a16="http://schemas.microsoft.com/office/drawing/2014/main" id="{41D520FC-1825-ECFD-B017-A5DC03C5C311}"/>
              </a:ext>
            </a:extLst>
          </p:cNvPr>
          <p:cNvCxnSpPr>
            <a:cxnSpLocks/>
          </p:cNvCxnSpPr>
          <p:nvPr/>
        </p:nvCxnSpPr>
        <p:spPr>
          <a:xfrm flipH="1">
            <a:off x="2620743" y="3797948"/>
            <a:ext cx="675860" cy="373711"/>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2" name="Straight Connector 1191">
            <a:extLst>
              <a:ext uri="{FF2B5EF4-FFF2-40B4-BE49-F238E27FC236}">
                <a16:creationId xmlns:a16="http://schemas.microsoft.com/office/drawing/2014/main" id="{1023B4F2-583A-61CA-1955-1AF74566DFEC}"/>
              </a:ext>
            </a:extLst>
          </p:cNvPr>
          <p:cNvCxnSpPr/>
          <p:nvPr/>
        </p:nvCxnSpPr>
        <p:spPr>
          <a:xfrm>
            <a:off x="2958673" y="3984803"/>
            <a:ext cx="0" cy="468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1C59C05-A44A-79CC-3475-313E983417E5}"/>
              </a:ext>
            </a:extLst>
          </p:cNvPr>
          <p:cNvCxnSpPr/>
          <p:nvPr/>
        </p:nvCxnSpPr>
        <p:spPr>
          <a:xfrm>
            <a:off x="3293615" y="3802090"/>
            <a:ext cx="0" cy="468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8" name="Straight Connector 1197">
            <a:extLst>
              <a:ext uri="{FF2B5EF4-FFF2-40B4-BE49-F238E27FC236}">
                <a16:creationId xmlns:a16="http://schemas.microsoft.com/office/drawing/2014/main" id="{E75FB962-3FE0-9CC7-0BCF-2FC1FC491D82}"/>
              </a:ext>
            </a:extLst>
          </p:cNvPr>
          <p:cNvCxnSpPr>
            <a:cxnSpLocks/>
          </p:cNvCxnSpPr>
          <p:nvPr/>
        </p:nvCxnSpPr>
        <p:spPr>
          <a:xfrm flipH="1">
            <a:off x="4020128" y="3350782"/>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1193" name="Rectangle 1192">
            <a:extLst>
              <a:ext uri="{FF2B5EF4-FFF2-40B4-BE49-F238E27FC236}">
                <a16:creationId xmlns:a16="http://schemas.microsoft.com/office/drawing/2014/main" id="{09E179AD-9243-81EC-F1A5-D6BD8B2E9E21}"/>
              </a:ext>
            </a:extLst>
          </p:cNvPr>
          <p:cNvSpPr/>
          <p:nvPr/>
        </p:nvSpPr>
        <p:spPr>
          <a:xfrm>
            <a:off x="3880415" y="3230571"/>
            <a:ext cx="588385" cy="551737"/>
          </a:xfrm>
          <a:prstGeom prst="rect">
            <a:avLst/>
          </a:prstGeom>
          <a:pattFill prst="pct90">
            <a:fgClr>
              <a:schemeClr val="tx1">
                <a:lumMod val="60000"/>
                <a:lumOff val="40000"/>
              </a:schemeClr>
            </a:fgClr>
            <a:bgClr>
              <a:schemeClr val="bg1">
                <a:lumMod val="6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95" name="Straight Connector 1194">
            <a:extLst>
              <a:ext uri="{FF2B5EF4-FFF2-40B4-BE49-F238E27FC236}">
                <a16:creationId xmlns:a16="http://schemas.microsoft.com/office/drawing/2014/main" id="{B16C74CD-6AEC-3489-C012-64D7D044CC70}"/>
              </a:ext>
            </a:extLst>
          </p:cNvPr>
          <p:cNvCxnSpPr>
            <a:cxnSpLocks/>
          </p:cNvCxnSpPr>
          <p:nvPr/>
        </p:nvCxnSpPr>
        <p:spPr>
          <a:xfrm flipH="1">
            <a:off x="4324332" y="3160417"/>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9" name="Straight Connector 1198">
            <a:extLst>
              <a:ext uri="{FF2B5EF4-FFF2-40B4-BE49-F238E27FC236}">
                <a16:creationId xmlns:a16="http://schemas.microsoft.com/office/drawing/2014/main" id="{4EEABF00-D9E9-8CC7-DC0C-6576AFCFB5B0}"/>
              </a:ext>
            </a:extLst>
          </p:cNvPr>
          <p:cNvCxnSpPr>
            <a:cxnSpLocks/>
          </p:cNvCxnSpPr>
          <p:nvPr/>
        </p:nvCxnSpPr>
        <p:spPr>
          <a:xfrm flipH="1">
            <a:off x="4009030" y="3161586"/>
            <a:ext cx="310486" cy="18765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4" name="Straight Connector 1193">
            <a:extLst>
              <a:ext uri="{FF2B5EF4-FFF2-40B4-BE49-F238E27FC236}">
                <a16:creationId xmlns:a16="http://schemas.microsoft.com/office/drawing/2014/main" id="{9589E2E0-59BD-FEC4-0A4B-9FA17C0D88B2}"/>
              </a:ext>
            </a:extLst>
          </p:cNvPr>
          <p:cNvCxnSpPr>
            <a:cxnSpLocks/>
          </p:cNvCxnSpPr>
          <p:nvPr/>
        </p:nvCxnSpPr>
        <p:spPr>
          <a:xfrm flipV="1">
            <a:off x="4213786" y="3452258"/>
            <a:ext cx="76556" cy="44504"/>
          </a:xfrm>
          <a:prstGeom prst="line">
            <a:avLst/>
          </a:prstGeom>
          <a:ln w="19050">
            <a:solidFill>
              <a:srgbClr val="284741"/>
            </a:solidFill>
          </a:ln>
        </p:spPr>
        <p:style>
          <a:lnRef idx="1">
            <a:schemeClr val="accent1"/>
          </a:lnRef>
          <a:fillRef idx="0">
            <a:schemeClr val="accent1"/>
          </a:fillRef>
          <a:effectRef idx="0">
            <a:schemeClr val="accent1"/>
          </a:effectRef>
          <a:fontRef idx="minor">
            <a:schemeClr val="tx1"/>
          </a:fontRef>
        </p:style>
      </p:cxnSp>
      <p:grpSp>
        <p:nvGrpSpPr>
          <p:cNvPr id="517" name="Group 516">
            <a:extLst>
              <a:ext uri="{FF2B5EF4-FFF2-40B4-BE49-F238E27FC236}">
                <a16:creationId xmlns:a16="http://schemas.microsoft.com/office/drawing/2014/main" id="{BD480091-E525-C9BA-54A1-DAB7E0CE2086}"/>
              </a:ext>
            </a:extLst>
          </p:cNvPr>
          <p:cNvGrpSpPr/>
          <p:nvPr/>
        </p:nvGrpSpPr>
        <p:grpSpPr>
          <a:xfrm>
            <a:off x="8467936" y="2860515"/>
            <a:ext cx="190063" cy="390160"/>
            <a:chOff x="9219762" y="1958094"/>
            <a:chExt cx="190063" cy="390160"/>
          </a:xfrm>
        </p:grpSpPr>
        <p:sp>
          <p:nvSpPr>
            <p:cNvPr id="514" name="Cylinder 513">
              <a:extLst>
                <a:ext uri="{FF2B5EF4-FFF2-40B4-BE49-F238E27FC236}">
                  <a16:creationId xmlns:a16="http://schemas.microsoft.com/office/drawing/2014/main" id="{1448EF07-BDAC-8ECE-4D90-630C9BE8593A}"/>
                </a:ext>
              </a:extLst>
            </p:cNvPr>
            <p:cNvSpPr/>
            <p:nvPr/>
          </p:nvSpPr>
          <p:spPr>
            <a:xfrm>
              <a:off x="9219762" y="1988233"/>
              <a:ext cx="190063" cy="360021"/>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5" name="Cylinder 514">
              <a:extLst>
                <a:ext uri="{FF2B5EF4-FFF2-40B4-BE49-F238E27FC236}">
                  <a16:creationId xmlns:a16="http://schemas.microsoft.com/office/drawing/2014/main" id="{8E7B1AEC-7649-D7F1-A707-94634261AB10}"/>
                </a:ext>
              </a:extLst>
            </p:cNvPr>
            <p:cNvSpPr/>
            <p:nvPr/>
          </p:nvSpPr>
          <p:spPr>
            <a:xfrm>
              <a:off x="9254747" y="1958094"/>
              <a:ext cx="122400" cy="72000"/>
            </a:xfrm>
            <a:prstGeom prst="can">
              <a:avLst>
                <a:gd name="adj" fmla="val 5000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6" name="Cylinder 515">
              <a:extLst>
                <a:ext uri="{FF2B5EF4-FFF2-40B4-BE49-F238E27FC236}">
                  <a16:creationId xmlns:a16="http://schemas.microsoft.com/office/drawing/2014/main" id="{44740C70-9CB8-6B1D-C498-C8233362479A}"/>
                </a:ext>
              </a:extLst>
            </p:cNvPr>
            <p:cNvSpPr/>
            <p:nvPr/>
          </p:nvSpPr>
          <p:spPr>
            <a:xfrm rot="14958897">
              <a:off x="9273145" y="1995546"/>
              <a:ext cx="36000" cy="36000"/>
            </a:xfrm>
            <a:prstGeom prst="can">
              <a:avLst>
                <a:gd name="adj" fmla="val 50000"/>
              </a:avLst>
            </a:prstGeom>
            <a:solidFill>
              <a:schemeClr val="accent3"/>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18" name="Group 517">
            <a:extLst>
              <a:ext uri="{FF2B5EF4-FFF2-40B4-BE49-F238E27FC236}">
                <a16:creationId xmlns:a16="http://schemas.microsoft.com/office/drawing/2014/main" id="{779BF8A4-AF3D-C1EB-4F2F-426F230B22D4}"/>
              </a:ext>
            </a:extLst>
          </p:cNvPr>
          <p:cNvGrpSpPr/>
          <p:nvPr/>
        </p:nvGrpSpPr>
        <p:grpSpPr>
          <a:xfrm>
            <a:off x="8598140" y="2937577"/>
            <a:ext cx="190063" cy="390160"/>
            <a:chOff x="9219762" y="1958094"/>
            <a:chExt cx="190063" cy="390160"/>
          </a:xfrm>
        </p:grpSpPr>
        <p:sp>
          <p:nvSpPr>
            <p:cNvPr id="519" name="Cylinder 518">
              <a:extLst>
                <a:ext uri="{FF2B5EF4-FFF2-40B4-BE49-F238E27FC236}">
                  <a16:creationId xmlns:a16="http://schemas.microsoft.com/office/drawing/2014/main" id="{773EFB0B-8C5B-45C7-C297-F65F2B569034}"/>
                </a:ext>
              </a:extLst>
            </p:cNvPr>
            <p:cNvSpPr/>
            <p:nvPr/>
          </p:nvSpPr>
          <p:spPr>
            <a:xfrm>
              <a:off x="9219762" y="1988233"/>
              <a:ext cx="190063" cy="360021"/>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0" name="Cylinder 519">
              <a:extLst>
                <a:ext uri="{FF2B5EF4-FFF2-40B4-BE49-F238E27FC236}">
                  <a16:creationId xmlns:a16="http://schemas.microsoft.com/office/drawing/2014/main" id="{410EEE2E-401A-510D-C522-89E12A902369}"/>
                </a:ext>
              </a:extLst>
            </p:cNvPr>
            <p:cNvSpPr/>
            <p:nvPr/>
          </p:nvSpPr>
          <p:spPr>
            <a:xfrm>
              <a:off x="9254747" y="1958094"/>
              <a:ext cx="122400" cy="72000"/>
            </a:xfrm>
            <a:prstGeom prst="can">
              <a:avLst>
                <a:gd name="adj" fmla="val 5000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1" name="Cylinder 520">
              <a:extLst>
                <a:ext uri="{FF2B5EF4-FFF2-40B4-BE49-F238E27FC236}">
                  <a16:creationId xmlns:a16="http://schemas.microsoft.com/office/drawing/2014/main" id="{B4959A20-C754-8A0B-8CBB-622E7B8332D7}"/>
                </a:ext>
              </a:extLst>
            </p:cNvPr>
            <p:cNvSpPr/>
            <p:nvPr/>
          </p:nvSpPr>
          <p:spPr>
            <a:xfrm rot="14958897">
              <a:off x="9273145" y="1995546"/>
              <a:ext cx="36000" cy="36000"/>
            </a:xfrm>
            <a:prstGeom prst="can">
              <a:avLst>
                <a:gd name="adj" fmla="val 50000"/>
              </a:avLst>
            </a:prstGeom>
            <a:solidFill>
              <a:schemeClr val="accent3"/>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2" name="Group 521">
            <a:extLst>
              <a:ext uri="{FF2B5EF4-FFF2-40B4-BE49-F238E27FC236}">
                <a16:creationId xmlns:a16="http://schemas.microsoft.com/office/drawing/2014/main" id="{BD131CAB-4F4C-0601-66DB-C51E904DF848}"/>
              </a:ext>
            </a:extLst>
          </p:cNvPr>
          <p:cNvGrpSpPr/>
          <p:nvPr/>
        </p:nvGrpSpPr>
        <p:grpSpPr>
          <a:xfrm>
            <a:off x="8731244" y="3009571"/>
            <a:ext cx="190063" cy="390160"/>
            <a:chOff x="9219762" y="1958094"/>
            <a:chExt cx="190063" cy="390160"/>
          </a:xfrm>
        </p:grpSpPr>
        <p:sp>
          <p:nvSpPr>
            <p:cNvPr id="523" name="Cylinder 522">
              <a:extLst>
                <a:ext uri="{FF2B5EF4-FFF2-40B4-BE49-F238E27FC236}">
                  <a16:creationId xmlns:a16="http://schemas.microsoft.com/office/drawing/2014/main" id="{8827C9FA-A41F-1021-A662-53C3925F4074}"/>
                </a:ext>
              </a:extLst>
            </p:cNvPr>
            <p:cNvSpPr/>
            <p:nvPr/>
          </p:nvSpPr>
          <p:spPr>
            <a:xfrm>
              <a:off x="9219762" y="1988233"/>
              <a:ext cx="190063" cy="360021"/>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4" name="Cylinder 523">
              <a:extLst>
                <a:ext uri="{FF2B5EF4-FFF2-40B4-BE49-F238E27FC236}">
                  <a16:creationId xmlns:a16="http://schemas.microsoft.com/office/drawing/2014/main" id="{337F7E2C-7F10-31B0-46AC-181F8450A448}"/>
                </a:ext>
              </a:extLst>
            </p:cNvPr>
            <p:cNvSpPr/>
            <p:nvPr/>
          </p:nvSpPr>
          <p:spPr>
            <a:xfrm>
              <a:off x="9254747" y="1958094"/>
              <a:ext cx="122400" cy="72000"/>
            </a:xfrm>
            <a:prstGeom prst="can">
              <a:avLst>
                <a:gd name="adj" fmla="val 5000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5" name="Cylinder 524">
              <a:extLst>
                <a:ext uri="{FF2B5EF4-FFF2-40B4-BE49-F238E27FC236}">
                  <a16:creationId xmlns:a16="http://schemas.microsoft.com/office/drawing/2014/main" id="{7B75B427-F4CF-F74E-0F21-5391069FD50A}"/>
                </a:ext>
              </a:extLst>
            </p:cNvPr>
            <p:cNvSpPr/>
            <p:nvPr/>
          </p:nvSpPr>
          <p:spPr>
            <a:xfrm rot="14958897">
              <a:off x="9273145" y="1995546"/>
              <a:ext cx="36000" cy="36000"/>
            </a:xfrm>
            <a:prstGeom prst="can">
              <a:avLst>
                <a:gd name="adj" fmla="val 50000"/>
              </a:avLst>
            </a:prstGeom>
            <a:solidFill>
              <a:schemeClr val="accent3"/>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27" name="Chord 526">
            <a:extLst>
              <a:ext uri="{FF2B5EF4-FFF2-40B4-BE49-F238E27FC236}">
                <a16:creationId xmlns:a16="http://schemas.microsoft.com/office/drawing/2014/main" id="{941DD740-B347-3A68-6A71-F40FD6841541}"/>
              </a:ext>
            </a:extLst>
          </p:cNvPr>
          <p:cNvSpPr/>
          <p:nvPr/>
        </p:nvSpPr>
        <p:spPr>
          <a:xfrm>
            <a:off x="5713693" y="3861048"/>
            <a:ext cx="2959594" cy="1923989"/>
          </a:xfrm>
          <a:prstGeom prst="chord">
            <a:avLst>
              <a:gd name="adj1" fmla="val 5292044"/>
              <a:gd name="adj2" fmla="val 16484202"/>
            </a:avLst>
          </a:prstGeom>
          <a:ln>
            <a:solidFill>
              <a:srgbClr val="2C4C46"/>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3" name="Rectangle 532">
            <a:extLst>
              <a:ext uri="{FF2B5EF4-FFF2-40B4-BE49-F238E27FC236}">
                <a16:creationId xmlns:a16="http://schemas.microsoft.com/office/drawing/2014/main" id="{23930F3C-D564-86AE-47E8-CA66505B232E}"/>
              </a:ext>
            </a:extLst>
          </p:cNvPr>
          <p:cNvSpPr/>
          <p:nvPr/>
        </p:nvSpPr>
        <p:spPr>
          <a:xfrm>
            <a:off x="5765327" y="4330024"/>
            <a:ext cx="233543" cy="278988"/>
          </a:xfrm>
          <a:prstGeom prst="rect">
            <a:avLst/>
          </a:prstGeom>
          <a:solidFill>
            <a:srgbClr val="6EB5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8" name="Chord 527">
            <a:extLst>
              <a:ext uri="{FF2B5EF4-FFF2-40B4-BE49-F238E27FC236}">
                <a16:creationId xmlns:a16="http://schemas.microsoft.com/office/drawing/2014/main" id="{CCC6C7CA-D059-7237-3202-35206CA8C261}"/>
              </a:ext>
            </a:extLst>
          </p:cNvPr>
          <p:cNvSpPr/>
          <p:nvPr/>
        </p:nvSpPr>
        <p:spPr>
          <a:xfrm>
            <a:off x="5721582" y="3600000"/>
            <a:ext cx="2959594" cy="1923989"/>
          </a:xfrm>
          <a:prstGeom prst="chord">
            <a:avLst>
              <a:gd name="adj1" fmla="val 5292044"/>
              <a:gd name="adj2" fmla="val 16484202"/>
            </a:avLst>
          </a:prstGeom>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0" name="Straight Connector 529">
            <a:extLst>
              <a:ext uri="{FF2B5EF4-FFF2-40B4-BE49-F238E27FC236}">
                <a16:creationId xmlns:a16="http://schemas.microsoft.com/office/drawing/2014/main" id="{277DFC4D-BCC5-26B2-3EA9-3D35AB6B527B}"/>
              </a:ext>
            </a:extLst>
          </p:cNvPr>
          <p:cNvCxnSpPr>
            <a:cxnSpLocks/>
          </p:cNvCxnSpPr>
          <p:nvPr/>
        </p:nvCxnSpPr>
        <p:spPr>
          <a:xfrm flipH="1">
            <a:off x="5765439" y="4309453"/>
            <a:ext cx="5972" cy="295200"/>
          </a:xfrm>
          <a:prstGeom prst="line">
            <a:avLst/>
          </a:prstGeom>
          <a:ln w="12700">
            <a:solidFill>
              <a:srgbClr val="2C4C46"/>
            </a:solidFill>
          </a:ln>
        </p:spPr>
        <p:style>
          <a:lnRef idx="1">
            <a:schemeClr val="accent1"/>
          </a:lnRef>
          <a:fillRef idx="0">
            <a:schemeClr val="accent1"/>
          </a:fillRef>
          <a:effectRef idx="0">
            <a:schemeClr val="accent1"/>
          </a:effectRef>
          <a:fontRef idx="minor">
            <a:schemeClr val="tx1"/>
          </a:fontRef>
        </p:style>
      </p:cxnSp>
      <p:sp>
        <p:nvSpPr>
          <p:cNvPr id="534" name="Chord 533">
            <a:extLst>
              <a:ext uri="{FF2B5EF4-FFF2-40B4-BE49-F238E27FC236}">
                <a16:creationId xmlns:a16="http://schemas.microsoft.com/office/drawing/2014/main" id="{6FAD2878-B4F6-4C0D-D026-B6E507AF9D05}"/>
              </a:ext>
            </a:extLst>
          </p:cNvPr>
          <p:cNvSpPr>
            <a:spLocks noChangeAspect="1"/>
          </p:cNvSpPr>
          <p:nvPr/>
        </p:nvSpPr>
        <p:spPr>
          <a:xfrm>
            <a:off x="6024722" y="3793972"/>
            <a:ext cx="2117821" cy="1376765"/>
          </a:xfrm>
          <a:prstGeom prst="chord">
            <a:avLst>
              <a:gd name="adj1" fmla="val 5084333"/>
              <a:gd name="adj2" fmla="val 16429306"/>
            </a:avLst>
          </a:prstGeom>
          <a:solidFill>
            <a:schemeClr val="accent2">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8" name="Chord 537">
            <a:extLst>
              <a:ext uri="{FF2B5EF4-FFF2-40B4-BE49-F238E27FC236}">
                <a16:creationId xmlns:a16="http://schemas.microsoft.com/office/drawing/2014/main" id="{3F5130E3-B408-213D-B8AE-4A8EF13EB0D4}"/>
              </a:ext>
            </a:extLst>
          </p:cNvPr>
          <p:cNvSpPr>
            <a:spLocks noChangeAspect="1"/>
          </p:cNvSpPr>
          <p:nvPr/>
        </p:nvSpPr>
        <p:spPr>
          <a:xfrm>
            <a:off x="6109976" y="3852278"/>
            <a:ext cx="2117821" cy="1376765"/>
          </a:xfrm>
          <a:prstGeom prst="chord">
            <a:avLst>
              <a:gd name="adj1" fmla="val 7376944"/>
              <a:gd name="adj2" fmla="val 14365072"/>
            </a:avLst>
          </a:prstGeom>
          <a:solidFill>
            <a:srgbClr val="DFEEEC"/>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0" name="Arc 539">
            <a:extLst>
              <a:ext uri="{FF2B5EF4-FFF2-40B4-BE49-F238E27FC236}">
                <a16:creationId xmlns:a16="http://schemas.microsoft.com/office/drawing/2014/main" id="{F3EE3863-C794-9E7B-7DA2-BB63EF44FD81}"/>
              </a:ext>
            </a:extLst>
          </p:cNvPr>
          <p:cNvSpPr/>
          <p:nvPr/>
        </p:nvSpPr>
        <p:spPr>
          <a:xfrm>
            <a:off x="6041732" y="3778245"/>
            <a:ext cx="2116800" cy="1375200"/>
          </a:xfrm>
          <a:prstGeom prst="arc">
            <a:avLst>
              <a:gd name="adj1" fmla="val 5084677"/>
              <a:gd name="adj2" fmla="val 14105386"/>
            </a:avLst>
          </a:prstGeom>
          <a:ln w="12700">
            <a:solidFill>
              <a:srgbClr val="284741"/>
            </a:solidFill>
          </a:ln>
          <a:scene3d>
            <a:camera prst="orthographicFront">
              <a:rot lat="1200000" lon="3600000" rev="36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5" name="Cylinder 534">
            <a:extLst>
              <a:ext uri="{FF2B5EF4-FFF2-40B4-BE49-F238E27FC236}">
                <a16:creationId xmlns:a16="http://schemas.microsoft.com/office/drawing/2014/main" id="{B3BF344B-9941-C07A-8A3B-EAC5E6B16800}"/>
              </a:ext>
            </a:extLst>
          </p:cNvPr>
          <p:cNvSpPr/>
          <p:nvPr/>
        </p:nvSpPr>
        <p:spPr>
          <a:xfrm>
            <a:off x="5837690" y="4034166"/>
            <a:ext cx="190063" cy="360021"/>
          </a:xfrm>
          <a:prstGeom prst="can">
            <a:avLst>
              <a:gd name="adj" fmla="val 35290"/>
            </a:avLst>
          </a:prstGeom>
          <a:gradFill>
            <a:gsLst>
              <a:gs pos="36000">
                <a:schemeClr val="accent3"/>
              </a:gs>
              <a:gs pos="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6" name="Cylinder 535">
            <a:extLst>
              <a:ext uri="{FF2B5EF4-FFF2-40B4-BE49-F238E27FC236}">
                <a16:creationId xmlns:a16="http://schemas.microsoft.com/office/drawing/2014/main" id="{774F524B-9F54-9297-F4B2-BA5CEDEFA473}"/>
              </a:ext>
            </a:extLst>
          </p:cNvPr>
          <p:cNvSpPr/>
          <p:nvPr/>
        </p:nvSpPr>
        <p:spPr>
          <a:xfrm>
            <a:off x="6661019" y="4333165"/>
            <a:ext cx="190063" cy="548604"/>
          </a:xfrm>
          <a:prstGeom prst="can">
            <a:avLst>
              <a:gd name="adj" fmla="val 35290"/>
            </a:avLst>
          </a:prstGeom>
          <a:gradFill>
            <a:gsLst>
              <a:gs pos="35000">
                <a:schemeClr val="accent3"/>
              </a:gs>
              <a:gs pos="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6" name="Chord 525">
            <a:extLst>
              <a:ext uri="{FF2B5EF4-FFF2-40B4-BE49-F238E27FC236}">
                <a16:creationId xmlns:a16="http://schemas.microsoft.com/office/drawing/2014/main" id="{26C7D384-DB44-4D85-45DA-02C93B904A9B}"/>
              </a:ext>
            </a:extLst>
          </p:cNvPr>
          <p:cNvSpPr/>
          <p:nvPr/>
        </p:nvSpPr>
        <p:spPr>
          <a:xfrm>
            <a:off x="5722098" y="3186698"/>
            <a:ext cx="2959594" cy="1923989"/>
          </a:xfrm>
          <a:prstGeom prst="chord">
            <a:avLst>
              <a:gd name="adj1" fmla="val 5292044"/>
              <a:gd name="adj2" fmla="val 16484202"/>
            </a:avLst>
          </a:prstGeom>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48" name="Group 547">
            <a:extLst>
              <a:ext uri="{FF2B5EF4-FFF2-40B4-BE49-F238E27FC236}">
                <a16:creationId xmlns:a16="http://schemas.microsoft.com/office/drawing/2014/main" id="{55558DE9-5D56-D282-7E6E-1BC02E822E92}"/>
              </a:ext>
            </a:extLst>
          </p:cNvPr>
          <p:cNvGrpSpPr/>
          <p:nvPr/>
        </p:nvGrpSpPr>
        <p:grpSpPr>
          <a:xfrm>
            <a:off x="3786908" y="4764039"/>
            <a:ext cx="522994" cy="544472"/>
            <a:chOff x="8764696" y="4938311"/>
            <a:chExt cx="522994" cy="544472"/>
          </a:xfrm>
        </p:grpSpPr>
        <p:cxnSp>
          <p:nvCxnSpPr>
            <p:cNvPr id="542" name="Straight Connector 541">
              <a:extLst>
                <a:ext uri="{FF2B5EF4-FFF2-40B4-BE49-F238E27FC236}">
                  <a16:creationId xmlns:a16="http://schemas.microsoft.com/office/drawing/2014/main" id="{E2D29678-E943-E5D1-9713-F16091390D0A}"/>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43" name="Rectangle 542">
              <a:extLst>
                <a:ext uri="{FF2B5EF4-FFF2-40B4-BE49-F238E27FC236}">
                  <a16:creationId xmlns:a16="http://schemas.microsoft.com/office/drawing/2014/main" id="{CAD37933-9BBC-BA54-66FF-F7C007757E41}"/>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 name="Rectangle 540">
              <a:extLst>
                <a:ext uri="{FF2B5EF4-FFF2-40B4-BE49-F238E27FC236}">
                  <a16:creationId xmlns:a16="http://schemas.microsoft.com/office/drawing/2014/main" id="{997BD41B-24CC-3CC9-8F09-223535C1ACB9}"/>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5" name="Straight Connector 544">
              <a:extLst>
                <a:ext uri="{FF2B5EF4-FFF2-40B4-BE49-F238E27FC236}">
                  <a16:creationId xmlns:a16="http://schemas.microsoft.com/office/drawing/2014/main" id="{961703C4-BD35-29B7-1F2B-FEB9DDA4F9C8}"/>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7B595664-E33F-A814-98C3-59FAC5BFA0EF}"/>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49" name="Group 548">
            <a:extLst>
              <a:ext uri="{FF2B5EF4-FFF2-40B4-BE49-F238E27FC236}">
                <a16:creationId xmlns:a16="http://schemas.microsoft.com/office/drawing/2014/main" id="{F56E91CB-D7AC-6CA1-8716-97BE6D84596A}"/>
              </a:ext>
            </a:extLst>
          </p:cNvPr>
          <p:cNvGrpSpPr/>
          <p:nvPr/>
        </p:nvGrpSpPr>
        <p:grpSpPr>
          <a:xfrm>
            <a:off x="4133892" y="4978648"/>
            <a:ext cx="522994" cy="544472"/>
            <a:chOff x="8764696" y="4938311"/>
            <a:chExt cx="522994" cy="544472"/>
          </a:xfrm>
        </p:grpSpPr>
        <p:cxnSp>
          <p:nvCxnSpPr>
            <p:cNvPr id="550" name="Straight Connector 549">
              <a:extLst>
                <a:ext uri="{FF2B5EF4-FFF2-40B4-BE49-F238E27FC236}">
                  <a16:creationId xmlns:a16="http://schemas.microsoft.com/office/drawing/2014/main" id="{F32DA321-111C-1F07-DBCF-358454531308}"/>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51" name="Rectangle 550">
              <a:extLst>
                <a:ext uri="{FF2B5EF4-FFF2-40B4-BE49-F238E27FC236}">
                  <a16:creationId xmlns:a16="http://schemas.microsoft.com/office/drawing/2014/main" id="{A5EC4423-E4C2-0C13-C1FD-0D68C12CA166}"/>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 name="Rectangle 551">
              <a:extLst>
                <a:ext uri="{FF2B5EF4-FFF2-40B4-BE49-F238E27FC236}">
                  <a16:creationId xmlns:a16="http://schemas.microsoft.com/office/drawing/2014/main" id="{A2F5FCE5-7F42-8E5F-D369-2F0AEB35212A}"/>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4" name="Straight Connector 553">
              <a:extLst>
                <a:ext uri="{FF2B5EF4-FFF2-40B4-BE49-F238E27FC236}">
                  <a16:creationId xmlns:a16="http://schemas.microsoft.com/office/drawing/2014/main" id="{98938C7F-5B5C-3689-2926-41D84C4DA29F}"/>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C6014907-1322-D114-3CC8-DB72E3C49BD4}"/>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56" name="Group 555">
            <a:extLst>
              <a:ext uri="{FF2B5EF4-FFF2-40B4-BE49-F238E27FC236}">
                <a16:creationId xmlns:a16="http://schemas.microsoft.com/office/drawing/2014/main" id="{D9D87356-15AE-765C-23CC-4AEA0107B156}"/>
              </a:ext>
            </a:extLst>
          </p:cNvPr>
          <p:cNvGrpSpPr/>
          <p:nvPr/>
        </p:nvGrpSpPr>
        <p:grpSpPr>
          <a:xfrm>
            <a:off x="4499218" y="5180779"/>
            <a:ext cx="522994" cy="544472"/>
            <a:chOff x="8764696" y="4938311"/>
            <a:chExt cx="522994" cy="544472"/>
          </a:xfrm>
        </p:grpSpPr>
        <p:cxnSp>
          <p:nvCxnSpPr>
            <p:cNvPr id="557" name="Straight Connector 556">
              <a:extLst>
                <a:ext uri="{FF2B5EF4-FFF2-40B4-BE49-F238E27FC236}">
                  <a16:creationId xmlns:a16="http://schemas.microsoft.com/office/drawing/2014/main" id="{0A16AABE-3955-9A52-62E9-F58B3442D0BB}"/>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58" name="Rectangle 557">
              <a:extLst>
                <a:ext uri="{FF2B5EF4-FFF2-40B4-BE49-F238E27FC236}">
                  <a16:creationId xmlns:a16="http://schemas.microsoft.com/office/drawing/2014/main" id="{43CA65A0-2A40-280D-7CF7-F83CC5088CB6}"/>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 name="Rectangle 558">
              <a:extLst>
                <a:ext uri="{FF2B5EF4-FFF2-40B4-BE49-F238E27FC236}">
                  <a16:creationId xmlns:a16="http://schemas.microsoft.com/office/drawing/2014/main" id="{7F81EDC8-D3AE-413A-8E9D-96EF5F64E8F3}"/>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0" name="Straight Connector 559">
              <a:extLst>
                <a:ext uri="{FF2B5EF4-FFF2-40B4-BE49-F238E27FC236}">
                  <a16:creationId xmlns:a16="http://schemas.microsoft.com/office/drawing/2014/main" id="{27F77BFF-70FC-9717-B2B5-663D7F384027}"/>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2E2D6871-8496-CF44-692E-38F7FA09D842}"/>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62" name="Group 561">
            <a:extLst>
              <a:ext uri="{FF2B5EF4-FFF2-40B4-BE49-F238E27FC236}">
                <a16:creationId xmlns:a16="http://schemas.microsoft.com/office/drawing/2014/main" id="{A6728327-4A21-EB67-9891-A7D1BFF2364F}"/>
              </a:ext>
            </a:extLst>
          </p:cNvPr>
          <p:cNvGrpSpPr/>
          <p:nvPr/>
        </p:nvGrpSpPr>
        <p:grpSpPr>
          <a:xfrm>
            <a:off x="4846202" y="5395388"/>
            <a:ext cx="522994" cy="544472"/>
            <a:chOff x="8764696" y="4938311"/>
            <a:chExt cx="522994" cy="544472"/>
          </a:xfrm>
        </p:grpSpPr>
        <p:cxnSp>
          <p:nvCxnSpPr>
            <p:cNvPr id="563" name="Straight Connector 562">
              <a:extLst>
                <a:ext uri="{FF2B5EF4-FFF2-40B4-BE49-F238E27FC236}">
                  <a16:creationId xmlns:a16="http://schemas.microsoft.com/office/drawing/2014/main" id="{0FFCDD34-D3B3-E317-015C-0E37B43BAB44}"/>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64" name="Rectangle 563">
              <a:extLst>
                <a:ext uri="{FF2B5EF4-FFF2-40B4-BE49-F238E27FC236}">
                  <a16:creationId xmlns:a16="http://schemas.microsoft.com/office/drawing/2014/main" id="{76C61E1D-4E68-47F0-7F88-04C6183B3F28}"/>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5" name="Rectangle 564">
              <a:extLst>
                <a:ext uri="{FF2B5EF4-FFF2-40B4-BE49-F238E27FC236}">
                  <a16:creationId xmlns:a16="http://schemas.microsoft.com/office/drawing/2014/main" id="{1CA9908D-B758-BFC1-BF50-C1DB1E356C47}"/>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6" name="Straight Connector 565">
              <a:extLst>
                <a:ext uri="{FF2B5EF4-FFF2-40B4-BE49-F238E27FC236}">
                  <a16:creationId xmlns:a16="http://schemas.microsoft.com/office/drawing/2014/main" id="{B6469C14-B1C2-B2D0-E8A7-B644FD519979}"/>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90340A4E-9C6E-6CA7-7257-5EE14BAF2914}"/>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68" name="Group 567">
            <a:extLst>
              <a:ext uri="{FF2B5EF4-FFF2-40B4-BE49-F238E27FC236}">
                <a16:creationId xmlns:a16="http://schemas.microsoft.com/office/drawing/2014/main" id="{E83EC0F2-7E9B-E5A3-93E7-397BE8969BFF}"/>
              </a:ext>
            </a:extLst>
          </p:cNvPr>
          <p:cNvGrpSpPr/>
          <p:nvPr/>
        </p:nvGrpSpPr>
        <p:grpSpPr>
          <a:xfrm>
            <a:off x="5243212" y="5652157"/>
            <a:ext cx="522994" cy="544472"/>
            <a:chOff x="8764696" y="4938311"/>
            <a:chExt cx="522994" cy="544472"/>
          </a:xfrm>
        </p:grpSpPr>
        <p:cxnSp>
          <p:nvCxnSpPr>
            <p:cNvPr id="569" name="Straight Connector 568">
              <a:extLst>
                <a:ext uri="{FF2B5EF4-FFF2-40B4-BE49-F238E27FC236}">
                  <a16:creationId xmlns:a16="http://schemas.microsoft.com/office/drawing/2014/main" id="{57F5E581-61AF-CF20-88A9-AE60D22059FC}"/>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70" name="Rectangle 569">
              <a:extLst>
                <a:ext uri="{FF2B5EF4-FFF2-40B4-BE49-F238E27FC236}">
                  <a16:creationId xmlns:a16="http://schemas.microsoft.com/office/drawing/2014/main" id="{025F11DC-DFB3-13E6-259B-83B59A83B77E}"/>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3" name="Rectangle 572">
              <a:extLst>
                <a:ext uri="{FF2B5EF4-FFF2-40B4-BE49-F238E27FC236}">
                  <a16:creationId xmlns:a16="http://schemas.microsoft.com/office/drawing/2014/main" id="{33E3BAD8-23C5-BB09-84E6-9274648143DC}"/>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74" name="Straight Connector 573">
              <a:extLst>
                <a:ext uri="{FF2B5EF4-FFF2-40B4-BE49-F238E27FC236}">
                  <a16:creationId xmlns:a16="http://schemas.microsoft.com/office/drawing/2014/main" id="{1C32C63F-4710-230B-FDEB-46BC100EBE23}"/>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BD99027C-3AC4-CEC5-C1C1-E0BECC649E2C}"/>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88" name="Group 587">
            <a:extLst>
              <a:ext uri="{FF2B5EF4-FFF2-40B4-BE49-F238E27FC236}">
                <a16:creationId xmlns:a16="http://schemas.microsoft.com/office/drawing/2014/main" id="{E727A2BB-9287-21A7-ED6B-13A797AEA249}"/>
              </a:ext>
            </a:extLst>
          </p:cNvPr>
          <p:cNvGrpSpPr/>
          <p:nvPr/>
        </p:nvGrpSpPr>
        <p:grpSpPr>
          <a:xfrm>
            <a:off x="4144536" y="4441511"/>
            <a:ext cx="522994" cy="544472"/>
            <a:chOff x="8764696" y="4938311"/>
            <a:chExt cx="522994" cy="544472"/>
          </a:xfrm>
        </p:grpSpPr>
        <p:cxnSp>
          <p:nvCxnSpPr>
            <p:cNvPr id="589" name="Straight Connector 588">
              <a:extLst>
                <a:ext uri="{FF2B5EF4-FFF2-40B4-BE49-F238E27FC236}">
                  <a16:creationId xmlns:a16="http://schemas.microsoft.com/office/drawing/2014/main" id="{6CD6776D-ECCF-0948-7885-D0884E028A85}"/>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90" name="Rectangle 589">
              <a:extLst>
                <a:ext uri="{FF2B5EF4-FFF2-40B4-BE49-F238E27FC236}">
                  <a16:creationId xmlns:a16="http://schemas.microsoft.com/office/drawing/2014/main" id="{FCF4AD2C-E06C-AACD-E2B2-1F0AE0F7631F}"/>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1" name="Rectangle 590">
              <a:extLst>
                <a:ext uri="{FF2B5EF4-FFF2-40B4-BE49-F238E27FC236}">
                  <a16:creationId xmlns:a16="http://schemas.microsoft.com/office/drawing/2014/main" id="{76DFC834-7DF4-A9EC-CBA5-0BB808C564B5}"/>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92" name="Straight Connector 591">
              <a:extLst>
                <a:ext uri="{FF2B5EF4-FFF2-40B4-BE49-F238E27FC236}">
                  <a16:creationId xmlns:a16="http://schemas.microsoft.com/office/drawing/2014/main" id="{1B080373-7BBE-3715-4FE3-8939C2A257E3}"/>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2C741072-C224-2427-EA6C-411BF188CBC8}"/>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94" name="Group 593">
            <a:extLst>
              <a:ext uri="{FF2B5EF4-FFF2-40B4-BE49-F238E27FC236}">
                <a16:creationId xmlns:a16="http://schemas.microsoft.com/office/drawing/2014/main" id="{9BDF770E-19BA-5140-5389-7A3E4030313F}"/>
              </a:ext>
            </a:extLst>
          </p:cNvPr>
          <p:cNvGrpSpPr/>
          <p:nvPr/>
        </p:nvGrpSpPr>
        <p:grpSpPr>
          <a:xfrm>
            <a:off x="4491520" y="4656120"/>
            <a:ext cx="522994" cy="544472"/>
            <a:chOff x="8764696" y="4938311"/>
            <a:chExt cx="522994" cy="544472"/>
          </a:xfrm>
        </p:grpSpPr>
        <p:cxnSp>
          <p:nvCxnSpPr>
            <p:cNvPr id="595" name="Straight Connector 594">
              <a:extLst>
                <a:ext uri="{FF2B5EF4-FFF2-40B4-BE49-F238E27FC236}">
                  <a16:creationId xmlns:a16="http://schemas.microsoft.com/office/drawing/2014/main" id="{B32F5483-6722-8B79-24FB-C0209711DCDE}"/>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96" name="Rectangle 595">
              <a:extLst>
                <a:ext uri="{FF2B5EF4-FFF2-40B4-BE49-F238E27FC236}">
                  <a16:creationId xmlns:a16="http://schemas.microsoft.com/office/drawing/2014/main" id="{96E3E707-CBA3-73CE-0921-6DC92B049ED8}"/>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7" name="Rectangle 596">
              <a:extLst>
                <a:ext uri="{FF2B5EF4-FFF2-40B4-BE49-F238E27FC236}">
                  <a16:creationId xmlns:a16="http://schemas.microsoft.com/office/drawing/2014/main" id="{6FD2F062-BEBA-F9F1-C00F-4337D8D9A1CE}"/>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98" name="Straight Connector 597">
              <a:extLst>
                <a:ext uri="{FF2B5EF4-FFF2-40B4-BE49-F238E27FC236}">
                  <a16:creationId xmlns:a16="http://schemas.microsoft.com/office/drawing/2014/main" id="{1DAA18BE-4255-480C-BB99-2C011043AA65}"/>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99" name="Straight Connector 598">
              <a:extLst>
                <a:ext uri="{FF2B5EF4-FFF2-40B4-BE49-F238E27FC236}">
                  <a16:creationId xmlns:a16="http://schemas.microsoft.com/office/drawing/2014/main" id="{9CF62795-9ACD-BB5F-FE67-A76F9D85C288}"/>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00" name="Group 599">
            <a:extLst>
              <a:ext uri="{FF2B5EF4-FFF2-40B4-BE49-F238E27FC236}">
                <a16:creationId xmlns:a16="http://schemas.microsoft.com/office/drawing/2014/main" id="{6E916CE7-37BE-9526-0F02-1FC7BCBB5FF6}"/>
              </a:ext>
            </a:extLst>
          </p:cNvPr>
          <p:cNvGrpSpPr/>
          <p:nvPr/>
        </p:nvGrpSpPr>
        <p:grpSpPr>
          <a:xfrm>
            <a:off x="4856846" y="4858251"/>
            <a:ext cx="522994" cy="544472"/>
            <a:chOff x="8764696" y="4938311"/>
            <a:chExt cx="522994" cy="544472"/>
          </a:xfrm>
        </p:grpSpPr>
        <p:cxnSp>
          <p:nvCxnSpPr>
            <p:cNvPr id="601" name="Straight Connector 600">
              <a:extLst>
                <a:ext uri="{FF2B5EF4-FFF2-40B4-BE49-F238E27FC236}">
                  <a16:creationId xmlns:a16="http://schemas.microsoft.com/office/drawing/2014/main" id="{F5002FA5-47E9-D8BF-84D7-7EB313D02B32}"/>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02" name="Rectangle 601">
              <a:extLst>
                <a:ext uri="{FF2B5EF4-FFF2-40B4-BE49-F238E27FC236}">
                  <a16:creationId xmlns:a16="http://schemas.microsoft.com/office/drawing/2014/main" id="{F2B0E878-C921-0399-FF8A-09D75B1F7E50}"/>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Rectangle 602">
              <a:extLst>
                <a:ext uri="{FF2B5EF4-FFF2-40B4-BE49-F238E27FC236}">
                  <a16:creationId xmlns:a16="http://schemas.microsoft.com/office/drawing/2014/main" id="{349B3D64-4419-24BE-CC6C-E0033B7BE917}"/>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04" name="Straight Connector 603">
              <a:extLst>
                <a:ext uri="{FF2B5EF4-FFF2-40B4-BE49-F238E27FC236}">
                  <a16:creationId xmlns:a16="http://schemas.microsoft.com/office/drawing/2014/main" id="{7294CAA6-AE60-7031-0A07-5617E5452F4E}"/>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05" name="Straight Connector 604">
              <a:extLst>
                <a:ext uri="{FF2B5EF4-FFF2-40B4-BE49-F238E27FC236}">
                  <a16:creationId xmlns:a16="http://schemas.microsoft.com/office/drawing/2014/main" id="{E1FC92C3-0265-A08A-479D-832E8BCAB39B}"/>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06" name="Group 605">
            <a:extLst>
              <a:ext uri="{FF2B5EF4-FFF2-40B4-BE49-F238E27FC236}">
                <a16:creationId xmlns:a16="http://schemas.microsoft.com/office/drawing/2014/main" id="{F139CC19-0043-7D06-4968-D92CB4F0CA3F}"/>
              </a:ext>
            </a:extLst>
          </p:cNvPr>
          <p:cNvGrpSpPr/>
          <p:nvPr/>
        </p:nvGrpSpPr>
        <p:grpSpPr>
          <a:xfrm>
            <a:off x="5203830" y="5072860"/>
            <a:ext cx="522994" cy="544472"/>
            <a:chOff x="8764696" y="4938311"/>
            <a:chExt cx="522994" cy="544472"/>
          </a:xfrm>
        </p:grpSpPr>
        <p:cxnSp>
          <p:nvCxnSpPr>
            <p:cNvPr id="607" name="Straight Connector 606">
              <a:extLst>
                <a:ext uri="{FF2B5EF4-FFF2-40B4-BE49-F238E27FC236}">
                  <a16:creationId xmlns:a16="http://schemas.microsoft.com/office/drawing/2014/main" id="{E146699E-AA65-B461-68C6-1E5829C1AA86}"/>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08" name="Rectangle 607">
              <a:extLst>
                <a:ext uri="{FF2B5EF4-FFF2-40B4-BE49-F238E27FC236}">
                  <a16:creationId xmlns:a16="http://schemas.microsoft.com/office/drawing/2014/main" id="{8EBCAACB-B6C2-E360-29D1-03629CB1658B}"/>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Rectangle 608">
              <a:extLst>
                <a:ext uri="{FF2B5EF4-FFF2-40B4-BE49-F238E27FC236}">
                  <a16:creationId xmlns:a16="http://schemas.microsoft.com/office/drawing/2014/main" id="{160720DE-8F63-9B90-96A3-8D094DBCB226}"/>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0" name="Straight Connector 609">
              <a:extLst>
                <a:ext uri="{FF2B5EF4-FFF2-40B4-BE49-F238E27FC236}">
                  <a16:creationId xmlns:a16="http://schemas.microsoft.com/office/drawing/2014/main" id="{0D6A662A-FFA7-2DF0-2052-F31B616DB819}"/>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11" name="Straight Connector 610">
              <a:extLst>
                <a:ext uri="{FF2B5EF4-FFF2-40B4-BE49-F238E27FC236}">
                  <a16:creationId xmlns:a16="http://schemas.microsoft.com/office/drawing/2014/main" id="{7AE9D9C1-E678-64BB-760E-F44BBF9AE0B1}"/>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12" name="Group 611">
            <a:extLst>
              <a:ext uri="{FF2B5EF4-FFF2-40B4-BE49-F238E27FC236}">
                <a16:creationId xmlns:a16="http://schemas.microsoft.com/office/drawing/2014/main" id="{9A03468C-8488-6D3C-F1EA-63C5D9765EDC}"/>
              </a:ext>
            </a:extLst>
          </p:cNvPr>
          <p:cNvGrpSpPr/>
          <p:nvPr/>
        </p:nvGrpSpPr>
        <p:grpSpPr>
          <a:xfrm>
            <a:off x="5584683" y="5316471"/>
            <a:ext cx="522994" cy="544472"/>
            <a:chOff x="8764696" y="4938311"/>
            <a:chExt cx="522994" cy="544472"/>
          </a:xfrm>
        </p:grpSpPr>
        <p:cxnSp>
          <p:nvCxnSpPr>
            <p:cNvPr id="613" name="Straight Connector 612">
              <a:extLst>
                <a:ext uri="{FF2B5EF4-FFF2-40B4-BE49-F238E27FC236}">
                  <a16:creationId xmlns:a16="http://schemas.microsoft.com/office/drawing/2014/main" id="{FD58E937-15B6-5B05-C0F5-C134B2D3AC40}"/>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EB8A2AE4-B044-6984-E024-BEB97629EEFC}"/>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Rectangle 614">
              <a:extLst>
                <a:ext uri="{FF2B5EF4-FFF2-40B4-BE49-F238E27FC236}">
                  <a16:creationId xmlns:a16="http://schemas.microsoft.com/office/drawing/2014/main" id="{62077CCE-DFE5-4612-2E34-2FBD33DEFFD8}"/>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6" name="Straight Connector 615">
              <a:extLst>
                <a:ext uri="{FF2B5EF4-FFF2-40B4-BE49-F238E27FC236}">
                  <a16:creationId xmlns:a16="http://schemas.microsoft.com/office/drawing/2014/main" id="{18F8623C-3C32-F4A3-62B5-AF9921C8E19A}"/>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17" name="Straight Connector 616">
              <a:extLst>
                <a:ext uri="{FF2B5EF4-FFF2-40B4-BE49-F238E27FC236}">
                  <a16:creationId xmlns:a16="http://schemas.microsoft.com/office/drawing/2014/main" id="{7906686C-B1ED-5299-225D-8132AB5A92D0}"/>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sp>
        <p:nvSpPr>
          <p:cNvPr id="1099" name="Rectangle 1098">
            <a:extLst>
              <a:ext uri="{FF2B5EF4-FFF2-40B4-BE49-F238E27FC236}">
                <a16:creationId xmlns:a16="http://schemas.microsoft.com/office/drawing/2014/main" id="{F8A79261-9BAC-C084-426F-A9735A916926}"/>
              </a:ext>
            </a:extLst>
          </p:cNvPr>
          <p:cNvSpPr/>
          <p:nvPr/>
        </p:nvSpPr>
        <p:spPr>
          <a:xfrm>
            <a:off x="1023643" y="4915306"/>
            <a:ext cx="6073018"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5" name="Rectangle 694">
            <a:extLst>
              <a:ext uri="{FF2B5EF4-FFF2-40B4-BE49-F238E27FC236}">
                <a16:creationId xmlns:a16="http://schemas.microsoft.com/office/drawing/2014/main" id="{A9241BAF-4B43-4335-C424-9E9445320ABC}"/>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Rectangle 617">
            <a:extLst>
              <a:ext uri="{FF2B5EF4-FFF2-40B4-BE49-F238E27FC236}">
                <a16:creationId xmlns:a16="http://schemas.microsoft.com/office/drawing/2014/main" id="{F457F2C7-016C-CBBE-DC24-00A4CDD9CBF1}"/>
              </a:ext>
            </a:extLst>
          </p:cNvPr>
          <p:cNvSpPr/>
          <p:nvPr/>
        </p:nvSpPr>
        <p:spPr>
          <a:xfrm>
            <a:off x="5638528" y="5806447"/>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0" name="Rectangle 619">
            <a:extLst>
              <a:ext uri="{FF2B5EF4-FFF2-40B4-BE49-F238E27FC236}">
                <a16:creationId xmlns:a16="http://schemas.microsoft.com/office/drawing/2014/main" id="{386BBA01-FEBB-6AB8-6C49-D8F98990AB8F}"/>
              </a:ext>
            </a:extLst>
          </p:cNvPr>
          <p:cNvSpPr/>
          <p:nvPr/>
        </p:nvSpPr>
        <p:spPr>
          <a:xfrm>
            <a:off x="6185502" y="550162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2" name="Rectangle 621">
            <a:extLst>
              <a:ext uri="{FF2B5EF4-FFF2-40B4-BE49-F238E27FC236}">
                <a16:creationId xmlns:a16="http://schemas.microsoft.com/office/drawing/2014/main" id="{DBC8AF57-B501-6ACE-7A71-464075FEB65F}"/>
              </a:ext>
            </a:extLst>
          </p:cNvPr>
          <p:cNvSpPr/>
          <p:nvPr/>
        </p:nvSpPr>
        <p:spPr>
          <a:xfrm>
            <a:off x="6743313" y="5152117"/>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3" name="Rectangle 622">
            <a:extLst>
              <a:ext uri="{FF2B5EF4-FFF2-40B4-BE49-F238E27FC236}">
                <a16:creationId xmlns:a16="http://schemas.microsoft.com/office/drawing/2014/main" id="{09D68B56-1E2C-FFA7-7F3B-5FEA518D8A8D}"/>
              </a:ext>
            </a:extLst>
          </p:cNvPr>
          <p:cNvSpPr/>
          <p:nvPr/>
        </p:nvSpPr>
        <p:spPr>
          <a:xfrm>
            <a:off x="7307316" y="485216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4" name="Parallelogram 623">
            <a:extLst>
              <a:ext uri="{FF2B5EF4-FFF2-40B4-BE49-F238E27FC236}">
                <a16:creationId xmlns:a16="http://schemas.microsoft.com/office/drawing/2014/main" id="{424095D7-DB11-5879-96D1-F772F1D2628E}"/>
              </a:ext>
            </a:extLst>
          </p:cNvPr>
          <p:cNvSpPr/>
          <p:nvPr/>
        </p:nvSpPr>
        <p:spPr>
          <a:xfrm rot="3103430">
            <a:off x="5949142" y="4450232"/>
            <a:ext cx="108000" cy="144000"/>
          </a:xfrm>
          <a:prstGeom prst="parallelogram">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Parallelogram 488">
            <a:hlinkClick r:id="rId6" action="ppaction://hlinksldjump"/>
            <a:extLst>
              <a:ext uri="{FF2B5EF4-FFF2-40B4-BE49-F238E27FC236}">
                <a16:creationId xmlns:a16="http://schemas.microsoft.com/office/drawing/2014/main" id="{B03655AE-F66B-45BF-B37A-9FD046F11364}"/>
              </a:ext>
            </a:extLst>
          </p:cNvPr>
          <p:cNvSpPr/>
          <p:nvPr/>
        </p:nvSpPr>
        <p:spPr>
          <a:xfrm rot="1903248">
            <a:off x="1108229" y="1612327"/>
            <a:ext cx="3531806" cy="1818287"/>
          </a:xfrm>
          <a:prstGeom prst="parallelogram">
            <a:avLst>
              <a:gd name="adj" fmla="val 5280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Parallelogram 489">
            <a:hlinkClick r:id="rId7" action="ppaction://hlinksldjump"/>
            <a:extLst>
              <a:ext uri="{FF2B5EF4-FFF2-40B4-BE49-F238E27FC236}">
                <a16:creationId xmlns:a16="http://schemas.microsoft.com/office/drawing/2014/main" id="{27622084-B9A8-4D50-A1E3-4F81DB15A70C}"/>
              </a:ext>
            </a:extLst>
          </p:cNvPr>
          <p:cNvSpPr/>
          <p:nvPr/>
        </p:nvSpPr>
        <p:spPr>
          <a:xfrm rot="1903248">
            <a:off x="3505614" y="647674"/>
            <a:ext cx="3531806" cy="2112405"/>
          </a:xfrm>
          <a:prstGeom prst="parallelogram">
            <a:avLst>
              <a:gd name="adj" fmla="val 5280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Parallelogram 490">
            <a:hlinkClick r:id="rId8" action="ppaction://hlinksldjump"/>
            <a:extLst>
              <a:ext uri="{FF2B5EF4-FFF2-40B4-BE49-F238E27FC236}">
                <a16:creationId xmlns:a16="http://schemas.microsoft.com/office/drawing/2014/main" id="{FA24BDED-AF06-4941-B387-30521E477A0A}"/>
              </a:ext>
            </a:extLst>
          </p:cNvPr>
          <p:cNvSpPr/>
          <p:nvPr/>
        </p:nvSpPr>
        <p:spPr>
          <a:xfrm rot="1903248">
            <a:off x="6172786" y="2209103"/>
            <a:ext cx="3445241" cy="2182839"/>
          </a:xfrm>
          <a:prstGeom prst="parallelogram">
            <a:avLst>
              <a:gd name="adj" fmla="val 5280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2" name="Parallelogram 491">
            <a:hlinkClick r:id="rId9" action="ppaction://hlinksldjump"/>
            <a:extLst>
              <a:ext uri="{FF2B5EF4-FFF2-40B4-BE49-F238E27FC236}">
                <a16:creationId xmlns:a16="http://schemas.microsoft.com/office/drawing/2014/main" id="{CF842932-F435-46BF-8AC6-D83219BA53B3}"/>
              </a:ext>
            </a:extLst>
          </p:cNvPr>
          <p:cNvSpPr/>
          <p:nvPr/>
        </p:nvSpPr>
        <p:spPr>
          <a:xfrm rot="1903248">
            <a:off x="2325545" y="3145794"/>
            <a:ext cx="5698466" cy="2952418"/>
          </a:xfrm>
          <a:prstGeom prst="parallelogram">
            <a:avLst>
              <a:gd name="adj" fmla="val 5280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Parallelogram 492">
            <a:hlinkClick r:id="rId9" action="ppaction://hlinksldjump"/>
            <a:extLst>
              <a:ext uri="{FF2B5EF4-FFF2-40B4-BE49-F238E27FC236}">
                <a16:creationId xmlns:a16="http://schemas.microsoft.com/office/drawing/2014/main" id="{9AEFE671-3667-49E9-B7EB-70FB050C6E73}"/>
              </a:ext>
            </a:extLst>
          </p:cNvPr>
          <p:cNvSpPr/>
          <p:nvPr/>
        </p:nvSpPr>
        <p:spPr>
          <a:xfrm rot="1903248">
            <a:off x="5656439" y="1442933"/>
            <a:ext cx="1889142" cy="2152014"/>
          </a:xfrm>
          <a:prstGeom prst="parallelogram">
            <a:avLst>
              <a:gd name="adj" fmla="val 61984"/>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hlinkClick r:id="rId10" action="ppaction://hlinksldjump"/>
            <a:extLst>
              <a:ext uri="{FF2B5EF4-FFF2-40B4-BE49-F238E27FC236}">
                <a16:creationId xmlns:a16="http://schemas.microsoft.com/office/drawing/2014/main" id="{434E5AC6-44A9-CDCF-A687-B8E93520A103}"/>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32817842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43489-CB4D-F486-328C-14643C632D5A}"/>
            </a:ext>
          </a:extLst>
        </p:cNvPr>
        <p:cNvGrpSpPr/>
        <p:nvPr/>
      </p:nvGrpSpPr>
      <p:grpSpPr>
        <a:xfrm>
          <a:off x="0" y="0"/>
          <a:ext cx="0" cy="0"/>
          <a:chOff x="0" y="0"/>
          <a:chExt cx="0" cy="0"/>
        </a:xfrm>
      </p:grpSpPr>
      <p:sp>
        <p:nvSpPr>
          <p:cNvPr id="107" name="TextBox 106">
            <a:hlinkClick r:id="rId4" action="ppaction://hlinksldjump"/>
            <a:extLst>
              <a:ext uri="{FF2B5EF4-FFF2-40B4-BE49-F238E27FC236}">
                <a16:creationId xmlns:a16="http://schemas.microsoft.com/office/drawing/2014/main" id="{A968576A-BF1B-460A-90E3-04639D871BB9}"/>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491" name="Rectangle 490">
            <a:extLst>
              <a:ext uri="{FF2B5EF4-FFF2-40B4-BE49-F238E27FC236}">
                <a16:creationId xmlns:a16="http://schemas.microsoft.com/office/drawing/2014/main" id="{DA952E45-BBE7-44DD-8B72-A0480357C3DA}"/>
              </a:ext>
            </a:extLst>
          </p:cNvPr>
          <p:cNvSpPr/>
          <p:nvPr/>
        </p:nvSpPr>
        <p:spPr>
          <a:xfrm>
            <a:off x="4440360" y="2389773"/>
            <a:ext cx="3976586" cy="1111115"/>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2" name="Rectangle 571">
            <a:extLst>
              <a:ext uri="{FF2B5EF4-FFF2-40B4-BE49-F238E27FC236}">
                <a16:creationId xmlns:a16="http://schemas.microsoft.com/office/drawing/2014/main" id="{1A9E04BA-F3C6-E53D-DC8C-F4B3B48F3C5C}"/>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9" name="Rectangle 1268">
            <a:extLst>
              <a:ext uri="{FF2B5EF4-FFF2-40B4-BE49-F238E27FC236}">
                <a16:creationId xmlns:a16="http://schemas.microsoft.com/office/drawing/2014/main" id="{5B5AF651-1B38-4CA4-B5AD-1F7A114B3099}"/>
              </a:ext>
            </a:extLst>
          </p:cNvPr>
          <p:cNvSpPr/>
          <p:nvPr/>
        </p:nvSpPr>
        <p:spPr>
          <a:xfrm>
            <a:off x="2775397" y="3005722"/>
            <a:ext cx="4823520" cy="3466529"/>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9" name="Rectangle 618">
            <a:extLst>
              <a:ext uri="{FF2B5EF4-FFF2-40B4-BE49-F238E27FC236}">
                <a16:creationId xmlns:a16="http://schemas.microsoft.com/office/drawing/2014/main" id="{13AA7C51-171A-110C-5490-1CDC439192BC}"/>
              </a:ext>
            </a:extLst>
          </p:cNvPr>
          <p:cNvSpPr/>
          <p:nvPr/>
        </p:nvSpPr>
        <p:spPr>
          <a:xfrm>
            <a:off x="6408575" y="1779253"/>
            <a:ext cx="199336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2" name="Rectangle 1271">
            <a:extLst>
              <a:ext uri="{FF2B5EF4-FFF2-40B4-BE49-F238E27FC236}">
                <a16:creationId xmlns:a16="http://schemas.microsoft.com/office/drawing/2014/main" id="{40BEF77B-FCA9-7096-87E5-3283BCB93061}"/>
              </a:ext>
            </a:extLst>
          </p:cNvPr>
          <p:cNvSpPr/>
          <p:nvPr/>
        </p:nvSpPr>
        <p:spPr>
          <a:xfrm>
            <a:off x="4827592" y="2691417"/>
            <a:ext cx="4118838"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4" name="Rectangle 1273">
            <a:extLst>
              <a:ext uri="{FF2B5EF4-FFF2-40B4-BE49-F238E27FC236}">
                <a16:creationId xmlns:a16="http://schemas.microsoft.com/office/drawing/2014/main" id="{B8A85B90-ACEA-CB41-D997-33C2D13A7DBE}"/>
              </a:ext>
            </a:extLst>
          </p:cNvPr>
          <p:cNvSpPr/>
          <p:nvPr/>
        </p:nvSpPr>
        <p:spPr>
          <a:xfrm>
            <a:off x="4854644" y="3888932"/>
            <a:ext cx="3982938"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7" name="Rectangle 1286">
            <a:extLst>
              <a:ext uri="{FF2B5EF4-FFF2-40B4-BE49-F238E27FC236}">
                <a16:creationId xmlns:a16="http://schemas.microsoft.com/office/drawing/2014/main" id="{1D89E113-4A82-8010-C1F7-16579D316B8D}"/>
              </a:ext>
            </a:extLst>
          </p:cNvPr>
          <p:cNvSpPr/>
          <p:nvPr/>
        </p:nvSpPr>
        <p:spPr>
          <a:xfrm>
            <a:off x="7265546" y="2458439"/>
            <a:ext cx="588385" cy="551737"/>
          </a:xfrm>
          <a:prstGeom prst="rect">
            <a:avLst/>
          </a:prstGeom>
          <a:pattFill prst="pct90">
            <a:fgClr>
              <a:schemeClr val="tx1">
                <a:lumMod val="60000"/>
                <a:lumOff val="40000"/>
              </a:schemeClr>
            </a:fgClr>
            <a:bgClr>
              <a:schemeClr val="bg1">
                <a:lumMod val="6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88" name="Straight Connector 1287">
            <a:extLst>
              <a:ext uri="{FF2B5EF4-FFF2-40B4-BE49-F238E27FC236}">
                <a16:creationId xmlns:a16="http://schemas.microsoft.com/office/drawing/2014/main" id="{AAC56AEC-A86A-B622-4CF9-4D97F2A20598}"/>
              </a:ext>
            </a:extLst>
          </p:cNvPr>
          <p:cNvCxnSpPr>
            <a:cxnSpLocks/>
          </p:cNvCxnSpPr>
          <p:nvPr/>
        </p:nvCxnSpPr>
        <p:spPr>
          <a:xfrm flipV="1">
            <a:off x="7598917" y="2680126"/>
            <a:ext cx="76556" cy="44504"/>
          </a:xfrm>
          <a:prstGeom prst="line">
            <a:avLst/>
          </a:prstGeom>
          <a:ln w="1905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89" name="Straight Connector 1288">
            <a:extLst>
              <a:ext uri="{FF2B5EF4-FFF2-40B4-BE49-F238E27FC236}">
                <a16:creationId xmlns:a16="http://schemas.microsoft.com/office/drawing/2014/main" id="{53C5F92B-7CCE-3604-451E-C4AA32331558}"/>
              </a:ext>
            </a:extLst>
          </p:cNvPr>
          <p:cNvCxnSpPr>
            <a:cxnSpLocks/>
          </p:cNvCxnSpPr>
          <p:nvPr/>
        </p:nvCxnSpPr>
        <p:spPr>
          <a:xfrm flipH="1">
            <a:off x="7709463" y="2388285"/>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90" name="Straight Connector 1289">
            <a:extLst>
              <a:ext uri="{FF2B5EF4-FFF2-40B4-BE49-F238E27FC236}">
                <a16:creationId xmlns:a16="http://schemas.microsoft.com/office/drawing/2014/main" id="{56317DA3-DF10-05F9-2A90-8E804F7B70A8}"/>
              </a:ext>
            </a:extLst>
          </p:cNvPr>
          <p:cNvCxnSpPr>
            <a:cxnSpLocks/>
          </p:cNvCxnSpPr>
          <p:nvPr/>
        </p:nvCxnSpPr>
        <p:spPr>
          <a:xfrm flipH="1">
            <a:off x="7405259" y="2578650"/>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91" name="Straight Connector 1290">
            <a:extLst>
              <a:ext uri="{FF2B5EF4-FFF2-40B4-BE49-F238E27FC236}">
                <a16:creationId xmlns:a16="http://schemas.microsoft.com/office/drawing/2014/main" id="{7D5CE0DB-5560-BDE6-FA1D-A1F9D47EB6EB}"/>
              </a:ext>
            </a:extLst>
          </p:cNvPr>
          <p:cNvCxnSpPr>
            <a:cxnSpLocks/>
          </p:cNvCxnSpPr>
          <p:nvPr/>
        </p:nvCxnSpPr>
        <p:spPr>
          <a:xfrm flipH="1">
            <a:off x="7394161" y="2389454"/>
            <a:ext cx="310486" cy="18765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1100" name="Rectangle 1099">
            <a:extLst>
              <a:ext uri="{FF2B5EF4-FFF2-40B4-BE49-F238E27FC236}">
                <a16:creationId xmlns:a16="http://schemas.microsoft.com/office/drawing/2014/main" id="{DE7AD936-16EE-E842-A29C-58D5B6C89D69}"/>
              </a:ext>
            </a:extLst>
          </p:cNvPr>
          <p:cNvSpPr/>
          <p:nvPr/>
        </p:nvSpPr>
        <p:spPr>
          <a:xfrm>
            <a:off x="1132367" y="3186666"/>
            <a:ext cx="564152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0" name="Rectangle 1189">
            <a:extLst>
              <a:ext uri="{FF2B5EF4-FFF2-40B4-BE49-F238E27FC236}">
                <a16:creationId xmlns:a16="http://schemas.microsoft.com/office/drawing/2014/main" id="{36B49ABD-4665-1700-85EF-C5EE4AB59150}"/>
              </a:ext>
            </a:extLst>
          </p:cNvPr>
          <p:cNvSpPr/>
          <p:nvPr/>
        </p:nvSpPr>
        <p:spPr>
          <a:xfrm>
            <a:off x="2226734" y="3988825"/>
            <a:ext cx="1419315" cy="520295"/>
          </a:xfrm>
          <a:prstGeom prst="rect">
            <a:avLst/>
          </a:prstGeom>
          <a:gradFill>
            <a:gsLst>
              <a:gs pos="10000">
                <a:schemeClr val="bg1"/>
              </a:gs>
              <a:gs pos="30000">
                <a:schemeClr val="tx2">
                  <a:lumMod val="20000"/>
                  <a:lumOff val="80000"/>
                </a:schemeClr>
              </a:gs>
              <a:gs pos="45000">
                <a:schemeClr val="tx2">
                  <a:lumMod val="20000"/>
                  <a:lumOff val="80000"/>
                </a:schemeClr>
              </a:gs>
              <a:gs pos="86000">
                <a:schemeClr val="bg1"/>
              </a:gs>
            </a:gsLst>
            <a:lin ang="2400000" scaled="0"/>
          </a:gra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91" name="Straight Connector 1190">
            <a:extLst>
              <a:ext uri="{FF2B5EF4-FFF2-40B4-BE49-F238E27FC236}">
                <a16:creationId xmlns:a16="http://schemas.microsoft.com/office/drawing/2014/main" id="{41D520FC-1825-ECFD-B017-A5DC03C5C311}"/>
              </a:ext>
            </a:extLst>
          </p:cNvPr>
          <p:cNvCxnSpPr>
            <a:cxnSpLocks/>
          </p:cNvCxnSpPr>
          <p:nvPr/>
        </p:nvCxnSpPr>
        <p:spPr>
          <a:xfrm flipH="1">
            <a:off x="2620743" y="3797948"/>
            <a:ext cx="675860" cy="373711"/>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2" name="Straight Connector 1191">
            <a:extLst>
              <a:ext uri="{FF2B5EF4-FFF2-40B4-BE49-F238E27FC236}">
                <a16:creationId xmlns:a16="http://schemas.microsoft.com/office/drawing/2014/main" id="{1023B4F2-583A-61CA-1955-1AF74566DFEC}"/>
              </a:ext>
            </a:extLst>
          </p:cNvPr>
          <p:cNvCxnSpPr/>
          <p:nvPr/>
        </p:nvCxnSpPr>
        <p:spPr>
          <a:xfrm>
            <a:off x="2958673" y="3984803"/>
            <a:ext cx="0" cy="468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1C59C05-A44A-79CC-3475-313E983417E5}"/>
              </a:ext>
            </a:extLst>
          </p:cNvPr>
          <p:cNvCxnSpPr/>
          <p:nvPr/>
        </p:nvCxnSpPr>
        <p:spPr>
          <a:xfrm>
            <a:off x="3293615" y="3802090"/>
            <a:ext cx="0" cy="468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8" name="Straight Connector 1197">
            <a:extLst>
              <a:ext uri="{FF2B5EF4-FFF2-40B4-BE49-F238E27FC236}">
                <a16:creationId xmlns:a16="http://schemas.microsoft.com/office/drawing/2014/main" id="{E75FB962-3FE0-9CC7-0BCF-2FC1FC491D82}"/>
              </a:ext>
            </a:extLst>
          </p:cNvPr>
          <p:cNvCxnSpPr>
            <a:cxnSpLocks/>
          </p:cNvCxnSpPr>
          <p:nvPr/>
        </p:nvCxnSpPr>
        <p:spPr>
          <a:xfrm flipH="1">
            <a:off x="4020128" y="3350782"/>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1193" name="Rectangle 1192">
            <a:extLst>
              <a:ext uri="{FF2B5EF4-FFF2-40B4-BE49-F238E27FC236}">
                <a16:creationId xmlns:a16="http://schemas.microsoft.com/office/drawing/2014/main" id="{09E179AD-9243-81EC-F1A5-D6BD8B2E9E21}"/>
              </a:ext>
            </a:extLst>
          </p:cNvPr>
          <p:cNvSpPr/>
          <p:nvPr/>
        </p:nvSpPr>
        <p:spPr>
          <a:xfrm>
            <a:off x="3880415" y="3230571"/>
            <a:ext cx="588385" cy="551737"/>
          </a:xfrm>
          <a:prstGeom prst="rect">
            <a:avLst/>
          </a:prstGeom>
          <a:pattFill prst="pct90">
            <a:fgClr>
              <a:schemeClr val="tx1">
                <a:lumMod val="60000"/>
                <a:lumOff val="40000"/>
              </a:schemeClr>
            </a:fgClr>
            <a:bgClr>
              <a:schemeClr val="bg1">
                <a:lumMod val="6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95" name="Straight Connector 1194">
            <a:extLst>
              <a:ext uri="{FF2B5EF4-FFF2-40B4-BE49-F238E27FC236}">
                <a16:creationId xmlns:a16="http://schemas.microsoft.com/office/drawing/2014/main" id="{B16C74CD-6AEC-3489-C012-64D7D044CC70}"/>
              </a:ext>
            </a:extLst>
          </p:cNvPr>
          <p:cNvCxnSpPr>
            <a:cxnSpLocks/>
          </p:cNvCxnSpPr>
          <p:nvPr/>
        </p:nvCxnSpPr>
        <p:spPr>
          <a:xfrm flipH="1">
            <a:off x="4324332" y="3160417"/>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9" name="Straight Connector 1198">
            <a:extLst>
              <a:ext uri="{FF2B5EF4-FFF2-40B4-BE49-F238E27FC236}">
                <a16:creationId xmlns:a16="http://schemas.microsoft.com/office/drawing/2014/main" id="{4EEABF00-D9E9-8CC7-DC0C-6576AFCFB5B0}"/>
              </a:ext>
            </a:extLst>
          </p:cNvPr>
          <p:cNvCxnSpPr>
            <a:cxnSpLocks/>
          </p:cNvCxnSpPr>
          <p:nvPr/>
        </p:nvCxnSpPr>
        <p:spPr>
          <a:xfrm flipH="1">
            <a:off x="4009030" y="3161586"/>
            <a:ext cx="310486" cy="18765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4" name="Straight Connector 1193">
            <a:extLst>
              <a:ext uri="{FF2B5EF4-FFF2-40B4-BE49-F238E27FC236}">
                <a16:creationId xmlns:a16="http://schemas.microsoft.com/office/drawing/2014/main" id="{9589E2E0-59BD-FEC4-0A4B-9FA17C0D88B2}"/>
              </a:ext>
            </a:extLst>
          </p:cNvPr>
          <p:cNvCxnSpPr>
            <a:cxnSpLocks/>
          </p:cNvCxnSpPr>
          <p:nvPr/>
        </p:nvCxnSpPr>
        <p:spPr>
          <a:xfrm flipV="1">
            <a:off x="4213786" y="3452258"/>
            <a:ext cx="76556" cy="44504"/>
          </a:xfrm>
          <a:prstGeom prst="line">
            <a:avLst/>
          </a:prstGeom>
          <a:ln w="19050">
            <a:solidFill>
              <a:srgbClr val="284741"/>
            </a:solidFill>
          </a:ln>
        </p:spPr>
        <p:style>
          <a:lnRef idx="1">
            <a:schemeClr val="accent1"/>
          </a:lnRef>
          <a:fillRef idx="0">
            <a:schemeClr val="accent1"/>
          </a:fillRef>
          <a:effectRef idx="0">
            <a:schemeClr val="accent1"/>
          </a:effectRef>
          <a:fontRef idx="minor">
            <a:schemeClr val="tx1"/>
          </a:fontRef>
        </p:style>
      </p:cxnSp>
      <p:sp>
        <p:nvSpPr>
          <p:cNvPr id="527" name="Chord 526">
            <a:extLst>
              <a:ext uri="{FF2B5EF4-FFF2-40B4-BE49-F238E27FC236}">
                <a16:creationId xmlns:a16="http://schemas.microsoft.com/office/drawing/2014/main" id="{941DD740-B347-3A68-6A71-F40FD6841541}"/>
              </a:ext>
            </a:extLst>
          </p:cNvPr>
          <p:cNvSpPr/>
          <p:nvPr/>
        </p:nvSpPr>
        <p:spPr>
          <a:xfrm>
            <a:off x="5713693" y="3861048"/>
            <a:ext cx="2959594" cy="1923989"/>
          </a:xfrm>
          <a:prstGeom prst="chord">
            <a:avLst>
              <a:gd name="adj1" fmla="val 5292044"/>
              <a:gd name="adj2" fmla="val 16484202"/>
            </a:avLst>
          </a:prstGeom>
          <a:ln>
            <a:solidFill>
              <a:srgbClr val="2C4C46"/>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3" name="Rectangle 532">
            <a:extLst>
              <a:ext uri="{FF2B5EF4-FFF2-40B4-BE49-F238E27FC236}">
                <a16:creationId xmlns:a16="http://schemas.microsoft.com/office/drawing/2014/main" id="{23930F3C-D564-86AE-47E8-CA66505B232E}"/>
              </a:ext>
            </a:extLst>
          </p:cNvPr>
          <p:cNvSpPr/>
          <p:nvPr/>
        </p:nvSpPr>
        <p:spPr>
          <a:xfrm>
            <a:off x="5765327" y="4330024"/>
            <a:ext cx="233543" cy="278988"/>
          </a:xfrm>
          <a:prstGeom prst="rect">
            <a:avLst/>
          </a:prstGeom>
          <a:solidFill>
            <a:srgbClr val="6EB5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8" name="Chord 527">
            <a:extLst>
              <a:ext uri="{FF2B5EF4-FFF2-40B4-BE49-F238E27FC236}">
                <a16:creationId xmlns:a16="http://schemas.microsoft.com/office/drawing/2014/main" id="{CCC6C7CA-D059-7237-3202-35206CA8C261}"/>
              </a:ext>
            </a:extLst>
          </p:cNvPr>
          <p:cNvSpPr/>
          <p:nvPr/>
        </p:nvSpPr>
        <p:spPr>
          <a:xfrm>
            <a:off x="5721582" y="3600000"/>
            <a:ext cx="2959594" cy="1923989"/>
          </a:xfrm>
          <a:prstGeom prst="chord">
            <a:avLst>
              <a:gd name="adj1" fmla="val 5292044"/>
              <a:gd name="adj2" fmla="val 16484202"/>
            </a:avLst>
          </a:prstGeom>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0" name="Straight Connector 529">
            <a:extLst>
              <a:ext uri="{FF2B5EF4-FFF2-40B4-BE49-F238E27FC236}">
                <a16:creationId xmlns:a16="http://schemas.microsoft.com/office/drawing/2014/main" id="{277DFC4D-BCC5-26B2-3EA9-3D35AB6B527B}"/>
              </a:ext>
            </a:extLst>
          </p:cNvPr>
          <p:cNvCxnSpPr>
            <a:cxnSpLocks/>
          </p:cNvCxnSpPr>
          <p:nvPr/>
        </p:nvCxnSpPr>
        <p:spPr>
          <a:xfrm flipH="1">
            <a:off x="5765439" y="4309453"/>
            <a:ext cx="5972" cy="295200"/>
          </a:xfrm>
          <a:prstGeom prst="line">
            <a:avLst/>
          </a:prstGeom>
          <a:ln w="12700">
            <a:solidFill>
              <a:srgbClr val="2C4C46"/>
            </a:solidFill>
          </a:ln>
        </p:spPr>
        <p:style>
          <a:lnRef idx="1">
            <a:schemeClr val="accent1"/>
          </a:lnRef>
          <a:fillRef idx="0">
            <a:schemeClr val="accent1"/>
          </a:fillRef>
          <a:effectRef idx="0">
            <a:schemeClr val="accent1"/>
          </a:effectRef>
          <a:fontRef idx="minor">
            <a:schemeClr val="tx1"/>
          </a:fontRef>
        </p:style>
      </p:cxnSp>
      <p:sp>
        <p:nvSpPr>
          <p:cNvPr id="534" name="Chord 533">
            <a:extLst>
              <a:ext uri="{FF2B5EF4-FFF2-40B4-BE49-F238E27FC236}">
                <a16:creationId xmlns:a16="http://schemas.microsoft.com/office/drawing/2014/main" id="{6FAD2878-B4F6-4C0D-D026-B6E507AF9D05}"/>
              </a:ext>
            </a:extLst>
          </p:cNvPr>
          <p:cNvSpPr>
            <a:spLocks noChangeAspect="1"/>
          </p:cNvSpPr>
          <p:nvPr/>
        </p:nvSpPr>
        <p:spPr>
          <a:xfrm>
            <a:off x="6024722" y="3793972"/>
            <a:ext cx="2117821" cy="1376765"/>
          </a:xfrm>
          <a:prstGeom prst="chord">
            <a:avLst>
              <a:gd name="adj1" fmla="val 5084333"/>
              <a:gd name="adj2" fmla="val 16429306"/>
            </a:avLst>
          </a:prstGeom>
          <a:solidFill>
            <a:schemeClr val="accent2">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8" name="Chord 537">
            <a:extLst>
              <a:ext uri="{FF2B5EF4-FFF2-40B4-BE49-F238E27FC236}">
                <a16:creationId xmlns:a16="http://schemas.microsoft.com/office/drawing/2014/main" id="{3F5130E3-B408-213D-B8AE-4A8EF13EB0D4}"/>
              </a:ext>
            </a:extLst>
          </p:cNvPr>
          <p:cNvSpPr>
            <a:spLocks noChangeAspect="1"/>
          </p:cNvSpPr>
          <p:nvPr/>
        </p:nvSpPr>
        <p:spPr>
          <a:xfrm>
            <a:off x="6109976" y="3852278"/>
            <a:ext cx="2117821" cy="1376765"/>
          </a:xfrm>
          <a:prstGeom prst="chord">
            <a:avLst>
              <a:gd name="adj1" fmla="val 7376944"/>
              <a:gd name="adj2" fmla="val 14365072"/>
            </a:avLst>
          </a:prstGeom>
          <a:solidFill>
            <a:srgbClr val="DFEEEC"/>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0" name="Arc 539">
            <a:extLst>
              <a:ext uri="{FF2B5EF4-FFF2-40B4-BE49-F238E27FC236}">
                <a16:creationId xmlns:a16="http://schemas.microsoft.com/office/drawing/2014/main" id="{F3EE3863-C794-9E7B-7DA2-BB63EF44FD81}"/>
              </a:ext>
            </a:extLst>
          </p:cNvPr>
          <p:cNvSpPr/>
          <p:nvPr/>
        </p:nvSpPr>
        <p:spPr>
          <a:xfrm>
            <a:off x="6041732" y="3778245"/>
            <a:ext cx="2116800" cy="1375200"/>
          </a:xfrm>
          <a:prstGeom prst="arc">
            <a:avLst>
              <a:gd name="adj1" fmla="val 5084677"/>
              <a:gd name="adj2" fmla="val 14105386"/>
            </a:avLst>
          </a:prstGeom>
          <a:ln w="12700">
            <a:solidFill>
              <a:srgbClr val="284741"/>
            </a:solidFill>
          </a:ln>
          <a:scene3d>
            <a:camera prst="orthographicFront">
              <a:rot lat="1200000" lon="3600000" rev="36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5" name="Cylinder 534">
            <a:extLst>
              <a:ext uri="{FF2B5EF4-FFF2-40B4-BE49-F238E27FC236}">
                <a16:creationId xmlns:a16="http://schemas.microsoft.com/office/drawing/2014/main" id="{B3BF344B-9941-C07A-8A3B-EAC5E6B16800}"/>
              </a:ext>
            </a:extLst>
          </p:cNvPr>
          <p:cNvSpPr/>
          <p:nvPr/>
        </p:nvSpPr>
        <p:spPr>
          <a:xfrm>
            <a:off x="5837690" y="4034166"/>
            <a:ext cx="190063" cy="360021"/>
          </a:xfrm>
          <a:prstGeom prst="can">
            <a:avLst>
              <a:gd name="adj" fmla="val 35290"/>
            </a:avLst>
          </a:prstGeom>
          <a:gradFill>
            <a:gsLst>
              <a:gs pos="36000">
                <a:schemeClr val="accent3"/>
              </a:gs>
              <a:gs pos="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6" name="Cylinder 535">
            <a:extLst>
              <a:ext uri="{FF2B5EF4-FFF2-40B4-BE49-F238E27FC236}">
                <a16:creationId xmlns:a16="http://schemas.microsoft.com/office/drawing/2014/main" id="{774F524B-9F54-9297-F4B2-BA5CEDEFA473}"/>
              </a:ext>
            </a:extLst>
          </p:cNvPr>
          <p:cNvSpPr/>
          <p:nvPr/>
        </p:nvSpPr>
        <p:spPr>
          <a:xfrm>
            <a:off x="6661019" y="4333165"/>
            <a:ext cx="190063" cy="548604"/>
          </a:xfrm>
          <a:prstGeom prst="can">
            <a:avLst>
              <a:gd name="adj" fmla="val 35290"/>
            </a:avLst>
          </a:prstGeom>
          <a:gradFill>
            <a:gsLst>
              <a:gs pos="35000">
                <a:schemeClr val="accent3"/>
              </a:gs>
              <a:gs pos="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6" name="Chord 525">
            <a:extLst>
              <a:ext uri="{FF2B5EF4-FFF2-40B4-BE49-F238E27FC236}">
                <a16:creationId xmlns:a16="http://schemas.microsoft.com/office/drawing/2014/main" id="{26C7D384-DB44-4D85-45DA-02C93B904A9B}"/>
              </a:ext>
            </a:extLst>
          </p:cNvPr>
          <p:cNvSpPr/>
          <p:nvPr/>
        </p:nvSpPr>
        <p:spPr>
          <a:xfrm>
            <a:off x="5722098" y="3186698"/>
            <a:ext cx="2959594" cy="1923989"/>
          </a:xfrm>
          <a:prstGeom prst="chord">
            <a:avLst>
              <a:gd name="adj1" fmla="val 5292044"/>
              <a:gd name="adj2" fmla="val 16484202"/>
            </a:avLst>
          </a:prstGeom>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48" name="Group 547">
            <a:extLst>
              <a:ext uri="{FF2B5EF4-FFF2-40B4-BE49-F238E27FC236}">
                <a16:creationId xmlns:a16="http://schemas.microsoft.com/office/drawing/2014/main" id="{55558DE9-5D56-D282-7E6E-1BC02E822E92}"/>
              </a:ext>
            </a:extLst>
          </p:cNvPr>
          <p:cNvGrpSpPr/>
          <p:nvPr/>
        </p:nvGrpSpPr>
        <p:grpSpPr>
          <a:xfrm>
            <a:off x="3786908" y="4764039"/>
            <a:ext cx="522994" cy="544472"/>
            <a:chOff x="8764696" y="4938311"/>
            <a:chExt cx="522994" cy="544472"/>
          </a:xfrm>
        </p:grpSpPr>
        <p:cxnSp>
          <p:nvCxnSpPr>
            <p:cNvPr id="542" name="Straight Connector 541">
              <a:extLst>
                <a:ext uri="{FF2B5EF4-FFF2-40B4-BE49-F238E27FC236}">
                  <a16:creationId xmlns:a16="http://schemas.microsoft.com/office/drawing/2014/main" id="{E2D29678-E943-E5D1-9713-F16091390D0A}"/>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43" name="Rectangle 542">
              <a:extLst>
                <a:ext uri="{FF2B5EF4-FFF2-40B4-BE49-F238E27FC236}">
                  <a16:creationId xmlns:a16="http://schemas.microsoft.com/office/drawing/2014/main" id="{CAD37933-9BBC-BA54-66FF-F7C007757E41}"/>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 name="Rectangle 540">
              <a:extLst>
                <a:ext uri="{FF2B5EF4-FFF2-40B4-BE49-F238E27FC236}">
                  <a16:creationId xmlns:a16="http://schemas.microsoft.com/office/drawing/2014/main" id="{997BD41B-24CC-3CC9-8F09-223535C1ACB9}"/>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5" name="Straight Connector 544">
              <a:extLst>
                <a:ext uri="{FF2B5EF4-FFF2-40B4-BE49-F238E27FC236}">
                  <a16:creationId xmlns:a16="http://schemas.microsoft.com/office/drawing/2014/main" id="{961703C4-BD35-29B7-1F2B-FEB9DDA4F9C8}"/>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7B595664-E33F-A814-98C3-59FAC5BFA0EF}"/>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49" name="Group 548">
            <a:extLst>
              <a:ext uri="{FF2B5EF4-FFF2-40B4-BE49-F238E27FC236}">
                <a16:creationId xmlns:a16="http://schemas.microsoft.com/office/drawing/2014/main" id="{F56E91CB-D7AC-6CA1-8716-97BE6D84596A}"/>
              </a:ext>
            </a:extLst>
          </p:cNvPr>
          <p:cNvGrpSpPr/>
          <p:nvPr/>
        </p:nvGrpSpPr>
        <p:grpSpPr>
          <a:xfrm>
            <a:off x="4133892" y="4978648"/>
            <a:ext cx="522994" cy="544472"/>
            <a:chOff x="8764696" y="4938311"/>
            <a:chExt cx="522994" cy="544472"/>
          </a:xfrm>
        </p:grpSpPr>
        <p:cxnSp>
          <p:nvCxnSpPr>
            <p:cNvPr id="550" name="Straight Connector 549">
              <a:extLst>
                <a:ext uri="{FF2B5EF4-FFF2-40B4-BE49-F238E27FC236}">
                  <a16:creationId xmlns:a16="http://schemas.microsoft.com/office/drawing/2014/main" id="{F32DA321-111C-1F07-DBCF-358454531308}"/>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51" name="Rectangle 550">
              <a:extLst>
                <a:ext uri="{FF2B5EF4-FFF2-40B4-BE49-F238E27FC236}">
                  <a16:creationId xmlns:a16="http://schemas.microsoft.com/office/drawing/2014/main" id="{A5EC4423-E4C2-0C13-C1FD-0D68C12CA166}"/>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 name="Rectangle 551">
              <a:extLst>
                <a:ext uri="{FF2B5EF4-FFF2-40B4-BE49-F238E27FC236}">
                  <a16:creationId xmlns:a16="http://schemas.microsoft.com/office/drawing/2014/main" id="{A2F5FCE5-7F42-8E5F-D369-2F0AEB35212A}"/>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4" name="Straight Connector 553">
              <a:extLst>
                <a:ext uri="{FF2B5EF4-FFF2-40B4-BE49-F238E27FC236}">
                  <a16:creationId xmlns:a16="http://schemas.microsoft.com/office/drawing/2014/main" id="{98938C7F-5B5C-3689-2926-41D84C4DA29F}"/>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C6014907-1322-D114-3CC8-DB72E3C49BD4}"/>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56" name="Group 555">
            <a:extLst>
              <a:ext uri="{FF2B5EF4-FFF2-40B4-BE49-F238E27FC236}">
                <a16:creationId xmlns:a16="http://schemas.microsoft.com/office/drawing/2014/main" id="{D9D87356-15AE-765C-23CC-4AEA0107B156}"/>
              </a:ext>
            </a:extLst>
          </p:cNvPr>
          <p:cNvGrpSpPr/>
          <p:nvPr/>
        </p:nvGrpSpPr>
        <p:grpSpPr>
          <a:xfrm>
            <a:off x="4499218" y="5180779"/>
            <a:ext cx="522994" cy="544472"/>
            <a:chOff x="8764696" y="4938311"/>
            <a:chExt cx="522994" cy="544472"/>
          </a:xfrm>
        </p:grpSpPr>
        <p:cxnSp>
          <p:nvCxnSpPr>
            <p:cNvPr id="557" name="Straight Connector 556">
              <a:extLst>
                <a:ext uri="{FF2B5EF4-FFF2-40B4-BE49-F238E27FC236}">
                  <a16:creationId xmlns:a16="http://schemas.microsoft.com/office/drawing/2014/main" id="{0A16AABE-3955-9A52-62E9-F58B3442D0BB}"/>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58" name="Rectangle 557">
              <a:extLst>
                <a:ext uri="{FF2B5EF4-FFF2-40B4-BE49-F238E27FC236}">
                  <a16:creationId xmlns:a16="http://schemas.microsoft.com/office/drawing/2014/main" id="{43CA65A0-2A40-280D-7CF7-F83CC5088CB6}"/>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 name="Rectangle 558">
              <a:extLst>
                <a:ext uri="{FF2B5EF4-FFF2-40B4-BE49-F238E27FC236}">
                  <a16:creationId xmlns:a16="http://schemas.microsoft.com/office/drawing/2014/main" id="{7F81EDC8-D3AE-413A-8E9D-96EF5F64E8F3}"/>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0" name="Straight Connector 559">
              <a:extLst>
                <a:ext uri="{FF2B5EF4-FFF2-40B4-BE49-F238E27FC236}">
                  <a16:creationId xmlns:a16="http://schemas.microsoft.com/office/drawing/2014/main" id="{27F77BFF-70FC-9717-B2B5-663D7F384027}"/>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2E2D6871-8496-CF44-692E-38F7FA09D842}"/>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62" name="Group 561">
            <a:extLst>
              <a:ext uri="{FF2B5EF4-FFF2-40B4-BE49-F238E27FC236}">
                <a16:creationId xmlns:a16="http://schemas.microsoft.com/office/drawing/2014/main" id="{A6728327-4A21-EB67-9891-A7D1BFF2364F}"/>
              </a:ext>
            </a:extLst>
          </p:cNvPr>
          <p:cNvGrpSpPr/>
          <p:nvPr/>
        </p:nvGrpSpPr>
        <p:grpSpPr>
          <a:xfrm>
            <a:off x="4846202" y="5395388"/>
            <a:ext cx="522994" cy="544472"/>
            <a:chOff x="8764696" y="4938311"/>
            <a:chExt cx="522994" cy="544472"/>
          </a:xfrm>
        </p:grpSpPr>
        <p:cxnSp>
          <p:nvCxnSpPr>
            <p:cNvPr id="563" name="Straight Connector 562">
              <a:extLst>
                <a:ext uri="{FF2B5EF4-FFF2-40B4-BE49-F238E27FC236}">
                  <a16:creationId xmlns:a16="http://schemas.microsoft.com/office/drawing/2014/main" id="{0FFCDD34-D3B3-E317-015C-0E37B43BAB44}"/>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64" name="Rectangle 563">
              <a:extLst>
                <a:ext uri="{FF2B5EF4-FFF2-40B4-BE49-F238E27FC236}">
                  <a16:creationId xmlns:a16="http://schemas.microsoft.com/office/drawing/2014/main" id="{76C61E1D-4E68-47F0-7F88-04C6183B3F28}"/>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5" name="Rectangle 564">
              <a:extLst>
                <a:ext uri="{FF2B5EF4-FFF2-40B4-BE49-F238E27FC236}">
                  <a16:creationId xmlns:a16="http://schemas.microsoft.com/office/drawing/2014/main" id="{1CA9908D-B758-BFC1-BF50-C1DB1E356C47}"/>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6" name="Straight Connector 565">
              <a:extLst>
                <a:ext uri="{FF2B5EF4-FFF2-40B4-BE49-F238E27FC236}">
                  <a16:creationId xmlns:a16="http://schemas.microsoft.com/office/drawing/2014/main" id="{B6469C14-B1C2-B2D0-E8A7-B644FD519979}"/>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90340A4E-9C6E-6CA7-7257-5EE14BAF2914}"/>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68" name="Group 567">
            <a:extLst>
              <a:ext uri="{FF2B5EF4-FFF2-40B4-BE49-F238E27FC236}">
                <a16:creationId xmlns:a16="http://schemas.microsoft.com/office/drawing/2014/main" id="{E83EC0F2-7E9B-E5A3-93E7-397BE8969BFF}"/>
              </a:ext>
            </a:extLst>
          </p:cNvPr>
          <p:cNvGrpSpPr/>
          <p:nvPr/>
        </p:nvGrpSpPr>
        <p:grpSpPr>
          <a:xfrm>
            <a:off x="5243212" y="5652157"/>
            <a:ext cx="522994" cy="544472"/>
            <a:chOff x="8764696" y="4938311"/>
            <a:chExt cx="522994" cy="544472"/>
          </a:xfrm>
        </p:grpSpPr>
        <p:cxnSp>
          <p:nvCxnSpPr>
            <p:cNvPr id="569" name="Straight Connector 568">
              <a:extLst>
                <a:ext uri="{FF2B5EF4-FFF2-40B4-BE49-F238E27FC236}">
                  <a16:creationId xmlns:a16="http://schemas.microsoft.com/office/drawing/2014/main" id="{57F5E581-61AF-CF20-88A9-AE60D22059FC}"/>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70" name="Rectangle 569">
              <a:extLst>
                <a:ext uri="{FF2B5EF4-FFF2-40B4-BE49-F238E27FC236}">
                  <a16:creationId xmlns:a16="http://schemas.microsoft.com/office/drawing/2014/main" id="{025F11DC-DFB3-13E6-259B-83B59A83B77E}"/>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3" name="Rectangle 572">
              <a:extLst>
                <a:ext uri="{FF2B5EF4-FFF2-40B4-BE49-F238E27FC236}">
                  <a16:creationId xmlns:a16="http://schemas.microsoft.com/office/drawing/2014/main" id="{33E3BAD8-23C5-BB09-84E6-9274648143DC}"/>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74" name="Straight Connector 573">
              <a:extLst>
                <a:ext uri="{FF2B5EF4-FFF2-40B4-BE49-F238E27FC236}">
                  <a16:creationId xmlns:a16="http://schemas.microsoft.com/office/drawing/2014/main" id="{1C32C63F-4710-230B-FDEB-46BC100EBE23}"/>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BD99027C-3AC4-CEC5-C1C1-E0BECC649E2C}"/>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88" name="Group 587">
            <a:extLst>
              <a:ext uri="{FF2B5EF4-FFF2-40B4-BE49-F238E27FC236}">
                <a16:creationId xmlns:a16="http://schemas.microsoft.com/office/drawing/2014/main" id="{E727A2BB-9287-21A7-ED6B-13A797AEA249}"/>
              </a:ext>
            </a:extLst>
          </p:cNvPr>
          <p:cNvGrpSpPr/>
          <p:nvPr/>
        </p:nvGrpSpPr>
        <p:grpSpPr>
          <a:xfrm>
            <a:off x="4144536" y="4441511"/>
            <a:ext cx="522994" cy="544472"/>
            <a:chOff x="8764696" y="4938311"/>
            <a:chExt cx="522994" cy="544472"/>
          </a:xfrm>
        </p:grpSpPr>
        <p:cxnSp>
          <p:nvCxnSpPr>
            <p:cNvPr id="589" name="Straight Connector 588">
              <a:extLst>
                <a:ext uri="{FF2B5EF4-FFF2-40B4-BE49-F238E27FC236}">
                  <a16:creationId xmlns:a16="http://schemas.microsoft.com/office/drawing/2014/main" id="{6CD6776D-ECCF-0948-7885-D0884E028A85}"/>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90" name="Rectangle 589">
              <a:extLst>
                <a:ext uri="{FF2B5EF4-FFF2-40B4-BE49-F238E27FC236}">
                  <a16:creationId xmlns:a16="http://schemas.microsoft.com/office/drawing/2014/main" id="{FCF4AD2C-E06C-AACD-E2B2-1F0AE0F7631F}"/>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1" name="Rectangle 590">
              <a:extLst>
                <a:ext uri="{FF2B5EF4-FFF2-40B4-BE49-F238E27FC236}">
                  <a16:creationId xmlns:a16="http://schemas.microsoft.com/office/drawing/2014/main" id="{76DFC834-7DF4-A9EC-CBA5-0BB808C564B5}"/>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92" name="Straight Connector 591">
              <a:extLst>
                <a:ext uri="{FF2B5EF4-FFF2-40B4-BE49-F238E27FC236}">
                  <a16:creationId xmlns:a16="http://schemas.microsoft.com/office/drawing/2014/main" id="{1B080373-7BBE-3715-4FE3-8939C2A257E3}"/>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2C741072-C224-2427-EA6C-411BF188CBC8}"/>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94" name="Group 593">
            <a:extLst>
              <a:ext uri="{FF2B5EF4-FFF2-40B4-BE49-F238E27FC236}">
                <a16:creationId xmlns:a16="http://schemas.microsoft.com/office/drawing/2014/main" id="{9BDF770E-19BA-5140-5389-7A3E4030313F}"/>
              </a:ext>
            </a:extLst>
          </p:cNvPr>
          <p:cNvGrpSpPr/>
          <p:nvPr/>
        </p:nvGrpSpPr>
        <p:grpSpPr>
          <a:xfrm>
            <a:off x="4491520" y="4656120"/>
            <a:ext cx="522994" cy="544472"/>
            <a:chOff x="8764696" y="4938311"/>
            <a:chExt cx="522994" cy="544472"/>
          </a:xfrm>
        </p:grpSpPr>
        <p:cxnSp>
          <p:nvCxnSpPr>
            <p:cNvPr id="595" name="Straight Connector 594">
              <a:extLst>
                <a:ext uri="{FF2B5EF4-FFF2-40B4-BE49-F238E27FC236}">
                  <a16:creationId xmlns:a16="http://schemas.microsoft.com/office/drawing/2014/main" id="{B32F5483-6722-8B79-24FB-C0209711DCDE}"/>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96" name="Rectangle 595">
              <a:extLst>
                <a:ext uri="{FF2B5EF4-FFF2-40B4-BE49-F238E27FC236}">
                  <a16:creationId xmlns:a16="http://schemas.microsoft.com/office/drawing/2014/main" id="{96E3E707-CBA3-73CE-0921-6DC92B049ED8}"/>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7" name="Rectangle 596">
              <a:extLst>
                <a:ext uri="{FF2B5EF4-FFF2-40B4-BE49-F238E27FC236}">
                  <a16:creationId xmlns:a16="http://schemas.microsoft.com/office/drawing/2014/main" id="{6FD2F062-BEBA-F9F1-C00F-4337D8D9A1CE}"/>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98" name="Straight Connector 597">
              <a:extLst>
                <a:ext uri="{FF2B5EF4-FFF2-40B4-BE49-F238E27FC236}">
                  <a16:creationId xmlns:a16="http://schemas.microsoft.com/office/drawing/2014/main" id="{1DAA18BE-4255-480C-BB99-2C011043AA65}"/>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99" name="Straight Connector 598">
              <a:extLst>
                <a:ext uri="{FF2B5EF4-FFF2-40B4-BE49-F238E27FC236}">
                  <a16:creationId xmlns:a16="http://schemas.microsoft.com/office/drawing/2014/main" id="{9CF62795-9ACD-BB5F-FE67-A76F9D85C288}"/>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00" name="Group 599">
            <a:extLst>
              <a:ext uri="{FF2B5EF4-FFF2-40B4-BE49-F238E27FC236}">
                <a16:creationId xmlns:a16="http://schemas.microsoft.com/office/drawing/2014/main" id="{6E916CE7-37BE-9526-0F02-1FC7BCBB5FF6}"/>
              </a:ext>
            </a:extLst>
          </p:cNvPr>
          <p:cNvGrpSpPr/>
          <p:nvPr/>
        </p:nvGrpSpPr>
        <p:grpSpPr>
          <a:xfrm>
            <a:off x="4856846" y="4858251"/>
            <a:ext cx="522994" cy="544472"/>
            <a:chOff x="8764696" y="4938311"/>
            <a:chExt cx="522994" cy="544472"/>
          </a:xfrm>
        </p:grpSpPr>
        <p:cxnSp>
          <p:nvCxnSpPr>
            <p:cNvPr id="601" name="Straight Connector 600">
              <a:extLst>
                <a:ext uri="{FF2B5EF4-FFF2-40B4-BE49-F238E27FC236}">
                  <a16:creationId xmlns:a16="http://schemas.microsoft.com/office/drawing/2014/main" id="{F5002FA5-47E9-D8BF-84D7-7EB313D02B32}"/>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02" name="Rectangle 601">
              <a:extLst>
                <a:ext uri="{FF2B5EF4-FFF2-40B4-BE49-F238E27FC236}">
                  <a16:creationId xmlns:a16="http://schemas.microsoft.com/office/drawing/2014/main" id="{F2B0E878-C921-0399-FF8A-09D75B1F7E50}"/>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Rectangle 602">
              <a:extLst>
                <a:ext uri="{FF2B5EF4-FFF2-40B4-BE49-F238E27FC236}">
                  <a16:creationId xmlns:a16="http://schemas.microsoft.com/office/drawing/2014/main" id="{349B3D64-4419-24BE-CC6C-E0033B7BE917}"/>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04" name="Straight Connector 603">
              <a:extLst>
                <a:ext uri="{FF2B5EF4-FFF2-40B4-BE49-F238E27FC236}">
                  <a16:creationId xmlns:a16="http://schemas.microsoft.com/office/drawing/2014/main" id="{7294CAA6-AE60-7031-0A07-5617E5452F4E}"/>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05" name="Straight Connector 604">
              <a:extLst>
                <a:ext uri="{FF2B5EF4-FFF2-40B4-BE49-F238E27FC236}">
                  <a16:creationId xmlns:a16="http://schemas.microsoft.com/office/drawing/2014/main" id="{E1FC92C3-0265-A08A-479D-832E8BCAB39B}"/>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06" name="Group 605">
            <a:extLst>
              <a:ext uri="{FF2B5EF4-FFF2-40B4-BE49-F238E27FC236}">
                <a16:creationId xmlns:a16="http://schemas.microsoft.com/office/drawing/2014/main" id="{F139CC19-0043-7D06-4968-D92CB4F0CA3F}"/>
              </a:ext>
            </a:extLst>
          </p:cNvPr>
          <p:cNvGrpSpPr/>
          <p:nvPr/>
        </p:nvGrpSpPr>
        <p:grpSpPr>
          <a:xfrm>
            <a:off x="5203830" y="5072860"/>
            <a:ext cx="522994" cy="544472"/>
            <a:chOff x="8764696" y="4938311"/>
            <a:chExt cx="522994" cy="544472"/>
          </a:xfrm>
        </p:grpSpPr>
        <p:cxnSp>
          <p:nvCxnSpPr>
            <p:cNvPr id="607" name="Straight Connector 606">
              <a:extLst>
                <a:ext uri="{FF2B5EF4-FFF2-40B4-BE49-F238E27FC236}">
                  <a16:creationId xmlns:a16="http://schemas.microsoft.com/office/drawing/2014/main" id="{E146699E-AA65-B461-68C6-1E5829C1AA86}"/>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08" name="Rectangle 607">
              <a:extLst>
                <a:ext uri="{FF2B5EF4-FFF2-40B4-BE49-F238E27FC236}">
                  <a16:creationId xmlns:a16="http://schemas.microsoft.com/office/drawing/2014/main" id="{8EBCAACB-B6C2-E360-29D1-03629CB1658B}"/>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Rectangle 608">
              <a:extLst>
                <a:ext uri="{FF2B5EF4-FFF2-40B4-BE49-F238E27FC236}">
                  <a16:creationId xmlns:a16="http://schemas.microsoft.com/office/drawing/2014/main" id="{160720DE-8F63-9B90-96A3-8D094DBCB226}"/>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0" name="Straight Connector 609">
              <a:extLst>
                <a:ext uri="{FF2B5EF4-FFF2-40B4-BE49-F238E27FC236}">
                  <a16:creationId xmlns:a16="http://schemas.microsoft.com/office/drawing/2014/main" id="{0D6A662A-FFA7-2DF0-2052-F31B616DB819}"/>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11" name="Straight Connector 610">
              <a:extLst>
                <a:ext uri="{FF2B5EF4-FFF2-40B4-BE49-F238E27FC236}">
                  <a16:creationId xmlns:a16="http://schemas.microsoft.com/office/drawing/2014/main" id="{7AE9D9C1-E678-64BB-760E-F44BBF9AE0B1}"/>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12" name="Group 611">
            <a:extLst>
              <a:ext uri="{FF2B5EF4-FFF2-40B4-BE49-F238E27FC236}">
                <a16:creationId xmlns:a16="http://schemas.microsoft.com/office/drawing/2014/main" id="{9A03468C-8488-6D3C-F1EA-63C5D9765EDC}"/>
              </a:ext>
            </a:extLst>
          </p:cNvPr>
          <p:cNvGrpSpPr/>
          <p:nvPr/>
        </p:nvGrpSpPr>
        <p:grpSpPr>
          <a:xfrm>
            <a:off x="5584683" y="5316471"/>
            <a:ext cx="522994" cy="544472"/>
            <a:chOff x="8764696" y="4938311"/>
            <a:chExt cx="522994" cy="544472"/>
          </a:xfrm>
        </p:grpSpPr>
        <p:cxnSp>
          <p:nvCxnSpPr>
            <p:cNvPr id="613" name="Straight Connector 612">
              <a:extLst>
                <a:ext uri="{FF2B5EF4-FFF2-40B4-BE49-F238E27FC236}">
                  <a16:creationId xmlns:a16="http://schemas.microsoft.com/office/drawing/2014/main" id="{FD58E937-15B6-5B05-C0F5-C134B2D3AC40}"/>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EB8A2AE4-B044-6984-E024-BEB97629EEFC}"/>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Rectangle 614">
              <a:extLst>
                <a:ext uri="{FF2B5EF4-FFF2-40B4-BE49-F238E27FC236}">
                  <a16:creationId xmlns:a16="http://schemas.microsoft.com/office/drawing/2014/main" id="{62077CCE-DFE5-4612-2E34-2FBD33DEFFD8}"/>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6" name="Straight Connector 615">
              <a:extLst>
                <a:ext uri="{FF2B5EF4-FFF2-40B4-BE49-F238E27FC236}">
                  <a16:creationId xmlns:a16="http://schemas.microsoft.com/office/drawing/2014/main" id="{18F8623C-3C32-F4A3-62B5-AF9921C8E19A}"/>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17" name="Straight Connector 616">
              <a:extLst>
                <a:ext uri="{FF2B5EF4-FFF2-40B4-BE49-F238E27FC236}">
                  <a16:creationId xmlns:a16="http://schemas.microsoft.com/office/drawing/2014/main" id="{7906686C-B1ED-5299-225D-8132AB5A92D0}"/>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sp>
        <p:nvSpPr>
          <p:cNvPr id="1099" name="Rectangle 1098">
            <a:extLst>
              <a:ext uri="{FF2B5EF4-FFF2-40B4-BE49-F238E27FC236}">
                <a16:creationId xmlns:a16="http://schemas.microsoft.com/office/drawing/2014/main" id="{F8A79261-9BAC-C084-426F-A9735A916926}"/>
              </a:ext>
            </a:extLst>
          </p:cNvPr>
          <p:cNvSpPr/>
          <p:nvPr/>
        </p:nvSpPr>
        <p:spPr>
          <a:xfrm>
            <a:off x="1023643" y="4915306"/>
            <a:ext cx="6073018"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5" name="Rectangle 694">
            <a:extLst>
              <a:ext uri="{FF2B5EF4-FFF2-40B4-BE49-F238E27FC236}">
                <a16:creationId xmlns:a16="http://schemas.microsoft.com/office/drawing/2014/main" id="{A9241BAF-4B43-4335-C424-9E9445320ABC}"/>
              </a:ext>
            </a:extLst>
          </p:cNvPr>
          <p:cNvSpPr/>
          <p:nvPr/>
        </p:nvSpPr>
        <p:spPr>
          <a:xfrm>
            <a:off x="4448127" y="5160556"/>
            <a:ext cx="4520111"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8" name="Rectangle 617">
            <a:extLst>
              <a:ext uri="{FF2B5EF4-FFF2-40B4-BE49-F238E27FC236}">
                <a16:creationId xmlns:a16="http://schemas.microsoft.com/office/drawing/2014/main" id="{F457F2C7-016C-CBBE-DC24-00A4CDD9CBF1}"/>
              </a:ext>
            </a:extLst>
          </p:cNvPr>
          <p:cNvSpPr/>
          <p:nvPr/>
        </p:nvSpPr>
        <p:spPr>
          <a:xfrm>
            <a:off x="5638528" y="5806447"/>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0" name="Rectangle 619">
            <a:extLst>
              <a:ext uri="{FF2B5EF4-FFF2-40B4-BE49-F238E27FC236}">
                <a16:creationId xmlns:a16="http://schemas.microsoft.com/office/drawing/2014/main" id="{386BBA01-FEBB-6AB8-6C49-D8F98990AB8F}"/>
              </a:ext>
            </a:extLst>
          </p:cNvPr>
          <p:cNvSpPr/>
          <p:nvPr/>
        </p:nvSpPr>
        <p:spPr>
          <a:xfrm>
            <a:off x="6185502" y="550162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2" name="Rectangle 621">
            <a:extLst>
              <a:ext uri="{FF2B5EF4-FFF2-40B4-BE49-F238E27FC236}">
                <a16:creationId xmlns:a16="http://schemas.microsoft.com/office/drawing/2014/main" id="{DBC8AF57-B501-6ACE-7A71-464075FEB65F}"/>
              </a:ext>
            </a:extLst>
          </p:cNvPr>
          <p:cNvSpPr/>
          <p:nvPr/>
        </p:nvSpPr>
        <p:spPr>
          <a:xfrm>
            <a:off x="6743313" y="5152117"/>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3" name="Rectangle 622">
            <a:extLst>
              <a:ext uri="{FF2B5EF4-FFF2-40B4-BE49-F238E27FC236}">
                <a16:creationId xmlns:a16="http://schemas.microsoft.com/office/drawing/2014/main" id="{09D68B56-1E2C-FFA7-7F3B-5FEA518D8A8D}"/>
              </a:ext>
            </a:extLst>
          </p:cNvPr>
          <p:cNvSpPr/>
          <p:nvPr/>
        </p:nvSpPr>
        <p:spPr>
          <a:xfrm>
            <a:off x="7307316" y="485216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4" name="Parallelogram 623">
            <a:extLst>
              <a:ext uri="{FF2B5EF4-FFF2-40B4-BE49-F238E27FC236}">
                <a16:creationId xmlns:a16="http://schemas.microsoft.com/office/drawing/2014/main" id="{424095D7-DB11-5879-96D1-F772F1D2628E}"/>
              </a:ext>
            </a:extLst>
          </p:cNvPr>
          <p:cNvSpPr/>
          <p:nvPr/>
        </p:nvSpPr>
        <p:spPr>
          <a:xfrm rot="3103430">
            <a:off x="5949142" y="4450232"/>
            <a:ext cx="108000" cy="144000"/>
          </a:xfrm>
          <a:prstGeom prst="parallelogram">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hlinkHover r:id="" action="ppaction://hlinkshowjump?jump=nextslide"/>
            <a:extLst>
              <a:ext uri="{FF2B5EF4-FFF2-40B4-BE49-F238E27FC236}">
                <a16:creationId xmlns:a16="http://schemas.microsoft.com/office/drawing/2014/main" id="{7C6FAB12-1CD9-4141-A8F7-1A399D3809DD}"/>
              </a:ext>
            </a:extLst>
          </p:cNvPr>
          <p:cNvSpPr/>
          <p:nvPr/>
        </p:nvSpPr>
        <p:spPr>
          <a:xfrm>
            <a:off x="388528" y="3989789"/>
            <a:ext cx="720000" cy="86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Lights on</a:t>
            </a:r>
          </a:p>
        </p:txBody>
      </p:sp>
      <p:sp>
        <p:nvSpPr>
          <p:cNvPr id="103" name="Rectangle 102">
            <a:extLst>
              <a:ext uri="{FF2B5EF4-FFF2-40B4-BE49-F238E27FC236}">
                <a16:creationId xmlns:a16="http://schemas.microsoft.com/office/drawing/2014/main" id="{DCD9ED11-1285-4165-B0B7-B54A7ED6916E}"/>
              </a:ext>
            </a:extLst>
          </p:cNvPr>
          <p:cNvSpPr/>
          <p:nvPr/>
        </p:nvSpPr>
        <p:spPr>
          <a:xfrm>
            <a:off x="388528" y="4853789"/>
            <a:ext cx="720000" cy="864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04" name="Title 1">
            <a:extLst>
              <a:ext uri="{FF2B5EF4-FFF2-40B4-BE49-F238E27FC236}">
                <a16:creationId xmlns:a16="http://schemas.microsoft.com/office/drawing/2014/main" id="{EC9D5570-6147-4D00-8558-9F996145192A}"/>
              </a:ext>
            </a:extLst>
          </p:cNvPr>
          <p:cNvSpPr>
            <a:spLocks noGrp="1"/>
          </p:cNvSpPr>
          <p:nvPr>
            <p:ph type="title"/>
          </p:nvPr>
        </p:nvSpPr>
        <p:spPr>
          <a:xfrm>
            <a:off x="356420" y="365125"/>
            <a:ext cx="6386893" cy="1407691"/>
          </a:xfrm>
        </p:spPr>
        <p:txBody>
          <a:bodyPr>
            <a:noAutofit/>
          </a:bodyPr>
          <a:lstStyle/>
          <a:p>
            <a:r>
              <a:rPr lang="en-GB" dirty="0"/>
              <a:t>Reception and waiting area</a:t>
            </a:r>
          </a:p>
        </p:txBody>
      </p:sp>
      <p:pic>
        <p:nvPicPr>
          <p:cNvPr id="106" name="Picture 105">
            <a:hlinkClick r:id="rId4" action="ppaction://hlinksldjump"/>
            <a:extLst>
              <a:ext uri="{FF2B5EF4-FFF2-40B4-BE49-F238E27FC236}">
                <a16:creationId xmlns:a16="http://schemas.microsoft.com/office/drawing/2014/main" id="{9402A38C-C6BF-4CB6-9A70-9B5570CCD2D1}"/>
              </a:ext>
            </a:extLst>
          </p:cNvPr>
          <p:cNvPicPr>
            <a:picLocks noChangeAspect="1"/>
          </p:cNvPicPr>
          <p:nvPr/>
        </p:nvPicPr>
        <p:blipFill>
          <a:blip r:embed="rId5"/>
          <a:stretch>
            <a:fillRect/>
          </a:stretch>
        </p:blipFill>
        <p:spPr>
          <a:xfrm>
            <a:off x="10561771" y="5190275"/>
            <a:ext cx="1261688" cy="859165"/>
          </a:xfrm>
          <a:prstGeom prst="rect">
            <a:avLst/>
          </a:prstGeom>
        </p:spPr>
      </p:pic>
      <p:sp>
        <p:nvSpPr>
          <p:cNvPr id="4" name="Rectangle 3">
            <a:hlinkClick r:id="rId6" action="ppaction://hlinksldjump"/>
            <a:extLst>
              <a:ext uri="{FF2B5EF4-FFF2-40B4-BE49-F238E27FC236}">
                <a16:creationId xmlns:a16="http://schemas.microsoft.com/office/drawing/2014/main" id="{1CF6721B-A5DD-0FB9-415C-C0B52A0D0628}"/>
              </a:ext>
            </a:extLst>
          </p:cNvPr>
          <p:cNvSpPr/>
          <p:nvPr/>
        </p:nvSpPr>
        <p:spPr>
          <a:xfrm>
            <a:off x="388529" y="1308633"/>
            <a:ext cx="2683136" cy="1821716"/>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Generic energy and impact reducing practices that apply to offices and other businesses are also applicable to hospitals.</a:t>
            </a:r>
          </a:p>
        </p:txBody>
      </p:sp>
      <p:sp>
        <p:nvSpPr>
          <p:cNvPr id="105" name="Rectangle 104">
            <a:hlinkClick r:id="rId6" action="ppaction://hlinksldjump"/>
            <a:extLst>
              <a:ext uri="{FF2B5EF4-FFF2-40B4-BE49-F238E27FC236}">
                <a16:creationId xmlns:a16="http://schemas.microsoft.com/office/drawing/2014/main" id="{146A874A-3FBE-48F1-98A7-4A3BD387183B}"/>
              </a:ext>
            </a:extLst>
          </p:cNvPr>
          <p:cNvSpPr/>
          <p:nvPr/>
        </p:nvSpPr>
        <p:spPr>
          <a:xfrm>
            <a:off x="8590447" y="1340768"/>
            <a:ext cx="3213023" cy="2968685"/>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In public areas (waiting room, café, shop) the recycling of waste, reusable items such as cutlery, careful stock taking of perishable items, choice of low impact food (e.g. vegetarian), heating and ventilation controls can all have a considerable effect.</a:t>
            </a:r>
          </a:p>
        </p:txBody>
      </p:sp>
    </p:spTree>
    <p:custDataLst>
      <p:tags r:id="rId1"/>
    </p:custDataLst>
    <p:extLst>
      <p:ext uri="{BB962C8B-B14F-4D97-AF65-F5344CB8AC3E}">
        <p14:creationId xmlns:p14="http://schemas.microsoft.com/office/powerpoint/2010/main" val="3442323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43489-CB4D-F486-328C-14643C632D5A}"/>
            </a:ext>
          </a:extLst>
        </p:cNvPr>
        <p:cNvGrpSpPr/>
        <p:nvPr/>
      </p:nvGrpSpPr>
      <p:grpSpPr>
        <a:xfrm>
          <a:off x="0" y="0"/>
          <a:ext cx="0" cy="0"/>
          <a:chOff x="0" y="0"/>
          <a:chExt cx="0" cy="0"/>
        </a:xfrm>
      </p:grpSpPr>
      <p:sp>
        <p:nvSpPr>
          <p:cNvPr id="135" name="TextBox 134">
            <a:hlinkClick r:id="rId4" action="ppaction://hlinksldjump"/>
            <a:extLst>
              <a:ext uri="{FF2B5EF4-FFF2-40B4-BE49-F238E27FC236}">
                <a16:creationId xmlns:a16="http://schemas.microsoft.com/office/drawing/2014/main" id="{1D7A2E12-6379-4DE0-AAED-14E6D61D8619}"/>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491" name="Rectangle 490">
            <a:extLst>
              <a:ext uri="{FF2B5EF4-FFF2-40B4-BE49-F238E27FC236}">
                <a16:creationId xmlns:a16="http://schemas.microsoft.com/office/drawing/2014/main" id="{DA952E45-BBE7-44DD-8B72-A0480357C3DA}"/>
              </a:ext>
            </a:extLst>
          </p:cNvPr>
          <p:cNvSpPr/>
          <p:nvPr/>
        </p:nvSpPr>
        <p:spPr>
          <a:xfrm>
            <a:off x="4440360" y="2389773"/>
            <a:ext cx="3976586" cy="1111115"/>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2" name="Rectangle 571">
            <a:extLst>
              <a:ext uri="{FF2B5EF4-FFF2-40B4-BE49-F238E27FC236}">
                <a16:creationId xmlns:a16="http://schemas.microsoft.com/office/drawing/2014/main" id="{1A9E04BA-F3C6-E53D-DC8C-F4B3B48F3C5C}"/>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9" name="Rectangle 1268">
            <a:extLst>
              <a:ext uri="{FF2B5EF4-FFF2-40B4-BE49-F238E27FC236}">
                <a16:creationId xmlns:a16="http://schemas.microsoft.com/office/drawing/2014/main" id="{5B5AF651-1B38-4CA4-B5AD-1F7A114B3099}"/>
              </a:ext>
            </a:extLst>
          </p:cNvPr>
          <p:cNvSpPr/>
          <p:nvPr/>
        </p:nvSpPr>
        <p:spPr>
          <a:xfrm>
            <a:off x="2775397" y="3005722"/>
            <a:ext cx="4844381" cy="3466529"/>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9" name="Rectangle 618">
            <a:extLst>
              <a:ext uri="{FF2B5EF4-FFF2-40B4-BE49-F238E27FC236}">
                <a16:creationId xmlns:a16="http://schemas.microsoft.com/office/drawing/2014/main" id="{13AA7C51-171A-110C-5490-1CDC439192BC}"/>
              </a:ext>
            </a:extLst>
          </p:cNvPr>
          <p:cNvSpPr/>
          <p:nvPr/>
        </p:nvSpPr>
        <p:spPr>
          <a:xfrm>
            <a:off x="6408575" y="1779253"/>
            <a:ext cx="199336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2" name="Rectangle 1271">
            <a:extLst>
              <a:ext uri="{FF2B5EF4-FFF2-40B4-BE49-F238E27FC236}">
                <a16:creationId xmlns:a16="http://schemas.microsoft.com/office/drawing/2014/main" id="{40BEF77B-FCA9-7096-87E5-3283BCB93061}"/>
              </a:ext>
            </a:extLst>
          </p:cNvPr>
          <p:cNvSpPr/>
          <p:nvPr/>
        </p:nvSpPr>
        <p:spPr>
          <a:xfrm>
            <a:off x="4827592" y="2691417"/>
            <a:ext cx="4118838"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4" name="Rectangle 1273">
            <a:extLst>
              <a:ext uri="{FF2B5EF4-FFF2-40B4-BE49-F238E27FC236}">
                <a16:creationId xmlns:a16="http://schemas.microsoft.com/office/drawing/2014/main" id="{B8A85B90-ACEA-CB41-D997-33C2D13A7DBE}"/>
              </a:ext>
            </a:extLst>
          </p:cNvPr>
          <p:cNvSpPr/>
          <p:nvPr/>
        </p:nvSpPr>
        <p:spPr>
          <a:xfrm>
            <a:off x="4854644" y="3888932"/>
            <a:ext cx="3982938"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7" name="Rectangle 1286">
            <a:extLst>
              <a:ext uri="{FF2B5EF4-FFF2-40B4-BE49-F238E27FC236}">
                <a16:creationId xmlns:a16="http://schemas.microsoft.com/office/drawing/2014/main" id="{1D89E113-4A82-8010-C1F7-16579D316B8D}"/>
              </a:ext>
            </a:extLst>
          </p:cNvPr>
          <p:cNvSpPr/>
          <p:nvPr/>
        </p:nvSpPr>
        <p:spPr>
          <a:xfrm>
            <a:off x="7265546" y="2458439"/>
            <a:ext cx="588385" cy="551737"/>
          </a:xfrm>
          <a:prstGeom prst="rect">
            <a:avLst/>
          </a:prstGeom>
          <a:pattFill prst="pct90">
            <a:fgClr>
              <a:schemeClr val="tx1">
                <a:lumMod val="60000"/>
                <a:lumOff val="40000"/>
              </a:schemeClr>
            </a:fgClr>
            <a:bgClr>
              <a:schemeClr val="bg1">
                <a:lumMod val="6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88" name="Straight Connector 1287">
            <a:extLst>
              <a:ext uri="{FF2B5EF4-FFF2-40B4-BE49-F238E27FC236}">
                <a16:creationId xmlns:a16="http://schemas.microsoft.com/office/drawing/2014/main" id="{AAC56AEC-A86A-B622-4CF9-4D97F2A20598}"/>
              </a:ext>
            </a:extLst>
          </p:cNvPr>
          <p:cNvCxnSpPr>
            <a:cxnSpLocks/>
          </p:cNvCxnSpPr>
          <p:nvPr/>
        </p:nvCxnSpPr>
        <p:spPr>
          <a:xfrm flipV="1">
            <a:off x="7598917" y="2680126"/>
            <a:ext cx="76556" cy="44504"/>
          </a:xfrm>
          <a:prstGeom prst="line">
            <a:avLst/>
          </a:prstGeom>
          <a:ln w="1905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89" name="Straight Connector 1288">
            <a:extLst>
              <a:ext uri="{FF2B5EF4-FFF2-40B4-BE49-F238E27FC236}">
                <a16:creationId xmlns:a16="http://schemas.microsoft.com/office/drawing/2014/main" id="{53C5F92B-7CCE-3604-451E-C4AA32331558}"/>
              </a:ext>
            </a:extLst>
          </p:cNvPr>
          <p:cNvCxnSpPr>
            <a:cxnSpLocks/>
          </p:cNvCxnSpPr>
          <p:nvPr/>
        </p:nvCxnSpPr>
        <p:spPr>
          <a:xfrm flipH="1">
            <a:off x="7709463" y="2388285"/>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90" name="Straight Connector 1289">
            <a:extLst>
              <a:ext uri="{FF2B5EF4-FFF2-40B4-BE49-F238E27FC236}">
                <a16:creationId xmlns:a16="http://schemas.microsoft.com/office/drawing/2014/main" id="{56317DA3-DF10-05F9-2A90-8E804F7B70A8}"/>
              </a:ext>
            </a:extLst>
          </p:cNvPr>
          <p:cNvCxnSpPr>
            <a:cxnSpLocks/>
          </p:cNvCxnSpPr>
          <p:nvPr/>
        </p:nvCxnSpPr>
        <p:spPr>
          <a:xfrm flipH="1">
            <a:off x="7405259" y="2578650"/>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91" name="Straight Connector 1290">
            <a:extLst>
              <a:ext uri="{FF2B5EF4-FFF2-40B4-BE49-F238E27FC236}">
                <a16:creationId xmlns:a16="http://schemas.microsoft.com/office/drawing/2014/main" id="{7D5CE0DB-5560-BDE6-FA1D-A1F9D47EB6EB}"/>
              </a:ext>
            </a:extLst>
          </p:cNvPr>
          <p:cNvCxnSpPr>
            <a:cxnSpLocks/>
          </p:cNvCxnSpPr>
          <p:nvPr/>
        </p:nvCxnSpPr>
        <p:spPr>
          <a:xfrm flipH="1">
            <a:off x="7394161" y="2389454"/>
            <a:ext cx="310486" cy="18765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1100" name="Rectangle 1099">
            <a:extLst>
              <a:ext uri="{FF2B5EF4-FFF2-40B4-BE49-F238E27FC236}">
                <a16:creationId xmlns:a16="http://schemas.microsoft.com/office/drawing/2014/main" id="{DE7AD936-16EE-E842-A29C-58D5B6C89D69}"/>
              </a:ext>
            </a:extLst>
          </p:cNvPr>
          <p:cNvSpPr/>
          <p:nvPr/>
        </p:nvSpPr>
        <p:spPr>
          <a:xfrm>
            <a:off x="1132367" y="3186666"/>
            <a:ext cx="564152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0" name="Rectangle 1189">
            <a:extLst>
              <a:ext uri="{FF2B5EF4-FFF2-40B4-BE49-F238E27FC236}">
                <a16:creationId xmlns:a16="http://schemas.microsoft.com/office/drawing/2014/main" id="{36B49ABD-4665-1700-85EF-C5EE4AB59150}"/>
              </a:ext>
            </a:extLst>
          </p:cNvPr>
          <p:cNvSpPr/>
          <p:nvPr/>
        </p:nvSpPr>
        <p:spPr>
          <a:xfrm>
            <a:off x="2226734" y="3988825"/>
            <a:ext cx="1419315" cy="520295"/>
          </a:xfrm>
          <a:prstGeom prst="rect">
            <a:avLst/>
          </a:prstGeom>
          <a:gradFill>
            <a:gsLst>
              <a:gs pos="10000">
                <a:schemeClr val="bg1"/>
              </a:gs>
              <a:gs pos="30000">
                <a:schemeClr val="tx2">
                  <a:lumMod val="20000"/>
                  <a:lumOff val="80000"/>
                </a:schemeClr>
              </a:gs>
              <a:gs pos="45000">
                <a:schemeClr val="tx2">
                  <a:lumMod val="20000"/>
                  <a:lumOff val="80000"/>
                </a:schemeClr>
              </a:gs>
              <a:gs pos="86000">
                <a:schemeClr val="bg1"/>
              </a:gs>
            </a:gsLst>
            <a:lin ang="2400000" scaled="0"/>
          </a:gra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91" name="Straight Connector 1190">
            <a:extLst>
              <a:ext uri="{FF2B5EF4-FFF2-40B4-BE49-F238E27FC236}">
                <a16:creationId xmlns:a16="http://schemas.microsoft.com/office/drawing/2014/main" id="{41D520FC-1825-ECFD-B017-A5DC03C5C311}"/>
              </a:ext>
            </a:extLst>
          </p:cNvPr>
          <p:cNvCxnSpPr>
            <a:cxnSpLocks/>
          </p:cNvCxnSpPr>
          <p:nvPr/>
        </p:nvCxnSpPr>
        <p:spPr>
          <a:xfrm flipH="1">
            <a:off x="2620743" y="3797948"/>
            <a:ext cx="675860" cy="373711"/>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2" name="Straight Connector 1191">
            <a:extLst>
              <a:ext uri="{FF2B5EF4-FFF2-40B4-BE49-F238E27FC236}">
                <a16:creationId xmlns:a16="http://schemas.microsoft.com/office/drawing/2014/main" id="{1023B4F2-583A-61CA-1955-1AF74566DFEC}"/>
              </a:ext>
            </a:extLst>
          </p:cNvPr>
          <p:cNvCxnSpPr/>
          <p:nvPr/>
        </p:nvCxnSpPr>
        <p:spPr>
          <a:xfrm>
            <a:off x="2958673" y="3984803"/>
            <a:ext cx="0" cy="468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1C59C05-A44A-79CC-3475-313E983417E5}"/>
              </a:ext>
            </a:extLst>
          </p:cNvPr>
          <p:cNvCxnSpPr/>
          <p:nvPr/>
        </p:nvCxnSpPr>
        <p:spPr>
          <a:xfrm>
            <a:off x="3293615" y="3802090"/>
            <a:ext cx="0" cy="468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8" name="Straight Connector 1197">
            <a:extLst>
              <a:ext uri="{FF2B5EF4-FFF2-40B4-BE49-F238E27FC236}">
                <a16:creationId xmlns:a16="http://schemas.microsoft.com/office/drawing/2014/main" id="{E75FB962-3FE0-9CC7-0BCF-2FC1FC491D82}"/>
              </a:ext>
            </a:extLst>
          </p:cNvPr>
          <p:cNvCxnSpPr>
            <a:cxnSpLocks/>
          </p:cNvCxnSpPr>
          <p:nvPr/>
        </p:nvCxnSpPr>
        <p:spPr>
          <a:xfrm flipH="1">
            <a:off x="4020128" y="3350782"/>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1193" name="Rectangle 1192">
            <a:extLst>
              <a:ext uri="{FF2B5EF4-FFF2-40B4-BE49-F238E27FC236}">
                <a16:creationId xmlns:a16="http://schemas.microsoft.com/office/drawing/2014/main" id="{09E179AD-9243-81EC-F1A5-D6BD8B2E9E21}"/>
              </a:ext>
            </a:extLst>
          </p:cNvPr>
          <p:cNvSpPr/>
          <p:nvPr/>
        </p:nvSpPr>
        <p:spPr>
          <a:xfrm>
            <a:off x="3880415" y="3230571"/>
            <a:ext cx="588385" cy="551737"/>
          </a:xfrm>
          <a:prstGeom prst="rect">
            <a:avLst/>
          </a:prstGeom>
          <a:pattFill prst="pct90">
            <a:fgClr>
              <a:schemeClr val="tx1">
                <a:lumMod val="60000"/>
                <a:lumOff val="40000"/>
              </a:schemeClr>
            </a:fgClr>
            <a:bgClr>
              <a:schemeClr val="bg1">
                <a:lumMod val="6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95" name="Straight Connector 1194">
            <a:extLst>
              <a:ext uri="{FF2B5EF4-FFF2-40B4-BE49-F238E27FC236}">
                <a16:creationId xmlns:a16="http://schemas.microsoft.com/office/drawing/2014/main" id="{B16C74CD-6AEC-3489-C012-64D7D044CC70}"/>
              </a:ext>
            </a:extLst>
          </p:cNvPr>
          <p:cNvCxnSpPr>
            <a:cxnSpLocks/>
          </p:cNvCxnSpPr>
          <p:nvPr/>
        </p:nvCxnSpPr>
        <p:spPr>
          <a:xfrm flipH="1">
            <a:off x="4324332" y="3160417"/>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9" name="Straight Connector 1198">
            <a:extLst>
              <a:ext uri="{FF2B5EF4-FFF2-40B4-BE49-F238E27FC236}">
                <a16:creationId xmlns:a16="http://schemas.microsoft.com/office/drawing/2014/main" id="{4EEABF00-D9E9-8CC7-DC0C-6576AFCFB5B0}"/>
              </a:ext>
            </a:extLst>
          </p:cNvPr>
          <p:cNvCxnSpPr>
            <a:cxnSpLocks/>
          </p:cNvCxnSpPr>
          <p:nvPr/>
        </p:nvCxnSpPr>
        <p:spPr>
          <a:xfrm flipH="1">
            <a:off x="4009030" y="3161586"/>
            <a:ext cx="310486" cy="18765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4" name="Straight Connector 1193">
            <a:extLst>
              <a:ext uri="{FF2B5EF4-FFF2-40B4-BE49-F238E27FC236}">
                <a16:creationId xmlns:a16="http://schemas.microsoft.com/office/drawing/2014/main" id="{9589E2E0-59BD-FEC4-0A4B-9FA17C0D88B2}"/>
              </a:ext>
            </a:extLst>
          </p:cNvPr>
          <p:cNvCxnSpPr>
            <a:cxnSpLocks/>
          </p:cNvCxnSpPr>
          <p:nvPr/>
        </p:nvCxnSpPr>
        <p:spPr>
          <a:xfrm flipV="1">
            <a:off x="4213786" y="3452258"/>
            <a:ext cx="76556" cy="44504"/>
          </a:xfrm>
          <a:prstGeom prst="line">
            <a:avLst/>
          </a:prstGeom>
          <a:ln w="19050">
            <a:solidFill>
              <a:srgbClr val="284741"/>
            </a:solidFill>
          </a:ln>
        </p:spPr>
        <p:style>
          <a:lnRef idx="1">
            <a:schemeClr val="accent1"/>
          </a:lnRef>
          <a:fillRef idx="0">
            <a:schemeClr val="accent1"/>
          </a:fillRef>
          <a:effectRef idx="0">
            <a:schemeClr val="accent1"/>
          </a:effectRef>
          <a:fontRef idx="minor">
            <a:schemeClr val="tx1"/>
          </a:fontRef>
        </p:style>
      </p:cxnSp>
      <p:sp>
        <p:nvSpPr>
          <p:cNvPr id="527" name="Chord 526">
            <a:extLst>
              <a:ext uri="{FF2B5EF4-FFF2-40B4-BE49-F238E27FC236}">
                <a16:creationId xmlns:a16="http://schemas.microsoft.com/office/drawing/2014/main" id="{941DD740-B347-3A68-6A71-F40FD6841541}"/>
              </a:ext>
            </a:extLst>
          </p:cNvPr>
          <p:cNvSpPr/>
          <p:nvPr/>
        </p:nvSpPr>
        <p:spPr>
          <a:xfrm>
            <a:off x="5713693" y="3861048"/>
            <a:ext cx="2959594" cy="1923989"/>
          </a:xfrm>
          <a:prstGeom prst="chord">
            <a:avLst>
              <a:gd name="adj1" fmla="val 5292044"/>
              <a:gd name="adj2" fmla="val 16484202"/>
            </a:avLst>
          </a:prstGeom>
          <a:ln>
            <a:solidFill>
              <a:srgbClr val="2C4C46"/>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3" name="Rectangle 532">
            <a:extLst>
              <a:ext uri="{FF2B5EF4-FFF2-40B4-BE49-F238E27FC236}">
                <a16:creationId xmlns:a16="http://schemas.microsoft.com/office/drawing/2014/main" id="{23930F3C-D564-86AE-47E8-CA66505B232E}"/>
              </a:ext>
            </a:extLst>
          </p:cNvPr>
          <p:cNvSpPr/>
          <p:nvPr/>
        </p:nvSpPr>
        <p:spPr>
          <a:xfrm>
            <a:off x="5765327" y="4330024"/>
            <a:ext cx="233543" cy="278988"/>
          </a:xfrm>
          <a:prstGeom prst="rect">
            <a:avLst/>
          </a:prstGeom>
          <a:solidFill>
            <a:srgbClr val="6EB5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8" name="Chord 527">
            <a:extLst>
              <a:ext uri="{FF2B5EF4-FFF2-40B4-BE49-F238E27FC236}">
                <a16:creationId xmlns:a16="http://schemas.microsoft.com/office/drawing/2014/main" id="{CCC6C7CA-D059-7237-3202-35206CA8C261}"/>
              </a:ext>
            </a:extLst>
          </p:cNvPr>
          <p:cNvSpPr/>
          <p:nvPr/>
        </p:nvSpPr>
        <p:spPr>
          <a:xfrm>
            <a:off x="5721582" y="3600000"/>
            <a:ext cx="2959594" cy="1923989"/>
          </a:xfrm>
          <a:prstGeom prst="chord">
            <a:avLst>
              <a:gd name="adj1" fmla="val 5292044"/>
              <a:gd name="adj2" fmla="val 16484202"/>
            </a:avLst>
          </a:prstGeom>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0" name="Straight Connector 529">
            <a:extLst>
              <a:ext uri="{FF2B5EF4-FFF2-40B4-BE49-F238E27FC236}">
                <a16:creationId xmlns:a16="http://schemas.microsoft.com/office/drawing/2014/main" id="{277DFC4D-BCC5-26B2-3EA9-3D35AB6B527B}"/>
              </a:ext>
            </a:extLst>
          </p:cNvPr>
          <p:cNvCxnSpPr>
            <a:cxnSpLocks/>
          </p:cNvCxnSpPr>
          <p:nvPr/>
        </p:nvCxnSpPr>
        <p:spPr>
          <a:xfrm flipH="1">
            <a:off x="5765439" y="4309453"/>
            <a:ext cx="5972" cy="295200"/>
          </a:xfrm>
          <a:prstGeom prst="line">
            <a:avLst/>
          </a:prstGeom>
          <a:ln w="12700">
            <a:solidFill>
              <a:srgbClr val="2C4C46"/>
            </a:solidFill>
          </a:ln>
        </p:spPr>
        <p:style>
          <a:lnRef idx="1">
            <a:schemeClr val="accent1"/>
          </a:lnRef>
          <a:fillRef idx="0">
            <a:schemeClr val="accent1"/>
          </a:fillRef>
          <a:effectRef idx="0">
            <a:schemeClr val="accent1"/>
          </a:effectRef>
          <a:fontRef idx="minor">
            <a:schemeClr val="tx1"/>
          </a:fontRef>
        </p:style>
      </p:cxnSp>
      <p:sp>
        <p:nvSpPr>
          <p:cNvPr id="534" name="Chord 533">
            <a:extLst>
              <a:ext uri="{FF2B5EF4-FFF2-40B4-BE49-F238E27FC236}">
                <a16:creationId xmlns:a16="http://schemas.microsoft.com/office/drawing/2014/main" id="{6FAD2878-B4F6-4C0D-D026-B6E507AF9D05}"/>
              </a:ext>
            </a:extLst>
          </p:cNvPr>
          <p:cNvSpPr>
            <a:spLocks noChangeAspect="1"/>
          </p:cNvSpPr>
          <p:nvPr/>
        </p:nvSpPr>
        <p:spPr>
          <a:xfrm>
            <a:off x="6024722" y="3793972"/>
            <a:ext cx="2117821" cy="1376765"/>
          </a:xfrm>
          <a:prstGeom prst="chord">
            <a:avLst>
              <a:gd name="adj1" fmla="val 5084333"/>
              <a:gd name="adj2" fmla="val 16429306"/>
            </a:avLst>
          </a:prstGeom>
          <a:solidFill>
            <a:schemeClr val="accent2">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8" name="Chord 537">
            <a:extLst>
              <a:ext uri="{FF2B5EF4-FFF2-40B4-BE49-F238E27FC236}">
                <a16:creationId xmlns:a16="http://schemas.microsoft.com/office/drawing/2014/main" id="{3F5130E3-B408-213D-B8AE-4A8EF13EB0D4}"/>
              </a:ext>
            </a:extLst>
          </p:cNvPr>
          <p:cNvSpPr>
            <a:spLocks noChangeAspect="1"/>
          </p:cNvSpPr>
          <p:nvPr/>
        </p:nvSpPr>
        <p:spPr>
          <a:xfrm>
            <a:off x="6109976" y="3852278"/>
            <a:ext cx="2117821" cy="1376765"/>
          </a:xfrm>
          <a:prstGeom prst="chord">
            <a:avLst>
              <a:gd name="adj1" fmla="val 7376944"/>
              <a:gd name="adj2" fmla="val 14365072"/>
            </a:avLst>
          </a:prstGeom>
          <a:solidFill>
            <a:srgbClr val="DFEEEC"/>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0" name="Arc 539">
            <a:extLst>
              <a:ext uri="{FF2B5EF4-FFF2-40B4-BE49-F238E27FC236}">
                <a16:creationId xmlns:a16="http://schemas.microsoft.com/office/drawing/2014/main" id="{F3EE3863-C794-9E7B-7DA2-BB63EF44FD81}"/>
              </a:ext>
            </a:extLst>
          </p:cNvPr>
          <p:cNvSpPr/>
          <p:nvPr/>
        </p:nvSpPr>
        <p:spPr>
          <a:xfrm>
            <a:off x="6041732" y="3778245"/>
            <a:ext cx="2116800" cy="1375200"/>
          </a:xfrm>
          <a:prstGeom prst="arc">
            <a:avLst>
              <a:gd name="adj1" fmla="val 5084677"/>
              <a:gd name="adj2" fmla="val 14105386"/>
            </a:avLst>
          </a:prstGeom>
          <a:ln w="12700">
            <a:solidFill>
              <a:srgbClr val="284741"/>
            </a:solidFill>
          </a:ln>
          <a:scene3d>
            <a:camera prst="orthographicFront">
              <a:rot lat="1200000" lon="3600000" rev="36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5" name="Cylinder 534">
            <a:extLst>
              <a:ext uri="{FF2B5EF4-FFF2-40B4-BE49-F238E27FC236}">
                <a16:creationId xmlns:a16="http://schemas.microsoft.com/office/drawing/2014/main" id="{B3BF344B-9941-C07A-8A3B-EAC5E6B16800}"/>
              </a:ext>
            </a:extLst>
          </p:cNvPr>
          <p:cNvSpPr/>
          <p:nvPr/>
        </p:nvSpPr>
        <p:spPr>
          <a:xfrm>
            <a:off x="5837690" y="4034166"/>
            <a:ext cx="190063" cy="360021"/>
          </a:xfrm>
          <a:prstGeom prst="can">
            <a:avLst>
              <a:gd name="adj" fmla="val 35290"/>
            </a:avLst>
          </a:prstGeom>
          <a:gradFill>
            <a:gsLst>
              <a:gs pos="36000">
                <a:schemeClr val="accent3"/>
              </a:gs>
              <a:gs pos="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6" name="Cylinder 535">
            <a:extLst>
              <a:ext uri="{FF2B5EF4-FFF2-40B4-BE49-F238E27FC236}">
                <a16:creationId xmlns:a16="http://schemas.microsoft.com/office/drawing/2014/main" id="{774F524B-9F54-9297-F4B2-BA5CEDEFA473}"/>
              </a:ext>
            </a:extLst>
          </p:cNvPr>
          <p:cNvSpPr/>
          <p:nvPr/>
        </p:nvSpPr>
        <p:spPr>
          <a:xfrm>
            <a:off x="6661019" y="4333165"/>
            <a:ext cx="190063" cy="548604"/>
          </a:xfrm>
          <a:prstGeom prst="can">
            <a:avLst>
              <a:gd name="adj" fmla="val 35290"/>
            </a:avLst>
          </a:prstGeom>
          <a:gradFill>
            <a:gsLst>
              <a:gs pos="35000">
                <a:schemeClr val="accent3"/>
              </a:gs>
              <a:gs pos="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6" name="Chord 525">
            <a:extLst>
              <a:ext uri="{FF2B5EF4-FFF2-40B4-BE49-F238E27FC236}">
                <a16:creationId xmlns:a16="http://schemas.microsoft.com/office/drawing/2014/main" id="{26C7D384-DB44-4D85-45DA-02C93B904A9B}"/>
              </a:ext>
            </a:extLst>
          </p:cNvPr>
          <p:cNvSpPr/>
          <p:nvPr/>
        </p:nvSpPr>
        <p:spPr>
          <a:xfrm>
            <a:off x="5722098" y="3186698"/>
            <a:ext cx="2959594" cy="1923989"/>
          </a:xfrm>
          <a:prstGeom prst="chord">
            <a:avLst>
              <a:gd name="adj1" fmla="val 5292044"/>
              <a:gd name="adj2" fmla="val 16484202"/>
            </a:avLst>
          </a:prstGeom>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48" name="Group 547">
            <a:extLst>
              <a:ext uri="{FF2B5EF4-FFF2-40B4-BE49-F238E27FC236}">
                <a16:creationId xmlns:a16="http://schemas.microsoft.com/office/drawing/2014/main" id="{55558DE9-5D56-D282-7E6E-1BC02E822E92}"/>
              </a:ext>
            </a:extLst>
          </p:cNvPr>
          <p:cNvGrpSpPr/>
          <p:nvPr/>
        </p:nvGrpSpPr>
        <p:grpSpPr>
          <a:xfrm>
            <a:off x="3786908" y="4764039"/>
            <a:ext cx="522994" cy="544472"/>
            <a:chOff x="8764696" y="4938311"/>
            <a:chExt cx="522994" cy="544472"/>
          </a:xfrm>
        </p:grpSpPr>
        <p:cxnSp>
          <p:nvCxnSpPr>
            <p:cNvPr id="542" name="Straight Connector 541">
              <a:extLst>
                <a:ext uri="{FF2B5EF4-FFF2-40B4-BE49-F238E27FC236}">
                  <a16:creationId xmlns:a16="http://schemas.microsoft.com/office/drawing/2014/main" id="{E2D29678-E943-E5D1-9713-F16091390D0A}"/>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43" name="Rectangle 542">
              <a:extLst>
                <a:ext uri="{FF2B5EF4-FFF2-40B4-BE49-F238E27FC236}">
                  <a16:creationId xmlns:a16="http://schemas.microsoft.com/office/drawing/2014/main" id="{CAD37933-9BBC-BA54-66FF-F7C007757E41}"/>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 name="Rectangle 540">
              <a:extLst>
                <a:ext uri="{FF2B5EF4-FFF2-40B4-BE49-F238E27FC236}">
                  <a16:creationId xmlns:a16="http://schemas.microsoft.com/office/drawing/2014/main" id="{997BD41B-24CC-3CC9-8F09-223535C1ACB9}"/>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5" name="Straight Connector 544">
              <a:extLst>
                <a:ext uri="{FF2B5EF4-FFF2-40B4-BE49-F238E27FC236}">
                  <a16:creationId xmlns:a16="http://schemas.microsoft.com/office/drawing/2014/main" id="{961703C4-BD35-29B7-1F2B-FEB9DDA4F9C8}"/>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7B595664-E33F-A814-98C3-59FAC5BFA0EF}"/>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49" name="Group 548">
            <a:extLst>
              <a:ext uri="{FF2B5EF4-FFF2-40B4-BE49-F238E27FC236}">
                <a16:creationId xmlns:a16="http://schemas.microsoft.com/office/drawing/2014/main" id="{F56E91CB-D7AC-6CA1-8716-97BE6D84596A}"/>
              </a:ext>
            </a:extLst>
          </p:cNvPr>
          <p:cNvGrpSpPr/>
          <p:nvPr/>
        </p:nvGrpSpPr>
        <p:grpSpPr>
          <a:xfrm>
            <a:off x="4133892" y="4978648"/>
            <a:ext cx="522994" cy="544472"/>
            <a:chOff x="8764696" y="4938311"/>
            <a:chExt cx="522994" cy="544472"/>
          </a:xfrm>
        </p:grpSpPr>
        <p:cxnSp>
          <p:nvCxnSpPr>
            <p:cNvPr id="550" name="Straight Connector 549">
              <a:extLst>
                <a:ext uri="{FF2B5EF4-FFF2-40B4-BE49-F238E27FC236}">
                  <a16:creationId xmlns:a16="http://schemas.microsoft.com/office/drawing/2014/main" id="{F32DA321-111C-1F07-DBCF-358454531308}"/>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51" name="Rectangle 550">
              <a:extLst>
                <a:ext uri="{FF2B5EF4-FFF2-40B4-BE49-F238E27FC236}">
                  <a16:creationId xmlns:a16="http://schemas.microsoft.com/office/drawing/2014/main" id="{A5EC4423-E4C2-0C13-C1FD-0D68C12CA166}"/>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 name="Rectangle 551">
              <a:extLst>
                <a:ext uri="{FF2B5EF4-FFF2-40B4-BE49-F238E27FC236}">
                  <a16:creationId xmlns:a16="http://schemas.microsoft.com/office/drawing/2014/main" id="{A2F5FCE5-7F42-8E5F-D369-2F0AEB35212A}"/>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4" name="Straight Connector 553">
              <a:extLst>
                <a:ext uri="{FF2B5EF4-FFF2-40B4-BE49-F238E27FC236}">
                  <a16:creationId xmlns:a16="http://schemas.microsoft.com/office/drawing/2014/main" id="{98938C7F-5B5C-3689-2926-41D84C4DA29F}"/>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C6014907-1322-D114-3CC8-DB72E3C49BD4}"/>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56" name="Group 555">
            <a:extLst>
              <a:ext uri="{FF2B5EF4-FFF2-40B4-BE49-F238E27FC236}">
                <a16:creationId xmlns:a16="http://schemas.microsoft.com/office/drawing/2014/main" id="{D9D87356-15AE-765C-23CC-4AEA0107B156}"/>
              </a:ext>
            </a:extLst>
          </p:cNvPr>
          <p:cNvGrpSpPr/>
          <p:nvPr/>
        </p:nvGrpSpPr>
        <p:grpSpPr>
          <a:xfrm>
            <a:off x="4499218" y="5180779"/>
            <a:ext cx="522994" cy="544472"/>
            <a:chOff x="8764696" y="4938311"/>
            <a:chExt cx="522994" cy="544472"/>
          </a:xfrm>
        </p:grpSpPr>
        <p:cxnSp>
          <p:nvCxnSpPr>
            <p:cNvPr id="557" name="Straight Connector 556">
              <a:extLst>
                <a:ext uri="{FF2B5EF4-FFF2-40B4-BE49-F238E27FC236}">
                  <a16:creationId xmlns:a16="http://schemas.microsoft.com/office/drawing/2014/main" id="{0A16AABE-3955-9A52-62E9-F58B3442D0BB}"/>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58" name="Rectangle 557">
              <a:extLst>
                <a:ext uri="{FF2B5EF4-FFF2-40B4-BE49-F238E27FC236}">
                  <a16:creationId xmlns:a16="http://schemas.microsoft.com/office/drawing/2014/main" id="{43CA65A0-2A40-280D-7CF7-F83CC5088CB6}"/>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 name="Rectangle 558">
              <a:extLst>
                <a:ext uri="{FF2B5EF4-FFF2-40B4-BE49-F238E27FC236}">
                  <a16:creationId xmlns:a16="http://schemas.microsoft.com/office/drawing/2014/main" id="{7F81EDC8-D3AE-413A-8E9D-96EF5F64E8F3}"/>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0" name="Straight Connector 559">
              <a:extLst>
                <a:ext uri="{FF2B5EF4-FFF2-40B4-BE49-F238E27FC236}">
                  <a16:creationId xmlns:a16="http://schemas.microsoft.com/office/drawing/2014/main" id="{27F77BFF-70FC-9717-B2B5-663D7F384027}"/>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2E2D6871-8496-CF44-692E-38F7FA09D842}"/>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62" name="Group 561">
            <a:extLst>
              <a:ext uri="{FF2B5EF4-FFF2-40B4-BE49-F238E27FC236}">
                <a16:creationId xmlns:a16="http://schemas.microsoft.com/office/drawing/2014/main" id="{A6728327-4A21-EB67-9891-A7D1BFF2364F}"/>
              </a:ext>
            </a:extLst>
          </p:cNvPr>
          <p:cNvGrpSpPr/>
          <p:nvPr/>
        </p:nvGrpSpPr>
        <p:grpSpPr>
          <a:xfrm>
            <a:off x="4846202" y="5395388"/>
            <a:ext cx="522994" cy="544472"/>
            <a:chOff x="8764696" y="4938311"/>
            <a:chExt cx="522994" cy="544472"/>
          </a:xfrm>
        </p:grpSpPr>
        <p:cxnSp>
          <p:nvCxnSpPr>
            <p:cNvPr id="563" name="Straight Connector 562">
              <a:extLst>
                <a:ext uri="{FF2B5EF4-FFF2-40B4-BE49-F238E27FC236}">
                  <a16:creationId xmlns:a16="http://schemas.microsoft.com/office/drawing/2014/main" id="{0FFCDD34-D3B3-E317-015C-0E37B43BAB44}"/>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64" name="Rectangle 563">
              <a:extLst>
                <a:ext uri="{FF2B5EF4-FFF2-40B4-BE49-F238E27FC236}">
                  <a16:creationId xmlns:a16="http://schemas.microsoft.com/office/drawing/2014/main" id="{76C61E1D-4E68-47F0-7F88-04C6183B3F28}"/>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5" name="Rectangle 564">
              <a:extLst>
                <a:ext uri="{FF2B5EF4-FFF2-40B4-BE49-F238E27FC236}">
                  <a16:creationId xmlns:a16="http://schemas.microsoft.com/office/drawing/2014/main" id="{1CA9908D-B758-BFC1-BF50-C1DB1E356C47}"/>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6" name="Straight Connector 565">
              <a:extLst>
                <a:ext uri="{FF2B5EF4-FFF2-40B4-BE49-F238E27FC236}">
                  <a16:creationId xmlns:a16="http://schemas.microsoft.com/office/drawing/2014/main" id="{B6469C14-B1C2-B2D0-E8A7-B644FD519979}"/>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90340A4E-9C6E-6CA7-7257-5EE14BAF2914}"/>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68" name="Group 567">
            <a:extLst>
              <a:ext uri="{FF2B5EF4-FFF2-40B4-BE49-F238E27FC236}">
                <a16:creationId xmlns:a16="http://schemas.microsoft.com/office/drawing/2014/main" id="{E83EC0F2-7E9B-E5A3-93E7-397BE8969BFF}"/>
              </a:ext>
            </a:extLst>
          </p:cNvPr>
          <p:cNvGrpSpPr/>
          <p:nvPr/>
        </p:nvGrpSpPr>
        <p:grpSpPr>
          <a:xfrm>
            <a:off x="5243212" y="5652157"/>
            <a:ext cx="522994" cy="544472"/>
            <a:chOff x="8764696" y="4938311"/>
            <a:chExt cx="522994" cy="544472"/>
          </a:xfrm>
        </p:grpSpPr>
        <p:cxnSp>
          <p:nvCxnSpPr>
            <p:cNvPr id="569" name="Straight Connector 568">
              <a:extLst>
                <a:ext uri="{FF2B5EF4-FFF2-40B4-BE49-F238E27FC236}">
                  <a16:creationId xmlns:a16="http://schemas.microsoft.com/office/drawing/2014/main" id="{57F5E581-61AF-CF20-88A9-AE60D22059FC}"/>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70" name="Rectangle 569">
              <a:extLst>
                <a:ext uri="{FF2B5EF4-FFF2-40B4-BE49-F238E27FC236}">
                  <a16:creationId xmlns:a16="http://schemas.microsoft.com/office/drawing/2014/main" id="{025F11DC-DFB3-13E6-259B-83B59A83B77E}"/>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3" name="Rectangle 572">
              <a:extLst>
                <a:ext uri="{FF2B5EF4-FFF2-40B4-BE49-F238E27FC236}">
                  <a16:creationId xmlns:a16="http://schemas.microsoft.com/office/drawing/2014/main" id="{33E3BAD8-23C5-BB09-84E6-9274648143DC}"/>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74" name="Straight Connector 573">
              <a:extLst>
                <a:ext uri="{FF2B5EF4-FFF2-40B4-BE49-F238E27FC236}">
                  <a16:creationId xmlns:a16="http://schemas.microsoft.com/office/drawing/2014/main" id="{1C32C63F-4710-230B-FDEB-46BC100EBE23}"/>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BD99027C-3AC4-CEC5-C1C1-E0BECC649E2C}"/>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88" name="Group 587">
            <a:extLst>
              <a:ext uri="{FF2B5EF4-FFF2-40B4-BE49-F238E27FC236}">
                <a16:creationId xmlns:a16="http://schemas.microsoft.com/office/drawing/2014/main" id="{E727A2BB-9287-21A7-ED6B-13A797AEA249}"/>
              </a:ext>
            </a:extLst>
          </p:cNvPr>
          <p:cNvGrpSpPr/>
          <p:nvPr/>
        </p:nvGrpSpPr>
        <p:grpSpPr>
          <a:xfrm>
            <a:off x="4144536" y="4441511"/>
            <a:ext cx="522994" cy="544472"/>
            <a:chOff x="8764696" y="4938311"/>
            <a:chExt cx="522994" cy="544472"/>
          </a:xfrm>
        </p:grpSpPr>
        <p:cxnSp>
          <p:nvCxnSpPr>
            <p:cNvPr id="589" name="Straight Connector 588">
              <a:extLst>
                <a:ext uri="{FF2B5EF4-FFF2-40B4-BE49-F238E27FC236}">
                  <a16:creationId xmlns:a16="http://schemas.microsoft.com/office/drawing/2014/main" id="{6CD6776D-ECCF-0948-7885-D0884E028A85}"/>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90" name="Rectangle 589">
              <a:extLst>
                <a:ext uri="{FF2B5EF4-FFF2-40B4-BE49-F238E27FC236}">
                  <a16:creationId xmlns:a16="http://schemas.microsoft.com/office/drawing/2014/main" id="{FCF4AD2C-E06C-AACD-E2B2-1F0AE0F7631F}"/>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1" name="Rectangle 590">
              <a:extLst>
                <a:ext uri="{FF2B5EF4-FFF2-40B4-BE49-F238E27FC236}">
                  <a16:creationId xmlns:a16="http://schemas.microsoft.com/office/drawing/2014/main" id="{76DFC834-7DF4-A9EC-CBA5-0BB808C564B5}"/>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92" name="Straight Connector 591">
              <a:extLst>
                <a:ext uri="{FF2B5EF4-FFF2-40B4-BE49-F238E27FC236}">
                  <a16:creationId xmlns:a16="http://schemas.microsoft.com/office/drawing/2014/main" id="{1B080373-7BBE-3715-4FE3-8939C2A257E3}"/>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2C741072-C224-2427-EA6C-411BF188CBC8}"/>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594" name="Group 593">
            <a:extLst>
              <a:ext uri="{FF2B5EF4-FFF2-40B4-BE49-F238E27FC236}">
                <a16:creationId xmlns:a16="http://schemas.microsoft.com/office/drawing/2014/main" id="{9BDF770E-19BA-5140-5389-7A3E4030313F}"/>
              </a:ext>
            </a:extLst>
          </p:cNvPr>
          <p:cNvGrpSpPr/>
          <p:nvPr/>
        </p:nvGrpSpPr>
        <p:grpSpPr>
          <a:xfrm>
            <a:off x="4491520" y="4656120"/>
            <a:ext cx="522994" cy="544472"/>
            <a:chOff x="8764696" y="4938311"/>
            <a:chExt cx="522994" cy="544472"/>
          </a:xfrm>
        </p:grpSpPr>
        <p:cxnSp>
          <p:nvCxnSpPr>
            <p:cNvPr id="595" name="Straight Connector 594">
              <a:extLst>
                <a:ext uri="{FF2B5EF4-FFF2-40B4-BE49-F238E27FC236}">
                  <a16:creationId xmlns:a16="http://schemas.microsoft.com/office/drawing/2014/main" id="{B32F5483-6722-8B79-24FB-C0209711DCDE}"/>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596" name="Rectangle 595">
              <a:extLst>
                <a:ext uri="{FF2B5EF4-FFF2-40B4-BE49-F238E27FC236}">
                  <a16:creationId xmlns:a16="http://schemas.microsoft.com/office/drawing/2014/main" id="{96E3E707-CBA3-73CE-0921-6DC92B049ED8}"/>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7" name="Rectangle 596">
              <a:extLst>
                <a:ext uri="{FF2B5EF4-FFF2-40B4-BE49-F238E27FC236}">
                  <a16:creationId xmlns:a16="http://schemas.microsoft.com/office/drawing/2014/main" id="{6FD2F062-BEBA-F9F1-C00F-4337D8D9A1CE}"/>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98" name="Straight Connector 597">
              <a:extLst>
                <a:ext uri="{FF2B5EF4-FFF2-40B4-BE49-F238E27FC236}">
                  <a16:creationId xmlns:a16="http://schemas.microsoft.com/office/drawing/2014/main" id="{1DAA18BE-4255-480C-BB99-2C011043AA65}"/>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599" name="Straight Connector 598">
              <a:extLst>
                <a:ext uri="{FF2B5EF4-FFF2-40B4-BE49-F238E27FC236}">
                  <a16:creationId xmlns:a16="http://schemas.microsoft.com/office/drawing/2014/main" id="{9CF62795-9ACD-BB5F-FE67-A76F9D85C288}"/>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00" name="Group 599">
            <a:extLst>
              <a:ext uri="{FF2B5EF4-FFF2-40B4-BE49-F238E27FC236}">
                <a16:creationId xmlns:a16="http://schemas.microsoft.com/office/drawing/2014/main" id="{6E916CE7-37BE-9526-0F02-1FC7BCBB5FF6}"/>
              </a:ext>
            </a:extLst>
          </p:cNvPr>
          <p:cNvGrpSpPr/>
          <p:nvPr/>
        </p:nvGrpSpPr>
        <p:grpSpPr>
          <a:xfrm>
            <a:off x="4856846" y="4858251"/>
            <a:ext cx="522994" cy="544472"/>
            <a:chOff x="8764696" y="4938311"/>
            <a:chExt cx="522994" cy="544472"/>
          </a:xfrm>
        </p:grpSpPr>
        <p:cxnSp>
          <p:nvCxnSpPr>
            <p:cNvPr id="601" name="Straight Connector 600">
              <a:extLst>
                <a:ext uri="{FF2B5EF4-FFF2-40B4-BE49-F238E27FC236}">
                  <a16:creationId xmlns:a16="http://schemas.microsoft.com/office/drawing/2014/main" id="{F5002FA5-47E9-D8BF-84D7-7EB313D02B32}"/>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02" name="Rectangle 601">
              <a:extLst>
                <a:ext uri="{FF2B5EF4-FFF2-40B4-BE49-F238E27FC236}">
                  <a16:creationId xmlns:a16="http://schemas.microsoft.com/office/drawing/2014/main" id="{F2B0E878-C921-0399-FF8A-09D75B1F7E50}"/>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Rectangle 602">
              <a:extLst>
                <a:ext uri="{FF2B5EF4-FFF2-40B4-BE49-F238E27FC236}">
                  <a16:creationId xmlns:a16="http://schemas.microsoft.com/office/drawing/2014/main" id="{349B3D64-4419-24BE-CC6C-E0033B7BE917}"/>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04" name="Straight Connector 603">
              <a:extLst>
                <a:ext uri="{FF2B5EF4-FFF2-40B4-BE49-F238E27FC236}">
                  <a16:creationId xmlns:a16="http://schemas.microsoft.com/office/drawing/2014/main" id="{7294CAA6-AE60-7031-0A07-5617E5452F4E}"/>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05" name="Straight Connector 604">
              <a:extLst>
                <a:ext uri="{FF2B5EF4-FFF2-40B4-BE49-F238E27FC236}">
                  <a16:creationId xmlns:a16="http://schemas.microsoft.com/office/drawing/2014/main" id="{E1FC92C3-0265-A08A-479D-832E8BCAB39B}"/>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06" name="Group 605">
            <a:extLst>
              <a:ext uri="{FF2B5EF4-FFF2-40B4-BE49-F238E27FC236}">
                <a16:creationId xmlns:a16="http://schemas.microsoft.com/office/drawing/2014/main" id="{F139CC19-0043-7D06-4968-D92CB4F0CA3F}"/>
              </a:ext>
            </a:extLst>
          </p:cNvPr>
          <p:cNvGrpSpPr/>
          <p:nvPr/>
        </p:nvGrpSpPr>
        <p:grpSpPr>
          <a:xfrm>
            <a:off x="5203830" y="5072860"/>
            <a:ext cx="522994" cy="544472"/>
            <a:chOff x="8764696" y="4938311"/>
            <a:chExt cx="522994" cy="544472"/>
          </a:xfrm>
        </p:grpSpPr>
        <p:cxnSp>
          <p:nvCxnSpPr>
            <p:cNvPr id="607" name="Straight Connector 606">
              <a:extLst>
                <a:ext uri="{FF2B5EF4-FFF2-40B4-BE49-F238E27FC236}">
                  <a16:creationId xmlns:a16="http://schemas.microsoft.com/office/drawing/2014/main" id="{E146699E-AA65-B461-68C6-1E5829C1AA86}"/>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08" name="Rectangle 607">
              <a:extLst>
                <a:ext uri="{FF2B5EF4-FFF2-40B4-BE49-F238E27FC236}">
                  <a16:creationId xmlns:a16="http://schemas.microsoft.com/office/drawing/2014/main" id="{8EBCAACB-B6C2-E360-29D1-03629CB1658B}"/>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 name="Rectangle 608">
              <a:extLst>
                <a:ext uri="{FF2B5EF4-FFF2-40B4-BE49-F238E27FC236}">
                  <a16:creationId xmlns:a16="http://schemas.microsoft.com/office/drawing/2014/main" id="{160720DE-8F63-9B90-96A3-8D094DBCB226}"/>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0" name="Straight Connector 609">
              <a:extLst>
                <a:ext uri="{FF2B5EF4-FFF2-40B4-BE49-F238E27FC236}">
                  <a16:creationId xmlns:a16="http://schemas.microsoft.com/office/drawing/2014/main" id="{0D6A662A-FFA7-2DF0-2052-F31B616DB819}"/>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11" name="Straight Connector 610">
              <a:extLst>
                <a:ext uri="{FF2B5EF4-FFF2-40B4-BE49-F238E27FC236}">
                  <a16:creationId xmlns:a16="http://schemas.microsoft.com/office/drawing/2014/main" id="{7AE9D9C1-E678-64BB-760E-F44BBF9AE0B1}"/>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grpSp>
        <p:nvGrpSpPr>
          <p:cNvPr id="612" name="Group 611">
            <a:extLst>
              <a:ext uri="{FF2B5EF4-FFF2-40B4-BE49-F238E27FC236}">
                <a16:creationId xmlns:a16="http://schemas.microsoft.com/office/drawing/2014/main" id="{9A03468C-8488-6D3C-F1EA-63C5D9765EDC}"/>
              </a:ext>
            </a:extLst>
          </p:cNvPr>
          <p:cNvGrpSpPr/>
          <p:nvPr/>
        </p:nvGrpSpPr>
        <p:grpSpPr>
          <a:xfrm>
            <a:off x="5584683" y="5316471"/>
            <a:ext cx="522994" cy="544472"/>
            <a:chOff x="8764696" y="4938311"/>
            <a:chExt cx="522994" cy="544472"/>
          </a:xfrm>
        </p:grpSpPr>
        <p:cxnSp>
          <p:nvCxnSpPr>
            <p:cNvPr id="613" name="Straight Connector 612">
              <a:extLst>
                <a:ext uri="{FF2B5EF4-FFF2-40B4-BE49-F238E27FC236}">
                  <a16:creationId xmlns:a16="http://schemas.microsoft.com/office/drawing/2014/main" id="{FD58E937-15B6-5B05-C0F5-C134B2D3AC40}"/>
                </a:ext>
              </a:extLst>
            </p:cNvPr>
            <p:cNvCxnSpPr>
              <a:cxnSpLocks/>
            </p:cNvCxnSpPr>
            <p:nvPr/>
          </p:nvCxnSpPr>
          <p:spPr>
            <a:xfrm flipH="1">
              <a:off x="8889846" y="5190842"/>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sp>
          <p:nvSpPr>
            <p:cNvPr id="614" name="Rectangle 613">
              <a:extLst>
                <a:ext uri="{FF2B5EF4-FFF2-40B4-BE49-F238E27FC236}">
                  <a16:creationId xmlns:a16="http://schemas.microsoft.com/office/drawing/2014/main" id="{EB8A2AE4-B044-6984-E024-BEB97629EEFC}"/>
                </a:ext>
              </a:extLst>
            </p:cNvPr>
            <p:cNvSpPr/>
            <p:nvPr/>
          </p:nvSpPr>
          <p:spPr>
            <a:xfrm>
              <a:off x="8906789" y="5056467"/>
              <a:ext cx="360000" cy="28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5" name="Rectangle 614">
              <a:extLst>
                <a:ext uri="{FF2B5EF4-FFF2-40B4-BE49-F238E27FC236}">
                  <a16:creationId xmlns:a16="http://schemas.microsoft.com/office/drawing/2014/main" id="{62077CCE-DFE5-4612-2E34-2FBD33DEFFD8}"/>
                </a:ext>
              </a:extLst>
            </p:cNvPr>
            <p:cNvSpPr/>
            <p:nvPr/>
          </p:nvSpPr>
          <p:spPr>
            <a:xfrm>
              <a:off x="8764696" y="4938311"/>
              <a:ext cx="471506" cy="330885"/>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6" name="Straight Connector 615">
              <a:extLst>
                <a:ext uri="{FF2B5EF4-FFF2-40B4-BE49-F238E27FC236}">
                  <a16:creationId xmlns:a16="http://schemas.microsoft.com/office/drawing/2014/main" id="{18F8623C-3C32-F4A3-62B5-AF9921C8E19A}"/>
                </a:ext>
              </a:extLst>
            </p:cNvPr>
            <p:cNvCxnSpPr>
              <a:cxnSpLocks/>
            </p:cNvCxnSpPr>
            <p:nvPr/>
          </p:nvCxnSpPr>
          <p:spPr>
            <a:xfrm flipH="1">
              <a:off x="9112831" y="5320783"/>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cxnSp>
          <p:nvCxnSpPr>
            <p:cNvPr id="617" name="Straight Connector 616">
              <a:extLst>
                <a:ext uri="{FF2B5EF4-FFF2-40B4-BE49-F238E27FC236}">
                  <a16:creationId xmlns:a16="http://schemas.microsoft.com/office/drawing/2014/main" id="{7906686C-B1ED-5299-225D-8132AB5A92D0}"/>
                </a:ext>
              </a:extLst>
            </p:cNvPr>
            <p:cNvCxnSpPr>
              <a:cxnSpLocks/>
            </p:cNvCxnSpPr>
            <p:nvPr/>
          </p:nvCxnSpPr>
          <p:spPr>
            <a:xfrm flipH="1">
              <a:off x="9287690" y="5226135"/>
              <a:ext cx="0" cy="162000"/>
            </a:xfrm>
            <a:prstGeom prst="line">
              <a:avLst/>
            </a:prstGeom>
            <a:ln w="25400">
              <a:solidFill>
                <a:srgbClr val="2C4C46"/>
              </a:solidFill>
            </a:ln>
          </p:spPr>
          <p:style>
            <a:lnRef idx="1">
              <a:schemeClr val="accent1"/>
            </a:lnRef>
            <a:fillRef idx="0">
              <a:schemeClr val="accent1"/>
            </a:fillRef>
            <a:effectRef idx="0">
              <a:schemeClr val="accent1"/>
            </a:effectRef>
            <a:fontRef idx="minor">
              <a:schemeClr val="tx1"/>
            </a:fontRef>
          </p:style>
        </p:cxnSp>
      </p:grpSp>
      <p:sp>
        <p:nvSpPr>
          <p:cNvPr id="1099" name="Rectangle 1098">
            <a:extLst>
              <a:ext uri="{FF2B5EF4-FFF2-40B4-BE49-F238E27FC236}">
                <a16:creationId xmlns:a16="http://schemas.microsoft.com/office/drawing/2014/main" id="{F8A79261-9BAC-C084-426F-A9735A916926}"/>
              </a:ext>
            </a:extLst>
          </p:cNvPr>
          <p:cNvSpPr/>
          <p:nvPr/>
        </p:nvSpPr>
        <p:spPr>
          <a:xfrm>
            <a:off x="1023643" y="4915306"/>
            <a:ext cx="6073018"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Parallelogram 623">
            <a:extLst>
              <a:ext uri="{FF2B5EF4-FFF2-40B4-BE49-F238E27FC236}">
                <a16:creationId xmlns:a16="http://schemas.microsoft.com/office/drawing/2014/main" id="{424095D7-DB11-5879-96D1-F772F1D2628E}"/>
              </a:ext>
            </a:extLst>
          </p:cNvPr>
          <p:cNvSpPr/>
          <p:nvPr/>
        </p:nvSpPr>
        <p:spPr>
          <a:xfrm rot="3103430">
            <a:off x="5949142" y="4450232"/>
            <a:ext cx="108000" cy="144000"/>
          </a:xfrm>
          <a:prstGeom prst="parallelogram">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2" name="Group 101">
            <a:extLst>
              <a:ext uri="{FF2B5EF4-FFF2-40B4-BE49-F238E27FC236}">
                <a16:creationId xmlns:a16="http://schemas.microsoft.com/office/drawing/2014/main" id="{E063B58D-3FC0-4063-BDEA-9F9692113FC1}"/>
              </a:ext>
            </a:extLst>
          </p:cNvPr>
          <p:cNvGrpSpPr/>
          <p:nvPr/>
        </p:nvGrpSpPr>
        <p:grpSpPr>
          <a:xfrm>
            <a:off x="3779167" y="3147043"/>
            <a:ext cx="3039515" cy="2146966"/>
            <a:chOff x="3055474" y="3592766"/>
            <a:chExt cx="3039515" cy="2146966"/>
          </a:xfrm>
        </p:grpSpPr>
        <p:sp>
          <p:nvSpPr>
            <p:cNvPr id="103" name="Rectangle 102">
              <a:extLst>
                <a:ext uri="{FF2B5EF4-FFF2-40B4-BE49-F238E27FC236}">
                  <a16:creationId xmlns:a16="http://schemas.microsoft.com/office/drawing/2014/main" id="{1E5A5F4F-CAC2-4B47-AA89-10CF2469EBCF}"/>
                </a:ext>
              </a:extLst>
            </p:cNvPr>
            <p:cNvSpPr/>
            <p:nvPr/>
          </p:nvSpPr>
          <p:spPr>
            <a:xfrm>
              <a:off x="3487590" y="3592766"/>
              <a:ext cx="288701" cy="1025203"/>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ectangle 103">
              <a:extLst>
                <a:ext uri="{FF2B5EF4-FFF2-40B4-BE49-F238E27FC236}">
                  <a16:creationId xmlns:a16="http://schemas.microsoft.com/office/drawing/2014/main" id="{54984E59-8037-49C1-8B2E-A167BB752F84}"/>
                </a:ext>
              </a:extLst>
            </p:cNvPr>
            <p:cNvSpPr/>
            <p:nvPr/>
          </p:nvSpPr>
          <p:spPr>
            <a:xfrm>
              <a:off x="4441609" y="4151732"/>
              <a:ext cx="288701" cy="1025203"/>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5" name="Straight Connector 104">
              <a:extLst>
                <a:ext uri="{FF2B5EF4-FFF2-40B4-BE49-F238E27FC236}">
                  <a16:creationId xmlns:a16="http://schemas.microsoft.com/office/drawing/2014/main" id="{4417550A-DE0E-4E39-8875-EDA9C49F9D5F}"/>
                </a:ext>
              </a:extLst>
            </p:cNvPr>
            <p:cNvCxnSpPr>
              <a:cxnSpLocks/>
            </p:cNvCxnSpPr>
            <p:nvPr/>
          </p:nvCxnSpPr>
          <p:spPr>
            <a:xfrm>
              <a:off x="3055474" y="3760693"/>
              <a:ext cx="3039515" cy="1791906"/>
            </a:xfrm>
            <a:prstGeom prst="line">
              <a:avLst/>
            </a:prstGeom>
            <a:ln w="19050">
              <a:solidFill>
                <a:srgbClr val="4C4C4C"/>
              </a:solidFill>
            </a:ln>
          </p:spPr>
          <p:style>
            <a:lnRef idx="1">
              <a:schemeClr val="accent1"/>
            </a:lnRef>
            <a:fillRef idx="0">
              <a:schemeClr val="accent1"/>
            </a:fillRef>
            <a:effectRef idx="0">
              <a:schemeClr val="accent1"/>
            </a:effectRef>
            <a:fontRef idx="minor">
              <a:schemeClr val="tx1"/>
            </a:fontRef>
          </p:style>
        </p:cxnSp>
        <p:sp>
          <p:nvSpPr>
            <p:cNvPr id="106" name="Rectangle 105">
              <a:extLst>
                <a:ext uri="{FF2B5EF4-FFF2-40B4-BE49-F238E27FC236}">
                  <a16:creationId xmlns:a16="http://schemas.microsoft.com/office/drawing/2014/main" id="{8BDC17E1-6DC9-4E04-8A82-0CA9D131C140}"/>
                </a:ext>
              </a:extLst>
            </p:cNvPr>
            <p:cNvSpPr/>
            <p:nvPr/>
          </p:nvSpPr>
          <p:spPr>
            <a:xfrm>
              <a:off x="5404736" y="4714529"/>
              <a:ext cx="288701" cy="1025203"/>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7" name="Group 106">
            <a:extLst>
              <a:ext uri="{FF2B5EF4-FFF2-40B4-BE49-F238E27FC236}">
                <a16:creationId xmlns:a16="http://schemas.microsoft.com/office/drawing/2014/main" id="{3193AE3E-8215-449E-AE0C-221403E97C5A}"/>
              </a:ext>
            </a:extLst>
          </p:cNvPr>
          <p:cNvGrpSpPr/>
          <p:nvPr/>
        </p:nvGrpSpPr>
        <p:grpSpPr>
          <a:xfrm>
            <a:off x="3123877" y="3542256"/>
            <a:ext cx="3039515" cy="2146966"/>
            <a:chOff x="3055474" y="3592766"/>
            <a:chExt cx="3039515" cy="2146966"/>
          </a:xfrm>
        </p:grpSpPr>
        <p:sp>
          <p:nvSpPr>
            <p:cNvPr id="108" name="Rectangle 107">
              <a:extLst>
                <a:ext uri="{FF2B5EF4-FFF2-40B4-BE49-F238E27FC236}">
                  <a16:creationId xmlns:a16="http://schemas.microsoft.com/office/drawing/2014/main" id="{3E06B0D1-B959-411F-848C-821A9106A2EC}"/>
                </a:ext>
              </a:extLst>
            </p:cNvPr>
            <p:cNvSpPr/>
            <p:nvPr/>
          </p:nvSpPr>
          <p:spPr>
            <a:xfrm>
              <a:off x="3487590" y="3592766"/>
              <a:ext cx="288701" cy="1025203"/>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Rectangle 108">
              <a:extLst>
                <a:ext uri="{FF2B5EF4-FFF2-40B4-BE49-F238E27FC236}">
                  <a16:creationId xmlns:a16="http://schemas.microsoft.com/office/drawing/2014/main" id="{03F08829-4C27-467D-BEE2-E9F9AF81A749}"/>
                </a:ext>
              </a:extLst>
            </p:cNvPr>
            <p:cNvSpPr/>
            <p:nvPr/>
          </p:nvSpPr>
          <p:spPr>
            <a:xfrm>
              <a:off x="4441609" y="4151732"/>
              <a:ext cx="288701" cy="1025203"/>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0" name="Straight Connector 109">
              <a:extLst>
                <a:ext uri="{FF2B5EF4-FFF2-40B4-BE49-F238E27FC236}">
                  <a16:creationId xmlns:a16="http://schemas.microsoft.com/office/drawing/2014/main" id="{E5C03F37-025B-4A6B-8981-14EBF2E1013B}"/>
                </a:ext>
              </a:extLst>
            </p:cNvPr>
            <p:cNvCxnSpPr>
              <a:cxnSpLocks/>
            </p:cNvCxnSpPr>
            <p:nvPr/>
          </p:nvCxnSpPr>
          <p:spPr>
            <a:xfrm>
              <a:off x="3055474" y="3760693"/>
              <a:ext cx="3039515" cy="1791906"/>
            </a:xfrm>
            <a:prstGeom prst="line">
              <a:avLst/>
            </a:prstGeom>
            <a:ln w="19050">
              <a:solidFill>
                <a:srgbClr val="4C4C4C"/>
              </a:solidFill>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8A78440A-2275-42BB-B708-56391A14DD43}"/>
                </a:ext>
              </a:extLst>
            </p:cNvPr>
            <p:cNvSpPr/>
            <p:nvPr/>
          </p:nvSpPr>
          <p:spPr>
            <a:xfrm>
              <a:off x="5404736" y="4714529"/>
              <a:ext cx="288701" cy="1025203"/>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2" name="Group 111">
            <a:extLst>
              <a:ext uri="{FF2B5EF4-FFF2-40B4-BE49-F238E27FC236}">
                <a16:creationId xmlns:a16="http://schemas.microsoft.com/office/drawing/2014/main" id="{6128306C-D37E-4751-87C0-D9350BD0DF16}"/>
              </a:ext>
            </a:extLst>
          </p:cNvPr>
          <p:cNvGrpSpPr/>
          <p:nvPr/>
        </p:nvGrpSpPr>
        <p:grpSpPr>
          <a:xfrm>
            <a:off x="6580485" y="1613834"/>
            <a:ext cx="1039293" cy="720000"/>
            <a:chOff x="6896393" y="1396126"/>
            <a:chExt cx="1039293" cy="720000"/>
          </a:xfrm>
        </p:grpSpPr>
        <p:sp>
          <p:nvSpPr>
            <p:cNvPr id="113" name="Rectangle 112">
              <a:extLst>
                <a:ext uri="{FF2B5EF4-FFF2-40B4-BE49-F238E27FC236}">
                  <a16:creationId xmlns:a16="http://schemas.microsoft.com/office/drawing/2014/main" id="{9C837F66-E03D-464A-95A3-85CB83FCAE7F}"/>
                </a:ext>
              </a:extLst>
            </p:cNvPr>
            <p:cNvSpPr/>
            <p:nvPr/>
          </p:nvSpPr>
          <p:spPr>
            <a:xfrm>
              <a:off x="7285947" y="1396126"/>
              <a:ext cx="288701" cy="720000"/>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4" name="Straight Connector 113">
              <a:extLst>
                <a:ext uri="{FF2B5EF4-FFF2-40B4-BE49-F238E27FC236}">
                  <a16:creationId xmlns:a16="http://schemas.microsoft.com/office/drawing/2014/main" id="{4F4E4AF2-5F4E-4A9B-A152-8BFA78DF49EC}"/>
                </a:ext>
              </a:extLst>
            </p:cNvPr>
            <p:cNvCxnSpPr>
              <a:cxnSpLocks/>
            </p:cNvCxnSpPr>
            <p:nvPr/>
          </p:nvCxnSpPr>
          <p:spPr>
            <a:xfrm>
              <a:off x="6896393" y="1440497"/>
              <a:ext cx="1039293" cy="622346"/>
            </a:xfrm>
            <a:prstGeom prst="line">
              <a:avLst/>
            </a:prstGeom>
            <a:ln w="19050">
              <a:solidFill>
                <a:srgbClr val="4C4C4C"/>
              </a:solidFill>
            </a:ln>
          </p:spPr>
          <p:style>
            <a:lnRef idx="1">
              <a:schemeClr val="accent1"/>
            </a:lnRef>
            <a:fillRef idx="0">
              <a:schemeClr val="accent1"/>
            </a:fillRef>
            <a:effectRef idx="0">
              <a:schemeClr val="accent1"/>
            </a:effectRef>
            <a:fontRef idx="minor">
              <a:schemeClr val="tx1"/>
            </a:fontRef>
          </p:style>
        </p:cxnSp>
      </p:grpSp>
      <p:grpSp>
        <p:nvGrpSpPr>
          <p:cNvPr id="115" name="Group 114">
            <a:extLst>
              <a:ext uri="{FF2B5EF4-FFF2-40B4-BE49-F238E27FC236}">
                <a16:creationId xmlns:a16="http://schemas.microsoft.com/office/drawing/2014/main" id="{5A4CE685-2C92-4429-AEA3-D88FCC1A86EA}"/>
              </a:ext>
            </a:extLst>
          </p:cNvPr>
          <p:cNvGrpSpPr/>
          <p:nvPr/>
        </p:nvGrpSpPr>
        <p:grpSpPr>
          <a:xfrm>
            <a:off x="5170740" y="2436744"/>
            <a:ext cx="1039293" cy="720000"/>
            <a:chOff x="6896393" y="1396126"/>
            <a:chExt cx="1039293" cy="720000"/>
          </a:xfrm>
        </p:grpSpPr>
        <p:sp>
          <p:nvSpPr>
            <p:cNvPr id="116" name="Rectangle 115">
              <a:extLst>
                <a:ext uri="{FF2B5EF4-FFF2-40B4-BE49-F238E27FC236}">
                  <a16:creationId xmlns:a16="http://schemas.microsoft.com/office/drawing/2014/main" id="{15B5AACA-57A1-44D2-81C7-662F911DF45B}"/>
                </a:ext>
              </a:extLst>
            </p:cNvPr>
            <p:cNvSpPr/>
            <p:nvPr/>
          </p:nvSpPr>
          <p:spPr>
            <a:xfrm>
              <a:off x="7285947" y="1396126"/>
              <a:ext cx="288701" cy="720000"/>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7" name="Straight Connector 116">
              <a:extLst>
                <a:ext uri="{FF2B5EF4-FFF2-40B4-BE49-F238E27FC236}">
                  <a16:creationId xmlns:a16="http://schemas.microsoft.com/office/drawing/2014/main" id="{FA40B193-7369-462C-AB9C-52B9B170723E}"/>
                </a:ext>
              </a:extLst>
            </p:cNvPr>
            <p:cNvCxnSpPr>
              <a:cxnSpLocks/>
            </p:cNvCxnSpPr>
            <p:nvPr/>
          </p:nvCxnSpPr>
          <p:spPr>
            <a:xfrm>
              <a:off x="6896393" y="1440497"/>
              <a:ext cx="1039293" cy="622346"/>
            </a:xfrm>
            <a:prstGeom prst="line">
              <a:avLst/>
            </a:prstGeom>
            <a:ln w="19050">
              <a:solidFill>
                <a:srgbClr val="4C4C4C"/>
              </a:solidFill>
            </a:ln>
          </p:spPr>
          <p:style>
            <a:lnRef idx="1">
              <a:schemeClr val="accent1"/>
            </a:lnRef>
            <a:fillRef idx="0">
              <a:schemeClr val="accent1"/>
            </a:fillRef>
            <a:effectRef idx="0">
              <a:schemeClr val="accent1"/>
            </a:effectRef>
            <a:fontRef idx="minor">
              <a:schemeClr val="tx1"/>
            </a:fontRef>
          </p:style>
        </p:cxnSp>
      </p:grpSp>
      <p:grpSp>
        <p:nvGrpSpPr>
          <p:cNvPr id="118" name="Group 117">
            <a:extLst>
              <a:ext uri="{FF2B5EF4-FFF2-40B4-BE49-F238E27FC236}">
                <a16:creationId xmlns:a16="http://schemas.microsoft.com/office/drawing/2014/main" id="{31AA6B58-4580-4C77-91F5-13EE5F1CFE9A}"/>
              </a:ext>
            </a:extLst>
          </p:cNvPr>
          <p:cNvGrpSpPr/>
          <p:nvPr/>
        </p:nvGrpSpPr>
        <p:grpSpPr>
          <a:xfrm>
            <a:off x="5787300" y="2070369"/>
            <a:ext cx="1039293" cy="720000"/>
            <a:chOff x="6896393" y="1396126"/>
            <a:chExt cx="1039293" cy="720000"/>
          </a:xfrm>
        </p:grpSpPr>
        <p:sp>
          <p:nvSpPr>
            <p:cNvPr id="119" name="Rectangle 118">
              <a:extLst>
                <a:ext uri="{FF2B5EF4-FFF2-40B4-BE49-F238E27FC236}">
                  <a16:creationId xmlns:a16="http://schemas.microsoft.com/office/drawing/2014/main" id="{86D77C22-3AB2-406F-9C0B-D4F0A1522A21}"/>
                </a:ext>
              </a:extLst>
            </p:cNvPr>
            <p:cNvSpPr/>
            <p:nvPr/>
          </p:nvSpPr>
          <p:spPr>
            <a:xfrm>
              <a:off x="7285947" y="1396126"/>
              <a:ext cx="288701" cy="720000"/>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0" name="Straight Connector 119">
              <a:extLst>
                <a:ext uri="{FF2B5EF4-FFF2-40B4-BE49-F238E27FC236}">
                  <a16:creationId xmlns:a16="http://schemas.microsoft.com/office/drawing/2014/main" id="{64AF3726-C438-4839-BF28-569E076877CB}"/>
                </a:ext>
              </a:extLst>
            </p:cNvPr>
            <p:cNvCxnSpPr>
              <a:cxnSpLocks/>
            </p:cNvCxnSpPr>
            <p:nvPr/>
          </p:nvCxnSpPr>
          <p:spPr>
            <a:xfrm>
              <a:off x="6896393" y="1440497"/>
              <a:ext cx="1039293" cy="622346"/>
            </a:xfrm>
            <a:prstGeom prst="line">
              <a:avLst/>
            </a:prstGeom>
            <a:ln w="19050">
              <a:solidFill>
                <a:srgbClr val="4C4C4C"/>
              </a:solidFill>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11E7EBC7-803D-4AE8-9F37-747109AD168D}"/>
              </a:ext>
            </a:extLst>
          </p:cNvPr>
          <p:cNvGrpSpPr/>
          <p:nvPr/>
        </p:nvGrpSpPr>
        <p:grpSpPr>
          <a:xfrm>
            <a:off x="4401199" y="2879858"/>
            <a:ext cx="1397258" cy="864828"/>
            <a:chOff x="6896393" y="1396126"/>
            <a:chExt cx="1397258" cy="864828"/>
          </a:xfrm>
        </p:grpSpPr>
        <p:sp>
          <p:nvSpPr>
            <p:cNvPr id="122" name="Rectangle 121">
              <a:extLst>
                <a:ext uri="{FF2B5EF4-FFF2-40B4-BE49-F238E27FC236}">
                  <a16:creationId xmlns:a16="http://schemas.microsoft.com/office/drawing/2014/main" id="{A11C9C52-03B7-43C1-B436-241550E1CACB}"/>
                </a:ext>
              </a:extLst>
            </p:cNvPr>
            <p:cNvSpPr/>
            <p:nvPr/>
          </p:nvSpPr>
          <p:spPr>
            <a:xfrm>
              <a:off x="7285947" y="1396126"/>
              <a:ext cx="288701" cy="720000"/>
            </a:xfrm>
            <a:prstGeom prst="rect">
              <a:avLst/>
            </a:prstGeom>
            <a:solidFill>
              <a:srgbClr val="494949"/>
            </a:solidFill>
            <a:ln>
              <a:noFill/>
            </a:ln>
            <a:effectLst>
              <a:glow rad="63500">
                <a:srgbClr val="FFFF8F">
                  <a:alpha val="40000"/>
                </a:srgbClr>
              </a:glow>
            </a:effectLst>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3" name="Straight Connector 122">
              <a:extLst>
                <a:ext uri="{FF2B5EF4-FFF2-40B4-BE49-F238E27FC236}">
                  <a16:creationId xmlns:a16="http://schemas.microsoft.com/office/drawing/2014/main" id="{9CFBAAF2-B456-4C68-9060-9B0139850AF1}"/>
                </a:ext>
              </a:extLst>
            </p:cNvPr>
            <p:cNvCxnSpPr>
              <a:cxnSpLocks/>
            </p:cNvCxnSpPr>
            <p:nvPr/>
          </p:nvCxnSpPr>
          <p:spPr>
            <a:xfrm>
              <a:off x="6896393" y="1440497"/>
              <a:ext cx="1397258" cy="820457"/>
            </a:xfrm>
            <a:prstGeom prst="line">
              <a:avLst/>
            </a:prstGeom>
            <a:ln w="19050">
              <a:solidFill>
                <a:srgbClr val="4C4C4C"/>
              </a:solidFill>
            </a:ln>
          </p:spPr>
          <p:style>
            <a:lnRef idx="1">
              <a:schemeClr val="accent1"/>
            </a:lnRef>
            <a:fillRef idx="0">
              <a:schemeClr val="accent1"/>
            </a:fillRef>
            <a:effectRef idx="0">
              <a:schemeClr val="accent1"/>
            </a:effectRef>
            <a:fontRef idx="minor">
              <a:schemeClr val="tx1"/>
            </a:fontRef>
          </p:style>
        </p:cxnSp>
      </p:grpSp>
      <p:sp>
        <p:nvSpPr>
          <p:cNvPr id="126" name="Rectangle 125">
            <a:extLst>
              <a:ext uri="{FF2B5EF4-FFF2-40B4-BE49-F238E27FC236}">
                <a16:creationId xmlns:a16="http://schemas.microsoft.com/office/drawing/2014/main" id="{0B03641E-4591-4366-9C7C-4D28EEF13BDD}"/>
              </a:ext>
            </a:extLst>
          </p:cNvPr>
          <p:cNvSpPr/>
          <p:nvPr/>
        </p:nvSpPr>
        <p:spPr>
          <a:xfrm>
            <a:off x="388528" y="3989789"/>
            <a:ext cx="720000" cy="86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27" name="Rectangle 126">
            <a:hlinkHover r:id="" action="ppaction://hlinkshowjump?jump=previousslide"/>
            <a:extLst>
              <a:ext uri="{FF2B5EF4-FFF2-40B4-BE49-F238E27FC236}">
                <a16:creationId xmlns:a16="http://schemas.microsoft.com/office/drawing/2014/main" id="{1B0DA65B-59F4-4356-BC9C-D446F8210514}"/>
              </a:ext>
            </a:extLst>
          </p:cNvPr>
          <p:cNvSpPr/>
          <p:nvPr/>
        </p:nvSpPr>
        <p:spPr>
          <a:xfrm>
            <a:off x="388528" y="4853789"/>
            <a:ext cx="720000" cy="864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Lights off</a:t>
            </a:r>
          </a:p>
        </p:txBody>
      </p:sp>
      <p:sp>
        <p:nvSpPr>
          <p:cNvPr id="128" name="Title 1">
            <a:extLst>
              <a:ext uri="{FF2B5EF4-FFF2-40B4-BE49-F238E27FC236}">
                <a16:creationId xmlns:a16="http://schemas.microsoft.com/office/drawing/2014/main" id="{A9B4E10A-3A87-499A-89B8-9A3D85F884C5}"/>
              </a:ext>
            </a:extLst>
          </p:cNvPr>
          <p:cNvSpPr>
            <a:spLocks noGrp="1"/>
          </p:cNvSpPr>
          <p:nvPr>
            <p:ph type="title"/>
          </p:nvPr>
        </p:nvSpPr>
        <p:spPr>
          <a:xfrm>
            <a:off x="356420" y="365125"/>
            <a:ext cx="6386893" cy="945233"/>
          </a:xfrm>
        </p:spPr>
        <p:txBody>
          <a:bodyPr>
            <a:noAutofit/>
          </a:bodyPr>
          <a:lstStyle/>
          <a:p>
            <a:r>
              <a:rPr lang="en-GB" dirty="0"/>
              <a:t>Reception and waiting area</a:t>
            </a:r>
          </a:p>
        </p:txBody>
      </p:sp>
      <p:pic>
        <p:nvPicPr>
          <p:cNvPr id="129" name="Picture 128">
            <a:hlinkClick r:id="rId4" action="ppaction://hlinksldjump"/>
            <a:extLst>
              <a:ext uri="{FF2B5EF4-FFF2-40B4-BE49-F238E27FC236}">
                <a16:creationId xmlns:a16="http://schemas.microsoft.com/office/drawing/2014/main" id="{D3032CAD-EDDE-4054-A41E-47D55E089D77}"/>
              </a:ext>
            </a:extLst>
          </p:cNvPr>
          <p:cNvPicPr>
            <a:picLocks noChangeAspect="1"/>
          </p:cNvPicPr>
          <p:nvPr/>
        </p:nvPicPr>
        <p:blipFill>
          <a:blip r:embed="rId5"/>
          <a:stretch>
            <a:fillRect/>
          </a:stretch>
        </p:blipFill>
        <p:spPr>
          <a:xfrm>
            <a:off x="10561771" y="5190275"/>
            <a:ext cx="1261688" cy="859165"/>
          </a:xfrm>
          <a:prstGeom prst="rect">
            <a:avLst/>
          </a:prstGeom>
        </p:spPr>
      </p:pic>
      <p:sp>
        <p:nvSpPr>
          <p:cNvPr id="130" name="Rectangle 129">
            <a:extLst>
              <a:ext uri="{FF2B5EF4-FFF2-40B4-BE49-F238E27FC236}">
                <a16:creationId xmlns:a16="http://schemas.microsoft.com/office/drawing/2014/main" id="{20CA4951-A447-4801-81C6-1C9CF01A369F}"/>
              </a:ext>
            </a:extLst>
          </p:cNvPr>
          <p:cNvSpPr/>
          <p:nvPr/>
        </p:nvSpPr>
        <p:spPr>
          <a:xfrm>
            <a:off x="4448127" y="5160556"/>
            <a:ext cx="4520111"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Rectangle 130">
            <a:extLst>
              <a:ext uri="{FF2B5EF4-FFF2-40B4-BE49-F238E27FC236}">
                <a16:creationId xmlns:a16="http://schemas.microsoft.com/office/drawing/2014/main" id="{C71560E3-E564-4A92-9162-B1B8CC50ADF9}"/>
              </a:ext>
            </a:extLst>
          </p:cNvPr>
          <p:cNvSpPr/>
          <p:nvPr/>
        </p:nvSpPr>
        <p:spPr>
          <a:xfrm>
            <a:off x="5638528" y="5806447"/>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 name="Rectangle 131">
            <a:extLst>
              <a:ext uri="{FF2B5EF4-FFF2-40B4-BE49-F238E27FC236}">
                <a16:creationId xmlns:a16="http://schemas.microsoft.com/office/drawing/2014/main" id="{6BDB6E51-B20B-4C60-932C-F4385D068B19}"/>
              </a:ext>
            </a:extLst>
          </p:cNvPr>
          <p:cNvSpPr/>
          <p:nvPr/>
        </p:nvSpPr>
        <p:spPr>
          <a:xfrm>
            <a:off x="6185502" y="550162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Rectangle 132">
            <a:extLst>
              <a:ext uri="{FF2B5EF4-FFF2-40B4-BE49-F238E27FC236}">
                <a16:creationId xmlns:a16="http://schemas.microsoft.com/office/drawing/2014/main" id="{1B3F6FA8-E1C8-40B9-964E-51CCEF7B0BFB}"/>
              </a:ext>
            </a:extLst>
          </p:cNvPr>
          <p:cNvSpPr/>
          <p:nvPr/>
        </p:nvSpPr>
        <p:spPr>
          <a:xfrm>
            <a:off x="6743313" y="5152117"/>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 name="Rectangle 133">
            <a:extLst>
              <a:ext uri="{FF2B5EF4-FFF2-40B4-BE49-F238E27FC236}">
                <a16:creationId xmlns:a16="http://schemas.microsoft.com/office/drawing/2014/main" id="{670A1795-831D-41DE-8CAB-E430C6AF80D4}"/>
              </a:ext>
            </a:extLst>
          </p:cNvPr>
          <p:cNvSpPr/>
          <p:nvPr/>
        </p:nvSpPr>
        <p:spPr>
          <a:xfrm>
            <a:off x="7307316" y="485216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a:hlinkClick r:id="rId6" action="ppaction://hlinksldjump"/>
            <a:extLst>
              <a:ext uri="{FF2B5EF4-FFF2-40B4-BE49-F238E27FC236}">
                <a16:creationId xmlns:a16="http://schemas.microsoft.com/office/drawing/2014/main" id="{6D53D8CD-89EB-EF8D-DB63-CCF240749840}"/>
              </a:ext>
            </a:extLst>
          </p:cNvPr>
          <p:cNvSpPr/>
          <p:nvPr/>
        </p:nvSpPr>
        <p:spPr>
          <a:xfrm>
            <a:off x="388528" y="1308633"/>
            <a:ext cx="3930988" cy="1382784"/>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Lighting is an example of electricity use. Modern lighting is energy efficient. Heating is a much greater consumer of energy.</a:t>
            </a:r>
          </a:p>
        </p:txBody>
      </p:sp>
      <p:sp>
        <p:nvSpPr>
          <p:cNvPr id="3" name="Rectangle 2">
            <a:hlinkClick r:id="rId6" action="ppaction://hlinksldjump"/>
            <a:extLst>
              <a:ext uri="{FF2B5EF4-FFF2-40B4-BE49-F238E27FC236}">
                <a16:creationId xmlns:a16="http://schemas.microsoft.com/office/drawing/2014/main" id="{C77CC1F7-E296-DA0E-7607-517A20F390D4}"/>
              </a:ext>
            </a:extLst>
          </p:cNvPr>
          <p:cNvSpPr/>
          <p:nvPr/>
        </p:nvSpPr>
        <p:spPr>
          <a:xfrm>
            <a:off x="8721149" y="1916832"/>
            <a:ext cx="3190744" cy="2699292"/>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Electricity can be acquired from different sources, depending on location. Renewable energy options are generally available, and large buildings can supplement energy grid supply with solar panels and wind turbines.</a:t>
            </a:r>
          </a:p>
        </p:txBody>
      </p:sp>
    </p:spTree>
    <p:custDataLst>
      <p:tags r:id="rId1"/>
    </p:custDataLst>
    <p:extLst>
      <p:ext uri="{BB962C8B-B14F-4D97-AF65-F5344CB8AC3E}">
        <p14:creationId xmlns:p14="http://schemas.microsoft.com/office/powerpoint/2010/main" val="38111210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43489-CB4D-F486-328C-14643C632D5A}"/>
            </a:ext>
          </a:extLst>
        </p:cNvPr>
        <p:cNvGrpSpPr/>
        <p:nvPr/>
      </p:nvGrpSpPr>
      <p:grpSpPr>
        <a:xfrm>
          <a:off x="0" y="0"/>
          <a:ext cx="0" cy="0"/>
          <a:chOff x="0" y="0"/>
          <a:chExt cx="0" cy="0"/>
        </a:xfrm>
      </p:grpSpPr>
      <p:sp>
        <p:nvSpPr>
          <p:cNvPr id="57" name="TextBox 56">
            <a:hlinkClick r:id="rId4" action="ppaction://hlinksldjump"/>
            <a:extLst>
              <a:ext uri="{FF2B5EF4-FFF2-40B4-BE49-F238E27FC236}">
                <a16:creationId xmlns:a16="http://schemas.microsoft.com/office/drawing/2014/main" id="{08D2F1EF-029E-499A-B062-A1307616F690}"/>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1269" name="Rectangle 1268">
            <a:extLst>
              <a:ext uri="{FF2B5EF4-FFF2-40B4-BE49-F238E27FC236}">
                <a16:creationId xmlns:a16="http://schemas.microsoft.com/office/drawing/2014/main" id="{5B5AF651-1B38-4CA4-B5AD-1F7A114B3099}"/>
              </a:ext>
            </a:extLst>
          </p:cNvPr>
          <p:cNvSpPr/>
          <p:nvPr/>
        </p:nvSpPr>
        <p:spPr>
          <a:xfrm>
            <a:off x="5667321" y="2626861"/>
            <a:ext cx="4514281" cy="2131430"/>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9" name="Rectangle 618">
            <a:extLst>
              <a:ext uri="{FF2B5EF4-FFF2-40B4-BE49-F238E27FC236}">
                <a16:creationId xmlns:a16="http://schemas.microsoft.com/office/drawing/2014/main" id="{13AA7C51-171A-110C-5490-1CDC439192BC}"/>
              </a:ext>
            </a:extLst>
          </p:cNvPr>
          <p:cNvSpPr/>
          <p:nvPr/>
        </p:nvSpPr>
        <p:spPr>
          <a:xfrm>
            <a:off x="6943332" y="2664750"/>
            <a:ext cx="3956811"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2" name="Rectangle 1271">
            <a:extLst>
              <a:ext uri="{FF2B5EF4-FFF2-40B4-BE49-F238E27FC236}">
                <a16:creationId xmlns:a16="http://schemas.microsoft.com/office/drawing/2014/main" id="{40BEF77B-FCA9-7096-87E5-3283BCB93061}"/>
              </a:ext>
            </a:extLst>
          </p:cNvPr>
          <p:cNvSpPr/>
          <p:nvPr/>
        </p:nvSpPr>
        <p:spPr>
          <a:xfrm>
            <a:off x="4827592" y="2691417"/>
            <a:ext cx="4118838"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4" name="Rectangle 1273">
            <a:extLst>
              <a:ext uri="{FF2B5EF4-FFF2-40B4-BE49-F238E27FC236}">
                <a16:creationId xmlns:a16="http://schemas.microsoft.com/office/drawing/2014/main" id="{B8A85B90-ACEA-CB41-D997-33C2D13A7DBE}"/>
              </a:ext>
            </a:extLst>
          </p:cNvPr>
          <p:cNvSpPr/>
          <p:nvPr/>
        </p:nvSpPr>
        <p:spPr>
          <a:xfrm>
            <a:off x="4854644" y="3888932"/>
            <a:ext cx="3982938"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7" name="Rectangle 1286">
            <a:extLst>
              <a:ext uri="{FF2B5EF4-FFF2-40B4-BE49-F238E27FC236}">
                <a16:creationId xmlns:a16="http://schemas.microsoft.com/office/drawing/2014/main" id="{1D89E113-4A82-8010-C1F7-16579D316B8D}"/>
              </a:ext>
            </a:extLst>
          </p:cNvPr>
          <p:cNvSpPr/>
          <p:nvPr/>
        </p:nvSpPr>
        <p:spPr>
          <a:xfrm>
            <a:off x="7265546" y="2458439"/>
            <a:ext cx="588385" cy="551737"/>
          </a:xfrm>
          <a:prstGeom prst="rect">
            <a:avLst/>
          </a:prstGeom>
          <a:pattFill prst="pct90">
            <a:fgClr>
              <a:schemeClr val="tx1">
                <a:lumMod val="60000"/>
                <a:lumOff val="40000"/>
              </a:schemeClr>
            </a:fgClr>
            <a:bgClr>
              <a:schemeClr val="bg1">
                <a:lumMod val="6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88" name="Straight Connector 1287">
            <a:extLst>
              <a:ext uri="{FF2B5EF4-FFF2-40B4-BE49-F238E27FC236}">
                <a16:creationId xmlns:a16="http://schemas.microsoft.com/office/drawing/2014/main" id="{AAC56AEC-A86A-B622-4CF9-4D97F2A20598}"/>
              </a:ext>
            </a:extLst>
          </p:cNvPr>
          <p:cNvCxnSpPr>
            <a:cxnSpLocks/>
          </p:cNvCxnSpPr>
          <p:nvPr/>
        </p:nvCxnSpPr>
        <p:spPr>
          <a:xfrm flipV="1">
            <a:off x="7598917" y="2680126"/>
            <a:ext cx="76556" cy="44504"/>
          </a:xfrm>
          <a:prstGeom prst="line">
            <a:avLst/>
          </a:prstGeom>
          <a:ln w="1905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89" name="Straight Connector 1288">
            <a:extLst>
              <a:ext uri="{FF2B5EF4-FFF2-40B4-BE49-F238E27FC236}">
                <a16:creationId xmlns:a16="http://schemas.microsoft.com/office/drawing/2014/main" id="{53C5F92B-7CCE-3604-451E-C4AA32331558}"/>
              </a:ext>
            </a:extLst>
          </p:cNvPr>
          <p:cNvCxnSpPr>
            <a:cxnSpLocks/>
          </p:cNvCxnSpPr>
          <p:nvPr/>
        </p:nvCxnSpPr>
        <p:spPr>
          <a:xfrm flipH="1">
            <a:off x="7709463" y="2388285"/>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90" name="Straight Connector 1289">
            <a:extLst>
              <a:ext uri="{FF2B5EF4-FFF2-40B4-BE49-F238E27FC236}">
                <a16:creationId xmlns:a16="http://schemas.microsoft.com/office/drawing/2014/main" id="{56317DA3-DF10-05F9-2A90-8E804F7B70A8}"/>
              </a:ext>
            </a:extLst>
          </p:cNvPr>
          <p:cNvCxnSpPr>
            <a:cxnSpLocks/>
          </p:cNvCxnSpPr>
          <p:nvPr/>
        </p:nvCxnSpPr>
        <p:spPr>
          <a:xfrm flipH="1">
            <a:off x="7405259" y="2578650"/>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291" name="Straight Connector 1290">
            <a:extLst>
              <a:ext uri="{FF2B5EF4-FFF2-40B4-BE49-F238E27FC236}">
                <a16:creationId xmlns:a16="http://schemas.microsoft.com/office/drawing/2014/main" id="{7D5CE0DB-5560-BDE6-FA1D-A1F9D47EB6EB}"/>
              </a:ext>
            </a:extLst>
          </p:cNvPr>
          <p:cNvCxnSpPr>
            <a:cxnSpLocks/>
          </p:cNvCxnSpPr>
          <p:nvPr/>
        </p:nvCxnSpPr>
        <p:spPr>
          <a:xfrm flipH="1">
            <a:off x="7394161" y="2389454"/>
            <a:ext cx="310486" cy="18765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269" name="Rectangle 268">
            <a:extLst>
              <a:ext uri="{FF2B5EF4-FFF2-40B4-BE49-F238E27FC236}">
                <a16:creationId xmlns:a16="http://schemas.microsoft.com/office/drawing/2014/main" id="{466E8498-7304-975C-C235-7CF1DC455662}"/>
              </a:ext>
            </a:extLst>
          </p:cNvPr>
          <p:cNvSpPr/>
          <p:nvPr/>
        </p:nvSpPr>
        <p:spPr>
          <a:xfrm>
            <a:off x="7858650" y="3639928"/>
            <a:ext cx="323408" cy="301910"/>
          </a:xfrm>
          <a:prstGeom prst="rect">
            <a:avLst/>
          </a:prstGeom>
          <a:solidFill>
            <a:schemeClr val="accent2">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Rectangle 272">
            <a:extLst>
              <a:ext uri="{FF2B5EF4-FFF2-40B4-BE49-F238E27FC236}">
                <a16:creationId xmlns:a16="http://schemas.microsoft.com/office/drawing/2014/main" id="{EBC6D900-5446-E11C-78D9-A3DA12E6707B}"/>
              </a:ext>
            </a:extLst>
          </p:cNvPr>
          <p:cNvSpPr/>
          <p:nvPr/>
        </p:nvSpPr>
        <p:spPr>
          <a:xfrm>
            <a:off x="8023717" y="3633955"/>
            <a:ext cx="323409" cy="30191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Rectangle 273">
            <a:extLst>
              <a:ext uri="{FF2B5EF4-FFF2-40B4-BE49-F238E27FC236}">
                <a16:creationId xmlns:a16="http://schemas.microsoft.com/office/drawing/2014/main" id="{A57F6440-F052-5FF9-0AEB-51AE0C2ED0AC}"/>
              </a:ext>
            </a:extLst>
          </p:cNvPr>
          <p:cNvSpPr/>
          <p:nvPr/>
        </p:nvSpPr>
        <p:spPr>
          <a:xfrm>
            <a:off x="6462192" y="3395094"/>
            <a:ext cx="327463" cy="249914"/>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Rectangle 274">
            <a:extLst>
              <a:ext uri="{FF2B5EF4-FFF2-40B4-BE49-F238E27FC236}">
                <a16:creationId xmlns:a16="http://schemas.microsoft.com/office/drawing/2014/main" id="{DE8C6C6D-6ACC-5C11-0729-A7C5CF1FF710}"/>
              </a:ext>
            </a:extLst>
          </p:cNvPr>
          <p:cNvSpPr/>
          <p:nvPr/>
        </p:nvSpPr>
        <p:spPr>
          <a:xfrm>
            <a:off x="6622815" y="3395094"/>
            <a:ext cx="348658" cy="253663"/>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Rectangle 276">
            <a:extLst>
              <a:ext uri="{FF2B5EF4-FFF2-40B4-BE49-F238E27FC236}">
                <a16:creationId xmlns:a16="http://schemas.microsoft.com/office/drawing/2014/main" id="{CF68558A-2530-A8D3-9023-68C1652F9546}"/>
              </a:ext>
            </a:extLst>
          </p:cNvPr>
          <p:cNvSpPr/>
          <p:nvPr/>
        </p:nvSpPr>
        <p:spPr>
          <a:xfrm>
            <a:off x="6652379" y="3423450"/>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8" name="Rectangle 277">
            <a:extLst>
              <a:ext uri="{FF2B5EF4-FFF2-40B4-BE49-F238E27FC236}">
                <a16:creationId xmlns:a16="http://schemas.microsoft.com/office/drawing/2014/main" id="{195B6680-2D5B-FEE7-D37F-DD3082BEF452}"/>
              </a:ext>
            </a:extLst>
          </p:cNvPr>
          <p:cNvSpPr/>
          <p:nvPr/>
        </p:nvSpPr>
        <p:spPr>
          <a:xfrm>
            <a:off x="6544392" y="3251076"/>
            <a:ext cx="334595" cy="202581"/>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Rectangle 278">
            <a:extLst>
              <a:ext uri="{FF2B5EF4-FFF2-40B4-BE49-F238E27FC236}">
                <a16:creationId xmlns:a16="http://schemas.microsoft.com/office/drawing/2014/main" id="{B3F95A1B-ADF4-D0E2-7350-6A7509B9AAD7}"/>
              </a:ext>
            </a:extLst>
          </p:cNvPr>
          <p:cNvSpPr/>
          <p:nvPr/>
        </p:nvSpPr>
        <p:spPr>
          <a:xfrm>
            <a:off x="6985446" y="3220987"/>
            <a:ext cx="156672" cy="114550"/>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0" name="Rectangle 279">
            <a:extLst>
              <a:ext uri="{FF2B5EF4-FFF2-40B4-BE49-F238E27FC236}">
                <a16:creationId xmlns:a16="http://schemas.microsoft.com/office/drawing/2014/main" id="{40A4B92B-C494-DF6D-C64E-A1C0BCED635E}"/>
              </a:ext>
            </a:extLst>
          </p:cNvPr>
          <p:cNvSpPr/>
          <p:nvPr/>
        </p:nvSpPr>
        <p:spPr>
          <a:xfrm>
            <a:off x="7039629" y="3209181"/>
            <a:ext cx="255044" cy="116268"/>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Rectangle 294">
            <a:extLst>
              <a:ext uri="{FF2B5EF4-FFF2-40B4-BE49-F238E27FC236}">
                <a16:creationId xmlns:a16="http://schemas.microsoft.com/office/drawing/2014/main" id="{EA9EE10A-526D-8524-16EC-C6213C5F8E71}"/>
              </a:ext>
            </a:extLst>
          </p:cNvPr>
          <p:cNvSpPr/>
          <p:nvPr/>
        </p:nvSpPr>
        <p:spPr>
          <a:xfrm>
            <a:off x="7003870" y="3139764"/>
            <a:ext cx="244758" cy="92854"/>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1" name="Group 300">
            <a:extLst>
              <a:ext uri="{FF2B5EF4-FFF2-40B4-BE49-F238E27FC236}">
                <a16:creationId xmlns:a16="http://schemas.microsoft.com/office/drawing/2014/main" id="{1D9264CC-F425-F05A-6970-C08DA34CB58C}"/>
              </a:ext>
            </a:extLst>
          </p:cNvPr>
          <p:cNvGrpSpPr/>
          <p:nvPr/>
        </p:nvGrpSpPr>
        <p:grpSpPr>
          <a:xfrm>
            <a:off x="6537265" y="3011331"/>
            <a:ext cx="324803" cy="396265"/>
            <a:chOff x="8463242" y="2941324"/>
            <a:chExt cx="324803" cy="396265"/>
          </a:xfrm>
        </p:grpSpPr>
        <p:sp>
          <p:nvSpPr>
            <p:cNvPr id="303" name="Oval 302">
              <a:extLst>
                <a:ext uri="{FF2B5EF4-FFF2-40B4-BE49-F238E27FC236}">
                  <a16:creationId xmlns:a16="http://schemas.microsoft.com/office/drawing/2014/main" id="{C7FE5FC8-7966-4440-354F-3281FD666C90}"/>
                </a:ext>
              </a:extLst>
            </p:cNvPr>
            <p:cNvSpPr/>
            <p:nvPr/>
          </p:nvSpPr>
          <p:spPr>
            <a:xfrm rot="7762698">
              <a:off x="8554719" y="3134254"/>
              <a:ext cx="116375"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7" name="Parallelogram 306">
              <a:extLst>
                <a:ext uri="{FF2B5EF4-FFF2-40B4-BE49-F238E27FC236}">
                  <a16:creationId xmlns:a16="http://schemas.microsoft.com/office/drawing/2014/main" id="{AD16A4D5-ED3E-6834-7EDE-385B9B96B0B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Parallelogram 307">
              <a:extLst>
                <a:ext uri="{FF2B5EF4-FFF2-40B4-BE49-F238E27FC236}">
                  <a16:creationId xmlns:a16="http://schemas.microsoft.com/office/drawing/2014/main" id="{01DD1B75-48EC-E512-6018-6DDFBC607058}"/>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1" name="Parallelogram 310">
              <a:extLst>
                <a:ext uri="{FF2B5EF4-FFF2-40B4-BE49-F238E27FC236}">
                  <a16:creationId xmlns:a16="http://schemas.microsoft.com/office/drawing/2014/main" id="{334C215E-C293-6101-576F-631D98903107}"/>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4" name="Parallelogram 313">
              <a:extLst>
                <a:ext uri="{FF2B5EF4-FFF2-40B4-BE49-F238E27FC236}">
                  <a16:creationId xmlns:a16="http://schemas.microsoft.com/office/drawing/2014/main" id="{FD7DCAB7-BF3C-2A60-74D5-0105900F086D}"/>
                </a:ext>
              </a:extLst>
            </p:cNvPr>
            <p:cNvSpPr/>
            <p:nvPr/>
          </p:nvSpPr>
          <p:spPr>
            <a:xfrm rot="16200000" flipH="1">
              <a:off x="8495801" y="3031696"/>
              <a:ext cx="301649" cy="214356"/>
            </a:xfrm>
            <a:prstGeom prst="parallelogram">
              <a:avLst>
                <a:gd name="adj" fmla="val 54156"/>
              </a:avLst>
            </a:prstGeom>
            <a:blipFill>
              <a:blip r:embed="rId5"/>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317" name="Rectangle 316">
            <a:extLst>
              <a:ext uri="{FF2B5EF4-FFF2-40B4-BE49-F238E27FC236}">
                <a16:creationId xmlns:a16="http://schemas.microsoft.com/office/drawing/2014/main" id="{2B48BF31-CEFB-F1D1-3853-47163636FAA3}"/>
              </a:ext>
            </a:extLst>
          </p:cNvPr>
          <p:cNvSpPr/>
          <p:nvPr/>
        </p:nvSpPr>
        <p:spPr>
          <a:xfrm>
            <a:off x="6983323" y="3106687"/>
            <a:ext cx="156672" cy="114550"/>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Rectangle 317">
            <a:extLst>
              <a:ext uri="{FF2B5EF4-FFF2-40B4-BE49-F238E27FC236}">
                <a16:creationId xmlns:a16="http://schemas.microsoft.com/office/drawing/2014/main" id="{A8672F99-49D9-E6DC-ED19-94FBE12E42E8}"/>
              </a:ext>
            </a:extLst>
          </p:cNvPr>
          <p:cNvSpPr/>
          <p:nvPr/>
        </p:nvSpPr>
        <p:spPr>
          <a:xfrm>
            <a:off x="7037506" y="3094881"/>
            <a:ext cx="255044" cy="116268"/>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Rectangle 318">
            <a:extLst>
              <a:ext uri="{FF2B5EF4-FFF2-40B4-BE49-F238E27FC236}">
                <a16:creationId xmlns:a16="http://schemas.microsoft.com/office/drawing/2014/main" id="{0373B4D9-3728-EE42-63D7-B8FBDB414CA8}"/>
              </a:ext>
            </a:extLst>
          </p:cNvPr>
          <p:cNvSpPr/>
          <p:nvPr/>
        </p:nvSpPr>
        <p:spPr>
          <a:xfrm>
            <a:off x="7001747" y="3025464"/>
            <a:ext cx="244758" cy="92854"/>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Rectangle 319">
            <a:extLst>
              <a:ext uri="{FF2B5EF4-FFF2-40B4-BE49-F238E27FC236}">
                <a16:creationId xmlns:a16="http://schemas.microsoft.com/office/drawing/2014/main" id="{574BBB81-BE5B-8696-336E-41207F9DC572}"/>
              </a:ext>
            </a:extLst>
          </p:cNvPr>
          <p:cNvSpPr/>
          <p:nvPr/>
        </p:nvSpPr>
        <p:spPr>
          <a:xfrm>
            <a:off x="6985937" y="2995446"/>
            <a:ext cx="156672" cy="114550"/>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Rectangle 320">
            <a:extLst>
              <a:ext uri="{FF2B5EF4-FFF2-40B4-BE49-F238E27FC236}">
                <a16:creationId xmlns:a16="http://schemas.microsoft.com/office/drawing/2014/main" id="{E24873E6-E5D2-E7DF-E6E9-8BE2FC3A809A}"/>
              </a:ext>
            </a:extLst>
          </p:cNvPr>
          <p:cNvSpPr/>
          <p:nvPr/>
        </p:nvSpPr>
        <p:spPr>
          <a:xfrm>
            <a:off x="7046470" y="2983640"/>
            <a:ext cx="255044" cy="102460"/>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Rectangle 321">
            <a:extLst>
              <a:ext uri="{FF2B5EF4-FFF2-40B4-BE49-F238E27FC236}">
                <a16:creationId xmlns:a16="http://schemas.microsoft.com/office/drawing/2014/main" id="{D4C69B92-90FD-9EAF-C717-4C7A8946D04B}"/>
              </a:ext>
            </a:extLst>
          </p:cNvPr>
          <p:cNvSpPr/>
          <p:nvPr/>
        </p:nvSpPr>
        <p:spPr>
          <a:xfrm>
            <a:off x="7004361" y="2914223"/>
            <a:ext cx="244758" cy="92854"/>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Rectangle 324">
            <a:extLst>
              <a:ext uri="{FF2B5EF4-FFF2-40B4-BE49-F238E27FC236}">
                <a16:creationId xmlns:a16="http://schemas.microsoft.com/office/drawing/2014/main" id="{46FBFAE7-FF79-5EED-2A78-CC60B39B83E4}"/>
              </a:ext>
            </a:extLst>
          </p:cNvPr>
          <p:cNvSpPr/>
          <p:nvPr/>
        </p:nvSpPr>
        <p:spPr>
          <a:xfrm>
            <a:off x="7651139" y="3112481"/>
            <a:ext cx="211942" cy="565226"/>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Rectangle 325">
            <a:extLst>
              <a:ext uri="{FF2B5EF4-FFF2-40B4-BE49-F238E27FC236}">
                <a16:creationId xmlns:a16="http://schemas.microsoft.com/office/drawing/2014/main" id="{BD9DDB8A-2806-29FF-5083-EC6B435E0D76}"/>
              </a:ext>
            </a:extLst>
          </p:cNvPr>
          <p:cNvSpPr/>
          <p:nvPr/>
        </p:nvSpPr>
        <p:spPr>
          <a:xfrm>
            <a:off x="7743602" y="3115765"/>
            <a:ext cx="211943" cy="565226"/>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Rectangle 269">
            <a:extLst>
              <a:ext uri="{FF2B5EF4-FFF2-40B4-BE49-F238E27FC236}">
                <a16:creationId xmlns:a16="http://schemas.microsoft.com/office/drawing/2014/main" id="{F2C1FCD8-FC7D-73AB-0C0E-AF29A7BB4D9D}"/>
              </a:ext>
            </a:extLst>
          </p:cNvPr>
          <p:cNvSpPr/>
          <p:nvPr/>
        </p:nvSpPr>
        <p:spPr>
          <a:xfrm>
            <a:off x="7296151" y="3480013"/>
            <a:ext cx="1620662" cy="301909"/>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Cylinder 322">
            <a:extLst>
              <a:ext uri="{FF2B5EF4-FFF2-40B4-BE49-F238E27FC236}">
                <a16:creationId xmlns:a16="http://schemas.microsoft.com/office/drawing/2014/main" id="{B8F4C069-12FC-C1B6-3827-375BCE0337A1}"/>
              </a:ext>
            </a:extLst>
          </p:cNvPr>
          <p:cNvSpPr/>
          <p:nvPr/>
        </p:nvSpPr>
        <p:spPr>
          <a:xfrm>
            <a:off x="7924462" y="3264147"/>
            <a:ext cx="386267" cy="226958"/>
          </a:xfrm>
          <a:prstGeom prst="can">
            <a:avLst>
              <a:gd name="adj" fmla="val 29704"/>
            </a:avLst>
          </a:prstGeom>
          <a:gradFill>
            <a:gsLst>
              <a:gs pos="0">
                <a:schemeClr val="accent3"/>
              </a:gs>
              <a:gs pos="80000">
                <a:schemeClr val="accent1">
                  <a:lumMod val="60000"/>
                  <a:lumOff val="40000"/>
                </a:schemeClr>
              </a:gs>
              <a:gs pos="100000">
                <a:schemeClr val="accent2"/>
              </a:gs>
            </a:gsLst>
            <a:lin ang="0" scaled="0"/>
          </a:gradFill>
          <a:ln w="6350"/>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7">
            <a:extLst>
              <a:ext uri="{FF2B5EF4-FFF2-40B4-BE49-F238E27FC236}">
                <a16:creationId xmlns:a16="http://schemas.microsoft.com/office/drawing/2014/main" id="{78935FF8-016B-A315-7000-7643E2FA2F96}"/>
              </a:ext>
            </a:extLst>
          </p:cNvPr>
          <p:cNvSpPr/>
          <p:nvPr/>
        </p:nvSpPr>
        <p:spPr>
          <a:xfrm>
            <a:off x="7819910" y="2907569"/>
            <a:ext cx="281530" cy="578730"/>
          </a:xfrm>
          <a:prstGeom prst="roundRect">
            <a:avLst>
              <a:gd name="adj" fmla="val 46921"/>
            </a:avLst>
          </a:prstGeom>
          <a:solidFill>
            <a:schemeClr val="accent2"/>
          </a:solidFill>
          <a:ln w="6350"/>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17" name="Group 516">
            <a:extLst>
              <a:ext uri="{FF2B5EF4-FFF2-40B4-BE49-F238E27FC236}">
                <a16:creationId xmlns:a16="http://schemas.microsoft.com/office/drawing/2014/main" id="{BD480091-E525-C9BA-54A1-DAB7E0CE2086}"/>
              </a:ext>
            </a:extLst>
          </p:cNvPr>
          <p:cNvGrpSpPr/>
          <p:nvPr/>
        </p:nvGrpSpPr>
        <p:grpSpPr>
          <a:xfrm>
            <a:off x="8467936" y="2860515"/>
            <a:ext cx="190063" cy="390160"/>
            <a:chOff x="9219762" y="1958094"/>
            <a:chExt cx="190063" cy="390160"/>
          </a:xfrm>
        </p:grpSpPr>
        <p:sp>
          <p:nvSpPr>
            <p:cNvPr id="514" name="Cylinder 513">
              <a:extLst>
                <a:ext uri="{FF2B5EF4-FFF2-40B4-BE49-F238E27FC236}">
                  <a16:creationId xmlns:a16="http://schemas.microsoft.com/office/drawing/2014/main" id="{1448EF07-BDAC-8ECE-4D90-630C9BE8593A}"/>
                </a:ext>
              </a:extLst>
            </p:cNvPr>
            <p:cNvSpPr/>
            <p:nvPr/>
          </p:nvSpPr>
          <p:spPr>
            <a:xfrm>
              <a:off x="9219762" y="1988233"/>
              <a:ext cx="190063" cy="360021"/>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5" name="Cylinder 514">
              <a:extLst>
                <a:ext uri="{FF2B5EF4-FFF2-40B4-BE49-F238E27FC236}">
                  <a16:creationId xmlns:a16="http://schemas.microsoft.com/office/drawing/2014/main" id="{8E7B1AEC-7649-D7F1-A707-94634261AB10}"/>
                </a:ext>
              </a:extLst>
            </p:cNvPr>
            <p:cNvSpPr/>
            <p:nvPr/>
          </p:nvSpPr>
          <p:spPr>
            <a:xfrm>
              <a:off x="9254747" y="1958094"/>
              <a:ext cx="122400" cy="72000"/>
            </a:xfrm>
            <a:prstGeom prst="can">
              <a:avLst>
                <a:gd name="adj" fmla="val 5000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6" name="Cylinder 515">
              <a:extLst>
                <a:ext uri="{FF2B5EF4-FFF2-40B4-BE49-F238E27FC236}">
                  <a16:creationId xmlns:a16="http://schemas.microsoft.com/office/drawing/2014/main" id="{44740C70-9CB8-6B1D-C498-C8233362479A}"/>
                </a:ext>
              </a:extLst>
            </p:cNvPr>
            <p:cNvSpPr/>
            <p:nvPr/>
          </p:nvSpPr>
          <p:spPr>
            <a:xfrm rot="14958897">
              <a:off x="9273145" y="1995546"/>
              <a:ext cx="36000" cy="36000"/>
            </a:xfrm>
            <a:prstGeom prst="can">
              <a:avLst>
                <a:gd name="adj" fmla="val 50000"/>
              </a:avLst>
            </a:prstGeom>
            <a:solidFill>
              <a:schemeClr val="accent3"/>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18" name="Group 517">
            <a:extLst>
              <a:ext uri="{FF2B5EF4-FFF2-40B4-BE49-F238E27FC236}">
                <a16:creationId xmlns:a16="http://schemas.microsoft.com/office/drawing/2014/main" id="{779BF8A4-AF3D-C1EB-4F2F-426F230B22D4}"/>
              </a:ext>
            </a:extLst>
          </p:cNvPr>
          <p:cNvGrpSpPr/>
          <p:nvPr/>
        </p:nvGrpSpPr>
        <p:grpSpPr>
          <a:xfrm>
            <a:off x="8598140" y="2937577"/>
            <a:ext cx="190063" cy="390160"/>
            <a:chOff x="9219762" y="1958094"/>
            <a:chExt cx="190063" cy="390160"/>
          </a:xfrm>
        </p:grpSpPr>
        <p:sp>
          <p:nvSpPr>
            <p:cNvPr id="519" name="Cylinder 518">
              <a:extLst>
                <a:ext uri="{FF2B5EF4-FFF2-40B4-BE49-F238E27FC236}">
                  <a16:creationId xmlns:a16="http://schemas.microsoft.com/office/drawing/2014/main" id="{773EFB0B-8C5B-45C7-C297-F65F2B569034}"/>
                </a:ext>
              </a:extLst>
            </p:cNvPr>
            <p:cNvSpPr/>
            <p:nvPr/>
          </p:nvSpPr>
          <p:spPr>
            <a:xfrm>
              <a:off x="9219762" y="1988233"/>
              <a:ext cx="190063" cy="360021"/>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0" name="Cylinder 519">
              <a:extLst>
                <a:ext uri="{FF2B5EF4-FFF2-40B4-BE49-F238E27FC236}">
                  <a16:creationId xmlns:a16="http://schemas.microsoft.com/office/drawing/2014/main" id="{410EEE2E-401A-510D-C522-89E12A902369}"/>
                </a:ext>
              </a:extLst>
            </p:cNvPr>
            <p:cNvSpPr/>
            <p:nvPr/>
          </p:nvSpPr>
          <p:spPr>
            <a:xfrm>
              <a:off x="9254747" y="1958094"/>
              <a:ext cx="122400" cy="72000"/>
            </a:xfrm>
            <a:prstGeom prst="can">
              <a:avLst>
                <a:gd name="adj" fmla="val 5000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1" name="Cylinder 520">
              <a:extLst>
                <a:ext uri="{FF2B5EF4-FFF2-40B4-BE49-F238E27FC236}">
                  <a16:creationId xmlns:a16="http://schemas.microsoft.com/office/drawing/2014/main" id="{B4959A20-C754-8A0B-8CBB-622E7B8332D7}"/>
                </a:ext>
              </a:extLst>
            </p:cNvPr>
            <p:cNvSpPr/>
            <p:nvPr/>
          </p:nvSpPr>
          <p:spPr>
            <a:xfrm rot="14958897">
              <a:off x="9273145" y="1995546"/>
              <a:ext cx="36000" cy="36000"/>
            </a:xfrm>
            <a:prstGeom prst="can">
              <a:avLst>
                <a:gd name="adj" fmla="val 50000"/>
              </a:avLst>
            </a:prstGeom>
            <a:solidFill>
              <a:schemeClr val="accent3"/>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2" name="Group 521">
            <a:extLst>
              <a:ext uri="{FF2B5EF4-FFF2-40B4-BE49-F238E27FC236}">
                <a16:creationId xmlns:a16="http://schemas.microsoft.com/office/drawing/2014/main" id="{BD131CAB-4F4C-0601-66DB-C51E904DF848}"/>
              </a:ext>
            </a:extLst>
          </p:cNvPr>
          <p:cNvGrpSpPr/>
          <p:nvPr/>
        </p:nvGrpSpPr>
        <p:grpSpPr>
          <a:xfrm>
            <a:off x="8731244" y="3009571"/>
            <a:ext cx="190063" cy="390160"/>
            <a:chOff x="9219762" y="1958094"/>
            <a:chExt cx="190063" cy="390160"/>
          </a:xfrm>
        </p:grpSpPr>
        <p:sp>
          <p:nvSpPr>
            <p:cNvPr id="523" name="Cylinder 522">
              <a:extLst>
                <a:ext uri="{FF2B5EF4-FFF2-40B4-BE49-F238E27FC236}">
                  <a16:creationId xmlns:a16="http://schemas.microsoft.com/office/drawing/2014/main" id="{8827C9FA-A41F-1021-A662-53C3925F4074}"/>
                </a:ext>
              </a:extLst>
            </p:cNvPr>
            <p:cNvSpPr/>
            <p:nvPr/>
          </p:nvSpPr>
          <p:spPr>
            <a:xfrm>
              <a:off x="9219762" y="1988233"/>
              <a:ext cx="190063" cy="360021"/>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4" name="Cylinder 523">
              <a:extLst>
                <a:ext uri="{FF2B5EF4-FFF2-40B4-BE49-F238E27FC236}">
                  <a16:creationId xmlns:a16="http://schemas.microsoft.com/office/drawing/2014/main" id="{337F7E2C-7F10-31B0-46AC-181F8450A448}"/>
                </a:ext>
              </a:extLst>
            </p:cNvPr>
            <p:cNvSpPr/>
            <p:nvPr/>
          </p:nvSpPr>
          <p:spPr>
            <a:xfrm>
              <a:off x="9254747" y="1958094"/>
              <a:ext cx="122400" cy="72000"/>
            </a:xfrm>
            <a:prstGeom prst="can">
              <a:avLst>
                <a:gd name="adj" fmla="val 5000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5" name="Cylinder 524">
              <a:extLst>
                <a:ext uri="{FF2B5EF4-FFF2-40B4-BE49-F238E27FC236}">
                  <a16:creationId xmlns:a16="http://schemas.microsoft.com/office/drawing/2014/main" id="{7B75B427-F4CF-F74E-0F21-5391069FD50A}"/>
                </a:ext>
              </a:extLst>
            </p:cNvPr>
            <p:cNvSpPr/>
            <p:nvPr/>
          </p:nvSpPr>
          <p:spPr>
            <a:xfrm rot="14958897">
              <a:off x="9273145" y="1995546"/>
              <a:ext cx="36000" cy="36000"/>
            </a:xfrm>
            <a:prstGeom prst="can">
              <a:avLst>
                <a:gd name="adj" fmla="val 50000"/>
              </a:avLst>
            </a:prstGeom>
            <a:solidFill>
              <a:schemeClr val="accent3"/>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95" name="Rectangle 694">
            <a:extLst>
              <a:ext uri="{FF2B5EF4-FFF2-40B4-BE49-F238E27FC236}">
                <a16:creationId xmlns:a16="http://schemas.microsoft.com/office/drawing/2014/main" id="{A9241BAF-4B43-4335-C424-9E9445320ABC}"/>
              </a:ext>
            </a:extLst>
          </p:cNvPr>
          <p:cNvSpPr/>
          <p:nvPr/>
        </p:nvSpPr>
        <p:spPr>
          <a:xfrm>
            <a:off x="6789655" y="3869243"/>
            <a:ext cx="418255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itle 1">
            <a:extLst>
              <a:ext uri="{FF2B5EF4-FFF2-40B4-BE49-F238E27FC236}">
                <a16:creationId xmlns:a16="http://schemas.microsoft.com/office/drawing/2014/main" id="{1D2B4BFB-7D2F-44D1-882F-29D376778A1D}"/>
              </a:ext>
            </a:extLst>
          </p:cNvPr>
          <p:cNvSpPr>
            <a:spLocks noGrp="1"/>
          </p:cNvSpPr>
          <p:nvPr>
            <p:ph type="title"/>
          </p:nvPr>
        </p:nvSpPr>
        <p:spPr>
          <a:xfrm>
            <a:off x="356420" y="365125"/>
            <a:ext cx="6386893" cy="1407691"/>
          </a:xfrm>
        </p:spPr>
        <p:txBody>
          <a:bodyPr>
            <a:noAutofit/>
          </a:bodyPr>
          <a:lstStyle/>
          <a:p>
            <a:r>
              <a:rPr lang="en-GB" dirty="0"/>
              <a:t>Surgery theatre</a:t>
            </a:r>
          </a:p>
        </p:txBody>
      </p:sp>
      <p:pic>
        <p:nvPicPr>
          <p:cNvPr id="55" name="Picture 54">
            <a:hlinkClick r:id="rId4" action="ppaction://hlinksldjump"/>
            <a:extLst>
              <a:ext uri="{FF2B5EF4-FFF2-40B4-BE49-F238E27FC236}">
                <a16:creationId xmlns:a16="http://schemas.microsoft.com/office/drawing/2014/main" id="{DF8ACA39-DD4C-4E52-A303-7DFB8B03A1B0}"/>
              </a:ext>
            </a:extLst>
          </p:cNvPr>
          <p:cNvPicPr>
            <a:picLocks noChangeAspect="1"/>
          </p:cNvPicPr>
          <p:nvPr/>
        </p:nvPicPr>
        <p:blipFill>
          <a:blip r:embed="rId6"/>
          <a:stretch>
            <a:fillRect/>
          </a:stretch>
        </p:blipFill>
        <p:spPr>
          <a:xfrm>
            <a:off x="10561771" y="5190275"/>
            <a:ext cx="1261688" cy="859165"/>
          </a:xfrm>
          <a:prstGeom prst="rect">
            <a:avLst/>
          </a:prstGeom>
        </p:spPr>
      </p:pic>
      <p:sp>
        <p:nvSpPr>
          <p:cNvPr id="2" name="Rectangle 1">
            <a:hlinkClick r:id="rId7" action="ppaction://hlinksldjump"/>
            <a:extLst>
              <a:ext uri="{FF2B5EF4-FFF2-40B4-BE49-F238E27FC236}">
                <a16:creationId xmlns:a16="http://schemas.microsoft.com/office/drawing/2014/main" id="{C37D9BDC-1F8A-D9CE-35B2-96B0B155916F}"/>
              </a:ext>
            </a:extLst>
          </p:cNvPr>
          <p:cNvSpPr/>
          <p:nvPr/>
        </p:nvSpPr>
        <p:spPr>
          <a:xfrm>
            <a:off x="191344" y="1268760"/>
            <a:ext cx="5306938" cy="3632536"/>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Anaesthetic gases can have an extremely high ‘global warming potential’, meaning their contribution to climate change is ranked much greater than carbon dioxide. Some anaesthesiologists are adapting their procedures in an attempt to reduce their carbon footprint. However, some experts maintain that the quantities of anaesthetic gases are too small to have a significant impact and their atmospheric chemistry is different to carbon dioxide making standard comparisons (with global warming potential) misleading.</a:t>
            </a:r>
          </a:p>
        </p:txBody>
      </p:sp>
      <p:sp>
        <p:nvSpPr>
          <p:cNvPr id="3" name="Rectangle 2">
            <a:hlinkClick r:id="rId7" action="ppaction://hlinksldjump"/>
            <a:extLst>
              <a:ext uri="{FF2B5EF4-FFF2-40B4-BE49-F238E27FC236}">
                <a16:creationId xmlns:a16="http://schemas.microsoft.com/office/drawing/2014/main" id="{794A7C40-4897-5813-DBE4-C71400BC3B93}"/>
              </a:ext>
            </a:extLst>
          </p:cNvPr>
          <p:cNvSpPr/>
          <p:nvPr/>
        </p:nvSpPr>
        <p:spPr>
          <a:xfrm>
            <a:off x="5793845" y="774745"/>
            <a:ext cx="3763256" cy="720826"/>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Reusable equipment that can be safely sterilised reduces waste.</a:t>
            </a:r>
          </a:p>
        </p:txBody>
      </p:sp>
      <p:sp>
        <p:nvSpPr>
          <p:cNvPr id="56" name="Rectangle 55">
            <a:hlinkClick r:id="rId7" action="ppaction://hlinksldjump"/>
            <a:extLst>
              <a:ext uri="{FF2B5EF4-FFF2-40B4-BE49-F238E27FC236}">
                <a16:creationId xmlns:a16="http://schemas.microsoft.com/office/drawing/2014/main" id="{855666D6-BA08-4B59-82B5-F698AA7DF559}"/>
              </a:ext>
            </a:extLst>
          </p:cNvPr>
          <p:cNvSpPr/>
          <p:nvPr/>
        </p:nvSpPr>
        <p:spPr>
          <a:xfrm>
            <a:off x="191344" y="5045312"/>
            <a:ext cx="5306938" cy="720826"/>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Some surgeries can be re-evaluated to local anaesthetic which also reduces costs.</a:t>
            </a:r>
          </a:p>
        </p:txBody>
      </p:sp>
    </p:spTree>
    <p:custDataLst>
      <p:tags r:id="rId1"/>
    </p:custDataLst>
    <p:extLst>
      <p:ext uri="{BB962C8B-B14F-4D97-AF65-F5344CB8AC3E}">
        <p14:creationId xmlns:p14="http://schemas.microsoft.com/office/powerpoint/2010/main" val="38624470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59C0D-8073-D80A-5E40-B83B9BBC0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409FB-0E3B-6CAD-42EE-08296C70CD42}"/>
              </a:ext>
            </a:extLst>
          </p:cNvPr>
          <p:cNvSpPr>
            <a:spLocks noGrp="1"/>
          </p:cNvSpPr>
          <p:nvPr>
            <p:ph type="title"/>
          </p:nvPr>
        </p:nvSpPr>
        <p:spPr/>
        <p:txBody>
          <a:bodyPr/>
          <a:lstStyle/>
          <a:p>
            <a:r>
              <a:rPr lang="en-GB" dirty="0"/>
              <a:t>The life cycle of a pharmaceutical product</a:t>
            </a:r>
          </a:p>
        </p:txBody>
      </p:sp>
      <p:sp>
        <p:nvSpPr>
          <p:cNvPr id="3" name="Text Placeholder 2">
            <a:extLst>
              <a:ext uri="{FF2B5EF4-FFF2-40B4-BE49-F238E27FC236}">
                <a16:creationId xmlns:a16="http://schemas.microsoft.com/office/drawing/2014/main" id="{71E2DBA0-77B2-7E23-0CB7-89D37411E9AA}"/>
              </a:ext>
            </a:extLst>
          </p:cNvPr>
          <p:cNvSpPr>
            <a:spLocks noGrp="1"/>
          </p:cNvSpPr>
          <p:nvPr>
            <p:ph type="body" sz="quarter" idx="10"/>
          </p:nvPr>
        </p:nvSpPr>
        <p:spPr>
          <a:xfrm>
            <a:off x="357188" y="1454400"/>
            <a:ext cx="11330836" cy="1542552"/>
          </a:xfrm>
        </p:spPr>
        <p:txBody>
          <a:bodyPr/>
          <a:lstStyle/>
          <a:p>
            <a:pPr algn="just"/>
            <a:r>
              <a:rPr lang="en-GB" dirty="0"/>
              <a:t>Navigate the slides using the arrows in the bottom corner.</a:t>
            </a:r>
          </a:p>
          <a:p>
            <a:pPr algn="just"/>
            <a:r>
              <a:rPr lang="en-GB" dirty="0"/>
              <a:t>Interact with the infographics to reveal information about the environmental impact caused by the production, use, and disposal of pharmaceuticals. </a:t>
            </a:r>
          </a:p>
          <a:p>
            <a:pPr algn="just"/>
            <a:r>
              <a:rPr lang="en-GB" dirty="0"/>
              <a:t>Continue onto the next slide to start at the manufacturing plant, or use the Menu button in the bottom right to return to the homepage at any time.</a:t>
            </a:r>
          </a:p>
          <a:p>
            <a:pPr algn="just"/>
            <a:r>
              <a:rPr lang="en-GB" dirty="0">
                <a:solidFill>
                  <a:schemeClr val="tx2"/>
                </a:solidFill>
                <a:hlinkClick r:id="rId4" action="ppaction://hlinksldjump">
                  <a:extLst>
                    <a:ext uri="{A12FA001-AC4F-418D-AE19-62706E023703}">
                      <ahyp:hlinkClr xmlns:ahyp="http://schemas.microsoft.com/office/drawing/2018/hyperlinkcolor" val="tx"/>
                    </a:ext>
                  </a:extLst>
                </a:hlinkClick>
              </a:rPr>
              <a:t>Sources</a:t>
            </a:r>
            <a:r>
              <a:rPr lang="en-GB" dirty="0"/>
              <a:t> are provided at the end of the file and at the end of each section.</a:t>
            </a:r>
          </a:p>
        </p:txBody>
      </p:sp>
      <p:sp>
        <p:nvSpPr>
          <p:cNvPr id="4" name="Isosceles Triangle 3">
            <a:hlinkClick r:id="" action="ppaction://hlinkshowjump?jump=nextslide"/>
            <a:extLst>
              <a:ext uri="{FF2B5EF4-FFF2-40B4-BE49-F238E27FC236}">
                <a16:creationId xmlns:a16="http://schemas.microsoft.com/office/drawing/2014/main" id="{8F525E1E-AFB5-ACC2-EB65-F4840C935BA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53F3C9CF-78B4-F834-8635-9390A2D619B3}"/>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hlinkClick r:id="rId5" action="ppaction://hlinksldjump"/>
            <a:extLst>
              <a:ext uri="{FF2B5EF4-FFF2-40B4-BE49-F238E27FC236}">
                <a16:creationId xmlns:a16="http://schemas.microsoft.com/office/drawing/2014/main" id="{D29E5162-57CF-45CB-862C-0C651B7F9FC4}"/>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34689271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43489-CB4D-F486-328C-14643C632D5A}"/>
            </a:ext>
          </a:extLst>
        </p:cNvPr>
        <p:cNvGrpSpPr/>
        <p:nvPr/>
      </p:nvGrpSpPr>
      <p:grpSpPr>
        <a:xfrm>
          <a:off x="0" y="0"/>
          <a:ext cx="0" cy="0"/>
          <a:chOff x="0" y="0"/>
          <a:chExt cx="0" cy="0"/>
        </a:xfrm>
      </p:grpSpPr>
      <p:sp>
        <p:nvSpPr>
          <p:cNvPr id="241" name="TextBox 240">
            <a:hlinkClick r:id="rId4" action="ppaction://hlinksldjump"/>
            <a:extLst>
              <a:ext uri="{FF2B5EF4-FFF2-40B4-BE49-F238E27FC236}">
                <a16:creationId xmlns:a16="http://schemas.microsoft.com/office/drawing/2014/main" id="{628D6917-EE88-44EA-8159-01262ADDF8B8}"/>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grpSp>
        <p:nvGrpSpPr>
          <p:cNvPr id="1259" name="Group 1258">
            <a:extLst>
              <a:ext uri="{FF2B5EF4-FFF2-40B4-BE49-F238E27FC236}">
                <a16:creationId xmlns:a16="http://schemas.microsoft.com/office/drawing/2014/main" id="{D289849A-1BBA-EB38-2C90-B41932BA615E}"/>
              </a:ext>
            </a:extLst>
          </p:cNvPr>
          <p:cNvGrpSpPr/>
          <p:nvPr/>
        </p:nvGrpSpPr>
        <p:grpSpPr>
          <a:xfrm>
            <a:off x="4839023" y="2584947"/>
            <a:ext cx="763160" cy="452988"/>
            <a:chOff x="5046707" y="1412573"/>
            <a:chExt cx="763160" cy="452988"/>
          </a:xfrm>
        </p:grpSpPr>
        <p:sp>
          <p:nvSpPr>
            <p:cNvPr id="1260" name="Parallelogram 1259">
              <a:extLst>
                <a:ext uri="{FF2B5EF4-FFF2-40B4-BE49-F238E27FC236}">
                  <a16:creationId xmlns:a16="http://schemas.microsoft.com/office/drawing/2014/main" id="{91D60C3D-EB15-BB2E-8FD4-1D02766014A4}"/>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1" name="Parallelogram 1260">
              <a:extLst>
                <a:ext uri="{FF2B5EF4-FFF2-40B4-BE49-F238E27FC236}">
                  <a16:creationId xmlns:a16="http://schemas.microsoft.com/office/drawing/2014/main" id="{A17A20E9-9EA4-7C50-32C9-82E950B2EBAF}"/>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2" name="Parallelogram 1261">
              <a:extLst>
                <a:ext uri="{FF2B5EF4-FFF2-40B4-BE49-F238E27FC236}">
                  <a16:creationId xmlns:a16="http://schemas.microsoft.com/office/drawing/2014/main" id="{0564E176-47AA-9C02-8437-60D5F7404BDB}"/>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3" name="Parallelogram 1262">
              <a:extLst>
                <a:ext uri="{FF2B5EF4-FFF2-40B4-BE49-F238E27FC236}">
                  <a16:creationId xmlns:a16="http://schemas.microsoft.com/office/drawing/2014/main" id="{8A102B79-E0DB-B99E-E068-E6B6D408CFD9}"/>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4" name="Parallelogram 1263">
              <a:extLst>
                <a:ext uri="{FF2B5EF4-FFF2-40B4-BE49-F238E27FC236}">
                  <a16:creationId xmlns:a16="http://schemas.microsoft.com/office/drawing/2014/main" id="{18373635-4150-FA6A-BE87-BB92423FC188}"/>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5" name="Parallelogram 1264">
              <a:extLst>
                <a:ext uri="{FF2B5EF4-FFF2-40B4-BE49-F238E27FC236}">
                  <a16:creationId xmlns:a16="http://schemas.microsoft.com/office/drawing/2014/main" id="{CF400EF2-1731-2326-AEC5-0292707A85F4}"/>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6" name="Parallelogram 1265">
              <a:extLst>
                <a:ext uri="{FF2B5EF4-FFF2-40B4-BE49-F238E27FC236}">
                  <a16:creationId xmlns:a16="http://schemas.microsoft.com/office/drawing/2014/main" id="{52512585-1379-148D-27AC-25897CBC54E0}"/>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67" name="Parallelogram 1266">
              <a:extLst>
                <a:ext uri="{FF2B5EF4-FFF2-40B4-BE49-F238E27FC236}">
                  <a16:creationId xmlns:a16="http://schemas.microsoft.com/office/drawing/2014/main" id="{04892AD3-7E64-084F-0412-D709C4975F46}"/>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23" name="Group 1222">
            <a:extLst>
              <a:ext uri="{FF2B5EF4-FFF2-40B4-BE49-F238E27FC236}">
                <a16:creationId xmlns:a16="http://schemas.microsoft.com/office/drawing/2014/main" id="{44F3F564-C1E7-8614-8AB9-E09D2562ED71}"/>
              </a:ext>
            </a:extLst>
          </p:cNvPr>
          <p:cNvGrpSpPr/>
          <p:nvPr/>
        </p:nvGrpSpPr>
        <p:grpSpPr>
          <a:xfrm>
            <a:off x="5850560" y="1994567"/>
            <a:ext cx="763160" cy="452988"/>
            <a:chOff x="5046707" y="1412573"/>
            <a:chExt cx="763160" cy="452988"/>
          </a:xfrm>
        </p:grpSpPr>
        <p:sp>
          <p:nvSpPr>
            <p:cNvPr id="1224" name="Parallelogram 1223">
              <a:extLst>
                <a:ext uri="{FF2B5EF4-FFF2-40B4-BE49-F238E27FC236}">
                  <a16:creationId xmlns:a16="http://schemas.microsoft.com/office/drawing/2014/main" id="{F49FF281-3FC5-B702-B47A-291DF3DD56B2}"/>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5" name="Parallelogram 1224">
              <a:extLst>
                <a:ext uri="{FF2B5EF4-FFF2-40B4-BE49-F238E27FC236}">
                  <a16:creationId xmlns:a16="http://schemas.microsoft.com/office/drawing/2014/main" id="{84828269-FD45-5A46-C906-6749D1A0C1F6}"/>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6" name="Parallelogram 1225">
              <a:extLst>
                <a:ext uri="{FF2B5EF4-FFF2-40B4-BE49-F238E27FC236}">
                  <a16:creationId xmlns:a16="http://schemas.microsoft.com/office/drawing/2014/main" id="{1AAED5F8-F391-3570-994F-1C90143F2605}"/>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7" name="Parallelogram 1226">
              <a:extLst>
                <a:ext uri="{FF2B5EF4-FFF2-40B4-BE49-F238E27FC236}">
                  <a16:creationId xmlns:a16="http://schemas.microsoft.com/office/drawing/2014/main" id="{E52E728F-5BBD-5730-0752-964DD52C38F6}"/>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8" name="Parallelogram 1227">
              <a:extLst>
                <a:ext uri="{FF2B5EF4-FFF2-40B4-BE49-F238E27FC236}">
                  <a16:creationId xmlns:a16="http://schemas.microsoft.com/office/drawing/2014/main" id="{088037B1-35FB-18E4-976B-2A4AABB4B30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29" name="Parallelogram 1228">
              <a:extLst>
                <a:ext uri="{FF2B5EF4-FFF2-40B4-BE49-F238E27FC236}">
                  <a16:creationId xmlns:a16="http://schemas.microsoft.com/office/drawing/2014/main" id="{6A9D3606-7CA2-0172-7B41-B6E05C1E3BE5}"/>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0" name="Parallelogram 1229">
              <a:extLst>
                <a:ext uri="{FF2B5EF4-FFF2-40B4-BE49-F238E27FC236}">
                  <a16:creationId xmlns:a16="http://schemas.microsoft.com/office/drawing/2014/main" id="{4564FB88-D369-1064-6F0B-2A52C61417EE}"/>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1" name="Parallelogram 1230">
              <a:extLst>
                <a:ext uri="{FF2B5EF4-FFF2-40B4-BE49-F238E27FC236}">
                  <a16:creationId xmlns:a16="http://schemas.microsoft.com/office/drawing/2014/main" id="{B20FB10B-01E2-CDE8-FB91-CF2E978B5EC6}"/>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32" name="Group 1231">
            <a:extLst>
              <a:ext uri="{FF2B5EF4-FFF2-40B4-BE49-F238E27FC236}">
                <a16:creationId xmlns:a16="http://schemas.microsoft.com/office/drawing/2014/main" id="{9FED446D-C344-3584-CCEA-C55D10673769}"/>
              </a:ext>
            </a:extLst>
          </p:cNvPr>
          <p:cNvGrpSpPr/>
          <p:nvPr/>
        </p:nvGrpSpPr>
        <p:grpSpPr>
          <a:xfrm>
            <a:off x="5592237" y="2141521"/>
            <a:ext cx="763160" cy="452988"/>
            <a:chOff x="5046707" y="1412573"/>
            <a:chExt cx="763160" cy="452988"/>
          </a:xfrm>
        </p:grpSpPr>
        <p:sp>
          <p:nvSpPr>
            <p:cNvPr id="1233" name="Parallelogram 1232">
              <a:extLst>
                <a:ext uri="{FF2B5EF4-FFF2-40B4-BE49-F238E27FC236}">
                  <a16:creationId xmlns:a16="http://schemas.microsoft.com/office/drawing/2014/main" id="{76B249A8-C831-7FBD-C145-0F004457A481}"/>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4" name="Parallelogram 1233">
              <a:extLst>
                <a:ext uri="{FF2B5EF4-FFF2-40B4-BE49-F238E27FC236}">
                  <a16:creationId xmlns:a16="http://schemas.microsoft.com/office/drawing/2014/main" id="{D82B9B83-1772-5CDE-9739-4AA526C15D76}"/>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5" name="Parallelogram 1234">
              <a:extLst>
                <a:ext uri="{FF2B5EF4-FFF2-40B4-BE49-F238E27FC236}">
                  <a16:creationId xmlns:a16="http://schemas.microsoft.com/office/drawing/2014/main" id="{00C46A16-00B9-FBE1-0A45-1242ED071955}"/>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6" name="Parallelogram 1235">
              <a:extLst>
                <a:ext uri="{FF2B5EF4-FFF2-40B4-BE49-F238E27FC236}">
                  <a16:creationId xmlns:a16="http://schemas.microsoft.com/office/drawing/2014/main" id="{0DF677BB-96C9-4AD1-00DB-DFAF961C2EE6}"/>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7" name="Parallelogram 1236">
              <a:extLst>
                <a:ext uri="{FF2B5EF4-FFF2-40B4-BE49-F238E27FC236}">
                  <a16:creationId xmlns:a16="http://schemas.microsoft.com/office/drawing/2014/main" id="{4B462984-6BE1-0029-F053-60DA12DB33E0}"/>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8" name="Parallelogram 1237">
              <a:extLst>
                <a:ext uri="{FF2B5EF4-FFF2-40B4-BE49-F238E27FC236}">
                  <a16:creationId xmlns:a16="http://schemas.microsoft.com/office/drawing/2014/main" id="{78E31FBC-D96F-D682-BC2C-A28CC5FB3601}"/>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39" name="Parallelogram 1238">
              <a:extLst>
                <a:ext uri="{FF2B5EF4-FFF2-40B4-BE49-F238E27FC236}">
                  <a16:creationId xmlns:a16="http://schemas.microsoft.com/office/drawing/2014/main" id="{A46C9166-6250-ED03-574E-E8B865F27A58}"/>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0" name="Parallelogram 1239">
              <a:extLst>
                <a:ext uri="{FF2B5EF4-FFF2-40B4-BE49-F238E27FC236}">
                  <a16:creationId xmlns:a16="http://schemas.microsoft.com/office/drawing/2014/main" id="{D18A6025-047F-6EFC-1D27-78DE5D179EB8}"/>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41" name="Group 1240">
            <a:extLst>
              <a:ext uri="{FF2B5EF4-FFF2-40B4-BE49-F238E27FC236}">
                <a16:creationId xmlns:a16="http://schemas.microsoft.com/office/drawing/2014/main" id="{F0AA17CE-7A22-6832-3731-C0B560FA02B7}"/>
              </a:ext>
            </a:extLst>
          </p:cNvPr>
          <p:cNvGrpSpPr/>
          <p:nvPr/>
        </p:nvGrpSpPr>
        <p:grpSpPr>
          <a:xfrm>
            <a:off x="5345991" y="2294419"/>
            <a:ext cx="763160" cy="452988"/>
            <a:chOff x="5046707" y="1412573"/>
            <a:chExt cx="763160" cy="452988"/>
          </a:xfrm>
        </p:grpSpPr>
        <p:sp>
          <p:nvSpPr>
            <p:cNvPr id="1242" name="Parallelogram 1241">
              <a:extLst>
                <a:ext uri="{FF2B5EF4-FFF2-40B4-BE49-F238E27FC236}">
                  <a16:creationId xmlns:a16="http://schemas.microsoft.com/office/drawing/2014/main" id="{88E1047A-51DB-3F01-1F92-5E1D3C92855A}"/>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3" name="Parallelogram 1242">
              <a:extLst>
                <a:ext uri="{FF2B5EF4-FFF2-40B4-BE49-F238E27FC236}">
                  <a16:creationId xmlns:a16="http://schemas.microsoft.com/office/drawing/2014/main" id="{E3BFD17E-1C04-31C5-1C30-47875F2F3F25}"/>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4" name="Parallelogram 1243">
              <a:extLst>
                <a:ext uri="{FF2B5EF4-FFF2-40B4-BE49-F238E27FC236}">
                  <a16:creationId xmlns:a16="http://schemas.microsoft.com/office/drawing/2014/main" id="{7AB1D31B-88E5-535B-2952-433FCF30AAD2}"/>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5" name="Parallelogram 1244">
              <a:extLst>
                <a:ext uri="{FF2B5EF4-FFF2-40B4-BE49-F238E27FC236}">
                  <a16:creationId xmlns:a16="http://schemas.microsoft.com/office/drawing/2014/main" id="{CAB7ED51-AC9B-A6A4-2335-D3774EBDF8C4}"/>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6" name="Parallelogram 1245">
              <a:extLst>
                <a:ext uri="{FF2B5EF4-FFF2-40B4-BE49-F238E27FC236}">
                  <a16:creationId xmlns:a16="http://schemas.microsoft.com/office/drawing/2014/main" id="{DC343249-191D-EC85-1560-9FD4EBBD758F}"/>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7" name="Parallelogram 1246">
              <a:extLst>
                <a:ext uri="{FF2B5EF4-FFF2-40B4-BE49-F238E27FC236}">
                  <a16:creationId xmlns:a16="http://schemas.microsoft.com/office/drawing/2014/main" id="{D1FB9E96-52BA-C740-FC13-B7F90BF179B3}"/>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8" name="Parallelogram 1247">
              <a:extLst>
                <a:ext uri="{FF2B5EF4-FFF2-40B4-BE49-F238E27FC236}">
                  <a16:creationId xmlns:a16="http://schemas.microsoft.com/office/drawing/2014/main" id="{CD26A62C-A01B-F7B9-3DB4-A97A3575EECD}"/>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49" name="Parallelogram 1248">
              <a:extLst>
                <a:ext uri="{FF2B5EF4-FFF2-40B4-BE49-F238E27FC236}">
                  <a16:creationId xmlns:a16="http://schemas.microsoft.com/office/drawing/2014/main" id="{3194E867-14A4-93EA-C1D7-7F69592A128D}"/>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06" name="Group 1205">
            <a:extLst>
              <a:ext uri="{FF2B5EF4-FFF2-40B4-BE49-F238E27FC236}">
                <a16:creationId xmlns:a16="http://schemas.microsoft.com/office/drawing/2014/main" id="{DD901195-7668-ABC8-CB8C-2AA03D3C513C}"/>
              </a:ext>
            </a:extLst>
          </p:cNvPr>
          <p:cNvGrpSpPr/>
          <p:nvPr/>
        </p:nvGrpSpPr>
        <p:grpSpPr>
          <a:xfrm>
            <a:off x="6096806" y="1841669"/>
            <a:ext cx="763160" cy="452988"/>
            <a:chOff x="5046707" y="1412573"/>
            <a:chExt cx="763160" cy="452988"/>
          </a:xfrm>
        </p:grpSpPr>
        <p:sp>
          <p:nvSpPr>
            <p:cNvPr id="1207" name="Parallelogram 1206">
              <a:extLst>
                <a:ext uri="{FF2B5EF4-FFF2-40B4-BE49-F238E27FC236}">
                  <a16:creationId xmlns:a16="http://schemas.microsoft.com/office/drawing/2014/main" id="{35169681-7617-7BF0-637E-00C22F9C6864}"/>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08" name="Parallelogram 1207">
              <a:extLst>
                <a:ext uri="{FF2B5EF4-FFF2-40B4-BE49-F238E27FC236}">
                  <a16:creationId xmlns:a16="http://schemas.microsoft.com/office/drawing/2014/main" id="{6AD1D59C-ABCF-782C-673F-48CF7331D44F}"/>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09" name="Parallelogram 1208">
              <a:extLst>
                <a:ext uri="{FF2B5EF4-FFF2-40B4-BE49-F238E27FC236}">
                  <a16:creationId xmlns:a16="http://schemas.microsoft.com/office/drawing/2014/main" id="{6DB82423-B3AC-CCA5-CB3E-914C4D442F92}"/>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0" name="Parallelogram 1209">
              <a:extLst>
                <a:ext uri="{FF2B5EF4-FFF2-40B4-BE49-F238E27FC236}">
                  <a16:creationId xmlns:a16="http://schemas.microsoft.com/office/drawing/2014/main" id="{C6120997-64B4-F8AE-B44B-678F365F2E44}"/>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5" name="Parallelogram 1214">
              <a:extLst>
                <a:ext uri="{FF2B5EF4-FFF2-40B4-BE49-F238E27FC236}">
                  <a16:creationId xmlns:a16="http://schemas.microsoft.com/office/drawing/2014/main" id="{523F4DAD-A2D7-21CE-26F6-7B84A6FDCD81}"/>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6" name="Parallelogram 1215">
              <a:extLst>
                <a:ext uri="{FF2B5EF4-FFF2-40B4-BE49-F238E27FC236}">
                  <a16:creationId xmlns:a16="http://schemas.microsoft.com/office/drawing/2014/main" id="{AFE3F2AB-492F-D8BC-5BAA-2871155A7F2A}"/>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7" name="Parallelogram 1216">
              <a:extLst>
                <a:ext uri="{FF2B5EF4-FFF2-40B4-BE49-F238E27FC236}">
                  <a16:creationId xmlns:a16="http://schemas.microsoft.com/office/drawing/2014/main" id="{B5B52689-74FD-E6D4-2565-2DAFB8B5B7A7}"/>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18" name="Parallelogram 1217">
              <a:extLst>
                <a:ext uri="{FF2B5EF4-FFF2-40B4-BE49-F238E27FC236}">
                  <a16:creationId xmlns:a16="http://schemas.microsoft.com/office/drawing/2014/main" id="{13C6B1E6-1D70-795D-CA20-391633792201}"/>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250" name="Group 1249">
            <a:extLst>
              <a:ext uri="{FF2B5EF4-FFF2-40B4-BE49-F238E27FC236}">
                <a16:creationId xmlns:a16="http://schemas.microsoft.com/office/drawing/2014/main" id="{EE3F717D-B279-3F44-FB04-D8C2B13F3F82}"/>
              </a:ext>
            </a:extLst>
          </p:cNvPr>
          <p:cNvGrpSpPr/>
          <p:nvPr/>
        </p:nvGrpSpPr>
        <p:grpSpPr>
          <a:xfrm>
            <a:off x="5085550" y="2441490"/>
            <a:ext cx="763160" cy="452988"/>
            <a:chOff x="5046707" y="1412573"/>
            <a:chExt cx="763160" cy="452988"/>
          </a:xfrm>
        </p:grpSpPr>
        <p:sp>
          <p:nvSpPr>
            <p:cNvPr id="1251" name="Parallelogram 1250">
              <a:extLst>
                <a:ext uri="{FF2B5EF4-FFF2-40B4-BE49-F238E27FC236}">
                  <a16:creationId xmlns:a16="http://schemas.microsoft.com/office/drawing/2014/main" id="{E2C49A4E-22DF-DD1D-84AF-E0ADEAB7A52F}"/>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2" name="Parallelogram 1251">
              <a:extLst>
                <a:ext uri="{FF2B5EF4-FFF2-40B4-BE49-F238E27FC236}">
                  <a16:creationId xmlns:a16="http://schemas.microsoft.com/office/drawing/2014/main" id="{BBF302B6-4047-27BD-D0B3-6C72B5721999}"/>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3" name="Parallelogram 1252">
              <a:extLst>
                <a:ext uri="{FF2B5EF4-FFF2-40B4-BE49-F238E27FC236}">
                  <a16:creationId xmlns:a16="http://schemas.microsoft.com/office/drawing/2014/main" id="{66E0D6E7-832D-7C9D-1AD0-F6BF5C3EAC30}"/>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4" name="Parallelogram 1253">
              <a:extLst>
                <a:ext uri="{FF2B5EF4-FFF2-40B4-BE49-F238E27FC236}">
                  <a16:creationId xmlns:a16="http://schemas.microsoft.com/office/drawing/2014/main" id="{2431C8E1-B6CC-25CF-1AA1-E7592D14838A}"/>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5" name="Parallelogram 1254">
              <a:extLst>
                <a:ext uri="{FF2B5EF4-FFF2-40B4-BE49-F238E27FC236}">
                  <a16:creationId xmlns:a16="http://schemas.microsoft.com/office/drawing/2014/main" id="{3EA5CDA2-5625-B126-CAA3-D9127E403AF8}"/>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6" name="Parallelogram 1255">
              <a:extLst>
                <a:ext uri="{FF2B5EF4-FFF2-40B4-BE49-F238E27FC236}">
                  <a16:creationId xmlns:a16="http://schemas.microsoft.com/office/drawing/2014/main" id="{9FCEABB4-6BA0-1C51-BD36-F2A2941450B3}"/>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7" name="Parallelogram 1256">
              <a:extLst>
                <a:ext uri="{FF2B5EF4-FFF2-40B4-BE49-F238E27FC236}">
                  <a16:creationId xmlns:a16="http://schemas.microsoft.com/office/drawing/2014/main" id="{3BD46A5E-7A4E-FA89-561B-39A08EA1FFCA}"/>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58" name="Parallelogram 1257">
              <a:extLst>
                <a:ext uri="{FF2B5EF4-FFF2-40B4-BE49-F238E27FC236}">
                  <a16:creationId xmlns:a16="http://schemas.microsoft.com/office/drawing/2014/main" id="{4E905E9F-6E77-C211-2503-2C84A7E3B64E}"/>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553" name="Rectangle 552">
            <a:extLst>
              <a:ext uri="{FF2B5EF4-FFF2-40B4-BE49-F238E27FC236}">
                <a16:creationId xmlns:a16="http://schemas.microsoft.com/office/drawing/2014/main" id="{1FB1A8AD-44BB-2D78-B274-F0C67E421EC3}"/>
              </a:ext>
            </a:extLst>
          </p:cNvPr>
          <p:cNvSpPr/>
          <p:nvPr/>
        </p:nvSpPr>
        <p:spPr>
          <a:xfrm>
            <a:off x="2214825" y="1077430"/>
            <a:ext cx="4002629"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1" name="Rectangle 570">
            <a:extLst>
              <a:ext uri="{FF2B5EF4-FFF2-40B4-BE49-F238E27FC236}">
                <a16:creationId xmlns:a16="http://schemas.microsoft.com/office/drawing/2014/main" id="{B70037CC-8C56-7CFA-6C68-774AE584B132}"/>
              </a:ext>
            </a:extLst>
          </p:cNvPr>
          <p:cNvSpPr/>
          <p:nvPr/>
        </p:nvSpPr>
        <p:spPr>
          <a:xfrm>
            <a:off x="4651151" y="863535"/>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9" name="Rectangle 618">
            <a:extLst>
              <a:ext uri="{FF2B5EF4-FFF2-40B4-BE49-F238E27FC236}">
                <a16:creationId xmlns:a16="http://schemas.microsoft.com/office/drawing/2014/main" id="{13AA7C51-171A-110C-5490-1CDC439192BC}"/>
              </a:ext>
            </a:extLst>
          </p:cNvPr>
          <p:cNvSpPr/>
          <p:nvPr/>
        </p:nvSpPr>
        <p:spPr>
          <a:xfrm>
            <a:off x="4411229" y="960381"/>
            <a:ext cx="327324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4119A2D0-F697-68D9-0FA5-636817398A2E}"/>
              </a:ext>
            </a:extLst>
          </p:cNvPr>
          <p:cNvGrpSpPr/>
          <p:nvPr/>
        </p:nvGrpSpPr>
        <p:grpSpPr>
          <a:xfrm>
            <a:off x="4981393" y="1197580"/>
            <a:ext cx="1320373" cy="779557"/>
            <a:chOff x="5046707" y="1412573"/>
            <a:chExt cx="1320373" cy="779557"/>
          </a:xfrm>
        </p:grpSpPr>
        <p:sp>
          <p:nvSpPr>
            <p:cNvPr id="309" name="Parallelogram 308">
              <a:extLst>
                <a:ext uri="{FF2B5EF4-FFF2-40B4-BE49-F238E27FC236}">
                  <a16:creationId xmlns:a16="http://schemas.microsoft.com/office/drawing/2014/main" id="{877F7FCC-E14D-B657-E919-B301E0B82C74}"/>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0" name="Parallelogram 309">
              <a:extLst>
                <a:ext uri="{FF2B5EF4-FFF2-40B4-BE49-F238E27FC236}">
                  <a16:creationId xmlns:a16="http://schemas.microsoft.com/office/drawing/2014/main" id="{87E7E603-3D33-F246-4A52-CB5E42300C78}"/>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898" name="Parallelogram 897">
              <a:extLst>
                <a:ext uri="{FF2B5EF4-FFF2-40B4-BE49-F238E27FC236}">
                  <a16:creationId xmlns:a16="http://schemas.microsoft.com/office/drawing/2014/main" id="{B86C39BA-72BB-8471-8BEA-09C9EFECB93D}"/>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899" name="Parallelogram 898">
              <a:extLst>
                <a:ext uri="{FF2B5EF4-FFF2-40B4-BE49-F238E27FC236}">
                  <a16:creationId xmlns:a16="http://schemas.microsoft.com/office/drawing/2014/main" id="{3F0CBC0C-A322-F89E-3511-A0A17F467AF6}"/>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0" name="Parallelogram 899">
              <a:extLst>
                <a:ext uri="{FF2B5EF4-FFF2-40B4-BE49-F238E27FC236}">
                  <a16:creationId xmlns:a16="http://schemas.microsoft.com/office/drawing/2014/main" id="{0BB37632-5AD2-FEDA-70DE-133676BD8CE1}"/>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1" name="Parallelogram 900">
              <a:extLst>
                <a:ext uri="{FF2B5EF4-FFF2-40B4-BE49-F238E27FC236}">
                  <a16:creationId xmlns:a16="http://schemas.microsoft.com/office/drawing/2014/main" id="{41C84780-2579-1458-5A48-976419077C68}"/>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2" name="Parallelogram 901">
              <a:extLst>
                <a:ext uri="{FF2B5EF4-FFF2-40B4-BE49-F238E27FC236}">
                  <a16:creationId xmlns:a16="http://schemas.microsoft.com/office/drawing/2014/main" id="{EF69B50D-3A7E-99F8-7044-60D5FB8D787C}"/>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3" name="Parallelogram 902">
              <a:extLst>
                <a:ext uri="{FF2B5EF4-FFF2-40B4-BE49-F238E27FC236}">
                  <a16:creationId xmlns:a16="http://schemas.microsoft.com/office/drawing/2014/main" id="{E9862090-71B7-BB20-85B1-0D98BD6609F5}"/>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4" name="Parallelogram 903">
              <a:extLst>
                <a:ext uri="{FF2B5EF4-FFF2-40B4-BE49-F238E27FC236}">
                  <a16:creationId xmlns:a16="http://schemas.microsoft.com/office/drawing/2014/main" id="{E57FF7D4-CAC8-5488-6886-2C02F91277C8}"/>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5" name="Parallelogram 904">
              <a:extLst>
                <a:ext uri="{FF2B5EF4-FFF2-40B4-BE49-F238E27FC236}">
                  <a16:creationId xmlns:a16="http://schemas.microsoft.com/office/drawing/2014/main" id="{6039A762-136A-A119-984F-95FB3AD4C2BF}"/>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6" name="Parallelogram 905">
              <a:extLst>
                <a:ext uri="{FF2B5EF4-FFF2-40B4-BE49-F238E27FC236}">
                  <a16:creationId xmlns:a16="http://schemas.microsoft.com/office/drawing/2014/main" id="{5047D2C8-A72F-8CF4-DB6C-D5B797A5EECB}"/>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7" name="Parallelogram 906">
              <a:extLst>
                <a:ext uri="{FF2B5EF4-FFF2-40B4-BE49-F238E27FC236}">
                  <a16:creationId xmlns:a16="http://schemas.microsoft.com/office/drawing/2014/main" id="{162195AD-F7F9-B06F-A126-45953FFF06F8}"/>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8" name="Parallelogram 907">
              <a:extLst>
                <a:ext uri="{FF2B5EF4-FFF2-40B4-BE49-F238E27FC236}">
                  <a16:creationId xmlns:a16="http://schemas.microsoft.com/office/drawing/2014/main" id="{C43AA7A3-2C23-3DDB-85E7-7CC3EEA8DFD2}"/>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09" name="Parallelogram 908">
              <a:extLst>
                <a:ext uri="{FF2B5EF4-FFF2-40B4-BE49-F238E27FC236}">
                  <a16:creationId xmlns:a16="http://schemas.microsoft.com/office/drawing/2014/main" id="{34562101-B3C2-4BBC-976F-06955A228092}"/>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0" name="Parallelogram 909">
              <a:extLst>
                <a:ext uri="{FF2B5EF4-FFF2-40B4-BE49-F238E27FC236}">
                  <a16:creationId xmlns:a16="http://schemas.microsoft.com/office/drawing/2014/main" id="{767568CD-790E-1A82-211D-363F0D2B4444}"/>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1" name="Parallelogram 910">
              <a:extLst>
                <a:ext uri="{FF2B5EF4-FFF2-40B4-BE49-F238E27FC236}">
                  <a16:creationId xmlns:a16="http://schemas.microsoft.com/office/drawing/2014/main" id="{837C9CED-2B86-2433-D425-EC248A0FFA33}"/>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912" name="Group 911">
            <a:extLst>
              <a:ext uri="{FF2B5EF4-FFF2-40B4-BE49-F238E27FC236}">
                <a16:creationId xmlns:a16="http://schemas.microsoft.com/office/drawing/2014/main" id="{8EC3E4C8-C256-997F-B1D6-05E137780EDA}"/>
              </a:ext>
            </a:extLst>
          </p:cNvPr>
          <p:cNvGrpSpPr/>
          <p:nvPr/>
        </p:nvGrpSpPr>
        <p:grpSpPr>
          <a:xfrm>
            <a:off x="4731782" y="1348591"/>
            <a:ext cx="1320373" cy="779557"/>
            <a:chOff x="5046707" y="1412573"/>
            <a:chExt cx="1320373" cy="779557"/>
          </a:xfrm>
        </p:grpSpPr>
        <p:sp>
          <p:nvSpPr>
            <p:cNvPr id="913" name="Parallelogram 912">
              <a:extLst>
                <a:ext uri="{FF2B5EF4-FFF2-40B4-BE49-F238E27FC236}">
                  <a16:creationId xmlns:a16="http://schemas.microsoft.com/office/drawing/2014/main" id="{FAE42C5F-3A5E-28FD-3369-C0D675C559A4}"/>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4" name="Parallelogram 913">
              <a:extLst>
                <a:ext uri="{FF2B5EF4-FFF2-40B4-BE49-F238E27FC236}">
                  <a16:creationId xmlns:a16="http://schemas.microsoft.com/office/drawing/2014/main" id="{CD307B51-E8E6-940C-4C6A-6D7343B3C9EE}"/>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5" name="Parallelogram 914">
              <a:extLst>
                <a:ext uri="{FF2B5EF4-FFF2-40B4-BE49-F238E27FC236}">
                  <a16:creationId xmlns:a16="http://schemas.microsoft.com/office/drawing/2014/main" id="{A11FB63C-915D-1EBC-2FE3-FBA8A4DD8283}"/>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6" name="Parallelogram 915">
              <a:extLst>
                <a:ext uri="{FF2B5EF4-FFF2-40B4-BE49-F238E27FC236}">
                  <a16:creationId xmlns:a16="http://schemas.microsoft.com/office/drawing/2014/main" id="{1B04084C-CE11-2387-1881-97FF4F5C0A48}"/>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7" name="Parallelogram 916">
              <a:extLst>
                <a:ext uri="{FF2B5EF4-FFF2-40B4-BE49-F238E27FC236}">
                  <a16:creationId xmlns:a16="http://schemas.microsoft.com/office/drawing/2014/main" id="{A6C217B5-EDFD-CB63-B8BA-C9B6AE3CF32F}"/>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8" name="Parallelogram 917">
              <a:extLst>
                <a:ext uri="{FF2B5EF4-FFF2-40B4-BE49-F238E27FC236}">
                  <a16:creationId xmlns:a16="http://schemas.microsoft.com/office/drawing/2014/main" id="{A42FAAAA-358C-C8F1-FF09-C110BE0BB483}"/>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19" name="Parallelogram 918">
              <a:extLst>
                <a:ext uri="{FF2B5EF4-FFF2-40B4-BE49-F238E27FC236}">
                  <a16:creationId xmlns:a16="http://schemas.microsoft.com/office/drawing/2014/main" id="{ECC830C4-4BCB-3DDD-4CAF-2239A9794814}"/>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0" name="Parallelogram 919">
              <a:extLst>
                <a:ext uri="{FF2B5EF4-FFF2-40B4-BE49-F238E27FC236}">
                  <a16:creationId xmlns:a16="http://schemas.microsoft.com/office/drawing/2014/main" id="{FC5FE20F-467C-918C-FAF7-F02DB5CC7552}"/>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1" name="Parallelogram 920">
              <a:extLst>
                <a:ext uri="{FF2B5EF4-FFF2-40B4-BE49-F238E27FC236}">
                  <a16:creationId xmlns:a16="http://schemas.microsoft.com/office/drawing/2014/main" id="{4E1E80B2-B1ED-362E-4971-780773C4C831}"/>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2" name="Parallelogram 921">
              <a:extLst>
                <a:ext uri="{FF2B5EF4-FFF2-40B4-BE49-F238E27FC236}">
                  <a16:creationId xmlns:a16="http://schemas.microsoft.com/office/drawing/2014/main" id="{DE1E8584-361D-1AE9-D8FC-B072E2327231}"/>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3" name="Parallelogram 922">
              <a:extLst>
                <a:ext uri="{FF2B5EF4-FFF2-40B4-BE49-F238E27FC236}">
                  <a16:creationId xmlns:a16="http://schemas.microsoft.com/office/drawing/2014/main" id="{7BD75D92-0F11-8046-625E-4B6DEE100976}"/>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4" name="Parallelogram 923">
              <a:extLst>
                <a:ext uri="{FF2B5EF4-FFF2-40B4-BE49-F238E27FC236}">
                  <a16:creationId xmlns:a16="http://schemas.microsoft.com/office/drawing/2014/main" id="{AD98E9B2-6045-6D71-D2B7-0D3297EA1AC9}"/>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5" name="Parallelogram 924">
              <a:extLst>
                <a:ext uri="{FF2B5EF4-FFF2-40B4-BE49-F238E27FC236}">
                  <a16:creationId xmlns:a16="http://schemas.microsoft.com/office/drawing/2014/main" id="{247D6A74-EBA8-BEC1-8902-63A28DED1A6C}"/>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6" name="Parallelogram 925">
              <a:extLst>
                <a:ext uri="{FF2B5EF4-FFF2-40B4-BE49-F238E27FC236}">
                  <a16:creationId xmlns:a16="http://schemas.microsoft.com/office/drawing/2014/main" id="{45781CD2-ECAC-BFAA-69E3-ACDAA4D9BCCB}"/>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7" name="Parallelogram 926">
              <a:extLst>
                <a:ext uri="{FF2B5EF4-FFF2-40B4-BE49-F238E27FC236}">
                  <a16:creationId xmlns:a16="http://schemas.microsoft.com/office/drawing/2014/main" id="{83AA5CD8-9B9D-BA2D-16E9-BA99C2CFA443}"/>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28" name="Parallelogram 927">
              <a:extLst>
                <a:ext uri="{FF2B5EF4-FFF2-40B4-BE49-F238E27FC236}">
                  <a16:creationId xmlns:a16="http://schemas.microsoft.com/office/drawing/2014/main" id="{EF8B0828-F192-4555-16A8-2DEA5E8BE81B}"/>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963" name="Group 962">
            <a:extLst>
              <a:ext uri="{FF2B5EF4-FFF2-40B4-BE49-F238E27FC236}">
                <a16:creationId xmlns:a16="http://schemas.microsoft.com/office/drawing/2014/main" id="{7C6F0F77-64FC-E91E-EA19-65794DE02658}"/>
              </a:ext>
            </a:extLst>
          </p:cNvPr>
          <p:cNvGrpSpPr/>
          <p:nvPr/>
        </p:nvGrpSpPr>
        <p:grpSpPr>
          <a:xfrm>
            <a:off x="4483550" y="1497588"/>
            <a:ext cx="1320373" cy="779557"/>
            <a:chOff x="5046707" y="1412573"/>
            <a:chExt cx="1320373" cy="779557"/>
          </a:xfrm>
        </p:grpSpPr>
        <p:sp>
          <p:nvSpPr>
            <p:cNvPr id="964" name="Parallelogram 963">
              <a:extLst>
                <a:ext uri="{FF2B5EF4-FFF2-40B4-BE49-F238E27FC236}">
                  <a16:creationId xmlns:a16="http://schemas.microsoft.com/office/drawing/2014/main" id="{531F651D-2926-6A92-8E9E-07ABD5062D6E}"/>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5" name="Parallelogram 964">
              <a:extLst>
                <a:ext uri="{FF2B5EF4-FFF2-40B4-BE49-F238E27FC236}">
                  <a16:creationId xmlns:a16="http://schemas.microsoft.com/office/drawing/2014/main" id="{E55D5597-5F86-7758-6D67-D4AF6F2DF720}"/>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6" name="Parallelogram 965">
              <a:extLst>
                <a:ext uri="{FF2B5EF4-FFF2-40B4-BE49-F238E27FC236}">
                  <a16:creationId xmlns:a16="http://schemas.microsoft.com/office/drawing/2014/main" id="{9BD2BC0E-D3F7-8ED1-A6ED-F89046870E55}"/>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7" name="Parallelogram 966">
              <a:extLst>
                <a:ext uri="{FF2B5EF4-FFF2-40B4-BE49-F238E27FC236}">
                  <a16:creationId xmlns:a16="http://schemas.microsoft.com/office/drawing/2014/main" id="{94D75600-E1CE-EB42-4CE1-F8B547EA4B4D}"/>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8" name="Parallelogram 967">
              <a:extLst>
                <a:ext uri="{FF2B5EF4-FFF2-40B4-BE49-F238E27FC236}">
                  <a16:creationId xmlns:a16="http://schemas.microsoft.com/office/drawing/2014/main" id="{81DB1417-0AA0-B855-3256-5732C6E7353D}"/>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69" name="Parallelogram 968">
              <a:extLst>
                <a:ext uri="{FF2B5EF4-FFF2-40B4-BE49-F238E27FC236}">
                  <a16:creationId xmlns:a16="http://schemas.microsoft.com/office/drawing/2014/main" id="{C2B08F24-EDF7-08E2-7BC8-C7592C09EA93}"/>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0" name="Parallelogram 969">
              <a:extLst>
                <a:ext uri="{FF2B5EF4-FFF2-40B4-BE49-F238E27FC236}">
                  <a16:creationId xmlns:a16="http://schemas.microsoft.com/office/drawing/2014/main" id="{8CAE703B-C1AF-5CCC-30E6-D385ED5570A8}"/>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1" name="Parallelogram 970">
              <a:extLst>
                <a:ext uri="{FF2B5EF4-FFF2-40B4-BE49-F238E27FC236}">
                  <a16:creationId xmlns:a16="http://schemas.microsoft.com/office/drawing/2014/main" id="{F4A2A1B0-8235-E996-AF26-371EAD4E0A6E}"/>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2" name="Parallelogram 971">
              <a:extLst>
                <a:ext uri="{FF2B5EF4-FFF2-40B4-BE49-F238E27FC236}">
                  <a16:creationId xmlns:a16="http://schemas.microsoft.com/office/drawing/2014/main" id="{DA010822-A1CA-9E02-E627-C27D55E3776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3" name="Parallelogram 972">
              <a:extLst>
                <a:ext uri="{FF2B5EF4-FFF2-40B4-BE49-F238E27FC236}">
                  <a16:creationId xmlns:a16="http://schemas.microsoft.com/office/drawing/2014/main" id="{20363CEB-81A5-776D-A68B-ACCCB7B59803}"/>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4" name="Parallelogram 973">
              <a:extLst>
                <a:ext uri="{FF2B5EF4-FFF2-40B4-BE49-F238E27FC236}">
                  <a16:creationId xmlns:a16="http://schemas.microsoft.com/office/drawing/2014/main" id="{329C7F23-213B-690D-885F-5FE78AAD7830}"/>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5" name="Parallelogram 974">
              <a:extLst>
                <a:ext uri="{FF2B5EF4-FFF2-40B4-BE49-F238E27FC236}">
                  <a16:creationId xmlns:a16="http://schemas.microsoft.com/office/drawing/2014/main" id="{11F20138-6E36-B9DD-1C50-4834505194FB}"/>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6" name="Parallelogram 975">
              <a:extLst>
                <a:ext uri="{FF2B5EF4-FFF2-40B4-BE49-F238E27FC236}">
                  <a16:creationId xmlns:a16="http://schemas.microsoft.com/office/drawing/2014/main" id="{EA969EEA-2EF6-A199-DB1C-D0CBDE9D1939}"/>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7" name="Parallelogram 976">
              <a:extLst>
                <a:ext uri="{FF2B5EF4-FFF2-40B4-BE49-F238E27FC236}">
                  <a16:creationId xmlns:a16="http://schemas.microsoft.com/office/drawing/2014/main" id="{79665A96-B144-7D8E-176D-8A1BFC585E1F}"/>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8" name="Parallelogram 977">
              <a:extLst>
                <a:ext uri="{FF2B5EF4-FFF2-40B4-BE49-F238E27FC236}">
                  <a16:creationId xmlns:a16="http://schemas.microsoft.com/office/drawing/2014/main" id="{B7B891DA-FB15-4630-A409-88647CA03EF2}"/>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79" name="Parallelogram 978">
              <a:extLst>
                <a:ext uri="{FF2B5EF4-FFF2-40B4-BE49-F238E27FC236}">
                  <a16:creationId xmlns:a16="http://schemas.microsoft.com/office/drawing/2014/main" id="{7B2583CA-3480-9559-B084-EFCCD230401A}"/>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980" name="Group 979">
            <a:extLst>
              <a:ext uri="{FF2B5EF4-FFF2-40B4-BE49-F238E27FC236}">
                <a16:creationId xmlns:a16="http://schemas.microsoft.com/office/drawing/2014/main" id="{8484A332-A4F4-509F-BCF6-2EA1DB546572}"/>
              </a:ext>
            </a:extLst>
          </p:cNvPr>
          <p:cNvGrpSpPr/>
          <p:nvPr/>
        </p:nvGrpSpPr>
        <p:grpSpPr>
          <a:xfrm>
            <a:off x="4233939" y="1648599"/>
            <a:ext cx="1320373" cy="779557"/>
            <a:chOff x="5046707" y="1412573"/>
            <a:chExt cx="1320373" cy="779557"/>
          </a:xfrm>
        </p:grpSpPr>
        <p:sp>
          <p:nvSpPr>
            <p:cNvPr id="981" name="Parallelogram 980">
              <a:extLst>
                <a:ext uri="{FF2B5EF4-FFF2-40B4-BE49-F238E27FC236}">
                  <a16:creationId xmlns:a16="http://schemas.microsoft.com/office/drawing/2014/main" id="{2460B3F1-CA7B-E3CD-49C5-33BAC16B4F67}"/>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2" name="Parallelogram 981">
              <a:extLst>
                <a:ext uri="{FF2B5EF4-FFF2-40B4-BE49-F238E27FC236}">
                  <a16:creationId xmlns:a16="http://schemas.microsoft.com/office/drawing/2014/main" id="{4EB8AA1B-E841-3C63-CBF5-E5C4608F8B1B}"/>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3" name="Parallelogram 982">
              <a:extLst>
                <a:ext uri="{FF2B5EF4-FFF2-40B4-BE49-F238E27FC236}">
                  <a16:creationId xmlns:a16="http://schemas.microsoft.com/office/drawing/2014/main" id="{0E46EC94-AABC-B5D4-312F-6FB47D8789CC}"/>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4" name="Parallelogram 983">
              <a:extLst>
                <a:ext uri="{FF2B5EF4-FFF2-40B4-BE49-F238E27FC236}">
                  <a16:creationId xmlns:a16="http://schemas.microsoft.com/office/drawing/2014/main" id="{0E683F1C-EF0A-CAE4-7788-9ECFCE204975}"/>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5" name="Parallelogram 984">
              <a:extLst>
                <a:ext uri="{FF2B5EF4-FFF2-40B4-BE49-F238E27FC236}">
                  <a16:creationId xmlns:a16="http://schemas.microsoft.com/office/drawing/2014/main" id="{E102AE9F-1B08-1CA9-4DC8-89EEE066419C}"/>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6" name="Parallelogram 985">
              <a:extLst>
                <a:ext uri="{FF2B5EF4-FFF2-40B4-BE49-F238E27FC236}">
                  <a16:creationId xmlns:a16="http://schemas.microsoft.com/office/drawing/2014/main" id="{EA0A2598-8661-31A7-F31A-C3B678DDE298}"/>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7" name="Parallelogram 986">
              <a:extLst>
                <a:ext uri="{FF2B5EF4-FFF2-40B4-BE49-F238E27FC236}">
                  <a16:creationId xmlns:a16="http://schemas.microsoft.com/office/drawing/2014/main" id="{661AB5C9-20A5-8B33-5A33-AF80AAC91774}"/>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8" name="Parallelogram 987">
              <a:extLst>
                <a:ext uri="{FF2B5EF4-FFF2-40B4-BE49-F238E27FC236}">
                  <a16:creationId xmlns:a16="http://schemas.microsoft.com/office/drawing/2014/main" id="{10A59754-5B25-4668-0F51-704472E741CB}"/>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89" name="Parallelogram 988">
              <a:extLst>
                <a:ext uri="{FF2B5EF4-FFF2-40B4-BE49-F238E27FC236}">
                  <a16:creationId xmlns:a16="http://schemas.microsoft.com/office/drawing/2014/main" id="{07B6AE49-C7E1-26CE-9C68-F67B1386B663}"/>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0" name="Parallelogram 989">
              <a:extLst>
                <a:ext uri="{FF2B5EF4-FFF2-40B4-BE49-F238E27FC236}">
                  <a16:creationId xmlns:a16="http://schemas.microsoft.com/office/drawing/2014/main" id="{1B5CEF26-53AE-6C8C-CB22-6B8542BC5264}"/>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1" name="Parallelogram 990">
              <a:extLst>
                <a:ext uri="{FF2B5EF4-FFF2-40B4-BE49-F238E27FC236}">
                  <a16:creationId xmlns:a16="http://schemas.microsoft.com/office/drawing/2014/main" id="{1641C011-3616-F8F1-953C-3DF5ADE2246E}"/>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2" name="Parallelogram 991">
              <a:extLst>
                <a:ext uri="{FF2B5EF4-FFF2-40B4-BE49-F238E27FC236}">
                  <a16:creationId xmlns:a16="http://schemas.microsoft.com/office/drawing/2014/main" id="{C8119F4B-81B0-CB40-9795-5F55B01630BE}"/>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3" name="Parallelogram 992">
              <a:extLst>
                <a:ext uri="{FF2B5EF4-FFF2-40B4-BE49-F238E27FC236}">
                  <a16:creationId xmlns:a16="http://schemas.microsoft.com/office/drawing/2014/main" id="{859F59D6-1379-FBA7-DDEF-B0B45EF8041C}"/>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4" name="Parallelogram 993">
              <a:extLst>
                <a:ext uri="{FF2B5EF4-FFF2-40B4-BE49-F238E27FC236}">
                  <a16:creationId xmlns:a16="http://schemas.microsoft.com/office/drawing/2014/main" id="{F54F245F-8BCE-E7F1-9873-C3EE5B483A09}"/>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5" name="Parallelogram 994">
              <a:extLst>
                <a:ext uri="{FF2B5EF4-FFF2-40B4-BE49-F238E27FC236}">
                  <a16:creationId xmlns:a16="http://schemas.microsoft.com/office/drawing/2014/main" id="{DD5AA101-02B3-DE8B-844D-3B1D886B1AD3}"/>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96" name="Parallelogram 995">
              <a:extLst>
                <a:ext uri="{FF2B5EF4-FFF2-40B4-BE49-F238E27FC236}">
                  <a16:creationId xmlns:a16="http://schemas.microsoft.com/office/drawing/2014/main" id="{EF8094C2-0D0F-82CC-09D1-53E81E4CD601}"/>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031" name="Group 1030">
            <a:extLst>
              <a:ext uri="{FF2B5EF4-FFF2-40B4-BE49-F238E27FC236}">
                <a16:creationId xmlns:a16="http://schemas.microsoft.com/office/drawing/2014/main" id="{F3234090-27DD-5507-D0B8-58E4FDC78588}"/>
              </a:ext>
            </a:extLst>
          </p:cNvPr>
          <p:cNvGrpSpPr/>
          <p:nvPr/>
        </p:nvGrpSpPr>
        <p:grpSpPr>
          <a:xfrm>
            <a:off x="3977651" y="1797194"/>
            <a:ext cx="1320373" cy="779557"/>
            <a:chOff x="5046707" y="1412573"/>
            <a:chExt cx="1320373" cy="779557"/>
          </a:xfrm>
        </p:grpSpPr>
        <p:sp>
          <p:nvSpPr>
            <p:cNvPr id="1032" name="Parallelogram 1031">
              <a:extLst>
                <a:ext uri="{FF2B5EF4-FFF2-40B4-BE49-F238E27FC236}">
                  <a16:creationId xmlns:a16="http://schemas.microsoft.com/office/drawing/2014/main" id="{128871D2-D14F-AA65-84CE-5DC3AC0E7B80}"/>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3" name="Parallelogram 1032">
              <a:extLst>
                <a:ext uri="{FF2B5EF4-FFF2-40B4-BE49-F238E27FC236}">
                  <a16:creationId xmlns:a16="http://schemas.microsoft.com/office/drawing/2014/main" id="{B5B86FB5-01DE-397B-DCC4-EF8D6658C5B6}"/>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4" name="Parallelogram 1033">
              <a:extLst>
                <a:ext uri="{FF2B5EF4-FFF2-40B4-BE49-F238E27FC236}">
                  <a16:creationId xmlns:a16="http://schemas.microsoft.com/office/drawing/2014/main" id="{A396B816-32AA-0B97-A173-8C026B3E5061}"/>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5" name="Parallelogram 1034">
              <a:extLst>
                <a:ext uri="{FF2B5EF4-FFF2-40B4-BE49-F238E27FC236}">
                  <a16:creationId xmlns:a16="http://schemas.microsoft.com/office/drawing/2014/main" id="{6E15B99E-BFFF-DC68-8220-E0A694E1658C}"/>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6" name="Parallelogram 1035">
              <a:extLst>
                <a:ext uri="{FF2B5EF4-FFF2-40B4-BE49-F238E27FC236}">
                  <a16:creationId xmlns:a16="http://schemas.microsoft.com/office/drawing/2014/main" id="{D286D624-61F7-09B4-4D72-E4B5E7C9EFF4}"/>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7" name="Parallelogram 1036">
              <a:extLst>
                <a:ext uri="{FF2B5EF4-FFF2-40B4-BE49-F238E27FC236}">
                  <a16:creationId xmlns:a16="http://schemas.microsoft.com/office/drawing/2014/main" id="{FCBF2B68-3562-68A0-521C-B4E66FEC4F13}"/>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8" name="Parallelogram 1037">
              <a:extLst>
                <a:ext uri="{FF2B5EF4-FFF2-40B4-BE49-F238E27FC236}">
                  <a16:creationId xmlns:a16="http://schemas.microsoft.com/office/drawing/2014/main" id="{F7502F5D-5EAE-3277-412D-37C428099C69}"/>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39" name="Parallelogram 1038">
              <a:extLst>
                <a:ext uri="{FF2B5EF4-FFF2-40B4-BE49-F238E27FC236}">
                  <a16:creationId xmlns:a16="http://schemas.microsoft.com/office/drawing/2014/main" id="{9EFA230B-5967-59C7-B90C-E9D32369DB32}"/>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0" name="Parallelogram 1039">
              <a:extLst>
                <a:ext uri="{FF2B5EF4-FFF2-40B4-BE49-F238E27FC236}">
                  <a16:creationId xmlns:a16="http://schemas.microsoft.com/office/drawing/2014/main" id="{2965C9DF-66D0-E3DA-E2C2-69E4B05DB07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1" name="Parallelogram 1040">
              <a:extLst>
                <a:ext uri="{FF2B5EF4-FFF2-40B4-BE49-F238E27FC236}">
                  <a16:creationId xmlns:a16="http://schemas.microsoft.com/office/drawing/2014/main" id="{C3D2FD47-DD77-E6DF-7620-AC0BCEA6EE3E}"/>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2" name="Parallelogram 1041">
              <a:extLst>
                <a:ext uri="{FF2B5EF4-FFF2-40B4-BE49-F238E27FC236}">
                  <a16:creationId xmlns:a16="http://schemas.microsoft.com/office/drawing/2014/main" id="{DF777699-7A65-CBD2-9BE8-44467ABB2F3B}"/>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3" name="Parallelogram 1042">
              <a:extLst>
                <a:ext uri="{FF2B5EF4-FFF2-40B4-BE49-F238E27FC236}">
                  <a16:creationId xmlns:a16="http://schemas.microsoft.com/office/drawing/2014/main" id="{EFF9D8C7-4D33-042F-F982-D429847EB961}"/>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4" name="Parallelogram 1043">
              <a:extLst>
                <a:ext uri="{FF2B5EF4-FFF2-40B4-BE49-F238E27FC236}">
                  <a16:creationId xmlns:a16="http://schemas.microsoft.com/office/drawing/2014/main" id="{2F19D2F1-4F89-1F2E-ADB6-4D1DEBF1592D}"/>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5" name="Parallelogram 1044">
              <a:extLst>
                <a:ext uri="{FF2B5EF4-FFF2-40B4-BE49-F238E27FC236}">
                  <a16:creationId xmlns:a16="http://schemas.microsoft.com/office/drawing/2014/main" id="{6181AEDA-D575-10A6-388E-1ED2480413DA}"/>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6" name="Parallelogram 1045">
              <a:extLst>
                <a:ext uri="{FF2B5EF4-FFF2-40B4-BE49-F238E27FC236}">
                  <a16:creationId xmlns:a16="http://schemas.microsoft.com/office/drawing/2014/main" id="{AC1097B5-EEE7-2F28-CCDA-478C7EE9FBB9}"/>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47" name="Parallelogram 1046">
              <a:extLst>
                <a:ext uri="{FF2B5EF4-FFF2-40B4-BE49-F238E27FC236}">
                  <a16:creationId xmlns:a16="http://schemas.microsoft.com/office/drawing/2014/main" id="{3A479A63-63D1-AF47-2F52-ED71476A5C52}"/>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048" name="Group 1047">
            <a:extLst>
              <a:ext uri="{FF2B5EF4-FFF2-40B4-BE49-F238E27FC236}">
                <a16:creationId xmlns:a16="http://schemas.microsoft.com/office/drawing/2014/main" id="{C4FB4AB5-7F16-9557-123F-839BDF9DC6FE}"/>
              </a:ext>
            </a:extLst>
          </p:cNvPr>
          <p:cNvGrpSpPr/>
          <p:nvPr/>
        </p:nvGrpSpPr>
        <p:grpSpPr>
          <a:xfrm>
            <a:off x="3728040" y="1948205"/>
            <a:ext cx="1320373" cy="779557"/>
            <a:chOff x="5046707" y="1412573"/>
            <a:chExt cx="1320373" cy="779557"/>
          </a:xfrm>
        </p:grpSpPr>
        <p:sp>
          <p:nvSpPr>
            <p:cNvPr id="1049" name="Parallelogram 1048">
              <a:extLst>
                <a:ext uri="{FF2B5EF4-FFF2-40B4-BE49-F238E27FC236}">
                  <a16:creationId xmlns:a16="http://schemas.microsoft.com/office/drawing/2014/main" id="{3DB34286-54E9-8E12-12AF-5AFFD46E6BFE}"/>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0" name="Parallelogram 1049">
              <a:extLst>
                <a:ext uri="{FF2B5EF4-FFF2-40B4-BE49-F238E27FC236}">
                  <a16:creationId xmlns:a16="http://schemas.microsoft.com/office/drawing/2014/main" id="{0644742C-5B28-2CC4-1004-DD62DC258B2C}"/>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1" name="Parallelogram 1050">
              <a:extLst>
                <a:ext uri="{FF2B5EF4-FFF2-40B4-BE49-F238E27FC236}">
                  <a16:creationId xmlns:a16="http://schemas.microsoft.com/office/drawing/2014/main" id="{4B1BAE55-4814-0816-F394-5C1440F65412}"/>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2" name="Parallelogram 1051">
              <a:extLst>
                <a:ext uri="{FF2B5EF4-FFF2-40B4-BE49-F238E27FC236}">
                  <a16:creationId xmlns:a16="http://schemas.microsoft.com/office/drawing/2014/main" id="{18AFDC86-2C64-E1E2-B881-65AFFF7ADA54}"/>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3" name="Parallelogram 1052">
              <a:extLst>
                <a:ext uri="{FF2B5EF4-FFF2-40B4-BE49-F238E27FC236}">
                  <a16:creationId xmlns:a16="http://schemas.microsoft.com/office/drawing/2014/main" id="{A89E4B84-7ABE-D165-B24B-739F15DEA96D}"/>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4" name="Parallelogram 1053">
              <a:extLst>
                <a:ext uri="{FF2B5EF4-FFF2-40B4-BE49-F238E27FC236}">
                  <a16:creationId xmlns:a16="http://schemas.microsoft.com/office/drawing/2014/main" id="{9460F0F6-87B3-4170-B6DE-4EA3AB26B832}"/>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5" name="Parallelogram 1054">
              <a:extLst>
                <a:ext uri="{FF2B5EF4-FFF2-40B4-BE49-F238E27FC236}">
                  <a16:creationId xmlns:a16="http://schemas.microsoft.com/office/drawing/2014/main" id="{02A89B51-B206-84A6-0775-770438CF0DCC}"/>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6" name="Parallelogram 1055">
              <a:extLst>
                <a:ext uri="{FF2B5EF4-FFF2-40B4-BE49-F238E27FC236}">
                  <a16:creationId xmlns:a16="http://schemas.microsoft.com/office/drawing/2014/main" id="{242D95FD-308F-1D8C-A910-0D18F4DF6B23}"/>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7" name="Parallelogram 1056">
              <a:extLst>
                <a:ext uri="{FF2B5EF4-FFF2-40B4-BE49-F238E27FC236}">
                  <a16:creationId xmlns:a16="http://schemas.microsoft.com/office/drawing/2014/main" id="{075BE0AE-4D83-0A4A-A81F-4FAF5C844252}"/>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8" name="Parallelogram 1057">
              <a:extLst>
                <a:ext uri="{FF2B5EF4-FFF2-40B4-BE49-F238E27FC236}">
                  <a16:creationId xmlns:a16="http://schemas.microsoft.com/office/drawing/2014/main" id="{4776967D-5990-9961-D015-CB5CEA78343C}"/>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59" name="Parallelogram 1058">
              <a:extLst>
                <a:ext uri="{FF2B5EF4-FFF2-40B4-BE49-F238E27FC236}">
                  <a16:creationId xmlns:a16="http://schemas.microsoft.com/office/drawing/2014/main" id="{93EA760D-30FA-AAE2-FB88-6E00FC2EE52C}"/>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0" name="Parallelogram 1059">
              <a:extLst>
                <a:ext uri="{FF2B5EF4-FFF2-40B4-BE49-F238E27FC236}">
                  <a16:creationId xmlns:a16="http://schemas.microsoft.com/office/drawing/2014/main" id="{981AFD5F-48E6-81DC-BB86-656B65CBF71A}"/>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1" name="Parallelogram 1060">
              <a:extLst>
                <a:ext uri="{FF2B5EF4-FFF2-40B4-BE49-F238E27FC236}">
                  <a16:creationId xmlns:a16="http://schemas.microsoft.com/office/drawing/2014/main" id="{080873DC-68E1-9A76-19D5-34F0F8316310}"/>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2" name="Parallelogram 1061">
              <a:extLst>
                <a:ext uri="{FF2B5EF4-FFF2-40B4-BE49-F238E27FC236}">
                  <a16:creationId xmlns:a16="http://schemas.microsoft.com/office/drawing/2014/main" id="{A398A973-C82E-3CFF-5A1E-95D61B27DA2E}"/>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3" name="Parallelogram 1062">
              <a:extLst>
                <a:ext uri="{FF2B5EF4-FFF2-40B4-BE49-F238E27FC236}">
                  <a16:creationId xmlns:a16="http://schemas.microsoft.com/office/drawing/2014/main" id="{ACF0A5CC-A8E1-B136-F8AE-BBD911ADF2DA}"/>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64" name="Parallelogram 1063">
              <a:extLst>
                <a:ext uri="{FF2B5EF4-FFF2-40B4-BE49-F238E27FC236}">
                  <a16:creationId xmlns:a16="http://schemas.microsoft.com/office/drawing/2014/main" id="{D42C6217-D5E4-CC7D-E2BB-474098828C58}"/>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1101" name="Rectangle 1100">
            <a:extLst>
              <a:ext uri="{FF2B5EF4-FFF2-40B4-BE49-F238E27FC236}">
                <a16:creationId xmlns:a16="http://schemas.microsoft.com/office/drawing/2014/main" id="{9E5CDF4D-3BA5-BBCA-1C5D-C410FAFBF85C}"/>
              </a:ext>
            </a:extLst>
          </p:cNvPr>
          <p:cNvSpPr/>
          <p:nvPr/>
        </p:nvSpPr>
        <p:spPr>
          <a:xfrm>
            <a:off x="4229101" y="1126240"/>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2" name="Rectangle 1101">
            <a:extLst>
              <a:ext uri="{FF2B5EF4-FFF2-40B4-BE49-F238E27FC236}">
                <a16:creationId xmlns:a16="http://schemas.microsoft.com/office/drawing/2014/main" id="{7A83AB55-BFBF-C895-C988-869B420DD23E}"/>
              </a:ext>
            </a:extLst>
          </p:cNvPr>
          <p:cNvSpPr/>
          <p:nvPr/>
        </p:nvSpPr>
        <p:spPr>
          <a:xfrm>
            <a:off x="3779167" y="137377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03" name="Group 1102">
            <a:extLst>
              <a:ext uri="{FF2B5EF4-FFF2-40B4-BE49-F238E27FC236}">
                <a16:creationId xmlns:a16="http://schemas.microsoft.com/office/drawing/2014/main" id="{12FC340A-E19D-FA7A-9103-6B80EAC5E589}"/>
              </a:ext>
            </a:extLst>
          </p:cNvPr>
          <p:cNvGrpSpPr/>
          <p:nvPr/>
        </p:nvGrpSpPr>
        <p:grpSpPr>
          <a:xfrm>
            <a:off x="3482933" y="2107058"/>
            <a:ext cx="1320373" cy="779557"/>
            <a:chOff x="5046707" y="1412573"/>
            <a:chExt cx="1320373" cy="779557"/>
          </a:xfrm>
        </p:grpSpPr>
        <p:sp>
          <p:nvSpPr>
            <p:cNvPr id="1104" name="Parallelogram 1103">
              <a:extLst>
                <a:ext uri="{FF2B5EF4-FFF2-40B4-BE49-F238E27FC236}">
                  <a16:creationId xmlns:a16="http://schemas.microsoft.com/office/drawing/2014/main" id="{B4D62752-A2FB-4A5C-B345-D766E186E74B}"/>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5" name="Parallelogram 1104">
              <a:extLst>
                <a:ext uri="{FF2B5EF4-FFF2-40B4-BE49-F238E27FC236}">
                  <a16:creationId xmlns:a16="http://schemas.microsoft.com/office/drawing/2014/main" id="{486D54DC-D6E3-DBAF-E366-A3337F2BF722}"/>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6" name="Parallelogram 1105">
              <a:extLst>
                <a:ext uri="{FF2B5EF4-FFF2-40B4-BE49-F238E27FC236}">
                  <a16:creationId xmlns:a16="http://schemas.microsoft.com/office/drawing/2014/main" id="{6FB9FB48-45FF-54FE-B29A-8D5026977511}"/>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7" name="Parallelogram 1106">
              <a:extLst>
                <a:ext uri="{FF2B5EF4-FFF2-40B4-BE49-F238E27FC236}">
                  <a16:creationId xmlns:a16="http://schemas.microsoft.com/office/drawing/2014/main" id="{C2EF4C7A-5903-B75E-B964-B37CB18C0D6E}"/>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8" name="Parallelogram 1107">
              <a:extLst>
                <a:ext uri="{FF2B5EF4-FFF2-40B4-BE49-F238E27FC236}">
                  <a16:creationId xmlns:a16="http://schemas.microsoft.com/office/drawing/2014/main" id="{0CBD0C01-A7F2-697B-E32E-9B1B0736A29B}"/>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9" name="Parallelogram 1108">
              <a:extLst>
                <a:ext uri="{FF2B5EF4-FFF2-40B4-BE49-F238E27FC236}">
                  <a16:creationId xmlns:a16="http://schemas.microsoft.com/office/drawing/2014/main" id="{F7564500-B4F4-416B-374E-A15B00AEB20B}"/>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0" name="Parallelogram 1109">
              <a:extLst>
                <a:ext uri="{FF2B5EF4-FFF2-40B4-BE49-F238E27FC236}">
                  <a16:creationId xmlns:a16="http://schemas.microsoft.com/office/drawing/2014/main" id="{C26673E8-F830-D031-D1E9-0C698CE605D7}"/>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1" name="Parallelogram 1110">
              <a:extLst>
                <a:ext uri="{FF2B5EF4-FFF2-40B4-BE49-F238E27FC236}">
                  <a16:creationId xmlns:a16="http://schemas.microsoft.com/office/drawing/2014/main" id="{B8239864-CFC2-C67E-9B97-548B0A926190}"/>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2" name="Parallelogram 1111">
              <a:extLst>
                <a:ext uri="{FF2B5EF4-FFF2-40B4-BE49-F238E27FC236}">
                  <a16:creationId xmlns:a16="http://schemas.microsoft.com/office/drawing/2014/main" id="{766B6BFB-9A59-48D3-47F6-69134567CB7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3" name="Parallelogram 1112">
              <a:extLst>
                <a:ext uri="{FF2B5EF4-FFF2-40B4-BE49-F238E27FC236}">
                  <a16:creationId xmlns:a16="http://schemas.microsoft.com/office/drawing/2014/main" id="{4A4EE130-5E84-DF28-9FE7-B102B84B02F0}"/>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4" name="Parallelogram 1113">
              <a:extLst>
                <a:ext uri="{FF2B5EF4-FFF2-40B4-BE49-F238E27FC236}">
                  <a16:creationId xmlns:a16="http://schemas.microsoft.com/office/drawing/2014/main" id="{3128C136-0E4E-F36F-B96F-F0CCC3CB6B68}"/>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5" name="Parallelogram 1114">
              <a:extLst>
                <a:ext uri="{FF2B5EF4-FFF2-40B4-BE49-F238E27FC236}">
                  <a16:creationId xmlns:a16="http://schemas.microsoft.com/office/drawing/2014/main" id="{9A5478A0-F0DE-9892-8CDA-62BF30319FE3}"/>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6" name="Parallelogram 1115">
              <a:extLst>
                <a:ext uri="{FF2B5EF4-FFF2-40B4-BE49-F238E27FC236}">
                  <a16:creationId xmlns:a16="http://schemas.microsoft.com/office/drawing/2014/main" id="{1B0FC354-CC78-A223-70B8-896AB9F91E2A}"/>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7" name="Parallelogram 1116">
              <a:extLst>
                <a:ext uri="{FF2B5EF4-FFF2-40B4-BE49-F238E27FC236}">
                  <a16:creationId xmlns:a16="http://schemas.microsoft.com/office/drawing/2014/main" id="{C3D8B982-AFCB-28B1-8358-0317707A1E6C}"/>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8" name="Parallelogram 1117">
              <a:extLst>
                <a:ext uri="{FF2B5EF4-FFF2-40B4-BE49-F238E27FC236}">
                  <a16:creationId xmlns:a16="http://schemas.microsoft.com/office/drawing/2014/main" id="{889484C7-E40F-4538-39A0-7D2A7A840D35}"/>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9" name="Parallelogram 1118">
              <a:extLst>
                <a:ext uri="{FF2B5EF4-FFF2-40B4-BE49-F238E27FC236}">
                  <a16:creationId xmlns:a16="http://schemas.microsoft.com/office/drawing/2014/main" id="{49148DB8-445F-0407-645F-21193CB63F6B}"/>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137" name="Group 1136">
            <a:extLst>
              <a:ext uri="{FF2B5EF4-FFF2-40B4-BE49-F238E27FC236}">
                <a16:creationId xmlns:a16="http://schemas.microsoft.com/office/drawing/2014/main" id="{EB1F5250-61AE-3A10-FCF7-B3549C1425D4}"/>
              </a:ext>
            </a:extLst>
          </p:cNvPr>
          <p:cNvGrpSpPr/>
          <p:nvPr/>
        </p:nvGrpSpPr>
        <p:grpSpPr>
          <a:xfrm>
            <a:off x="3243621" y="2251259"/>
            <a:ext cx="1320373" cy="779557"/>
            <a:chOff x="5046707" y="1412573"/>
            <a:chExt cx="1320373" cy="779557"/>
          </a:xfrm>
        </p:grpSpPr>
        <p:sp>
          <p:nvSpPr>
            <p:cNvPr id="1138" name="Parallelogram 1137">
              <a:extLst>
                <a:ext uri="{FF2B5EF4-FFF2-40B4-BE49-F238E27FC236}">
                  <a16:creationId xmlns:a16="http://schemas.microsoft.com/office/drawing/2014/main" id="{052F635C-A491-4922-3FC8-41DAE4A0B1F3}"/>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39" name="Parallelogram 1138">
              <a:extLst>
                <a:ext uri="{FF2B5EF4-FFF2-40B4-BE49-F238E27FC236}">
                  <a16:creationId xmlns:a16="http://schemas.microsoft.com/office/drawing/2014/main" id="{E480335B-4F74-669D-A492-4FC3FF367F39}"/>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0" name="Parallelogram 1139">
              <a:extLst>
                <a:ext uri="{FF2B5EF4-FFF2-40B4-BE49-F238E27FC236}">
                  <a16:creationId xmlns:a16="http://schemas.microsoft.com/office/drawing/2014/main" id="{E045324B-ABDE-2DAD-CB4D-C305356A6951}"/>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1" name="Parallelogram 1140">
              <a:extLst>
                <a:ext uri="{FF2B5EF4-FFF2-40B4-BE49-F238E27FC236}">
                  <a16:creationId xmlns:a16="http://schemas.microsoft.com/office/drawing/2014/main" id="{1231AE67-4B00-E94A-F304-04B6A0561AD5}"/>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2" name="Parallelogram 1141">
              <a:extLst>
                <a:ext uri="{FF2B5EF4-FFF2-40B4-BE49-F238E27FC236}">
                  <a16:creationId xmlns:a16="http://schemas.microsoft.com/office/drawing/2014/main" id="{D7BB9C0D-2B77-E8A7-BF56-892B23EC63DA}"/>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3" name="Parallelogram 1142">
              <a:extLst>
                <a:ext uri="{FF2B5EF4-FFF2-40B4-BE49-F238E27FC236}">
                  <a16:creationId xmlns:a16="http://schemas.microsoft.com/office/drawing/2014/main" id="{A161CF1A-392A-3167-50C3-70AF6EDBCF2B}"/>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4" name="Parallelogram 1143">
              <a:extLst>
                <a:ext uri="{FF2B5EF4-FFF2-40B4-BE49-F238E27FC236}">
                  <a16:creationId xmlns:a16="http://schemas.microsoft.com/office/drawing/2014/main" id="{96BFB052-288A-0599-86C1-9C65104FD620}"/>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5" name="Parallelogram 1144">
              <a:extLst>
                <a:ext uri="{FF2B5EF4-FFF2-40B4-BE49-F238E27FC236}">
                  <a16:creationId xmlns:a16="http://schemas.microsoft.com/office/drawing/2014/main" id="{B4B85D2F-69ED-AC04-C867-F497889673BA}"/>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6" name="Parallelogram 1145">
              <a:extLst>
                <a:ext uri="{FF2B5EF4-FFF2-40B4-BE49-F238E27FC236}">
                  <a16:creationId xmlns:a16="http://schemas.microsoft.com/office/drawing/2014/main" id="{2D2A9300-2AB9-13DF-DD69-637E137830D6}"/>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7" name="Parallelogram 1146">
              <a:extLst>
                <a:ext uri="{FF2B5EF4-FFF2-40B4-BE49-F238E27FC236}">
                  <a16:creationId xmlns:a16="http://schemas.microsoft.com/office/drawing/2014/main" id="{3BA92118-AE0C-2774-D068-1EFF76975E74}"/>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8" name="Parallelogram 1147">
              <a:extLst>
                <a:ext uri="{FF2B5EF4-FFF2-40B4-BE49-F238E27FC236}">
                  <a16:creationId xmlns:a16="http://schemas.microsoft.com/office/drawing/2014/main" id="{F9C9999D-2137-1F09-E85C-37F9289FF634}"/>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9" name="Parallelogram 1148">
              <a:extLst>
                <a:ext uri="{FF2B5EF4-FFF2-40B4-BE49-F238E27FC236}">
                  <a16:creationId xmlns:a16="http://schemas.microsoft.com/office/drawing/2014/main" id="{53E90B02-82F3-007E-EBB7-31C2CA2420E5}"/>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0" name="Parallelogram 1149">
              <a:extLst>
                <a:ext uri="{FF2B5EF4-FFF2-40B4-BE49-F238E27FC236}">
                  <a16:creationId xmlns:a16="http://schemas.microsoft.com/office/drawing/2014/main" id="{B81DD4EC-0401-D8B2-8D25-BD12D879A8E0}"/>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1" name="Parallelogram 1150">
              <a:extLst>
                <a:ext uri="{FF2B5EF4-FFF2-40B4-BE49-F238E27FC236}">
                  <a16:creationId xmlns:a16="http://schemas.microsoft.com/office/drawing/2014/main" id="{A753E5C7-F553-1A40-1B4B-D9F7B2814F80}"/>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2" name="Parallelogram 1151">
              <a:extLst>
                <a:ext uri="{FF2B5EF4-FFF2-40B4-BE49-F238E27FC236}">
                  <a16:creationId xmlns:a16="http://schemas.microsoft.com/office/drawing/2014/main" id="{968A517E-0B58-834F-BD9C-70FA19C495C4}"/>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3" name="Parallelogram 1152">
              <a:extLst>
                <a:ext uri="{FF2B5EF4-FFF2-40B4-BE49-F238E27FC236}">
                  <a16:creationId xmlns:a16="http://schemas.microsoft.com/office/drawing/2014/main" id="{D9F938DC-865C-5858-EE17-3DF76E4FC222}"/>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264" name="Group 263">
            <a:extLst>
              <a:ext uri="{FF2B5EF4-FFF2-40B4-BE49-F238E27FC236}">
                <a16:creationId xmlns:a16="http://schemas.microsoft.com/office/drawing/2014/main" id="{21FDDF43-08A7-A373-0CB7-9D8F7A18BA7D}"/>
              </a:ext>
            </a:extLst>
          </p:cNvPr>
          <p:cNvGrpSpPr/>
          <p:nvPr/>
        </p:nvGrpSpPr>
        <p:grpSpPr>
          <a:xfrm>
            <a:off x="4418206" y="1439810"/>
            <a:ext cx="866557" cy="520627"/>
            <a:chOff x="953351" y="1513130"/>
            <a:chExt cx="866557" cy="520627"/>
          </a:xfrm>
        </p:grpSpPr>
        <p:cxnSp>
          <p:nvCxnSpPr>
            <p:cNvPr id="288" name="Straight Connector 287">
              <a:extLst>
                <a:ext uri="{FF2B5EF4-FFF2-40B4-BE49-F238E27FC236}">
                  <a16:creationId xmlns:a16="http://schemas.microsoft.com/office/drawing/2014/main" id="{79424740-E0A5-54B0-862A-628555DC29E4}"/>
                </a:ext>
              </a:extLst>
            </p:cNvPr>
            <p:cNvCxnSpPr/>
            <p:nvPr/>
          </p:nvCxnSpPr>
          <p:spPr>
            <a:xfrm flipV="1">
              <a:off x="1149093" y="1548124"/>
              <a:ext cx="0" cy="14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89" name="Parallelogram 288">
              <a:extLst>
                <a:ext uri="{FF2B5EF4-FFF2-40B4-BE49-F238E27FC236}">
                  <a16:creationId xmlns:a16="http://schemas.microsoft.com/office/drawing/2014/main" id="{8D12A231-183E-682B-8A85-A7A7E774E19F}"/>
                </a:ext>
              </a:extLst>
            </p:cNvPr>
            <p:cNvSpPr/>
            <p:nvPr/>
          </p:nvSpPr>
          <p:spPr>
            <a:xfrm rot="9209449" flipH="1" flipV="1">
              <a:off x="953351" y="1554570"/>
              <a:ext cx="395984" cy="153594"/>
            </a:xfrm>
            <a:prstGeom prst="parallelogram">
              <a:avLst>
                <a:gd name="adj" fmla="val 50297"/>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5255B1F7-5589-5136-F3C4-3DF07A24BAEF}"/>
                </a:ext>
              </a:extLst>
            </p:cNvPr>
            <p:cNvSpPr/>
            <p:nvPr/>
          </p:nvSpPr>
          <p:spPr>
            <a:xfrm rot="20009892" flipH="1">
              <a:off x="1082145" y="1513130"/>
              <a:ext cx="612957" cy="450206"/>
            </a:xfrm>
            <a:prstGeom prst="parallelogram">
              <a:avLst>
                <a:gd name="adj" fmla="val 68266"/>
              </a:avLst>
            </a:prstGeom>
            <a:solidFill>
              <a:srgbClr val="0070C0"/>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1" name="Parallelogram 290">
              <a:extLst>
                <a:ext uri="{FF2B5EF4-FFF2-40B4-BE49-F238E27FC236}">
                  <a16:creationId xmlns:a16="http://schemas.microsoft.com/office/drawing/2014/main" id="{DFD554B5-6F19-01B3-E865-25DC1868D804}"/>
                </a:ext>
              </a:extLst>
            </p:cNvPr>
            <p:cNvSpPr/>
            <p:nvPr/>
          </p:nvSpPr>
          <p:spPr>
            <a:xfrm rot="9209449" flipH="1" flipV="1">
              <a:off x="1449230" y="1740751"/>
              <a:ext cx="370678" cy="153594"/>
            </a:xfrm>
            <a:prstGeom prst="parallelogram">
              <a:avLst>
                <a:gd name="adj" fmla="val 50297"/>
              </a:avLst>
            </a:prstGeom>
            <a:gradFill flip="none" rotWithShape="1">
              <a:gsLst>
                <a:gs pos="26000">
                  <a:schemeClr val="tx2">
                    <a:lumMod val="90000"/>
                    <a:lumOff val="10000"/>
                  </a:schemeClr>
                </a:gs>
                <a:gs pos="88000">
                  <a:schemeClr val="bg1">
                    <a:lumMod val="65000"/>
                  </a:schemeClr>
                </a:gs>
              </a:gsLst>
              <a:path path="circle">
                <a:fillToRect t="100000" r="100000"/>
              </a:path>
              <a:tileRect l="-100000" b="-100000"/>
            </a:gra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2" name="Straight Connector 291">
              <a:extLst>
                <a:ext uri="{FF2B5EF4-FFF2-40B4-BE49-F238E27FC236}">
                  <a16:creationId xmlns:a16="http://schemas.microsoft.com/office/drawing/2014/main" id="{5B2854F6-9A35-33F2-1F0A-A9490A71387D}"/>
                </a:ext>
              </a:extLst>
            </p:cNvPr>
            <p:cNvCxnSpPr/>
            <p:nvPr/>
          </p:nvCxnSpPr>
          <p:spPr>
            <a:xfrm flipV="1">
              <a:off x="1504336" y="1799757"/>
              <a:ext cx="0" cy="23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3" name="Straight Connector 292">
              <a:extLst>
                <a:ext uri="{FF2B5EF4-FFF2-40B4-BE49-F238E27FC236}">
                  <a16:creationId xmlns:a16="http://schemas.microsoft.com/office/drawing/2014/main" id="{A9906B25-DA08-C873-9726-0611F045CEBD}"/>
                </a:ext>
              </a:extLst>
            </p:cNvPr>
            <p:cNvCxnSpPr/>
            <p:nvPr/>
          </p:nvCxnSpPr>
          <p:spPr>
            <a:xfrm flipV="1">
              <a:off x="1763254" y="1665124"/>
              <a:ext cx="0" cy="234000"/>
            </a:xfrm>
            <a:prstGeom prst="line">
              <a:avLst/>
            </a:prstGeom>
            <a:ln>
              <a:solidFill>
                <a:srgbClr val="8C8C8C"/>
              </a:solidFill>
            </a:ln>
          </p:spPr>
          <p:style>
            <a:lnRef idx="2">
              <a:schemeClr val="accent1"/>
            </a:lnRef>
            <a:fillRef idx="0">
              <a:schemeClr val="accent1"/>
            </a:fillRef>
            <a:effectRef idx="1">
              <a:schemeClr val="accent1"/>
            </a:effectRef>
            <a:fontRef idx="minor">
              <a:schemeClr val="tx1"/>
            </a:fontRef>
          </p:style>
        </p:cxnSp>
        <p:sp>
          <p:nvSpPr>
            <p:cNvPr id="294" name="Parallelogram 293">
              <a:extLst>
                <a:ext uri="{FF2B5EF4-FFF2-40B4-BE49-F238E27FC236}">
                  <a16:creationId xmlns:a16="http://schemas.microsoft.com/office/drawing/2014/main" id="{7C343D76-4B97-4E7D-2098-917C37BE4F7E}"/>
                </a:ext>
              </a:extLst>
            </p:cNvPr>
            <p:cNvSpPr/>
            <p:nvPr/>
          </p:nvSpPr>
          <p:spPr>
            <a:xfrm rot="20009892" flipH="1">
              <a:off x="1045653" y="1594367"/>
              <a:ext cx="326404" cy="84828"/>
            </a:xfrm>
            <a:prstGeom prst="parallelogram">
              <a:avLst>
                <a:gd name="adj" fmla="val 68266"/>
              </a:avLst>
            </a:prstGeom>
            <a:solidFill>
              <a:schemeClr val="accent4">
                <a:lumMod val="60000"/>
                <a:lumOff val="40000"/>
              </a:schemeClr>
            </a:solidFill>
            <a:ln w="6350">
              <a:solidFill>
                <a:schemeClr val="tx2">
                  <a:lumMod val="50000"/>
                  <a:lumOff val="50000"/>
                </a:schemeClr>
              </a:solidFill>
            </a:ln>
            <a:scene3d>
              <a:camera prst="orthographicFront"/>
              <a:lightRig rig="threePt" dir="t"/>
            </a:scene3d>
            <a:sp3d prstMaterial="dkEdge">
              <a:bevelT w="25400" h="25400"/>
              <a:bevelB w="25400" h="25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265" name="Group 264">
            <a:extLst>
              <a:ext uri="{FF2B5EF4-FFF2-40B4-BE49-F238E27FC236}">
                <a16:creationId xmlns:a16="http://schemas.microsoft.com/office/drawing/2014/main" id="{BFB6DF2B-ECB3-7FA7-AF68-1355C545132E}"/>
              </a:ext>
            </a:extLst>
          </p:cNvPr>
          <p:cNvGrpSpPr/>
          <p:nvPr/>
        </p:nvGrpSpPr>
        <p:grpSpPr>
          <a:xfrm>
            <a:off x="4878544" y="1152117"/>
            <a:ext cx="866557" cy="520627"/>
            <a:chOff x="953351" y="1513130"/>
            <a:chExt cx="866557" cy="520627"/>
          </a:xfrm>
        </p:grpSpPr>
        <p:cxnSp>
          <p:nvCxnSpPr>
            <p:cNvPr id="281" name="Straight Connector 280">
              <a:extLst>
                <a:ext uri="{FF2B5EF4-FFF2-40B4-BE49-F238E27FC236}">
                  <a16:creationId xmlns:a16="http://schemas.microsoft.com/office/drawing/2014/main" id="{97ABA979-ACD1-97BC-A70D-779BD437E220}"/>
                </a:ext>
              </a:extLst>
            </p:cNvPr>
            <p:cNvCxnSpPr/>
            <p:nvPr/>
          </p:nvCxnSpPr>
          <p:spPr>
            <a:xfrm flipV="1">
              <a:off x="1149093" y="1548124"/>
              <a:ext cx="0" cy="14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282" name="Parallelogram 281">
              <a:extLst>
                <a:ext uri="{FF2B5EF4-FFF2-40B4-BE49-F238E27FC236}">
                  <a16:creationId xmlns:a16="http://schemas.microsoft.com/office/drawing/2014/main" id="{DBF8ED1F-748F-266C-69CB-B545C11EAD2F}"/>
                </a:ext>
              </a:extLst>
            </p:cNvPr>
            <p:cNvSpPr/>
            <p:nvPr/>
          </p:nvSpPr>
          <p:spPr>
            <a:xfrm rot="9209449" flipH="1" flipV="1">
              <a:off x="953351" y="1554570"/>
              <a:ext cx="395984" cy="153594"/>
            </a:xfrm>
            <a:prstGeom prst="parallelogram">
              <a:avLst>
                <a:gd name="adj" fmla="val 50297"/>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9AC17F29-0F6E-C23A-E8ED-23F497D49540}"/>
                </a:ext>
              </a:extLst>
            </p:cNvPr>
            <p:cNvSpPr/>
            <p:nvPr/>
          </p:nvSpPr>
          <p:spPr>
            <a:xfrm rot="20009892" flipH="1">
              <a:off x="1082145" y="1513130"/>
              <a:ext cx="612957" cy="450206"/>
            </a:xfrm>
            <a:prstGeom prst="parallelogram">
              <a:avLst>
                <a:gd name="adj" fmla="val 68266"/>
              </a:avLst>
            </a:prstGeom>
            <a:solidFill>
              <a:srgbClr val="0070C0"/>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0A6B7523-6FEF-01A7-3494-4F15E51CD144}"/>
                </a:ext>
              </a:extLst>
            </p:cNvPr>
            <p:cNvSpPr/>
            <p:nvPr/>
          </p:nvSpPr>
          <p:spPr>
            <a:xfrm rot="9209449" flipH="1" flipV="1">
              <a:off x="1449230" y="1740751"/>
              <a:ext cx="370678" cy="153594"/>
            </a:xfrm>
            <a:prstGeom prst="parallelogram">
              <a:avLst>
                <a:gd name="adj" fmla="val 50297"/>
              </a:avLst>
            </a:prstGeom>
            <a:gradFill flip="none" rotWithShape="1">
              <a:gsLst>
                <a:gs pos="26000">
                  <a:schemeClr val="tx2">
                    <a:lumMod val="90000"/>
                    <a:lumOff val="10000"/>
                  </a:schemeClr>
                </a:gs>
                <a:gs pos="88000">
                  <a:schemeClr val="bg1">
                    <a:lumMod val="65000"/>
                  </a:schemeClr>
                </a:gs>
              </a:gsLst>
              <a:path path="circle">
                <a:fillToRect t="100000" r="100000"/>
              </a:path>
              <a:tileRect l="-100000" b="-100000"/>
            </a:gra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85" name="Straight Connector 284">
              <a:extLst>
                <a:ext uri="{FF2B5EF4-FFF2-40B4-BE49-F238E27FC236}">
                  <a16:creationId xmlns:a16="http://schemas.microsoft.com/office/drawing/2014/main" id="{19B66225-D9DB-047A-6056-E74F2FF7994C}"/>
                </a:ext>
              </a:extLst>
            </p:cNvPr>
            <p:cNvCxnSpPr/>
            <p:nvPr/>
          </p:nvCxnSpPr>
          <p:spPr>
            <a:xfrm flipV="1">
              <a:off x="1504336" y="1799757"/>
              <a:ext cx="0" cy="23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6" name="Straight Connector 285">
              <a:extLst>
                <a:ext uri="{FF2B5EF4-FFF2-40B4-BE49-F238E27FC236}">
                  <a16:creationId xmlns:a16="http://schemas.microsoft.com/office/drawing/2014/main" id="{626211A1-4D72-AC45-771E-31E4EC79B8F3}"/>
                </a:ext>
              </a:extLst>
            </p:cNvPr>
            <p:cNvCxnSpPr/>
            <p:nvPr/>
          </p:nvCxnSpPr>
          <p:spPr>
            <a:xfrm flipV="1">
              <a:off x="1763254" y="1665124"/>
              <a:ext cx="0" cy="234000"/>
            </a:xfrm>
            <a:prstGeom prst="line">
              <a:avLst/>
            </a:prstGeom>
            <a:ln>
              <a:solidFill>
                <a:srgbClr val="8C8C8C"/>
              </a:solidFill>
            </a:ln>
          </p:spPr>
          <p:style>
            <a:lnRef idx="2">
              <a:schemeClr val="accent1"/>
            </a:lnRef>
            <a:fillRef idx="0">
              <a:schemeClr val="accent1"/>
            </a:fillRef>
            <a:effectRef idx="1">
              <a:schemeClr val="accent1"/>
            </a:effectRef>
            <a:fontRef idx="minor">
              <a:schemeClr val="tx1"/>
            </a:fontRef>
          </p:style>
        </p:cxnSp>
        <p:sp>
          <p:nvSpPr>
            <p:cNvPr id="287" name="Parallelogram 286">
              <a:extLst>
                <a:ext uri="{FF2B5EF4-FFF2-40B4-BE49-F238E27FC236}">
                  <a16:creationId xmlns:a16="http://schemas.microsoft.com/office/drawing/2014/main" id="{593EEB8B-B25A-BE61-D02A-32C72AA37DEF}"/>
                </a:ext>
              </a:extLst>
            </p:cNvPr>
            <p:cNvSpPr/>
            <p:nvPr/>
          </p:nvSpPr>
          <p:spPr>
            <a:xfrm rot="20009892" flipH="1">
              <a:off x="1045653" y="1594367"/>
              <a:ext cx="326404" cy="84828"/>
            </a:xfrm>
            <a:prstGeom prst="parallelogram">
              <a:avLst>
                <a:gd name="adj" fmla="val 68266"/>
              </a:avLst>
            </a:prstGeom>
            <a:solidFill>
              <a:schemeClr val="accent4">
                <a:lumMod val="60000"/>
                <a:lumOff val="40000"/>
              </a:schemeClr>
            </a:solidFill>
            <a:ln w="6350">
              <a:solidFill>
                <a:schemeClr val="tx2">
                  <a:lumMod val="50000"/>
                  <a:lumOff val="50000"/>
                </a:schemeClr>
              </a:solidFill>
            </a:ln>
            <a:scene3d>
              <a:camera prst="orthographicFront"/>
              <a:lightRig rig="threePt" dir="t"/>
            </a:scene3d>
            <a:sp3d prstMaterial="dkEdge">
              <a:bevelT w="25400" h="25400"/>
              <a:bevelB w="25400" h="25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1172" name="Rectangle 1171">
            <a:extLst>
              <a:ext uri="{FF2B5EF4-FFF2-40B4-BE49-F238E27FC236}">
                <a16:creationId xmlns:a16="http://schemas.microsoft.com/office/drawing/2014/main" id="{169E4327-CCE6-6E60-D1D8-D4F1444458A5}"/>
              </a:ext>
            </a:extLst>
          </p:cNvPr>
          <p:cNvSpPr/>
          <p:nvPr/>
        </p:nvSpPr>
        <p:spPr>
          <a:xfrm>
            <a:off x="3320661" y="1644645"/>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73" name="Group 1172">
            <a:extLst>
              <a:ext uri="{FF2B5EF4-FFF2-40B4-BE49-F238E27FC236}">
                <a16:creationId xmlns:a16="http://schemas.microsoft.com/office/drawing/2014/main" id="{AF6DF4B9-1955-3E82-3C98-065E8CD33E96}"/>
              </a:ext>
            </a:extLst>
          </p:cNvPr>
          <p:cNvGrpSpPr/>
          <p:nvPr/>
        </p:nvGrpSpPr>
        <p:grpSpPr>
          <a:xfrm>
            <a:off x="3560841" y="1989929"/>
            <a:ext cx="866557" cy="520627"/>
            <a:chOff x="953351" y="1513130"/>
            <a:chExt cx="866557" cy="520627"/>
          </a:xfrm>
        </p:grpSpPr>
        <p:cxnSp>
          <p:nvCxnSpPr>
            <p:cNvPr id="1174" name="Straight Connector 1173">
              <a:extLst>
                <a:ext uri="{FF2B5EF4-FFF2-40B4-BE49-F238E27FC236}">
                  <a16:creationId xmlns:a16="http://schemas.microsoft.com/office/drawing/2014/main" id="{6CA33DA7-0C76-98F1-80B7-211A0375823B}"/>
                </a:ext>
              </a:extLst>
            </p:cNvPr>
            <p:cNvCxnSpPr/>
            <p:nvPr/>
          </p:nvCxnSpPr>
          <p:spPr>
            <a:xfrm flipV="1">
              <a:off x="1149093" y="1548124"/>
              <a:ext cx="0" cy="14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175" name="Parallelogram 1174">
              <a:extLst>
                <a:ext uri="{FF2B5EF4-FFF2-40B4-BE49-F238E27FC236}">
                  <a16:creationId xmlns:a16="http://schemas.microsoft.com/office/drawing/2014/main" id="{3ECCBC4C-7C37-94FB-68DE-A21E83F294D0}"/>
                </a:ext>
              </a:extLst>
            </p:cNvPr>
            <p:cNvSpPr/>
            <p:nvPr/>
          </p:nvSpPr>
          <p:spPr>
            <a:xfrm rot="9209449" flipH="1" flipV="1">
              <a:off x="953351" y="1554570"/>
              <a:ext cx="395984" cy="153594"/>
            </a:xfrm>
            <a:prstGeom prst="parallelogram">
              <a:avLst>
                <a:gd name="adj" fmla="val 50297"/>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76" name="Parallelogram 1175">
              <a:extLst>
                <a:ext uri="{FF2B5EF4-FFF2-40B4-BE49-F238E27FC236}">
                  <a16:creationId xmlns:a16="http://schemas.microsoft.com/office/drawing/2014/main" id="{83287837-E66F-D5A4-E7F3-8E77C952C311}"/>
                </a:ext>
              </a:extLst>
            </p:cNvPr>
            <p:cNvSpPr/>
            <p:nvPr/>
          </p:nvSpPr>
          <p:spPr>
            <a:xfrm rot="20009892" flipH="1">
              <a:off x="1082145" y="1513130"/>
              <a:ext cx="612957" cy="450206"/>
            </a:xfrm>
            <a:prstGeom prst="parallelogram">
              <a:avLst>
                <a:gd name="adj" fmla="val 68266"/>
              </a:avLst>
            </a:prstGeom>
            <a:solidFill>
              <a:srgbClr val="0070C0"/>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77" name="Parallelogram 1176">
              <a:extLst>
                <a:ext uri="{FF2B5EF4-FFF2-40B4-BE49-F238E27FC236}">
                  <a16:creationId xmlns:a16="http://schemas.microsoft.com/office/drawing/2014/main" id="{307C6DC0-F210-840F-6218-9ABA243A3D30}"/>
                </a:ext>
              </a:extLst>
            </p:cNvPr>
            <p:cNvSpPr/>
            <p:nvPr/>
          </p:nvSpPr>
          <p:spPr>
            <a:xfrm rot="9209449" flipH="1" flipV="1">
              <a:off x="1449230" y="1740751"/>
              <a:ext cx="370678" cy="153594"/>
            </a:xfrm>
            <a:prstGeom prst="parallelogram">
              <a:avLst>
                <a:gd name="adj" fmla="val 50297"/>
              </a:avLst>
            </a:prstGeom>
            <a:gradFill flip="none" rotWithShape="1">
              <a:gsLst>
                <a:gs pos="26000">
                  <a:schemeClr val="tx2">
                    <a:lumMod val="90000"/>
                    <a:lumOff val="10000"/>
                  </a:schemeClr>
                </a:gs>
                <a:gs pos="88000">
                  <a:schemeClr val="bg1">
                    <a:lumMod val="65000"/>
                  </a:schemeClr>
                </a:gs>
              </a:gsLst>
              <a:path path="circle">
                <a:fillToRect t="100000" r="100000"/>
              </a:path>
              <a:tileRect l="-100000" b="-100000"/>
            </a:gra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1178" name="Straight Connector 1177">
              <a:extLst>
                <a:ext uri="{FF2B5EF4-FFF2-40B4-BE49-F238E27FC236}">
                  <a16:creationId xmlns:a16="http://schemas.microsoft.com/office/drawing/2014/main" id="{438273EE-49AC-7324-3323-B26DB33DCBE5}"/>
                </a:ext>
              </a:extLst>
            </p:cNvPr>
            <p:cNvCxnSpPr/>
            <p:nvPr/>
          </p:nvCxnSpPr>
          <p:spPr>
            <a:xfrm flipV="1">
              <a:off x="1504336" y="1799757"/>
              <a:ext cx="0" cy="23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79" name="Straight Connector 1178">
              <a:extLst>
                <a:ext uri="{FF2B5EF4-FFF2-40B4-BE49-F238E27FC236}">
                  <a16:creationId xmlns:a16="http://schemas.microsoft.com/office/drawing/2014/main" id="{CEF077C3-404B-8365-5764-9C8A7E684A67}"/>
                </a:ext>
              </a:extLst>
            </p:cNvPr>
            <p:cNvCxnSpPr/>
            <p:nvPr/>
          </p:nvCxnSpPr>
          <p:spPr>
            <a:xfrm flipV="1">
              <a:off x="1763254" y="1665124"/>
              <a:ext cx="0" cy="234000"/>
            </a:xfrm>
            <a:prstGeom prst="line">
              <a:avLst/>
            </a:prstGeom>
            <a:ln>
              <a:solidFill>
                <a:srgbClr val="8C8C8C"/>
              </a:solidFill>
            </a:ln>
          </p:spPr>
          <p:style>
            <a:lnRef idx="2">
              <a:schemeClr val="accent1"/>
            </a:lnRef>
            <a:fillRef idx="0">
              <a:schemeClr val="accent1"/>
            </a:fillRef>
            <a:effectRef idx="1">
              <a:schemeClr val="accent1"/>
            </a:effectRef>
            <a:fontRef idx="minor">
              <a:schemeClr val="tx1"/>
            </a:fontRef>
          </p:style>
        </p:cxnSp>
        <p:sp>
          <p:nvSpPr>
            <p:cNvPr id="1180" name="Parallelogram 1179">
              <a:extLst>
                <a:ext uri="{FF2B5EF4-FFF2-40B4-BE49-F238E27FC236}">
                  <a16:creationId xmlns:a16="http://schemas.microsoft.com/office/drawing/2014/main" id="{74974ED8-CAE6-06AA-4311-5DB556B81663}"/>
                </a:ext>
              </a:extLst>
            </p:cNvPr>
            <p:cNvSpPr/>
            <p:nvPr/>
          </p:nvSpPr>
          <p:spPr>
            <a:xfrm rot="20009892" flipH="1">
              <a:off x="1045653" y="1594367"/>
              <a:ext cx="326404" cy="84828"/>
            </a:xfrm>
            <a:prstGeom prst="parallelogram">
              <a:avLst>
                <a:gd name="adj" fmla="val 68266"/>
              </a:avLst>
            </a:prstGeom>
            <a:solidFill>
              <a:schemeClr val="accent4">
                <a:lumMod val="60000"/>
                <a:lumOff val="40000"/>
              </a:schemeClr>
            </a:solidFill>
            <a:ln w="6350">
              <a:solidFill>
                <a:schemeClr val="tx2">
                  <a:lumMod val="50000"/>
                  <a:lumOff val="50000"/>
                </a:schemeClr>
              </a:solidFill>
            </a:ln>
            <a:scene3d>
              <a:camera prst="orthographicFront"/>
              <a:lightRig rig="threePt" dir="t"/>
            </a:scene3d>
            <a:sp3d prstMaterial="dkEdge">
              <a:bevelT w="25400" h="25400"/>
              <a:bevelB w="25400" h="25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181" name="Group 1180">
            <a:extLst>
              <a:ext uri="{FF2B5EF4-FFF2-40B4-BE49-F238E27FC236}">
                <a16:creationId xmlns:a16="http://schemas.microsoft.com/office/drawing/2014/main" id="{E7824F56-1132-BAE6-D095-5679896D69B9}"/>
              </a:ext>
            </a:extLst>
          </p:cNvPr>
          <p:cNvGrpSpPr/>
          <p:nvPr/>
        </p:nvGrpSpPr>
        <p:grpSpPr>
          <a:xfrm>
            <a:off x="4021179" y="1702236"/>
            <a:ext cx="866557" cy="520627"/>
            <a:chOff x="953351" y="1513130"/>
            <a:chExt cx="866557" cy="520627"/>
          </a:xfrm>
        </p:grpSpPr>
        <p:cxnSp>
          <p:nvCxnSpPr>
            <p:cNvPr id="1182" name="Straight Connector 1181">
              <a:extLst>
                <a:ext uri="{FF2B5EF4-FFF2-40B4-BE49-F238E27FC236}">
                  <a16:creationId xmlns:a16="http://schemas.microsoft.com/office/drawing/2014/main" id="{9833E9D3-1AB2-20A5-E761-88902AF71867}"/>
                </a:ext>
              </a:extLst>
            </p:cNvPr>
            <p:cNvCxnSpPr/>
            <p:nvPr/>
          </p:nvCxnSpPr>
          <p:spPr>
            <a:xfrm flipV="1">
              <a:off x="1149093" y="1548124"/>
              <a:ext cx="0" cy="14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183" name="Parallelogram 1182">
              <a:extLst>
                <a:ext uri="{FF2B5EF4-FFF2-40B4-BE49-F238E27FC236}">
                  <a16:creationId xmlns:a16="http://schemas.microsoft.com/office/drawing/2014/main" id="{8480C6B7-6B2F-F64F-93E9-9E444575382D}"/>
                </a:ext>
              </a:extLst>
            </p:cNvPr>
            <p:cNvSpPr/>
            <p:nvPr/>
          </p:nvSpPr>
          <p:spPr>
            <a:xfrm rot="9209449" flipH="1" flipV="1">
              <a:off x="953351" y="1554570"/>
              <a:ext cx="395984" cy="153594"/>
            </a:xfrm>
            <a:prstGeom prst="parallelogram">
              <a:avLst>
                <a:gd name="adj" fmla="val 50297"/>
              </a:avLst>
            </a:prstGeom>
            <a:no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84" name="Parallelogram 1183">
              <a:extLst>
                <a:ext uri="{FF2B5EF4-FFF2-40B4-BE49-F238E27FC236}">
                  <a16:creationId xmlns:a16="http://schemas.microsoft.com/office/drawing/2014/main" id="{BB047B5D-928C-67D7-A6DB-710E935F7372}"/>
                </a:ext>
              </a:extLst>
            </p:cNvPr>
            <p:cNvSpPr/>
            <p:nvPr/>
          </p:nvSpPr>
          <p:spPr>
            <a:xfrm rot="20009892" flipH="1">
              <a:off x="1082145" y="1513130"/>
              <a:ext cx="612957" cy="450206"/>
            </a:xfrm>
            <a:prstGeom prst="parallelogram">
              <a:avLst>
                <a:gd name="adj" fmla="val 68266"/>
              </a:avLst>
            </a:prstGeom>
            <a:solidFill>
              <a:srgbClr val="0070C0"/>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85" name="Parallelogram 1184">
              <a:extLst>
                <a:ext uri="{FF2B5EF4-FFF2-40B4-BE49-F238E27FC236}">
                  <a16:creationId xmlns:a16="http://schemas.microsoft.com/office/drawing/2014/main" id="{C5BF69C1-F8F3-0184-23FE-3218A8684B20}"/>
                </a:ext>
              </a:extLst>
            </p:cNvPr>
            <p:cNvSpPr/>
            <p:nvPr/>
          </p:nvSpPr>
          <p:spPr>
            <a:xfrm rot="9209449" flipH="1" flipV="1">
              <a:off x="1449230" y="1740751"/>
              <a:ext cx="370678" cy="153594"/>
            </a:xfrm>
            <a:prstGeom prst="parallelogram">
              <a:avLst>
                <a:gd name="adj" fmla="val 50297"/>
              </a:avLst>
            </a:prstGeom>
            <a:gradFill flip="none" rotWithShape="1">
              <a:gsLst>
                <a:gs pos="26000">
                  <a:schemeClr val="tx2">
                    <a:lumMod val="90000"/>
                    <a:lumOff val="10000"/>
                  </a:schemeClr>
                </a:gs>
                <a:gs pos="88000">
                  <a:schemeClr val="bg1">
                    <a:lumMod val="65000"/>
                  </a:schemeClr>
                </a:gs>
              </a:gsLst>
              <a:path path="circle">
                <a:fillToRect t="100000" r="100000"/>
              </a:path>
              <a:tileRect l="-100000" b="-100000"/>
            </a:gra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1186" name="Straight Connector 1185">
              <a:extLst>
                <a:ext uri="{FF2B5EF4-FFF2-40B4-BE49-F238E27FC236}">
                  <a16:creationId xmlns:a16="http://schemas.microsoft.com/office/drawing/2014/main" id="{5E82E89B-EDF0-CE4B-582C-B0BCB18F9B0E}"/>
                </a:ext>
              </a:extLst>
            </p:cNvPr>
            <p:cNvCxnSpPr/>
            <p:nvPr/>
          </p:nvCxnSpPr>
          <p:spPr>
            <a:xfrm flipV="1">
              <a:off x="1504336" y="1799757"/>
              <a:ext cx="0" cy="234000"/>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87" name="Straight Connector 1186">
              <a:extLst>
                <a:ext uri="{FF2B5EF4-FFF2-40B4-BE49-F238E27FC236}">
                  <a16:creationId xmlns:a16="http://schemas.microsoft.com/office/drawing/2014/main" id="{F1B8950A-368B-F479-3E42-12D6FF977B55}"/>
                </a:ext>
              </a:extLst>
            </p:cNvPr>
            <p:cNvCxnSpPr/>
            <p:nvPr/>
          </p:nvCxnSpPr>
          <p:spPr>
            <a:xfrm flipV="1">
              <a:off x="1763254" y="1665124"/>
              <a:ext cx="0" cy="234000"/>
            </a:xfrm>
            <a:prstGeom prst="line">
              <a:avLst/>
            </a:prstGeom>
            <a:ln>
              <a:solidFill>
                <a:srgbClr val="8C8C8C"/>
              </a:solidFill>
            </a:ln>
          </p:spPr>
          <p:style>
            <a:lnRef idx="2">
              <a:schemeClr val="accent1"/>
            </a:lnRef>
            <a:fillRef idx="0">
              <a:schemeClr val="accent1"/>
            </a:fillRef>
            <a:effectRef idx="1">
              <a:schemeClr val="accent1"/>
            </a:effectRef>
            <a:fontRef idx="minor">
              <a:schemeClr val="tx1"/>
            </a:fontRef>
          </p:style>
        </p:cxnSp>
        <p:sp>
          <p:nvSpPr>
            <p:cNvPr id="1188" name="Parallelogram 1187">
              <a:extLst>
                <a:ext uri="{FF2B5EF4-FFF2-40B4-BE49-F238E27FC236}">
                  <a16:creationId xmlns:a16="http://schemas.microsoft.com/office/drawing/2014/main" id="{D3DCCC53-1276-7D7B-3523-58B91DCD954C}"/>
                </a:ext>
              </a:extLst>
            </p:cNvPr>
            <p:cNvSpPr/>
            <p:nvPr/>
          </p:nvSpPr>
          <p:spPr>
            <a:xfrm rot="20009892" flipH="1">
              <a:off x="1045653" y="1594367"/>
              <a:ext cx="326404" cy="84828"/>
            </a:xfrm>
            <a:prstGeom prst="parallelogram">
              <a:avLst>
                <a:gd name="adj" fmla="val 68266"/>
              </a:avLst>
            </a:prstGeom>
            <a:solidFill>
              <a:schemeClr val="accent4">
                <a:lumMod val="60000"/>
                <a:lumOff val="40000"/>
              </a:schemeClr>
            </a:solidFill>
            <a:ln w="6350">
              <a:solidFill>
                <a:schemeClr val="tx2">
                  <a:lumMod val="50000"/>
                  <a:lumOff val="50000"/>
                </a:schemeClr>
              </a:solidFill>
            </a:ln>
            <a:scene3d>
              <a:camera prst="orthographicFront"/>
              <a:lightRig rig="threePt" dir="t"/>
            </a:scene3d>
            <a:sp3d prstMaterial="dkEdge">
              <a:bevelT w="25400" h="25400"/>
              <a:bevelB w="25400" h="254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683" name="Rectangle 682">
            <a:extLst>
              <a:ext uri="{FF2B5EF4-FFF2-40B4-BE49-F238E27FC236}">
                <a16:creationId xmlns:a16="http://schemas.microsoft.com/office/drawing/2014/main" id="{1D434702-B534-BC01-D2F2-756EF18E86AF}"/>
              </a:ext>
            </a:extLst>
          </p:cNvPr>
          <p:cNvSpPr/>
          <p:nvPr/>
        </p:nvSpPr>
        <p:spPr>
          <a:xfrm>
            <a:off x="2402431" y="2165915"/>
            <a:ext cx="32537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4" name="Rectangle 1203">
            <a:extLst>
              <a:ext uri="{FF2B5EF4-FFF2-40B4-BE49-F238E27FC236}">
                <a16:creationId xmlns:a16="http://schemas.microsoft.com/office/drawing/2014/main" id="{29BD0D05-A9CC-FEC3-6289-BB4C0D65818A}"/>
              </a:ext>
            </a:extLst>
          </p:cNvPr>
          <p:cNvSpPr/>
          <p:nvPr/>
        </p:nvSpPr>
        <p:spPr>
          <a:xfrm>
            <a:off x="6111155" y="1618882"/>
            <a:ext cx="1003159"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Rectangle 265">
            <a:extLst>
              <a:ext uri="{FF2B5EF4-FFF2-40B4-BE49-F238E27FC236}">
                <a16:creationId xmlns:a16="http://schemas.microsoft.com/office/drawing/2014/main" id="{F251B083-7967-01FB-24A3-30D1A37FDF3B}"/>
              </a:ext>
            </a:extLst>
          </p:cNvPr>
          <p:cNvSpPr/>
          <p:nvPr/>
        </p:nvSpPr>
        <p:spPr>
          <a:xfrm>
            <a:off x="5628214" y="1607371"/>
            <a:ext cx="981669"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Rectangle 487">
            <a:extLst>
              <a:ext uri="{FF2B5EF4-FFF2-40B4-BE49-F238E27FC236}">
                <a16:creationId xmlns:a16="http://schemas.microsoft.com/office/drawing/2014/main" id="{DF9CE949-74EA-4C29-9005-963D5A576B45}"/>
              </a:ext>
            </a:extLst>
          </p:cNvPr>
          <p:cNvSpPr/>
          <p:nvPr/>
        </p:nvSpPr>
        <p:spPr>
          <a:xfrm>
            <a:off x="4598376" y="2504296"/>
            <a:ext cx="1031125"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Title 1">
            <a:extLst>
              <a:ext uri="{FF2B5EF4-FFF2-40B4-BE49-F238E27FC236}">
                <a16:creationId xmlns:a16="http://schemas.microsoft.com/office/drawing/2014/main" id="{A6A30782-25F8-493E-BE83-5DEC40A47582}"/>
              </a:ext>
            </a:extLst>
          </p:cNvPr>
          <p:cNvSpPr>
            <a:spLocks noGrp="1"/>
          </p:cNvSpPr>
          <p:nvPr>
            <p:ph type="title"/>
          </p:nvPr>
        </p:nvSpPr>
        <p:spPr>
          <a:xfrm>
            <a:off x="356420" y="365126"/>
            <a:ext cx="3472133" cy="799860"/>
          </a:xfrm>
        </p:spPr>
        <p:txBody>
          <a:bodyPr>
            <a:noAutofit/>
          </a:bodyPr>
          <a:lstStyle/>
          <a:p>
            <a:r>
              <a:rPr lang="en-GB" dirty="0"/>
              <a:t>Patient ward</a:t>
            </a:r>
          </a:p>
        </p:txBody>
      </p:sp>
      <p:pic>
        <p:nvPicPr>
          <p:cNvPr id="239" name="Picture 238">
            <a:hlinkClick r:id="rId4" action="ppaction://hlinksldjump"/>
            <a:extLst>
              <a:ext uri="{FF2B5EF4-FFF2-40B4-BE49-F238E27FC236}">
                <a16:creationId xmlns:a16="http://schemas.microsoft.com/office/drawing/2014/main" id="{DA1CC3B3-6D9B-44A4-BCE2-BEB6E0A1F43F}"/>
              </a:ext>
            </a:extLst>
          </p:cNvPr>
          <p:cNvPicPr>
            <a:picLocks noChangeAspect="1"/>
          </p:cNvPicPr>
          <p:nvPr/>
        </p:nvPicPr>
        <p:blipFill>
          <a:blip r:embed="rId5"/>
          <a:stretch>
            <a:fillRect/>
          </a:stretch>
        </p:blipFill>
        <p:spPr>
          <a:xfrm>
            <a:off x="10561771" y="5190275"/>
            <a:ext cx="1261688" cy="859165"/>
          </a:xfrm>
          <a:prstGeom prst="rect">
            <a:avLst/>
          </a:prstGeom>
        </p:spPr>
      </p:pic>
      <p:sp>
        <p:nvSpPr>
          <p:cNvPr id="2" name="Rectangle 1">
            <a:hlinkClick r:id="rId6" action="ppaction://hlinksldjump"/>
            <a:extLst>
              <a:ext uri="{FF2B5EF4-FFF2-40B4-BE49-F238E27FC236}">
                <a16:creationId xmlns:a16="http://schemas.microsoft.com/office/drawing/2014/main" id="{4C644278-A7F1-A92B-8436-570C5580225B}"/>
              </a:ext>
            </a:extLst>
          </p:cNvPr>
          <p:cNvSpPr/>
          <p:nvPr/>
        </p:nvSpPr>
        <p:spPr>
          <a:xfrm>
            <a:off x="6514244" y="3346835"/>
            <a:ext cx="4838340" cy="1528800"/>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Deprescribing is a good practice for some patients that have accumulated conditions and medicines. Review of prescriptions can lead to simplified treatment and lower consumption of pharmaceuticals.</a:t>
            </a:r>
          </a:p>
        </p:txBody>
      </p:sp>
      <p:sp>
        <p:nvSpPr>
          <p:cNvPr id="3" name="Rectangle 2">
            <a:hlinkClick r:id="rId6" action="ppaction://hlinksldjump"/>
            <a:extLst>
              <a:ext uri="{FF2B5EF4-FFF2-40B4-BE49-F238E27FC236}">
                <a16:creationId xmlns:a16="http://schemas.microsoft.com/office/drawing/2014/main" id="{8D383357-2CF7-1996-A066-5094E53A877F}"/>
              </a:ext>
            </a:extLst>
          </p:cNvPr>
          <p:cNvSpPr/>
          <p:nvPr/>
        </p:nvSpPr>
        <p:spPr>
          <a:xfrm>
            <a:off x="1768858" y="5043373"/>
            <a:ext cx="5113842" cy="903588"/>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Community support networks for earliest possible patient discharge reduces cases of prolonged hospital care. </a:t>
            </a:r>
          </a:p>
        </p:txBody>
      </p:sp>
      <p:sp>
        <p:nvSpPr>
          <p:cNvPr id="4" name="Rectangle 3">
            <a:hlinkClick r:id="rId6" action="ppaction://hlinksldjump"/>
            <a:extLst>
              <a:ext uri="{FF2B5EF4-FFF2-40B4-BE49-F238E27FC236}">
                <a16:creationId xmlns:a16="http://schemas.microsoft.com/office/drawing/2014/main" id="{D399C262-73BC-4A51-CE9F-7ACF28AC6A4A}"/>
              </a:ext>
            </a:extLst>
          </p:cNvPr>
          <p:cNvSpPr/>
          <p:nvPr/>
        </p:nvSpPr>
        <p:spPr>
          <a:xfrm>
            <a:off x="620060" y="3788007"/>
            <a:ext cx="5113842" cy="1051399"/>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Basic practices such as providing tablets in reusable cups instead of paper cups can have long term financial savings and reduce waste.</a:t>
            </a:r>
          </a:p>
        </p:txBody>
      </p:sp>
      <p:sp>
        <p:nvSpPr>
          <p:cNvPr id="240" name="Rectangle 239">
            <a:hlinkClick r:id="rId6" action="ppaction://hlinksldjump"/>
            <a:extLst>
              <a:ext uri="{FF2B5EF4-FFF2-40B4-BE49-F238E27FC236}">
                <a16:creationId xmlns:a16="http://schemas.microsoft.com/office/drawing/2014/main" id="{E64E3489-71D4-48D6-91B3-CB3C0623C0CC}"/>
              </a:ext>
            </a:extLst>
          </p:cNvPr>
          <p:cNvSpPr/>
          <p:nvPr/>
        </p:nvSpPr>
        <p:spPr>
          <a:xfrm>
            <a:off x="7918212" y="1522870"/>
            <a:ext cx="4089984" cy="1563357"/>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Some patients benefit from outdoor activities such as walking which can accelerate recovery and reduce the quantity (and impact) of pharmaceutical use. </a:t>
            </a:r>
          </a:p>
        </p:txBody>
      </p:sp>
    </p:spTree>
    <p:custDataLst>
      <p:tags r:id="rId1"/>
    </p:custDataLst>
    <p:extLst>
      <p:ext uri="{BB962C8B-B14F-4D97-AF65-F5344CB8AC3E}">
        <p14:creationId xmlns:p14="http://schemas.microsoft.com/office/powerpoint/2010/main" val="31218129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43489-CB4D-F486-328C-14643C632D5A}"/>
            </a:ext>
          </a:extLst>
        </p:cNvPr>
        <p:cNvGrpSpPr/>
        <p:nvPr/>
      </p:nvGrpSpPr>
      <p:grpSpPr>
        <a:xfrm>
          <a:off x="0" y="0"/>
          <a:ext cx="0" cy="0"/>
          <a:chOff x="0" y="0"/>
          <a:chExt cx="0" cy="0"/>
        </a:xfrm>
      </p:grpSpPr>
      <p:sp>
        <p:nvSpPr>
          <p:cNvPr id="167" name="TextBox 166">
            <a:hlinkClick r:id="rId4" action="ppaction://hlinksldjump"/>
            <a:extLst>
              <a:ext uri="{FF2B5EF4-FFF2-40B4-BE49-F238E27FC236}">
                <a16:creationId xmlns:a16="http://schemas.microsoft.com/office/drawing/2014/main" id="{A6817739-EF18-4350-BB08-ADEA349A51A0}"/>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grpSp>
        <p:nvGrpSpPr>
          <p:cNvPr id="50" name="Group 49">
            <a:extLst>
              <a:ext uri="{FF2B5EF4-FFF2-40B4-BE49-F238E27FC236}">
                <a16:creationId xmlns:a16="http://schemas.microsoft.com/office/drawing/2014/main" id="{E96ADD2F-B3F9-CEFA-26A8-098CA1C60EA9}"/>
              </a:ext>
            </a:extLst>
          </p:cNvPr>
          <p:cNvGrpSpPr/>
          <p:nvPr/>
        </p:nvGrpSpPr>
        <p:grpSpPr>
          <a:xfrm>
            <a:off x="1044068" y="1569887"/>
            <a:ext cx="1705153" cy="1428498"/>
            <a:chOff x="610317" y="1054784"/>
            <a:chExt cx="1705153" cy="1428498"/>
          </a:xfrm>
        </p:grpSpPr>
        <p:sp>
          <p:nvSpPr>
            <p:cNvPr id="21" name="Parallelogram 20">
              <a:extLst>
                <a:ext uri="{FF2B5EF4-FFF2-40B4-BE49-F238E27FC236}">
                  <a16:creationId xmlns:a16="http://schemas.microsoft.com/office/drawing/2014/main" id="{78DF2F7E-57DB-ABD5-A28B-0E8257A3B158}"/>
                </a:ext>
              </a:extLst>
            </p:cNvPr>
            <p:cNvSpPr/>
            <p:nvPr/>
          </p:nvSpPr>
          <p:spPr>
            <a:xfrm rot="5400000">
              <a:off x="1694257" y="1509718"/>
              <a:ext cx="512728" cy="319832"/>
            </a:xfrm>
            <a:prstGeom prst="parallelogram">
              <a:avLst>
                <a:gd name="adj" fmla="val 4992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23" name="Parallelogram 22">
              <a:extLst>
                <a:ext uri="{FF2B5EF4-FFF2-40B4-BE49-F238E27FC236}">
                  <a16:creationId xmlns:a16="http://schemas.microsoft.com/office/drawing/2014/main" id="{3A9A1943-310F-C5E1-FC6A-9DC73CDB6CC8}"/>
                </a:ext>
              </a:extLst>
            </p:cNvPr>
            <p:cNvSpPr/>
            <p:nvPr/>
          </p:nvSpPr>
          <p:spPr>
            <a:xfrm rot="5400000">
              <a:off x="828155" y="1739789"/>
              <a:ext cx="759002" cy="323294"/>
            </a:xfrm>
            <a:prstGeom prst="parallelogram">
              <a:avLst>
                <a:gd name="adj" fmla="val 49928"/>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4" name="Freeform: Shape 514">
              <a:extLst>
                <a:ext uri="{FF2B5EF4-FFF2-40B4-BE49-F238E27FC236}">
                  <a16:creationId xmlns:a16="http://schemas.microsoft.com/office/drawing/2014/main" id="{2B418DAA-66A5-1EAA-8C23-5B524EC6163C}"/>
                </a:ext>
              </a:extLst>
            </p:cNvPr>
            <p:cNvSpPr/>
            <p:nvPr/>
          </p:nvSpPr>
          <p:spPr>
            <a:xfrm rot="151912" flipH="1">
              <a:off x="664019" y="1788578"/>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61000">
                  <a:schemeClr val="accent4">
                    <a:lumMod val="75000"/>
                  </a:schemeClr>
                </a:gs>
                <a:gs pos="15000">
                  <a:schemeClr val="tx2">
                    <a:lumMod val="25000"/>
                    <a:lumOff val="75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CE145E94-60E7-96AC-A5E2-2CA3A8EBBAA5}"/>
                </a:ext>
              </a:extLst>
            </p:cNvPr>
            <p:cNvSpPr/>
            <p:nvPr/>
          </p:nvSpPr>
          <p:spPr>
            <a:xfrm flipH="1">
              <a:off x="1886209" y="180109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494EE6AF-9E55-F95B-C866-C0C712A7F0B6}"/>
                </a:ext>
              </a:extLst>
            </p:cNvPr>
            <p:cNvSpPr/>
            <p:nvPr/>
          </p:nvSpPr>
          <p:spPr>
            <a:xfrm flipH="1">
              <a:off x="1677826" y="18960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58B2487B-EF38-53FA-6CAF-4EEAC6172035}"/>
                </a:ext>
              </a:extLst>
            </p:cNvPr>
            <p:cNvSpPr/>
            <p:nvPr/>
          </p:nvSpPr>
          <p:spPr>
            <a:xfrm flipH="1">
              <a:off x="1132993" y="2201237"/>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 name="Parallelogram 28">
              <a:extLst>
                <a:ext uri="{FF2B5EF4-FFF2-40B4-BE49-F238E27FC236}">
                  <a16:creationId xmlns:a16="http://schemas.microsoft.com/office/drawing/2014/main" id="{94471F2C-26D4-51FD-6C89-8850EB5CB23A}"/>
                </a:ext>
              </a:extLst>
            </p:cNvPr>
            <p:cNvSpPr/>
            <p:nvPr/>
          </p:nvSpPr>
          <p:spPr>
            <a:xfrm rot="16200000" flipH="1">
              <a:off x="1388091" y="1940454"/>
              <a:ext cx="331354" cy="360175"/>
            </a:xfrm>
            <a:prstGeom prst="parallelogram">
              <a:avLst>
                <a:gd name="adj" fmla="val 62434"/>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 name="Parallelogram 29">
              <a:extLst>
                <a:ext uri="{FF2B5EF4-FFF2-40B4-BE49-F238E27FC236}">
                  <a16:creationId xmlns:a16="http://schemas.microsoft.com/office/drawing/2014/main" id="{6B835E02-3DA0-98AA-20FB-2435233AF9C7}"/>
                </a:ext>
              </a:extLst>
            </p:cNvPr>
            <p:cNvSpPr/>
            <p:nvPr/>
          </p:nvSpPr>
          <p:spPr>
            <a:xfrm rot="16200000" flipH="1">
              <a:off x="933007" y="1956132"/>
              <a:ext cx="472906" cy="370812"/>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 name="Parallelogram 30">
              <a:extLst>
                <a:ext uri="{FF2B5EF4-FFF2-40B4-BE49-F238E27FC236}">
                  <a16:creationId xmlns:a16="http://schemas.microsoft.com/office/drawing/2014/main" id="{B1FDC58D-2CE9-5888-E007-E938B1141A1B}"/>
                </a:ext>
              </a:extLst>
            </p:cNvPr>
            <p:cNvSpPr/>
            <p:nvPr/>
          </p:nvSpPr>
          <p:spPr>
            <a:xfrm rot="5400000">
              <a:off x="563767" y="2067002"/>
              <a:ext cx="512728" cy="319832"/>
            </a:xfrm>
            <a:prstGeom prst="parallelogram">
              <a:avLst>
                <a:gd name="adj" fmla="val 4992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 name="Parallelogram 31">
              <a:extLst>
                <a:ext uri="{FF2B5EF4-FFF2-40B4-BE49-F238E27FC236}">
                  <a16:creationId xmlns:a16="http://schemas.microsoft.com/office/drawing/2014/main" id="{ABAE5427-A04E-62D4-B482-F69199560445}"/>
                </a:ext>
              </a:extLst>
            </p:cNvPr>
            <p:cNvSpPr/>
            <p:nvPr/>
          </p:nvSpPr>
          <p:spPr>
            <a:xfrm rot="1590108">
              <a:off x="770248" y="1638246"/>
              <a:ext cx="546260" cy="300551"/>
            </a:xfrm>
            <a:prstGeom prst="parallelogram">
              <a:avLst>
                <a:gd name="adj" fmla="val 68266"/>
              </a:avLst>
            </a:prstGeom>
            <a:solidFill>
              <a:srgbClr val="99CCFF"/>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 name="Parallelogram 32">
              <a:extLst>
                <a:ext uri="{FF2B5EF4-FFF2-40B4-BE49-F238E27FC236}">
                  <a16:creationId xmlns:a16="http://schemas.microsoft.com/office/drawing/2014/main" id="{FB5E2368-67BB-2C6F-1867-2C662430AB53}"/>
                </a:ext>
              </a:extLst>
            </p:cNvPr>
            <p:cNvSpPr/>
            <p:nvPr/>
          </p:nvSpPr>
          <p:spPr>
            <a:xfrm rot="16200000" flipH="1">
              <a:off x="1912754" y="1521233"/>
              <a:ext cx="596842" cy="208591"/>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 name="Parallelogram 33">
              <a:extLst>
                <a:ext uri="{FF2B5EF4-FFF2-40B4-BE49-F238E27FC236}">
                  <a16:creationId xmlns:a16="http://schemas.microsoft.com/office/drawing/2014/main" id="{924D7239-D903-CFA2-E990-DF457D901141}"/>
                </a:ext>
              </a:extLst>
            </p:cNvPr>
            <p:cNvSpPr/>
            <p:nvPr/>
          </p:nvSpPr>
          <p:spPr>
            <a:xfrm rot="1590108">
              <a:off x="1836401" y="1214624"/>
              <a:ext cx="451834" cy="208423"/>
            </a:xfrm>
            <a:prstGeom prst="parallelogram">
              <a:avLst>
                <a:gd name="adj" fmla="val 68266"/>
              </a:avLst>
            </a:prstGeom>
            <a:solidFill>
              <a:srgbClr val="99CCFF"/>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 name="Parallelogram 34">
              <a:extLst>
                <a:ext uri="{FF2B5EF4-FFF2-40B4-BE49-F238E27FC236}">
                  <a16:creationId xmlns:a16="http://schemas.microsoft.com/office/drawing/2014/main" id="{FBA7B77D-9303-B5FD-3B9E-01DC8C7FC9DA}"/>
                </a:ext>
              </a:extLst>
            </p:cNvPr>
            <p:cNvSpPr/>
            <p:nvPr/>
          </p:nvSpPr>
          <p:spPr>
            <a:xfrm rot="16200000" flipH="1">
              <a:off x="1299737" y="1350177"/>
              <a:ext cx="879722" cy="731836"/>
            </a:xfrm>
            <a:prstGeom prst="parallelogram">
              <a:avLst>
                <a:gd name="adj" fmla="val 55388"/>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6" name="Straight Connector 35">
              <a:extLst>
                <a:ext uri="{FF2B5EF4-FFF2-40B4-BE49-F238E27FC236}">
                  <a16:creationId xmlns:a16="http://schemas.microsoft.com/office/drawing/2014/main" id="{7001F0B2-7BF8-ACAB-00C6-8EC6D0E85371}"/>
                </a:ext>
              </a:extLst>
            </p:cNvPr>
            <p:cNvCxnSpPr>
              <a:cxnSpLocks/>
            </p:cNvCxnSpPr>
            <p:nvPr/>
          </p:nvCxnSpPr>
          <p:spPr>
            <a:xfrm flipH="1">
              <a:off x="662866" y="1801141"/>
              <a:ext cx="72995" cy="168642"/>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37" name="Parallelogram 36">
              <a:extLst>
                <a:ext uri="{FF2B5EF4-FFF2-40B4-BE49-F238E27FC236}">
                  <a16:creationId xmlns:a16="http://schemas.microsoft.com/office/drawing/2014/main" id="{C4DFE0CB-F586-0D28-9283-6EFA6D4B01B6}"/>
                </a:ext>
              </a:extLst>
            </p:cNvPr>
            <p:cNvSpPr/>
            <p:nvPr/>
          </p:nvSpPr>
          <p:spPr>
            <a:xfrm rot="16200000" flipH="1">
              <a:off x="1159059" y="1809906"/>
              <a:ext cx="231198" cy="160416"/>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 name="Oval 37">
              <a:extLst>
                <a:ext uri="{FF2B5EF4-FFF2-40B4-BE49-F238E27FC236}">
                  <a16:creationId xmlns:a16="http://schemas.microsoft.com/office/drawing/2014/main" id="{726288E3-46E9-1BE9-3672-2BAF2028D405}"/>
                </a:ext>
              </a:extLst>
            </p:cNvPr>
            <p:cNvSpPr/>
            <p:nvPr/>
          </p:nvSpPr>
          <p:spPr>
            <a:xfrm flipH="1">
              <a:off x="1731257" y="1902007"/>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9" name="Oval 38">
              <a:extLst>
                <a:ext uri="{FF2B5EF4-FFF2-40B4-BE49-F238E27FC236}">
                  <a16:creationId xmlns:a16="http://schemas.microsoft.com/office/drawing/2014/main" id="{3351CC1A-EF20-95E3-0164-1C887B1C220F}"/>
                </a:ext>
              </a:extLst>
            </p:cNvPr>
            <p:cNvSpPr/>
            <p:nvPr/>
          </p:nvSpPr>
          <p:spPr>
            <a:xfrm flipH="1">
              <a:off x="1926880" y="1804468"/>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C05C354D-3209-E7CF-A19A-6B0B7342EFF5}"/>
                </a:ext>
              </a:extLst>
            </p:cNvPr>
            <p:cNvSpPr/>
            <p:nvPr/>
          </p:nvSpPr>
          <p:spPr>
            <a:xfrm rot="10339061" flipV="1">
              <a:off x="1159711" y="2199169"/>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41" name="Parallelogram 40">
              <a:extLst>
                <a:ext uri="{FF2B5EF4-FFF2-40B4-BE49-F238E27FC236}">
                  <a16:creationId xmlns:a16="http://schemas.microsoft.com/office/drawing/2014/main" id="{EC5E2165-0CF3-7BFB-2EEF-E603F886316B}"/>
                </a:ext>
              </a:extLst>
            </p:cNvPr>
            <p:cNvSpPr/>
            <p:nvPr/>
          </p:nvSpPr>
          <p:spPr>
            <a:xfrm rot="16200000" flipH="1">
              <a:off x="963628" y="2322501"/>
              <a:ext cx="180000" cy="141090"/>
            </a:xfrm>
            <a:prstGeom prst="parallelogram">
              <a:avLst>
                <a:gd name="adj" fmla="val 57355"/>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42" name="Straight Connector 41">
              <a:extLst>
                <a:ext uri="{FF2B5EF4-FFF2-40B4-BE49-F238E27FC236}">
                  <a16:creationId xmlns:a16="http://schemas.microsoft.com/office/drawing/2014/main" id="{701C12F9-E33E-FCA6-8486-06080959142F}"/>
                </a:ext>
              </a:extLst>
            </p:cNvPr>
            <p:cNvCxnSpPr>
              <a:cxnSpLocks/>
            </p:cNvCxnSpPr>
            <p:nvPr/>
          </p:nvCxnSpPr>
          <p:spPr>
            <a:xfrm>
              <a:off x="660215" y="1970551"/>
              <a:ext cx="316213" cy="147564"/>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633B4144-7004-06BA-77B7-8E4F21402041}"/>
                </a:ext>
              </a:extLst>
            </p:cNvPr>
            <p:cNvCxnSpPr>
              <a:cxnSpLocks/>
            </p:cNvCxnSpPr>
            <p:nvPr/>
          </p:nvCxnSpPr>
          <p:spPr>
            <a:xfrm>
              <a:off x="734215" y="1810185"/>
              <a:ext cx="302297" cy="140822"/>
            </a:xfrm>
            <a:prstGeom prst="line">
              <a:avLst/>
            </a:prstGeom>
            <a:ln w="12700"/>
          </p:spPr>
          <p:style>
            <a:lnRef idx="2">
              <a:schemeClr val="accent1"/>
            </a:lnRef>
            <a:fillRef idx="0">
              <a:schemeClr val="accent1"/>
            </a:fillRef>
            <a:effectRef idx="1">
              <a:schemeClr val="accent1"/>
            </a:effectRef>
            <a:fontRef idx="minor">
              <a:schemeClr val="tx1"/>
            </a:fontRef>
          </p:style>
        </p:cxnSp>
        <p:grpSp>
          <p:nvGrpSpPr>
            <p:cNvPr id="44" name="Group 43">
              <a:extLst>
                <a:ext uri="{FF2B5EF4-FFF2-40B4-BE49-F238E27FC236}">
                  <a16:creationId xmlns:a16="http://schemas.microsoft.com/office/drawing/2014/main" id="{8B267228-B187-B1AA-BFE4-20BA8AFE52A0}"/>
                </a:ext>
              </a:extLst>
            </p:cNvPr>
            <p:cNvGrpSpPr/>
            <p:nvPr/>
          </p:nvGrpSpPr>
          <p:grpSpPr>
            <a:xfrm flipH="1">
              <a:off x="982061" y="1870129"/>
              <a:ext cx="214048" cy="255496"/>
              <a:chOff x="9819943" y="2983395"/>
              <a:chExt cx="214048" cy="255496"/>
            </a:xfrm>
          </p:grpSpPr>
          <p:cxnSp>
            <p:nvCxnSpPr>
              <p:cNvPr id="46" name="Straight Connector 45">
                <a:extLst>
                  <a:ext uri="{FF2B5EF4-FFF2-40B4-BE49-F238E27FC236}">
                    <a16:creationId xmlns:a16="http://schemas.microsoft.com/office/drawing/2014/main" id="{8C1072D1-4389-7342-0F15-80090758DFEE}"/>
                  </a:ext>
                </a:extLst>
              </p:cNvPr>
              <p:cNvCxnSpPr>
                <a:cxnSpLocks/>
              </p:cNvCxnSpPr>
              <p:nvPr/>
            </p:nvCxnSpPr>
            <p:spPr>
              <a:xfrm>
                <a:off x="9977662" y="3068028"/>
                <a:ext cx="56329" cy="170863"/>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B04FE0F-EF01-2845-79AE-71A2A61DCF45}"/>
                  </a:ext>
                </a:extLst>
              </p:cNvPr>
              <p:cNvCxnSpPr>
                <a:cxnSpLocks/>
              </p:cNvCxnSpPr>
              <p:nvPr/>
            </p:nvCxnSpPr>
            <p:spPr>
              <a:xfrm>
                <a:off x="9825607" y="2983395"/>
                <a:ext cx="3220" cy="141129"/>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A6714611-F5EC-2950-75D1-9B29FC21518C}"/>
                  </a:ext>
                </a:extLst>
              </p:cNvPr>
              <p:cNvCxnSpPr>
                <a:cxnSpLocks/>
              </p:cNvCxnSpPr>
              <p:nvPr/>
            </p:nvCxnSpPr>
            <p:spPr>
              <a:xfrm>
                <a:off x="9819943" y="2983535"/>
                <a:ext cx="161475" cy="88248"/>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8E75D767-38B1-8616-4A29-96CD40B947FF}"/>
                  </a:ext>
                </a:extLst>
              </p:cNvPr>
              <p:cNvCxnSpPr>
                <a:cxnSpLocks/>
              </p:cNvCxnSpPr>
              <p:nvPr/>
            </p:nvCxnSpPr>
            <p:spPr>
              <a:xfrm flipH="1" flipV="1">
                <a:off x="9831208" y="3124356"/>
                <a:ext cx="202783" cy="107025"/>
              </a:xfrm>
              <a:prstGeom prst="line">
                <a:avLst/>
              </a:prstGeom>
              <a:ln w="12700"/>
            </p:spPr>
            <p:style>
              <a:lnRef idx="2">
                <a:schemeClr val="accent1"/>
              </a:lnRef>
              <a:fillRef idx="0">
                <a:schemeClr val="accent1"/>
              </a:fillRef>
              <a:effectRef idx="1">
                <a:schemeClr val="accent1"/>
              </a:effectRef>
              <a:fontRef idx="minor">
                <a:schemeClr val="tx1"/>
              </a:fontRef>
            </p:style>
          </p:cxnSp>
        </p:grpSp>
        <p:sp>
          <p:nvSpPr>
            <p:cNvPr id="45" name="Parallelogram 44">
              <a:extLst>
                <a:ext uri="{FF2B5EF4-FFF2-40B4-BE49-F238E27FC236}">
                  <a16:creationId xmlns:a16="http://schemas.microsoft.com/office/drawing/2014/main" id="{FA43478D-6B50-B700-0B5B-8B05647D6D61}"/>
                </a:ext>
              </a:extLst>
            </p:cNvPr>
            <p:cNvSpPr/>
            <p:nvPr/>
          </p:nvSpPr>
          <p:spPr>
            <a:xfrm rot="1590108">
              <a:off x="1152109" y="1054784"/>
              <a:ext cx="837778" cy="687510"/>
            </a:xfrm>
            <a:prstGeom prst="parallelogram">
              <a:avLst>
                <a:gd name="adj" fmla="val 68266"/>
              </a:avLst>
            </a:prstGeom>
            <a:gradFill>
              <a:gsLst>
                <a:gs pos="42000">
                  <a:schemeClr val="bg1">
                    <a:lumMod val="95000"/>
                  </a:schemeClr>
                </a:gs>
                <a:gs pos="100000">
                  <a:schemeClr val="bg1">
                    <a:lumMod val="85000"/>
                  </a:schemeClr>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9" name="Parallelogram 8">
              <a:extLst>
                <a:ext uri="{FF2B5EF4-FFF2-40B4-BE49-F238E27FC236}">
                  <a16:creationId xmlns:a16="http://schemas.microsoft.com/office/drawing/2014/main" id="{A1DF4F9F-3B68-9708-4C88-8D19C080FC72}"/>
                </a:ext>
              </a:extLst>
            </p:cNvPr>
            <p:cNvSpPr/>
            <p:nvPr/>
          </p:nvSpPr>
          <p:spPr>
            <a:xfrm rot="5400000">
              <a:off x="699357" y="2100599"/>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0" name="Arc 9">
              <a:extLst>
                <a:ext uri="{FF2B5EF4-FFF2-40B4-BE49-F238E27FC236}">
                  <a16:creationId xmlns:a16="http://schemas.microsoft.com/office/drawing/2014/main" id="{798F09D0-EF03-485C-82A6-ED30E0E98FC0}"/>
                </a:ext>
              </a:extLst>
            </p:cNvPr>
            <p:cNvSpPr/>
            <p:nvPr/>
          </p:nvSpPr>
          <p:spPr>
            <a:xfrm rot="1657122" flipH="1">
              <a:off x="610318" y="2219007"/>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 name="Parallelogram 10">
              <a:extLst>
                <a:ext uri="{FF2B5EF4-FFF2-40B4-BE49-F238E27FC236}">
                  <a16:creationId xmlns:a16="http://schemas.microsoft.com/office/drawing/2014/main" id="{1576B081-6B31-0B96-A1C2-7068116039BE}"/>
                </a:ext>
              </a:extLst>
            </p:cNvPr>
            <p:cNvSpPr/>
            <p:nvPr/>
          </p:nvSpPr>
          <p:spPr>
            <a:xfrm rot="5400000">
              <a:off x="823189" y="2222927"/>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2" name="Parallelogram 11">
              <a:extLst>
                <a:ext uri="{FF2B5EF4-FFF2-40B4-BE49-F238E27FC236}">
                  <a16:creationId xmlns:a16="http://schemas.microsoft.com/office/drawing/2014/main" id="{DE16FC7C-7029-E9FE-E1D8-C386DF11BAE5}"/>
                </a:ext>
              </a:extLst>
            </p:cNvPr>
            <p:cNvSpPr/>
            <p:nvPr/>
          </p:nvSpPr>
          <p:spPr>
            <a:xfrm rot="5400000">
              <a:off x="705586" y="2161776"/>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4" name="Arc 13">
              <a:extLst>
                <a:ext uri="{FF2B5EF4-FFF2-40B4-BE49-F238E27FC236}">
                  <a16:creationId xmlns:a16="http://schemas.microsoft.com/office/drawing/2014/main" id="{E47661A6-232F-AA24-64ED-4F15A7269BC9}"/>
                </a:ext>
              </a:extLst>
            </p:cNvPr>
            <p:cNvSpPr/>
            <p:nvPr/>
          </p:nvSpPr>
          <p:spPr>
            <a:xfrm rot="1657122" flipH="1">
              <a:off x="610318" y="2314627"/>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5" name="Arc 14">
              <a:extLst>
                <a:ext uri="{FF2B5EF4-FFF2-40B4-BE49-F238E27FC236}">
                  <a16:creationId xmlns:a16="http://schemas.microsoft.com/office/drawing/2014/main" id="{DFF82D1E-D350-1D13-83FE-EE2226EB089C}"/>
                </a:ext>
              </a:extLst>
            </p:cNvPr>
            <p:cNvSpPr/>
            <p:nvPr/>
          </p:nvSpPr>
          <p:spPr>
            <a:xfrm rot="1657122" flipH="1">
              <a:off x="610317" y="2301616"/>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6" name="Arc 15">
              <a:extLst>
                <a:ext uri="{FF2B5EF4-FFF2-40B4-BE49-F238E27FC236}">
                  <a16:creationId xmlns:a16="http://schemas.microsoft.com/office/drawing/2014/main" id="{0FC07FA5-D594-D635-B195-C7B2F02B65EF}"/>
                </a:ext>
              </a:extLst>
            </p:cNvPr>
            <p:cNvSpPr/>
            <p:nvPr/>
          </p:nvSpPr>
          <p:spPr>
            <a:xfrm rot="1657122" flipH="1">
              <a:off x="610321" y="2285862"/>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7" name="Arc 16">
              <a:extLst>
                <a:ext uri="{FF2B5EF4-FFF2-40B4-BE49-F238E27FC236}">
                  <a16:creationId xmlns:a16="http://schemas.microsoft.com/office/drawing/2014/main" id="{B638916D-500D-B9A0-50A6-A20B86413B04}"/>
                </a:ext>
              </a:extLst>
            </p:cNvPr>
            <p:cNvSpPr/>
            <p:nvPr/>
          </p:nvSpPr>
          <p:spPr>
            <a:xfrm rot="1657122" flipH="1">
              <a:off x="610321" y="2270107"/>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7A6851AC-394A-290E-5C87-A1D0BDE035AC}"/>
                </a:ext>
              </a:extLst>
            </p:cNvPr>
            <p:cNvCxnSpPr>
              <a:cxnSpLocks/>
            </p:cNvCxnSpPr>
            <p:nvPr/>
          </p:nvCxnSpPr>
          <p:spPr>
            <a:xfrm flipH="1">
              <a:off x="1480130" y="1384454"/>
              <a:ext cx="622663" cy="330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D4C136D-B34B-AB12-819E-C7AE25F2740C}"/>
                </a:ext>
              </a:extLst>
            </p:cNvPr>
            <p:cNvCxnSpPr>
              <a:cxnSpLocks/>
            </p:cNvCxnSpPr>
            <p:nvPr/>
          </p:nvCxnSpPr>
          <p:spPr>
            <a:xfrm flipH="1">
              <a:off x="1377804" y="1647172"/>
              <a:ext cx="622663" cy="330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C30C12B4-8F87-1239-6711-166DAA3FFC5E}"/>
                </a:ext>
              </a:extLst>
            </p:cNvPr>
            <p:cNvCxnSpPr>
              <a:cxnSpLocks/>
            </p:cNvCxnSpPr>
            <p:nvPr/>
          </p:nvCxnSpPr>
          <p:spPr>
            <a:xfrm flipV="1">
              <a:off x="1480130" y="1647172"/>
              <a:ext cx="505097" cy="64711"/>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3" name="Group 62">
            <a:extLst>
              <a:ext uri="{FF2B5EF4-FFF2-40B4-BE49-F238E27FC236}">
                <a16:creationId xmlns:a16="http://schemas.microsoft.com/office/drawing/2014/main" id="{8BD87C16-DA04-D7B4-4D28-2D63292B46CC}"/>
              </a:ext>
            </a:extLst>
          </p:cNvPr>
          <p:cNvGrpSpPr/>
          <p:nvPr/>
        </p:nvGrpSpPr>
        <p:grpSpPr>
          <a:xfrm>
            <a:off x="2789108" y="2169220"/>
            <a:ext cx="206951" cy="339959"/>
            <a:chOff x="4165914" y="347154"/>
            <a:chExt cx="206951" cy="339959"/>
          </a:xfrm>
        </p:grpSpPr>
        <p:sp>
          <p:nvSpPr>
            <p:cNvPr id="272" name="Parallelogram 271">
              <a:extLst>
                <a:ext uri="{FF2B5EF4-FFF2-40B4-BE49-F238E27FC236}">
                  <a16:creationId xmlns:a16="http://schemas.microsoft.com/office/drawing/2014/main" id="{CEF5105D-8322-29E3-95A1-BDF06EDA13DD}"/>
                </a:ext>
              </a:extLst>
            </p:cNvPr>
            <p:cNvSpPr/>
            <p:nvPr/>
          </p:nvSpPr>
          <p:spPr>
            <a:xfrm rot="5400000">
              <a:off x="4072003" y="490108"/>
              <a:ext cx="290916" cy="103094"/>
            </a:xfrm>
            <a:prstGeom prst="parallelogram">
              <a:avLst>
                <a:gd name="adj" fmla="val 57258"/>
              </a:avLst>
            </a:prstGeom>
            <a:solidFill>
              <a:schemeClr val="bg1">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6" name="Parallelogram 275">
              <a:extLst>
                <a:ext uri="{FF2B5EF4-FFF2-40B4-BE49-F238E27FC236}">
                  <a16:creationId xmlns:a16="http://schemas.microsoft.com/office/drawing/2014/main" id="{54071B61-9198-CD2B-7903-C204A34DF10F}"/>
                </a:ext>
              </a:extLst>
            </p:cNvPr>
            <p:cNvSpPr/>
            <p:nvPr/>
          </p:nvSpPr>
          <p:spPr>
            <a:xfrm rot="16200000" flipH="1">
              <a:off x="4181393" y="495192"/>
              <a:ext cx="279945" cy="102998"/>
            </a:xfrm>
            <a:prstGeom prst="parallelogram">
              <a:avLst>
                <a:gd name="adj" fmla="val 49512"/>
              </a:avLst>
            </a:prstGeom>
            <a:solidFill>
              <a:srgbClr val="8C8C8C"/>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6" name="Parallelogram 295">
              <a:extLst>
                <a:ext uri="{FF2B5EF4-FFF2-40B4-BE49-F238E27FC236}">
                  <a16:creationId xmlns:a16="http://schemas.microsoft.com/office/drawing/2014/main" id="{A7A98191-792B-0F11-B196-F2F4715E58C5}"/>
                </a:ext>
              </a:extLst>
            </p:cNvPr>
            <p:cNvSpPr/>
            <p:nvPr/>
          </p:nvSpPr>
          <p:spPr>
            <a:xfrm rot="8873743" flipH="1">
              <a:off x="4187024" y="347154"/>
              <a:ext cx="159382" cy="108606"/>
            </a:xfrm>
            <a:prstGeom prst="parallelogram">
              <a:avLst>
                <a:gd name="adj" fmla="val 50817"/>
              </a:avLst>
            </a:prstGeom>
            <a:solidFill>
              <a:srgbClr val="8C8C8C"/>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297" name="Group 296">
            <a:extLst>
              <a:ext uri="{FF2B5EF4-FFF2-40B4-BE49-F238E27FC236}">
                <a16:creationId xmlns:a16="http://schemas.microsoft.com/office/drawing/2014/main" id="{5C911D50-4DF1-D9C8-DB7D-21E2BF643699}"/>
              </a:ext>
            </a:extLst>
          </p:cNvPr>
          <p:cNvGrpSpPr/>
          <p:nvPr/>
        </p:nvGrpSpPr>
        <p:grpSpPr>
          <a:xfrm>
            <a:off x="2644234" y="2237052"/>
            <a:ext cx="206951" cy="339959"/>
            <a:chOff x="4165914" y="347154"/>
            <a:chExt cx="206951" cy="339959"/>
          </a:xfrm>
        </p:grpSpPr>
        <p:sp>
          <p:nvSpPr>
            <p:cNvPr id="298" name="Parallelogram 297">
              <a:extLst>
                <a:ext uri="{FF2B5EF4-FFF2-40B4-BE49-F238E27FC236}">
                  <a16:creationId xmlns:a16="http://schemas.microsoft.com/office/drawing/2014/main" id="{343F99DF-9948-ECED-FFD4-BF0F31506344}"/>
                </a:ext>
              </a:extLst>
            </p:cNvPr>
            <p:cNvSpPr/>
            <p:nvPr/>
          </p:nvSpPr>
          <p:spPr>
            <a:xfrm rot="5400000">
              <a:off x="4072003" y="490108"/>
              <a:ext cx="290916" cy="103094"/>
            </a:xfrm>
            <a:prstGeom prst="parallelogram">
              <a:avLst>
                <a:gd name="adj" fmla="val 57258"/>
              </a:avLst>
            </a:prstGeom>
            <a:solidFill>
              <a:schemeClr val="bg1">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9" name="Parallelogram 298">
              <a:extLst>
                <a:ext uri="{FF2B5EF4-FFF2-40B4-BE49-F238E27FC236}">
                  <a16:creationId xmlns:a16="http://schemas.microsoft.com/office/drawing/2014/main" id="{3CC1372E-AB26-E6D7-A13F-DA27915DAB40}"/>
                </a:ext>
              </a:extLst>
            </p:cNvPr>
            <p:cNvSpPr/>
            <p:nvPr/>
          </p:nvSpPr>
          <p:spPr>
            <a:xfrm rot="16200000" flipH="1">
              <a:off x="4181393" y="495192"/>
              <a:ext cx="279945" cy="102998"/>
            </a:xfrm>
            <a:prstGeom prst="parallelogram">
              <a:avLst>
                <a:gd name="adj" fmla="val 49512"/>
              </a:avLst>
            </a:prstGeom>
            <a:solidFill>
              <a:srgbClr val="8C8C8C"/>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0" name="Parallelogram 299">
              <a:extLst>
                <a:ext uri="{FF2B5EF4-FFF2-40B4-BE49-F238E27FC236}">
                  <a16:creationId xmlns:a16="http://schemas.microsoft.com/office/drawing/2014/main" id="{E2FBA859-5381-58D7-326C-35E90FC9F913}"/>
                </a:ext>
              </a:extLst>
            </p:cNvPr>
            <p:cNvSpPr/>
            <p:nvPr/>
          </p:nvSpPr>
          <p:spPr>
            <a:xfrm rot="8873743" flipH="1">
              <a:off x="4187024" y="347154"/>
              <a:ext cx="159382" cy="108606"/>
            </a:xfrm>
            <a:prstGeom prst="parallelogram">
              <a:avLst>
                <a:gd name="adj" fmla="val 50817"/>
              </a:avLst>
            </a:prstGeom>
            <a:solidFill>
              <a:srgbClr val="8C8C8C"/>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56" name="Rectangle 55">
            <a:extLst>
              <a:ext uri="{FF2B5EF4-FFF2-40B4-BE49-F238E27FC236}">
                <a16:creationId xmlns:a16="http://schemas.microsoft.com/office/drawing/2014/main" id="{55842985-D7D4-99A5-9E23-E8F03C23ED15}"/>
              </a:ext>
            </a:extLst>
          </p:cNvPr>
          <p:cNvSpPr/>
          <p:nvPr/>
        </p:nvSpPr>
        <p:spPr>
          <a:xfrm>
            <a:off x="1036875" y="2108824"/>
            <a:ext cx="2894400" cy="216000"/>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0902CE65-B3A8-442B-AECF-CC7A1F56FFBF}"/>
              </a:ext>
            </a:extLst>
          </p:cNvPr>
          <p:cNvSpPr/>
          <p:nvPr/>
        </p:nvSpPr>
        <p:spPr>
          <a:xfrm>
            <a:off x="2208079" y="2100303"/>
            <a:ext cx="555362" cy="720080"/>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8" name="Rectangle 1267">
            <a:extLst>
              <a:ext uri="{FF2B5EF4-FFF2-40B4-BE49-F238E27FC236}">
                <a16:creationId xmlns:a16="http://schemas.microsoft.com/office/drawing/2014/main" id="{C87F0029-7C5E-5375-CA6E-5A6148D0678A}"/>
              </a:ext>
            </a:extLst>
          </p:cNvPr>
          <p:cNvSpPr/>
          <p:nvPr/>
        </p:nvSpPr>
        <p:spPr>
          <a:xfrm>
            <a:off x="2692969" y="2079619"/>
            <a:ext cx="1803885" cy="2050286"/>
          </a:xfrm>
          <a:prstGeom prst="rect">
            <a:avLst/>
          </a:prstGeom>
          <a:pattFill prst="solidDmnd">
            <a:fgClr>
              <a:schemeClr val="bg1">
                <a:lumMod val="85000"/>
              </a:schemeClr>
            </a:fgClr>
            <a:bgClr>
              <a:schemeClr val="bg1">
                <a:lumMod val="95000"/>
              </a:schemeClr>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Rectangle 56">
            <a:extLst>
              <a:ext uri="{FF2B5EF4-FFF2-40B4-BE49-F238E27FC236}">
                <a16:creationId xmlns:a16="http://schemas.microsoft.com/office/drawing/2014/main" id="{3C482EF0-B30D-AFA0-FA4F-F79EF4E82941}"/>
              </a:ext>
            </a:extLst>
          </p:cNvPr>
          <p:cNvSpPr/>
          <p:nvPr/>
        </p:nvSpPr>
        <p:spPr>
          <a:xfrm>
            <a:off x="1032889" y="2630543"/>
            <a:ext cx="2894400" cy="188856"/>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BBCDF7AF-3781-77D3-6850-6C929B3C90F6}"/>
              </a:ext>
            </a:extLst>
          </p:cNvPr>
          <p:cNvSpPr/>
          <p:nvPr/>
        </p:nvSpPr>
        <p:spPr>
          <a:xfrm>
            <a:off x="2782175" y="1753861"/>
            <a:ext cx="570937" cy="720080"/>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5766B658-A318-6388-71A2-3FBC560CD24F}"/>
              </a:ext>
            </a:extLst>
          </p:cNvPr>
          <p:cNvSpPr/>
          <p:nvPr/>
        </p:nvSpPr>
        <p:spPr>
          <a:xfrm>
            <a:off x="1037771" y="2104295"/>
            <a:ext cx="2894955" cy="720080"/>
          </a:xfrm>
          <a:prstGeom prst="rect">
            <a:avLst/>
          </a:prstGeom>
          <a:no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5A20E266-62ED-6138-0C60-D68245B73F20}"/>
              </a:ext>
            </a:extLst>
          </p:cNvPr>
          <p:cNvSpPr/>
          <p:nvPr/>
        </p:nvSpPr>
        <p:spPr>
          <a:xfrm>
            <a:off x="1635810" y="2473941"/>
            <a:ext cx="553493" cy="720080"/>
          </a:xfrm>
          <a:prstGeom prst="rect">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03" name="Group 1102">
            <a:extLst>
              <a:ext uri="{FF2B5EF4-FFF2-40B4-BE49-F238E27FC236}">
                <a16:creationId xmlns:a16="http://schemas.microsoft.com/office/drawing/2014/main" id="{12FC340A-E19D-FA7A-9103-6B80EAC5E589}"/>
              </a:ext>
            </a:extLst>
          </p:cNvPr>
          <p:cNvGrpSpPr/>
          <p:nvPr/>
        </p:nvGrpSpPr>
        <p:grpSpPr>
          <a:xfrm>
            <a:off x="3482933" y="2107058"/>
            <a:ext cx="1320373" cy="779557"/>
            <a:chOff x="5046707" y="1412573"/>
            <a:chExt cx="1320373" cy="779557"/>
          </a:xfrm>
        </p:grpSpPr>
        <p:sp>
          <p:nvSpPr>
            <p:cNvPr id="1104" name="Parallelogram 1103">
              <a:extLst>
                <a:ext uri="{FF2B5EF4-FFF2-40B4-BE49-F238E27FC236}">
                  <a16:creationId xmlns:a16="http://schemas.microsoft.com/office/drawing/2014/main" id="{B4D62752-A2FB-4A5C-B345-D766E186E74B}"/>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5" name="Parallelogram 1104">
              <a:extLst>
                <a:ext uri="{FF2B5EF4-FFF2-40B4-BE49-F238E27FC236}">
                  <a16:creationId xmlns:a16="http://schemas.microsoft.com/office/drawing/2014/main" id="{486D54DC-D6E3-DBAF-E366-A3337F2BF722}"/>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6" name="Parallelogram 1105">
              <a:extLst>
                <a:ext uri="{FF2B5EF4-FFF2-40B4-BE49-F238E27FC236}">
                  <a16:creationId xmlns:a16="http://schemas.microsoft.com/office/drawing/2014/main" id="{6FB9FB48-45FF-54FE-B29A-8D5026977511}"/>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7" name="Parallelogram 1106">
              <a:extLst>
                <a:ext uri="{FF2B5EF4-FFF2-40B4-BE49-F238E27FC236}">
                  <a16:creationId xmlns:a16="http://schemas.microsoft.com/office/drawing/2014/main" id="{C2EF4C7A-5903-B75E-B964-B37CB18C0D6E}"/>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8" name="Parallelogram 1107">
              <a:extLst>
                <a:ext uri="{FF2B5EF4-FFF2-40B4-BE49-F238E27FC236}">
                  <a16:creationId xmlns:a16="http://schemas.microsoft.com/office/drawing/2014/main" id="{0CBD0C01-A7F2-697B-E32E-9B1B0736A29B}"/>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09" name="Parallelogram 1108">
              <a:extLst>
                <a:ext uri="{FF2B5EF4-FFF2-40B4-BE49-F238E27FC236}">
                  <a16:creationId xmlns:a16="http://schemas.microsoft.com/office/drawing/2014/main" id="{F7564500-B4F4-416B-374E-A15B00AEB20B}"/>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0" name="Parallelogram 1109">
              <a:extLst>
                <a:ext uri="{FF2B5EF4-FFF2-40B4-BE49-F238E27FC236}">
                  <a16:creationId xmlns:a16="http://schemas.microsoft.com/office/drawing/2014/main" id="{C26673E8-F830-D031-D1E9-0C698CE605D7}"/>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1" name="Parallelogram 1110">
              <a:extLst>
                <a:ext uri="{FF2B5EF4-FFF2-40B4-BE49-F238E27FC236}">
                  <a16:creationId xmlns:a16="http://schemas.microsoft.com/office/drawing/2014/main" id="{B8239864-CFC2-C67E-9B97-548B0A926190}"/>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2" name="Parallelogram 1111">
              <a:extLst>
                <a:ext uri="{FF2B5EF4-FFF2-40B4-BE49-F238E27FC236}">
                  <a16:creationId xmlns:a16="http://schemas.microsoft.com/office/drawing/2014/main" id="{766B6BFB-9A59-48D3-47F6-69134567CB7A}"/>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3" name="Parallelogram 1112">
              <a:extLst>
                <a:ext uri="{FF2B5EF4-FFF2-40B4-BE49-F238E27FC236}">
                  <a16:creationId xmlns:a16="http://schemas.microsoft.com/office/drawing/2014/main" id="{4A4EE130-5E84-DF28-9FE7-B102B84B02F0}"/>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4" name="Parallelogram 1113">
              <a:extLst>
                <a:ext uri="{FF2B5EF4-FFF2-40B4-BE49-F238E27FC236}">
                  <a16:creationId xmlns:a16="http://schemas.microsoft.com/office/drawing/2014/main" id="{3128C136-0E4E-F36F-B96F-F0CCC3CB6B68}"/>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5" name="Parallelogram 1114">
              <a:extLst>
                <a:ext uri="{FF2B5EF4-FFF2-40B4-BE49-F238E27FC236}">
                  <a16:creationId xmlns:a16="http://schemas.microsoft.com/office/drawing/2014/main" id="{9A5478A0-F0DE-9892-8CDA-62BF30319FE3}"/>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6" name="Parallelogram 1115">
              <a:extLst>
                <a:ext uri="{FF2B5EF4-FFF2-40B4-BE49-F238E27FC236}">
                  <a16:creationId xmlns:a16="http://schemas.microsoft.com/office/drawing/2014/main" id="{1B0FC354-CC78-A223-70B8-896AB9F91E2A}"/>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7" name="Parallelogram 1116">
              <a:extLst>
                <a:ext uri="{FF2B5EF4-FFF2-40B4-BE49-F238E27FC236}">
                  <a16:creationId xmlns:a16="http://schemas.microsoft.com/office/drawing/2014/main" id="{C3D8B982-AFCB-28B1-8358-0317707A1E6C}"/>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8" name="Parallelogram 1117">
              <a:extLst>
                <a:ext uri="{FF2B5EF4-FFF2-40B4-BE49-F238E27FC236}">
                  <a16:creationId xmlns:a16="http://schemas.microsoft.com/office/drawing/2014/main" id="{889484C7-E40F-4538-39A0-7D2A7A840D35}"/>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19" name="Parallelogram 1118">
              <a:extLst>
                <a:ext uri="{FF2B5EF4-FFF2-40B4-BE49-F238E27FC236}">
                  <a16:creationId xmlns:a16="http://schemas.microsoft.com/office/drawing/2014/main" id="{49148DB8-445F-0407-645F-21193CB63F6B}"/>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1137" name="Group 1136">
            <a:extLst>
              <a:ext uri="{FF2B5EF4-FFF2-40B4-BE49-F238E27FC236}">
                <a16:creationId xmlns:a16="http://schemas.microsoft.com/office/drawing/2014/main" id="{EB1F5250-61AE-3A10-FCF7-B3549C1425D4}"/>
              </a:ext>
            </a:extLst>
          </p:cNvPr>
          <p:cNvGrpSpPr/>
          <p:nvPr/>
        </p:nvGrpSpPr>
        <p:grpSpPr>
          <a:xfrm>
            <a:off x="3243621" y="2251259"/>
            <a:ext cx="1320373" cy="779557"/>
            <a:chOff x="5046707" y="1412573"/>
            <a:chExt cx="1320373" cy="779557"/>
          </a:xfrm>
        </p:grpSpPr>
        <p:sp>
          <p:nvSpPr>
            <p:cNvPr id="1138" name="Parallelogram 1137">
              <a:extLst>
                <a:ext uri="{FF2B5EF4-FFF2-40B4-BE49-F238E27FC236}">
                  <a16:creationId xmlns:a16="http://schemas.microsoft.com/office/drawing/2014/main" id="{052F635C-A491-4922-3FC8-41DAE4A0B1F3}"/>
                </a:ext>
              </a:extLst>
            </p:cNvPr>
            <p:cNvSpPr/>
            <p:nvPr/>
          </p:nvSpPr>
          <p:spPr>
            <a:xfrm rot="19752848" flipH="1">
              <a:off x="5167146" y="141257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39" name="Parallelogram 1138">
              <a:extLst>
                <a:ext uri="{FF2B5EF4-FFF2-40B4-BE49-F238E27FC236}">
                  <a16:creationId xmlns:a16="http://schemas.microsoft.com/office/drawing/2014/main" id="{E480335B-4F74-669D-A492-4FC3FF367F39}"/>
                </a:ext>
              </a:extLst>
            </p:cNvPr>
            <p:cNvSpPr/>
            <p:nvPr/>
          </p:nvSpPr>
          <p:spPr>
            <a:xfrm rot="19740000" flipH="1">
              <a:off x="5308060" y="149142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0" name="Parallelogram 1139">
              <a:extLst>
                <a:ext uri="{FF2B5EF4-FFF2-40B4-BE49-F238E27FC236}">
                  <a16:creationId xmlns:a16="http://schemas.microsoft.com/office/drawing/2014/main" id="{E045324B-ABDE-2DAD-CB4D-C305356A6951}"/>
                </a:ext>
              </a:extLst>
            </p:cNvPr>
            <p:cNvSpPr/>
            <p:nvPr/>
          </p:nvSpPr>
          <p:spPr>
            <a:xfrm rot="19752848" flipH="1">
              <a:off x="5445753" y="157449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1" name="Parallelogram 1140">
              <a:extLst>
                <a:ext uri="{FF2B5EF4-FFF2-40B4-BE49-F238E27FC236}">
                  <a16:creationId xmlns:a16="http://schemas.microsoft.com/office/drawing/2014/main" id="{1231AE67-4B00-E94A-F304-04B6A0561AD5}"/>
                </a:ext>
              </a:extLst>
            </p:cNvPr>
            <p:cNvSpPr/>
            <p:nvPr/>
          </p:nvSpPr>
          <p:spPr>
            <a:xfrm rot="19740000" flipH="1">
              <a:off x="5586667" y="165335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2" name="Parallelogram 1141">
              <a:extLst>
                <a:ext uri="{FF2B5EF4-FFF2-40B4-BE49-F238E27FC236}">
                  <a16:creationId xmlns:a16="http://schemas.microsoft.com/office/drawing/2014/main" id="{D7BB9C0D-2B77-E8A7-BF56-892B23EC63DA}"/>
                </a:ext>
              </a:extLst>
            </p:cNvPr>
            <p:cNvSpPr/>
            <p:nvPr/>
          </p:nvSpPr>
          <p:spPr>
            <a:xfrm rot="19752848" flipH="1">
              <a:off x="5724359" y="173642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3" name="Parallelogram 1142">
              <a:extLst>
                <a:ext uri="{FF2B5EF4-FFF2-40B4-BE49-F238E27FC236}">
                  <a16:creationId xmlns:a16="http://schemas.microsoft.com/office/drawing/2014/main" id="{A161CF1A-392A-3167-50C3-70AF6EDBCF2B}"/>
                </a:ext>
              </a:extLst>
            </p:cNvPr>
            <p:cNvSpPr/>
            <p:nvPr/>
          </p:nvSpPr>
          <p:spPr>
            <a:xfrm rot="19740000" flipH="1">
              <a:off x="5865273" y="181527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4" name="Parallelogram 1143">
              <a:extLst>
                <a:ext uri="{FF2B5EF4-FFF2-40B4-BE49-F238E27FC236}">
                  <a16:creationId xmlns:a16="http://schemas.microsoft.com/office/drawing/2014/main" id="{96BFB052-288A-0599-86C1-9C65104FD620}"/>
                </a:ext>
              </a:extLst>
            </p:cNvPr>
            <p:cNvSpPr/>
            <p:nvPr/>
          </p:nvSpPr>
          <p:spPr>
            <a:xfrm rot="19752848" flipH="1">
              <a:off x="6002966" y="1898347"/>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5" name="Parallelogram 1144">
              <a:extLst>
                <a:ext uri="{FF2B5EF4-FFF2-40B4-BE49-F238E27FC236}">
                  <a16:creationId xmlns:a16="http://schemas.microsoft.com/office/drawing/2014/main" id="{B4B85D2F-69ED-AC04-C867-F497889673BA}"/>
                </a:ext>
              </a:extLst>
            </p:cNvPr>
            <p:cNvSpPr/>
            <p:nvPr/>
          </p:nvSpPr>
          <p:spPr>
            <a:xfrm rot="19740000" flipH="1">
              <a:off x="6143880" y="1977202"/>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6" name="Parallelogram 1145">
              <a:extLst>
                <a:ext uri="{FF2B5EF4-FFF2-40B4-BE49-F238E27FC236}">
                  <a16:creationId xmlns:a16="http://schemas.microsoft.com/office/drawing/2014/main" id="{2D2A9300-2AB9-13DF-DD69-637E137830D6}"/>
                </a:ext>
              </a:extLst>
            </p:cNvPr>
            <p:cNvSpPr/>
            <p:nvPr/>
          </p:nvSpPr>
          <p:spPr>
            <a:xfrm rot="19740000" flipH="1">
              <a:off x="5046707" y="148556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7" name="Parallelogram 1146">
              <a:extLst>
                <a:ext uri="{FF2B5EF4-FFF2-40B4-BE49-F238E27FC236}">
                  <a16:creationId xmlns:a16="http://schemas.microsoft.com/office/drawing/2014/main" id="{3BA92118-AE0C-2774-D068-1EFF76975E74}"/>
                </a:ext>
              </a:extLst>
            </p:cNvPr>
            <p:cNvSpPr/>
            <p:nvPr/>
          </p:nvSpPr>
          <p:spPr>
            <a:xfrm rot="19752848" flipH="1">
              <a:off x="5184400" y="156863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8" name="Parallelogram 1147">
              <a:extLst>
                <a:ext uri="{FF2B5EF4-FFF2-40B4-BE49-F238E27FC236}">
                  <a16:creationId xmlns:a16="http://schemas.microsoft.com/office/drawing/2014/main" id="{F9C9999D-2137-1F09-E85C-37F9289FF634}"/>
                </a:ext>
              </a:extLst>
            </p:cNvPr>
            <p:cNvSpPr/>
            <p:nvPr/>
          </p:nvSpPr>
          <p:spPr>
            <a:xfrm rot="19740000" flipH="1">
              <a:off x="5325314" y="164748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49" name="Parallelogram 1148">
              <a:extLst>
                <a:ext uri="{FF2B5EF4-FFF2-40B4-BE49-F238E27FC236}">
                  <a16:creationId xmlns:a16="http://schemas.microsoft.com/office/drawing/2014/main" id="{53E90B02-82F3-007E-EBB7-31C2CA2420E5}"/>
                </a:ext>
              </a:extLst>
            </p:cNvPr>
            <p:cNvSpPr/>
            <p:nvPr/>
          </p:nvSpPr>
          <p:spPr>
            <a:xfrm rot="19752848" flipH="1">
              <a:off x="5463006" y="1730559"/>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0" name="Parallelogram 1149">
              <a:extLst>
                <a:ext uri="{FF2B5EF4-FFF2-40B4-BE49-F238E27FC236}">
                  <a16:creationId xmlns:a16="http://schemas.microsoft.com/office/drawing/2014/main" id="{B81DD4EC-0401-D8B2-8D25-BD12D879A8E0}"/>
                </a:ext>
              </a:extLst>
            </p:cNvPr>
            <p:cNvSpPr/>
            <p:nvPr/>
          </p:nvSpPr>
          <p:spPr>
            <a:xfrm rot="19740000" flipH="1">
              <a:off x="5603920" y="1809414"/>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1" name="Parallelogram 1150">
              <a:extLst>
                <a:ext uri="{FF2B5EF4-FFF2-40B4-BE49-F238E27FC236}">
                  <a16:creationId xmlns:a16="http://schemas.microsoft.com/office/drawing/2014/main" id="{A753E5C7-F553-1A40-1B4B-D9F7B2814F80}"/>
                </a:ext>
              </a:extLst>
            </p:cNvPr>
            <p:cNvSpPr/>
            <p:nvPr/>
          </p:nvSpPr>
          <p:spPr>
            <a:xfrm rot="19752848" flipH="1">
              <a:off x="5741613" y="1892483"/>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2" name="Parallelogram 1151">
              <a:extLst>
                <a:ext uri="{FF2B5EF4-FFF2-40B4-BE49-F238E27FC236}">
                  <a16:creationId xmlns:a16="http://schemas.microsoft.com/office/drawing/2014/main" id="{968A517E-0B58-834F-BD9C-70FA19C495C4}"/>
                </a:ext>
              </a:extLst>
            </p:cNvPr>
            <p:cNvSpPr/>
            <p:nvPr/>
          </p:nvSpPr>
          <p:spPr>
            <a:xfrm rot="19740000" flipH="1">
              <a:off x="5882527" y="1971338"/>
              <a:ext cx="223200" cy="136800"/>
            </a:xfrm>
            <a:prstGeom prst="parallelogram">
              <a:avLst>
                <a:gd name="adj" fmla="val 57220"/>
              </a:avLst>
            </a:prstGeom>
            <a:solidFill>
              <a:schemeClr val="tx1">
                <a:lumMod val="95000"/>
                <a:lumOff val="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1153" name="Parallelogram 1152">
              <a:extLst>
                <a:ext uri="{FF2B5EF4-FFF2-40B4-BE49-F238E27FC236}">
                  <a16:creationId xmlns:a16="http://schemas.microsoft.com/office/drawing/2014/main" id="{D9F938DC-865C-5858-EE17-3DF76E4FC222}"/>
                </a:ext>
              </a:extLst>
            </p:cNvPr>
            <p:cNvSpPr/>
            <p:nvPr/>
          </p:nvSpPr>
          <p:spPr>
            <a:xfrm rot="19752848" flipH="1">
              <a:off x="6013367" y="2057128"/>
              <a:ext cx="223296" cy="135002"/>
            </a:xfrm>
            <a:prstGeom prst="parallelogram">
              <a:avLst>
                <a:gd name="adj" fmla="val 54532"/>
              </a:avLst>
            </a:prstGeom>
            <a:solidFill>
              <a:schemeClr val="bg1">
                <a:lumMod val="95000"/>
              </a:schemeClr>
            </a:solidFill>
            <a:ln w="6350">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683" name="Rectangle 682">
            <a:extLst>
              <a:ext uri="{FF2B5EF4-FFF2-40B4-BE49-F238E27FC236}">
                <a16:creationId xmlns:a16="http://schemas.microsoft.com/office/drawing/2014/main" id="{1D434702-B534-BC01-D2F2-756EF18E86AF}"/>
              </a:ext>
            </a:extLst>
          </p:cNvPr>
          <p:cNvSpPr/>
          <p:nvPr/>
        </p:nvSpPr>
        <p:spPr>
          <a:xfrm>
            <a:off x="2402431" y="2165915"/>
            <a:ext cx="32537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7" name="Rectangle 1196">
            <a:extLst>
              <a:ext uri="{FF2B5EF4-FFF2-40B4-BE49-F238E27FC236}">
                <a16:creationId xmlns:a16="http://schemas.microsoft.com/office/drawing/2014/main" id="{54F99043-D5BE-0E1C-EDE9-311494A923FF}"/>
              </a:ext>
            </a:extLst>
          </p:cNvPr>
          <p:cNvSpPr/>
          <p:nvPr/>
        </p:nvSpPr>
        <p:spPr>
          <a:xfrm>
            <a:off x="1905434" y="2481683"/>
            <a:ext cx="588385" cy="338834"/>
          </a:xfrm>
          <a:prstGeom prst="rect">
            <a:avLst/>
          </a:prstGeom>
          <a:no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6" name="Rectangle 1195">
            <a:extLst>
              <a:ext uri="{FF2B5EF4-FFF2-40B4-BE49-F238E27FC236}">
                <a16:creationId xmlns:a16="http://schemas.microsoft.com/office/drawing/2014/main" id="{BD8621D2-4AF2-356D-A077-4E866DC05B2C}"/>
              </a:ext>
            </a:extLst>
          </p:cNvPr>
          <p:cNvSpPr/>
          <p:nvPr/>
        </p:nvSpPr>
        <p:spPr>
          <a:xfrm>
            <a:off x="2480089" y="2138950"/>
            <a:ext cx="588385" cy="338834"/>
          </a:xfrm>
          <a:prstGeom prst="rect">
            <a:avLst/>
          </a:prstGeom>
          <a:no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1" name="Rectangle 620">
            <a:extLst>
              <a:ext uri="{FF2B5EF4-FFF2-40B4-BE49-F238E27FC236}">
                <a16:creationId xmlns:a16="http://schemas.microsoft.com/office/drawing/2014/main" id="{E3ACB693-A04F-D247-F8D7-C53E715437F4}"/>
              </a:ext>
            </a:extLst>
          </p:cNvPr>
          <p:cNvSpPr/>
          <p:nvPr/>
        </p:nvSpPr>
        <p:spPr>
          <a:xfrm>
            <a:off x="936172" y="3027134"/>
            <a:ext cx="3297312"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63" name="Group 362">
            <a:extLst>
              <a:ext uri="{FF2B5EF4-FFF2-40B4-BE49-F238E27FC236}">
                <a16:creationId xmlns:a16="http://schemas.microsoft.com/office/drawing/2014/main" id="{8DE357E1-4840-66B4-64BF-F9F119355E38}"/>
              </a:ext>
            </a:extLst>
          </p:cNvPr>
          <p:cNvGrpSpPr/>
          <p:nvPr/>
        </p:nvGrpSpPr>
        <p:grpSpPr>
          <a:xfrm>
            <a:off x="2974192" y="1984070"/>
            <a:ext cx="850798" cy="760321"/>
            <a:chOff x="10344472" y="1548046"/>
            <a:chExt cx="850798" cy="760321"/>
          </a:xfrm>
        </p:grpSpPr>
        <p:grpSp>
          <p:nvGrpSpPr>
            <p:cNvPr id="359" name="Group 358">
              <a:extLst>
                <a:ext uri="{FF2B5EF4-FFF2-40B4-BE49-F238E27FC236}">
                  <a16:creationId xmlns:a16="http://schemas.microsoft.com/office/drawing/2014/main" id="{90EF37B5-547F-1EC9-220F-E238BCD81FA9}"/>
                </a:ext>
              </a:extLst>
            </p:cNvPr>
            <p:cNvGrpSpPr/>
            <p:nvPr/>
          </p:nvGrpSpPr>
          <p:grpSpPr>
            <a:xfrm>
              <a:off x="10344472" y="1548046"/>
              <a:ext cx="850798" cy="760321"/>
              <a:chOff x="10344472" y="1548046"/>
              <a:chExt cx="850798" cy="760321"/>
            </a:xfrm>
          </p:grpSpPr>
          <p:sp>
            <p:nvSpPr>
              <p:cNvPr id="340" name="Rectangle 339">
                <a:extLst>
                  <a:ext uri="{FF2B5EF4-FFF2-40B4-BE49-F238E27FC236}">
                    <a16:creationId xmlns:a16="http://schemas.microsoft.com/office/drawing/2014/main" id="{46457DB3-5A72-F12C-1DA3-5C312F21CF07}"/>
                  </a:ext>
                </a:extLst>
              </p:cNvPr>
              <p:cNvSpPr/>
              <p:nvPr/>
            </p:nvSpPr>
            <p:spPr>
              <a:xfrm>
                <a:off x="10344472" y="1805060"/>
                <a:ext cx="651324" cy="477763"/>
              </a:xfrm>
              <a:prstGeom prst="rect">
                <a:avLst/>
              </a:prstGeom>
              <a:solidFill>
                <a:schemeClr val="tx1">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8" name="Group 357">
                <a:extLst>
                  <a:ext uri="{FF2B5EF4-FFF2-40B4-BE49-F238E27FC236}">
                    <a16:creationId xmlns:a16="http://schemas.microsoft.com/office/drawing/2014/main" id="{498EBAC0-2093-7319-307E-6D1605C5241E}"/>
                  </a:ext>
                </a:extLst>
              </p:cNvPr>
              <p:cNvGrpSpPr/>
              <p:nvPr/>
            </p:nvGrpSpPr>
            <p:grpSpPr>
              <a:xfrm>
                <a:off x="10513900" y="1548046"/>
                <a:ext cx="681370" cy="760321"/>
                <a:chOff x="10513900" y="1548046"/>
                <a:chExt cx="681370" cy="760321"/>
              </a:xfrm>
            </p:grpSpPr>
            <p:sp>
              <p:nvSpPr>
                <p:cNvPr id="339" name="Rectangle 338">
                  <a:extLst>
                    <a:ext uri="{FF2B5EF4-FFF2-40B4-BE49-F238E27FC236}">
                      <a16:creationId xmlns:a16="http://schemas.microsoft.com/office/drawing/2014/main" id="{9F9C2324-CCDD-BF59-AFF9-5A8B1A9D329A}"/>
                    </a:ext>
                  </a:extLst>
                </p:cNvPr>
                <p:cNvSpPr/>
                <p:nvPr/>
              </p:nvSpPr>
              <p:spPr>
                <a:xfrm>
                  <a:off x="10711010" y="1830604"/>
                  <a:ext cx="484260" cy="477763"/>
                </a:xfrm>
                <a:prstGeom prst="rect">
                  <a:avLst/>
                </a:prstGeom>
                <a:solidFill>
                  <a:schemeClr val="bg1">
                    <a:lumMod val="6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1" name="Rectangle 340">
                  <a:extLst>
                    <a:ext uri="{FF2B5EF4-FFF2-40B4-BE49-F238E27FC236}">
                      <a16:creationId xmlns:a16="http://schemas.microsoft.com/office/drawing/2014/main" id="{F8B7402C-275D-00FE-AAD8-2977FA4CB07B}"/>
                    </a:ext>
                  </a:extLst>
                </p:cNvPr>
                <p:cNvSpPr/>
                <p:nvPr/>
              </p:nvSpPr>
              <p:spPr>
                <a:xfrm>
                  <a:off x="10556364" y="1548046"/>
                  <a:ext cx="475030" cy="394981"/>
                </a:xfrm>
                <a:prstGeom prst="rect">
                  <a:avLst/>
                </a:prstGeom>
                <a:solidFill>
                  <a:schemeClr val="bg1">
                    <a:lumMod val="7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BAA9508C-FD60-7EA4-85F6-F9CA0E8EC553}"/>
                    </a:ext>
                  </a:extLst>
                </p:cNvPr>
                <p:cNvSpPr/>
                <p:nvPr/>
              </p:nvSpPr>
              <p:spPr>
                <a:xfrm>
                  <a:off x="10698391" y="1929367"/>
                  <a:ext cx="118298" cy="188781"/>
                </a:xfrm>
                <a:prstGeom prst="rect">
                  <a:avLst/>
                </a:prstGeom>
                <a:solidFill>
                  <a:schemeClr val="tx1">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6" name="Group 345">
                  <a:extLst>
                    <a:ext uri="{FF2B5EF4-FFF2-40B4-BE49-F238E27FC236}">
                      <a16:creationId xmlns:a16="http://schemas.microsoft.com/office/drawing/2014/main" id="{3042FADF-DA24-87D4-2785-8D945717172F}"/>
                    </a:ext>
                  </a:extLst>
                </p:cNvPr>
                <p:cNvGrpSpPr/>
                <p:nvPr/>
              </p:nvGrpSpPr>
              <p:grpSpPr>
                <a:xfrm>
                  <a:off x="10541721" y="1770848"/>
                  <a:ext cx="205200" cy="123664"/>
                  <a:chOff x="10422000" y="1996736"/>
                  <a:chExt cx="205200" cy="123664"/>
                </a:xfrm>
              </p:grpSpPr>
              <p:sp>
                <p:nvSpPr>
                  <p:cNvPr id="352" name="Oval 351">
                    <a:extLst>
                      <a:ext uri="{FF2B5EF4-FFF2-40B4-BE49-F238E27FC236}">
                        <a16:creationId xmlns:a16="http://schemas.microsoft.com/office/drawing/2014/main" id="{471165EB-3FDE-624D-F3D5-F83B66389C4C}"/>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Oval 352">
                    <a:extLst>
                      <a:ext uri="{FF2B5EF4-FFF2-40B4-BE49-F238E27FC236}">
                        <a16:creationId xmlns:a16="http://schemas.microsoft.com/office/drawing/2014/main" id="{917C0C12-799F-2F90-144C-A57C283EC40F}"/>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 name="Oval 353">
                    <a:extLst>
                      <a:ext uri="{FF2B5EF4-FFF2-40B4-BE49-F238E27FC236}">
                        <a16:creationId xmlns:a16="http://schemas.microsoft.com/office/drawing/2014/main" id="{AE2842CA-F9CA-A91B-B656-B4B818AB87C5}"/>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Oval 354">
                    <a:extLst>
                      <a:ext uri="{FF2B5EF4-FFF2-40B4-BE49-F238E27FC236}">
                        <a16:creationId xmlns:a16="http://schemas.microsoft.com/office/drawing/2014/main" id="{8DE37B2B-905B-B032-E3D1-AA0C147E7045}"/>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7" name="Group 346">
                  <a:extLst>
                    <a:ext uri="{FF2B5EF4-FFF2-40B4-BE49-F238E27FC236}">
                      <a16:creationId xmlns:a16="http://schemas.microsoft.com/office/drawing/2014/main" id="{04905250-22D9-11F5-7B26-84245F97BA88}"/>
                    </a:ext>
                  </a:extLst>
                </p:cNvPr>
                <p:cNvGrpSpPr/>
                <p:nvPr/>
              </p:nvGrpSpPr>
              <p:grpSpPr>
                <a:xfrm flipH="1">
                  <a:off x="10861166" y="1806641"/>
                  <a:ext cx="205200" cy="123664"/>
                  <a:chOff x="10422000" y="1996736"/>
                  <a:chExt cx="205200" cy="123664"/>
                </a:xfrm>
              </p:grpSpPr>
              <p:sp>
                <p:nvSpPr>
                  <p:cNvPr id="348" name="Oval 347">
                    <a:extLst>
                      <a:ext uri="{FF2B5EF4-FFF2-40B4-BE49-F238E27FC236}">
                        <a16:creationId xmlns:a16="http://schemas.microsoft.com/office/drawing/2014/main" id="{A4634806-6869-6F35-0D82-B67AE3B53328}"/>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Oval 348">
                    <a:extLst>
                      <a:ext uri="{FF2B5EF4-FFF2-40B4-BE49-F238E27FC236}">
                        <a16:creationId xmlns:a16="http://schemas.microsoft.com/office/drawing/2014/main" id="{4DF381CE-45AE-D0C7-BC33-5AEA3E6043CC}"/>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Oval 349">
                    <a:extLst>
                      <a:ext uri="{FF2B5EF4-FFF2-40B4-BE49-F238E27FC236}">
                        <a16:creationId xmlns:a16="http://schemas.microsoft.com/office/drawing/2014/main" id="{CA261DB1-7C4B-E068-1435-1CB9122F553F}"/>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Oval 350">
                    <a:extLst>
                      <a:ext uri="{FF2B5EF4-FFF2-40B4-BE49-F238E27FC236}">
                        <a16:creationId xmlns:a16="http://schemas.microsoft.com/office/drawing/2014/main" id="{789C3346-614B-D26F-C1D7-A1E52FB89543}"/>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56" name="Isosceles Triangle 355">
                  <a:extLst>
                    <a:ext uri="{FF2B5EF4-FFF2-40B4-BE49-F238E27FC236}">
                      <a16:creationId xmlns:a16="http://schemas.microsoft.com/office/drawing/2014/main" id="{E63D8D06-688B-BC0E-6CC8-64F3991B4055}"/>
                    </a:ext>
                  </a:extLst>
                </p:cNvPr>
                <p:cNvSpPr/>
                <p:nvPr/>
              </p:nvSpPr>
              <p:spPr>
                <a:xfrm rot="16200000">
                  <a:off x="10561061" y="2035251"/>
                  <a:ext cx="150650" cy="119364"/>
                </a:xfrm>
                <a:prstGeom prst="triangle">
                  <a:avLst/>
                </a:prstGeom>
                <a:solidFill>
                  <a:srgbClr val="ACACAC"/>
                </a:solidFill>
                <a:ln w="6350">
                  <a:solidFill>
                    <a:srgbClr val="2A4A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7" name="Trapezoid 356">
                  <a:extLst>
                    <a:ext uri="{FF2B5EF4-FFF2-40B4-BE49-F238E27FC236}">
                      <a16:creationId xmlns:a16="http://schemas.microsoft.com/office/drawing/2014/main" id="{D9BC854E-721C-4074-D2E7-761BA360BDCA}"/>
                    </a:ext>
                  </a:extLst>
                </p:cNvPr>
                <p:cNvSpPr/>
                <p:nvPr/>
              </p:nvSpPr>
              <p:spPr>
                <a:xfrm rot="5400000">
                  <a:off x="10505917" y="1896677"/>
                  <a:ext cx="261046" cy="122992"/>
                </a:xfrm>
                <a:prstGeom prst="trapezoid">
                  <a:avLst>
                    <a:gd name="adj" fmla="val 58069"/>
                  </a:avLst>
                </a:prstGeom>
                <a:solidFill>
                  <a:srgbClr val="E3E3E3"/>
                </a:solidFill>
                <a:ln w="6350">
                  <a:solidFill>
                    <a:srgbClr val="2A4A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2FDFB962-B4BB-13D0-5F69-CF47CCF3437C}"/>
                    </a:ext>
                  </a:extLst>
                </p:cNvPr>
                <p:cNvSpPr/>
                <p:nvPr/>
              </p:nvSpPr>
              <p:spPr>
                <a:xfrm>
                  <a:off x="10513900" y="1853941"/>
                  <a:ext cx="247904" cy="289718"/>
                </a:xfrm>
                <a:prstGeom prst="rect">
                  <a:avLst/>
                </a:prstGeom>
                <a:no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60" name="Rectangle 359">
              <a:extLst>
                <a:ext uri="{FF2B5EF4-FFF2-40B4-BE49-F238E27FC236}">
                  <a16:creationId xmlns:a16="http://schemas.microsoft.com/office/drawing/2014/main" id="{9A35BF54-3D42-82EC-8C73-E6D3143C8B51}"/>
                </a:ext>
              </a:extLst>
            </p:cNvPr>
            <p:cNvSpPr/>
            <p:nvPr/>
          </p:nvSpPr>
          <p:spPr>
            <a:xfrm>
              <a:off x="10714696" y="1945639"/>
              <a:ext cx="82800" cy="36000"/>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2" name="Group 361">
            <a:extLst>
              <a:ext uri="{FF2B5EF4-FFF2-40B4-BE49-F238E27FC236}">
                <a16:creationId xmlns:a16="http://schemas.microsoft.com/office/drawing/2014/main" id="{C40A653F-8C50-FE2F-F711-96321440CE05}"/>
              </a:ext>
            </a:extLst>
          </p:cNvPr>
          <p:cNvGrpSpPr/>
          <p:nvPr/>
        </p:nvGrpSpPr>
        <p:grpSpPr>
          <a:xfrm>
            <a:off x="3443996" y="2263057"/>
            <a:ext cx="850798" cy="760321"/>
            <a:chOff x="11378596" y="1476589"/>
            <a:chExt cx="850798" cy="760321"/>
          </a:xfrm>
        </p:grpSpPr>
        <p:grpSp>
          <p:nvGrpSpPr>
            <p:cNvPr id="337" name="Group 336">
              <a:extLst>
                <a:ext uri="{FF2B5EF4-FFF2-40B4-BE49-F238E27FC236}">
                  <a16:creationId xmlns:a16="http://schemas.microsoft.com/office/drawing/2014/main" id="{23F633C9-2308-C25D-22E7-344AA7F16051}"/>
                </a:ext>
              </a:extLst>
            </p:cNvPr>
            <p:cNvGrpSpPr/>
            <p:nvPr/>
          </p:nvGrpSpPr>
          <p:grpSpPr>
            <a:xfrm>
              <a:off x="11378596" y="1476589"/>
              <a:ext cx="850798" cy="760321"/>
              <a:chOff x="10236998" y="1764409"/>
              <a:chExt cx="850798" cy="760321"/>
            </a:xfrm>
          </p:grpSpPr>
          <p:sp>
            <p:nvSpPr>
              <p:cNvPr id="305" name="Rectangle 304">
                <a:extLst>
                  <a:ext uri="{FF2B5EF4-FFF2-40B4-BE49-F238E27FC236}">
                    <a16:creationId xmlns:a16="http://schemas.microsoft.com/office/drawing/2014/main" id="{18FF54C9-06F0-00BC-9161-AC221A20999C}"/>
                  </a:ext>
                </a:extLst>
              </p:cNvPr>
              <p:cNvSpPr/>
              <p:nvPr/>
            </p:nvSpPr>
            <p:spPr>
              <a:xfrm>
                <a:off x="10603536" y="2046967"/>
                <a:ext cx="484260" cy="477763"/>
              </a:xfrm>
              <a:prstGeom prst="rect">
                <a:avLst/>
              </a:prstGeom>
              <a:solidFill>
                <a:schemeClr val="bg1">
                  <a:lumMod val="6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Rectangle 305">
                <a:extLst>
                  <a:ext uri="{FF2B5EF4-FFF2-40B4-BE49-F238E27FC236}">
                    <a16:creationId xmlns:a16="http://schemas.microsoft.com/office/drawing/2014/main" id="{1E0480BE-E5A8-005D-2402-82B134A9E52B}"/>
                  </a:ext>
                </a:extLst>
              </p:cNvPr>
              <p:cNvSpPr/>
              <p:nvPr/>
            </p:nvSpPr>
            <p:spPr>
              <a:xfrm>
                <a:off x="10236998" y="2021423"/>
                <a:ext cx="651324" cy="477763"/>
              </a:xfrm>
              <a:prstGeom prst="rect">
                <a:avLst/>
              </a:prstGeom>
              <a:solidFill>
                <a:schemeClr val="tx1">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Rectangle 311">
                <a:extLst>
                  <a:ext uri="{FF2B5EF4-FFF2-40B4-BE49-F238E27FC236}">
                    <a16:creationId xmlns:a16="http://schemas.microsoft.com/office/drawing/2014/main" id="{F3E4DC8A-4211-E91A-6A2C-3BB0C4CAB981}"/>
                  </a:ext>
                </a:extLst>
              </p:cNvPr>
              <p:cNvSpPr/>
              <p:nvPr/>
            </p:nvSpPr>
            <p:spPr>
              <a:xfrm>
                <a:off x="10448890" y="1764409"/>
                <a:ext cx="475030" cy="394981"/>
              </a:xfrm>
              <a:prstGeom prst="rect">
                <a:avLst/>
              </a:prstGeom>
              <a:solidFill>
                <a:schemeClr val="bg1">
                  <a:lumMod val="7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Rectangle 312">
                <a:extLst>
                  <a:ext uri="{FF2B5EF4-FFF2-40B4-BE49-F238E27FC236}">
                    <a16:creationId xmlns:a16="http://schemas.microsoft.com/office/drawing/2014/main" id="{6EB8F0C9-FADB-F0E2-D39D-FA526BBE65E6}"/>
                  </a:ext>
                </a:extLst>
              </p:cNvPr>
              <p:cNvSpPr/>
              <p:nvPr/>
            </p:nvSpPr>
            <p:spPr>
              <a:xfrm>
                <a:off x="10513694" y="2124318"/>
                <a:ext cx="110888" cy="288000"/>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Rectangle 314">
                <a:extLst>
                  <a:ext uri="{FF2B5EF4-FFF2-40B4-BE49-F238E27FC236}">
                    <a16:creationId xmlns:a16="http://schemas.microsoft.com/office/drawing/2014/main" id="{E63287F7-FB69-6A8B-550D-712BE5D63BE8}"/>
                  </a:ext>
                </a:extLst>
              </p:cNvPr>
              <p:cNvSpPr/>
              <p:nvPr/>
            </p:nvSpPr>
            <p:spPr>
              <a:xfrm>
                <a:off x="10352684" y="2103549"/>
                <a:ext cx="247904" cy="289718"/>
              </a:xfrm>
              <a:prstGeom prst="rect">
                <a:avLst/>
              </a:prstGeom>
              <a:solidFill>
                <a:schemeClr val="bg1">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Rectangle 315">
                <a:extLst>
                  <a:ext uri="{FF2B5EF4-FFF2-40B4-BE49-F238E27FC236}">
                    <a16:creationId xmlns:a16="http://schemas.microsoft.com/office/drawing/2014/main" id="{9D004A1D-3EEA-3CC3-6059-04C86AB212D9}"/>
                  </a:ext>
                </a:extLst>
              </p:cNvPr>
              <p:cNvSpPr/>
              <p:nvPr/>
            </p:nvSpPr>
            <p:spPr>
              <a:xfrm>
                <a:off x="10452965" y="2011839"/>
                <a:ext cx="101307" cy="162316"/>
              </a:xfrm>
              <a:prstGeom prst="rect">
                <a:avLst/>
              </a:prstGeom>
              <a:solidFill>
                <a:schemeClr val="bg1">
                  <a:lumMod val="6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Rectangle 323">
                <a:extLst>
                  <a:ext uri="{FF2B5EF4-FFF2-40B4-BE49-F238E27FC236}">
                    <a16:creationId xmlns:a16="http://schemas.microsoft.com/office/drawing/2014/main" id="{9A13B74D-EE93-0CEF-18E3-5A842E1BE19E}"/>
                  </a:ext>
                </a:extLst>
              </p:cNvPr>
              <p:cNvSpPr/>
              <p:nvPr/>
            </p:nvSpPr>
            <p:spPr>
              <a:xfrm>
                <a:off x="10590917" y="2145730"/>
                <a:ext cx="118298" cy="188781"/>
              </a:xfrm>
              <a:prstGeom prst="rect">
                <a:avLst/>
              </a:prstGeom>
              <a:solidFill>
                <a:schemeClr val="tx1">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1" name="Group 330">
                <a:extLst>
                  <a:ext uri="{FF2B5EF4-FFF2-40B4-BE49-F238E27FC236}">
                    <a16:creationId xmlns:a16="http://schemas.microsoft.com/office/drawing/2014/main" id="{0C6AF484-4D86-3593-7A11-AE50EE63BBF6}"/>
                  </a:ext>
                </a:extLst>
              </p:cNvPr>
              <p:cNvGrpSpPr/>
              <p:nvPr/>
            </p:nvGrpSpPr>
            <p:grpSpPr>
              <a:xfrm>
                <a:off x="10434247" y="1987211"/>
                <a:ext cx="205200" cy="123664"/>
                <a:chOff x="10422000" y="1996736"/>
                <a:chExt cx="205200" cy="123664"/>
              </a:xfrm>
            </p:grpSpPr>
            <p:sp>
              <p:nvSpPr>
                <p:cNvPr id="327" name="Oval 326">
                  <a:extLst>
                    <a:ext uri="{FF2B5EF4-FFF2-40B4-BE49-F238E27FC236}">
                      <a16:creationId xmlns:a16="http://schemas.microsoft.com/office/drawing/2014/main" id="{B7549A29-E7F6-17A4-999F-E8FA3292ACED}"/>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Oval 327">
                  <a:extLst>
                    <a:ext uri="{FF2B5EF4-FFF2-40B4-BE49-F238E27FC236}">
                      <a16:creationId xmlns:a16="http://schemas.microsoft.com/office/drawing/2014/main" id="{36807144-1DBF-6835-A534-F7BE18CE8549}"/>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Oval 328">
                  <a:extLst>
                    <a:ext uri="{FF2B5EF4-FFF2-40B4-BE49-F238E27FC236}">
                      <a16:creationId xmlns:a16="http://schemas.microsoft.com/office/drawing/2014/main" id="{2BB7FBA9-A63A-83AB-F225-7221EF4A600D}"/>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Oval 329">
                  <a:extLst>
                    <a:ext uri="{FF2B5EF4-FFF2-40B4-BE49-F238E27FC236}">
                      <a16:creationId xmlns:a16="http://schemas.microsoft.com/office/drawing/2014/main" id="{73F15B50-3C0D-4869-51A2-A139FC6C9C2D}"/>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2" name="Group 331">
                <a:extLst>
                  <a:ext uri="{FF2B5EF4-FFF2-40B4-BE49-F238E27FC236}">
                    <a16:creationId xmlns:a16="http://schemas.microsoft.com/office/drawing/2014/main" id="{52793B42-B0C7-F0B6-144C-870FED49F454}"/>
                  </a:ext>
                </a:extLst>
              </p:cNvPr>
              <p:cNvGrpSpPr/>
              <p:nvPr/>
            </p:nvGrpSpPr>
            <p:grpSpPr>
              <a:xfrm flipH="1">
                <a:off x="10753692" y="2023004"/>
                <a:ext cx="205200" cy="123664"/>
                <a:chOff x="10422000" y="1996736"/>
                <a:chExt cx="205200" cy="123664"/>
              </a:xfrm>
            </p:grpSpPr>
            <p:sp>
              <p:nvSpPr>
                <p:cNvPr id="333" name="Oval 332">
                  <a:extLst>
                    <a:ext uri="{FF2B5EF4-FFF2-40B4-BE49-F238E27FC236}">
                      <a16:creationId xmlns:a16="http://schemas.microsoft.com/office/drawing/2014/main" id="{9DE540DA-BF6C-BDC3-5993-DAFDE88D646A}"/>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Oval 333">
                  <a:extLst>
                    <a:ext uri="{FF2B5EF4-FFF2-40B4-BE49-F238E27FC236}">
                      <a16:creationId xmlns:a16="http://schemas.microsoft.com/office/drawing/2014/main" id="{C712F629-068E-596E-F4B1-C24383B23AE0}"/>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 name="Oval 334">
                  <a:extLst>
                    <a:ext uri="{FF2B5EF4-FFF2-40B4-BE49-F238E27FC236}">
                      <a16:creationId xmlns:a16="http://schemas.microsoft.com/office/drawing/2014/main" id="{D734A0BB-9FA3-9654-E507-61DFC8B41F06}"/>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 name="Oval 335">
                  <a:extLst>
                    <a:ext uri="{FF2B5EF4-FFF2-40B4-BE49-F238E27FC236}">
                      <a16:creationId xmlns:a16="http://schemas.microsoft.com/office/drawing/2014/main" id="{B134AEF9-E699-26B8-1B70-5E8DD45E9ADE}"/>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61" name="Rectangle 360">
              <a:extLst>
                <a:ext uri="{FF2B5EF4-FFF2-40B4-BE49-F238E27FC236}">
                  <a16:creationId xmlns:a16="http://schemas.microsoft.com/office/drawing/2014/main" id="{37E3A1BB-C027-222E-AD7D-DBA1383C236E}"/>
                </a:ext>
              </a:extLst>
            </p:cNvPr>
            <p:cNvSpPr/>
            <p:nvPr/>
          </p:nvSpPr>
          <p:spPr>
            <a:xfrm>
              <a:off x="11750708" y="1876120"/>
              <a:ext cx="82800" cy="36000"/>
            </a:xfrm>
            <a:prstGeom prst="rect">
              <a:avLst/>
            </a:prstGeom>
            <a:solidFill>
              <a:srgbClr val="C00000"/>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4" name="Group 363">
            <a:extLst>
              <a:ext uri="{FF2B5EF4-FFF2-40B4-BE49-F238E27FC236}">
                <a16:creationId xmlns:a16="http://schemas.microsoft.com/office/drawing/2014/main" id="{86C2E8EC-7353-C808-83A5-EC6B65B64342}"/>
              </a:ext>
            </a:extLst>
          </p:cNvPr>
          <p:cNvGrpSpPr/>
          <p:nvPr/>
        </p:nvGrpSpPr>
        <p:grpSpPr>
          <a:xfrm>
            <a:off x="3947975" y="2517538"/>
            <a:ext cx="850798" cy="760321"/>
            <a:chOff x="11378596" y="1476589"/>
            <a:chExt cx="850798" cy="760321"/>
          </a:xfrm>
        </p:grpSpPr>
        <p:grpSp>
          <p:nvGrpSpPr>
            <p:cNvPr id="365" name="Group 364">
              <a:extLst>
                <a:ext uri="{FF2B5EF4-FFF2-40B4-BE49-F238E27FC236}">
                  <a16:creationId xmlns:a16="http://schemas.microsoft.com/office/drawing/2014/main" id="{D1D8D564-6C5F-3C7C-70D7-C86FAB6F44DD}"/>
                </a:ext>
              </a:extLst>
            </p:cNvPr>
            <p:cNvGrpSpPr/>
            <p:nvPr/>
          </p:nvGrpSpPr>
          <p:grpSpPr>
            <a:xfrm>
              <a:off x="11378596" y="1476589"/>
              <a:ext cx="850798" cy="760321"/>
              <a:chOff x="10236998" y="1764409"/>
              <a:chExt cx="850798" cy="760321"/>
            </a:xfrm>
          </p:grpSpPr>
          <p:sp>
            <p:nvSpPr>
              <p:cNvPr id="367" name="Rectangle 366">
                <a:extLst>
                  <a:ext uri="{FF2B5EF4-FFF2-40B4-BE49-F238E27FC236}">
                    <a16:creationId xmlns:a16="http://schemas.microsoft.com/office/drawing/2014/main" id="{36566D39-03EA-7945-C9A5-20A35EB76C46}"/>
                  </a:ext>
                </a:extLst>
              </p:cNvPr>
              <p:cNvSpPr/>
              <p:nvPr/>
            </p:nvSpPr>
            <p:spPr>
              <a:xfrm>
                <a:off x="10603536" y="2046967"/>
                <a:ext cx="484260" cy="477763"/>
              </a:xfrm>
              <a:prstGeom prst="rect">
                <a:avLst/>
              </a:prstGeom>
              <a:solidFill>
                <a:schemeClr val="bg1">
                  <a:lumMod val="6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8" name="Rectangle 367">
                <a:extLst>
                  <a:ext uri="{FF2B5EF4-FFF2-40B4-BE49-F238E27FC236}">
                    <a16:creationId xmlns:a16="http://schemas.microsoft.com/office/drawing/2014/main" id="{A9BC532E-6728-A4D3-2808-8A0E79AD02C2}"/>
                  </a:ext>
                </a:extLst>
              </p:cNvPr>
              <p:cNvSpPr/>
              <p:nvPr/>
            </p:nvSpPr>
            <p:spPr>
              <a:xfrm>
                <a:off x="10236998" y="2021423"/>
                <a:ext cx="651324" cy="477763"/>
              </a:xfrm>
              <a:prstGeom prst="rect">
                <a:avLst/>
              </a:prstGeom>
              <a:solidFill>
                <a:schemeClr val="tx1">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BDE91A-7FBA-8CD8-C81A-560E0F271B19}"/>
                  </a:ext>
                </a:extLst>
              </p:cNvPr>
              <p:cNvSpPr/>
              <p:nvPr/>
            </p:nvSpPr>
            <p:spPr>
              <a:xfrm>
                <a:off x="10448890" y="1764409"/>
                <a:ext cx="475030" cy="394981"/>
              </a:xfrm>
              <a:prstGeom prst="rect">
                <a:avLst/>
              </a:prstGeom>
              <a:solidFill>
                <a:schemeClr val="bg1">
                  <a:lumMod val="7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0" name="Rectangle 369">
                <a:extLst>
                  <a:ext uri="{FF2B5EF4-FFF2-40B4-BE49-F238E27FC236}">
                    <a16:creationId xmlns:a16="http://schemas.microsoft.com/office/drawing/2014/main" id="{10126262-6061-5F93-C234-891E4A5C7AED}"/>
                  </a:ext>
                </a:extLst>
              </p:cNvPr>
              <p:cNvSpPr/>
              <p:nvPr/>
            </p:nvSpPr>
            <p:spPr>
              <a:xfrm>
                <a:off x="10513694" y="2124318"/>
                <a:ext cx="110888" cy="288000"/>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1" name="Rectangle 370">
                <a:extLst>
                  <a:ext uri="{FF2B5EF4-FFF2-40B4-BE49-F238E27FC236}">
                    <a16:creationId xmlns:a16="http://schemas.microsoft.com/office/drawing/2014/main" id="{C23FDAD3-ED9C-8E12-73E5-6763D4ED0AAD}"/>
                  </a:ext>
                </a:extLst>
              </p:cNvPr>
              <p:cNvSpPr/>
              <p:nvPr/>
            </p:nvSpPr>
            <p:spPr>
              <a:xfrm>
                <a:off x="10352684" y="2103549"/>
                <a:ext cx="247904" cy="289718"/>
              </a:xfrm>
              <a:prstGeom prst="rect">
                <a:avLst/>
              </a:prstGeom>
              <a:solidFill>
                <a:schemeClr val="bg1">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2" name="Rectangle 371">
                <a:extLst>
                  <a:ext uri="{FF2B5EF4-FFF2-40B4-BE49-F238E27FC236}">
                    <a16:creationId xmlns:a16="http://schemas.microsoft.com/office/drawing/2014/main" id="{19A1A399-7B9B-5D3C-ABCC-E2F214E31C0F}"/>
                  </a:ext>
                </a:extLst>
              </p:cNvPr>
              <p:cNvSpPr/>
              <p:nvPr/>
            </p:nvSpPr>
            <p:spPr>
              <a:xfrm>
                <a:off x="10452965" y="2011839"/>
                <a:ext cx="101307" cy="162316"/>
              </a:xfrm>
              <a:prstGeom prst="rect">
                <a:avLst/>
              </a:prstGeom>
              <a:solidFill>
                <a:schemeClr val="bg1">
                  <a:lumMod val="65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372">
                <a:extLst>
                  <a:ext uri="{FF2B5EF4-FFF2-40B4-BE49-F238E27FC236}">
                    <a16:creationId xmlns:a16="http://schemas.microsoft.com/office/drawing/2014/main" id="{B2F89797-05D7-3F90-0125-BA5C87D01FF6}"/>
                  </a:ext>
                </a:extLst>
              </p:cNvPr>
              <p:cNvSpPr/>
              <p:nvPr/>
            </p:nvSpPr>
            <p:spPr>
              <a:xfrm>
                <a:off x="10590917" y="2145730"/>
                <a:ext cx="118298" cy="188781"/>
              </a:xfrm>
              <a:prstGeom prst="rect">
                <a:avLst/>
              </a:prstGeom>
              <a:solidFill>
                <a:schemeClr val="tx1">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74" name="Group 373">
                <a:extLst>
                  <a:ext uri="{FF2B5EF4-FFF2-40B4-BE49-F238E27FC236}">
                    <a16:creationId xmlns:a16="http://schemas.microsoft.com/office/drawing/2014/main" id="{6879EA1E-AF9B-826B-21FF-B204EFDA7EFD}"/>
                  </a:ext>
                </a:extLst>
              </p:cNvPr>
              <p:cNvGrpSpPr/>
              <p:nvPr/>
            </p:nvGrpSpPr>
            <p:grpSpPr>
              <a:xfrm>
                <a:off x="10434247" y="1987211"/>
                <a:ext cx="205200" cy="123664"/>
                <a:chOff x="10422000" y="1996736"/>
                <a:chExt cx="205200" cy="123664"/>
              </a:xfrm>
            </p:grpSpPr>
            <p:sp>
              <p:nvSpPr>
                <p:cNvPr id="380" name="Oval 379">
                  <a:extLst>
                    <a:ext uri="{FF2B5EF4-FFF2-40B4-BE49-F238E27FC236}">
                      <a16:creationId xmlns:a16="http://schemas.microsoft.com/office/drawing/2014/main" id="{F500C3DA-59EC-4D8C-FDDE-9EB1E870D9BD}"/>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Oval 380">
                  <a:extLst>
                    <a:ext uri="{FF2B5EF4-FFF2-40B4-BE49-F238E27FC236}">
                      <a16:creationId xmlns:a16="http://schemas.microsoft.com/office/drawing/2014/main" id="{4BAD03C4-43C6-2AF9-C869-B95489E859A1}"/>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2" name="Oval 381">
                  <a:extLst>
                    <a:ext uri="{FF2B5EF4-FFF2-40B4-BE49-F238E27FC236}">
                      <a16:creationId xmlns:a16="http://schemas.microsoft.com/office/drawing/2014/main" id="{F6F7111E-8A1B-F2B4-9B7A-B26823CB3E13}"/>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3" name="Oval 382">
                  <a:extLst>
                    <a:ext uri="{FF2B5EF4-FFF2-40B4-BE49-F238E27FC236}">
                      <a16:creationId xmlns:a16="http://schemas.microsoft.com/office/drawing/2014/main" id="{07917515-A3C4-BF4A-7E0F-E6D6D2298158}"/>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5" name="Group 374">
                <a:extLst>
                  <a:ext uri="{FF2B5EF4-FFF2-40B4-BE49-F238E27FC236}">
                    <a16:creationId xmlns:a16="http://schemas.microsoft.com/office/drawing/2014/main" id="{8214C6BB-D4E5-F750-5D77-76B576032254}"/>
                  </a:ext>
                </a:extLst>
              </p:cNvPr>
              <p:cNvGrpSpPr/>
              <p:nvPr/>
            </p:nvGrpSpPr>
            <p:grpSpPr>
              <a:xfrm flipH="1">
                <a:off x="10753692" y="2023004"/>
                <a:ext cx="205200" cy="123664"/>
                <a:chOff x="10422000" y="1996736"/>
                <a:chExt cx="205200" cy="123664"/>
              </a:xfrm>
            </p:grpSpPr>
            <p:sp>
              <p:nvSpPr>
                <p:cNvPr id="376" name="Oval 375">
                  <a:extLst>
                    <a:ext uri="{FF2B5EF4-FFF2-40B4-BE49-F238E27FC236}">
                      <a16:creationId xmlns:a16="http://schemas.microsoft.com/office/drawing/2014/main" id="{2738C0D6-6BFF-3C49-3DD6-02ED66F248C6}"/>
                    </a:ext>
                  </a:extLst>
                </p:cNvPr>
                <p:cNvSpPr/>
                <p:nvPr/>
              </p:nvSpPr>
              <p:spPr>
                <a:xfrm>
                  <a:off x="10476000" y="2025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7" name="Oval 376">
                  <a:extLst>
                    <a:ext uri="{FF2B5EF4-FFF2-40B4-BE49-F238E27FC236}">
                      <a16:creationId xmlns:a16="http://schemas.microsoft.com/office/drawing/2014/main" id="{F0E5F202-D1F9-F015-CD3D-FCE77D5A5AEB}"/>
                    </a:ext>
                  </a:extLst>
                </p:cNvPr>
                <p:cNvSpPr/>
                <p:nvPr/>
              </p:nvSpPr>
              <p:spPr>
                <a:xfrm>
                  <a:off x="10530000" y="20615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Oval 377">
                  <a:extLst>
                    <a:ext uri="{FF2B5EF4-FFF2-40B4-BE49-F238E27FC236}">
                      <a16:creationId xmlns:a16="http://schemas.microsoft.com/office/drawing/2014/main" id="{14A3D1F8-53AC-8B49-4E52-86FF40B90144}"/>
                    </a:ext>
                  </a:extLst>
                </p:cNvPr>
                <p:cNvSpPr/>
                <p:nvPr/>
              </p:nvSpPr>
              <p:spPr>
                <a:xfrm>
                  <a:off x="10584000" y="2088000"/>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Oval 378">
                  <a:extLst>
                    <a:ext uri="{FF2B5EF4-FFF2-40B4-BE49-F238E27FC236}">
                      <a16:creationId xmlns:a16="http://schemas.microsoft.com/office/drawing/2014/main" id="{32152E9B-EDF0-4411-61B0-0981FB3734EF}"/>
                    </a:ext>
                  </a:extLst>
                </p:cNvPr>
                <p:cNvSpPr/>
                <p:nvPr/>
              </p:nvSpPr>
              <p:spPr>
                <a:xfrm>
                  <a:off x="10422000" y="1996736"/>
                  <a:ext cx="43200" cy="32400"/>
                </a:xfrm>
                <a:prstGeom prst="ellipse">
                  <a:avLst/>
                </a:prstGeom>
                <a:noFill/>
                <a:ln w="6350">
                  <a:solidFill>
                    <a:schemeClr val="tx1">
                      <a:lumMod val="7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66" name="Rectangle 365">
              <a:extLst>
                <a:ext uri="{FF2B5EF4-FFF2-40B4-BE49-F238E27FC236}">
                  <a16:creationId xmlns:a16="http://schemas.microsoft.com/office/drawing/2014/main" id="{82C5CA83-4F32-E0C0-E4E9-A5E2236C43B7}"/>
                </a:ext>
              </a:extLst>
            </p:cNvPr>
            <p:cNvSpPr/>
            <p:nvPr/>
          </p:nvSpPr>
          <p:spPr>
            <a:xfrm>
              <a:off x="11750708" y="1876120"/>
              <a:ext cx="82800" cy="36000"/>
            </a:xfrm>
            <a:prstGeom prst="rect">
              <a:avLst/>
            </a:prstGeom>
            <a:solidFill>
              <a:srgbClr val="C00000"/>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00" name="Rectangle 1099">
            <a:extLst>
              <a:ext uri="{FF2B5EF4-FFF2-40B4-BE49-F238E27FC236}">
                <a16:creationId xmlns:a16="http://schemas.microsoft.com/office/drawing/2014/main" id="{DE7AD936-16EE-E842-A29C-58D5B6C89D69}"/>
              </a:ext>
            </a:extLst>
          </p:cNvPr>
          <p:cNvSpPr/>
          <p:nvPr/>
        </p:nvSpPr>
        <p:spPr>
          <a:xfrm>
            <a:off x="2701123" y="3080553"/>
            <a:ext cx="2880444"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98" name="Straight Connector 1197">
            <a:extLst>
              <a:ext uri="{FF2B5EF4-FFF2-40B4-BE49-F238E27FC236}">
                <a16:creationId xmlns:a16="http://schemas.microsoft.com/office/drawing/2014/main" id="{E75FB962-3FE0-9CC7-0BCF-2FC1FC491D82}"/>
              </a:ext>
            </a:extLst>
          </p:cNvPr>
          <p:cNvCxnSpPr>
            <a:cxnSpLocks/>
          </p:cNvCxnSpPr>
          <p:nvPr/>
        </p:nvCxnSpPr>
        <p:spPr>
          <a:xfrm flipH="1">
            <a:off x="4020128" y="3350782"/>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1193" name="Rectangle 1192">
            <a:extLst>
              <a:ext uri="{FF2B5EF4-FFF2-40B4-BE49-F238E27FC236}">
                <a16:creationId xmlns:a16="http://schemas.microsoft.com/office/drawing/2014/main" id="{09E179AD-9243-81EC-F1A5-D6BD8B2E9E21}"/>
              </a:ext>
            </a:extLst>
          </p:cNvPr>
          <p:cNvSpPr/>
          <p:nvPr/>
        </p:nvSpPr>
        <p:spPr>
          <a:xfrm>
            <a:off x="3880415" y="3230571"/>
            <a:ext cx="588385" cy="551737"/>
          </a:xfrm>
          <a:prstGeom prst="rect">
            <a:avLst/>
          </a:prstGeom>
          <a:pattFill prst="pct90">
            <a:fgClr>
              <a:schemeClr val="tx1">
                <a:lumMod val="60000"/>
                <a:lumOff val="40000"/>
              </a:schemeClr>
            </a:fgClr>
            <a:bgClr>
              <a:schemeClr val="bg1">
                <a:lumMod val="6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95" name="Straight Connector 1194">
            <a:extLst>
              <a:ext uri="{FF2B5EF4-FFF2-40B4-BE49-F238E27FC236}">
                <a16:creationId xmlns:a16="http://schemas.microsoft.com/office/drawing/2014/main" id="{B16C74CD-6AEC-3489-C012-64D7D044CC70}"/>
              </a:ext>
            </a:extLst>
          </p:cNvPr>
          <p:cNvCxnSpPr>
            <a:cxnSpLocks/>
          </p:cNvCxnSpPr>
          <p:nvPr/>
        </p:nvCxnSpPr>
        <p:spPr>
          <a:xfrm flipH="1">
            <a:off x="4324332" y="3160417"/>
            <a:ext cx="0" cy="51026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9" name="Straight Connector 1198">
            <a:extLst>
              <a:ext uri="{FF2B5EF4-FFF2-40B4-BE49-F238E27FC236}">
                <a16:creationId xmlns:a16="http://schemas.microsoft.com/office/drawing/2014/main" id="{4EEABF00-D9E9-8CC7-DC0C-6576AFCFB5B0}"/>
              </a:ext>
            </a:extLst>
          </p:cNvPr>
          <p:cNvCxnSpPr>
            <a:cxnSpLocks/>
          </p:cNvCxnSpPr>
          <p:nvPr/>
        </p:nvCxnSpPr>
        <p:spPr>
          <a:xfrm flipH="1">
            <a:off x="4009030" y="3161586"/>
            <a:ext cx="310486" cy="18765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1194" name="Straight Connector 1193">
            <a:extLst>
              <a:ext uri="{FF2B5EF4-FFF2-40B4-BE49-F238E27FC236}">
                <a16:creationId xmlns:a16="http://schemas.microsoft.com/office/drawing/2014/main" id="{9589E2E0-59BD-FEC4-0A4B-9FA17C0D88B2}"/>
              </a:ext>
            </a:extLst>
          </p:cNvPr>
          <p:cNvCxnSpPr>
            <a:cxnSpLocks/>
          </p:cNvCxnSpPr>
          <p:nvPr/>
        </p:nvCxnSpPr>
        <p:spPr>
          <a:xfrm flipV="1">
            <a:off x="4213786" y="3452258"/>
            <a:ext cx="76556" cy="44504"/>
          </a:xfrm>
          <a:prstGeom prst="line">
            <a:avLst/>
          </a:prstGeom>
          <a:ln w="19050">
            <a:solidFill>
              <a:srgbClr val="284741"/>
            </a:solidFill>
          </a:ln>
        </p:spPr>
        <p:style>
          <a:lnRef idx="1">
            <a:schemeClr val="accent1"/>
          </a:lnRef>
          <a:fillRef idx="0">
            <a:schemeClr val="accent1"/>
          </a:fillRef>
          <a:effectRef idx="0">
            <a:schemeClr val="accent1"/>
          </a:effectRef>
          <a:fontRef idx="minor">
            <a:schemeClr val="tx1"/>
          </a:fontRef>
        </p:style>
      </p:cxnSp>
      <p:sp>
        <p:nvSpPr>
          <p:cNvPr id="165" name="Title 1">
            <a:extLst>
              <a:ext uri="{FF2B5EF4-FFF2-40B4-BE49-F238E27FC236}">
                <a16:creationId xmlns:a16="http://schemas.microsoft.com/office/drawing/2014/main" id="{43ABCD65-B818-44B3-9B68-9F2035DC7D81}"/>
              </a:ext>
            </a:extLst>
          </p:cNvPr>
          <p:cNvSpPr>
            <a:spLocks noGrp="1"/>
          </p:cNvSpPr>
          <p:nvPr>
            <p:ph type="title"/>
          </p:nvPr>
        </p:nvSpPr>
        <p:spPr>
          <a:xfrm>
            <a:off x="356420" y="365125"/>
            <a:ext cx="6386893" cy="901205"/>
          </a:xfrm>
        </p:spPr>
        <p:txBody>
          <a:bodyPr>
            <a:noAutofit/>
          </a:bodyPr>
          <a:lstStyle/>
          <a:p>
            <a:r>
              <a:rPr lang="en-GB" dirty="0"/>
              <a:t>Waste and sterilisation area</a:t>
            </a:r>
          </a:p>
        </p:txBody>
      </p:sp>
      <p:pic>
        <p:nvPicPr>
          <p:cNvPr id="166" name="Picture 165">
            <a:hlinkClick r:id="rId4" action="ppaction://hlinksldjump"/>
            <a:extLst>
              <a:ext uri="{FF2B5EF4-FFF2-40B4-BE49-F238E27FC236}">
                <a16:creationId xmlns:a16="http://schemas.microsoft.com/office/drawing/2014/main" id="{30955BAD-05D9-4922-A6D5-3C0B4CCB8DB1}"/>
              </a:ext>
            </a:extLst>
          </p:cNvPr>
          <p:cNvPicPr>
            <a:picLocks noChangeAspect="1"/>
          </p:cNvPicPr>
          <p:nvPr/>
        </p:nvPicPr>
        <p:blipFill>
          <a:blip r:embed="rId5"/>
          <a:stretch>
            <a:fillRect/>
          </a:stretch>
        </p:blipFill>
        <p:spPr>
          <a:xfrm>
            <a:off x="10561771" y="5190275"/>
            <a:ext cx="1261688" cy="859165"/>
          </a:xfrm>
          <a:prstGeom prst="rect">
            <a:avLst/>
          </a:prstGeom>
        </p:spPr>
      </p:pic>
      <p:sp>
        <p:nvSpPr>
          <p:cNvPr id="2" name="Rectangle 1">
            <a:hlinkClick r:id="rId6" action="ppaction://hlinksldjump"/>
            <a:extLst>
              <a:ext uri="{FF2B5EF4-FFF2-40B4-BE49-F238E27FC236}">
                <a16:creationId xmlns:a16="http://schemas.microsoft.com/office/drawing/2014/main" id="{AC122994-A82D-F774-C24C-68914671009F}"/>
              </a:ext>
            </a:extLst>
          </p:cNvPr>
          <p:cNvSpPr/>
          <p:nvPr/>
        </p:nvSpPr>
        <p:spPr>
          <a:xfrm>
            <a:off x="5447927" y="1340768"/>
            <a:ext cx="6386893" cy="3018023"/>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Certain tools and equipment can be sterilised and used again. The choice of materials the equipment is made from is clearly important; rather than being made for the lowest cost and then disposed, high quality, corrosion-resistant metal is needed for tools. Budgeting departments need to have long term planning for a circular economy at the heart of their procurement policies. Reusable equipment can be x50 more expensive than single-use items which represents a saving in the long run but that might not be clear in an annual budget.</a:t>
            </a:r>
          </a:p>
        </p:txBody>
      </p:sp>
      <p:sp>
        <p:nvSpPr>
          <p:cNvPr id="164" name="Rectangle 163">
            <a:hlinkClick r:id="rId6" action="ppaction://hlinksldjump"/>
            <a:extLst>
              <a:ext uri="{FF2B5EF4-FFF2-40B4-BE49-F238E27FC236}">
                <a16:creationId xmlns:a16="http://schemas.microsoft.com/office/drawing/2014/main" id="{1303C730-FCA5-4C28-93EA-D1BEB593F02D}"/>
              </a:ext>
            </a:extLst>
          </p:cNvPr>
          <p:cNvSpPr/>
          <p:nvPr/>
        </p:nvSpPr>
        <p:spPr>
          <a:xfrm>
            <a:off x="828894" y="4569338"/>
            <a:ext cx="6707265" cy="1330004"/>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Hospital waste is diverse and often hazardous. Clear disposal instructions and the provision of specialised waste bins can facilitate the safe disposal of hazardous waste and the recycling (or perhaps even reuse) of other items.</a:t>
            </a:r>
          </a:p>
        </p:txBody>
      </p:sp>
    </p:spTree>
    <p:custDataLst>
      <p:tags r:id="rId1"/>
    </p:custDataLst>
    <p:extLst>
      <p:ext uri="{BB962C8B-B14F-4D97-AF65-F5344CB8AC3E}">
        <p14:creationId xmlns:p14="http://schemas.microsoft.com/office/powerpoint/2010/main" val="265208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505BE-2623-49F1-94C6-F08A01D11329}"/>
              </a:ext>
            </a:extLst>
          </p:cNvPr>
          <p:cNvSpPr>
            <a:spLocks noGrp="1"/>
          </p:cNvSpPr>
          <p:nvPr>
            <p:ph type="title"/>
          </p:nvPr>
        </p:nvSpPr>
        <p:spPr/>
        <p:txBody>
          <a:bodyPr/>
          <a:lstStyle/>
          <a:p>
            <a:r>
              <a:rPr lang="en-GB" dirty="0"/>
              <a:t>Hospital</a:t>
            </a:r>
          </a:p>
        </p:txBody>
      </p:sp>
      <p:sp>
        <p:nvSpPr>
          <p:cNvPr id="3" name="Text Placeholder 2">
            <a:extLst>
              <a:ext uri="{FF2B5EF4-FFF2-40B4-BE49-F238E27FC236}">
                <a16:creationId xmlns:a16="http://schemas.microsoft.com/office/drawing/2014/main" id="{7C7934DC-8DBC-4515-8C23-2AB13DD5B479}"/>
              </a:ext>
            </a:extLst>
          </p:cNvPr>
          <p:cNvSpPr>
            <a:spLocks noGrp="1"/>
          </p:cNvSpPr>
          <p:nvPr>
            <p:ph type="body" sz="quarter" idx="10"/>
          </p:nvPr>
        </p:nvSpPr>
        <p:spPr>
          <a:xfrm>
            <a:off x="357188" y="1454400"/>
            <a:ext cx="11067404" cy="4350864"/>
          </a:xfrm>
        </p:spPr>
        <p:txBody>
          <a:bodyPr/>
          <a:lstStyle/>
          <a:p>
            <a:pPr algn="just"/>
            <a:r>
              <a:rPr lang="en-GB" dirty="0"/>
              <a:t>The Dutch healthcare system is responsible for the equivalent of 18 million tonnes of carbon dioxide emissions each year. The British healthcare system emits 25 million tonnes per year. Hospitals are at the heart of healthcare provision and account for a quarter of those healthcare emissions, while the necessary medicines and equipment account for a further third of emissions (UK data). Big policy changes are needed to make substantial reductions to the environmental impact of hospital infrastructure and in-patient care.</a:t>
            </a:r>
          </a:p>
          <a:p>
            <a:pPr algn="just"/>
            <a:r>
              <a:rPr lang="en-GB" dirty="0"/>
              <a:t>Additional reading:</a:t>
            </a:r>
          </a:p>
          <a:p>
            <a:pPr lvl="1" algn="just"/>
            <a:r>
              <a:rPr lang="en-GB" dirty="0"/>
              <a:t>Dutch healthcare impact		</a:t>
            </a:r>
            <a:r>
              <a:rPr lang="en-US" dirty="0">
                <a:solidFill>
                  <a:schemeClr val="tx2"/>
                </a:solidFill>
                <a:hlinkClick r:id="rId4">
                  <a:extLst>
                    <a:ext uri="{A12FA001-AC4F-418D-AE19-62706E023703}">
                      <ahyp:hlinkClr xmlns:ahyp="http://schemas.microsoft.com/office/drawing/2018/hyperlinkcolor" val="tx"/>
                    </a:ext>
                  </a:extLst>
                </a:hlinkClick>
              </a:rPr>
              <a:t>The environmental impact of the Dutch healthcare sector</a:t>
            </a:r>
            <a:endParaRPr lang="en-GB" dirty="0">
              <a:solidFill>
                <a:schemeClr val="tx2"/>
              </a:solidFill>
            </a:endParaRPr>
          </a:p>
          <a:p>
            <a:pPr lvl="1" algn="just"/>
            <a:r>
              <a:rPr lang="en-GB" dirty="0"/>
              <a:t>UK healthcare impact			</a:t>
            </a:r>
            <a:r>
              <a:rPr lang="en-US" dirty="0">
                <a:solidFill>
                  <a:schemeClr val="tx2"/>
                </a:solidFill>
                <a:hlinkClick r:id="rId5">
                  <a:extLst>
                    <a:ext uri="{A12FA001-AC4F-418D-AE19-62706E023703}">
                      <ahyp:hlinkClr xmlns:ahyp="http://schemas.microsoft.com/office/drawing/2018/hyperlinkcolor" val="tx"/>
                    </a:ext>
                  </a:extLst>
                </a:hlinkClick>
              </a:rPr>
              <a:t>A carbon footprint assessment of the NHS</a:t>
            </a:r>
            <a:endParaRPr lang="en-GB" dirty="0">
              <a:solidFill>
                <a:schemeClr val="tx2"/>
              </a:solidFill>
            </a:endParaRPr>
          </a:p>
          <a:p>
            <a:pPr lvl="1" algn="just"/>
            <a:r>
              <a:rPr lang="en-GB" dirty="0"/>
              <a:t>Anaesthetic gases 			</a:t>
            </a:r>
            <a:r>
              <a:rPr lang="en-GB" dirty="0">
                <a:solidFill>
                  <a:schemeClr val="tx2"/>
                </a:solidFill>
                <a:hlinkClick r:id="rId6">
                  <a:extLst>
                    <a:ext uri="{A12FA001-AC4F-418D-AE19-62706E023703}">
                      <ahyp:hlinkClr xmlns:ahyp="http://schemas.microsoft.com/office/drawing/2018/hyperlinkcolor" val="tx"/>
                    </a:ext>
                  </a:extLst>
                </a:hlinkClick>
              </a:rPr>
              <a:t>Science of climate change</a:t>
            </a:r>
            <a:r>
              <a:rPr lang="en-GB" dirty="0">
                <a:solidFill>
                  <a:schemeClr val="tx2"/>
                </a:solidFill>
              </a:rPr>
              <a:t>          </a:t>
            </a:r>
            <a:r>
              <a:rPr lang="en-GB" dirty="0">
                <a:solidFill>
                  <a:schemeClr val="tx2"/>
                </a:solidFill>
                <a:hlinkClick r:id="rId7">
                  <a:extLst>
                    <a:ext uri="{A12FA001-AC4F-418D-AE19-62706E023703}">
                      <ahyp:hlinkClr xmlns:ahyp="http://schemas.microsoft.com/office/drawing/2018/hyperlinkcolor" val="tx"/>
                    </a:ext>
                  </a:extLst>
                </a:hlinkClick>
              </a:rPr>
              <a:t>Climate impact</a:t>
            </a:r>
            <a:endParaRPr lang="en-GB" dirty="0">
              <a:solidFill>
                <a:schemeClr val="tx2"/>
              </a:solidFill>
            </a:endParaRPr>
          </a:p>
          <a:p>
            <a:pPr lvl="1" algn="just"/>
            <a:r>
              <a:rPr lang="en-GB" dirty="0"/>
              <a:t>Circular economy			</a:t>
            </a:r>
            <a:r>
              <a:rPr lang="en-GB" dirty="0">
                <a:solidFill>
                  <a:schemeClr val="tx2"/>
                </a:solidFill>
                <a:hlinkClick r:id="rId8">
                  <a:extLst>
                    <a:ext uri="{A12FA001-AC4F-418D-AE19-62706E023703}">
                      <ahyp:hlinkClr xmlns:ahyp="http://schemas.microsoft.com/office/drawing/2018/hyperlinkcolor" val="tx"/>
                    </a:ext>
                  </a:extLst>
                </a:hlinkClick>
              </a:rPr>
              <a:t>Strategies for sustainable healthcare</a:t>
            </a:r>
            <a:endParaRPr lang="en-GB" dirty="0">
              <a:solidFill>
                <a:schemeClr val="tx2"/>
              </a:solidFill>
            </a:endParaRPr>
          </a:p>
          <a:p>
            <a:pPr lvl="1" algn="just"/>
            <a:r>
              <a:rPr lang="en-GB" dirty="0"/>
              <a:t>Sustainable Quality Improvement	</a:t>
            </a:r>
            <a:r>
              <a:rPr lang="en-GB" dirty="0">
                <a:solidFill>
                  <a:schemeClr val="tx2"/>
                </a:solidFill>
                <a:hlinkClick r:id="rId9">
                  <a:extLst>
                    <a:ext uri="{A12FA001-AC4F-418D-AE19-62706E023703}">
                      <ahyp:hlinkClr xmlns:ahyp="http://schemas.microsoft.com/office/drawing/2018/hyperlinkcolor" val="tx"/>
                    </a:ext>
                  </a:extLst>
                </a:hlinkClick>
              </a:rPr>
              <a:t>Healthcare case studies</a:t>
            </a:r>
            <a:endParaRPr lang="en-GB" dirty="0">
              <a:solidFill>
                <a:schemeClr val="tx2"/>
              </a:solidFill>
            </a:endParaRPr>
          </a:p>
          <a:p>
            <a:pPr lvl="1" algn="just"/>
            <a:r>
              <a:rPr lang="en-GB" dirty="0"/>
              <a:t>Sustainable healthcare			</a:t>
            </a:r>
            <a:r>
              <a:rPr lang="en-GB" dirty="0">
                <a:solidFill>
                  <a:schemeClr val="tx2"/>
                </a:solidFill>
                <a:hlinkClick r:id="rId10">
                  <a:extLst>
                    <a:ext uri="{A12FA001-AC4F-418D-AE19-62706E023703}">
                      <ahyp:hlinkClr xmlns:ahyp="http://schemas.microsoft.com/office/drawing/2018/hyperlinkcolor" val="tx"/>
                    </a:ext>
                  </a:extLst>
                </a:hlinkClick>
              </a:rPr>
              <a:t>Book</a:t>
            </a:r>
            <a:endParaRPr lang="en-GB" dirty="0">
              <a:solidFill>
                <a:schemeClr val="tx2"/>
              </a:solidFill>
            </a:endParaRPr>
          </a:p>
          <a:p>
            <a:pPr lvl="1" algn="just"/>
            <a:r>
              <a:rPr lang="en-GB" dirty="0"/>
              <a:t>Hospital wastewater emissions</a:t>
            </a:r>
            <a:r>
              <a:rPr lang="en-GB" dirty="0">
                <a:solidFill>
                  <a:schemeClr val="tx2"/>
                </a:solidFill>
              </a:rPr>
              <a:t>		</a:t>
            </a:r>
            <a:r>
              <a:rPr lang="en-US" sz="1400" dirty="0">
                <a:solidFill>
                  <a:schemeClr val="tx2"/>
                </a:solidFill>
                <a:hlinkClick r:id="rId11">
                  <a:extLst>
                    <a:ext uri="{A12FA001-AC4F-418D-AE19-62706E023703}">
                      <ahyp:hlinkClr xmlns:ahyp="http://schemas.microsoft.com/office/drawing/2018/hyperlinkcolor" val="tx"/>
                    </a:ext>
                  </a:extLst>
                </a:hlinkClick>
              </a:rPr>
              <a:t>Hospital emission sources for pharmaceuticals in municipal wastewater</a:t>
            </a:r>
            <a:endParaRPr lang="en-GB" sz="1400" dirty="0">
              <a:solidFill>
                <a:schemeClr val="tx2"/>
              </a:solidFill>
            </a:endParaRPr>
          </a:p>
          <a:p>
            <a:pPr marL="457200" lvl="1" indent="0" algn="just">
              <a:buNone/>
            </a:pPr>
            <a:endParaRPr lang="en-GB" dirty="0">
              <a:solidFill>
                <a:schemeClr val="tx2"/>
              </a:solidFill>
            </a:endParaRPr>
          </a:p>
        </p:txBody>
      </p:sp>
      <p:sp>
        <p:nvSpPr>
          <p:cNvPr id="4" name="Isosceles Triangle 3">
            <a:hlinkClick r:id="" action="ppaction://hlinkshowjump?jump=nextslide"/>
            <a:extLst>
              <a:ext uri="{FF2B5EF4-FFF2-40B4-BE49-F238E27FC236}">
                <a16:creationId xmlns:a16="http://schemas.microsoft.com/office/drawing/2014/main" id="{94399B6E-A818-477D-9574-AB47FE54C915}"/>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12" action="ppaction://hlinksldjump"/>
            <a:extLst>
              <a:ext uri="{FF2B5EF4-FFF2-40B4-BE49-F238E27FC236}">
                <a16:creationId xmlns:a16="http://schemas.microsoft.com/office/drawing/2014/main" id="{F62A2A54-BB87-4EF5-A683-CC687122A754}"/>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hlinkClick r:id="rId13" action="ppaction://hlinksldjump"/>
            <a:extLst>
              <a:ext uri="{FF2B5EF4-FFF2-40B4-BE49-F238E27FC236}">
                <a16:creationId xmlns:a16="http://schemas.microsoft.com/office/drawing/2014/main" id="{7B716561-C7EC-B173-76FD-4BB752C3FBE3}"/>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33078200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C1B26B2-B8E2-E9C4-FC53-B53945B980A4}"/>
            </a:ext>
          </a:extLst>
        </p:cNvPr>
        <p:cNvGrpSpPr/>
        <p:nvPr/>
      </p:nvGrpSpPr>
      <p:grpSpPr bwMode="auto">
        <a:xfrm>
          <a:off x="0" y="0"/>
          <a:ext cx="0" cy="0"/>
          <a:chOff x="0" y="0"/>
          <a:chExt cx="0" cy="0"/>
        </a:xfrm>
      </p:grpSpPr>
      <p:sp>
        <p:nvSpPr>
          <p:cNvPr id="2" name="Title 1">
            <a:extLst>
              <a:ext uri="{FF2B5EF4-FFF2-40B4-BE49-F238E27FC236}">
                <a16:creationId xmlns:a16="http://schemas.microsoft.com/office/drawing/2014/main" id="{09534FE0-5BA2-88A7-929D-D8948B8AEF6D}"/>
              </a:ext>
            </a:extLst>
          </p:cNvPr>
          <p:cNvSpPr>
            <a:spLocks noGrp="1"/>
          </p:cNvSpPr>
          <p:nvPr>
            <p:ph type="title"/>
          </p:nvPr>
        </p:nvSpPr>
        <p:spPr bwMode="auto"/>
        <p:txBody>
          <a:bodyPr/>
          <a:lstStyle/>
          <a:p>
            <a:pPr>
              <a:defRPr/>
            </a:pPr>
            <a:r>
              <a:rPr lang="de-DE" dirty="0"/>
              <a:t>Interactive pharmacy</a:t>
            </a:r>
            <a:endParaRPr dirty="0"/>
          </a:p>
        </p:txBody>
      </p:sp>
      <p:sp>
        <p:nvSpPr>
          <p:cNvPr id="3" name="Text Placeholder 2">
            <a:extLst>
              <a:ext uri="{FF2B5EF4-FFF2-40B4-BE49-F238E27FC236}">
                <a16:creationId xmlns:a16="http://schemas.microsoft.com/office/drawing/2014/main" id="{18AA4F45-5F7C-0FE3-E2F1-1C9E482DE137}"/>
              </a:ext>
            </a:extLst>
          </p:cNvPr>
          <p:cNvSpPr>
            <a:spLocks noGrp="1"/>
          </p:cNvSpPr>
          <p:nvPr>
            <p:ph type="body" sz="quarter" idx="10"/>
          </p:nvPr>
        </p:nvSpPr>
        <p:spPr bwMode="auto"/>
        <p:txBody>
          <a:bodyPr/>
          <a:lstStyle/>
          <a:p>
            <a:pPr>
              <a:defRPr/>
            </a:pPr>
            <a:r>
              <a:rPr lang="en-GB" i="1" dirty="0"/>
              <a:t>Actions for environmental sustainability</a:t>
            </a:r>
          </a:p>
        </p:txBody>
      </p:sp>
      <p:sp>
        <p:nvSpPr>
          <p:cNvPr id="4" name="Isosceles Triangle 3">
            <a:hlinkClick r:id="" action="ppaction://hlinkshowjump?jump=nextslide"/>
            <a:extLst>
              <a:ext uri="{FF2B5EF4-FFF2-40B4-BE49-F238E27FC236}">
                <a16:creationId xmlns:a16="http://schemas.microsoft.com/office/drawing/2014/main" id="{8CCB28EB-48C3-3625-DF75-CCA49FB68608}"/>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4" action="ppaction://hlinksldjump"/>
            <a:extLst>
              <a:ext uri="{FF2B5EF4-FFF2-40B4-BE49-F238E27FC236}">
                <a16:creationId xmlns:a16="http://schemas.microsoft.com/office/drawing/2014/main" id="{70FB30C9-6A6B-03DB-E374-43111BC9ABD9}"/>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rId4" action="ppaction://hlinksldjump"/>
            <a:extLst>
              <a:ext uri="{FF2B5EF4-FFF2-40B4-BE49-F238E27FC236}">
                <a16:creationId xmlns:a16="http://schemas.microsoft.com/office/drawing/2014/main" id="{DE8364EE-DAD2-E468-D7B1-DC1BF0CB7BFF}"/>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F6AF3BFC-3FEF-EBD3-15C0-43905AE2DCA2}"/>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34419346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5091508" cy="1407691"/>
          </a:xfrm>
        </p:spPr>
        <p:txBody>
          <a:bodyPr>
            <a:noAutofit/>
          </a:bodyPr>
          <a:lstStyle/>
          <a:p>
            <a:r>
              <a:rPr lang="en-GB" dirty="0"/>
              <a:t>Pharmacy</a:t>
            </a:r>
          </a:p>
        </p:txBody>
      </p:sp>
      <p:sp>
        <p:nvSpPr>
          <p:cNvPr id="508" name="Isosceles Triangle 507">
            <a:hlinkClick r:id="rId4" action="ppaction://hlinksldjump"/>
            <a:extLst>
              <a:ext uri="{FF2B5EF4-FFF2-40B4-BE49-F238E27FC236}">
                <a16:creationId xmlns:a16="http://schemas.microsoft.com/office/drawing/2014/main" id="{76602196-AEB4-416A-B517-5C909C11F0BF}"/>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9" name="Isosceles Triangle 508">
            <a:hlinkClick r:id="" action="ppaction://hlinkshowjump?jump=previousslide"/>
            <a:extLst>
              <a:ext uri="{FF2B5EF4-FFF2-40B4-BE49-F238E27FC236}">
                <a16:creationId xmlns:a16="http://schemas.microsoft.com/office/drawing/2014/main" id="{D7FBFFF1-7760-4A8A-8CCD-DBD34C727DD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1" name="Text Placeholder 2">
            <a:extLst>
              <a:ext uri="{FF2B5EF4-FFF2-40B4-BE49-F238E27FC236}">
                <a16:creationId xmlns:a16="http://schemas.microsoft.com/office/drawing/2014/main" id="{EB5EB2D3-ACA0-4BAD-8F93-4027622A05E3}"/>
              </a:ext>
            </a:extLst>
          </p:cNvPr>
          <p:cNvSpPr>
            <a:spLocks noGrp="1"/>
          </p:cNvSpPr>
          <p:nvPr>
            <p:ph type="body" sz="quarter" idx="10"/>
          </p:nvPr>
        </p:nvSpPr>
        <p:spPr>
          <a:xfrm>
            <a:off x="357188" y="1454400"/>
            <a:ext cx="11330836" cy="4350864"/>
          </a:xfrm>
        </p:spPr>
        <p:txBody>
          <a:bodyPr/>
          <a:lstStyle/>
          <a:p>
            <a:pPr algn="just"/>
            <a:r>
              <a:rPr lang="en-GB" dirty="0"/>
              <a:t>Outpatient care often involves the prescription of medicine.</a:t>
            </a:r>
          </a:p>
          <a:p>
            <a:pPr algn="just"/>
            <a:r>
              <a:rPr lang="en-GB" dirty="0"/>
              <a:t>Doctors and pharmacists can be informed about the environmental impact of certain pharmaceuticals and told of low-impact alternatives through their professional training programs.</a:t>
            </a:r>
          </a:p>
          <a:p>
            <a:pPr algn="just"/>
            <a:r>
              <a:rPr lang="en-GB" dirty="0"/>
              <a:t>The information passed to patients about the environmental impact of medicines could also be better communicated in the same way health risks (e.g. side-effects) are.</a:t>
            </a:r>
          </a:p>
          <a:p>
            <a:pPr algn="just"/>
            <a:r>
              <a:rPr lang="en-GB" dirty="0"/>
              <a:t>A pharmacy also has sources of its own waste and carbon emissions, many of which are summarised in other </a:t>
            </a:r>
            <a:r>
              <a:rPr lang="en-GB" dirty="0">
                <a:solidFill>
                  <a:schemeClr val="accent3"/>
                </a:solidFill>
                <a:hlinkClick r:id="rId5">
                  <a:extLst>
                    <a:ext uri="{A12FA001-AC4F-418D-AE19-62706E023703}">
                      <ahyp:hlinkClr xmlns:ahyp="http://schemas.microsoft.com/office/drawing/2018/hyperlinkcolor" val="tx"/>
                    </a:ext>
                  </a:extLst>
                </a:hlinkClick>
              </a:rPr>
              <a:t>online resources</a:t>
            </a:r>
            <a:r>
              <a:rPr lang="en-GB" dirty="0"/>
              <a:t>.</a:t>
            </a:r>
          </a:p>
        </p:txBody>
      </p:sp>
      <p:sp>
        <p:nvSpPr>
          <p:cNvPr id="3" name="Text Placeholder 2">
            <a:extLst>
              <a:ext uri="{FF2B5EF4-FFF2-40B4-BE49-F238E27FC236}">
                <a16:creationId xmlns:a16="http://schemas.microsoft.com/office/drawing/2014/main" id="{B4554248-9FF1-9FC8-CFE3-48438F6646D4}"/>
              </a:ext>
            </a:extLst>
          </p:cNvPr>
          <p:cNvSpPr txBox="1">
            <a:spLocks/>
          </p:cNvSpPr>
          <p:nvPr/>
        </p:nvSpPr>
        <p:spPr bwMode="auto">
          <a:xfrm>
            <a:off x="2340000" y="6237312"/>
            <a:ext cx="8424936" cy="413601"/>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200" dirty="0">
                <a:solidFill>
                  <a:schemeClr val="accent3"/>
                </a:solidFill>
                <a:hlinkClick r:id="rId5">
                  <a:extLst>
                    <a:ext uri="{A12FA001-AC4F-418D-AE19-62706E023703}">
                      <ahyp:hlinkClr xmlns:ahyp="http://schemas.microsoft.com/office/drawing/2018/hyperlinkcolor" val="tx"/>
                    </a:ext>
                  </a:extLst>
                </a:hlinkClick>
              </a:rPr>
              <a:t>Online interactive pharmacy</a:t>
            </a:r>
            <a:endParaRPr lang="en-GB" sz="1200" dirty="0">
              <a:solidFill>
                <a:schemeClr val="accent3"/>
              </a:solidFill>
            </a:endParaRPr>
          </a:p>
        </p:txBody>
      </p:sp>
      <p:sp>
        <p:nvSpPr>
          <p:cNvPr id="4" name="Rectangle 3">
            <a:hlinkClick r:id="rId6" action="ppaction://hlinksldjump"/>
            <a:extLst>
              <a:ext uri="{FF2B5EF4-FFF2-40B4-BE49-F238E27FC236}">
                <a16:creationId xmlns:a16="http://schemas.microsoft.com/office/drawing/2014/main" id="{5B7EB7C9-F244-744A-55EA-BCF157A0B2F6}"/>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12014260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489B61E-6F56-FF92-8FDE-6AC305F97F5F}"/>
              </a:ext>
            </a:extLst>
          </p:cNvPr>
          <p:cNvSpPr/>
          <p:nvPr/>
        </p:nvSpPr>
        <p:spPr>
          <a:xfrm>
            <a:off x="1271464" y="782967"/>
            <a:ext cx="8181833" cy="5494136"/>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95F580-90DB-3D5D-DDD1-1C1E3AFFC7D0}"/>
              </a:ext>
            </a:extLst>
          </p:cNvPr>
          <p:cNvSpPr/>
          <p:nvPr/>
        </p:nvSpPr>
        <p:spPr>
          <a:xfrm>
            <a:off x="1713138" y="307993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50C605C-52CB-D347-563E-D0C57C202BE7}"/>
              </a:ext>
            </a:extLst>
          </p:cNvPr>
          <p:cNvSpPr/>
          <p:nvPr/>
        </p:nvSpPr>
        <p:spPr>
          <a:xfrm>
            <a:off x="2357402" y="268727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C93C66DD-755E-50E0-EA91-5B7D3C8CCC8E}"/>
              </a:ext>
            </a:extLst>
          </p:cNvPr>
          <p:cNvSpPr/>
          <p:nvPr/>
        </p:nvSpPr>
        <p:spPr>
          <a:xfrm>
            <a:off x="2377486" y="306072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43351" y="1766553"/>
            <a:ext cx="8622052"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18" name="Group 617">
            <a:extLst>
              <a:ext uri="{FF2B5EF4-FFF2-40B4-BE49-F238E27FC236}">
                <a16:creationId xmlns:a16="http://schemas.microsoft.com/office/drawing/2014/main" id="{8A5C2860-0791-49D1-A917-6D1F255E7383}"/>
              </a:ext>
            </a:extLst>
          </p:cNvPr>
          <p:cNvGrpSpPr/>
          <p:nvPr/>
        </p:nvGrpSpPr>
        <p:grpSpPr>
          <a:xfrm>
            <a:off x="1755758" y="2900530"/>
            <a:ext cx="346249" cy="478948"/>
            <a:chOff x="9924239" y="4522572"/>
            <a:chExt cx="346249" cy="478948"/>
          </a:xfrm>
        </p:grpSpPr>
        <p:cxnSp>
          <p:nvCxnSpPr>
            <p:cNvPr id="610" name="Straight Connector 609">
              <a:extLst>
                <a:ext uri="{FF2B5EF4-FFF2-40B4-BE49-F238E27FC236}">
                  <a16:creationId xmlns:a16="http://schemas.microsoft.com/office/drawing/2014/main" id="{1B518530-10E0-417D-A1C9-6847CE440C18}"/>
                </a:ext>
              </a:extLst>
            </p:cNvPr>
            <p:cNvCxnSpPr>
              <a:cxnSpLocks/>
            </p:cNvCxnSpPr>
            <p:nvPr/>
          </p:nvCxnSpPr>
          <p:spPr>
            <a:xfrm>
              <a:off x="10123136" y="4793088"/>
              <a:ext cx="0" cy="936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11" name="Straight Connector 610">
              <a:extLst>
                <a:ext uri="{FF2B5EF4-FFF2-40B4-BE49-F238E27FC236}">
                  <a16:creationId xmlns:a16="http://schemas.microsoft.com/office/drawing/2014/main" id="{41BA4ADE-E2A7-4A49-B083-2EDECEE5A5CF}"/>
                </a:ext>
              </a:extLst>
            </p:cNvPr>
            <p:cNvCxnSpPr>
              <a:cxnSpLocks/>
            </p:cNvCxnSpPr>
            <p:nvPr/>
          </p:nvCxnSpPr>
          <p:spPr>
            <a:xfrm>
              <a:off x="10124153" y="4887056"/>
              <a:ext cx="42493" cy="114464"/>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12" name="Straight Connector 611">
              <a:extLst>
                <a:ext uri="{FF2B5EF4-FFF2-40B4-BE49-F238E27FC236}">
                  <a16:creationId xmlns:a16="http://schemas.microsoft.com/office/drawing/2014/main" id="{12B9FC2D-0CD4-4AD3-95B2-9A2AE72B2EF6}"/>
                </a:ext>
              </a:extLst>
            </p:cNvPr>
            <p:cNvCxnSpPr>
              <a:cxnSpLocks/>
            </p:cNvCxnSpPr>
            <p:nvPr/>
          </p:nvCxnSpPr>
          <p:spPr>
            <a:xfrm flipH="1">
              <a:off x="10023678" y="4887609"/>
              <a:ext cx="99373" cy="4540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13" name="Straight Connector 612">
              <a:extLst>
                <a:ext uri="{FF2B5EF4-FFF2-40B4-BE49-F238E27FC236}">
                  <a16:creationId xmlns:a16="http://schemas.microsoft.com/office/drawing/2014/main" id="{8144FE65-620F-498D-B291-D8A248442684}"/>
                </a:ext>
              </a:extLst>
            </p:cNvPr>
            <p:cNvCxnSpPr>
              <a:cxnSpLocks/>
            </p:cNvCxnSpPr>
            <p:nvPr/>
          </p:nvCxnSpPr>
          <p:spPr>
            <a:xfrm>
              <a:off x="10118196" y="4885401"/>
              <a:ext cx="137689" cy="17652"/>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05" name="Straight Connector 604">
              <a:extLst>
                <a:ext uri="{FF2B5EF4-FFF2-40B4-BE49-F238E27FC236}">
                  <a16:creationId xmlns:a16="http://schemas.microsoft.com/office/drawing/2014/main" id="{C67FFCB8-C303-4BFB-A8E3-63849D4BAC57}"/>
                </a:ext>
              </a:extLst>
            </p:cNvPr>
            <p:cNvCxnSpPr>
              <a:cxnSpLocks/>
            </p:cNvCxnSpPr>
            <p:nvPr/>
          </p:nvCxnSpPr>
          <p:spPr>
            <a:xfrm>
              <a:off x="10217283" y="4661282"/>
              <a:ext cx="0" cy="936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521F2DDB-1C8B-469D-A99D-F890ECFB968D}"/>
                </a:ext>
              </a:extLst>
            </p:cNvPr>
            <p:cNvCxnSpPr>
              <a:cxnSpLocks/>
            </p:cNvCxnSpPr>
            <p:nvPr/>
          </p:nvCxnSpPr>
          <p:spPr>
            <a:xfrm flipH="1" flipV="1">
              <a:off x="10122324" y="4603509"/>
              <a:ext cx="94725" cy="60134"/>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603" name="Rectangle 602">
              <a:extLst>
                <a:ext uri="{FF2B5EF4-FFF2-40B4-BE49-F238E27FC236}">
                  <a16:creationId xmlns:a16="http://schemas.microsoft.com/office/drawing/2014/main" id="{394DD7AB-DE4D-4112-8FBE-99BDCEB00541}"/>
                </a:ext>
              </a:extLst>
            </p:cNvPr>
            <p:cNvSpPr/>
            <p:nvPr/>
          </p:nvSpPr>
          <p:spPr>
            <a:xfrm>
              <a:off x="9924239" y="4522572"/>
              <a:ext cx="268319" cy="219549"/>
            </a:xfrm>
            <a:prstGeom prst="rect">
              <a:avLst/>
            </a:prstGeom>
            <a:solidFill>
              <a:schemeClr val="accent1"/>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 name="Rectangle 603">
              <a:extLst>
                <a:ext uri="{FF2B5EF4-FFF2-40B4-BE49-F238E27FC236}">
                  <a16:creationId xmlns:a16="http://schemas.microsoft.com/office/drawing/2014/main" id="{B1493E2C-A627-42A9-90E2-D966255AF929}"/>
                </a:ext>
              </a:extLst>
            </p:cNvPr>
            <p:cNvSpPr/>
            <p:nvPr/>
          </p:nvSpPr>
          <p:spPr>
            <a:xfrm>
              <a:off x="9994606" y="4688809"/>
              <a:ext cx="275882" cy="186219"/>
            </a:xfrm>
            <a:prstGeom prst="rect">
              <a:avLst/>
            </a:prstGeom>
            <a:solidFill>
              <a:schemeClr val="accent3"/>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07" name="Straight Connector 606">
              <a:extLst>
                <a:ext uri="{FF2B5EF4-FFF2-40B4-BE49-F238E27FC236}">
                  <a16:creationId xmlns:a16="http://schemas.microsoft.com/office/drawing/2014/main" id="{68598DC9-3827-41DD-BFF5-55EEB555B858}"/>
                </a:ext>
              </a:extLst>
            </p:cNvPr>
            <p:cNvCxnSpPr>
              <a:cxnSpLocks/>
            </p:cNvCxnSpPr>
            <p:nvPr/>
          </p:nvCxnSpPr>
          <p:spPr>
            <a:xfrm>
              <a:off x="10090773" y="4739542"/>
              <a:ext cx="0" cy="936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08" name="Straight Connector 607">
              <a:extLst>
                <a:ext uri="{FF2B5EF4-FFF2-40B4-BE49-F238E27FC236}">
                  <a16:creationId xmlns:a16="http://schemas.microsoft.com/office/drawing/2014/main" id="{A04EE224-A7EA-4D78-A5F7-D898C9F3D6B8}"/>
                </a:ext>
              </a:extLst>
            </p:cNvPr>
            <p:cNvCxnSpPr>
              <a:cxnSpLocks/>
            </p:cNvCxnSpPr>
            <p:nvPr/>
          </p:nvCxnSpPr>
          <p:spPr>
            <a:xfrm flipH="1" flipV="1">
              <a:off x="9995814" y="4681769"/>
              <a:ext cx="94725" cy="60134"/>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grpSp>
      <p:sp>
        <p:nvSpPr>
          <p:cNvPr id="550" name="Rectangle 549">
            <a:extLst>
              <a:ext uri="{FF2B5EF4-FFF2-40B4-BE49-F238E27FC236}">
                <a16:creationId xmlns:a16="http://schemas.microsoft.com/office/drawing/2014/main" id="{9F72B203-2212-454D-9725-38B0DBAA8425}"/>
              </a:ext>
            </a:extLst>
          </p:cNvPr>
          <p:cNvSpPr/>
          <p:nvPr/>
        </p:nvSpPr>
        <p:spPr>
          <a:xfrm>
            <a:off x="6117545" y="343384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1" name="Rectangle 550">
            <a:extLst>
              <a:ext uri="{FF2B5EF4-FFF2-40B4-BE49-F238E27FC236}">
                <a16:creationId xmlns:a16="http://schemas.microsoft.com/office/drawing/2014/main" id="{CE73451D-7D18-4C28-993F-1B09D4AD95E1}"/>
              </a:ext>
            </a:extLst>
          </p:cNvPr>
          <p:cNvSpPr/>
          <p:nvPr/>
        </p:nvSpPr>
        <p:spPr>
          <a:xfrm>
            <a:off x="5391413" y="305514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 name="Rectangle 551">
            <a:extLst>
              <a:ext uri="{FF2B5EF4-FFF2-40B4-BE49-F238E27FC236}">
                <a16:creationId xmlns:a16="http://schemas.microsoft.com/office/drawing/2014/main" id="{AD8FE506-CAF1-4CFB-B2F3-D4F90AFABF5F}"/>
              </a:ext>
            </a:extLst>
          </p:cNvPr>
          <p:cNvSpPr/>
          <p:nvPr/>
        </p:nvSpPr>
        <p:spPr>
          <a:xfrm>
            <a:off x="4724788" y="265831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7" name="Rectangle 546">
            <a:extLst>
              <a:ext uri="{FF2B5EF4-FFF2-40B4-BE49-F238E27FC236}">
                <a16:creationId xmlns:a16="http://schemas.microsoft.com/office/drawing/2014/main" id="{1A27264A-749E-41BF-9280-A9DC01B4FC45}"/>
              </a:ext>
            </a:extLst>
          </p:cNvPr>
          <p:cNvSpPr/>
          <p:nvPr/>
        </p:nvSpPr>
        <p:spPr>
          <a:xfrm>
            <a:off x="6106593" y="383052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8" name="Rectangle 547">
            <a:extLst>
              <a:ext uri="{FF2B5EF4-FFF2-40B4-BE49-F238E27FC236}">
                <a16:creationId xmlns:a16="http://schemas.microsoft.com/office/drawing/2014/main" id="{761333EA-AC5F-48FA-9FD3-91370B1303DA}"/>
              </a:ext>
            </a:extLst>
          </p:cNvPr>
          <p:cNvSpPr/>
          <p:nvPr/>
        </p:nvSpPr>
        <p:spPr>
          <a:xfrm>
            <a:off x="6772151" y="382959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9" name="Rectangle 548">
            <a:extLst>
              <a:ext uri="{FF2B5EF4-FFF2-40B4-BE49-F238E27FC236}">
                <a16:creationId xmlns:a16="http://schemas.microsoft.com/office/drawing/2014/main" id="{40120735-D453-4F54-AFCF-5EC93BA9E509}"/>
              </a:ext>
            </a:extLst>
          </p:cNvPr>
          <p:cNvSpPr/>
          <p:nvPr/>
        </p:nvSpPr>
        <p:spPr>
          <a:xfrm>
            <a:off x="7436613" y="423314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4" name="Rectangle 543">
            <a:extLst>
              <a:ext uri="{FF2B5EF4-FFF2-40B4-BE49-F238E27FC236}">
                <a16:creationId xmlns:a16="http://schemas.microsoft.com/office/drawing/2014/main" id="{4FCA84A8-499C-47A0-8EC7-1D5998C52D71}"/>
              </a:ext>
            </a:extLst>
          </p:cNvPr>
          <p:cNvSpPr/>
          <p:nvPr/>
        </p:nvSpPr>
        <p:spPr>
          <a:xfrm>
            <a:off x="2214888" y="382231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 name="Rectangle 544">
            <a:extLst>
              <a:ext uri="{FF2B5EF4-FFF2-40B4-BE49-F238E27FC236}">
                <a16:creationId xmlns:a16="http://schemas.microsoft.com/office/drawing/2014/main" id="{9D803E8D-369B-4814-AF80-63C0C65F891C}"/>
              </a:ext>
            </a:extLst>
          </p:cNvPr>
          <p:cNvSpPr/>
          <p:nvPr/>
        </p:nvSpPr>
        <p:spPr>
          <a:xfrm>
            <a:off x="3509044" y="302447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 name="Rectangle 545">
            <a:extLst>
              <a:ext uri="{FF2B5EF4-FFF2-40B4-BE49-F238E27FC236}">
                <a16:creationId xmlns:a16="http://schemas.microsoft.com/office/drawing/2014/main" id="{0DAAF664-7FC2-4EF9-A317-12C9A212722D}"/>
              </a:ext>
            </a:extLst>
          </p:cNvPr>
          <p:cNvSpPr/>
          <p:nvPr/>
        </p:nvSpPr>
        <p:spPr>
          <a:xfrm>
            <a:off x="4211544" y="301503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 name="Rectangle 542">
            <a:extLst>
              <a:ext uri="{FF2B5EF4-FFF2-40B4-BE49-F238E27FC236}">
                <a16:creationId xmlns:a16="http://schemas.microsoft.com/office/drawing/2014/main" id="{6519F5C7-ECA6-4CE5-AB4A-5203C32C2457}"/>
              </a:ext>
            </a:extLst>
          </p:cNvPr>
          <p:cNvSpPr/>
          <p:nvPr/>
        </p:nvSpPr>
        <p:spPr>
          <a:xfrm>
            <a:off x="5455368" y="189639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567C3D-1259-E92F-EDB9-A52CC29F476F}"/>
              </a:ext>
            </a:extLst>
          </p:cNvPr>
          <p:cNvSpPr/>
          <p:nvPr/>
        </p:nvSpPr>
        <p:spPr>
          <a:xfrm>
            <a:off x="3049856" y="228505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09897" y="348037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53567" y="348859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54088300-C902-65C0-9C33-51D21878632C}"/>
              </a:ext>
            </a:extLst>
          </p:cNvPr>
          <p:cNvSpPr/>
          <p:nvPr/>
        </p:nvSpPr>
        <p:spPr>
          <a:xfrm>
            <a:off x="7436464" y="389080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81C7554-8D9D-370A-28FA-0078BAC19B6D}"/>
              </a:ext>
            </a:extLst>
          </p:cNvPr>
          <p:cNvSpPr/>
          <p:nvPr/>
        </p:nvSpPr>
        <p:spPr>
          <a:xfrm>
            <a:off x="4208955" y="159885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D7D8B87-197E-E1D5-045A-922B70A34EDF}"/>
              </a:ext>
            </a:extLst>
          </p:cNvPr>
          <p:cNvSpPr/>
          <p:nvPr/>
        </p:nvSpPr>
        <p:spPr>
          <a:xfrm>
            <a:off x="4871278" y="119134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E1D485B-C2E5-810C-94BE-3F268ED11FD3}"/>
              </a:ext>
            </a:extLst>
          </p:cNvPr>
          <p:cNvSpPr/>
          <p:nvPr/>
        </p:nvSpPr>
        <p:spPr>
          <a:xfrm>
            <a:off x="4889082" y="159415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Rectangle 105">
            <a:extLst>
              <a:ext uri="{FF2B5EF4-FFF2-40B4-BE49-F238E27FC236}">
                <a16:creationId xmlns:a16="http://schemas.microsoft.com/office/drawing/2014/main" id="{286FA2A2-33E0-8CF4-CFD6-3757DD34C797}"/>
              </a:ext>
            </a:extLst>
          </p:cNvPr>
          <p:cNvSpPr/>
          <p:nvPr/>
        </p:nvSpPr>
        <p:spPr>
          <a:xfrm>
            <a:off x="4693216" y="79371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 name="Rectangle 216">
            <a:extLst>
              <a:ext uri="{FF2B5EF4-FFF2-40B4-BE49-F238E27FC236}">
                <a16:creationId xmlns:a16="http://schemas.microsoft.com/office/drawing/2014/main" id="{D6B90736-374C-2DDD-867B-211CA3E0DC67}"/>
              </a:ext>
            </a:extLst>
          </p:cNvPr>
          <p:cNvSpPr/>
          <p:nvPr/>
        </p:nvSpPr>
        <p:spPr>
          <a:xfrm>
            <a:off x="4534999" y="1201786"/>
            <a:ext cx="327463" cy="44635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9" name="Rectangle 218">
            <a:extLst>
              <a:ext uri="{FF2B5EF4-FFF2-40B4-BE49-F238E27FC236}">
                <a16:creationId xmlns:a16="http://schemas.microsoft.com/office/drawing/2014/main" id="{52E3D44E-AA1C-E923-53CA-9AF9327195DD}"/>
              </a:ext>
            </a:extLst>
          </p:cNvPr>
          <p:cNvSpPr/>
          <p:nvPr/>
        </p:nvSpPr>
        <p:spPr>
          <a:xfrm>
            <a:off x="4695622" y="1204859"/>
            <a:ext cx="348658" cy="447027"/>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Rectangle 219">
            <a:extLst>
              <a:ext uri="{FF2B5EF4-FFF2-40B4-BE49-F238E27FC236}">
                <a16:creationId xmlns:a16="http://schemas.microsoft.com/office/drawing/2014/main" id="{EC0F3810-6E16-A491-BFE9-84DB5DB85A54}"/>
              </a:ext>
            </a:extLst>
          </p:cNvPr>
          <p:cNvSpPr/>
          <p:nvPr/>
        </p:nvSpPr>
        <p:spPr>
          <a:xfrm>
            <a:off x="4725008" y="1237369"/>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Rectangle 220">
            <a:extLst>
              <a:ext uri="{FF2B5EF4-FFF2-40B4-BE49-F238E27FC236}">
                <a16:creationId xmlns:a16="http://schemas.microsoft.com/office/drawing/2014/main" id="{0C0C6D45-0291-CDF3-81E5-A0BACE9D7E22}"/>
              </a:ext>
            </a:extLst>
          </p:cNvPr>
          <p:cNvSpPr/>
          <p:nvPr/>
        </p:nvSpPr>
        <p:spPr>
          <a:xfrm>
            <a:off x="4725186" y="1426579"/>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Rectangle 208">
            <a:extLst>
              <a:ext uri="{FF2B5EF4-FFF2-40B4-BE49-F238E27FC236}">
                <a16:creationId xmlns:a16="http://schemas.microsoft.com/office/drawing/2014/main" id="{510E0201-8DD5-D0BA-3332-967BB5EDA5FE}"/>
              </a:ext>
            </a:extLst>
          </p:cNvPr>
          <p:cNvSpPr/>
          <p:nvPr/>
        </p:nvSpPr>
        <p:spPr>
          <a:xfrm>
            <a:off x="4315619" y="1336701"/>
            <a:ext cx="327463" cy="44635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Rectangle 214">
            <a:extLst>
              <a:ext uri="{FF2B5EF4-FFF2-40B4-BE49-F238E27FC236}">
                <a16:creationId xmlns:a16="http://schemas.microsoft.com/office/drawing/2014/main" id="{5754B41C-B060-0A90-36A5-582D24219589}"/>
              </a:ext>
            </a:extLst>
          </p:cNvPr>
          <p:cNvSpPr/>
          <p:nvPr/>
        </p:nvSpPr>
        <p:spPr>
          <a:xfrm>
            <a:off x="4476678" y="1335123"/>
            <a:ext cx="348658" cy="447027"/>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Rectangle 213">
            <a:extLst>
              <a:ext uri="{FF2B5EF4-FFF2-40B4-BE49-F238E27FC236}">
                <a16:creationId xmlns:a16="http://schemas.microsoft.com/office/drawing/2014/main" id="{45A343AD-7FE5-182E-CE11-415AF270A00A}"/>
              </a:ext>
            </a:extLst>
          </p:cNvPr>
          <p:cNvSpPr/>
          <p:nvPr/>
        </p:nvSpPr>
        <p:spPr>
          <a:xfrm>
            <a:off x="4505628" y="1372284"/>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Rectangle 215">
            <a:extLst>
              <a:ext uri="{FF2B5EF4-FFF2-40B4-BE49-F238E27FC236}">
                <a16:creationId xmlns:a16="http://schemas.microsoft.com/office/drawing/2014/main" id="{B2152096-CAD4-5348-8820-4EB02C05C579}"/>
              </a:ext>
            </a:extLst>
          </p:cNvPr>
          <p:cNvSpPr/>
          <p:nvPr/>
        </p:nvSpPr>
        <p:spPr>
          <a:xfrm>
            <a:off x="4505806" y="1561494"/>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104">
            <a:extLst>
              <a:ext uri="{FF2B5EF4-FFF2-40B4-BE49-F238E27FC236}">
                <a16:creationId xmlns:a16="http://schemas.microsoft.com/office/drawing/2014/main" id="{3FB39255-FC79-C970-D3FE-77D47AEB50ED}"/>
              </a:ext>
            </a:extLst>
          </p:cNvPr>
          <p:cNvSpPr/>
          <p:nvPr/>
        </p:nvSpPr>
        <p:spPr>
          <a:xfrm>
            <a:off x="3890374" y="1255098"/>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30C5231C-44FF-81E7-B740-EC2BB8FB6D19}"/>
              </a:ext>
            </a:extLst>
          </p:cNvPr>
          <p:cNvSpPr/>
          <p:nvPr/>
        </p:nvSpPr>
        <p:spPr>
          <a:xfrm>
            <a:off x="3509989" y="200867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Rectangle 102">
            <a:extLst>
              <a:ext uri="{FF2B5EF4-FFF2-40B4-BE49-F238E27FC236}">
                <a16:creationId xmlns:a16="http://schemas.microsoft.com/office/drawing/2014/main" id="{3B089DFC-E46C-F7DE-4AC7-7A8B6A45894D}"/>
              </a:ext>
            </a:extLst>
          </p:cNvPr>
          <p:cNvSpPr/>
          <p:nvPr/>
        </p:nvSpPr>
        <p:spPr>
          <a:xfrm>
            <a:off x="3354832" y="1586300"/>
            <a:ext cx="588385" cy="338834"/>
          </a:xfrm>
          <a:prstGeom prst="rect">
            <a:avLst/>
          </a:prstGeom>
          <a:pattFill prst="lgConfetti">
            <a:fgClr>
              <a:schemeClr val="bg1">
                <a:lumMod val="85000"/>
              </a:schemeClr>
            </a:fgClr>
            <a:bgClr>
              <a:schemeClr val="bg1"/>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5946D1E3-B2C9-4709-FD1C-20EF4259B90F}"/>
              </a:ext>
            </a:extLst>
          </p:cNvPr>
          <p:cNvSpPr/>
          <p:nvPr/>
        </p:nvSpPr>
        <p:spPr>
          <a:xfrm>
            <a:off x="3403925" y="1587601"/>
            <a:ext cx="1961825"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5266227-725C-38C1-9E07-2379DE574B45}"/>
              </a:ext>
            </a:extLst>
          </p:cNvPr>
          <p:cNvSpPr/>
          <p:nvPr/>
        </p:nvSpPr>
        <p:spPr>
          <a:xfrm>
            <a:off x="2857254" y="1897802"/>
            <a:ext cx="1968746"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Rectangle 101">
            <a:extLst>
              <a:ext uri="{FF2B5EF4-FFF2-40B4-BE49-F238E27FC236}">
                <a16:creationId xmlns:a16="http://schemas.microsoft.com/office/drawing/2014/main" id="{BCDF2096-A3F7-36DB-09C7-08FE19267BFA}"/>
              </a:ext>
            </a:extLst>
          </p:cNvPr>
          <p:cNvSpPr/>
          <p:nvPr/>
        </p:nvSpPr>
        <p:spPr>
          <a:xfrm>
            <a:off x="2653637" y="199729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Rectangle 100">
            <a:extLst>
              <a:ext uri="{FF2B5EF4-FFF2-40B4-BE49-F238E27FC236}">
                <a16:creationId xmlns:a16="http://schemas.microsoft.com/office/drawing/2014/main" id="{DFC570D4-9CC3-C27A-1916-086DD7C8B911}"/>
              </a:ext>
            </a:extLst>
          </p:cNvPr>
          <p:cNvSpPr/>
          <p:nvPr/>
        </p:nvSpPr>
        <p:spPr>
          <a:xfrm>
            <a:off x="3030400" y="267919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1271464" y="282909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413428" cy="1407691"/>
          </a:xfrm>
        </p:spPr>
        <p:txBody>
          <a:bodyPr>
            <a:noAutofit/>
          </a:bodyPr>
          <a:lstStyle/>
          <a:p>
            <a:r>
              <a:rPr lang="en-GB" dirty="0"/>
              <a:t>Click on a room for information</a:t>
            </a:r>
          </a:p>
        </p:txBody>
      </p:sp>
      <p:sp>
        <p:nvSpPr>
          <p:cNvPr id="44" name="Rectangle 43">
            <a:extLst>
              <a:ext uri="{FF2B5EF4-FFF2-40B4-BE49-F238E27FC236}">
                <a16:creationId xmlns:a16="http://schemas.microsoft.com/office/drawing/2014/main" id="{7CFC6090-210D-6F4C-8985-E01DDBFB6324}"/>
              </a:ext>
            </a:extLst>
          </p:cNvPr>
          <p:cNvSpPr/>
          <p:nvPr/>
        </p:nvSpPr>
        <p:spPr>
          <a:xfrm>
            <a:off x="1736558" y="347198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DF001157-F0BF-8EC7-2772-DDBE2AEEEC4A}"/>
              </a:ext>
            </a:extLst>
          </p:cNvPr>
          <p:cNvSpPr/>
          <p:nvPr/>
        </p:nvSpPr>
        <p:spPr>
          <a:xfrm>
            <a:off x="6072964" y="190372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EF0E5A4E-F8B3-9B42-D51B-7CF8DE8A8938}"/>
              </a:ext>
            </a:extLst>
          </p:cNvPr>
          <p:cNvSpPr/>
          <p:nvPr/>
        </p:nvSpPr>
        <p:spPr>
          <a:xfrm>
            <a:off x="6090768" y="230654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318DEC34-2269-D2D5-6742-199F3517528D}"/>
              </a:ext>
            </a:extLst>
          </p:cNvPr>
          <p:cNvSpPr/>
          <p:nvPr/>
        </p:nvSpPr>
        <p:spPr>
          <a:xfrm>
            <a:off x="5455861" y="230594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F76137DE-D4F9-56F3-69F5-A4F2BB4984B4}"/>
              </a:ext>
            </a:extLst>
          </p:cNvPr>
          <p:cNvSpPr/>
          <p:nvPr/>
        </p:nvSpPr>
        <p:spPr>
          <a:xfrm>
            <a:off x="5473665" y="270875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0B56715-EE65-D53E-E4F5-DEA4EF437DE1}"/>
              </a:ext>
            </a:extLst>
          </p:cNvPr>
          <p:cNvSpPr/>
          <p:nvPr/>
        </p:nvSpPr>
        <p:spPr>
          <a:xfrm>
            <a:off x="6742763" y="230594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419B1BF3-7227-C6F5-5AA2-3B5DE79179AC}"/>
              </a:ext>
            </a:extLst>
          </p:cNvPr>
          <p:cNvSpPr/>
          <p:nvPr/>
        </p:nvSpPr>
        <p:spPr>
          <a:xfrm>
            <a:off x="6760567" y="270875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F24957D5-D7E0-F8E0-F628-F676FBC6E5AA}"/>
              </a:ext>
            </a:extLst>
          </p:cNvPr>
          <p:cNvSpPr/>
          <p:nvPr/>
        </p:nvSpPr>
        <p:spPr>
          <a:xfrm>
            <a:off x="6125660" y="270815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15EB087-572F-9846-BB4E-180C37A41F0F}"/>
              </a:ext>
            </a:extLst>
          </p:cNvPr>
          <p:cNvSpPr/>
          <p:nvPr/>
        </p:nvSpPr>
        <p:spPr>
          <a:xfrm>
            <a:off x="6143464" y="311096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89254" y="271501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407058" y="311782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CA037264-64D5-FB55-229A-3FB5548C19EA}"/>
              </a:ext>
            </a:extLst>
          </p:cNvPr>
          <p:cNvSpPr/>
          <p:nvPr/>
        </p:nvSpPr>
        <p:spPr>
          <a:xfrm>
            <a:off x="6772151" y="311723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1C473D2B-DF45-37F8-F64A-C02568BD6A25}"/>
              </a:ext>
            </a:extLst>
          </p:cNvPr>
          <p:cNvSpPr/>
          <p:nvPr/>
        </p:nvSpPr>
        <p:spPr>
          <a:xfrm>
            <a:off x="6789955" y="352004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35763" y="308577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a:extLst>
              <a:ext uri="{FF2B5EF4-FFF2-40B4-BE49-F238E27FC236}">
                <a16:creationId xmlns:a16="http://schemas.microsoft.com/office/drawing/2014/main" id="{58BE3046-435C-FFD0-8E7B-9DCFC9A201B5}"/>
              </a:ext>
            </a:extLst>
          </p:cNvPr>
          <p:cNvSpPr/>
          <p:nvPr/>
        </p:nvSpPr>
        <p:spPr>
          <a:xfrm>
            <a:off x="4146916" y="344844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8D04DD42-712B-07F9-BFE9-3988C4EA34B4}"/>
              </a:ext>
            </a:extLst>
          </p:cNvPr>
          <p:cNvSpPr/>
          <p:nvPr/>
        </p:nvSpPr>
        <p:spPr>
          <a:xfrm>
            <a:off x="3512009" y="344784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391D11AC-147A-46DF-8546-14096648E3AA}"/>
              </a:ext>
            </a:extLst>
          </p:cNvPr>
          <p:cNvSpPr/>
          <p:nvPr/>
        </p:nvSpPr>
        <p:spPr>
          <a:xfrm>
            <a:off x="3529813" y="385066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12C1AAD4-AE40-424E-2EDA-5C07FDB081F7}"/>
              </a:ext>
            </a:extLst>
          </p:cNvPr>
          <p:cNvSpPr/>
          <p:nvPr/>
        </p:nvSpPr>
        <p:spPr>
          <a:xfrm>
            <a:off x="4798911" y="344784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95C485BC-FA6E-6520-6974-3D212D23833D}"/>
              </a:ext>
            </a:extLst>
          </p:cNvPr>
          <p:cNvSpPr/>
          <p:nvPr/>
        </p:nvSpPr>
        <p:spPr>
          <a:xfrm>
            <a:off x="4816715" y="385066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3EF9BA4D-19DB-B92D-4893-81EE56FA01A3}"/>
              </a:ext>
            </a:extLst>
          </p:cNvPr>
          <p:cNvSpPr/>
          <p:nvPr/>
        </p:nvSpPr>
        <p:spPr>
          <a:xfrm>
            <a:off x="4181808" y="385006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3F741785-EB8B-4F95-8BEB-EA21D659D602}"/>
              </a:ext>
            </a:extLst>
          </p:cNvPr>
          <p:cNvSpPr/>
          <p:nvPr/>
        </p:nvSpPr>
        <p:spPr>
          <a:xfrm>
            <a:off x="4199612" y="425287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79B490C9-25D0-398B-FEE0-6262387302EC}"/>
              </a:ext>
            </a:extLst>
          </p:cNvPr>
          <p:cNvSpPr/>
          <p:nvPr/>
        </p:nvSpPr>
        <p:spPr>
          <a:xfrm>
            <a:off x="5445402" y="385692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C1352067-777A-8BC1-EA8D-7992336F7AA5}"/>
              </a:ext>
            </a:extLst>
          </p:cNvPr>
          <p:cNvSpPr/>
          <p:nvPr/>
        </p:nvSpPr>
        <p:spPr>
          <a:xfrm>
            <a:off x="5463206" y="425973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7A964B0D-6F0F-DEC8-A9C0-3144F6909329}"/>
              </a:ext>
            </a:extLst>
          </p:cNvPr>
          <p:cNvSpPr/>
          <p:nvPr/>
        </p:nvSpPr>
        <p:spPr>
          <a:xfrm>
            <a:off x="4828299" y="425913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EB9BF966-60A8-F1F9-7872-B38EF8B690CC}"/>
              </a:ext>
            </a:extLst>
          </p:cNvPr>
          <p:cNvSpPr/>
          <p:nvPr/>
        </p:nvSpPr>
        <p:spPr>
          <a:xfrm>
            <a:off x="4846103" y="466194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9F5FD3F8-B1A8-1144-B903-7C397F62CB8B}"/>
              </a:ext>
            </a:extLst>
          </p:cNvPr>
          <p:cNvSpPr/>
          <p:nvPr/>
        </p:nvSpPr>
        <p:spPr>
          <a:xfrm>
            <a:off x="6091911" y="422768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688D6775-C683-907A-B3D0-0A8A65E24EBC}"/>
              </a:ext>
            </a:extLst>
          </p:cNvPr>
          <p:cNvSpPr/>
          <p:nvPr/>
        </p:nvSpPr>
        <p:spPr>
          <a:xfrm>
            <a:off x="6109715" y="463049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E3B19DC1-C456-C6C5-F91B-3EB0E139F80B}"/>
              </a:ext>
            </a:extLst>
          </p:cNvPr>
          <p:cNvSpPr/>
          <p:nvPr/>
        </p:nvSpPr>
        <p:spPr>
          <a:xfrm>
            <a:off x="5474808" y="462989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7877D843-6AA9-ED8E-ABB4-48DD1A12EF2C}"/>
              </a:ext>
            </a:extLst>
          </p:cNvPr>
          <p:cNvSpPr/>
          <p:nvPr/>
        </p:nvSpPr>
        <p:spPr>
          <a:xfrm>
            <a:off x="5492612" y="503271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tangle 78">
            <a:extLst>
              <a:ext uri="{FF2B5EF4-FFF2-40B4-BE49-F238E27FC236}">
                <a16:creationId xmlns:a16="http://schemas.microsoft.com/office/drawing/2014/main" id="{463F9312-BFB4-6E2B-CEFA-27EB999BD30C}"/>
              </a:ext>
            </a:extLst>
          </p:cNvPr>
          <p:cNvSpPr/>
          <p:nvPr/>
        </p:nvSpPr>
        <p:spPr>
          <a:xfrm>
            <a:off x="6766045" y="462228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ectangle 79">
            <a:extLst>
              <a:ext uri="{FF2B5EF4-FFF2-40B4-BE49-F238E27FC236}">
                <a16:creationId xmlns:a16="http://schemas.microsoft.com/office/drawing/2014/main" id="{805B2D39-3F7A-3AA8-752E-6DF638000ACC}"/>
              </a:ext>
            </a:extLst>
          </p:cNvPr>
          <p:cNvSpPr/>
          <p:nvPr/>
        </p:nvSpPr>
        <p:spPr>
          <a:xfrm>
            <a:off x="6148942" y="502449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A98B858C-B657-2464-B078-2F4F3AA74340}"/>
              </a:ext>
            </a:extLst>
          </p:cNvPr>
          <p:cNvSpPr/>
          <p:nvPr/>
        </p:nvSpPr>
        <p:spPr>
          <a:xfrm>
            <a:off x="2892687" y="383887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B55D86A9-328A-8F75-E3B4-0CEEFAEB4A07}"/>
              </a:ext>
            </a:extLst>
          </p:cNvPr>
          <p:cNvSpPr/>
          <p:nvPr/>
        </p:nvSpPr>
        <p:spPr>
          <a:xfrm>
            <a:off x="2910491" y="424168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DB530FC9-4BB6-6526-BF5F-617DA348D67A}"/>
              </a:ext>
            </a:extLst>
          </p:cNvPr>
          <p:cNvSpPr/>
          <p:nvPr/>
        </p:nvSpPr>
        <p:spPr>
          <a:xfrm>
            <a:off x="3562486" y="424108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F7494BD2-B2E3-FBB7-283D-A0908D55BC96}"/>
              </a:ext>
            </a:extLst>
          </p:cNvPr>
          <p:cNvSpPr/>
          <p:nvPr/>
        </p:nvSpPr>
        <p:spPr>
          <a:xfrm>
            <a:off x="3580290" y="464389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9C653806-4BBC-92E0-C681-F0F139707715}"/>
              </a:ext>
            </a:extLst>
          </p:cNvPr>
          <p:cNvSpPr/>
          <p:nvPr/>
        </p:nvSpPr>
        <p:spPr>
          <a:xfrm>
            <a:off x="4208977" y="465015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D9EFC208-C2BF-EB70-366A-DCE58A8BDB91}"/>
              </a:ext>
            </a:extLst>
          </p:cNvPr>
          <p:cNvSpPr/>
          <p:nvPr/>
        </p:nvSpPr>
        <p:spPr>
          <a:xfrm>
            <a:off x="4226781" y="505297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89081F84-A090-886D-116F-0693701F4597}"/>
              </a:ext>
            </a:extLst>
          </p:cNvPr>
          <p:cNvSpPr/>
          <p:nvPr/>
        </p:nvSpPr>
        <p:spPr>
          <a:xfrm>
            <a:off x="4855486" y="502092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DA6529EF-4749-4725-A6CC-218AD91E9246}"/>
              </a:ext>
            </a:extLst>
          </p:cNvPr>
          <p:cNvSpPr/>
          <p:nvPr/>
        </p:nvSpPr>
        <p:spPr>
          <a:xfrm>
            <a:off x="4873290" y="542373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E9ED12B0-996D-EF97-822A-795A34D0F348}"/>
              </a:ext>
            </a:extLst>
          </p:cNvPr>
          <p:cNvSpPr/>
          <p:nvPr/>
        </p:nvSpPr>
        <p:spPr>
          <a:xfrm>
            <a:off x="5463206" y="543638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a:extLst>
              <a:ext uri="{FF2B5EF4-FFF2-40B4-BE49-F238E27FC236}">
                <a16:creationId xmlns:a16="http://schemas.microsoft.com/office/drawing/2014/main" id="{85F04A5C-1670-1893-7A64-1D2BE8FA9B89}"/>
              </a:ext>
            </a:extLst>
          </p:cNvPr>
          <p:cNvSpPr/>
          <p:nvPr/>
        </p:nvSpPr>
        <p:spPr>
          <a:xfrm>
            <a:off x="5243987" y="851920"/>
            <a:ext cx="608624" cy="560982"/>
          </a:xfrm>
          <a:prstGeom prst="rect">
            <a:avLst/>
          </a:prstGeom>
          <a:solidFill>
            <a:srgbClr val="BDBAAB"/>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Rectangle 98">
            <a:extLst>
              <a:ext uri="{FF2B5EF4-FFF2-40B4-BE49-F238E27FC236}">
                <a16:creationId xmlns:a16="http://schemas.microsoft.com/office/drawing/2014/main" id="{9E3630F9-6799-BB1E-1B30-A474F15BE9FF}"/>
              </a:ext>
            </a:extLst>
          </p:cNvPr>
          <p:cNvSpPr/>
          <p:nvPr/>
        </p:nvSpPr>
        <p:spPr>
          <a:xfrm>
            <a:off x="1979683" y="238838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Rectangle 106">
            <a:extLst>
              <a:ext uri="{FF2B5EF4-FFF2-40B4-BE49-F238E27FC236}">
                <a16:creationId xmlns:a16="http://schemas.microsoft.com/office/drawing/2014/main" id="{CFDEC0EB-969F-BFF5-7950-D1F56AAFD0D9}"/>
              </a:ext>
            </a:extLst>
          </p:cNvPr>
          <p:cNvSpPr/>
          <p:nvPr/>
        </p:nvSpPr>
        <p:spPr>
          <a:xfrm>
            <a:off x="6916610" y="1846328"/>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Rectangle 114">
            <a:extLst>
              <a:ext uri="{FF2B5EF4-FFF2-40B4-BE49-F238E27FC236}">
                <a16:creationId xmlns:a16="http://schemas.microsoft.com/office/drawing/2014/main" id="{FB3BDF8B-376B-56AD-F80F-121A2021ACBE}"/>
              </a:ext>
            </a:extLst>
          </p:cNvPr>
          <p:cNvSpPr/>
          <p:nvPr/>
        </p:nvSpPr>
        <p:spPr>
          <a:xfrm>
            <a:off x="7232701" y="2028873"/>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a:extLst>
              <a:ext uri="{FF2B5EF4-FFF2-40B4-BE49-F238E27FC236}">
                <a16:creationId xmlns:a16="http://schemas.microsoft.com/office/drawing/2014/main" id="{DE19EA72-97A3-C4D3-B5A3-A1709459466F}"/>
              </a:ext>
            </a:extLst>
          </p:cNvPr>
          <p:cNvSpPr/>
          <p:nvPr/>
        </p:nvSpPr>
        <p:spPr>
          <a:xfrm>
            <a:off x="8610676" y="2844168"/>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Rectangle 116">
            <a:extLst>
              <a:ext uri="{FF2B5EF4-FFF2-40B4-BE49-F238E27FC236}">
                <a16:creationId xmlns:a16="http://schemas.microsoft.com/office/drawing/2014/main" id="{F00CBEAB-ACE7-4126-0485-26F42368C685}"/>
              </a:ext>
            </a:extLst>
          </p:cNvPr>
          <p:cNvSpPr/>
          <p:nvPr/>
        </p:nvSpPr>
        <p:spPr>
          <a:xfrm>
            <a:off x="8926767" y="3026713"/>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2" name="Straight Connector 131">
            <a:extLst>
              <a:ext uri="{FF2B5EF4-FFF2-40B4-BE49-F238E27FC236}">
                <a16:creationId xmlns:a16="http://schemas.microsoft.com/office/drawing/2014/main" id="{AC48787F-51BF-6CCB-0E13-C3D4425D3453}"/>
              </a:ext>
            </a:extLst>
          </p:cNvPr>
          <p:cNvCxnSpPr>
            <a:cxnSpLocks/>
          </p:cNvCxnSpPr>
          <p:nvPr/>
        </p:nvCxnSpPr>
        <p:spPr>
          <a:xfrm>
            <a:off x="5702326" y="957585"/>
            <a:ext cx="1725" cy="521293"/>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6B53615-617A-FA46-789E-C3BCD58F5689}"/>
              </a:ext>
            </a:extLst>
          </p:cNvPr>
          <p:cNvCxnSpPr>
            <a:cxnSpLocks/>
          </p:cNvCxnSpPr>
          <p:nvPr/>
        </p:nvCxnSpPr>
        <p:spPr>
          <a:xfrm>
            <a:off x="5390641" y="782967"/>
            <a:ext cx="314591" cy="176093"/>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F5028C70-5F60-DB2A-EFB7-E8C55202A5CE}"/>
              </a:ext>
            </a:extLst>
          </p:cNvPr>
          <p:cNvCxnSpPr>
            <a:cxnSpLocks/>
          </p:cNvCxnSpPr>
          <p:nvPr/>
        </p:nvCxnSpPr>
        <p:spPr>
          <a:xfrm>
            <a:off x="5609082" y="1223633"/>
            <a:ext cx="59447" cy="30616"/>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sp>
        <p:nvSpPr>
          <p:cNvPr id="170" name="Rectangle 169">
            <a:extLst>
              <a:ext uri="{FF2B5EF4-FFF2-40B4-BE49-F238E27FC236}">
                <a16:creationId xmlns:a16="http://schemas.microsoft.com/office/drawing/2014/main" id="{FAC809B5-A023-7B20-FA68-63FFC7687629}"/>
              </a:ext>
            </a:extLst>
          </p:cNvPr>
          <p:cNvSpPr/>
          <p:nvPr/>
        </p:nvSpPr>
        <p:spPr>
          <a:xfrm>
            <a:off x="4467960" y="4727994"/>
            <a:ext cx="2234693" cy="339679"/>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Rectangle 171">
            <a:extLst>
              <a:ext uri="{FF2B5EF4-FFF2-40B4-BE49-F238E27FC236}">
                <a16:creationId xmlns:a16="http://schemas.microsoft.com/office/drawing/2014/main" id="{3FBE3582-75A6-D79C-8C66-11B2B2A35A0D}"/>
              </a:ext>
            </a:extLst>
          </p:cNvPr>
          <p:cNvSpPr/>
          <p:nvPr/>
        </p:nvSpPr>
        <p:spPr>
          <a:xfrm>
            <a:off x="4731190" y="4450389"/>
            <a:ext cx="392864"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Rectangle 172">
            <a:extLst>
              <a:ext uri="{FF2B5EF4-FFF2-40B4-BE49-F238E27FC236}">
                <a16:creationId xmlns:a16="http://schemas.microsoft.com/office/drawing/2014/main" id="{AD248EC8-CF87-8E3C-1B43-D2A074E62E86}"/>
              </a:ext>
            </a:extLst>
          </p:cNvPr>
          <p:cNvSpPr/>
          <p:nvPr/>
        </p:nvSpPr>
        <p:spPr>
          <a:xfrm>
            <a:off x="5281733" y="4320165"/>
            <a:ext cx="391269" cy="1359455"/>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Rectangle 180">
            <a:extLst>
              <a:ext uri="{FF2B5EF4-FFF2-40B4-BE49-F238E27FC236}">
                <a16:creationId xmlns:a16="http://schemas.microsoft.com/office/drawing/2014/main" id="{098F01DF-977E-027F-31CB-82622B2E045B}"/>
              </a:ext>
            </a:extLst>
          </p:cNvPr>
          <p:cNvSpPr/>
          <p:nvPr/>
        </p:nvSpPr>
        <p:spPr>
          <a:xfrm>
            <a:off x="3023503" y="3854589"/>
            <a:ext cx="2234693" cy="339679"/>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Rectangle 181">
            <a:extLst>
              <a:ext uri="{FF2B5EF4-FFF2-40B4-BE49-F238E27FC236}">
                <a16:creationId xmlns:a16="http://schemas.microsoft.com/office/drawing/2014/main" id="{37D03BF1-FBBF-2311-EF81-F0A758F16199}"/>
              </a:ext>
            </a:extLst>
          </p:cNvPr>
          <p:cNvSpPr/>
          <p:nvPr/>
        </p:nvSpPr>
        <p:spPr>
          <a:xfrm>
            <a:off x="3281290" y="3579706"/>
            <a:ext cx="392864"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Rectangle 182">
            <a:extLst>
              <a:ext uri="{FF2B5EF4-FFF2-40B4-BE49-F238E27FC236}">
                <a16:creationId xmlns:a16="http://schemas.microsoft.com/office/drawing/2014/main" id="{1966C87E-D788-D605-E047-D92F41C1BBA9}"/>
              </a:ext>
            </a:extLst>
          </p:cNvPr>
          <p:cNvSpPr/>
          <p:nvPr/>
        </p:nvSpPr>
        <p:spPr>
          <a:xfrm>
            <a:off x="3839376" y="3446759"/>
            <a:ext cx="390432" cy="1364726"/>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2" name="Straight Connector 231">
            <a:extLst>
              <a:ext uri="{FF2B5EF4-FFF2-40B4-BE49-F238E27FC236}">
                <a16:creationId xmlns:a16="http://schemas.microsoft.com/office/drawing/2014/main" id="{D4D6B370-158D-F4E9-0A33-063B071D126A}"/>
              </a:ext>
            </a:extLst>
          </p:cNvPr>
          <p:cNvCxnSpPr/>
          <p:nvPr/>
        </p:nvCxnSpPr>
        <p:spPr>
          <a:xfrm>
            <a:off x="3781874" y="221369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A06067CA-BB56-1B26-884D-BAF9620AEC8B}"/>
              </a:ext>
            </a:extLst>
          </p:cNvPr>
          <p:cNvSpPr/>
          <p:nvPr/>
        </p:nvSpPr>
        <p:spPr>
          <a:xfrm>
            <a:off x="4614478" y="1066135"/>
            <a:ext cx="334595" cy="202581"/>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Rectangle 209">
            <a:extLst>
              <a:ext uri="{FF2B5EF4-FFF2-40B4-BE49-F238E27FC236}">
                <a16:creationId xmlns:a16="http://schemas.microsoft.com/office/drawing/2014/main" id="{7451296F-F228-7F20-ED1A-885E16BA96F5}"/>
              </a:ext>
            </a:extLst>
          </p:cNvPr>
          <p:cNvSpPr/>
          <p:nvPr/>
        </p:nvSpPr>
        <p:spPr>
          <a:xfrm>
            <a:off x="4400541" y="1198328"/>
            <a:ext cx="334595" cy="202581"/>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1" name="Straight Connector 130">
            <a:extLst>
              <a:ext uri="{FF2B5EF4-FFF2-40B4-BE49-F238E27FC236}">
                <a16:creationId xmlns:a16="http://schemas.microsoft.com/office/drawing/2014/main" id="{6B020A53-84DC-3DE5-FBFC-CCA1849C4FED}"/>
              </a:ext>
            </a:extLst>
          </p:cNvPr>
          <p:cNvCxnSpPr/>
          <p:nvPr/>
        </p:nvCxnSpPr>
        <p:spPr>
          <a:xfrm>
            <a:off x="5392311" y="787562"/>
            <a:ext cx="0" cy="504000"/>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sp>
        <p:nvSpPr>
          <p:cNvPr id="234" name="Cylinder 233">
            <a:extLst>
              <a:ext uri="{FF2B5EF4-FFF2-40B4-BE49-F238E27FC236}">
                <a16:creationId xmlns:a16="http://schemas.microsoft.com/office/drawing/2014/main" id="{944C0170-83D8-E3A1-CB12-2DC24A9F6279}"/>
              </a:ext>
            </a:extLst>
          </p:cNvPr>
          <p:cNvSpPr>
            <a:spLocks noChangeAspect="1"/>
          </p:cNvSpPr>
          <p:nvPr/>
        </p:nvSpPr>
        <p:spPr>
          <a:xfrm>
            <a:off x="4491717" y="4168469"/>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Cylinder 236">
            <a:extLst>
              <a:ext uri="{FF2B5EF4-FFF2-40B4-BE49-F238E27FC236}">
                <a16:creationId xmlns:a16="http://schemas.microsoft.com/office/drawing/2014/main" id="{B0EFCE8D-A07A-9DEA-7198-2AD7909654DF}"/>
              </a:ext>
            </a:extLst>
          </p:cNvPr>
          <p:cNvSpPr>
            <a:spLocks noChangeAspect="1"/>
          </p:cNvSpPr>
          <p:nvPr/>
        </p:nvSpPr>
        <p:spPr>
          <a:xfrm>
            <a:off x="4968574" y="4583136"/>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Cylinder 237">
            <a:extLst>
              <a:ext uri="{FF2B5EF4-FFF2-40B4-BE49-F238E27FC236}">
                <a16:creationId xmlns:a16="http://schemas.microsoft.com/office/drawing/2014/main" id="{5C4EECBC-5074-840A-A4E0-C31ACE94E828}"/>
              </a:ext>
            </a:extLst>
          </p:cNvPr>
          <p:cNvSpPr>
            <a:spLocks noChangeAspect="1"/>
          </p:cNvSpPr>
          <p:nvPr/>
        </p:nvSpPr>
        <p:spPr>
          <a:xfrm>
            <a:off x="4909139" y="4613664"/>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Cylinder 238">
            <a:extLst>
              <a:ext uri="{FF2B5EF4-FFF2-40B4-BE49-F238E27FC236}">
                <a16:creationId xmlns:a16="http://schemas.microsoft.com/office/drawing/2014/main" id="{DE59165E-59B2-42B0-7CE5-866174820CA3}"/>
              </a:ext>
            </a:extLst>
          </p:cNvPr>
          <p:cNvSpPr>
            <a:spLocks noChangeAspect="1"/>
          </p:cNvSpPr>
          <p:nvPr/>
        </p:nvSpPr>
        <p:spPr>
          <a:xfrm>
            <a:off x="5057147" y="4632718"/>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Cylinder 239">
            <a:extLst>
              <a:ext uri="{FF2B5EF4-FFF2-40B4-BE49-F238E27FC236}">
                <a16:creationId xmlns:a16="http://schemas.microsoft.com/office/drawing/2014/main" id="{C57FA326-8A2A-0A5F-BD03-D11D1C82C73C}"/>
              </a:ext>
            </a:extLst>
          </p:cNvPr>
          <p:cNvSpPr>
            <a:spLocks noChangeAspect="1"/>
          </p:cNvSpPr>
          <p:nvPr/>
        </p:nvSpPr>
        <p:spPr>
          <a:xfrm>
            <a:off x="5001111" y="4667544"/>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Cylinder 245">
            <a:extLst>
              <a:ext uri="{FF2B5EF4-FFF2-40B4-BE49-F238E27FC236}">
                <a16:creationId xmlns:a16="http://schemas.microsoft.com/office/drawing/2014/main" id="{8D8B0E77-50AC-D2DA-0319-703A3418DDF5}"/>
              </a:ext>
            </a:extLst>
          </p:cNvPr>
          <p:cNvSpPr>
            <a:spLocks noChangeAspect="1"/>
          </p:cNvSpPr>
          <p:nvPr/>
        </p:nvSpPr>
        <p:spPr>
          <a:xfrm>
            <a:off x="3545653" y="3777743"/>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7" name="Cylinder 246">
            <a:extLst>
              <a:ext uri="{FF2B5EF4-FFF2-40B4-BE49-F238E27FC236}">
                <a16:creationId xmlns:a16="http://schemas.microsoft.com/office/drawing/2014/main" id="{3D3A4972-E9CD-346D-4EC5-B4F96DC4F1A1}"/>
              </a:ext>
            </a:extLst>
          </p:cNvPr>
          <p:cNvSpPr>
            <a:spLocks noChangeAspect="1"/>
          </p:cNvSpPr>
          <p:nvPr/>
        </p:nvSpPr>
        <p:spPr>
          <a:xfrm>
            <a:off x="3633036" y="383827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8" name="Cylinder 247">
            <a:extLst>
              <a:ext uri="{FF2B5EF4-FFF2-40B4-BE49-F238E27FC236}">
                <a16:creationId xmlns:a16="http://schemas.microsoft.com/office/drawing/2014/main" id="{64BC7EB5-2AD9-D030-15A2-005D8DC7A65D}"/>
              </a:ext>
            </a:extLst>
          </p:cNvPr>
          <p:cNvSpPr>
            <a:spLocks noChangeAspect="1"/>
          </p:cNvSpPr>
          <p:nvPr/>
        </p:nvSpPr>
        <p:spPr>
          <a:xfrm>
            <a:off x="3701440" y="386932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9" name="Cylinder 248">
            <a:extLst>
              <a:ext uri="{FF2B5EF4-FFF2-40B4-BE49-F238E27FC236}">
                <a16:creationId xmlns:a16="http://schemas.microsoft.com/office/drawing/2014/main" id="{3F78F68F-2C26-1CA9-1AA8-3F3A5AE8849D}"/>
              </a:ext>
            </a:extLst>
          </p:cNvPr>
          <p:cNvSpPr>
            <a:spLocks noChangeAspect="1"/>
          </p:cNvSpPr>
          <p:nvPr/>
        </p:nvSpPr>
        <p:spPr>
          <a:xfrm>
            <a:off x="3812988" y="3912375"/>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Cube 253">
            <a:extLst>
              <a:ext uri="{FF2B5EF4-FFF2-40B4-BE49-F238E27FC236}">
                <a16:creationId xmlns:a16="http://schemas.microsoft.com/office/drawing/2014/main" id="{917EAF57-6728-B86B-B3F5-96991019380C}"/>
              </a:ext>
            </a:extLst>
          </p:cNvPr>
          <p:cNvSpPr/>
          <p:nvPr/>
        </p:nvSpPr>
        <p:spPr>
          <a:xfrm>
            <a:off x="5215334" y="4733122"/>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Cube 254">
            <a:extLst>
              <a:ext uri="{FF2B5EF4-FFF2-40B4-BE49-F238E27FC236}">
                <a16:creationId xmlns:a16="http://schemas.microsoft.com/office/drawing/2014/main" id="{C298E947-FE0A-81BC-ED6B-D7900085200A}"/>
              </a:ext>
            </a:extLst>
          </p:cNvPr>
          <p:cNvSpPr/>
          <p:nvPr/>
        </p:nvSpPr>
        <p:spPr>
          <a:xfrm>
            <a:off x="5328075" y="4803081"/>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Cube 255">
            <a:extLst>
              <a:ext uri="{FF2B5EF4-FFF2-40B4-BE49-F238E27FC236}">
                <a16:creationId xmlns:a16="http://schemas.microsoft.com/office/drawing/2014/main" id="{B4C83D2F-7544-4B2A-2736-17593B538E71}"/>
              </a:ext>
            </a:extLst>
          </p:cNvPr>
          <p:cNvSpPr/>
          <p:nvPr/>
        </p:nvSpPr>
        <p:spPr>
          <a:xfrm>
            <a:off x="5437111" y="4867846"/>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Cube 256">
            <a:extLst>
              <a:ext uri="{FF2B5EF4-FFF2-40B4-BE49-F238E27FC236}">
                <a16:creationId xmlns:a16="http://schemas.microsoft.com/office/drawing/2014/main" id="{6098770E-2D2A-70C1-CEB2-ECF742D74878}"/>
              </a:ext>
            </a:extLst>
          </p:cNvPr>
          <p:cNvSpPr/>
          <p:nvPr/>
        </p:nvSpPr>
        <p:spPr>
          <a:xfrm>
            <a:off x="5514311" y="4934254"/>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Rectangle 174">
            <a:extLst>
              <a:ext uri="{FF2B5EF4-FFF2-40B4-BE49-F238E27FC236}">
                <a16:creationId xmlns:a16="http://schemas.microsoft.com/office/drawing/2014/main" id="{574EC8A0-CE75-FEFF-491E-E54A615E1349}"/>
              </a:ext>
            </a:extLst>
          </p:cNvPr>
          <p:cNvSpPr/>
          <p:nvPr/>
        </p:nvSpPr>
        <p:spPr>
          <a:xfrm>
            <a:off x="5287735" y="4181662"/>
            <a:ext cx="391269" cy="135945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Rectangle 170">
            <a:extLst>
              <a:ext uri="{FF2B5EF4-FFF2-40B4-BE49-F238E27FC236}">
                <a16:creationId xmlns:a16="http://schemas.microsoft.com/office/drawing/2014/main" id="{02B01D95-04F3-5788-2716-CE90A7BCF24B}"/>
              </a:ext>
            </a:extLst>
          </p:cNvPr>
          <p:cNvSpPr/>
          <p:nvPr/>
        </p:nvSpPr>
        <p:spPr>
          <a:xfrm>
            <a:off x="5816741" y="5129785"/>
            <a:ext cx="438161"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Cylinder 249">
            <a:extLst>
              <a:ext uri="{FF2B5EF4-FFF2-40B4-BE49-F238E27FC236}">
                <a16:creationId xmlns:a16="http://schemas.microsoft.com/office/drawing/2014/main" id="{00BA6AAE-6D3D-C0CF-EAAC-0F52ABF73F5C}"/>
              </a:ext>
            </a:extLst>
          </p:cNvPr>
          <p:cNvSpPr>
            <a:spLocks noChangeAspect="1"/>
          </p:cNvSpPr>
          <p:nvPr/>
        </p:nvSpPr>
        <p:spPr>
          <a:xfrm>
            <a:off x="5015696" y="4424115"/>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Cylinder 250">
            <a:extLst>
              <a:ext uri="{FF2B5EF4-FFF2-40B4-BE49-F238E27FC236}">
                <a16:creationId xmlns:a16="http://schemas.microsoft.com/office/drawing/2014/main" id="{6181448C-B3F4-2FC2-BFC6-9E4555C27689}"/>
              </a:ext>
            </a:extLst>
          </p:cNvPr>
          <p:cNvSpPr>
            <a:spLocks noChangeAspect="1"/>
          </p:cNvSpPr>
          <p:nvPr/>
        </p:nvSpPr>
        <p:spPr>
          <a:xfrm>
            <a:off x="5116299" y="448977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Cylinder 251">
            <a:extLst>
              <a:ext uri="{FF2B5EF4-FFF2-40B4-BE49-F238E27FC236}">
                <a16:creationId xmlns:a16="http://schemas.microsoft.com/office/drawing/2014/main" id="{084C99E6-611E-B7B2-BD5D-239FE4456384}"/>
              </a:ext>
            </a:extLst>
          </p:cNvPr>
          <p:cNvSpPr>
            <a:spLocks noChangeAspect="1"/>
          </p:cNvSpPr>
          <p:nvPr/>
        </p:nvSpPr>
        <p:spPr>
          <a:xfrm>
            <a:off x="4915184" y="447208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Cylinder 252">
            <a:extLst>
              <a:ext uri="{FF2B5EF4-FFF2-40B4-BE49-F238E27FC236}">
                <a16:creationId xmlns:a16="http://schemas.microsoft.com/office/drawing/2014/main" id="{756BBD9E-BB15-6ABE-2009-F0596F9FEE62}"/>
              </a:ext>
            </a:extLst>
          </p:cNvPr>
          <p:cNvSpPr>
            <a:spLocks noChangeAspect="1"/>
          </p:cNvSpPr>
          <p:nvPr/>
        </p:nvSpPr>
        <p:spPr>
          <a:xfrm>
            <a:off x="4996926" y="450560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Cube 257">
            <a:extLst>
              <a:ext uri="{FF2B5EF4-FFF2-40B4-BE49-F238E27FC236}">
                <a16:creationId xmlns:a16="http://schemas.microsoft.com/office/drawing/2014/main" id="{42D9E607-E093-3023-0760-7EC0A0A6E879}"/>
              </a:ext>
            </a:extLst>
          </p:cNvPr>
          <p:cNvSpPr/>
          <p:nvPr/>
        </p:nvSpPr>
        <p:spPr>
          <a:xfrm>
            <a:off x="5188611" y="4505607"/>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Cube 258">
            <a:extLst>
              <a:ext uri="{FF2B5EF4-FFF2-40B4-BE49-F238E27FC236}">
                <a16:creationId xmlns:a16="http://schemas.microsoft.com/office/drawing/2014/main" id="{1DDFFAD9-1072-235A-AD36-9FD51C2D55E4}"/>
              </a:ext>
            </a:extLst>
          </p:cNvPr>
          <p:cNvSpPr/>
          <p:nvPr/>
        </p:nvSpPr>
        <p:spPr>
          <a:xfrm>
            <a:off x="5116623" y="4555752"/>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Cube 259">
            <a:extLst>
              <a:ext uri="{FF2B5EF4-FFF2-40B4-BE49-F238E27FC236}">
                <a16:creationId xmlns:a16="http://schemas.microsoft.com/office/drawing/2014/main" id="{37648714-D557-8A09-674D-9702FD56A3F3}"/>
              </a:ext>
            </a:extLst>
          </p:cNvPr>
          <p:cNvSpPr/>
          <p:nvPr/>
        </p:nvSpPr>
        <p:spPr>
          <a:xfrm>
            <a:off x="5285264" y="4558452"/>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Cube 260">
            <a:extLst>
              <a:ext uri="{FF2B5EF4-FFF2-40B4-BE49-F238E27FC236}">
                <a16:creationId xmlns:a16="http://schemas.microsoft.com/office/drawing/2014/main" id="{CF69650B-4686-C4FC-77B7-10868E7A6D69}"/>
              </a:ext>
            </a:extLst>
          </p:cNvPr>
          <p:cNvSpPr/>
          <p:nvPr/>
        </p:nvSpPr>
        <p:spPr>
          <a:xfrm>
            <a:off x="5215334" y="4611847"/>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Cube 261">
            <a:extLst>
              <a:ext uri="{FF2B5EF4-FFF2-40B4-BE49-F238E27FC236}">
                <a16:creationId xmlns:a16="http://schemas.microsoft.com/office/drawing/2014/main" id="{C0C117A1-C92D-7A3C-9D2D-9DFBA34B9144}"/>
              </a:ext>
            </a:extLst>
          </p:cNvPr>
          <p:cNvSpPr/>
          <p:nvPr/>
        </p:nvSpPr>
        <p:spPr>
          <a:xfrm>
            <a:off x="5372508" y="4614451"/>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Cube 262">
            <a:extLst>
              <a:ext uri="{FF2B5EF4-FFF2-40B4-BE49-F238E27FC236}">
                <a16:creationId xmlns:a16="http://schemas.microsoft.com/office/drawing/2014/main" id="{6A3653B2-53C8-11A4-A575-F87B9D988595}"/>
              </a:ext>
            </a:extLst>
          </p:cNvPr>
          <p:cNvSpPr/>
          <p:nvPr/>
        </p:nvSpPr>
        <p:spPr>
          <a:xfrm>
            <a:off x="5317249" y="4668481"/>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4" name="Cube 263">
            <a:extLst>
              <a:ext uri="{FF2B5EF4-FFF2-40B4-BE49-F238E27FC236}">
                <a16:creationId xmlns:a16="http://schemas.microsoft.com/office/drawing/2014/main" id="{42E87E5A-81A0-0AEA-5A27-303A3CF184C7}"/>
              </a:ext>
            </a:extLst>
          </p:cNvPr>
          <p:cNvSpPr/>
          <p:nvPr/>
        </p:nvSpPr>
        <p:spPr>
          <a:xfrm>
            <a:off x="5455808" y="4670875"/>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Cube 264">
            <a:extLst>
              <a:ext uri="{FF2B5EF4-FFF2-40B4-BE49-F238E27FC236}">
                <a16:creationId xmlns:a16="http://schemas.microsoft.com/office/drawing/2014/main" id="{373E1369-4827-7486-57CF-C93517178EB4}"/>
              </a:ext>
            </a:extLst>
          </p:cNvPr>
          <p:cNvSpPr/>
          <p:nvPr/>
        </p:nvSpPr>
        <p:spPr>
          <a:xfrm>
            <a:off x="5391682" y="4727227"/>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Cube 265">
            <a:extLst>
              <a:ext uri="{FF2B5EF4-FFF2-40B4-BE49-F238E27FC236}">
                <a16:creationId xmlns:a16="http://schemas.microsoft.com/office/drawing/2014/main" id="{B79AEDE5-46A0-C6C2-0864-D8942B6BF0C7}"/>
              </a:ext>
            </a:extLst>
          </p:cNvPr>
          <p:cNvSpPr/>
          <p:nvPr/>
        </p:nvSpPr>
        <p:spPr>
          <a:xfrm>
            <a:off x="5548299" y="4723870"/>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7" name="Cube 266">
            <a:extLst>
              <a:ext uri="{FF2B5EF4-FFF2-40B4-BE49-F238E27FC236}">
                <a16:creationId xmlns:a16="http://schemas.microsoft.com/office/drawing/2014/main" id="{59726FAC-CE0C-67E1-6139-499A409E5B20}"/>
              </a:ext>
            </a:extLst>
          </p:cNvPr>
          <p:cNvSpPr/>
          <p:nvPr/>
        </p:nvSpPr>
        <p:spPr>
          <a:xfrm>
            <a:off x="5486793" y="4776854"/>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8" name="Cube 267">
            <a:extLst>
              <a:ext uri="{FF2B5EF4-FFF2-40B4-BE49-F238E27FC236}">
                <a16:creationId xmlns:a16="http://schemas.microsoft.com/office/drawing/2014/main" id="{E327A811-F2C1-5C24-955E-3DD7F28121C9}"/>
              </a:ext>
            </a:extLst>
          </p:cNvPr>
          <p:cNvSpPr/>
          <p:nvPr/>
        </p:nvSpPr>
        <p:spPr>
          <a:xfrm>
            <a:off x="5643589" y="4775109"/>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Cube 268">
            <a:extLst>
              <a:ext uri="{FF2B5EF4-FFF2-40B4-BE49-F238E27FC236}">
                <a16:creationId xmlns:a16="http://schemas.microsoft.com/office/drawing/2014/main" id="{629FC3CF-CC4E-7DA3-CD44-D9B6BED114E2}"/>
              </a:ext>
            </a:extLst>
          </p:cNvPr>
          <p:cNvSpPr/>
          <p:nvPr/>
        </p:nvSpPr>
        <p:spPr>
          <a:xfrm>
            <a:off x="5586287" y="4844563"/>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Cylinder 269">
            <a:extLst>
              <a:ext uri="{FF2B5EF4-FFF2-40B4-BE49-F238E27FC236}">
                <a16:creationId xmlns:a16="http://schemas.microsoft.com/office/drawing/2014/main" id="{231B6F24-D028-4322-A6D0-122680F7D057}"/>
              </a:ext>
            </a:extLst>
          </p:cNvPr>
          <p:cNvSpPr>
            <a:spLocks noChangeAspect="1"/>
          </p:cNvSpPr>
          <p:nvPr/>
        </p:nvSpPr>
        <p:spPr>
          <a:xfrm>
            <a:off x="5791342" y="4965689"/>
            <a:ext cx="72000" cy="134044"/>
          </a:xfrm>
          <a:prstGeom prst="can">
            <a:avLst>
              <a:gd name="adj" fmla="val 48786"/>
            </a:avLst>
          </a:prstGeom>
          <a:solidFill>
            <a:schemeClr val="tx2">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1" name="Cylinder 270">
            <a:extLst>
              <a:ext uri="{FF2B5EF4-FFF2-40B4-BE49-F238E27FC236}">
                <a16:creationId xmlns:a16="http://schemas.microsoft.com/office/drawing/2014/main" id="{7228ECE3-7AE6-B6EF-69DC-455F0F581246}"/>
              </a:ext>
            </a:extLst>
          </p:cNvPr>
          <p:cNvSpPr>
            <a:spLocks noChangeAspect="1"/>
          </p:cNvSpPr>
          <p:nvPr/>
        </p:nvSpPr>
        <p:spPr>
          <a:xfrm>
            <a:off x="5884632" y="5024074"/>
            <a:ext cx="72000" cy="134044"/>
          </a:xfrm>
          <a:prstGeom prst="can">
            <a:avLst>
              <a:gd name="adj" fmla="val 48786"/>
            </a:avLst>
          </a:prstGeom>
          <a:solidFill>
            <a:schemeClr val="tx2">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1" name="Group 40">
            <a:extLst>
              <a:ext uri="{FF2B5EF4-FFF2-40B4-BE49-F238E27FC236}">
                <a16:creationId xmlns:a16="http://schemas.microsoft.com/office/drawing/2014/main" id="{DC71D2EC-F96D-47C7-B26A-458852543D8D}"/>
              </a:ext>
            </a:extLst>
          </p:cNvPr>
          <p:cNvGrpSpPr/>
          <p:nvPr/>
        </p:nvGrpSpPr>
        <p:grpSpPr>
          <a:xfrm>
            <a:off x="5918175" y="3670704"/>
            <a:ext cx="2473579" cy="1585106"/>
            <a:chOff x="5448660" y="3979472"/>
            <a:chExt cx="2473579" cy="1585106"/>
          </a:xfrm>
        </p:grpSpPr>
        <p:sp>
          <p:nvSpPr>
            <p:cNvPr id="187" name="Rectangle 186">
              <a:extLst>
                <a:ext uri="{FF2B5EF4-FFF2-40B4-BE49-F238E27FC236}">
                  <a16:creationId xmlns:a16="http://schemas.microsoft.com/office/drawing/2014/main" id="{526616E9-098A-B599-362B-3A36EC770093}"/>
                </a:ext>
              </a:extLst>
            </p:cNvPr>
            <p:cNvSpPr/>
            <p:nvPr/>
          </p:nvSpPr>
          <p:spPr>
            <a:xfrm>
              <a:off x="5448660" y="4800820"/>
              <a:ext cx="2473579" cy="225563"/>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Rectangle 187">
              <a:extLst>
                <a:ext uri="{FF2B5EF4-FFF2-40B4-BE49-F238E27FC236}">
                  <a16:creationId xmlns:a16="http://schemas.microsoft.com/office/drawing/2014/main" id="{EDD2DC80-F454-2B58-16E3-CAB02C7F3F6A}"/>
                </a:ext>
              </a:extLst>
            </p:cNvPr>
            <p:cNvSpPr/>
            <p:nvPr/>
          </p:nvSpPr>
          <p:spPr>
            <a:xfrm>
              <a:off x="6497758" y="3979472"/>
              <a:ext cx="540099" cy="1585106"/>
            </a:xfrm>
            <a:prstGeom prst="rect">
              <a:avLst/>
            </a:prstGeom>
            <a:solidFill>
              <a:schemeClr val="accent3"/>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8" name="Cube 277">
              <a:extLst>
                <a:ext uri="{FF2B5EF4-FFF2-40B4-BE49-F238E27FC236}">
                  <a16:creationId xmlns:a16="http://schemas.microsoft.com/office/drawing/2014/main" id="{84C913B2-5A55-DC48-7A57-83593E925470}"/>
                </a:ext>
              </a:extLst>
            </p:cNvPr>
            <p:cNvSpPr/>
            <p:nvPr/>
          </p:nvSpPr>
          <p:spPr>
            <a:xfrm>
              <a:off x="6074759" y="4407061"/>
              <a:ext cx="300996" cy="61813"/>
            </a:xfrm>
            <a:prstGeom prst="cube">
              <a:avLst>
                <a:gd name="adj" fmla="val 46960"/>
              </a:avLst>
            </a:prstGeom>
            <a:solidFill>
              <a:schemeClr val="accent3">
                <a:lumMod val="40000"/>
                <a:lumOff val="60000"/>
              </a:schemeClr>
            </a:solidFill>
            <a:ln w="6350">
              <a:solidFill>
                <a:schemeClr val="bg1">
                  <a:lumMod val="85000"/>
                </a:schemeClr>
              </a:solidFill>
            </a:ln>
            <a:scene3d>
              <a:camera prst="orthographicFront">
                <a:rot lat="1200000" lon="7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Cube 278">
              <a:extLst>
                <a:ext uri="{FF2B5EF4-FFF2-40B4-BE49-F238E27FC236}">
                  <a16:creationId xmlns:a16="http://schemas.microsoft.com/office/drawing/2014/main" id="{294B120E-D676-303C-EDEA-C4F0F5C3EF66}"/>
                </a:ext>
              </a:extLst>
            </p:cNvPr>
            <p:cNvSpPr/>
            <p:nvPr/>
          </p:nvSpPr>
          <p:spPr>
            <a:xfrm>
              <a:off x="6125660" y="4441824"/>
              <a:ext cx="300996" cy="66951"/>
            </a:xfrm>
            <a:prstGeom prst="cube">
              <a:avLst>
                <a:gd name="adj" fmla="val 46960"/>
              </a:avLst>
            </a:prstGeom>
            <a:solidFill>
              <a:schemeClr val="accent3">
                <a:lumMod val="40000"/>
                <a:lumOff val="60000"/>
              </a:schemeClr>
            </a:solidFill>
            <a:ln w="6350">
              <a:solidFill>
                <a:schemeClr val="bg1">
                  <a:lumMod val="85000"/>
                </a:schemeClr>
              </a:solidFill>
            </a:ln>
            <a:scene3d>
              <a:camera prst="orthographicFront">
                <a:rot lat="1200000" lon="8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0" name="Cube 279">
              <a:extLst>
                <a:ext uri="{FF2B5EF4-FFF2-40B4-BE49-F238E27FC236}">
                  <a16:creationId xmlns:a16="http://schemas.microsoft.com/office/drawing/2014/main" id="{A9FD0D10-759C-7ACE-D21D-ED992F7BF0CB}"/>
                </a:ext>
              </a:extLst>
            </p:cNvPr>
            <p:cNvSpPr/>
            <p:nvPr/>
          </p:nvSpPr>
          <p:spPr>
            <a:xfrm>
              <a:off x="6200316" y="4475734"/>
              <a:ext cx="300996" cy="66951"/>
            </a:xfrm>
            <a:prstGeom prst="cube">
              <a:avLst>
                <a:gd name="adj" fmla="val 46960"/>
              </a:avLst>
            </a:prstGeom>
            <a:solidFill>
              <a:schemeClr val="accent3">
                <a:lumMod val="40000"/>
                <a:lumOff val="60000"/>
              </a:schemeClr>
            </a:solidFill>
            <a:ln w="6350">
              <a:solidFill>
                <a:schemeClr val="bg1">
                  <a:lumMod val="85000"/>
                </a:schemeClr>
              </a:solidFill>
            </a:ln>
            <a:scene3d>
              <a:camera prst="orthographicFront">
                <a:rot lat="1200000" lon="8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1" name="Cube 280">
            <a:extLst>
              <a:ext uri="{FF2B5EF4-FFF2-40B4-BE49-F238E27FC236}">
                <a16:creationId xmlns:a16="http://schemas.microsoft.com/office/drawing/2014/main" id="{16738FF2-F664-57B3-F878-0F34D7991B8E}"/>
              </a:ext>
            </a:extLst>
          </p:cNvPr>
          <p:cNvSpPr/>
          <p:nvPr/>
        </p:nvSpPr>
        <p:spPr>
          <a:xfrm>
            <a:off x="4187846" y="4220657"/>
            <a:ext cx="300996" cy="61813"/>
          </a:xfrm>
          <a:prstGeom prst="cube">
            <a:avLst>
              <a:gd name="adj" fmla="val 46960"/>
            </a:avLst>
          </a:prstGeom>
          <a:solidFill>
            <a:schemeClr val="accent3">
              <a:lumMod val="60000"/>
              <a:lumOff val="40000"/>
            </a:schemeClr>
          </a:solidFill>
          <a:ln w="6350">
            <a:solidFill>
              <a:schemeClr val="bg1">
                <a:lumMod val="85000"/>
              </a:schemeClr>
            </a:solidFill>
          </a:ln>
          <a:scene3d>
            <a:camera prst="orthographicFront">
              <a:rot lat="1200000" lon="7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2" name="Cube 281">
            <a:extLst>
              <a:ext uri="{FF2B5EF4-FFF2-40B4-BE49-F238E27FC236}">
                <a16:creationId xmlns:a16="http://schemas.microsoft.com/office/drawing/2014/main" id="{4F739BFD-BD59-7E65-C516-9EB24417B874}"/>
              </a:ext>
            </a:extLst>
          </p:cNvPr>
          <p:cNvSpPr/>
          <p:nvPr/>
        </p:nvSpPr>
        <p:spPr>
          <a:xfrm>
            <a:off x="4238747" y="4255420"/>
            <a:ext cx="300996" cy="66951"/>
          </a:xfrm>
          <a:prstGeom prst="cube">
            <a:avLst>
              <a:gd name="adj" fmla="val 46960"/>
            </a:avLst>
          </a:prstGeom>
          <a:solidFill>
            <a:schemeClr val="accent3">
              <a:lumMod val="60000"/>
              <a:lumOff val="40000"/>
            </a:schemeClr>
          </a:solidFill>
          <a:ln w="6350">
            <a:solidFill>
              <a:schemeClr val="bg1">
                <a:lumMod val="85000"/>
              </a:schemeClr>
            </a:solidFill>
          </a:ln>
          <a:scene3d>
            <a:camera prst="orthographicFront">
              <a:rot lat="1200000" lon="8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3" name="Cube 282">
            <a:extLst>
              <a:ext uri="{FF2B5EF4-FFF2-40B4-BE49-F238E27FC236}">
                <a16:creationId xmlns:a16="http://schemas.microsoft.com/office/drawing/2014/main" id="{FBFD5045-D005-E898-D774-0C653C8ED8BE}"/>
              </a:ext>
            </a:extLst>
          </p:cNvPr>
          <p:cNvSpPr/>
          <p:nvPr/>
        </p:nvSpPr>
        <p:spPr>
          <a:xfrm>
            <a:off x="4313403" y="4289330"/>
            <a:ext cx="300996" cy="66951"/>
          </a:xfrm>
          <a:prstGeom prst="cube">
            <a:avLst>
              <a:gd name="adj" fmla="val 46960"/>
            </a:avLst>
          </a:prstGeom>
          <a:solidFill>
            <a:schemeClr val="accent3">
              <a:lumMod val="60000"/>
              <a:lumOff val="40000"/>
            </a:schemeClr>
          </a:solidFill>
          <a:ln w="6350">
            <a:solidFill>
              <a:schemeClr val="bg1">
                <a:lumMod val="85000"/>
              </a:schemeClr>
            </a:solidFill>
          </a:ln>
          <a:scene3d>
            <a:camera prst="orthographicFront">
              <a:rot lat="1200000" lon="8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Rectangle 183">
            <a:extLst>
              <a:ext uri="{FF2B5EF4-FFF2-40B4-BE49-F238E27FC236}">
                <a16:creationId xmlns:a16="http://schemas.microsoft.com/office/drawing/2014/main" id="{01CD8C4F-75DF-1D62-AF00-A5169AFD8697}"/>
              </a:ext>
            </a:extLst>
          </p:cNvPr>
          <p:cNvSpPr/>
          <p:nvPr/>
        </p:nvSpPr>
        <p:spPr>
          <a:xfrm>
            <a:off x="3845378" y="3308256"/>
            <a:ext cx="390432" cy="1364726"/>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Cylinder 175">
            <a:extLst>
              <a:ext uri="{FF2B5EF4-FFF2-40B4-BE49-F238E27FC236}">
                <a16:creationId xmlns:a16="http://schemas.microsoft.com/office/drawing/2014/main" id="{E6DF8A80-C111-AE35-0128-7170B0A9B7AE}"/>
              </a:ext>
            </a:extLst>
          </p:cNvPr>
          <p:cNvSpPr>
            <a:spLocks noChangeAspect="1"/>
          </p:cNvSpPr>
          <p:nvPr/>
        </p:nvSpPr>
        <p:spPr>
          <a:xfrm>
            <a:off x="3576687" y="358613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Cylinder 177">
            <a:extLst>
              <a:ext uri="{FF2B5EF4-FFF2-40B4-BE49-F238E27FC236}">
                <a16:creationId xmlns:a16="http://schemas.microsoft.com/office/drawing/2014/main" id="{3C753566-68E7-7B68-09F8-E6FF2AE78E69}"/>
              </a:ext>
            </a:extLst>
          </p:cNvPr>
          <p:cNvSpPr>
            <a:spLocks noChangeAspect="1"/>
          </p:cNvSpPr>
          <p:nvPr/>
        </p:nvSpPr>
        <p:spPr>
          <a:xfrm>
            <a:off x="3678400" y="3627279"/>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Cylinder 178">
            <a:extLst>
              <a:ext uri="{FF2B5EF4-FFF2-40B4-BE49-F238E27FC236}">
                <a16:creationId xmlns:a16="http://schemas.microsoft.com/office/drawing/2014/main" id="{D7731A19-712D-1767-D0C5-4BCAF0E9113B}"/>
              </a:ext>
            </a:extLst>
          </p:cNvPr>
          <p:cNvSpPr>
            <a:spLocks noChangeAspect="1"/>
          </p:cNvSpPr>
          <p:nvPr/>
        </p:nvSpPr>
        <p:spPr>
          <a:xfrm>
            <a:off x="3769224" y="3687986"/>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Cylinder 179">
            <a:extLst>
              <a:ext uri="{FF2B5EF4-FFF2-40B4-BE49-F238E27FC236}">
                <a16:creationId xmlns:a16="http://schemas.microsoft.com/office/drawing/2014/main" id="{E284E98A-12B6-6AD8-0593-0FCEC7EB63C6}"/>
              </a:ext>
            </a:extLst>
          </p:cNvPr>
          <p:cNvSpPr>
            <a:spLocks noChangeAspect="1"/>
          </p:cNvSpPr>
          <p:nvPr/>
        </p:nvSpPr>
        <p:spPr>
          <a:xfrm>
            <a:off x="3512043" y="3629353"/>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Cylinder 194">
            <a:extLst>
              <a:ext uri="{FF2B5EF4-FFF2-40B4-BE49-F238E27FC236}">
                <a16:creationId xmlns:a16="http://schemas.microsoft.com/office/drawing/2014/main" id="{D3AFE344-0C27-0C79-EFEB-C94B40C9EDF3}"/>
              </a:ext>
            </a:extLst>
          </p:cNvPr>
          <p:cNvSpPr>
            <a:spLocks noChangeAspect="1"/>
          </p:cNvSpPr>
          <p:nvPr/>
        </p:nvSpPr>
        <p:spPr>
          <a:xfrm>
            <a:off x="3613620" y="366902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Cylinder 197">
            <a:extLst>
              <a:ext uri="{FF2B5EF4-FFF2-40B4-BE49-F238E27FC236}">
                <a16:creationId xmlns:a16="http://schemas.microsoft.com/office/drawing/2014/main" id="{1878C256-4C12-6CCF-3868-1585468592AC}"/>
              </a:ext>
            </a:extLst>
          </p:cNvPr>
          <p:cNvSpPr>
            <a:spLocks noChangeAspect="1"/>
          </p:cNvSpPr>
          <p:nvPr/>
        </p:nvSpPr>
        <p:spPr>
          <a:xfrm>
            <a:off x="3697856" y="3728352"/>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Cylinder 201">
            <a:extLst>
              <a:ext uri="{FF2B5EF4-FFF2-40B4-BE49-F238E27FC236}">
                <a16:creationId xmlns:a16="http://schemas.microsoft.com/office/drawing/2014/main" id="{35FD5EF8-862B-C7E9-B2D0-A6C3E3CEBAFB}"/>
              </a:ext>
            </a:extLst>
          </p:cNvPr>
          <p:cNvSpPr>
            <a:spLocks noChangeAspect="1"/>
          </p:cNvSpPr>
          <p:nvPr/>
        </p:nvSpPr>
        <p:spPr>
          <a:xfrm>
            <a:off x="4346397" y="403228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Cylinder 212">
            <a:extLst>
              <a:ext uri="{FF2B5EF4-FFF2-40B4-BE49-F238E27FC236}">
                <a16:creationId xmlns:a16="http://schemas.microsoft.com/office/drawing/2014/main" id="{35E3AE8B-87A2-B13B-E56A-FBF2E0DB9C69}"/>
              </a:ext>
            </a:extLst>
          </p:cNvPr>
          <p:cNvSpPr>
            <a:spLocks noChangeAspect="1"/>
          </p:cNvSpPr>
          <p:nvPr/>
        </p:nvSpPr>
        <p:spPr>
          <a:xfrm>
            <a:off x="4481358" y="411965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Cube 240">
            <a:extLst>
              <a:ext uri="{FF2B5EF4-FFF2-40B4-BE49-F238E27FC236}">
                <a16:creationId xmlns:a16="http://schemas.microsoft.com/office/drawing/2014/main" id="{A1661467-6D46-F380-6460-33CC950BF687}"/>
              </a:ext>
            </a:extLst>
          </p:cNvPr>
          <p:cNvSpPr/>
          <p:nvPr/>
        </p:nvSpPr>
        <p:spPr>
          <a:xfrm>
            <a:off x="3845055" y="3706222"/>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Cube 241">
            <a:extLst>
              <a:ext uri="{FF2B5EF4-FFF2-40B4-BE49-F238E27FC236}">
                <a16:creationId xmlns:a16="http://schemas.microsoft.com/office/drawing/2014/main" id="{D8BCBCB8-ABDC-F0E3-F643-FFEA65386A0A}"/>
              </a:ext>
            </a:extLst>
          </p:cNvPr>
          <p:cNvSpPr/>
          <p:nvPr/>
        </p:nvSpPr>
        <p:spPr>
          <a:xfrm>
            <a:off x="3961703" y="3772133"/>
            <a:ext cx="161813" cy="225552"/>
          </a:xfrm>
          <a:prstGeom prst="cube">
            <a:avLst>
              <a:gd name="adj" fmla="val 46960"/>
            </a:avLst>
          </a:prstGeom>
          <a:solidFill>
            <a:schemeClr val="accent4">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Cube 242">
            <a:extLst>
              <a:ext uri="{FF2B5EF4-FFF2-40B4-BE49-F238E27FC236}">
                <a16:creationId xmlns:a16="http://schemas.microsoft.com/office/drawing/2014/main" id="{13B6C740-9AF0-FD4F-CE78-4C39E468AB04}"/>
              </a:ext>
            </a:extLst>
          </p:cNvPr>
          <p:cNvSpPr/>
          <p:nvPr/>
        </p:nvSpPr>
        <p:spPr>
          <a:xfrm>
            <a:off x="4043351" y="3849507"/>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4" name="Cube 243">
            <a:extLst>
              <a:ext uri="{FF2B5EF4-FFF2-40B4-BE49-F238E27FC236}">
                <a16:creationId xmlns:a16="http://schemas.microsoft.com/office/drawing/2014/main" id="{274414DB-D702-F90F-26C2-E57F8A5B3137}"/>
              </a:ext>
            </a:extLst>
          </p:cNvPr>
          <p:cNvSpPr/>
          <p:nvPr/>
        </p:nvSpPr>
        <p:spPr>
          <a:xfrm>
            <a:off x="4162704" y="3879248"/>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Cube 244">
            <a:extLst>
              <a:ext uri="{FF2B5EF4-FFF2-40B4-BE49-F238E27FC236}">
                <a16:creationId xmlns:a16="http://schemas.microsoft.com/office/drawing/2014/main" id="{7A188B9F-ACD2-AC9C-F80F-E791D7F45131}"/>
              </a:ext>
            </a:extLst>
          </p:cNvPr>
          <p:cNvSpPr/>
          <p:nvPr/>
        </p:nvSpPr>
        <p:spPr>
          <a:xfrm>
            <a:off x="3884583" y="3814126"/>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Cylinder 210">
            <a:extLst>
              <a:ext uri="{FF2B5EF4-FFF2-40B4-BE49-F238E27FC236}">
                <a16:creationId xmlns:a16="http://schemas.microsoft.com/office/drawing/2014/main" id="{BFF025BE-F214-197E-4C4B-F0DD136DC462}"/>
              </a:ext>
            </a:extLst>
          </p:cNvPr>
          <p:cNvSpPr>
            <a:spLocks noChangeAspect="1"/>
          </p:cNvSpPr>
          <p:nvPr/>
        </p:nvSpPr>
        <p:spPr>
          <a:xfrm>
            <a:off x="4413234" y="407292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Cylinder 211">
            <a:extLst>
              <a:ext uri="{FF2B5EF4-FFF2-40B4-BE49-F238E27FC236}">
                <a16:creationId xmlns:a16="http://schemas.microsoft.com/office/drawing/2014/main" id="{4904CBAA-C36B-D460-C105-B10E152B436E}"/>
              </a:ext>
            </a:extLst>
          </p:cNvPr>
          <p:cNvSpPr>
            <a:spLocks noChangeAspect="1"/>
          </p:cNvSpPr>
          <p:nvPr/>
        </p:nvSpPr>
        <p:spPr>
          <a:xfrm>
            <a:off x="4522364" y="416066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Cylinder 221">
            <a:extLst>
              <a:ext uri="{FF2B5EF4-FFF2-40B4-BE49-F238E27FC236}">
                <a16:creationId xmlns:a16="http://schemas.microsoft.com/office/drawing/2014/main" id="{8757AF5F-B7BD-1DAF-01BB-1CCB43C3410A}"/>
              </a:ext>
            </a:extLst>
          </p:cNvPr>
          <p:cNvSpPr>
            <a:spLocks noChangeAspect="1"/>
          </p:cNvSpPr>
          <p:nvPr/>
        </p:nvSpPr>
        <p:spPr>
          <a:xfrm>
            <a:off x="4360484" y="4122520"/>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Cylinder 223">
            <a:extLst>
              <a:ext uri="{FF2B5EF4-FFF2-40B4-BE49-F238E27FC236}">
                <a16:creationId xmlns:a16="http://schemas.microsoft.com/office/drawing/2014/main" id="{C5FD2928-E051-1EDB-36BE-020A26F7CA26}"/>
              </a:ext>
            </a:extLst>
          </p:cNvPr>
          <p:cNvSpPr>
            <a:spLocks noChangeAspect="1"/>
          </p:cNvSpPr>
          <p:nvPr/>
        </p:nvSpPr>
        <p:spPr>
          <a:xfrm>
            <a:off x="4422521" y="415487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Rectangle 184">
            <a:extLst>
              <a:ext uri="{FF2B5EF4-FFF2-40B4-BE49-F238E27FC236}">
                <a16:creationId xmlns:a16="http://schemas.microsoft.com/office/drawing/2014/main" id="{ED8D5417-5945-91E5-83B0-F562487F5975}"/>
              </a:ext>
            </a:extLst>
          </p:cNvPr>
          <p:cNvSpPr/>
          <p:nvPr/>
        </p:nvSpPr>
        <p:spPr>
          <a:xfrm>
            <a:off x="4378536" y="4252275"/>
            <a:ext cx="438161"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 name="Group 32">
            <a:extLst>
              <a:ext uri="{FF2B5EF4-FFF2-40B4-BE49-F238E27FC236}">
                <a16:creationId xmlns:a16="http://schemas.microsoft.com/office/drawing/2014/main" id="{C90CC6C1-4F1C-444C-B178-F0EF7AAF0A77}"/>
              </a:ext>
            </a:extLst>
          </p:cNvPr>
          <p:cNvGrpSpPr/>
          <p:nvPr/>
        </p:nvGrpSpPr>
        <p:grpSpPr>
          <a:xfrm>
            <a:off x="1563604" y="3009374"/>
            <a:ext cx="1154609" cy="650272"/>
            <a:chOff x="1687603" y="3059062"/>
            <a:chExt cx="1154609" cy="650272"/>
          </a:xfrm>
        </p:grpSpPr>
        <p:cxnSp>
          <p:nvCxnSpPr>
            <p:cNvPr id="225" name="Straight Connector 224">
              <a:extLst>
                <a:ext uri="{FF2B5EF4-FFF2-40B4-BE49-F238E27FC236}">
                  <a16:creationId xmlns:a16="http://schemas.microsoft.com/office/drawing/2014/main" id="{179CBFCD-8A4F-305D-E10F-165DB93E987B}"/>
                </a:ext>
              </a:extLst>
            </p:cNvPr>
            <p:cNvCxnSpPr/>
            <p:nvPr/>
          </p:nvCxnSpPr>
          <p:spPr>
            <a:xfrm>
              <a:off x="2102670" y="3390324"/>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3243C6C7-E333-A8EF-123D-1A115B47BEA6}"/>
                </a:ext>
              </a:extLst>
            </p:cNvPr>
            <p:cNvCxnSpPr/>
            <p:nvPr/>
          </p:nvCxnSpPr>
          <p:spPr>
            <a:xfrm>
              <a:off x="1847528" y="335700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1D0443B4-8C96-7F88-D1A8-0189A4EEE3D3}"/>
                </a:ext>
              </a:extLst>
            </p:cNvPr>
            <p:cNvCxnSpPr/>
            <p:nvPr/>
          </p:nvCxnSpPr>
          <p:spPr>
            <a:xfrm>
              <a:off x="2669075" y="3194516"/>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223" name="Rectangle 222">
              <a:extLst>
                <a:ext uri="{FF2B5EF4-FFF2-40B4-BE49-F238E27FC236}">
                  <a16:creationId xmlns:a16="http://schemas.microsoft.com/office/drawing/2014/main" id="{7F80D5C5-8CF9-8921-4375-9DEA96008AA4}"/>
                </a:ext>
              </a:extLst>
            </p:cNvPr>
            <p:cNvSpPr/>
            <p:nvPr/>
          </p:nvSpPr>
          <p:spPr>
            <a:xfrm>
              <a:off x="1687603" y="3106602"/>
              <a:ext cx="1154609" cy="33810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4" name="Rectangle 283">
              <a:extLst>
                <a:ext uri="{FF2B5EF4-FFF2-40B4-BE49-F238E27FC236}">
                  <a16:creationId xmlns:a16="http://schemas.microsoft.com/office/drawing/2014/main" id="{2E95DEF9-91D9-F01F-BDB3-1AFDE91AEF02}"/>
                </a:ext>
              </a:extLst>
            </p:cNvPr>
            <p:cNvSpPr/>
            <p:nvPr/>
          </p:nvSpPr>
          <p:spPr>
            <a:xfrm>
              <a:off x="1983987" y="3274446"/>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5" name="Rectangle 284">
              <a:extLst>
                <a:ext uri="{FF2B5EF4-FFF2-40B4-BE49-F238E27FC236}">
                  <a16:creationId xmlns:a16="http://schemas.microsoft.com/office/drawing/2014/main" id="{CEF6B609-384E-6368-D692-471DC85395BF}"/>
                </a:ext>
              </a:extLst>
            </p:cNvPr>
            <p:cNvSpPr/>
            <p:nvPr/>
          </p:nvSpPr>
          <p:spPr>
            <a:xfrm>
              <a:off x="1981228" y="3291081"/>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Rectangle 285">
              <a:extLst>
                <a:ext uri="{FF2B5EF4-FFF2-40B4-BE49-F238E27FC236}">
                  <a16:creationId xmlns:a16="http://schemas.microsoft.com/office/drawing/2014/main" id="{A2EFD9C7-4474-BEDB-CB5E-5E7717575CD5}"/>
                </a:ext>
              </a:extLst>
            </p:cNvPr>
            <p:cNvSpPr/>
            <p:nvPr/>
          </p:nvSpPr>
          <p:spPr>
            <a:xfrm>
              <a:off x="1992174" y="3285575"/>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Rectangle 286">
              <a:extLst>
                <a:ext uri="{FF2B5EF4-FFF2-40B4-BE49-F238E27FC236}">
                  <a16:creationId xmlns:a16="http://schemas.microsoft.com/office/drawing/2014/main" id="{3E2BBA60-C0BF-B34C-77F9-15F57BC3BD76}"/>
                </a:ext>
              </a:extLst>
            </p:cNvPr>
            <p:cNvSpPr/>
            <p:nvPr/>
          </p:nvSpPr>
          <p:spPr>
            <a:xfrm>
              <a:off x="1983987" y="327940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Rectangle 287">
              <a:extLst>
                <a:ext uri="{FF2B5EF4-FFF2-40B4-BE49-F238E27FC236}">
                  <a16:creationId xmlns:a16="http://schemas.microsoft.com/office/drawing/2014/main" id="{3509F1C8-F713-2041-57AC-05DF709ECFFC}"/>
                </a:ext>
              </a:extLst>
            </p:cNvPr>
            <p:cNvSpPr/>
            <p:nvPr/>
          </p:nvSpPr>
          <p:spPr>
            <a:xfrm>
              <a:off x="2373220" y="3064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Rectangle 288">
              <a:extLst>
                <a:ext uri="{FF2B5EF4-FFF2-40B4-BE49-F238E27FC236}">
                  <a16:creationId xmlns:a16="http://schemas.microsoft.com/office/drawing/2014/main" id="{B3715C7E-99DB-ED9C-EC7D-8A5F9C71F248}"/>
                </a:ext>
              </a:extLst>
            </p:cNvPr>
            <p:cNvSpPr/>
            <p:nvPr/>
          </p:nvSpPr>
          <p:spPr>
            <a:xfrm>
              <a:off x="2338331" y="305906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 name="Group 30">
            <a:extLst>
              <a:ext uri="{FF2B5EF4-FFF2-40B4-BE49-F238E27FC236}">
                <a16:creationId xmlns:a16="http://schemas.microsoft.com/office/drawing/2014/main" id="{EAF5E329-9115-4A7A-8B67-C90CD0D416A1}"/>
              </a:ext>
            </a:extLst>
          </p:cNvPr>
          <p:cNvGrpSpPr/>
          <p:nvPr/>
        </p:nvGrpSpPr>
        <p:grpSpPr>
          <a:xfrm>
            <a:off x="2878106" y="2068877"/>
            <a:ext cx="801568" cy="634835"/>
            <a:chOff x="2859042" y="2080074"/>
            <a:chExt cx="801568" cy="634835"/>
          </a:xfrm>
        </p:grpSpPr>
        <p:cxnSp>
          <p:nvCxnSpPr>
            <p:cNvPr id="230" name="Straight Connector 229">
              <a:extLst>
                <a:ext uri="{FF2B5EF4-FFF2-40B4-BE49-F238E27FC236}">
                  <a16:creationId xmlns:a16="http://schemas.microsoft.com/office/drawing/2014/main" id="{793E778E-AEEE-FAB2-FAC9-C28B6EBC716E}"/>
                </a:ext>
              </a:extLst>
            </p:cNvPr>
            <p:cNvCxnSpPr/>
            <p:nvPr/>
          </p:nvCxnSpPr>
          <p:spPr>
            <a:xfrm>
              <a:off x="3188255" y="2395899"/>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5DE17FD2-6348-6B51-0767-6F5E1D7764A5}"/>
                </a:ext>
              </a:extLst>
            </p:cNvPr>
            <p:cNvCxnSpPr/>
            <p:nvPr/>
          </p:nvCxnSpPr>
          <p:spPr>
            <a:xfrm>
              <a:off x="2941277" y="2403403"/>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AF5F4252-8230-B79F-B567-9BF98D9A2F83}"/>
                </a:ext>
              </a:extLst>
            </p:cNvPr>
            <p:cNvCxnSpPr/>
            <p:nvPr/>
          </p:nvCxnSpPr>
          <p:spPr>
            <a:xfrm>
              <a:off x="3583011" y="2326783"/>
              <a:ext cx="0" cy="180000"/>
            </a:xfrm>
            <a:prstGeom prst="line">
              <a:avLst/>
            </a:prstGeom>
            <a:ln w="38100">
              <a:solidFill>
                <a:srgbClr val="6AA29A"/>
              </a:solidFill>
            </a:ln>
          </p:spPr>
          <p:style>
            <a:lnRef idx="1">
              <a:schemeClr val="accent1"/>
            </a:lnRef>
            <a:fillRef idx="0">
              <a:schemeClr val="accent1"/>
            </a:fillRef>
            <a:effectRef idx="0">
              <a:schemeClr val="accent1"/>
            </a:effectRef>
            <a:fontRef idx="minor">
              <a:schemeClr val="tx1"/>
            </a:fontRef>
          </p:style>
        </p:cxnSp>
        <p:sp>
          <p:nvSpPr>
            <p:cNvPr id="233" name="Rectangle 232">
              <a:extLst>
                <a:ext uri="{FF2B5EF4-FFF2-40B4-BE49-F238E27FC236}">
                  <a16:creationId xmlns:a16="http://schemas.microsoft.com/office/drawing/2014/main" id="{A2DEFE31-4DAE-23D6-EB2C-468EE0CE906A}"/>
                </a:ext>
              </a:extLst>
            </p:cNvPr>
            <p:cNvSpPr/>
            <p:nvPr/>
          </p:nvSpPr>
          <p:spPr>
            <a:xfrm>
              <a:off x="2859042" y="2189974"/>
              <a:ext cx="801568" cy="347471"/>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Oval 289">
              <a:extLst>
                <a:ext uri="{FF2B5EF4-FFF2-40B4-BE49-F238E27FC236}">
                  <a16:creationId xmlns:a16="http://schemas.microsoft.com/office/drawing/2014/main" id="{65FCD0CB-FC7D-4FB1-09BE-F78C990EC951}"/>
                </a:ext>
              </a:extLst>
            </p:cNvPr>
            <p:cNvSpPr/>
            <p:nvPr/>
          </p:nvSpPr>
          <p:spPr>
            <a:xfrm>
              <a:off x="3396129" y="2276384"/>
              <a:ext cx="77556" cy="752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Oval 290">
              <a:extLst>
                <a:ext uri="{FF2B5EF4-FFF2-40B4-BE49-F238E27FC236}">
                  <a16:creationId xmlns:a16="http://schemas.microsoft.com/office/drawing/2014/main" id="{6C8F04BC-FE42-2FAC-E403-236EE31E63AE}"/>
                </a:ext>
              </a:extLst>
            </p:cNvPr>
            <p:cNvSpPr/>
            <p:nvPr/>
          </p:nvSpPr>
          <p:spPr>
            <a:xfrm flipH="1">
              <a:off x="3397710" y="2201578"/>
              <a:ext cx="74844" cy="14306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Oval 291">
              <a:extLst>
                <a:ext uri="{FF2B5EF4-FFF2-40B4-BE49-F238E27FC236}">
                  <a16:creationId xmlns:a16="http://schemas.microsoft.com/office/drawing/2014/main" id="{48942EE0-F050-E3C9-B68E-8BAB7A39C150}"/>
                </a:ext>
              </a:extLst>
            </p:cNvPr>
            <p:cNvSpPr/>
            <p:nvPr/>
          </p:nvSpPr>
          <p:spPr>
            <a:xfrm flipH="1">
              <a:off x="3404777" y="2203132"/>
              <a:ext cx="61200" cy="360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Arc 292">
              <a:extLst>
                <a:ext uri="{FF2B5EF4-FFF2-40B4-BE49-F238E27FC236}">
                  <a16:creationId xmlns:a16="http://schemas.microsoft.com/office/drawing/2014/main" id="{E1BBF548-64E0-42D9-B21D-2B1FE3BE6DD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94" name="Arc 293">
              <a:extLst>
                <a:ext uri="{FF2B5EF4-FFF2-40B4-BE49-F238E27FC236}">
                  <a16:creationId xmlns:a16="http://schemas.microsoft.com/office/drawing/2014/main" id="{6B947033-2D17-71E5-D78C-E60197D1BD89}"/>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95" name="Arc 294">
              <a:extLst>
                <a:ext uri="{FF2B5EF4-FFF2-40B4-BE49-F238E27FC236}">
                  <a16:creationId xmlns:a16="http://schemas.microsoft.com/office/drawing/2014/main" id="{9BEBEE8D-4455-D516-1DDB-6423DBB76390}"/>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308" name="Group 307">
              <a:extLst>
                <a:ext uri="{FF2B5EF4-FFF2-40B4-BE49-F238E27FC236}">
                  <a16:creationId xmlns:a16="http://schemas.microsoft.com/office/drawing/2014/main" id="{7F8D6409-933D-48D1-5906-FBD8652A3252}"/>
                </a:ext>
              </a:extLst>
            </p:cNvPr>
            <p:cNvGrpSpPr/>
            <p:nvPr/>
          </p:nvGrpSpPr>
          <p:grpSpPr>
            <a:xfrm>
              <a:off x="3378090" y="2080074"/>
              <a:ext cx="91960" cy="74240"/>
              <a:chOff x="3012615" y="1556792"/>
              <a:chExt cx="91960" cy="74240"/>
            </a:xfrm>
          </p:grpSpPr>
          <p:sp>
            <p:nvSpPr>
              <p:cNvPr id="309" name="Oval 308">
                <a:extLst>
                  <a:ext uri="{FF2B5EF4-FFF2-40B4-BE49-F238E27FC236}">
                    <a16:creationId xmlns:a16="http://schemas.microsoft.com/office/drawing/2014/main" id="{BB3AD881-F436-8996-C3A2-EACBA1798C2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Oval 309">
                <a:extLst>
                  <a:ext uri="{FF2B5EF4-FFF2-40B4-BE49-F238E27FC236}">
                    <a16:creationId xmlns:a16="http://schemas.microsoft.com/office/drawing/2014/main" id="{442A58AD-8342-C88C-B0A0-F835ECF1ABDA}"/>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Oval 310">
                <a:extLst>
                  <a:ext uri="{FF2B5EF4-FFF2-40B4-BE49-F238E27FC236}">
                    <a16:creationId xmlns:a16="http://schemas.microsoft.com/office/drawing/2014/main" id="{4B19C0B9-8907-966B-8B50-67AA638D0A83}"/>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0F553673-7875-E47E-6DE8-89FE627883A9}"/>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Oval 312">
                <a:extLst>
                  <a:ext uri="{FF2B5EF4-FFF2-40B4-BE49-F238E27FC236}">
                    <a16:creationId xmlns:a16="http://schemas.microsoft.com/office/drawing/2014/main" id="{1C91416D-68F3-02B5-79EF-3341C248C0A1}"/>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Oval 313">
                <a:extLst>
                  <a:ext uri="{FF2B5EF4-FFF2-40B4-BE49-F238E27FC236}">
                    <a16:creationId xmlns:a16="http://schemas.microsoft.com/office/drawing/2014/main" id="{54E79668-3DC7-542E-DFF4-6BB8E0DC9535}"/>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Oval 314">
                <a:extLst>
                  <a:ext uri="{FF2B5EF4-FFF2-40B4-BE49-F238E27FC236}">
                    <a16:creationId xmlns:a16="http://schemas.microsoft.com/office/drawing/2014/main" id="{43EBD331-0681-8891-1DE6-72221528FBA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Oval 315">
                <a:extLst>
                  <a:ext uri="{FF2B5EF4-FFF2-40B4-BE49-F238E27FC236}">
                    <a16:creationId xmlns:a16="http://schemas.microsoft.com/office/drawing/2014/main" id="{49BFC6E7-58B4-2F0A-56B1-D874815648BD}"/>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7" name="Group 306">
              <a:extLst>
                <a:ext uri="{FF2B5EF4-FFF2-40B4-BE49-F238E27FC236}">
                  <a16:creationId xmlns:a16="http://schemas.microsoft.com/office/drawing/2014/main" id="{3DA662C7-516F-056F-6E93-361E788E40B4}"/>
                </a:ext>
              </a:extLst>
            </p:cNvPr>
            <p:cNvGrpSpPr/>
            <p:nvPr/>
          </p:nvGrpSpPr>
          <p:grpSpPr>
            <a:xfrm>
              <a:off x="3431885" y="2095823"/>
              <a:ext cx="91960" cy="74240"/>
              <a:chOff x="3012615" y="1556792"/>
              <a:chExt cx="91960" cy="74240"/>
            </a:xfrm>
          </p:grpSpPr>
          <p:sp>
            <p:nvSpPr>
              <p:cNvPr id="299" name="Oval 298">
                <a:extLst>
                  <a:ext uri="{FF2B5EF4-FFF2-40B4-BE49-F238E27FC236}">
                    <a16:creationId xmlns:a16="http://schemas.microsoft.com/office/drawing/2014/main" id="{ED269245-A420-8A3A-95CD-F9146FC5B5F1}"/>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Oval 299">
                <a:extLst>
                  <a:ext uri="{FF2B5EF4-FFF2-40B4-BE49-F238E27FC236}">
                    <a16:creationId xmlns:a16="http://schemas.microsoft.com/office/drawing/2014/main" id="{4A6F06F0-EFEA-0FD4-94B2-E6A32C0C23FA}"/>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Oval 300">
                <a:extLst>
                  <a:ext uri="{FF2B5EF4-FFF2-40B4-BE49-F238E27FC236}">
                    <a16:creationId xmlns:a16="http://schemas.microsoft.com/office/drawing/2014/main" id="{BDC9BB9D-AABF-28C8-A5E4-A98D57E0B39C}"/>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Oval 301">
                <a:extLst>
                  <a:ext uri="{FF2B5EF4-FFF2-40B4-BE49-F238E27FC236}">
                    <a16:creationId xmlns:a16="http://schemas.microsoft.com/office/drawing/2014/main" id="{4B7FA757-FC7E-E1A6-219A-A8F59B27CF80}"/>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Oval 302">
                <a:extLst>
                  <a:ext uri="{FF2B5EF4-FFF2-40B4-BE49-F238E27FC236}">
                    <a16:creationId xmlns:a16="http://schemas.microsoft.com/office/drawing/2014/main" id="{66C66314-E2A1-E43B-0A6B-3733182F86AD}"/>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Oval 303">
                <a:extLst>
                  <a:ext uri="{FF2B5EF4-FFF2-40B4-BE49-F238E27FC236}">
                    <a16:creationId xmlns:a16="http://schemas.microsoft.com/office/drawing/2014/main" id="{9F05CC97-3AFA-45CB-C6F1-9E03CF15A684}"/>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Oval 305">
                <a:extLst>
                  <a:ext uri="{FF2B5EF4-FFF2-40B4-BE49-F238E27FC236}">
                    <a16:creationId xmlns:a16="http://schemas.microsoft.com/office/drawing/2014/main" id="{0D5031A0-5B1E-1637-5C53-B7FE2986DE89}"/>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Oval 295">
                <a:extLst>
                  <a:ext uri="{FF2B5EF4-FFF2-40B4-BE49-F238E27FC236}">
                    <a16:creationId xmlns:a16="http://schemas.microsoft.com/office/drawing/2014/main" id="{836BEB9A-5F8E-5312-A0C5-94DF426F5DBA}"/>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7" name="Group 316">
              <a:extLst>
                <a:ext uri="{FF2B5EF4-FFF2-40B4-BE49-F238E27FC236}">
                  <a16:creationId xmlns:a16="http://schemas.microsoft.com/office/drawing/2014/main" id="{5A285843-7C3B-F86C-270F-9BA6444F5273}"/>
                </a:ext>
              </a:extLst>
            </p:cNvPr>
            <p:cNvGrpSpPr/>
            <p:nvPr/>
          </p:nvGrpSpPr>
          <p:grpSpPr>
            <a:xfrm rot="16200000">
              <a:off x="3350836" y="2101303"/>
              <a:ext cx="91960" cy="74240"/>
              <a:chOff x="3012615" y="1556792"/>
              <a:chExt cx="91960" cy="74240"/>
            </a:xfrm>
          </p:grpSpPr>
          <p:sp>
            <p:nvSpPr>
              <p:cNvPr id="318" name="Oval 317">
                <a:extLst>
                  <a:ext uri="{FF2B5EF4-FFF2-40B4-BE49-F238E27FC236}">
                    <a16:creationId xmlns:a16="http://schemas.microsoft.com/office/drawing/2014/main" id="{3805A39E-F8A7-2DE0-EDC6-2492BDAF98FC}"/>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Oval 318">
                <a:extLst>
                  <a:ext uri="{FF2B5EF4-FFF2-40B4-BE49-F238E27FC236}">
                    <a16:creationId xmlns:a16="http://schemas.microsoft.com/office/drawing/2014/main" id="{85CDD374-FCDE-CBF3-7273-E48004878FD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Oval 319">
                <a:extLst>
                  <a:ext uri="{FF2B5EF4-FFF2-40B4-BE49-F238E27FC236}">
                    <a16:creationId xmlns:a16="http://schemas.microsoft.com/office/drawing/2014/main" id="{7CE3067D-DB7C-8ABD-D73F-F34A28AE4E56}"/>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Oval 320">
                <a:extLst>
                  <a:ext uri="{FF2B5EF4-FFF2-40B4-BE49-F238E27FC236}">
                    <a16:creationId xmlns:a16="http://schemas.microsoft.com/office/drawing/2014/main" id="{8896AD94-61D7-9623-2A84-3E02E65A434C}"/>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Oval 321">
                <a:extLst>
                  <a:ext uri="{FF2B5EF4-FFF2-40B4-BE49-F238E27FC236}">
                    <a16:creationId xmlns:a16="http://schemas.microsoft.com/office/drawing/2014/main" id="{C76BE2FA-A377-2CC5-4065-59D0D86E0ABA}"/>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 name="Oval 322">
                <a:extLst>
                  <a:ext uri="{FF2B5EF4-FFF2-40B4-BE49-F238E27FC236}">
                    <a16:creationId xmlns:a16="http://schemas.microsoft.com/office/drawing/2014/main" id="{466C7564-55AE-EECE-870D-C80854B6E2C7}"/>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 name="Oval 323">
                <a:extLst>
                  <a:ext uri="{FF2B5EF4-FFF2-40B4-BE49-F238E27FC236}">
                    <a16:creationId xmlns:a16="http://schemas.microsoft.com/office/drawing/2014/main" id="{695C70B6-8D7D-79F1-3283-A0AA1FA85EB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 name="Oval 324">
                <a:extLst>
                  <a:ext uri="{FF2B5EF4-FFF2-40B4-BE49-F238E27FC236}">
                    <a16:creationId xmlns:a16="http://schemas.microsoft.com/office/drawing/2014/main" id="{D7C5856D-2466-A171-EA80-CE61B4DE281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4" name="Group 33">
            <a:extLst>
              <a:ext uri="{FF2B5EF4-FFF2-40B4-BE49-F238E27FC236}">
                <a16:creationId xmlns:a16="http://schemas.microsoft.com/office/drawing/2014/main" id="{25C817D3-3B44-4D5D-B62B-3D4B75D3A0C7}"/>
              </a:ext>
            </a:extLst>
          </p:cNvPr>
          <p:cNvGrpSpPr/>
          <p:nvPr/>
        </p:nvGrpSpPr>
        <p:grpSpPr>
          <a:xfrm>
            <a:off x="6238155" y="2238457"/>
            <a:ext cx="650149" cy="574181"/>
            <a:chOff x="8198895" y="3208903"/>
            <a:chExt cx="650149" cy="574181"/>
          </a:xfrm>
        </p:grpSpPr>
        <p:cxnSp>
          <p:nvCxnSpPr>
            <p:cNvPr id="333" name="Straight Connector 332">
              <a:extLst>
                <a:ext uri="{FF2B5EF4-FFF2-40B4-BE49-F238E27FC236}">
                  <a16:creationId xmlns:a16="http://schemas.microsoft.com/office/drawing/2014/main" id="{3DF07F61-F7F2-04C2-40B9-D2615E63AAEF}"/>
                </a:ext>
              </a:extLst>
            </p:cNvPr>
            <p:cNvCxnSpPr/>
            <p:nvPr/>
          </p:nvCxnSpPr>
          <p:spPr>
            <a:xfrm>
              <a:off x="8534309" y="3464074"/>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D39202E7-3F72-AF2F-E22E-CD6EBD61F17D}"/>
                </a:ext>
              </a:extLst>
            </p:cNvPr>
            <p:cNvCxnSpPr/>
            <p:nvPr/>
          </p:nvCxnSpPr>
          <p:spPr>
            <a:xfrm>
              <a:off x="8200754" y="3425845"/>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33A70B3E-3247-9B9A-D12E-3CB9A73D2DA6}"/>
                </a:ext>
              </a:extLst>
            </p:cNvPr>
            <p:cNvCxnSpPr/>
            <p:nvPr/>
          </p:nvCxnSpPr>
          <p:spPr>
            <a:xfrm>
              <a:off x="8849044" y="3452824"/>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336" name="Rectangle 335">
              <a:extLst>
                <a:ext uri="{FF2B5EF4-FFF2-40B4-BE49-F238E27FC236}">
                  <a16:creationId xmlns:a16="http://schemas.microsoft.com/office/drawing/2014/main" id="{57F95046-7143-20B5-A0AF-65510558C762}"/>
                </a:ext>
              </a:extLst>
            </p:cNvPr>
            <p:cNvSpPr/>
            <p:nvPr/>
          </p:nvSpPr>
          <p:spPr>
            <a:xfrm>
              <a:off x="8198895" y="3208903"/>
              <a:ext cx="649634" cy="461688"/>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Rectangle 10">
            <a:extLst>
              <a:ext uri="{FF2B5EF4-FFF2-40B4-BE49-F238E27FC236}">
                <a16:creationId xmlns:a16="http://schemas.microsoft.com/office/drawing/2014/main" id="{12589DE3-2C6E-20AD-6746-7B14DBF8121A}"/>
              </a:ext>
            </a:extLst>
          </p:cNvPr>
          <p:cNvSpPr/>
          <p:nvPr/>
        </p:nvSpPr>
        <p:spPr>
          <a:xfrm>
            <a:off x="-258268" y="235889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 name="Rectangle 90">
            <a:extLst>
              <a:ext uri="{FF2B5EF4-FFF2-40B4-BE49-F238E27FC236}">
                <a16:creationId xmlns:a16="http://schemas.microsoft.com/office/drawing/2014/main" id="{8E99117A-DB44-F09D-9632-459DA2F120C8}"/>
              </a:ext>
            </a:extLst>
          </p:cNvPr>
          <p:cNvSpPr/>
          <p:nvPr/>
        </p:nvSpPr>
        <p:spPr>
          <a:xfrm>
            <a:off x="2437141" y="3304607"/>
            <a:ext cx="588385" cy="563713"/>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Rectangle 92">
            <a:extLst>
              <a:ext uri="{FF2B5EF4-FFF2-40B4-BE49-F238E27FC236}">
                <a16:creationId xmlns:a16="http://schemas.microsoft.com/office/drawing/2014/main" id="{DE958CBC-4FDB-1D40-4C69-5F5E6BF10A75}"/>
              </a:ext>
            </a:extLst>
          </p:cNvPr>
          <p:cNvSpPr/>
          <p:nvPr/>
        </p:nvSpPr>
        <p:spPr>
          <a:xfrm>
            <a:off x="4401004" y="2147303"/>
            <a:ext cx="588385" cy="563713"/>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Rectangle 93">
            <a:extLst>
              <a:ext uri="{FF2B5EF4-FFF2-40B4-BE49-F238E27FC236}">
                <a16:creationId xmlns:a16="http://schemas.microsoft.com/office/drawing/2014/main" id="{13D725C5-C825-2EED-8963-82D289AB77DB}"/>
              </a:ext>
            </a:extLst>
          </p:cNvPr>
          <p:cNvSpPr/>
          <p:nvPr/>
        </p:nvSpPr>
        <p:spPr>
          <a:xfrm>
            <a:off x="4911544" y="1847314"/>
            <a:ext cx="588385" cy="558801"/>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5" name="Straight Connector 124">
            <a:extLst>
              <a:ext uri="{FF2B5EF4-FFF2-40B4-BE49-F238E27FC236}">
                <a16:creationId xmlns:a16="http://schemas.microsoft.com/office/drawing/2014/main" id="{E2387E2D-4299-D2BF-CB03-8885C6805319}"/>
              </a:ext>
            </a:extLst>
          </p:cNvPr>
          <p:cNvCxnSpPr>
            <a:cxnSpLocks/>
          </p:cNvCxnSpPr>
          <p:nvPr/>
        </p:nvCxnSpPr>
        <p:spPr>
          <a:xfrm>
            <a:off x="2883156" y="3234118"/>
            <a:ext cx="298" cy="525146"/>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FD0F3961-6FA0-5B4C-AA82-D04946CE58DE}"/>
              </a:ext>
            </a:extLst>
          </p:cNvPr>
          <p:cNvCxnSpPr/>
          <p:nvPr/>
        </p:nvCxnSpPr>
        <p:spPr>
          <a:xfrm>
            <a:off x="5349312" y="1795243"/>
            <a:ext cx="0" cy="504000"/>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E048C301-D80A-13AF-2016-85A9E0381940}"/>
              </a:ext>
            </a:extLst>
          </p:cNvPr>
          <p:cNvCxnSpPr>
            <a:cxnSpLocks/>
          </p:cNvCxnSpPr>
          <p:nvPr/>
        </p:nvCxnSpPr>
        <p:spPr>
          <a:xfrm flipH="1">
            <a:off x="5061193" y="1960783"/>
            <a:ext cx="1677" cy="510579"/>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21E0E9CF-DFB3-2FA7-C168-7B08000940CA}"/>
              </a:ext>
            </a:extLst>
          </p:cNvPr>
          <p:cNvCxnSpPr>
            <a:cxnSpLocks/>
          </p:cNvCxnSpPr>
          <p:nvPr/>
        </p:nvCxnSpPr>
        <p:spPr>
          <a:xfrm flipH="1">
            <a:off x="4837493" y="2088615"/>
            <a:ext cx="316" cy="518677"/>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E5758763-6A64-C4B8-891E-1A7617736737}"/>
              </a:ext>
            </a:extLst>
          </p:cNvPr>
          <p:cNvCxnSpPr>
            <a:cxnSpLocks/>
          </p:cNvCxnSpPr>
          <p:nvPr/>
        </p:nvCxnSpPr>
        <p:spPr>
          <a:xfrm>
            <a:off x="4548884" y="2244190"/>
            <a:ext cx="328" cy="487505"/>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289341-AC29-E558-5183-C95CDDF5FCBD}"/>
              </a:ext>
            </a:extLst>
          </p:cNvPr>
          <p:cNvCxnSpPr>
            <a:cxnSpLocks/>
          </p:cNvCxnSpPr>
          <p:nvPr/>
        </p:nvCxnSpPr>
        <p:spPr>
          <a:xfrm flipV="1">
            <a:off x="2582738" y="3226608"/>
            <a:ext cx="302296" cy="182129"/>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D3948A2F-521F-D108-30E7-13400E6CC538}"/>
              </a:ext>
            </a:extLst>
          </p:cNvPr>
          <p:cNvCxnSpPr>
            <a:cxnSpLocks/>
          </p:cNvCxnSpPr>
          <p:nvPr/>
        </p:nvCxnSpPr>
        <p:spPr>
          <a:xfrm flipV="1">
            <a:off x="4552359" y="2083679"/>
            <a:ext cx="287275" cy="163353"/>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418CDEC6-4D38-604D-6B09-6DE100AFED0C}"/>
              </a:ext>
            </a:extLst>
          </p:cNvPr>
          <p:cNvCxnSpPr>
            <a:cxnSpLocks/>
          </p:cNvCxnSpPr>
          <p:nvPr/>
        </p:nvCxnSpPr>
        <p:spPr>
          <a:xfrm flipV="1">
            <a:off x="5063234" y="1788925"/>
            <a:ext cx="290057" cy="166340"/>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63E3D42D-FDDD-8B6A-E738-7EAD8902F4C3}"/>
              </a:ext>
            </a:extLst>
          </p:cNvPr>
          <p:cNvCxnSpPr>
            <a:cxnSpLocks/>
          </p:cNvCxnSpPr>
          <p:nvPr/>
        </p:nvCxnSpPr>
        <p:spPr>
          <a:xfrm flipV="1">
            <a:off x="2778834" y="3539686"/>
            <a:ext cx="76556" cy="44504"/>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6215B3B-9079-428D-A6D0-263B4BD0A87A}"/>
              </a:ext>
            </a:extLst>
          </p:cNvPr>
          <p:cNvGrpSpPr/>
          <p:nvPr/>
        </p:nvGrpSpPr>
        <p:grpSpPr>
          <a:xfrm>
            <a:off x="3301470" y="1983747"/>
            <a:ext cx="3528726" cy="2359012"/>
            <a:chOff x="3052352" y="2384045"/>
            <a:chExt cx="3528726" cy="2359012"/>
          </a:xfrm>
        </p:grpSpPr>
        <p:sp>
          <p:nvSpPr>
            <p:cNvPr id="165" name="Rectangle 164">
              <a:extLst>
                <a:ext uri="{FF2B5EF4-FFF2-40B4-BE49-F238E27FC236}">
                  <a16:creationId xmlns:a16="http://schemas.microsoft.com/office/drawing/2014/main" id="{C04FAD5F-2ADC-D9F6-461E-84D4E8F96D97}"/>
                </a:ext>
              </a:extLst>
            </p:cNvPr>
            <p:cNvSpPr/>
            <p:nvPr/>
          </p:nvSpPr>
          <p:spPr>
            <a:xfrm>
              <a:off x="3052352" y="3704228"/>
              <a:ext cx="3528726" cy="212329"/>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Rectangle 185">
              <a:extLst>
                <a:ext uri="{FF2B5EF4-FFF2-40B4-BE49-F238E27FC236}">
                  <a16:creationId xmlns:a16="http://schemas.microsoft.com/office/drawing/2014/main" id="{C2948452-D75C-55E5-8EF1-A96F613BEADB}"/>
                </a:ext>
              </a:extLst>
            </p:cNvPr>
            <p:cNvSpPr/>
            <p:nvPr/>
          </p:nvSpPr>
          <p:spPr>
            <a:xfrm>
              <a:off x="5587066" y="4140088"/>
              <a:ext cx="442431" cy="233248"/>
            </a:xfrm>
            <a:prstGeom prst="rect">
              <a:avLst/>
            </a:prstGeom>
            <a:solidFill>
              <a:schemeClr val="accent2">
                <a:lumMod val="75000"/>
              </a:schemeClr>
            </a:solidFill>
            <a:ln>
              <a:solidFill>
                <a:schemeClr val="accent2">
                  <a:lumMod val="60000"/>
                  <a:lumOff val="40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166">
              <a:extLst>
                <a:ext uri="{FF2B5EF4-FFF2-40B4-BE49-F238E27FC236}">
                  <a16:creationId xmlns:a16="http://schemas.microsoft.com/office/drawing/2014/main" id="{2755C184-FC1C-CD90-BD02-874D10790C1D}"/>
                </a:ext>
              </a:extLst>
            </p:cNvPr>
            <p:cNvSpPr/>
            <p:nvPr/>
          </p:nvSpPr>
          <p:spPr>
            <a:xfrm>
              <a:off x="4650876" y="2542821"/>
              <a:ext cx="540099" cy="2200236"/>
            </a:xfrm>
            <a:prstGeom prst="rect">
              <a:avLst/>
            </a:prstGeom>
            <a:solidFill>
              <a:schemeClr val="accent3"/>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Cube 272">
              <a:extLst>
                <a:ext uri="{FF2B5EF4-FFF2-40B4-BE49-F238E27FC236}">
                  <a16:creationId xmlns:a16="http://schemas.microsoft.com/office/drawing/2014/main" id="{62A5BE7D-FEC0-DDEE-D858-C568299E5A5E}"/>
                </a:ext>
              </a:extLst>
            </p:cNvPr>
            <p:cNvSpPr/>
            <p:nvPr/>
          </p:nvSpPr>
          <p:spPr>
            <a:xfrm>
              <a:off x="4082433" y="2980500"/>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Cube 273">
              <a:extLst>
                <a:ext uri="{FF2B5EF4-FFF2-40B4-BE49-F238E27FC236}">
                  <a16:creationId xmlns:a16="http://schemas.microsoft.com/office/drawing/2014/main" id="{7138A3F0-B139-958C-DE75-699DC304DC96}"/>
                </a:ext>
              </a:extLst>
            </p:cNvPr>
            <p:cNvSpPr/>
            <p:nvPr/>
          </p:nvSpPr>
          <p:spPr>
            <a:xfrm>
              <a:off x="4170734" y="3044808"/>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2" name="Cube 271">
              <a:extLst>
                <a:ext uri="{FF2B5EF4-FFF2-40B4-BE49-F238E27FC236}">
                  <a16:creationId xmlns:a16="http://schemas.microsoft.com/office/drawing/2014/main" id="{7F89E59C-7118-345B-B9BB-A6EC09C4D7B6}"/>
                </a:ext>
              </a:extLst>
            </p:cNvPr>
            <p:cNvSpPr/>
            <p:nvPr/>
          </p:nvSpPr>
          <p:spPr>
            <a:xfrm>
              <a:off x="4048205" y="3070384"/>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Cube 274">
              <a:extLst>
                <a:ext uri="{FF2B5EF4-FFF2-40B4-BE49-F238E27FC236}">
                  <a16:creationId xmlns:a16="http://schemas.microsoft.com/office/drawing/2014/main" id="{8892D75B-35EE-0C7C-551D-D8B6E1F7C99A}"/>
                </a:ext>
              </a:extLst>
            </p:cNvPr>
            <p:cNvSpPr/>
            <p:nvPr/>
          </p:nvSpPr>
          <p:spPr>
            <a:xfrm>
              <a:off x="5601945" y="3845131"/>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 name="Cube 275">
              <a:extLst>
                <a:ext uri="{FF2B5EF4-FFF2-40B4-BE49-F238E27FC236}">
                  <a16:creationId xmlns:a16="http://schemas.microsoft.com/office/drawing/2014/main" id="{8F465D17-BE76-5DC2-05FF-7AE46A8243E1}"/>
                </a:ext>
              </a:extLst>
            </p:cNvPr>
            <p:cNvSpPr/>
            <p:nvPr/>
          </p:nvSpPr>
          <p:spPr>
            <a:xfrm>
              <a:off x="5690246" y="3909439"/>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Cube 276">
              <a:extLst>
                <a:ext uri="{FF2B5EF4-FFF2-40B4-BE49-F238E27FC236}">
                  <a16:creationId xmlns:a16="http://schemas.microsoft.com/office/drawing/2014/main" id="{E91CE708-92F4-D177-0381-9FBE1305A0E2}"/>
                </a:ext>
              </a:extLst>
            </p:cNvPr>
            <p:cNvSpPr/>
            <p:nvPr/>
          </p:nvSpPr>
          <p:spPr>
            <a:xfrm>
              <a:off x="5567717" y="3935015"/>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Rectangle 331">
              <a:extLst>
                <a:ext uri="{FF2B5EF4-FFF2-40B4-BE49-F238E27FC236}">
                  <a16:creationId xmlns:a16="http://schemas.microsoft.com/office/drawing/2014/main" id="{8100F3B0-8330-A768-5E41-26BF2D0A8DE0}"/>
                </a:ext>
              </a:extLst>
            </p:cNvPr>
            <p:cNvSpPr/>
            <p:nvPr/>
          </p:nvSpPr>
          <p:spPr>
            <a:xfrm>
              <a:off x="4465514" y="3150999"/>
              <a:ext cx="164879" cy="283950"/>
            </a:xfrm>
            <a:prstGeom prst="rect">
              <a:avLst/>
            </a:prstGeom>
            <a:solidFill>
              <a:schemeClr val="tx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 name="Rectangle 325">
              <a:extLst>
                <a:ext uri="{FF2B5EF4-FFF2-40B4-BE49-F238E27FC236}">
                  <a16:creationId xmlns:a16="http://schemas.microsoft.com/office/drawing/2014/main" id="{A26A7FD7-EEF8-1BE2-3EE2-2695358A7C83}"/>
                </a:ext>
              </a:extLst>
            </p:cNvPr>
            <p:cNvSpPr/>
            <p:nvPr/>
          </p:nvSpPr>
          <p:spPr>
            <a:xfrm>
              <a:off x="4220771" y="3270831"/>
              <a:ext cx="458086" cy="140773"/>
            </a:xfrm>
            <a:prstGeom prst="rect">
              <a:avLst/>
            </a:prstGeom>
            <a:solidFill>
              <a:schemeClr val="accent2">
                <a:lumMod val="60000"/>
                <a:lumOff val="4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Rectangle 328">
              <a:extLst>
                <a:ext uri="{FF2B5EF4-FFF2-40B4-BE49-F238E27FC236}">
                  <a16:creationId xmlns:a16="http://schemas.microsoft.com/office/drawing/2014/main" id="{9D43A70D-57F4-69F5-68C6-B725ED878C72}"/>
                </a:ext>
              </a:extLst>
            </p:cNvPr>
            <p:cNvSpPr/>
            <p:nvPr/>
          </p:nvSpPr>
          <p:spPr>
            <a:xfrm>
              <a:off x="4537829" y="3323613"/>
              <a:ext cx="105658" cy="139618"/>
            </a:xfrm>
            <a:prstGeom prst="rect">
              <a:avLst/>
            </a:prstGeom>
            <a:solidFill>
              <a:schemeClr val="accent2"/>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Rectangle 330">
              <a:extLst>
                <a:ext uri="{FF2B5EF4-FFF2-40B4-BE49-F238E27FC236}">
                  <a16:creationId xmlns:a16="http://schemas.microsoft.com/office/drawing/2014/main" id="{00026529-3F13-8613-071A-E3254AE2DC21}"/>
                </a:ext>
              </a:extLst>
            </p:cNvPr>
            <p:cNvSpPr/>
            <p:nvPr/>
          </p:nvSpPr>
          <p:spPr>
            <a:xfrm>
              <a:off x="4578649" y="3355247"/>
              <a:ext cx="165257" cy="65802"/>
            </a:xfrm>
            <a:prstGeom prst="rect">
              <a:avLst/>
            </a:prstGeom>
            <a:solidFill>
              <a:schemeClr val="accent2"/>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 name="Trapezoid 327">
              <a:extLst>
                <a:ext uri="{FF2B5EF4-FFF2-40B4-BE49-F238E27FC236}">
                  <a16:creationId xmlns:a16="http://schemas.microsoft.com/office/drawing/2014/main" id="{BC5B4209-EDE4-6E87-E9CF-72D761EEE2B2}"/>
                </a:ext>
              </a:extLst>
            </p:cNvPr>
            <p:cNvSpPr/>
            <p:nvPr/>
          </p:nvSpPr>
          <p:spPr>
            <a:xfrm>
              <a:off x="4526863" y="3299120"/>
              <a:ext cx="203181" cy="142823"/>
            </a:xfrm>
            <a:prstGeom prst="trapezoid">
              <a:avLst>
                <a:gd name="adj" fmla="val 42859"/>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Rectangle 329">
              <a:extLst>
                <a:ext uri="{FF2B5EF4-FFF2-40B4-BE49-F238E27FC236}">
                  <a16:creationId xmlns:a16="http://schemas.microsoft.com/office/drawing/2014/main" id="{688A5EFC-E2EE-B2AA-E8B6-26A8AA37D11C}"/>
                </a:ext>
              </a:extLst>
            </p:cNvPr>
            <p:cNvSpPr/>
            <p:nvPr/>
          </p:nvSpPr>
          <p:spPr>
            <a:xfrm>
              <a:off x="4408482" y="3108533"/>
              <a:ext cx="164879" cy="283950"/>
            </a:xfrm>
            <a:prstGeom prst="rect">
              <a:avLst/>
            </a:prstGeom>
            <a:solidFill>
              <a:schemeClr val="tx2">
                <a:lumMod val="20000"/>
                <a:lumOff val="8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9" name="Straight Connector 158">
              <a:extLst>
                <a:ext uri="{FF2B5EF4-FFF2-40B4-BE49-F238E27FC236}">
                  <a16:creationId xmlns:a16="http://schemas.microsoft.com/office/drawing/2014/main" id="{D7A0C19C-D5CD-75F2-08C0-EFDAF65CD98E}"/>
                </a:ext>
              </a:extLst>
            </p:cNvPr>
            <p:cNvCxnSpPr>
              <a:cxnSpLocks/>
            </p:cNvCxnSpPr>
            <p:nvPr/>
          </p:nvCxnSpPr>
          <p:spPr>
            <a:xfrm flipV="1">
              <a:off x="4738217" y="2384045"/>
              <a:ext cx="76556" cy="44504"/>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grpSp>
      <p:cxnSp>
        <p:nvCxnSpPr>
          <p:cNvPr id="160" name="Straight Connector 159">
            <a:extLst>
              <a:ext uri="{FF2B5EF4-FFF2-40B4-BE49-F238E27FC236}">
                <a16:creationId xmlns:a16="http://schemas.microsoft.com/office/drawing/2014/main" id="{313E7800-498F-A1EB-412D-4A3BB08A52A2}"/>
              </a:ext>
            </a:extLst>
          </p:cNvPr>
          <p:cNvCxnSpPr>
            <a:cxnSpLocks/>
          </p:cNvCxnSpPr>
          <p:nvPr/>
        </p:nvCxnSpPr>
        <p:spPr>
          <a:xfrm flipV="1">
            <a:off x="5243322" y="2096013"/>
            <a:ext cx="75507" cy="39699"/>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7729A43D-D5F5-4E32-B439-A3F1A08C878D}"/>
              </a:ext>
            </a:extLst>
          </p:cNvPr>
          <p:cNvGrpSpPr/>
          <p:nvPr/>
        </p:nvGrpSpPr>
        <p:grpSpPr>
          <a:xfrm>
            <a:off x="2724637" y="2869679"/>
            <a:ext cx="1365361" cy="920256"/>
            <a:chOff x="9834290" y="2076312"/>
            <a:chExt cx="1365361" cy="920256"/>
          </a:xfrm>
        </p:grpSpPr>
        <p:sp>
          <p:nvSpPr>
            <p:cNvPr id="203" name="Rectangle 202">
              <a:extLst>
                <a:ext uri="{FF2B5EF4-FFF2-40B4-BE49-F238E27FC236}">
                  <a16:creationId xmlns:a16="http://schemas.microsoft.com/office/drawing/2014/main" id="{80BBBE90-E1E2-76F7-4C8A-0BAE9448948D}"/>
                </a:ext>
              </a:extLst>
            </p:cNvPr>
            <p:cNvSpPr/>
            <p:nvPr/>
          </p:nvSpPr>
          <p:spPr>
            <a:xfrm>
              <a:off x="10649871" y="2076312"/>
              <a:ext cx="408098"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 name="Rectangle 203">
              <a:extLst>
                <a:ext uri="{FF2B5EF4-FFF2-40B4-BE49-F238E27FC236}">
                  <a16:creationId xmlns:a16="http://schemas.microsoft.com/office/drawing/2014/main" id="{799B08B2-2555-64EC-1AF4-8BF87697B18D}"/>
                </a:ext>
              </a:extLst>
            </p:cNvPr>
            <p:cNvSpPr/>
            <p:nvPr/>
          </p:nvSpPr>
          <p:spPr>
            <a:xfrm>
              <a:off x="9851203" y="2559187"/>
              <a:ext cx="1348448" cy="231110"/>
            </a:xfrm>
            <a:prstGeom prst="rect">
              <a:avLst/>
            </a:prstGeom>
            <a:solidFill>
              <a:srgbClr val="95C5BC"/>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Rectangle 204">
              <a:extLst>
                <a:ext uri="{FF2B5EF4-FFF2-40B4-BE49-F238E27FC236}">
                  <a16:creationId xmlns:a16="http://schemas.microsoft.com/office/drawing/2014/main" id="{F078607C-62AA-44BD-A860-B9D222884C88}"/>
                </a:ext>
              </a:extLst>
            </p:cNvPr>
            <p:cNvSpPr/>
            <p:nvPr/>
          </p:nvSpPr>
          <p:spPr>
            <a:xfrm>
              <a:off x="9848450" y="2439786"/>
              <a:ext cx="1348448" cy="231110"/>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Rectangle 205">
              <a:extLst>
                <a:ext uri="{FF2B5EF4-FFF2-40B4-BE49-F238E27FC236}">
                  <a16:creationId xmlns:a16="http://schemas.microsoft.com/office/drawing/2014/main" id="{1811CDB8-BD79-4C84-F54A-E4D3404AAF1A}"/>
                </a:ext>
              </a:extLst>
            </p:cNvPr>
            <p:cNvSpPr/>
            <p:nvPr/>
          </p:nvSpPr>
          <p:spPr>
            <a:xfrm>
              <a:off x="9834290" y="2321862"/>
              <a:ext cx="1348448" cy="231110"/>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DBC92A56-6565-6FF2-FF4A-6637BEDD32AC}"/>
                </a:ext>
              </a:extLst>
            </p:cNvPr>
            <p:cNvSpPr/>
            <p:nvPr/>
          </p:nvSpPr>
          <p:spPr>
            <a:xfrm>
              <a:off x="9837061" y="2159413"/>
              <a:ext cx="1348448" cy="252434"/>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E4FC9DC3-0902-157D-CDE0-AF8A7B628089}"/>
                </a:ext>
              </a:extLst>
            </p:cNvPr>
            <p:cNvSpPr/>
            <p:nvPr/>
          </p:nvSpPr>
          <p:spPr>
            <a:xfrm>
              <a:off x="9961147" y="2465857"/>
              <a:ext cx="408098"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9" name="Rectangle 228">
            <a:extLst>
              <a:ext uri="{FF2B5EF4-FFF2-40B4-BE49-F238E27FC236}">
                <a16:creationId xmlns:a16="http://schemas.microsoft.com/office/drawing/2014/main" id="{ED1A2632-FBAB-0C47-5CEB-831C5558E329}"/>
              </a:ext>
            </a:extLst>
          </p:cNvPr>
          <p:cNvSpPr/>
          <p:nvPr/>
        </p:nvSpPr>
        <p:spPr>
          <a:xfrm rot="-60000">
            <a:off x="7881601" y="3624027"/>
            <a:ext cx="2539146" cy="216076"/>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BABDE5B-A3CB-83C3-8FD8-2F282E2B54DB}"/>
              </a:ext>
            </a:extLst>
          </p:cNvPr>
          <p:cNvSpPr/>
          <p:nvPr/>
        </p:nvSpPr>
        <p:spPr>
          <a:xfrm>
            <a:off x="3042203" y="2966959"/>
            <a:ext cx="736544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a:extLst>
              <a:ext uri="{FF2B5EF4-FFF2-40B4-BE49-F238E27FC236}">
                <a16:creationId xmlns:a16="http://schemas.microsoft.com/office/drawing/2014/main" id="{1B7106FE-0E0F-47F4-9E5F-D46A9711DE23}"/>
              </a:ext>
            </a:extLst>
          </p:cNvPr>
          <p:cNvGrpSpPr/>
          <p:nvPr/>
        </p:nvGrpSpPr>
        <p:grpSpPr>
          <a:xfrm>
            <a:off x="4817334" y="2217910"/>
            <a:ext cx="1433922" cy="951952"/>
            <a:chOff x="4759767" y="2307442"/>
            <a:chExt cx="1433922" cy="951952"/>
          </a:xfrm>
        </p:grpSpPr>
        <p:grpSp>
          <p:nvGrpSpPr>
            <p:cNvPr id="23" name="Group 22">
              <a:extLst>
                <a:ext uri="{FF2B5EF4-FFF2-40B4-BE49-F238E27FC236}">
                  <a16:creationId xmlns:a16="http://schemas.microsoft.com/office/drawing/2014/main" id="{05516D55-C002-4CD8-A8A5-BFC6928EA338}"/>
                </a:ext>
              </a:extLst>
            </p:cNvPr>
            <p:cNvGrpSpPr/>
            <p:nvPr/>
          </p:nvGrpSpPr>
          <p:grpSpPr>
            <a:xfrm>
              <a:off x="4759767" y="2307442"/>
              <a:ext cx="1433922" cy="951952"/>
              <a:chOff x="4759767" y="2307442"/>
              <a:chExt cx="1433922" cy="951952"/>
            </a:xfrm>
          </p:grpSpPr>
          <p:sp>
            <p:nvSpPr>
              <p:cNvPr id="92" name="Rectangle 91">
                <a:extLst>
                  <a:ext uri="{FF2B5EF4-FFF2-40B4-BE49-F238E27FC236}">
                    <a16:creationId xmlns:a16="http://schemas.microsoft.com/office/drawing/2014/main" id="{7BFCCDEA-16FE-7B64-9845-2E4AB0C38A7A}"/>
                  </a:ext>
                </a:extLst>
              </p:cNvPr>
              <p:cNvSpPr/>
              <p:nvPr/>
            </p:nvSpPr>
            <p:spPr>
              <a:xfrm>
                <a:off x="4759767" y="2505760"/>
                <a:ext cx="1433922" cy="560982"/>
              </a:xfrm>
              <a:prstGeom prst="rect">
                <a:avLst/>
              </a:prstGeom>
              <a:solidFill>
                <a:srgbClr val="BDBAAB"/>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Rectangle 117">
                <a:extLst>
                  <a:ext uri="{FF2B5EF4-FFF2-40B4-BE49-F238E27FC236}">
                    <a16:creationId xmlns:a16="http://schemas.microsoft.com/office/drawing/2014/main" id="{6530496D-2E39-53B7-2A61-A8B57E46D358}"/>
                  </a:ext>
                </a:extLst>
              </p:cNvPr>
              <p:cNvSpPr/>
              <p:nvPr/>
            </p:nvSpPr>
            <p:spPr>
              <a:xfrm>
                <a:off x="5156913" y="2460210"/>
                <a:ext cx="235021" cy="318069"/>
              </a:xfrm>
              <a:prstGeom prst="rect">
                <a:avLst/>
              </a:prstGeom>
              <a:pattFill prst="smConfetti">
                <a:fgClr>
                  <a:schemeClr val="bg1">
                    <a:lumMod val="75000"/>
                  </a:schemeClr>
                </a:fgClr>
                <a:bgClr>
                  <a:schemeClr val="bg1"/>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ectangle 119">
                <a:extLst>
                  <a:ext uri="{FF2B5EF4-FFF2-40B4-BE49-F238E27FC236}">
                    <a16:creationId xmlns:a16="http://schemas.microsoft.com/office/drawing/2014/main" id="{565682E9-4107-4E33-41DB-E1E612F09ED6}"/>
                  </a:ext>
                </a:extLst>
              </p:cNvPr>
              <p:cNvSpPr/>
              <p:nvPr/>
            </p:nvSpPr>
            <p:spPr>
              <a:xfrm>
                <a:off x="5555789" y="2688626"/>
                <a:ext cx="235021" cy="318069"/>
              </a:xfrm>
              <a:prstGeom prst="rect">
                <a:avLst/>
              </a:prstGeom>
              <a:pattFill prst="smConfetti">
                <a:fgClr>
                  <a:schemeClr val="bg1">
                    <a:lumMod val="75000"/>
                  </a:schemeClr>
                </a:fgClr>
                <a:bgClr>
                  <a:schemeClr val="bg1"/>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2" name="Straight Connector 121">
                <a:extLst>
                  <a:ext uri="{FF2B5EF4-FFF2-40B4-BE49-F238E27FC236}">
                    <a16:creationId xmlns:a16="http://schemas.microsoft.com/office/drawing/2014/main" id="{D5040545-ED3F-31B3-2E76-8B137D89097F}"/>
                  </a:ext>
                </a:extLst>
              </p:cNvPr>
              <p:cNvCxnSpPr>
                <a:cxnSpLocks/>
              </p:cNvCxnSpPr>
              <p:nvPr/>
            </p:nvCxnSpPr>
            <p:spPr>
              <a:xfrm flipH="1">
                <a:off x="5472723" y="2520105"/>
                <a:ext cx="1182" cy="522000"/>
              </a:xfrm>
              <a:prstGeom prst="line">
                <a:avLst/>
              </a:prstGeom>
              <a:ln w="127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6C320AFF-A6C4-2714-90DB-FD26FEFB3332}"/>
                  </a:ext>
                </a:extLst>
              </p:cNvPr>
              <p:cNvCxnSpPr>
                <a:cxnSpLocks/>
              </p:cNvCxnSpPr>
              <p:nvPr/>
            </p:nvCxnSpPr>
            <p:spPr>
              <a:xfrm>
                <a:off x="5841382" y="2728156"/>
                <a:ext cx="1231" cy="531238"/>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CA0B303-C793-7CCD-26DB-E75AD60EA451}"/>
                  </a:ext>
                </a:extLst>
              </p:cNvPr>
              <p:cNvCxnSpPr>
                <a:cxnSpLocks/>
              </p:cNvCxnSpPr>
              <p:nvPr/>
            </p:nvCxnSpPr>
            <p:spPr>
              <a:xfrm flipH="1">
                <a:off x="5119730" y="2307442"/>
                <a:ext cx="1848" cy="531366"/>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grpSp>
        <p:cxnSp>
          <p:nvCxnSpPr>
            <p:cNvPr id="133" name="Straight Connector 132">
              <a:extLst>
                <a:ext uri="{FF2B5EF4-FFF2-40B4-BE49-F238E27FC236}">
                  <a16:creationId xmlns:a16="http://schemas.microsoft.com/office/drawing/2014/main" id="{3116E204-479F-46D8-6CE2-5FFAD19F4CA9}"/>
                </a:ext>
              </a:extLst>
            </p:cNvPr>
            <p:cNvCxnSpPr>
              <a:cxnSpLocks/>
            </p:cNvCxnSpPr>
            <p:nvPr/>
          </p:nvCxnSpPr>
          <p:spPr>
            <a:xfrm>
              <a:off x="5123485" y="2311197"/>
              <a:ext cx="720895" cy="425121"/>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grpSp>
      <p:cxnSp>
        <p:nvCxnSpPr>
          <p:cNvPr id="402" name="Straight Connector 401">
            <a:extLst>
              <a:ext uri="{FF2B5EF4-FFF2-40B4-BE49-F238E27FC236}">
                <a16:creationId xmlns:a16="http://schemas.microsoft.com/office/drawing/2014/main" id="{55068ADB-55CF-40AF-99E9-20CAF95B6D26}"/>
              </a:ext>
            </a:extLst>
          </p:cNvPr>
          <p:cNvCxnSpPr>
            <a:cxnSpLocks/>
          </p:cNvCxnSpPr>
          <p:nvPr/>
        </p:nvCxnSpPr>
        <p:spPr>
          <a:xfrm flipV="1">
            <a:off x="4723300" y="2420888"/>
            <a:ext cx="76556" cy="44504"/>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sp>
        <p:nvSpPr>
          <p:cNvPr id="439" name="Rectangle 438">
            <a:extLst>
              <a:ext uri="{FF2B5EF4-FFF2-40B4-BE49-F238E27FC236}">
                <a16:creationId xmlns:a16="http://schemas.microsoft.com/office/drawing/2014/main" id="{EC3918B3-E517-4210-98AF-1BE5A7A443FC}"/>
              </a:ext>
            </a:extLst>
          </p:cNvPr>
          <p:cNvSpPr/>
          <p:nvPr/>
        </p:nvSpPr>
        <p:spPr>
          <a:xfrm rot="-60000">
            <a:off x="5154235" y="5612119"/>
            <a:ext cx="1389608" cy="233929"/>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Rectangle 439">
            <a:extLst>
              <a:ext uri="{FF2B5EF4-FFF2-40B4-BE49-F238E27FC236}">
                <a16:creationId xmlns:a16="http://schemas.microsoft.com/office/drawing/2014/main" id="{0A9D1479-658C-409A-BFC4-B3FF3890F2B5}"/>
              </a:ext>
            </a:extLst>
          </p:cNvPr>
          <p:cNvSpPr/>
          <p:nvPr/>
        </p:nvSpPr>
        <p:spPr>
          <a:xfrm rot="-60000">
            <a:off x="6221414" y="4977600"/>
            <a:ext cx="1389608" cy="233929"/>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1" name="Rectangle 440">
            <a:extLst>
              <a:ext uri="{FF2B5EF4-FFF2-40B4-BE49-F238E27FC236}">
                <a16:creationId xmlns:a16="http://schemas.microsoft.com/office/drawing/2014/main" id="{4D37EDCA-5790-430F-ABCB-9E09BF56FD23}"/>
              </a:ext>
            </a:extLst>
          </p:cNvPr>
          <p:cNvSpPr/>
          <p:nvPr/>
        </p:nvSpPr>
        <p:spPr>
          <a:xfrm>
            <a:off x="6368833" y="5297370"/>
            <a:ext cx="408098" cy="530711"/>
          </a:xfrm>
          <a:prstGeom prst="rect">
            <a:avLst/>
          </a:prstGeom>
          <a:solidFill>
            <a:schemeClr val="accent2">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7" name="Group 36">
            <a:extLst>
              <a:ext uri="{FF2B5EF4-FFF2-40B4-BE49-F238E27FC236}">
                <a16:creationId xmlns:a16="http://schemas.microsoft.com/office/drawing/2014/main" id="{E8A2A84A-1F28-4B42-8642-055F7020283B}"/>
              </a:ext>
            </a:extLst>
          </p:cNvPr>
          <p:cNvGrpSpPr/>
          <p:nvPr/>
        </p:nvGrpSpPr>
        <p:grpSpPr>
          <a:xfrm>
            <a:off x="3429254" y="3894788"/>
            <a:ext cx="8640000" cy="1965633"/>
            <a:chOff x="3429254" y="3894788"/>
            <a:chExt cx="8640000" cy="1965633"/>
          </a:xfrm>
        </p:grpSpPr>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Rectangle 108">
              <a:extLst>
                <a:ext uri="{FF2B5EF4-FFF2-40B4-BE49-F238E27FC236}">
                  <a16:creationId xmlns:a16="http://schemas.microsoft.com/office/drawing/2014/main" id="{B365052A-65B9-5300-54AE-5DD1F5887EB3}"/>
                </a:ext>
              </a:extLst>
            </p:cNvPr>
            <p:cNvSpPr/>
            <p:nvPr/>
          </p:nvSpPr>
          <p:spPr>
            <a:xfrm>
              <a:off x="6135043" y="5521587"/>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Rectangle 109">
              <a:extLst>
                <a:ext uri="{FF2B5EF4-FFF2-40B4-BE49-F238E27FC236}">
                  <a16:creationId xmlns:a16="http://schemas.microsoft.com/office/drawing/2014/main" id="{0959B484-BC13-6634-2F79-6DF4E4F7ADAE}"/>
                </a:ext>
              </a:extLst>
            </p:cNvPr>
            <p:cNvSpPr/>
            <p:nvPr/>
          </p:nvSpPr>
          <p:spPr>
            <a:xfrm>
              <a:off x="6448570" y="533734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Rectangle 111">
              <a:extLst>
                <a:ext uri="{FF2B5EF4-FFF2-40B4-BE49-F238E27FC236}">
                  <a16:creationId xmlns:a16="http://schemas.microsoft.com/office/drawing/2014/main" id="{2233FD91-9CEB-4BEC-25E9-496B5D46264A}"/>
                </a:ext>
              </a:extLst>
            </p:cNvPr>
            <p:cNvSpPr/>
            <p:nvPr/>
          </p:nvSpPr>
          <p:spPr>
            <a:xfrm>
              <a:off x="8577564" y="4085281"/>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 name="Rectangle 112">
              <a:extLst>
                <a:ext uri="{FF2B5EF4-FFF2-40B4-BE49-F238E27FC236}">
                  <a16:creationId xmlns:a16="http://schemas.microsoft.com/office/drawing/2014/main" id="{89C6BDC8-FBC3-8449-28CB-4813E8F64C69}"/>
                </a:ext>
              </a:extLst>
            </p:cNvPr>
            <p:cNvSpPr/>
            <p:nvPr/>
          </p:nvSpPr>
          <p:spPr>
            <a:xfrm>
              <a:off x="8904139" y="3894788"/>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92336A48-1126-30C0-C17B-2033593499EB}"/>
              </a:ext>
            </a:extLst>
          </p:cNvPr>
          <p:cNvSpPr/>
          <p:nvPr/>
        </p:nvSpPr>
        <p:spPr>
          <a:xfrm>
            <a:off x="2855155" y="4863485"/>
            <a:ext cx="1702798" cy="617472"/>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Rectangle 96">
            <a:extLst>
              <a:ext uri="{FF2B5EF4-FFF2-40B4-BE49-F238E27FC236}">
                <a16:creationId xmlns:a16="http://schemas.microsoft.com/office/drawing/2014/main" id="{D69E4E1B-AA61-30A6-B851-0EC50FE08EE6}"/>
              </a:ext>
            </a:extLst>
          </p:cNvPr>
          <p:cNvSpPr/>
          <p:nvPr/>
        </p:nvSpPr>
        <p:spPr>
          <a:xfrm>
            <a:off x="3960440" y="5373264"/>
            <a:ext cx="1198344" cy="4320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Rectangle 97">
            <a:extLst>
              <a:ext uri="{FF2B5EF4-FFF2-40B4-BE49-F238E27FC236}">
                <a16:creationId xmlns:a16="http://schemas.microsoft.com/office/drawing/2014/main" id="{6890CCDA-BA25-9DCA-49EF-80361BA7AFF9}"/>
              </a:ext>
            </a:extLst>
          </p:cNvPr>
          <p:cNvSpPr/>
          <p:nvPr/>
        </p:nvSpPr>
        <p:spPr>
          <a:xfrm>
            <a:off x="2261875" y="4407542"/>
            <a:ext cx="1198344" cy="4320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30657996-FC1C-402D-BDF7-20E9F90BC42A}"/>
              </a:ext>
            </a:extLst>
          </p:cNvPr>
          <p:cNvGrpSpPr/>
          <p:nvPr/>
        </p:nvGrpSpPr>
        <p:grpSpPr>
          <a:xfrm>
            <a:off x="171837" y="3397459"/>
            <a:ext cx="1266928" cy="977643"/>
            <a:chOff x="171837" y="3397459"/>
            <a:chExt cx="1266928" cy="977643"/>
          </a:xfrm>
        </p:grpSpPr>
        <p:sp>
          <p:nvSpPr>
            <p:cNvPr id="338" name="Parallelogram 337">
              <a:extLst>
                <a:ext uri="{FF2B5EF4-FFF2-40B4-BE49-F238E27FC236}">
                  <a16:creationId xmlns:a16="http://schemas.microsoft.com/office/drawing/2014/main" id="{0112FE29-69DF-4C0C-91C9-49FBDC544513}"/>
                </a:ext>
              </a:extLst>
            </p:cNvPr>
            <p:cNvSpPr/>
            <p:nvPr/>
          </p:nvSpPr>
          <p:spPr>
            <a:xfrm rot="20009892" flipH="1">
              <a:off x="437462" y="3675980"/>
              <a:ext cx="1001303" cy="699122"/>
            </a:xfrm>
            <a:prstGeom prst="parallelogram">
              <a:avLst>
                <a:gd name="adj" fmla="val 72036"/>
              </a:avLst>
            </a:prstGeom>
            <a:solidFill>
              <a:schemeClr val="bg2">
                <a:lumMod val="50000"/>
              </a:schemeClr>
            </a:soli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7" name="Rectangle 326">
              <a:extLst>
                <a:ext uri="{FF2B5EF4-FFF2-40B4-BE49-F238E27FC236}">
                  <a16:creationId xmlns:a16="http://schemas.microsoft.com/office/drawing/2014/main" id="{5E4B2284-0BE8-49B7-ACF8-0FD81DBD1A04}"/>
                </a:ext>
              </a:extLst>
            </p:cNvPr>
            <p:cNvSpPr/>
            <p:nvPr/>
          </p:nvSpPr>
          <p:spPr>
            <a:xfrm>
              <a:off x="171837" y="3397459"/>
              <a:ext cx="879205" cy="414866"/>
            </a:xfrm>
            <a:prstGeom prst="rect">
              <a:avLst/>
            </a:prstGeom>
            <a:pattFill prst="openDmnd">
              <a:fgClr>
                <a:schemeClr val="bg1">
                  <a:lumMod val="65000"/>
                </a:schemeClr>
              </a:fgClr>
              <a:bgClr>
                <a:schemeClr val="bg1"/>
              </a:bgClr>
            </a:pattFill>
            <a:ln>
              <a:noFill/>
            </a:ln>
            <a:scene3d>
              <a:camera prst="orthographicFront">
                <a:rot lat="1500000" lon="18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341" name="Group 340">
              <a:extLst>
                <a:ext uri="{FF2B5EF4-FFF2-40B4-BE49-F238E27FC236}">
                  <a16:creationId xmlns:a16="http://schemas.microsoft.com/office/drawing/2014/main" id="{BC9B0322-9975-48F9-9BE6-6DD1D4B2EA18}"/>
                </a:ext>
              </a:extLst>
            </p:cNvPr>
            <p:cNvGrpSpPr/>
            <p:nvPr/>
          </p:nvGrpSpPr>
          <p:grpSpPr>
            <a:xfrm>
              <a:off x="772183" y="3533661"/>
              <a:ext cx="206951" cy="339959"/>
              <a:chOff x="4165914" y="347154"/>
              <a:chExt cx="206951" cy="339959"/>
            </a:xfrm>
          </p:grpSpPr>
          <p:sp>
            <p:nvSpPr>
              <p:cNvPr id="342" name="Parallelogram 341">
                <a:extLst>
                  <a:ext uri="{FF2B5EF4-FFF2-40B4-BE49-F238E27FC236}">
                    <a16:creationId xmlns:a16="http://schemas.microsoft.com/office/drawing/2014/main" id="{BBE9AE64-A367-4C47-9F50-93670943EB92}"/>
                  </a:ext>
                </a:extLst>
              </p:cNvPr>
              <p:cNvSpPr/>
              <p:nvPr/>
            </p:nvSpPr>
            <p:spPr>
              <a:xfrm rot="5400000">
                <a:off x="4072003" y="490108"/>
                <a:ext cx="290916" cy="103094"/>
              </a:xfrm>
              <a:prstGeom prst="parallelogram">
                <a:avLst>
                  <a:gd name="adj" fmla="val 57258"/>
                </a:avLst>
              </a:prstGeom>
              <a:solidFill>
                <a:schemeClr val="bg1">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3" name="Parallelogram 342">
                <a:extLst>
                  <a:ext uri="{FF2B5EF4-FFF2-40B4-BE49-F238E27FC236}">
                    <a16:creationId xmlns:a16="http://schemas.microsoft.com/office/drawing/2014/main" id="{D0D721B0-74DF-4738-8E17-0237024AADED}"/>
                  </a:ext>
                </a:extLst>
              </p:cNvPr>
              <p:cNvSpPr/>
              <p:nvPr/>
            </p:nvSpPr>
            <p:spPr>
              <a:xfrm rot="16200000" flipH="1">
                <a:off x="4181393" y="495192"/>
                <a:ext cx="279945" cy="102998"/>
              </a:xfrm>
              <a:prstGeom prst="parallelogram">
                <a:avLst>
                  <a:gd name="adj" fmla="val 49512"/>
                </a:avLst>
              </a:prstGeom>
              <a:solidFill>
                <a:srgbClr val="8C8C8C"/>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4" name="Parallelogram 343">
                <a:extLst>
                  <a:ext uri="{FF2B5EF4-FFF2-40B4-BE49-F238E27FC236}">
                    <a16:creationId xmlns:a16="http://schemas.microsoft.com/office/drawing/2014/main" id="{9D57B2DC-609F-4395-B969-45C20DEA8782}"/>
                  </a:ext>
                </a:extLst>
              </p:cNvPr>
              <p:cNvSpPr/>
              <p:nvPr/>
            </p:nvSpPr>
            <p:spPr>
              <a:xfrm rot="8873743" flipH="1">
                <a:off x="4187024" y="347154"/>
                <a:ext cx="159382" cy="108606"/>
              </a:xfrm>
              <a:prstGeom prst="parallelogram">
                <a:avLst>
                  <a:gd name="adj" fmla="val 50817"/>
                </a:avLst>
              </a:prstGeom>
              <a:solidFill>
                <a:srgbClr val="8C8C8C"/>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45" name="Group 344">
              <a:extLst>
                <a:ext uri="{FF2B5EF4-FFF2-40B4-BE49-F238E27FC236}">
                  <a16:creationId xmlns:a16="http://schemas.microsoft.com/office/drawing/2014/main" id="{C6CB80D7-918A-4FEC-ABA6-D0619E6CDB25}"/>
                </a:ext>
              </a:extLst>
            </p:cNvPr>
            <p:cNvGrpSpPr/>
            <p:nvPr/>
          </p:nvGrpSpPr>
          <p:grpSpPr>
            <a:xfrm>
              <a:off x="944994" y="3638941"/>
              <a:ext cx="206951" cy="339959"/>
              <a:chOff x="4165914" y="347154"/>
              <a:chExt cx="206951" cy="339959"/>
            </a:xfrm>
          </p:grpSpPr>
          <p:sp>
            <p:nvSpPr>
              <p:cNvPr id="346" name="Parallelogram 345">
                <a:extLst>
                  <a:ext uri="{FF2B5EF4-FFF2-40B4-BE49-F238E27FC236}">
                    <a16:creationId xmlns:a16="http://schemas.microsoft.com/office/drawing/2014/main" id="{A1030BAC-395E-4A9D-A61B-2C137726FF50}"/>
                  </a:ext>
                </a:extLst>
              </p:cNvPr>
              <p:cNvSpPr/>
              <p:nvPr/>
            </p:nvSpPr>
            <p:spPr>
              <a:xfrm rot="5400000">
                <a:off x="4072003" y="490108"/>
                <a:ext cx="290916" cy="103094"/>
              </a:xfrm>
              <a:prstGeom prst="parallelogram">
                <a:avLst>
                  <a:gd name="adj" fmla="val 57258"/>
                </a:avLst>
              </a:prstGeom>
              <a:solidFill>
                <a:schemeClr val="accent6">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7" name="Parallelogram 346">
                <a:extLst>
                  <a:ext uri="{FF2B5EF4-FFF2-40B4-BE49-F238E27FC236}">
                    <a16:creationId xmlns:a16="http://schemas.microsoft.com/office/drawing/2014/main" id="{362C147E-1033-4A3B-86B4-F3B7ED6167A7}"/>
                  </a:ext>
                </a:extLst>
              </p:cNvPr>
              <p:cNvSpPr/>
              <p:nvPr/>
            </p:nvSpPr>
            <p:spPr>
              <a:xfrm rot="16200000" flipH="1">
                <a:off x="4181393" y="495192"/>
                <a:ext cx="279945" cy="102998"/>
              </a:xfrm>
              <a:prstGeom prst="parallelogram">
                <a:avLst>
                  <a:gd name="adj" fmla="val 49512"/>
                </a:avLst>
              </a:prstGeom>
              <a:solidFill>
                <a:schemeClr val="accent6">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Parallelogram 347">
                <a:extLst>
                  <a:ext uri="{FF2B5EF4-FFF2-40B4-BE49-F238E27FC236}">
                    <a16:creationId xmlns:a16="http://schemas.microsoft.com/office/drawing/2014/main" id="{FD6FB436-D579-4A5B-A85D-F7FA3A89AEAC}"/>
                  </a:ext>
                </a:extLst>
              </p:cNvPr>
              <p:cNvSpPr/>
              <p:nvPr/>
            </p:nvSpPr>
            <p:spPr>
              <a:xfrm rot="8873743" flipH="1">
                <a:off x="4187024" y="347154"/>
                <a:ext cx="159382" cy="108606"/>
              </a:xfrm>
              <a:prstGeom prst="parallelogram">
                <a:avLst>
                  <a:gd name="adj" fmla="val 50817"/>
                </a:avLst>
              </a:prstGeom>
              <a:solidFill>
                <a:schemeClr val="accent6">
                  <a:lumMod val="75000"/>
                </a:schemeClr>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49" name="Group 348">
              <a:extLst>
                <a:ext uri="{FF2B5EF4-FFF2-40B4-BE49-F238E27FC236}">
                  <a16:creationId xmlns:a16="http://schemas.microsoft.com/office/drawing/2014/main" id="{D00F47A3-C43D-40F9-B022-A2B92FB5BE43}"/>
                </a:ext>
              </a:extLst>
            </p:cNvPr>
            <p:cNvGrpSpPr/>
            <p:nvPr/>
          </p:nvGrpSpPr>
          <p:grpSpPr>
            <a:xfrm>
              <a:off x="1118754" y="3745183"/>
              <a:ext cx="206951" cy="339959"/>
              <a:chOff x="4165914" y="347154"/>
              <a:chExt cx="206951" cy="339959"/>
            </a:xfrm>
          </p:grpSpPr>
          <p:sp>
            <p:nvSpPr>
              <p:cNvPr id="350" name="Parallelogram 349">
                <a:extLst>
                  <a:ext uri="{FF2B5EF4-FFF2-40B4-BE49-F238E27FC236}">
                    <a16:creationId xmlns:a16="http://schemas.microsoft.com/office/drawing/2014/main" id="{A0CD0B7B-C03E-417A-8CAF-79C1D33009E1}"/>
                  </a:ext>
                </a:extLst>
              </p:cNvPr>
              <p:cNvSpPr/>
              <p:nvPr/>
            </p:nvSpPr>
            <p:spPr>
              <a:xfrm rot="5400000">
                <a:off x="4072003" y="490108"/>
                <a:ext cx="290916" cy="103094"/>
              </a:xfrm>
              <a:prstGeom prst="parallelogram">
                <a:avLst>
                  <a:gd name="adj" fmla="val 57258"/>
                </a:avLst>
              </a:prstGeom>
              <a:solidFill>
                <a:srgbClr val="FFC000"/>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1" name="Parallelogram 350">
                <a:extLst>
                  <a:ext uri="{FF2B5EF4-FFF2-40B4-BE49-F238E27FC236}">
                    <a16:creationId xmlns:a16="http://schemas.microsoft.com/office/drawing/2014/main" id="{60B9A380-E677-41DE-BED3-05FA1F8833BC}"/>
                  </a:ext>
                </a:extLst>
              </p:cNvPr>
              <p:cNvSpPr/>
              <p:nvPr/>
            </p:nvSpPr>
            <p:spPr>
              <a:xfrm rot="16200000" flipH="1">
                <a:off x="4181393" y="495192"/>
                <a:ext cx="279945" cy="102998"/>
              </a:xfrm>
              <a:prstGeom prst="parallelogram">
                <a:avLst>
                  <a:gd name="adj" fmla="val 49512"/>
                </a:avLst>
              </a:prstGeom>
              <a:gradFill>
                <a:gsLst>
                  <a:gs pos="52000">
                    <a:srgbClr val="FFC000"/>
                  </a:gs>
                  <a:gs pos="0">
                    <a:srgbClr val="FFFF00"/>
                  </a:gs>
                </a:gsLst>
                <a:path path="circle">
                  <a:fillToRect t="100000" r="100000"/>
                </a:path>
              </a:gra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Parallelogram 351">
                <a:extLst>
                  <a:ext uri="{FF2B5EF4-FFF2-40B4-BE49-F238E27FC236}">
                    <a16:creationId xmlns:a16="http://schemas.microsoft.com/office/drawing/2014/main" id="{FEF444C2-4AD9-42CF-8DEC-A912CDA2BEF1}"/>
                  </a:ext>
                </a:extLst>
              </p:cNvPr>
              <p:cNvSpPr/>
              <p:nvPr/>
            </p:nvSpPr>
            <p:spPr>
              <a:xfrm rot="8873743" flipH="1">
                <a:off x="4187024" y="347154"/>
                <a:ext cx="159382" cy="108606"/>
              </a:xfrm>
              <a:prstGeom prst="parallelogram">
                <a:avLst>
                  <a:gd name="adj" fmla="val 50817"/>
                </a:avLst>
              </a:prstGeom>
              <a:solidFill>
                <a:srgbClr val="FFC000"/>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353" name="Arrow: Right 352">
              <a:extLst>
                <a:ext uri="{FF2B5EF4-FFF2-40B4-BE49-F238E27FC236}">
                  <a16:creationId xmlns:a16="http://schemas.microsoft.com/office/drawing/2014/main" id="{38FA8559-5775-4ED5-9F88-E5DD4FF47973}"/>
                </a:ext>
              </a:extLst>
            </p:cNvPr>
            <p:cNvSpPr>
              <a:spLocks noChangeAspect="1"/>
            </p:cNvSpPr>
            <p:nvPr/>
          </p:nvSpPr>
          <p:spPr>
            <a:xfrm rot="20358352">
              <a:off x="618520" y="3795252"/>
              <a:ext cx="138681" cy="260535"/>
            </a:xfrm>
            <a:prstGeom prst="rightArrow">
              <a:avLst/>
            </a:prstGeom>
            <a:solidFill>
              <a:schemeClr val="bg1">
                <a:lumMod val="65000"/>
              </a:schemeClr>
            </a:solidFill>
            <a:ln>
              <a:noFill/>
            </a:ln>
            <a:scene3d>
              <a:camera prst="orthographicFront">
                <a:rot lat="3000000" lon="2400000" rev="24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4" name="Arrow: Right 353">
              <a:extLst>
                <a:ext uri="{FF2B5EF4-FFF2-40B4-BE49-F238E27FC236}">
                  <a16:creationId xmlns:a16="http://schemas.microsoft.com/office/drawing/2014/main" id="{D6B7DCB3-733A-4528-90C9-9B7F91F4FA8C}"/>
                </a:ext>
              </a:extLst>
            </p:cNvPr>
            <p:cNvSpPr>
              <a:spLocks noChangeAspect="1"/>
            </p:cNvSpPr>
            <p:nvPr/>
          </p:nvSpPr>
          <p:spPr>
            <a:xfrm rot="20358352">
              <a:off x="799568" y="3906337"/>
              <a:ext cx="138681" cy="260535"/>
            </a:xfrm>
            <a:prstGeom prst="rightArrow">
              <a:avLst/>
            </a:prstGeom>
            <a:solidFill>
              <a:schemeClr val="bg1">
                <a:lumMod val="65000"/>
              </a:schemeClr>
            </a:solidFill>
            <a:ln>
              <a:noFill/>
            </a:ln>
            <a:scene3d>
              <a:camera prst="orthographicFront">
                <a:rot lat="3000000" lon="2400000" rev="24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5" name="Arrow: Right 354">
              <a:extLst>
                <a:ext uri="{FF2B5EF4-FFF2-40B4-BE49-F238E27FC236}">
                  <a16:creationId xmlns:a16="http://schemas.microsoft.com/office/drawing/2014/main" id="{03E1D750-4B69-4098-9D49-D0045E6B71A7}"/>
                </a:ext>
              </a:extLst>
            </p:cNvPr>
            <p:cNvSpPr>
              <a:spLocks noChangeAspect="1"/>
            </p:cNvSpPr>
            <p:nvPr/>
          </p:nvSpPr>
          <p:spPr>
            <a:xfrm rot="20358352">
              <a:off x="986554" y="4012066"/>
              <a:ext cx="138681" cy="260535"/>
            </a:xfrm>
            <a:prstGeom prst="rightArrow">
              <a:avLst/>
            </a:prstGeom>
            <a:solidFill>
              <a:schemeClr val="bg1">
                <a:lumMod val="65000"/>
              </a:schemeClr>
            </a:solidFill>
            <a:ln>
              <a:noFill/>
            </a:ln>
            <a:scene3d>
              <a:camera prst="orthographicFront">
                <a:rot lat="3000000" lon="2400000" rev="24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 name="Group 2">
            <a:extLst>
              <a:ext uri="{FF2B5EF4-FFF2-40B4-BE49-F238E27FC236}">
                <a16:creationId xmlns:a16="http://schemas.microsoft.com/office/drawing/2014/main" id="{B5A05FAA-62E8-48D4-9CF0-CBDFECF840A2}"/>
              </a:ext>
            </a:extLst>
          </p:cNvPr>
          <p:cNvGrpSpPr/>
          <p:nvPr/>
        </p:nvGrpSpPr>
        <p:grpSpPr>
          <a:xfrm>
            <a:off x="1100482" y="3844657"/>
            <a:ext cx="1705154" cy="1428498"/>
            <a:chOff x="12763486" y="4050173"/>
            <a:chExt cx="1705154" cy="1428498"/>
          </a:xfrm>
        </p:grpSpPr>
        <p:grpSp>
          <p:nvGrpSpPr>
            <p:cNvPr id="356" name="Group 355">
              <a:extLst>
                <a:ext uri="{FF2B5EF4-FFF2-40B4-BE49-F238E27FC236}">
                  <a16:creationId xmlns:a16="http://schemas.microsoft.com/office/drawing/2014/main" id="{8EBA8933-2534-4DC7-BE6F-964BDB279226}"/>
                </a:ext>
              </a:extLst>
            </p:cNvPr>
            <p:cNvGrpSpPr/>
            <p:nvPr/>
          </p:nvGrpSpPr>
          <p:grpSpPr>
            <a:xfrm>
              <a:off x="12763486" y="4050173"/>
              <a:ext cx="1655256" cy="1428498"/>
              <a:chOff x="4892722" y="1269124"/>
              <a:chExt cx="1655256" cy="1428498"/>
            </a:xfrm>
          </p:grpSpPr>
          <p:sp>
            <p:nvSpPr>
              <p:cNvPr id="357" name="Parallelogram 356">
                <a:extLst>
                  <a:ext uri="{FF2B5EF4-FFF2-40B4-BE49-F238E27FC236}">
                    <a16:creationId xmlns:a16="http://schemas.microsoft.com/office/drawing/2014/main" id="{FC5779FE-F829-4757-9FA4-188983637D41}"/>
                  </a:ext>
                </a:extLst>
              </p:cNvPr>
              <p:cNvSpPr/>
              <p:nvPr/>
            </p:nvSpPr>
            <p:spPr>
              <a:xfrm rot="16200000" flipH="1">
                <a:off x="5001208" y="1724058"/>
                <a:ext cx="512728" cy="319832"/>
              </a:xfrm>
              <a:prstGeom prst="parallelogram">
                <a:avLst>
                  <a:gd name="adj" fmla="val 4992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358" name="Group 357">
                <a:extLst>
                  <a:ext uri="{FF2B5EF4-FFF2-40B4-BE49-F238E27FC236}">
                    <a16:creationId xmlns:a16="http://schemas.microsoft.com/office/drawing/2014/main" id="{D4F82FB8-2FD3-494A-BC79-8D3E7CF7B0A0}"/>
                  </a:ext>
                </a:extLst>
              </p:cNvPr>
              <p:cNvGrpSpPr/>
              <p:nvPr/>
            </p:nvGrpSpPr>
            <p:grpSpPr>
              <a:xfrm>
                <a:off x="4892722" y="1269124"/>
                <a:ext cx="1655256" cy="1428498"/>
                <a:chOff x="8700581" y="2168050"/>
                <a:chExt cx="1655256" cy="1428498"/>
              </a:xfrm>
            </p:grpSpPr>
            <p:sp>
              <p:nvSpPr>
                <p:cNvPr id="359" name="Parallelogram 358">
                  <a:extLst>
                    <a:ext uri="{FF2B5EF4-FFF2-40B4-BE49-F238E27FC236}">
                      <a16:creationId xmlns:a16="http://schemas.microsoft.com/office/drawing/2014/main" id="{84A4BAA8-5001-49FA-8618-7FAC45261430}"/>
                    </a:ext>
                  </a:extLst>
                </p:cNvPr>
                <p:cNvSpPr/>
                <p:nvPr/>
              </p:nvSpPr>
              <p:spPr>
                <a:xfrm rot="16200000" flipH="1">
                  <a:off x="9428895" y="2853055"/>
                  <a:ext cx="759002" cy="323294"/>
                </a:xfrm>
                <a:prstGeom prst="parallelogram">
                  <a:avLst>
                    <a:gd name="adj" fmla="val 49928"/>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0" name="Freeform: Shape 514">
                  <a:extLst>
                    <a:ext uri="{FF2B5EF4-FFF2-40B4-BE49-F238E27FC236}">
                      <a16:creationId xmlns:a16="http://schemas.microsoft.com/office/drawing/2014/main" id="{44A03DB2-20EA-4D19-AA32-004F65A76220}"/>
                    </a:ext>
                  </a:extLst>
                </p:cNvPr>
                <p:cNvSpPr/>
                <p:nvPr/>
              </p:nvSpPr>
              <p:spPr>
                <a:xfrm rot="21448088">
                  <a:off x="9801891" y="2901844"/>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61000">
                      <a:schemeClr val="accent4">
                        <a:lumMod val="75000"/>
                      </a:schemeClr>
                    </a:gs>
                    <a:gs pos="15000">
                      <a:schemeClr val="tx2">
                        <a:lumMod val="25000"/>
                        <a:lumOff val="75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1" name="Oval 360">
                  <a:extLst>
                    <a:ext uri="{FF2B5EF4-FFF2-40B4-BE49-F238E27FC236}">
                      <a16:creationId xmlns:a16="http://schemas.microsoft.com/office/drawing/2014/main" id="{F2BDF13C-C663-4C58-AA56-1C07DFE6FD99}"/>
                    </a:ext>
                  </a:extLst>
                </p:cNvPr>
                <p:cNvSpPr/>
                <p:nvPr/>
              </p:nvSpPr>
              <p:spPr>
                <a:xfrm>
                  <a:off x="8949843" y="2914357"/>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2" name="Oval 361">
                  <a:extLst>
                    <a:ext uri="{FF2B5EF4-FFF2-40B4-BE49-F238E27FC236}">
                      <a16:creationId xmlns:a16="http://schemas.microsoft.com/office/drawing/2014/main" id="{37A258FA-9621-4256-BCA6-A21674298DC2}"/>
                    </a:ext>
                  </a:extLst>
                </p:cNvPr>
                <p:cNvSpPr/>
                <p:nvPr/>
              </p:nvSpPr>
              <p:spPr>
                <a:xfrm>
                  <a:off x="9158226" y="3009330"/>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3" name="Oval 362">
                  <a:extLst>
                    <a:ext uri="{FF2B5EF4-FFF2-40B4-BE49-F238E27FC236}">
                      <a16:creationId xmlns:a16="http://schemas.microsoft.com/office/drawing/2014/main" id="{7CEE6775-DD22-4C11-AB33-A74826E52D5E}"/>
                    </a:ext>
                  </a:extLst>
                </p:cNvPr>
                <p:cNvSpPr/>
                <p:nvPr/>
              </p:nvSpPr>
              <p:spPr>
                <a:xfrm>
                  <a:off x="9703059" y="331450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4" name="Parallelogram 363">
                  <a:extLst>
                    <a:ext uri="{FF2B5EF4-FFF2-40B4-BE49-F238E27FC236}">
                      <a16:creationId xmlns:a16="http://schemas.microsoft.com/office/drawing/2014/main" id="{1ACB7D6B-FC43-4110-83A6-11A92CE92D8E}"/>
                    </a:ext>
                  </a:extLst>
                </p:cNvPr>
                <p:cNvSpPr/>
                <p:nvPr/>
              </p:nvSpPr>
              <p:spPr>
                <a:xfrm rot="5400000">
                  <a:off x="9296607" y="3053720"/>
                  <a:ext cx="331354" cy="360175"/>
                </a:xfrm>
                <a:prstGeom prst="parallelogram">
                  <a:avLst>
                    <a:gd name="adj" fmla="val 62434"/>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5" name="Parallelogram 364">
                  <a:extLst>
                    <a:ext uri="{FF2B5EF4-FFF2-40B4-BE49-F238E27FC236}">
                      <a16:creationId xmlns:a16="http://schemas.microsoft.com/office/drawing/2014/main" id="{C1441CEF-48FA-425D-827A-C3D3A5985BE2}"/>
                    </a:ext>
                  </a:extLst>
                </p:cNvPr>
                <p:cNvSpPr/>
                <p:nvPr/>
              </p:nvSpPr>
              <p:spPr>
                <a:xfrm rot="5400000">
                  <a:off x="9610139" y="3069398"/>
                  <a:ext cx="472906" cy="370812"/>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6" name="Parallelogram 365">
                  <a:extLst>
                    <a:ext uri="{FF2B5EF4-FFF2-40B4-BE49-F238E27FC236}">
                      <a16:creationId xmlns:a16="http://schemas.microsoft.com/office/drawing/2014/main" id="{CA2846C7-C2DC-4703-BDDF-E87F8F8C9481}"/>
                    </a:ext>
                  </a:extLst>
                </p:cNvPr>
                <p:cNvSpPr/>
                <p:nvPr/>
              </p:nvSpPr>
              <p:spPr>
                <a:xfrm rot="16200000" flipH="1">
                  <a:off x="9939557" y="3180268"/>
                  <a:ext cx="512728" cy="319832"/>
                </a:xfrm>
                <a:prstGeom prst="parallelogram">
                  <a:avLst>
                    <a:gd name="adj" fmla="val 4992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7" name="Parallelogram 366">
                  <a:extLst>
                    <a:ext uri="{FF2B5EF4-FFF2-40B4-BE49-F238E27FC236}">
                      <a16:creationId xmlns:a16="http://schemas.microsoft.com/office/drawing/2014/main" id="{0B957443-9349-415E-A3E0-F8417F9CE697}"/>
                    </a:ext>
                  </a:extLst>
                </p:cNvPr>
                <p:cNvSpPr/>
                <p:nvPr/>
              </p:nvSpPr>
              <p:spPr>
                <a:xfrm rot="20009892" flipH="1">
                  <a:off x="9699544" y="2751512"/>
                  <a:ext cx="546260" cy="300551"/>
                </a:xfrm>
                <a:prstGeom prst="parallelogram">
                  <a:avLst>
                    <a:gd name="adj" fmla="val 68266"/>
                  </a:avLst>
                </a:prstGeom>
                <a:solidFill>
                  <a:srgbClr val="99CCFF"/>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8" name="Parallelogram 367">
                  <a:extLst>
                    <a:ext uri="{FF2B5EF4-FFF2-40B4-BE49-F238E27FC236}">
                      <a16:creationId xmlns:a16="http://schemas.microsoft.com/office/drawing/2014/main" id="{00CA148F-F534-4502-9781-FE51274F0F2F}"/>
                    </a:ext>
                  </a:extLst>
                </p:cNvPr>
                <p:cNvSpPr/>
                <p:nvPr/>
              </p:nvSpPr>
              <p:spPr>
                <a:xfrm rot="5400000">
                  <a:off x="8506456" y="2634499"/>
                  <a:ext cx="596842" cy="208591"/>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9" name="Parallelogram 368">
                  <a:extLst>
                    <a:ext uri="{FF2B5EF4-FFF2-40B4-BE49-F238E27FC236}">
                      <a16:creationId xmlns:a16="http://schemas.microsoft.com/office/drawing/2014/main" id="{42F7102F-437F-4CE9-A5A2-26D3B41DBF55}"/>
                    </a:ext>
                  </a:extLst>
                </p:cNvPr>
                <p:cNvSpPr/>
                <p:nvPr/>
              </p:nvSpPr>
              <p:spPr>
                <a:xfrm rot="20009892" flipH="1">
                  <a:off x="8727817" y="2327890"/>
                  <a:ext cx="451834" cy="208423"/>
                </a:xfrm>
                <a:prstGeom prst="parallelogram">
                  <a:avLst>
                    <a:gd name="adj" fmla="val 68266"/>
                  </a:avLst>
                </a:prstGeom>
                <a:solidFill>
                  <a:srgbClr val="99CCFF"/>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0" name="Parallelogram 369">
                  <a:extLst>
                    <a:ext uri="{FF2B5EF4-FFF2-40B4-BE49-F238E27FC236}">
                      <a16:creationId xmlns:a16="http://schemas.microsoft.com/office/drawing/2014/main" id="{16260E1D-B969-48EE-8315-3AB56CD4BAAB}"/>
                    </a:ext>
                  </a:extLst>
                </p:cNvPr>
                <p:cNvSpPr/>
                <p:nvPr/>
              </p:nvSpPr>
              <p:spPr>
                <a:xfrm rot="5400000">
                  <a:off x="8836593" y="2463443"/>
                  <a:ext cx="879722" cy="731836"/>
                </a:xfrm>
                <a:prstGeom prst="parallelogram">
                  <a:avLst>
                    <a:gd name="adj" fmla="val 55388"/>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C541A74F-A181-4114-A4D2-41185E1ACF30}"/>
                    </a:ext>
                  </a:extLst>
                </p:cNvPr>
                <p:cNvCxnSpPr>
                  <a:cxnSpLocks/>
                </p:cNvCxnSpPr>
                <p:nvPr/>
              </p:nvCxnSpPr>
              <p:spPr>
                <a:xfrm>
                  <a:off x="10280191" y="2914407"/>
                  <a:ext cx="72995" cy="168642"/>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372" name="Parallelogram 371">
                  <a:extLst>
                    <a:ext uri="{FF2B5EF4-FFF2-40B4-BE49-F238E27FC236}">
                      <a16:creationId xmlns:a16="http://schemas.microsoft.com/office/drawing/2014/main" id="{5BA85250-57CC-49C9-94D8-1934A1FC1487}"/>
                    </a:ext>
                  </a:extLst>
                </p:cNvPr>
                <p:cNvSpPr/>
                <p:nvPr/>
              </p:nvSpPr>
              <p:spPr>
                <a:xfrm rot="5400000">
                  <a:off x="9625795" y="2923172"/>
                  <a:ext cx="231198" cy="160416"/>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3" name="Oval 372">
                  <a:extLst>
                    <a:ext uri="{FF2B5EF4-FFF2-40B4-BE49-F238E27FC236}">
                      <a16:creationId xmlns:a16="http://schemas.microsoft.com/office/drawing/2014/main" id="{78E6DE97-BEE0-413C-87BB-DAC1E0EB936A}"/>
                    </a:ext>
                  </a:extLst>
                </p:cNvPr>
                <p:cNvSpPr/>
                <p:nvPr/>
              </p:nvSpPr>
              <p:spPr>
                <a:xfrm>
                  <a:off x="9104795" y="301527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4" name="Oval 373">
                  <a:extLst>
                    <a:ext uri="{FF2B5EF4-FFF2-40B4-BE49-F238E27FC236}">
                      <a16:creationId xmlns:a16="http://schemas.microsoft.com/office/drawing/2014/main" id="{79517D09-3F97-4620-BDB3-F98C96D95168}"/>
                    </a:ext>
                  </a:extLst>
                </p:cNvPr>
                <p:cNvSpPr/>
                <p:nvPr/>
              </p:nvSpPr>
              <p:spPr>
                <a:xfrm>
                  <a:off x="8909172" y="291773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D4B32CE0-B676-47A4-B825-20C11CB8362A}"/>
                    </a:ext>
                  </a:extLst>
                </p:cNvPr>
                <p:cNvSpPr/>
                <p:nvPr/>
              </p:nvSpPr>
              <p:spPr>
                <a:xfrm>
                  <a:off x="9664401" y="3324727"/>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6" name="Parallelogram 375">
                  <a:extLst>
                    <a:ext uri="{FF2B5EF4-FFF2-40B4-BE49-F238E27FC236}">
                      <a16:creationId xmlns:a16="http://schemas.microsoft.com/office/drawing/2014/main" id="{45BADAB0-E7EE-44F1-B752-FC99CCB1BD49}"/>
                    </a:ext>
                  </a:extLst>
                </p:cNvPr>
                <p:cNvSpPr/>
                <p:nvPr/>
              </p:nvSpPr>
              <p:spPr>
                <a:xfrm rot="5400000">
                  <a:off x="9872424" y="3435767"/>
                  <a:ext cx="180000" cy="141090"/>
                </a:xfrm>
                <a:prstGeom prst="parallelogram">
                  <a:avLst>
                    <a:gd name="adj" fmla="val 57355"/>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7" name="Straight Connector 376">
                  <a:extLst>
                    <a:ext uri="{FF2B5EF4-FFF2-40B4-BE49-F238E27FC236}">
                      <a16:creationId xmlns:a16="http://schemas.microsoft.com/office/drawing/2014/main" id="{DDCD3134-9ECD-42C1-B15C-65251823180B}"/>
                    </a:ext>
                  </a:extLst>
                </p:cNvPr>
                <p:cNvCxnSpPr>
                  <a:cxnSpLocks/>
                </p:cNvCxnSpPr>
                <p:nvPr/>
              </p:nvCxnSpPr>
              <p:spPr>
                <a:xfrm flipH="1">
                  <a:off x="10039624" y="3083817"/>
                  <a:ext cx="316213" cy="147564"/>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78" name="Straight Connector 377">
                  <a:extLst>
                    <a:ext uri="{FF2B5EF4-FFF2-40B4-BE49-F238E27FC236}">
                      <a16:creationId xmlns:a16="http://schemas.microsoft.com/office/drawing/2014/main" id="{A9C0E74D-2C53-47B9-9224-E9C7B5BFE2F3}"/>
                    </a:ext>
                  </a:extLst>
                </p:cNvPr>
                <p:cNvCxnSpPr>
                  <a:cxnSpLocks/>
                </p:cNvCxnSpPr>
                <p:nvPr/>
              </p:nvCxnSpPr>
              <p:spPr>
                <a:xfrm flipH="1">
                  <a:off x="9979540" y="2923451"/>
                  <a:ext cx="302297" cy="140822"/>
                </a:xfrm>
                <a:prstGeom prst="line">
                  <a:avLst/>
                </a:prstGeom>
                <a:ln w="12700"/>
              </p:spPr>
              <p:style>
                <a:lnRef idx="2">
                  <a:schemeClr val="accent1"/>
                </a:lnRef>
                <a:fillRef idx="0">
                  <a:schemeClr val="accent1"/>
                </a:fillRef>
                <a:effectRef idx="1">
                  <a:schemeClr val="accent1"/>
                </a:effectRef>
                <a:fontRef idx="minor">
                  <a:schemeClr val="tx1"/>
                </a:fontRef>
              </p:style>
            </p:cxnSp>
            <p:grpSp>
              <p:nvGrpSpPr>
                <p:cNvPr id="379" name="Group 378">
                  <a:extLst>
                    <a:ext uri="{FF2B5EF4-FFF2-40B4-BE49-F238E27FC236}">
                      <a16:creationId xmlns:a16="http://schemas.microsoft.com/office/drawing/2014/main" id="{3ED3FC76-FFDB-41E2-B553-11920DCEC58C}"/>
                    </a:ext>
                  </a:extLst>
                </p:cNvPr>
                <p:cNvGrpSpPr/>
                <p:nvPr/>
              </p:nvGrpSpPr>
              <p:grpSpPr>
                <a:xfrm>
                  <a:off x="9819943" y="2983395"/>
                  <a:ext cx="214048" cy="255496"/>
                  <a:chOff x="9819943" y="2983395"/>
                  <a:chExt cx="214048" cy="255496"/>
                </a:xfrm>
              </p:grpSpPr>
              <p:cxnSp>
                <p:nvCxnSpPr>
                  <p:cNvPr id="381" name="Straight Connector 380">
                    <a:extLst>
                      <a:ext uri="{FF2B5EF4-FFF2-40B4-BE49-F238E27FC236}">
                        <a16:creationId xmlns:a16="http://schemas.microsoft.com/office/drawing/2014/main" id="{194A352C-33DA-467D-B086-F4E16BD0B940}"/>
                      </a:ext>
                    </a:extLst>
                  </p:cNvPr>
                  <p:cNvCxnSpPr>
                    <a:cxnSpLocks/>
                  </p:cNvCxnSpPr>
                  <p:nvPr/>
                </p:nvCxnSpPr>
                <p:spPr>
                  <a:xfrm>
                    <a:off x="9977662" y="3068028"/>
                    <a:ext cx="56329" cy="170863"/>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82" name="Straight Connector 381">
                    <a:extLst>
                      <a:ext uri="{FF2B5EF4-FFF2-40B4-BE49-F238E27FC236}">
                        <a16:creationId xmlns:a16="http://schemas.microsoft.com/office/drawing/2014/main" id="{062E1E17-DD0C-4A10-8BA2-4F601C76742A}"/>
                      </a:ext>
                    </a:extLst>
                  </p:cNvPr>
                  <p:cNvCxnSpPr>
                    <a:cxnSpLocks/>
                  </p:cNvCxnSpPr>
                  <p:nvPr/>
                </p:nvCxnSpPr>
                <p:spPr>
                  <a:xfrm>
                    <a:off x="9825607" y="2983395"/>
                    <a:ext cx="3220" cy="141129"/>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83" name="Straight Connector 382">
                    <a:extLst>
                      <a:ext uri="{FF2B5EF4-FFF2-40B4-BE49-F238E27FC236}">
                        <a16:creationId xmlns:a16="http://schemas.microsoft.com/office/drawing/2014/main" id="{D0A638E0-1CAF-44FB-920D-0BC48D7CC5A1}"/>
                      </a:ext>
                    </a:extLst>
                  </p:cNvPr>
                  <p:cNvCxnSpPr>
                    <a:cxnSpLocks/>
                  </p:cNvCxnSpPr>
                  <p:nvPr/>
                </p:nvCxnSpPr>
                <p:spPr>
                  <a:xfrm>
                    <a:off x="9819943" y="2983535"/>
                    <a:ext cx="161475" cy="88248"/>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84" name="Straight Connector 383">
                    <a:extLst>
                      <a:ext uri="{FF2B5EF4-FFF2-40B4-BE49-F238E27FC236}">
                        <a16:creationId xmlns:a16="http://schemas.microsoft.com/office/drawing/2014/main" id="{C786C5E4-FEB0-435E-82F0-93AEC7376942}"/>
                      </a:ext>
                    </a:extLst>
                  </p:cNvPr>
                  <p:cNvCxnSpPr>
                    <a:cxnSpLocks/>
                  </p:cNvCxnSpPr>
                  <p:nvPr/>
                </p:nvCxnSpPr>
                <p:spPr>
                  <a:xfrm flipH="1" flipV="1">
                    <a:off x="9831208" y="3124356"/>
                    <a:ext cx="202783" cy="107025"/>
                  </a:xfrm>
                  <a:prstGeom prst="line">
                    <a:avLst/>
                  </a:prstGeom>
                  <a:ln w="12700"/>
                </p:spPr>
                <p:style>
                  <a:lnRef idx="2">
                    <a:schemeClr val="accent1"/>
                  </a:lnRef>
                  <a:fillRef idx="0">
                    <a:schemeClr val="accent1"/>
                  </a:fillRef>
                  <a:effectRef idx="1">
                    <a:schemeClr val="accent1"/>
                  </a:effectRef>
                  <a:fontRef idx="minor">
                    <a:schemeClr val="tx1"/>
                  </a:fontRef>
                </p:style>
              </p:cxnSp>
            </p:grpSp>
            <p:sp>
              <p:nvSpPr>
                <p:cNvPr id="380" name="Parallelogram 379">
                  <a:extLst>
                    <a:ext uri="{FF2B5EF4-FFF2-40B4-BE49-F238E27FC236}">
                      <a16:creationId xmlns:a16="http://schemas.microsoft.com/office/drawing/2014/main" id="{4D661485-444D-4276-820F-E82F3E48D6A4}"/>
                    </a:ext>
                  </a:extLst>
                </p:cNvPr>
                <p:cNvSpPr/>
                <p:nvPr/>
              </p:nvSpPr>
              <p:spPr>
                <a:xfrm rot="20009892" flipH="1">
                  <a:off x="9026165" y="2168050"/>
                  <a:ext cx="837778" cy="687510"/>
                </a:xfrm>
                <a:prstGeom prst="parallelogram">
                  <a:avLst>
                    <a:gd name="adj" fmla="val 68266"/>
                  </a:avLst>
                </a:prstGeom>
                <a:gradFill>
                  <a:gsLst>
                    <a:gs pos="42000">
                      <a:schemeClr val="bg1">
                        <a:lumMod val="95000"/>
                      </a:schemeClr>
                    </a:gs>
                    <a:gs pos="100000">
                      <a:schemeClr val="bg1">
                        <a:lumMod val="85000"/>
                      </a:schemeClr>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sp>
          <p:nvSpPr>
            <p:cNvPr id="385" name="Parallelogram 384">
              <a:extLst>
                <a:ext uri="{FF2B5EF4-FFF2-40B4-BE49-F238E27FC236}">
                  <a16:creationId xmlns:a16="http://schemas.microsoft.com/office/drawing/2014/main" id="{DAA07DE6-5511-43D6-8EDD-335A8191CB51}"/>
                </a:ext>
              </a:extLst>
            </p:cNvPr>
            <p:cNvSpPr/>
            <p:nvPr/>
          </p:nvSpPr>
          <p:spPr>
            <a:xfrm rot="16200000" flipH="1">
              <a:off x="14151071" y="5095988"/>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BDBC4B27-D842-48C3-BA49-9A017185F02F}"/>
                </a:ext>
              </a:extLst>
            </p:cNvPr>
            <p:cNvSpPr/>
            <p:nvPr/>
          </p:nvSpPr>
          <p:spPr>
            <a:xfrm rot="19942878">
              <a:off x="14051516" y="5214396"/>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Parallelogram 386">
              <a:extLst>
                <a:ext uri="{FF2B5EF4-FFF2-40B4-BE49-F238E27FC236}">
                  <a16:creationId xmlns:a16="http://schemas.microsoft.com/office/drawing/2014/main" id="{8EBD92A5-3D7E-4262-8FDD-A88D97EDD797}"/>
                </a:ext>
              </a:extLst>
            </p:cNvPr>
            <p:cNvSpPr/>
            <p:nvPr/>
          </p:nvSpPr>
          <p:spPr>
            <a:xfrm rot="16200000" flipH="1">
              <a:off x="14162762" y="5218316"/>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Parallelogram 387">
              <a:extLst>
                <a:ext uri="{FF2B5EF4-FFF2-40B4-BE49-F238E27FC236}">
                  <a16:creationId xmlns:a16="http://schemas.microsoft.com/office/drawing/2014/main" id="{40569596-FDAC-4161-A2C3-3F066B333B68}"/>
                </a:ext>
              </a:extLst>
            </p:cNvPr>
            <p:cNvSpPr/>
            <p:nvPr/>
          </p:nvSpPr>
          <p:spPr>
            <a:xfrm rot="16200000" flipH="1">
              <a:off x="14280365" y="5157165"/>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01943777-BE75-45CE-81CB-26EAC81F046F}"/>
                </a:ext>
              </a:extLst>
            </p:cNvPr>
            <p:cNvSpPr/>
            <p:nvPr/>
          </p:nvSpPr>
          <p:spPr>
            <a:xfrm rot="19942878">
              <a:off x="14051516" y="531001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90" name="Arc 389">
              <a:extLst>
                <a:ext uri="{FF2B5EF4-FFF2-40B4-BE49-F238E27FC236}">
                  <a16:creationId xmlns:a16="http://schemas.microsoft.com/office/drawing/2014/main" id="{AB579362-62E2-42F2-852A-4AE34AD75B15}"/>
                </a:ext>
              </a:extLst>
            </p:cNvPr>
            <p:cNvSpPr/>
            <p:nvPr/>
          </p:nvSpPr>
          <p:spPr>
            <a:xfrm rot="19942878">
              <a:off x="14051517" y="5297005"/>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91" name="Arc 390">
              <a:extLst>
                <a:ext uri="{FF2B5EF4-FFF2-40B4-BE49-F238E27FC236}">
                  <a16:creationId xmlns:a16="http://schemas.microsoft.com/office/drawing/2014/main" id="{DC7809FB-86DA-44B0-82F4-B5CD035E6818}"/>
                </a:ext>
              </a:extLst>
            </p:cNvPr>
            <p:cNvSpPr/>
            <p:nvPr/>
          </p:nvSpPr>
          <p:spPr>
            <a:xfrm rot="19942878">
              <a:off x="14051513" y="52812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92" name="Arc 391">
              <a:extLst>
                <a:ext uri="{FF2B5EF4-FFF2-40B4-BE49-F238E27FC236}">
                  <a16:creationId xmlns:a16="http://schemas.microsoft.com/office/drawing/2014/main" id="{94E7D13C-9045-480E-A2EA-DD4A045257FD}"/>
                </a:ext>
              </a:extLst>
            </p:cNvPr>
            <p:cNvSpPr/>
            <p:nvPr/>
          </p:nvSpPr>
          <p:spPr>
            <a:xfrm rot="19942878">
              <a:off x="14051513" y="526549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93" name="Straight Connector 392">
              <a:extLst>
                <a:ext uri="{FF2B5EF4-FFF2-40B4-BE49-F238E27FC236}">
                  <a16:creationId xmlns:a16="http://schemas.microsoft.com/office/drawing/2014/main" id="{D32533AB-4A07-4310-83AC-1CC74E790FF5}"/>
                </a:ext>
              </a:extLst>
            </p:cNvPr>
            <p:cNvCxnSpPr>
              <a:cxnSpLocks/>
            </p:cNvCxnSpPr>
            <p:nvPr/>
          </p:nvCxnSpPr>
          <p:spPr>
            <a:xfrm>
              <a:off x="12976164" y="4379843"/>
              <a:ext cx="622663" cy="330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395AC246-8470-4CD3-A1CF-FF78BC670C10}"/>
                </a:ext>
              </a:extLst>
            </p:cNvPr>
            <p:cNvCxnSpPr>
              <a:cxnSpLocks/>
            </p:cNvCxnSpPr>
            <p:nvPr/>
          </p:nvCxnSpPr>
          <p:spPr>
            <a:xfrm>
              <a:off x="13078490" y="4642561"/>
              <a:ext cx="622663" cy="330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F3EA8371-94A4-4658-8AC6-5890370AF4D7}"/>
                </a:ext>
              </a:extLst>
            </p:cNvPr>
            <p:cNvCxnSpPr>
              <a:cxnSpLocks/>
            </p:cNvCxnSpPr>
            <p:nvPr/>
          </p:nvCxnSpPr>
          <p:spPr>
            <a:xfrm flipH="1" flipV="1">
              <a:off x="13093730" y="4642561"/>
              <a:ext cx="505097" cy="64711"/>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126" name="Straight Connector 125">
            <a:extLst>
              <a:ext uri="{FF2B5EF4-FFF2-40B4-BE49-F238E27FC236}">
                <a16:creationId xmlns:a16="http://schemas.microsoft.com/office/drawing/2014/main" id="{3106D4DF-8AC5-2658-7312-F1A76373F068}"/>
              </a:ext>
            </a:extLst>
          </p:cNvPr>
          <p:cNvCxnSpPr>
            <a:cxnSpLocks/>
          </p:cNvCxnSpPr>
          <p:nvPr/>
        </p:nvCxnSpPr>
        <p:spPr>
          <a:xfrm>
            <a:off x="2578982" y="3410615"/>
            <a:ext cx="722" cy="530121"/>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sp>
        <p:nvSpPr>
          <p:cNvPr id="148" name="Rectangle 147">
            <a:extLst>
              <a:ext uri="{FF2B5EF4-FFF2-40B4-BE49-F238E27FC236}">
                <a16:creationId xmlns:a16="http://schemas.microsoft.com/office/drawing/2014/main" id="{0ED5CD43-30BE-9B38-F7C0-454FC4CD0FAE}"/>
              </a:ext>
            </a:extLst>
          </p:cNvPr>
          <p:cNvSpPr/>
          <p:nvPr/>
        </p:nvSpPr>
        <p:spPr>
          <a:xfrm>
            <a:off x="3635980" y="4740364"/>
            <a:ext cx="223006"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Trapezoid 152">
            <a:extLst>
              <a:ext uri="{FF2B5EF4-FFF2-40B4-BE49-F238E27FC236}">
                <a16:creationId xmlns:a16="http://schemas.microsoft.com/office/drawing/2014/main" id="{23543871-4FC7-80C1-03D0-AF1EBA16A8E8}"/>
              </a:ext>
            </a:extLst>
          </p:cNvPr>
          <p:cNvSpPr/>
          <p:nvPr/>
        </p:nvSpPr>
        <p:spPr>
          <a:xfrm rot="5400000">
            <a:off x="3807562" y="5183018"/>
            <a:ext cx="396464" cy="246634"/>
          </a:xfrm>
          <a:prstGeom prst="trapezoid">
            <a:avLst>
              <a:gd name="adj" fmla="val 57666"/>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4" name="Straight Connector 143">
            <a:extLst>
              <a:ext uri="{FF2B5EF4-FFF2-40B4-BE49-F238E27FC236}">
                <a16:creationId xmlns:a16="http://schemas.microsoft.com/office/drawing/2014/main" id="{B8791531-6EF1-C789-32F7-34D3CDC18722}"/>
              </a:ext>
            </a:extLst>
          </p:cNvPr>
          <p:cNvCxnSpPr>
            <a:cxnSpLocks/>
          </p:cNvCxnSpPr>
          <p:nvPr/>
        </p:nvCxnSpPr>
        <p:spPr>
          <a:xfrm flipH="1" flipV="1">
            <a:off x="4132585" y="5138456"/>
            <a:ext cx="6310" cy="525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32E7266C-8E05-7C80-879B-84ACFA2DFB1B}"/>
              </a:ext>
            </a:extLst>
          </p:cNvPr>
          <p:cNvCxnSpPr>
            <a:cxnSpLocks/>
          </p:cNvCxnSpPr>
          <p:nvPr/>
        </p:nvCxnSpPr>
        <p:spPr>
          <a:xfrm flipH="1" flipV="1">
            <a:off x="3276790" y="4626239"/>
            <a:ext cx="865235" cy="507169"/>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1" name="Isosceles Triangle 150">
            <a:extLst>
              <a:ext uri="{FF2B5EF4-FFF2-40B4-BE49-F238E27FC236}">
                <a16:creationId xmlns:a16="http://schemas.microsoft.com/office/drawing/2014/main" id="{892331A0-05AC-CBD5-8BA7-F419E2812207}"/>
              </a:ext>
            </a:extLst>
          </p:cNvPr>
          <p:cNvSpPr/>
          <p:nvPr/>
        </p:nvSpPr>
        <p:spPr>
          <a:xfrm rot="5400000">
            <a:off x="3245380" y="4757354"/>
            <a:ext cx="308311" cy="247604"/>
          </a:xfrm>
          <a:prstGeom prst="triangl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Isosceles Triangle 151">
            <a:extLst>
              <a:ext uri="{FF2B5EF4-FFF2-40B4-BE49-F238E27FC236}">
                <a16:creationId xmlns:a16="http://schemas.microsoft.com/office/drawing/2014/main" id="{995335B9-92F7-0C7E-1013-052D57316D6B}"/>
              </a:ext>
            </a:extLst>
          </p:cNvPr>
          <p:cNvSpPr/>
          <p:nvPr/>
        </p:nvSpPr>
        <p:spPr>
          <a:xfrm rot="16200000">
            <a:off x="3493565" y="5115306"/>
            <a:ext cx="415424" cy="373098"/>
          </a:xfrm>
          <a:prstGeom prst="triangl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B743B8B-4152-7775-0967-E7E498347324}"/>
              </a:ext>
            </a:extLst>
          </p:cNvPr>
          <p:cNvCxnSpPr>
            <a:cxnSpLocks/>
          </p:cNvCxnSpPr>
          <p:nvPr/>
        </p:nvCxnSpPr>
        <p:spPr>
          <a:xfrm>
            <a:off x="3686478" y="4883638"/>
            <a:ext cx="0" cy="504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258208BD-E7F6-504E-2774-E91E831D4D60}"/>
              </a:ext>
            </a:extLst>
          </p:cNvPr>
          <p:cNvCxnSpPr>
            <a:cxnSpLocks/>
          </p:cNvCxnSpPr>
          <p:nvPr/>
        </p:nvCxnSpPr>
        <p:spPr>
          <a:xfrm flipH="1" flipV="1">
            <a:off x="3274566" y="4633961"/>
            <a:ext cx="0" cy="525431"/>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493" name="Group 492">
            <a:extLst>
              <a:ext uri="{FF2B5EF4-FFF2-40B4-BE49-F238E27FC236}">
                <a16:creationId xmlns:a16="http://schemas.microsoft.com/office/drawing/2014/main" id="{C308CDCE-9D38-433E-A531-854A657AA817}"/>
              </a:ext>
            </a:extLst>
          </p:cNvPr>
          <p:cNvGrpSpPr/>
          <p:nvPr/>
        </p:nvGrpSpPr>
        <p:grpSpPr>
          <a:xfrm>
            <a:off x="3650764" y="2931818"/>
            <a:ext cx="2234693" cy="1503229"/>
            <a:chOff x="7189043" y="5211496"/>
            <a:chExt cx="2234693" cy="1503229"/>
          </a:xfrm>
        </p:grpSpPr>
        <p:sp>
          <p:nvSpPr>
            <p:cNvPr id="492" name="Rectangle 491">
              <a:extLst>
                <a:ext uri="{FF2B5EF4-FFF2-40B4-BE49-F238E27FC236}">
                  <a16:creationId xmlns:a16="http://schemas.microsoft.com/office/drawing/2014/main" id="{7FD87572-5566-4989-B248-41F248AFD01D}"/>
                </a:ext>
              </a:extLst>
            </p:cNvPr>
            <p:cNvSpPr/>
            <p:nvPr/>
          </p:nvSpPr>
          <p:spPr>
            <a:xfrm>
              <a:off x="7189043" y="5759581"/>
              <a:ext cx="2234693" cy="339679"/>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D1324564-85AA-4E5C-BE43-85A17414EB81}"/>
                </a:ext>
              </a:extLst>
            </p:cNvPr>
            <p:cNvGrpSpPr/>
            <p:nvPr/>
          </p:nvGrpSpPr>
          <p:grpSpPr>
            <a:xfrm>
              <a:off x="7445393" y="5211496"/>
              <a:ext cx="1535407" cy="1503229"/>
              <a:chOff x="7445393" y="5211496"/>
              <a:chExt cx="1535407" cy="1503229"/>
            </a:xfrm>
          </p:grpSpPr>
          <p:sp>
            <p:nvSpPr>
              <p:cNvPr id="452" name="Rectangle 451">
                <a:extLst>
                  <a:ext uri="{FF2B5EF4-FFF2-40B4-BE49-F238E27FC236}">
                    <a16:creationId xmlns:a16="http://schemas.microsoft.com/office/drawing/2014/main" id="{E31A706B-A409-4C4B-838C-1BE228D4D6BC}"/>
                  </a:ext>
                </a:extLst>
              </p:cNvPr>
              <p:cNvSpPr/>
              <p:nvPr/>
            </p:nvSpPr>
            <p:spPr>
              <a:xfrm>
                <a:off x="7445393" y="5482946"/>
                <a:ext cx="392864"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3" name="Rectangle 452">
                <a:extLst>
                  <a:ext uri="{FF2B5EF4-FFF2-40B4-BE49-F238E27FC236}">
                    <a16:creationId xmlns:a16="http://schemas.microsoft.com/office/drawing/2014/main" id="{0504326A-DF67-4AE1-A596-B84F14D74029}"/>
                  </a:ext>
                </a:extLst>
              </p:cNvPr>
              <p:cNvSpPr/>
              <p:nvPr/>
            </p:nvSpPr>
            <p:spPr>
              <a:xfrm>
                <a:off x="8003479" y="5349999"/>
                <a:ext cx="390432" cy="1364726"/>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4" name="Cylinder 453">
                <a:extLst>
                  <a:ext uri="{FF2B5EF4-FFF2-40B4-BE49-F238E27FC236}">
                    <a16:creationId xmlns:a16="http://schemas.microsoft.com/office/drawing/2014/main" id="{59719BE1-D259-4DA1-80B9-9ED3518C0B51}"/>
                  </a:ext>
                </a:extLst>
              </p:cNvPr>
              <p:cNvSpPr>
                <a:spLocks noChangeAspect="1"/>
              </p:cNvSpPr>
              <p:nvPr/>
            </p:nvSpPr>
            <p:spPr>
              <a:xfrm>
                <a:off x="8655820" y="6071709"/>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4" name="Rectangle 463">
                <a:extLst>
                  <a:ext uri="{FF2B5EF4-FFF2-40B4-BE49-F238E27FC236}">
                    <a16:creationId xmlns:a16="http://schemas.microsoft.com/office/drawing/2014/main" id="{9994E0E2-E7F9-4B07-AFC7-37109C0CE851}"/>
                  </a:ext>
                </a:extLst>
              </p:cNvPr>
              <p:cNvSpPr/>
              <p:nvPr/>
            </p:nvSpPr>
            <p:spPr>
              <a:xfrm>
                <a:off x="8009481" y="5211496"/>
                <a:ext cx="390432" cy="1364726"/>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5" name="Cylinder 464">
                <a:extLst>
                  <a:ext uri="{FF2B5EF4-FFF2-40B4-BE49-F238E27FC236}">
                    <a16:creationId xmlns:a16="http://schemas.microsoft.com/office/drawing/2014/main" id="{EAE1A243-D077-4402-B3AE-9A4D4121591A}"/>
                  </a:ext>
                </a:extLst>
              </p:cNvPr>
              <p:cNvSpPr>
                <a:spLocks noChangeAspect="1"/>
              </p:cNvSpPr>
              <p:nvPr/>
            </p:nvSpPr>
            <p:spPr>
              <a:xfrm>
                <a:off x="7740790" y="548937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6" name="Cylinder 465">
                <a:extLst>
                  <a:ext uri="{FF2B5EF4-FFF2-40B4-BE49-F238E27FC236}">
                    <a16:creationId xmlns:a16="http://schemas.microsoft.com/office/drawing/2014/main" id="{22AC002B-7444-4B2B-832B-C9959DA0D512}"/>
                  </a:ext>
                </a:extLst>
              </p:cNvPr>
              <p:cNvSpPr>
                <a:spLocks noChangeAspect="1"/>
              </p:cNvSpPr>
              <p:nvPr/>
            </p:nvSpPr>
            <p:spPr>
              <a:xfrm>
                <a:off x="7842503" y="5530519"/>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7" name="Cylinder 466">
                <a:extLst>
                  <a:ext uri="{FF2B5EF4-FFF2-40B4-BE49-F238E27FC236}">
                    <a16:creationId xmlns:a16="http://schemas.microsoft.com/office/drawing/2014/main" id="{C6694EFC-8007-427A-827E-B4428ABE5CDD}"/>
                  </a:ext>
                </a:extLst>
              </p:cNvPr>
              <p:cNvSpPr>
                <a:spLocks noChangeAspect="1"/>
              </p:cNvSpPr>
              <p:nvPr/>
            </p:nvSpPr>
            <p:spPr>
              <a:xfrm>
                <a:off x="7933327" y="5591226"/>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8" name="Cylinder 467">
                <a:extLst>
                  <a:ext uri="{FF2B5EF4-FFF2-40B4-BE49-F238E27FC236}">
                    <a16:creationId xmlns:a16="http://schemas.microsoft.com/office/drawing/2014/main" id="{E9DF05F9-A3F4-4BCA-8448-F30AC6FA5E3A}"/>
                  </a:ext>
                </a:extLst>
              </p:cNvPr>
              <p:cNvSpPr>
                <a:spLocks noChangeAspect="1"/>
              </p:cNvSpPr>
              <p:nvPr/>
            </p:nvSpPr>
            <p:spPr>
              <a:xfrm>
                <a:off x="7676146" y="5532593"/>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9" name="Cylinder 468">
                <a:extLst>
                  <a:ext uri="{FF2B5EF4-FFF2-40B4-BE49-F238E27FC236}">
                    <a16:creationId xmlns:a16="http://schemas.microsoft.com/office/drawing/2014/main" id="{10ED1B76-1881-462F-9381-86850A592D3F}"/>
                  </a:ext>
                </a:extLst>
              </p:cNvPr>
              <p:cNvSpPr>
                <a:spLocks noChangeAspect="1"/>
              </p:cNvSpPr>
              <p:nvPr/>
            </p:nvSpPr>
            <p:spPr>
              <a:xfrm>
                <a:off x="7777723" y="557226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0" name="Cylinder 469">
                <a:extLst>
                  <a:ext uri="{FF2B5EF4-FFF2-40B4-BE49-F238E27FC236}">
                    <a16:creationId xmlns:a16="http://schemas.microsoft.com/office/drawing/2014/main" id="{43553219-52C2-435E-8385-D6210E13BDD2}"/>
                  </a:ext>
                </a:extLst>
              </p:cNvPr>
              <p:cNvSpPr>
                <a:spLocks noChangeAspect="1"/>
              </p:cNvSpPr>
              <p:nvPr/>
            </p:nvSpPr>
            <p:spPr>
              <a:xfrm>
                <a:off x="7861959" y="5631592"/>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1" name="Cylinder 470">
                <a:extLst>
                  <a:ext uri="{FF2B5EF4-FFF2-40B4-BE49-F238E27FC236}">
                    <a16:creationId xmlns:a16="http://schemas.microsoft.com/office/drawing/2014/main" id="{660AFB08-D5B6-4056-97D8-508FBC077307}"/>
                  </a:ext>
                </a:extLst>
              </p:cNvPr>
              <p:cNvSpPr>
                <a:spLocks noChangeAspect="1"/>
              </p:cNvSpPr>
              <p:nvPr/>
            </p:nvSpPr>
            <p:spPr>
              <a:xfrm>
                <a:off x="8510500" y="593552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2" name="Cylinder 471">
                <a:extLst>
                  <a:ext uri="{FF2B5EF4-FFF2-40B4-BE49-F238E27FC236}">
                    <a16:creationId xmlns:a16="http://schemas.microsoft.com/office/drawing/2014/main" id="{CDB40F05-3DA1-4DD1-9295-097AE2EAACCF}"/>
                  </a:ext>
                </a:extLst>
              </p:cNvPr>
              <p:cNvSpPr>
                <a:spLocks noChangeAspect="1"/>
              </p:cNvSpPr>
              <p:nvPr/>
            </p:nvSpPr>
            <p:spPr>
              <a:xfrm>
                <a:off x="8645461" y="602289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Cube 472">
                <a:extLst>
                  <a:ext uri="{FF2B5EF4-FFF2-40B4-BE49-F238E27FC236}">
                    <a16:creationId xmlns:a16="http://schemas.microsoft.com/office/drawing/2014/main" id="{4813BA12-7FF6-4A97-8614-5AC2255545EB}"/>
                  </a:ext>
                </a:extLst>
              </p:cNvPr>
              <p:cNvSpPr/>
              <p:nvPr/>
            </p:nvSpPr>
            <p:spPr>
              <a:xfrm>
                <a:off x="8009158" y="5609462"/>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Cube 473">
                <a:extLst>
                  <a:ext uri="{FF2B5EF4-FFF2-40B4-BE49-F238E27FC236}">
                    <a16:creationId xmlns:a16="http://schemas.microsoft.com/office/drawing/2014/main" id="{C2C3576C-1168-41A9-BAE6-A6DB344A2546}"/>
                  </a:ext>
                </a:extLst>
              </p:cNvPr>
              <p:cNvSpPr/>
              <p:nvPr/>
            </p:nvSpPr>
            <p:spPr>
              <a:xfrm>
                <a:off x="8125806" y="5675373"/>
                <a:ext cx="161813" cy="225552"/>
              </a:xfrm>
              <a:prstGeom prst="cube">
                <a:avLst>
                  <a:gd name="adj" fmla="val 46960"/>
                </a:avLst>
              </a:prstGeom>
              <a:solidFill>
                <a:schemeClr val="accent4">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Cube 474">
                <a:extLst>
                  <a:ext uri="{FF2B5EF4-FFF2-40B4-BE49-F238E27FC236}">
                    <a16:creationId xmlns:a16="http://schemas.microsoft.com/office/drawing/2014/main" id="{E2312425-D847-409F-88BC-736106969899}"/>
                  </a:ext>
                </a:extLst>
              </p:cNvPr>
              <p:cNvSpPr/>
              <p:nvPr/>
            </p:nvSpPr>
            <p:spPr>
              <a:xfrm>
                <a:off x="8318184" y="5801144"/>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7" name="Cube 476">
                <a:extLst>
                  <a:ext uri="{FF2B5EF4-FFF2-40B4-BE49-F238E27FC236}">
                    <a16:creationId xmlns:a16="http://schemas.microsoft.com/office/drawing/2014/main" id="{BB82F993-989C-436A-B9B8-A802C396BE8C}"/>
                  </a:ext>
                </a:extLst>
              </p:cNvPr>
              <p:cNvSpPr/>
              <p:nvPr/>
            </p:nvSpPr>
            <p:spPr>
              <a:xfrm>
                <a:off x="8214683" y="5725223"/>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8" name="Cylinder 477">
                <a:extLst>
                  <a:ext uri="{FF2B5EF4-FFF2-40B4-BE49-F238E27FC236}">
                    <a16:creationId xmlns:a16="http://schemas.microsoft.com/office/drawing/2014/main" id="{8759109C-0162-4B05-9465-16C7695CBE05}"/>
                  </a:ext>
                </a:extLst>
              </p:cNvPr>
              <p:cNvSpPr>
                <a:spLocks noChangeAspect="1"/>
              </p:cNvSpPr>
              <p:nvPr/>
            </p:nvSpPr>
            <p:spPr>
              <a:xfrm>
                <a:off x="8577337" y="597616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9" name="Cylinder 478">
                <a:extLst>
                  <a:ext uri="{FF2B5EF4-FFF2-40B4-BE49-F238E27FC236}">
                    <a16:creationId xmlns:a16="http://schemas.microsoft.com/office/drawing/2014/main" id="{55798BAB-AF52-4E57-91C8-4E8999C8D894}"/>
                  </a:ext>
                </a:extLst>
              </p:cNvPr>
              <p:cNvSpPr>
                <a:spLocks noChangeAspect="1"/>
              </p:cNvSpPr>
              <p:nvPr/>
            </p:nvSpPr>
            <p:spPr>
              <a:xfrm>
                <a:off x="8686467" y="606390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0" name="Cylinder 479">
                <a:extLst>
                  <a:ext uri="{FF2B5EF4-FFF2-40B4-BE49-F238E27FC236}">
                    <a16:creationId xmlns:a16="http://schemas.microsoft.com/office/drawing/2014/main" id="{3798A1A8-6631-4BCB-B1B3-2FEE034E9A36}"/>
                  </a:ext>
                </a:extLst>
              </p:cNvPr>
              <p:cNvSpPr>
                <a:spLocks noChangeAspect="1"/>
              </p:cNvSpPr>
              <p:nvPr/>
            </p:nvSpPr>
            <p:spPr>
              <a:xfrm>
                <a:off x="8524587" y="6025760"/>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1" name="Cylinder 480">
                <a:extLst>
                  <a:ext uri="{FF2B5EF4-FFF2-40B4-BE49-F238E27FC236}">
                    <a16:creationId xmlns:a16="http://schemas.microsoft.com/office/drawing/2014/main" id="{B521C01A-C3B9-4B9D-85CD-95C704B3B7C2}"/>
                  </a:ext>
                </a:extLst>
              </p:cNvPr>
              <p:cNvSpPr>
                <a:spLocks noChangeAspect="1"/>
              </p:cNvSpPr>
              <p:nvPr/>
            </p:nvSpPr>
            <p:spPr>
              <a:xfrm>
                <a:off x="8586624" y="605811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2" name="Rectangle 481">
                <a:extLst>
                  <a:ext uri="{FF2B5EF4-FFF2-40B4-BE49-F238E27FC236}">
                    <a16:creationId xmlns:a16="http://schemas.microsoft.com/office/drawing/2014/main" id="{A4A250A7-BD31-4FA7-BF42-1B0AF900F0ED}"/>
                  </a:ext>
                </a:extLst>
              </p:cNvPr>
              <p:cNvSpPr/>
              <p:nvPr/>
            </p:nvSpPr>
            <p:spPr>
              <a:xfrm>
                <a:off x="8542639" y="6155515"/>
                <a:ext cx="438161"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94" name="Group 493">
            <a:extLst>
              <a:ext uri="{FF2B5EF4-FFF2-40B4-BE49-F238E27FC236}">
                <a16:creationId xmlns:a16="http://schemas.microsoft.com/office/drawing/2014/main" id="{49A79DB9-B9CC-418C-A1D6-8BF2F4C9D2A0}"/>
              </a:ext>
            </a:extLst>
          </p:cNvPr>
          <p:cNvGrpSpPr/>
          <p:nvPr/>
        </p:nvGrpSpPr>
        <p:grpSpPr>
          <a:xfrm>
            <a:off x="5002887" y="3789816"/>
            <a:ext cx="2234693" cy="1503229"/>
            <a:chOff x="7189043" y="5211496"/>
            <a:chExt cx="2234693" cy="1503229"/>
          </a:xfrm>
        </p:grpSpPr>
        <p:sp>
          <p:nvSpPr>
            <p:cNvPr id="495" name="Rectangle 494">
              <a:extLst>
                <a:ext uri="{FF2B5EF4-FFF2-40B4-BE49-F238E27FC236}">
                  <a16:creationId xmlns:a16="http://schemas.microsoft.com/office/drawing/2014/main" id="{263E6152-9F78-49CB-B143-FA5EE28F231A}"/>
                </a:ext>
              </a:extLst>
            </p:cNvPr>
            <p:cNvSpPr/>
            <p:nvPr/>
          </p:nvSpPr>
          <p:spPr>
            <a:xfrm>
              <a:off x="7189043" y="5759581"/>
              <a:ext cx="2234693" cy="339679"/>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6" name="Group 495">
              <a:extLst>
                <a:ext uri="{FF2B5EF4-FFF2-40B4-BE49-F238E27FC236}">
                  <a16:creationId xmlns:a16="http://schemas.microsoft.com/office/drawing/2014/main" id="{A7499698-1350-499B-AE78-9C6EC5405C2F}"/>
                </a:ext>
              </a:extLst>
            </p:cNvPr>
            <p:cNvGrpSpPr/>
            <p:nvPr/>
          </p:nvGrpSpPr>
          <p:grpSpPr>
            <a:xfrm>
              <a:off x="7445393" y="5211496"/>
              <a:ext cx="1535407" cy="1503229"/>
              <a:chOff x="7445393" y="5211496"/>
              <a:chExt cx="1535407" cy="1503229"/>
            </a:xfrm>
          </p:grpSpPr>
          <p:sp>
            <p:nvSpPr>
              <p:cNvPr id="497" name="Rectangle 496">
                <a:extLst>
                  <a:ext uri="{FF2B5EF4-FFF2-40B4-BE49-F238E27FC236}">
                    <a16:creationId xmlns:a16="http://schemas.microsoft.com/office/drawing/2014/main" id="{786F2B60-EDEC-43B8-BAF9-CADEAD54EC2D}"/>
                  </a:ext>
                </a:extLst>
              </p:cNvPr>
              <p:cNvSpPr/>
              <p:nvPr/>
            </p:nvSpPr>
            <p:spPr>
              <a:xfrm>
                <a:off x="7445393" y="5482946"/>
                <a:ext cx="392864"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Rectangle 497">
                <a:extLst>
                  <a:ext uri="{FF2B5EF4-FFF2-40B4-BE49-F238E27FC236}">
                    <a16:creationId xmlns:a16="http://schemas.microsoft.com/office/drawing/2014/main" id="{DD238387-9332-45C1-B65D-54C7F5DC8E17}"/>
                  </a:ext>
                </a:extLst>
              </p:cNvPr>
              <p:cNvSpPr/>
              <p:nvPr/>
            </p:nvSpPr>
            <p:spPr>
              <a:xfrm>
                <a:off x="8003479" y="5349999"/>
                <a:ext cx="390432" cy="1364726"/>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Cylinder 498">
                <a:extLst>
                  <a:ext uri="{FF2B5EF4-FFF2-40B4-BE49-F238E27FC236}">
                    <a16:creationId xmlns:a16="http://schemas.microsoft.com/office/drawing/2014/main" id="{3E990C2F-BC4C-4BEC-A41A-AB5C9360AECE}"/>
                  </a:ext>
                </a:extLst>
              </p:cNvPr>
              <p:cNvSpPr>
                <a:spLocks noChangeAspect="1"/>
              </p:cNvSpPr>
              <p:nvPr/>
            </p:nvSpPr>
            <p:spPr>
              <a:xfrm>
                <a:off x="8655820" y="6071709"/>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Cylinder 500">
                <a:extLst>
                  <a:ext uri="{FF2B5EF4-FFF2-40B4-BE49-F238E27FC236}">
                    <a16:creationId xmlns:a16="http://schemas.microsoft.com/office/drawing/2014/main" id="{D869C058-706E-433E-A435-B40D6CE85A9E}"/>
                  </a:ext>
                </a:extLst>
              </p:cNvPr>
              <p:cNvSpPr>
                <a:spLocks noChangeAspect="1"/>
              </p:cNvSpPr>
              <p:nvPr/>
            </p:nvSpPr>
            <p:spPr>
              <a:xfrm>
                <a:off x="8375099" y="6075164"/>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Cylinder 501">
                <a:extLst>
                  <a:ext uri="{FF2B5EF4-FFF2-40B4-BE49-F238E27FC236}">
                    <a16:creationId xmlns:a16="http://schemas.microsoft.com/office/drawing/2014/main" id="{D84AA7F2-3E6D-4FEB-AEA8-B83CA59FD4A5}"/>
                  </a:ext>
                </a:extLst>
              </p:cNvPr>
              <p:cNvSpPr>
                <a:spLocks noChangeAspect="1"/>
              </p:cNvSpPr>
              <p:nvPr/>
            </p:nvSpPr>
            <p:spPr>
              <a:xfrm>
                <a:off x="8558323" y="6189335"/>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Cylinder 502">
                <a:extLst>
                  <a:ext uri="{FF2B5EF4-FFF2-40B4-BE49-F238E27FC236}">
                    <a16:creationId xmlns:a16="http://schemas.microsoft.com/office/drawing/2014/main" id="{874A04AC-717B-444A-955E-2C49416E02A3}"/>
                  </a:ext>
                </a:extLst>
              </p:cNvPr>
              <p:cNvSpPr>
                <a:spLocks noChangeAspect="1"/>
              </p:cNvSpPr>
              <p:nvPr/>
            </p:nvSpPr>
            <p:spPr>
              <a:xfrm>
                <a:off x="8423481" y="6113349"/>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Rectangle 506">
                <a:extLst>
                  <a:ext uri="{FF2B5EF4-FFF2-40B4-BE49-F238E27FC236}">
                    <a16:creationId xmlns:a16="http://schemas.microsoft.com/office/drawing/2014/main" id="{0AF1671C-5BF8-4679-8744-4FA42901F91A}"/>
                  </a:ext>
                </a:extLst>
              </p:cNvPr>
              <p:cNvSpPr/>
              <p:nvPr/>
            </p:nvSpPr>
            <p:spPr>
              <a:xfrm>
                <a:off x="8009481" y="5211496"/>
                <a:ext cx="390432" cy="1364726"/>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Cylinder 513">
                <a:extLst>
                  <a:ext uri="{FF2B5EF4-FFF2-40B4-BE49-F238E27FC236}">
                    <a16:creationId xmlns:a16="http://schemas.microsoft.com/office/drawing/2014/main" id="{D1C19C3D-34CA-460C-9D7D-827426EB5979}"/>
                  </a:ext>
                </a:extLst>
              </p:cNvPr>
              <p:cNvSpPr>
                <a:spLocks noChangeAspect="1"/>
              </p:cNvSpPr>
              <p:nvPr/>
            </p:nvSpPr>
            <p:spPr>
              <a:xfrm>
                <a:off x="7713583" y="5485885"/>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Cube 516">
                <a:extLst>
                  <a:ext uri="{FF2B5EF4-FFF2-40B4-BE49-F238E27FC236}">
                    <a16:creationId xmlns:a16="http://schemas.microsoft.com/office/drawing/2014/main" id="{8D947F37-56E6-44A7-9836-53759D0B30D3}"/>
                  </a:ext>
                </a:extLst>
              </p:cNvPr>
              <p:cNvSpPr/>
              <p:nvPr/>
            </p:nvSpPr>
            <p:spPr>
              <a:xfrm>
                <a:off x="8036766" y="5599821"/>
                <a:ext cx="161813" cy="225552"/>
              </a:xfrm>
              <a:prstGeom prst="cube">
                <a:avLst>
                  <a:gd name="adj" fmla="val 46960"/>
                </a:avLst>
              </a:prstGeom>
              <a:solidFill>
                <a:schemeClr val="accent4">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Cube 517">
                <a:extLst>
                  <a:ext uri="{FF2B5EF4-FFF2-40B4-BE49-F238E27FC236}">
                    <a16:creationId xmlns:a16="http://schemas.microsoft.com/office/drawing/2014/main" id="{BC908F1A-29FD-4F85-9DFB-F4ABB5482442}"/>
                  </a:ext>
                </a:extLst>
              </p:cNvPr>
              <p:cNvSpPr/>
              <p:nvPr/>
            </p:nvSpPr>
            <p:spPr>
              <a:xfrm>
                <a:off x="8493647" y="5872032"/>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Cube 518">
                <a:extLst>
                  <a:ext uri="{FF2B5EF4-FFF2-40B4-BE49-F238E27FC236}">
                    <a16:creationId xmlns:a16="http://schemas.microsoft.com/office/drawing/2014/main" id="{50008E33-CBF1-45D0-A74E-C4DC663AC351}"/>
                  </a:ext>
                </a:extLst>
              </p:cNvPr>
              <p:cNvSpPr/>
              <p:nvPr/>
            </p:nvSpPr>
            <p:spPr>
              <a:xfrm>
                <a:off x="8260507" y="5743366"/>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Cylinder 520">
                <a:extLst>
                  <a:ext uri="{FF2B5EF4-FFF2-40B4-BE49-F238E27FC236}">
                    <a16:creationId xmlns:a16="http://schemas.microsoft.com/office/drawing/2014/main" id="{36F25812-4E40-4F09-BDD4-279AE9749A3A}"/>
                  </a:ext>
                </a:extLst>
              </p:cNvPr>
              <p:cNvSpPr>
                <a:spLocks noChangeAspect="1"/>
              </p:cNvSpPr>
              <p:nvPr/>
            </p:nvSpPr>
            <p:spPr>
              <a:xfrm>
                <a:off x="7814712" y="5524459"/>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3" name="Cylinder 522">
                <a:extLst>
                  <a:ext uri="{FF2B5EF4-FFF2-40B4-BE49-F238E27FC236}">
                    <a16:creationId xmlns:a16="http://schemas.microsoft.com/office/drawing/2014/main" id="{8A5C8D28-C2DC-4181-A62A-89A8EA501EA4}"/>
                  </a:ext>
                </a:extLst>
              </p:cNvPr>
              <p:cNvSpPr>
                <a:spLocks noChangeAspect="1"/>
              </p:cNvSpPr>
              <p:nvPr/>
            </p:nvSpPr>
            <p:spPr>
              <a:xfrm>
                <a:off x="7639225" y="5521252"/>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4" name="Cylinder 523">
                <a:extLst>
                  <a:ext uri="{FF2B5EF4-FFF2-40B4-BE49-F238E27FC236}">
                    <a16:creationId xmlns:a16="http://schemas.microsoft.com/office/drawing/2014/main" id="{07E022EC-E7D2-4393-8D3F-347F4EAE910C}"/>
                  </a:ext>
                </a:extLst>
              </p:cNvPr>
              <p:cNvSpPr>
                <a:spLocks noChangeAspect="1"/>
              </p:cNvSpPr>
              <p:nvPr/>
            </p:nvSpPr>
            <p:spPr>
              <a:xfrm>
                <a:off x="7731156" y="5569185"/>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5" name="Rectangle 524">
                <a:extLst>
                  <a:ext uri="{FF2B5EF4-FFF2-40B4-BE49-F238E27FC236}">
                    <a16:creationId xmlns:a16="http://schemas.microsoft.com/office/drawing/2014/main" id="{A6C3614B-442A-458B-8A35-C2CAB6BA72DB}"/>
                  </a:ext>
                </a:extLst>
              </p:cNvPr>
              <p:cNvSpPr/>
              <p:nvPr/>
            </p:nvSpPr>
            <p:spPr>
              <a:xfrm>
                <a:off x="8542639" y="6155515"/>
                <a:ext cx="438161"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26" name="Cube 525">
            <a:extLst>
              <a:ext uri="{FF2B5EF4-FFF2-40B4-BE49-F238E27FC236}">
                <a16:creationId xmlns:a16="http://schemas.microsoft.com/office/drawing/2014/main" id="{4005E68B-8CC5-4D9E-94A5-7BCBDE1658CB}"/>
              </a:ext>
            </a:extLst>
          </p:cNvPr>
          <p:cNvSpPr/>
          <p:nvPr/>
        </p:nvSpPr>
        <p:spPr>
          <a:xfrm>
            <a:off x="5741531" y="4131078"/>
            <a:ext cx="161813" cy="225552"/>
          </a:xfrm>
          <a:prstGeom prst="cube">
            <a:avLst>
              <a:gd name="adj" fmla="val 46960"/>
            </a:avLst>
          </a:prstGeom>
          <a:solidFill>
            <a:schemeClr val="accent4">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7" name="Cube 526">
            <a:extLst>
              <a:ext uri="{FF2B5EF4-FFF2-40B4-BE49-F238E27FC236}">
                <a16:creationId xmlns:a16="http://schemas.microsoft.com/office/drawing/2014/main" id="{87F6E959-3D0E-49BA-9B6A-E53505A3C07D}"/>
              </a:ext>
            </a:extLst>
          </p:cNvPr>
          <p:cNvSpPr/>
          <p:nvPr/>
        </p:nvSpPr>
        <p:spPr>
          <a:xfrm>
            <a:off x="6415683" y="4524567"/>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8" name="Cube 527">
            <a:extLst>
              <a:ext uri="{FF2B5EF4-FFF2-40B4-BE49-F238E27FC236}">
                <a16:creationId xmlns:a16="http://schemas.microsoft.com/office/drawing/2014/main" id="{81AD13CF-DC59-4E0B-B561-7B58EA9FF611}"/>
              </a:ext>
            </a:extLst>
          </p:cNvPr>
          <p:cNvSpPr/>
          <p:nvPr/>
        </p:nvSpPr>
        <p:spPr>
          <a:xfrm>
            <a:off x="6231946" y="4494332"/>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9" name="Cube 528">
            <a:extLst>
              <a:ext uri="{FF2B5EF4-FFF2-40B4-BE49-F238E27FC236}">
                <a16:creationId xmlns:a16="http://schemas.microsoft.com/office/drawing/2014/main" id="{4B4AFC4D-71DA-4398-A824-D9D49D5FE95D}"/>
              </a:ext>
            </a:extLst>
          </p:cNvPr>
          <p:cNvSpPr/>
          <p:nvPr/>
        </p:nvSpPr>
        <p:spPr>
          <a:xfrm>
            <a:off x="6344490" y="4567036"/>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0" name="Cube 529">
            <a:extLst>
              <a:ext uri="{FF2B5EF4-FFF2-40B4-BE49-F238E27FC236}">
                <a16:creationId xmlns:a16="http://schemas.microsoft.com/office/drawing/2014/main" id="{B0073BBA-4772-42BA-82D0-B93CBC3E95B8}"/>
              </a:ext>
            </a:extLst>
          </p:cNvPr>
          <p:cNvSpPr/>
          <p:nvPr/>
        </p:nvSpPr>
        <p:spPr>
          <a:xfrm>
            <a:off x="5958774" y="4249976"/>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1" name="Cube 530">
            <a:extLst>
              <a:ext uri="{FF2B5EF4-FFF2-40B4-BE49-F238E27FC236}">
                <a16:creationId xmlns:a16="http://schemas.microsoft.com/office/drawing/2014/main" id="{3D04293A-B0BC-4695-8A2F-EC52BDCFE125}"/>
              </a:ext>
            </a:extLst>
          </p:cNvPr>
          <p:cNvSpPr/>
          <p:nvPr/>
        </p:nvSpPr>
        <p:spPr>
          <a:xfrm>
            <a:off x="5892202" y="4311332"/>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2" name="Cube 531">
            <a:extLst>
              <a:ext uri="{FF2B5EF4-FFF2-40B4-BE49-F238E27FC236}">
                <a16:creationId xmlns:a16="http://schemas.microsoft.com/office/drawing/2014/main" id="{BDEF87AE-CDA5-4407-811F-FE5E71A7BB2F}"/>
              </a:ext>
            </a:extLst>
          </p:cNvPr>
          <p:cNvSpPr/>
          <p:nvPr/>
        </p:nvSpPr>
        <p:spPr>
          <a:xfrm>
            <a:off x="5996546" y="4364124"/>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38" name="Group 537">
            <a:extLst>
              <a:ext uri="{FF2B5EF4-FFF2-40B4-BE49-F238E27FC236}">
                <a16:creationId xmlns:a16="http://schemas.microsoft.com/office/drawing/2014/main" id="{9FDF1779-B6FD-4787-8E46-09ECDA137929}"/>
              </a:ext>
            </a:extLst>
          </p:cNvPr>
          <p:cNvGrpSpPr/>
          <p:nvPr/>
        </p:nvGrpSpPr>
        <p:grpSpPr>
          <a:xfrm>
            <a:off x="7469845" y="2797741"/>
            <a:ext cx="650149" cy="574181"/>
            <a:chOff x="8198895" y="3208903"/>
            <a:chExt cx="650149" cy="574181"/>
          </a:xfrm>
        </p:grpSpPr>
        <p:cxnSp>
          <p:nvCxnSpPr>
            <p:cNvPr id="539" name="Straight Connector 538">
              <a:extLst>
                <a:ext uri="{FF2B5EF4-FFF2-40B4-BE49-F238E27FC236}">
                  <a16:creationId xmlns:a16="http://schemas.microsoft.com/office/drawing/2014/main" id="{99FB6F97-B500-456C-8ED8-64021B7FCC67}"/>
                </a:ext>
              </a:extLst>
            </p:cNvPr>
            <p:cNvCxnSpPr/>
            <p:nvPr/>
          </p:nvCxnSpPr>
          <p:spPr>
            <a:xfrm>
              <a:off x="8534309" y="3464074"/>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9D48A591-E085-40EF-8EBF-7668D97ED43C}"/>
                </a:ext>
              </a:extLst>
            </p:cNvPr>
            <p:cNvCxnSpPr/>
            <p:nvPr/>
          </p:nvCxnSpPr>
          <p:spPr>
            <a:xfrm>
              <a:off x="8200754" y="3425845"/>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541" name="Straight Connector 540">
              <a:extLst>
                <a:ext uri="{FF2B5EF4-FFF2-40B4-BE49-F238E27FC236}">
                  <a16:creationId xmlns:a16="http://schemas.microsoft.com/office/drawing/2014/main" id="{84AD1FF3-A98C-4405-B50A-E0A36CB18346}"/>
                </a:ext>
              </a:extLst>
            </p:cNvPr>
            <p:cNvCxnSpPr/>
            <p:nvPr/>
          </p:nvCxnSpPr>
          <p:spPr>
            <a:xfrm>
              <a:off x="8849044" y="3452824"/>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542" name="Rectangle 541">
              <a:extLst>
                <a:ext uri="{FF2B5EF4-FFF2-40B4-BE49-F238E27FC236}">
                  <a16:creationId xmlns:a16="http://schemas.microsoft.com/office/drawing/2014/main" id="{BE4949E2-1286-4026-92F6-042B108E05A8}"/>
                </a:ext>
              </a:extLst>
            </p:cNvPr>
            <p:cNvSpPr/>
            <p:nvPr/>
          </p:nvSpPr>
          <p:spPr>
            <a:xfrm>
              <a:off x="8198895" y="3208903"/>
              <a:ext cx="649634" cy="461688"/>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8" name="Group 37">
            <a:extLst>
              <a:ext uri="{FF2B5EF4-FFF2-40B4-BE49-F238E27FC236}">
                <a16:creationId xmlns:a16="http://schemas.microsoft.com/office/drawing/2014/main" id="{8958E9B4-D900-4320-816A-DD0681426A7B}"/>
              </a:ext>
            </a:extLst>
          </p:cNvPr>
          <p:cNvGrpSpPr/>
          <p:nvPr/>
        </p:nvGrpSpPr>
        <p:grpSpPr>
          <a:xfrm>
            <a:off x="5574352" y="1266766"/>
            <a:ext cx="1290251" cy="914331"/>
            <a:chOff x="6183994" y="1997289"/>
            <a:chExt cx="1290251" cy="914331"/>
          </a:xfrm>
        </p:grpSpPr>
        <p:sp>
          <p:nvSpPr>
            <p:cNvPr id="121" name="Rectangle 120">
              <a:extLst>
                <a:ext uri="{FF2B5EF4-FFF2-40B4-BE49-F238E27FC236}">
                  <a16:creationId xmlns:a16="http://schemas.microsoft.com/office/drawing/2014/main" id="{6BE6E966-CD02-05AA-2CED-1EC2B4FB3F18}"/>
                </a:ext>
              </a:extLst>
            </p:cNvPr>
            <p:cNvSpPr/>
            <p:nvPr/>
          </p:nvSpPr>
          <p:spPr>
            <a:xfrm>
              <a:off x="6610245" y="2379343"/>
              <a:ext cx="864000"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134">
              <a:extLst>
                <a:ext uri="{FF2B5EF4-FFF2-40B4-BE49-F238E27FC236}">
                  <a16:creationId xmlns:a16="http://schemas.microsoft.com/office/drawing/2014/main" id="{82DA90F3-69A5-7DEF-849D-C3E145E37B92}"/>
                </a:ext>
              </a:extLst>
            </p:cNvPr>
            <p:cNvSpPr/>
            <p:nvPr/>
          </p:nvSpPr>
          <p:spPr>
            <a:xfrm>
              <a:off x="6183994" y="2380909"/>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 name="Rectangle 133">
              <a:extLst>
                <a:ext uri="{FF2B5EF4-FFF2-40B4-BE49-F238E27FC236}">
                  <a16:creationId xmlns:a16="http://schemas.microsoft.com/office/drawing/2014/main" id="{03A928C6-E022-A108-3491-55755C792A7E}"/>
                </a:ext>
              </a:extLst>
            </p:cNvPr>
            <p:cNvSpPr/>
            <p:nvPr/>
          </p:nvSpPr>
          <p:spPr>
            <a:xfrm>
              <a:off x="6390185" y="1997289"/>
              <a:ext cx="876773"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135">
              <a:extLst>
                <a:ext uri="{FF2B5EF4-FFF2-40B4-BE49-F238E27FC236}">
                  <a16:creationId xmlns:a16="http://schemas.microsoft.com/office/drawing/2014/main" id="{BA1A1B16-2510-67AA-D39A-92A0E3168929}"/>
                </a:ext>
              </a:extLst>
            </p:cNvPr>
            <p:cNvSpPr/>
            <p:nvPr/>
          </p:nvSpPr>
          <p:spPr>
            <a:xfrm>
              <a:off x="6363376" y="2396440"/>
              <a:ext cx="297693" cy="182856"/>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 name="Rectangle 137">
              <a:extLst>
                <a:ext uri="{FF2B5EF4-FFF2-40B4-BE49-F238E27FC236}">
                  <a16:creationId xmlns:a16="http://schemas.microsoft.com/office/drawing/2014/main" id="{FF21511F-025C-545D-44A4-795F7AFAA90E}"/>
                </a:ext>
              </a:extLst>
            </p:cNvPr>
            <p:cNvSpPr/>
            <p:nvPr/>
          </p:nvSpPr>
          <p:spPr>
            <a:xfrm>
              <a:off x="6547967" y="2495229"/>
              <a:ext cx="297693" cy="182856"/>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 name="Rectangle 139">
              <a:extLst>
                <a:ext uri="{FF2B5EF4-FFF2-40B4-BE49-F238E27FC236}">
                  <a16:creationId xmlns:a16="http://schemas.microsoft.com/office/drawing/2014/main" id="{D34F42EA-EAC9-7F29-3453-571C95701ED3}"/>
                </a:ext>
              </a:extLst>
            </p:cNvPr>
            <p:cNvSpPr/>
            <p:nvPr/>
          </p:nvSpPr>
          <p:spPr>
            <a:xfrm>
              <a:off x="6364601" y="2602867"/>
              <a:ext cx="297693" cy="182856"/>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 name="Rectangle 141">
              <a:extLst>
                <a:ext uri="{FF2B5EF4-FFF2-40B4-BE49-F238E27FC236}">
                  <a16:creationId xmlns:a16="http://schemas.microsoft.com/office/drawing/2014/main" id="{EB26B72A-087C-9265-D30C-DF0FE8A31E31}"/>
                </a:ext>
              </a:extLst>
            </p:cNvPr>
            <p:cNvSpPr/>
            <p:nvPr/>
          </p:nvSpPr>
          <p:spPr>
            <a:xfrm>
              <a:off x="6543492" y="2706491"/>
              <a:ext cx="297693" cy="182856"/>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 name="Rectangle 142">
              <a:extLst>
                <a:ext uri="{FF2B5EF4-FFF2-40B4-BE49-F238E27FC236}">
                  <a16:creationId xmlns:a16="http://schemas.microsoft.com/office/drawing/2014/main" id="{5C03BB98-ABF4-5CC6-6D5C-C2D869723534}"/>
                </a:ext>
              </a:extLst>
            </p:cNvPr>
            <p:cNvSpPr/>
            <p:nvPr/>
          </p:nvSpPr>
          <p:spPr>
            <a:xfrm>
              <a:off x="6797553" y="2498051"/>
              <a:ext cx="314220" cy="169080"/>
            </a:xfrm>
            <a:prstGeom prst="rect">
              <a:avLst/>
            </a:prstGeom>
            <a:solidFill>
              <a:schemeClr val="accent2">
                <a:lumMod val="75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Rectangle 145">
              <a:extLst>
                <a:ext uri="{FF2B5EF4-FFF2-40B4-BE49-F238E27FC236}">
                  <a16:creationId xmlns:a16="http://schemas.microsoft.com/office/drawing/2014/main" id="{8E3DDE64-DA65-392C-7A7B-D314DE2F23C6}"/>
                </a:ext>
              </a:extLst>
            </p:cNvPr>
            <p:cNvSpPr/>
            <p:nvPr/>
          </p:nvSpPr>
          <p:spPr>
            <a:xfrm>
              <a:off x="6984696" y="2385432"/>
              <a:ext cx="314220" cy="381962"/>
            </a:xfrm>
            <a:prstGeom prst="rect">
              <a:avLst/>
            </a:prstGeom>
            <a:solidFill>
              <a:schemeClr val="accent2">
                <a:lumMod val="75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Rectangle 146">
              <a:extLst>
                <a:ext uri="{FF2B5EF4-FFF2-40B4-BE49-F238E27FC236}">
                  <a16:creationId xmlns:a16="http://schemas.microsoft.com/office/drawing/2014/main" id="{C827BC16-3A7C-39FB-C7FC-027D1419E731}"/>
                </a:ext>
              </a:extLst>
            </p:cNvPr>
            <p:cNvSpPr/>
            <p:nvPr/>
          </p:nvSpPr>
          <p:spPr>
            <a:xfrm>
              <a:off x="6798601" y="2693617"/>
              <a:ext cx="314220" cy="169080"/>
            </a:xfrm>
            <a:prstGeom prst="rect">
              <a:avLst/>
            </a:prstGeom>
            <a:solidFill>
              <a:schemeClr val="accent2">
                <a:lumMod val="75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Oval 149">
              <a:extLst>
                <a:ext uri="{FF2B5EF4-FFF2-40B4-BE49-F238E27FC236}">
                  <a16:creationId xmlns:a16="http://schemas.microsoft.com/office/drawing/2014/main" id="{47B2C46A-8095-6429-FFB5-540640B1CF24}"/>
                </a:ext>
              </a:extLst>
            </p:cNvPr>
            <p:cNvSpPr/>
            <p:nvPr/>
          </p:nvSpPr>
          <p:spPr>
            <a:xfrm>
              <a:off x="6888088" y="2591193"/>
              <a:ext cx="45719" cy="45719"/>
            </a:xfrm>
            <a:prstGeom prst="ellipse">
              <a:avLst/>
            </a:prstGeom>
            <a:noFill/>
            <a:ln>
              <a:solidFill>
                <a:schemeClr val="accent1">
                  <a:lumMod val="60000"/>
                  <a:lumOff val="40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Oval 156">
              <a:extLst>
                <a:ext uri="{FF2B5EF4-FFF2-40B4-BE49-F238E27FC236}">
                  <a16:creationId xmlns:a16="http://schemas.microsoft.com/office/drawing/2014/main" id="{AB3FBFA9-9BBD-6CFF-F87A-8B614C101218}"/>
                </a:ext>
              </a:extLst>
            </p:cNvPr>
            <p:cNvSpPr/>
            <p:nvPr/>
          </p:nvSpPr>
          <p:spPr>
            <a:xfrm>
              <a:off x="6888088" y="2807217"/>
              <a:ext cx="45719" cy="45719"/>
            </a:xfrm>
            <a:prstGeom prst="ellipse">
              <a:avLst/>
            </a:prstGeom>
            <a:noFill/>
            <a:ln>
              <a:solidFill>
                <a:schemeClr val="accent1">
                  <a:lumMod val="60000"/>
                  <a:lumOff val="40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a:extLst>
                <a:ext uri="{FF2B5EF4-FFF2-40B4-BE49-F238E27FC236}">
                  <a16:creationId xmlns:a16="http://schemas.microsoft.com/office/drawing/2014/main" id="{5C5031C9-ACC5-374B-C8AB-2B5C25509D72}"/>
                </a:ext>
              </a:extLst>
            </p:cNvPr>
            <p:cNvSpPr/>
            <p:nvPr/>
          </p:nvSpPr>
          <p:spPr>
            <a:xfrm>
              <a:off x="6624000" y="2790000"/>
              <a:ext cx="45719" cy="45719"/>
            </a:xfrm>
            <a:prstGeom prst="ellipse">
              <a:avLst/>
            </a:prstGeom>
            <a:noFill/>
            <a:ln>
              <a:solidFill>
                <a:schemeClr val="accent1">
                  <a:lumMod val="60000"/>
                  <a:lumOff val="40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Oval 161">
              <a:extLst>
                <a:ext uri="{FF2B5EF4-FFF2-40B4-BE49-F238E27FC236}">
                  <a16:creationId xmlns:a16="http://schemas.microsoft.com/office/drawing/2014/main" id="{A6FC2166-C097-1B62-E068-F85C367524A5}"/>
                </a:ext>
              </a:extLst>
            </p:cNvPr>
            <p:cNvSpPr/>
            <p:nvPr/>
          </p:nvSpPr>
          <p:spPr>
            <a:xfrm>
              <a:off x="6626345" y="2574000"/>
              <a:ext cx="45719" cy="45719"/>
            </a:xfrm>
            <a:prstGeom prst="ellipse">
              <a:avLst/>
            </a:prstGeom>
            <a:noFill/>
            <a:ln>
              <a:solidFill>
                <a:schemeClr val="accent1">
                  <a:lumMod val="60000"/>
                  <a:lumOff val="40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Oval 162">
              <a:extLst>
                <a:ext uri="{FF2B5EF4-FFF2-40B4-BE49-F238E27FC236}">
                  <a16:creationId xmlns:a16="http://schemas.microsoft.com/office/drawing/2014/main" id="{012008A2-0EF2-B52B-209D-909DB1C211C6}"/>
                </a:ext>
              </a:extLst>
            </p:cNvPr>
            <p:cNvSpPr/>
            <p:nvPr/>
          </p:nvSpPr>
          <p:spPr>
            <a:xfrm>
              <a:off x="6444000" y="2484000"/>
              <a:ext cx="45719" cy="45719"/>
            </a:xfrm>
            <a:prstGeom prst="ellipse">
              <a:avLst/>
            </a:prstGeom>
            <a:noFill/>
            <a:ln>
              <a:solidFill>
                <a:schemeClr val="accent1">
                  <a:lumMod val="60000"/>
                  <a:lumOff val="40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Oval 163">
              <a:extLst>
                <a:ext uri="{FF2B5EF4-FFF2-40B4-BE49-F238E27FC236}">
                  <a16:creationId xmlns:a16="http://schemas.microsoft.com/office/drawing/2014/main" id="{6684E141-B478-8379-700B-060E09D135CD}"/>
                </a:ext>
              </a:extLst>
            </p:cNvPr>
            <p:cNvSpPr/>
            <p:nvPr/>
          </p:nvSpPr>
          <p:spPr>
            <a:xfrm>
              <a:off x="6444000" y="2685600"/>
              <a:ext cx="45719" cy="45719"/>
            </a:xfrm>
            <a:prstGeom prst="ellipse">
              <a:avLst/>
            </a:prstGeom>
            <a:noFill/>
            <a:ln>
              <a:solidFill>
                <a:schemeClr val="accent1">
                  <a:lumMod val="60000"/>
                  <a:lumOff val="40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56" name="Straight Connector 555">
            <a:extLst>
              <a:ext uri="{FF2B5EF4-FFF2-40B4-BE49-F238E27FC236}">
                <a16:creationId xmlns:a16="http://schemas.microsoft.com/office/drawing/2014/main" id="{1267252F-1A22-456D-887A-B601E04E9879}"/>
              </a:ext>
            </a:extLst>
          </p:cNvPr>
          <p:cNvCxnSpPr>
            <a:cxnSpLocks/>
          </p:cNvCxnSpPr>
          <p:nvPr/>
        </p:nvCxnSpPr>
        <p:spPr>
          <a:xfrm>
            <a:off x="8687970" y="2820647"/>
            <a:ext cx="722" cy="432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6D607CAC-E5BF-421B-B0B6-923E944E997E}"/>
              </a:ext>
            </a:extLst>
          </p:cNvPr>
          <p:cNvCxnSpPr>
            <a:cxnSpLocks/>
          </p:cNvCxnSpPr>
          <p:nvPr/>
        </p:nvCxnSpPr>
        <p:spPr>
          <a:xfrm>
            <a:off x="7758992" y="2273333"/>
            <a:ext cx="722" cy="432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201" name="Rectangle 200">
            <a:extLst>
              <a:ext uri="{FF2B5EF4-FFF2-40B4-BE49-F238E27FC236}">
                <a16:creationId xmlns:a16="http://schemas.microsoft.com/office/drawing/2014/main" id="{79CC7791-4816-A2D7-8D7A-FAC2287CF8BF}"/>
              </a:ext>
            </a:extLst>
          </p:cNvPr>
          <p:cNvSpPr/>
          <p:nvPr/>
        </p:nvSpPr>
        <p:spPr>
          <a:xfrm>
            <a:off x="8023699" y="2221169"/>
            <a:ext cx="270000" cy="1157132"/>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8" name="Cube 557">
            <a:extLst>
              <a:ext uri="{FF2B5EF4-FFF2-40B4-BE49-F238E27FC236}">
                <a16:creationId xmlns:a16="http://schemas.microsoft.com/office/drawing/2014/main" id="{54725B14-974A-4E88-AAFF-FE3E85942347}"/>
              </a:ext>
            </a:extLst>
          </p:cNvPr>
          <p:cNvSpPr/>
          <p:nvPr/>
        </p:nvSpPr>
        <p:spPr>
          <a:xfrm>
            <a:off x="7658019" y="249716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 name="Cube 558">
            <a:extLst>
              <a:ext uri="{FF2B5EF4-FFF2-40B4-BE49-F238E27FC236}">
                <a16:creationId xmlns:a16="http://schemas.microsoft.com/office/drawing/2014/main" id="{A7673A2B-818B-46C4-91B4-18B2A5100130}"/>
              </a:ext>
            </a:extLst>
          </p:cNvPr>
          <p:cNvSpPr/>
          <p:nvPr/>
        </p:nvSpPr>
        <p:spPr>
          <a:xfrm>
            <a:off x="7774298" y="256508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0" name="Cube 559">
            <a:extLst>
              <a:ext uri="{FF2B5EF4-FFF2-40B4-BE49-F238E27FC236}">
                <a16:creationId xmlns:a16="http://schemas.microsoft.com/office/drawing/2014/main" id="{7DC70F2F-3DA3-45EA-9C6D-363CFB149D0F}"/>
              </a:ext>
            </a:extLst>
          </p:cNvPr>
          <p:cNvSpPr/>
          <p:nvPr/>
        </p:nvSpPr>
        <p:spPr>
          <a:xfrm>
            <a:off x="7894472" y="2627322"/>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 name="Cube 560">
            <a:extLst>
              <a:ext uri="{FF2B5EF4-FFF2-40B4-BE49-F238E27FC236}">
                <a16:creationId xmlns:a16="http://schemas.microsoft.com/office/drawing/2014/main" id="{286CE6E0-7DAD-4B72-9377-8B22856C6541}"/>
              </a:ext>
            </a:extLst>
          </p:cNvPr>
          <p:cNvSpPr/>
          <p:nvPr/>
        </p:nvSpPr>
        <p:spPr>
          <a:xfrm>
            <a:off x="8488892" y="289632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2" name="Cube 561">
            <a:extLst>
              <a:ext uri="{FF2B5EF4-FFF2-40B4-BE49-F238E27FC236}">
                <a16:creationId xmlns:a16="http://schemas.microsoft.com/office/drawing/2014/main" id="{41CEFAD8-2E57-4D70-9A7B-07553D76DB69}"/>
              </a:ext>
            </a:extLst>
          </p:cNvPr>
          <p:cNvSpPr/>
          <p:nvPr/>
        </p:nvSpPr>
        <p:spPr>
          <a:xfrm>
            <a:off x="8023044" y="269503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 name="Cube 562">
            <a:extLst>
              <a:ext uri="{FF2B5EF4-FFF2-40B4-BE49-F238E27FC236}">
                <a16:creationId xmlns:a16="http://schemas.microsoft.com/office/drawing/2014/main" id="{C4DBB623-7B8A-43DA-ACDC-C97D7D504FE3}"/>
              </a:ext>
            </a:extLst>
          </p:cNvPr>
          <p:cNvSpPr/>
          <p:nvPr/>
        </p:nvSpPr>
        <p:spPr>
          <a:xfrm>
            <a:off x="8119370" y="2755476"/>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4" name="Cube 563">
            <a:extLst>
              <a:ext uri="{FF2B5EF4-FFF2-40B4-BE49-F238E27FC236}">
                <a16:creationId xmlns:a16="http://schemas.microsoft.com/office/drawing/2014/main" id="{2AC0034B-674E-4A05-A705-8C831D203CBD}"/>
              </a:ext>
            </a:extLst>
          </p:cNvPr>
          <p:cNvSpPr/>
          <p:nvPr/>
        </p:nvSpPr>
        <p:spPr>
          <a:xfrm>
            <a:off x="8220039" y="280529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5" name="Cube 564">
            <a:extLst>
              <a:ext uri="{FF2B5EF4-FFF2-40B4-BE49-F238E27FC236}">
                <a16:creationId xmlns:a16="http://schemas.microsoft.com/office/drawing/2014/main" id="{8CCE4551-3F10-423D-B743-9B1F9C84C5FE}"/>
              </a:ext>
            </a:extLst>
          </p:cNvPr>
          <p:cNvSpPr/>
          <p:nvPr/>
        </p:nvSpPr>
        <p:spPr>
          <a:xfrm>
            <a:off x="8321251" y="285898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 name="Cube 565">
            <a:extLst>
              <a:ext uri="{FF2B5EF4-FFF2-40B4-BE49-F238E27FC236}">
                <a16:creationId xmlns:a16="http://schemas.microsoft.com/office/drawing/2014/main" id="{5122149A-EBAB-4D60-8AEE-B14B9FD32100}"/>
              </a:ext>
            </a:extLst>
          </p:cNvPr>
          <p:cNvSpPr/>
          <p:nvPr/>
        </p:nvSpPr>
        <p:spPr>
          <a:xfrm>
            <a:off x="8430931" y="292143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Rectangle 198">
            <a:extLst>
              <a:ext uri="{FF2B5EF4-FFF2-40B4-BE49-F238E27FC236}">
                <a16:creationId xmlns:a16="http://schemas.microsoft.com/office/drawing/2014/main" id="{22E813FE-D5C9-5981-4C67-50B73188A593}"/>
              </a:ext>
            </a:extLst>
          </p:cNvPr>
          <p:cNvSpPr/>
          <p:nvPr/>
        </p:nvSpPr>
        <p:spPr>
          <a:xfrm>
            <a:off x="8023699" y="2113169"/>
            <a:ext cx="270000" cy="1157132"/>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7" name="Cube 566">
            <a:extLst>
              <a:ext uri="{FF2B5EF4-FFF2-40B4-BE49-F238E27FC236}">
                <a16:creationId xmlns:a16="http://schemas.microsoft.com/office/drawing/2014/main" id="{50DD8E7E-7E1D-46C3-BF58-EFD2CE25B627}"/>
              </a:ext>
            </a:extLst>
          </p:cNvPr>
          <p:cNvSpPr/>
          <p:nvPr/>
        </p:nvSpPr>
        <p:spPr>
          <a:xfrm>
            <a:off x="7699908" y="235995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 name="Cube 567">
            <a:extLst>
              <a:ext uri="{FF2B5EF4-FFF2-40B4-BE49-F238E27FC236}">
                <a16:creationId xmlns:a16="http://schemas.microsoft.com/office/drawing/2014/main" id="{F9085C26-F1A4-4DFD-9604-23B9B6FD4A41}"/>
              </a:ext>
            </a:extLst>
          </p:cNvPr>
          <p:cNvSpPr/>
          <p:nvPr/>
        </p:nvSpPr>
        <p:spPr>
          <a:xfrm>
            <a:off x="7651600" y="240165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 name="Cube 568">
            <a:extLst>
              <a:ext uri="{FF2B5EF4-FFF2-40B4-BE49-F238E27FC236}">
                <a16:creationId xmlns:a16="http://schemas.microsoft.com/office/drawing/2014/main" id="{14F9CDCD-D5E3-4031-8368-35631D3003FD}"/>
              </a:ext>
            </a:extLst>
          </p:cNvPr>
          <p:cNvSpPr/>
          <p:nvPr/>
        </p:nvSpPr>
        <p:spPr>
          <a:xfrm>
            <a:off x="7820121" y="241718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 name="Cube 569">
            <a:extLst>
              <a:ext uri="{FF2B5EF4-FFF2-40B4-BE49-F238E27FC236}">
                <a16:creationId xmlns:a16="http://schemas.microsoft.com/office/drawing/2014/main" id="{86908CCD-5317-4896-B32F-0D88E634CAD5}"/>
              </a:ext>
            </a:extLst>
          </p:cNvPr>
          <p:cNvSpPr/>
          <p:nvPr/>
        </p:nvSpPr>
        <p:spPr>
          <a:xfrm>
            <a:off x="7771813" y="245888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1" name="Cube 570">
            <a:extLst>
              <a:ext uri="{FF2B5EF4-FFF2-40B4-BE49-F238E27FC236}">
                <a16:creationId xmlns:a16="http://schemas.microsoft.com/office/drawing/2014/main" id="{029E0853-51E6-4366-B2B4-EE574733FB82}"/>
              </a:ext>
            </a:extLst>
          </p:cNvPr>
          <p:cNvSpPr/>
          <p:nvPr/>
        </p:nvSpPr>
        <p:spPr>
          <a:xfrm>
            <a:off x="7921823" y="246952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2" name="Cube 571">
            <a:extLst>
              <a:ext uri="{FF2B5EF4-FFF2-40B4-BE49-F238E27FC236}">
                <a16:creationId xmlns:a16="http://schemas.microsoft.com/office/drawing/2014/main" id="{926AEF35-889E-4FD8-9A98-28EF7AD24B2A}"/>
              </a:ext>
            </a:extLst>
          </p:cNvPr>
          <p:cNvSpPr/>
          <p:nvPr/>
        </p:nvSpPr>
        <p:spPr>
          <a:xfrm>
            <a:off x="7873515" y="251122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3" name="Cube 572">
            <a:extLst>
              <a:ext uri="{FF2B5EF4-FFF2-40B4-BE49-F238E27FC236}">
                <a16:creationId xmlns:a16="http://schemas.microsoft.com/office/drawing/2014/main" id="{D8A40BE3-D3EE-46EF-961B-950F00601915}"/>
              </a:ext>
            </a:extLst>
          </p:cNvPr>
          <p:cNvSpPr/>
          <p:nvPr/>
        </p:nvSpPr>
        <p:spPr>
          <a:xfrm>
            <a:off x="8018504" y="2532156"/>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4" name="Cube 573">
            <a:extLst>
              <a:ext uri="{FF2B5EF4-FFF2-40B4-BE49-F238E27FC236}">
                <a16:creationId xmlns:a16="http://schemas.microsoft.com/office/drawing/2014/main" id="{976DB24C-AAE6-4441-A0A0-F70447780B8B}"/>
              </a:ext>
            </a:extLst>
          </p:cNvPr>
          <p:cNvSpPr/>
          <p:nvPr/>
        </p:nvSpPr>
        <p:spPr>
          <a:xfrm>
            <a:off x="7970196" y="2573856"/>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5" name="Cube 574">
            <a:extLst>
              <a:ext uri="{FF2B5EF4-FFF2-40B4-BE49-F238E27FC236}">
                <a16:creationId xmlns:a16="http://schemas.microsoft.com/office/drawing/2014/main" id="{DF86F6FE-BE04-4E00-A996-99A393D99801}"/>
              </a:ext>
            </a:extLst>
          </p:cNvPr>
          <p:cNvSpPr/>
          <p:nvPr/>
        </p:nvSpPr>
        <p:spPr>
          <a:xfrm>
            <a:off x="8133562" y="260200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6" name="Cube 575">
            <a:extLst>
              <a:ext uri="{FF2B5EF4-FFF2-40B4-BE49-F238E27FC236}">
                <a16:creationId xmlns:a16="http://schemas.microsoft.com/office/drawing/2014/main" id="{347D09F4-0A74-49C1-BD7B-845EBC438E3B}"/>
              </a:ext>
            </a:extLst>
          </p:cNvPr>
          <p:cNvSpPr/>
          <p:nvPr/>
        </p:nvSpPr>
        <p:spPr>
          <a:xfrm>
            <a:off x="8085254" y="264370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7" name="Cube 576">
            <a:extLst>
              <a:ext uri="{FF2B5EF4-FFF2-40B4-BE49-F238E27FC236}">
                <a16:creationId xmlns:a16="http://schemas.microsoft.com/office/drawing/2014/main" id="{89E80F81-259A-42EF-9C3E-94AFF2CC8DDC}"/>
              </a:ext>
            </a:extLst>
          </p:cNvPr>
          <p:cNvSpPr/>
          <p:nvPr/>
        </p:nvSpPr>
        <p:spPr>
          <a:xfrm>
            <a:off x="8237705" y="265669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8" name="Cube 577">
            <a:extLst>
              <a:ext uri="{FF2B5EF4-FFF2-40B4-BE49-F238E27FC236}">
                <a16:creationId xmlns:a16="http://schemas.microsoft.com/office/drawing/2014/main" id="{F3861BE5-0E4C-49D4-9CA6-F575B1F53496}"/>
              </a:ext>
            </a:extLst>
          </p:cNvPr>
          <p:cNvSpPr/>
          <p:nvPr/>
        </p:nvSpPr>
        <p:spPr>
          <a:xfrm>
            <a:off x="8189397" y="269839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 name="Cube 578">
            <a:extLst>
              <a:ext uri="{FF2B5EF4-FFF2-40B4-BE49-F238E27FC236}">
                <a16:creationId xmlns:a16="http://schemas.microsoft.com/office/drawing/2014/main" id="{C4F1A19A-F8C8-414B-826A-570623632283}"/>
              </a:ext>
            </a:extLst>
          </p:cNvPr>
          <p:cNvSpPr/>
          <p:nvPr/>
        </p:nvSpPr>
        <p:spPr>
          <a:xfrm>
            <a:off x="8339430" y="270649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0" name="Cube 579">
            <a:extLst>
              <a:ext uri="{FF2B5EF4-FFF2-40B4-BE49-F238E27FC236}">
                <a16:creationId xmlns:a16="http://schemas.microsoft.com/office/drawing/2014/main" id="{0F5C7CF1-D045-44F9-BBE4-9775A2040120}"/>
              </a:ext>
            </a:extLst>
          </p:cNvPr>
          <p:cNvSpPr/>
          <p:nvPr/>
        </p:nvSpPr>
        <p:spPr>
          <a:xfrm>
            <a:off x="8291122" y="274819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 name="Cube 580">
            <a:extLst>
              <a:ext uri="{FF2B5EF4-FFF2-40B4-BE49-F238E27FC236}">
                <a16:creationId xmlns:a16="http://schemas.microsoft.com/office/drawing/2014/main" id="{1ADB268D-9555-49B8-8113-B8CDC3A0CDC8}"/>
              </a:ext>
            </a:extLst>
          </p:cNvPr>
          <p:cNvSpPr/>
          <p:nvPr/>
        </p:nvSpPr>
        <p:spPr>
          <a:xfrm>
            <a:off x="8444099" y="277878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 name="Cube 581">
            <a:extLst>
              <a:ext uri="{FF2B5EF4-FFF2-40B4-BE49-F238E27FC236}">
                <a16:creationId xmlns:a16="http://schemas.microsoft.com/office/drawing/2014/main" id="{F75F4523-2542-4477-8872-E303D9D26106}"/>
              </a:ext>
            </a:extLst>
          </p:cNvPr>
          <p:cNvSpPr/>
          <p:nvPr/>
        </p:nvSpPr>
        <p:spPr>
          <a:xfrm>
            <a:off x="8395791" y="282048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4" name="Straight Connector 553">
            <a:extLst>
              <a:ext uri="{FF2B5EF4-FFF2-40B4-BE49-F238E27FC236}">
                <a16:creationId xmlns:a16="http://schemas.microsoft.com/office/drawing/2014/main" id="{4FDBD8CA-E65D-4B99-8ABC-51E50DB876AA}"/>
              </a:ext>
            </a:extLst>
          </p:cNvPr>
          <p:cNvCxnSpPr>
            <a:cxnSpLocks/>
          </p:cNvCxnSpPr>
          <p:nvPr/>
        </p:nvCxnSpPr>
        <p:spPr>
          <a:xfrm>
            <a:off x="7618858" y="2342255"/>
            <a:ext cx="722" cy="432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B26266E7-1FA6-7686-9E5E-DE5F9EDAD218}"/>
              </a:ext>
            </a:extLst>
          </p:cNvPr>
          <p:cNvSpPr/>
          <p:nvPr/>
        </p:nvSpPr>
        <p:spPr>
          <a:xfrm>
            <a:off x="8023699" y="2005169"/>
            <a:ext cx="270000" cy="1157132"/>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3" name="Straight Connector 552">
            <a:extLst>
              <a:ext uri="{FF2B5EF4-FFF2-40B4-BE49-F238E27FC236}">
                <a16:creationId xmlns:a16="http://schemas.microsoft.com/office/drawing/2014/main" id="{9C739F49-C8BF-47BD-B5F8-815ED7299592}"/>
              </a:ext>
            </a:extLst>
          </p:cNvPr>
          <p:cNvCxnSpPr>
            <a:cxnSpLocks/>
          </p:cNvCxnSpPr>
          <p:nvPr/>
        </p:nvCxnSpPr>
        <p:spPr>
          <a:xfrm>
            <a:off x="8564387" y="2892135"/>
            <a:ext cx="722" cy="432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583" name="Cube 582">
            <a:extLst>
              <a:ext uri="{FF2B5EF4-FFF2-40B4-BE49-F238E27FC236}">
                <a16:creationId xmlns:a16="http://schemas.microsoft.com/office/drawing/2014/main" id="{453622E0-13ED-40A7-B926-15CE6C2B19D7}"/>
              </a:ext>
            </a:extLst>
          </p:cNvPr>
          <p:cNvSpPr/>
          <p:nvPr/>
        </p:nvSpPr>
        <p:spPr>
          <a:xfrm>
            <a:off x="7686495" y="225384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 name="Cube 583">
            <a:extLst>
              <a:ext uri="{FF2B5EF4-FFF2-40B4-BE49-F238E27FC236}">
                <a16:creationId xmlns:a16="http://schemas.microsoft.com/office/drawing/2014/main" id="{28CB7AD7-BD19-46CE-8937-7E308C31DA0C}"/>
              </a:ext>
            </a:extLst>
          </p:cNvPr>
          <p:cNvSpPr/>
          <p:nvPr/>
        </p:nvSpPr>
        <p:spPr>
          <a:xfrm>
            <a:off x="7622325" y="226518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5" name="Cube 584">
            <a:extLst>
              <a:ext uri="{FF2B5EF4-FFF2-40B4-BE49-F238E27FC236}">
                <a16:creationId xmlns:a16="http://schemas.microsoft.com/office/drawing/2014/main" id="{B1E76E07-33B6-497B-9306-C823702D2C82}"/>
              </a:ext>
            </a:extLst>
          </p:cNvPr>
          <p:cNvSpPr/>
          <p:nvPr/>
        </p:nvSpPr>
        <p:spPr>
          <a:xfrm>
            <a:off x="7809715" y="229961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 name="Cube 585">
            <a:extLst>
              <a:ext uri="{FF2B5EF4-FFF2-40B4-BE49-F238E27FC236}">
                <a16:creationId xmlns:a16="http://schemas.microsoft.com/office/drawing/2014/main" id="{78E812B9-330C-489D-8C48-ED185A11464A}"/>
              </a:ext>
            </a:extLst>
          </p:cNvPr>
          <p:cNvSpPr/>
          <p:nvPr/>
        </p:nvSpPr>
        <p:spPr>
          <a:xfrm>
            <a:off x="7761407" y="234131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7" name="Cube 586">
            <a:extLst>
              <a:ext uri="{FF2B5EF4-FFF2-40B4-BE49-F238E27FC236}">
                <a16:creationId xmlns:a16="http://schemas.microsoft.com/office/drawing/2014/main" id="{09C2C667-06E8-4D85-AD2C-FD9816FBAF6F}"/>
              </a:ext>
            </a:extLst>
          </p:cNvPr>
          <p:cNvSpPr/>
          <p:nvPr/>
        </p:nvSpPr>
        <p:spPr>
          <a:xfrm>
            <a:off x="7909427" y="235793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8" name="Cube 587">
            <a:extLst>
              <a:ext uri="{FF2B5EF4-FFF2-40B4-BE49-F238E27FC236}">
                <a16:creationId xmlns:a16="http://schemas.microsoft.com/office/drawing/2014/main" id="{E709B6B6-50F4-406B-85AF-FD17CBB4C3CA}"/>
              </a:ext>
            </a:extLst>
          </p:cNvPr>
          <p:cNvSpPr/>
          <p:nvPr/>
        </p:nvSpPr>
        <p:spPr>
          <a:xfrm>
            <a:off x="7851557" y="2408522"/>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9" name="Cube 588">
            <a:extLst>
              <a:ext uri="{FF2B5EF4-FFF2-40B4-BE49-F238E27FC236}">
                <a16:creationId xmlns:a16="http://schemas.microsoft.com/office/drawing/2014/main" id="{246E093C-01FF-4381-A776-AE054E8285BD}"/>
              </a:ext>
            </a:extLst>
          </p:cNvPr>
          <p:cNvSpPr/>
          <p:nvPr/>
        </p:nvSpPr>
        <p:spPr>
          <a:xfrm>
            <a:off x="8013229" y="242300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0" name="Cube 589">
            <a:extLst>
              <a:ext uri="{FF2B5EF4-FFF2-40B4-BE49-F238E27FC236}">
                <a16:creationId xmlns:a16="http://schemas.microsoft.com/office/drawing/2014/main" id="{BBF56BA9-E1C7-4E51-BF22-E95E970554E9}"/>
              </a:ext>
            </a:extLst>
          </p:cNvPr>
          <p:cNvSpPr/>
          <p:nvPr/>
        </p:nvSpPr>
        <p:spPr>
          <a:xfrm>
            <a:off x="7964921" y="246470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1" name="Cube 590">
            <a:extLst>
              <a:ext uri="{FF2B5EF4-FFF2-40B4-BE49-F238E27FC236}">
                <a16:creationId xmlns:a16="http://schemas.microsoft.com/office/drawing/2014/main" id="{405B2699-CFA4-450B-AEBB-091CD2344794}"/>
              </a:ext>
            </a:extLst>
          </p:cNvPr>
          <p:cNvSpPr/>
          <p:nvPr/>
        </p:nvSpPr>
        <p:spPr>
          <a:xfrm>
            <a:off x="8109175" y="248223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2" name="Cube 591">
            <a:extLst>
              <a:ext uri="{FF2B5EF4-FFF2-40B4-BE49-F238E27FC236}">
                <a16:creationId xmlns:a16="http://schemas.microsoft.com/office/drawing/2014/main" id="{EEA3BA82-2663-4D43-AC4A-1732B9E8D1C5}"/>
              </a:ext>
            </a:extLst>
          </p:cNvPr>
          <p:cNvSpPr/>
          <p:nvPr/>
        </p:nvSpPr>
        <p:spPr>
          <a:xfrm>
            <a:off x="8060720" y="2527224"/>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3" name="Cube 592">
            <a:extLst>
              <a:ext uri="{FF2B5EF4-FFF2-40B4-BE49-F238E27FC236}">
                <a16:creationId xmlns:a16="http://schemas.microsoft.com/office/drawing/2014/main" id="{64BE39C9-EFE7-43C9-87E5-B343903D2567}"/>
              </a:ext>
            </a:extLst>
          </p:cNvPr>
          <p:cNvSpPr/>
          <p:nvPr/>
        </p:nvSpPr>
        <p:spPr>
          <a:xfrm>
            <a:off x="8215145" y="2549622"/>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4" name="Cube 593">
            <a:extLst>
              <a:ext uri="{FF2B5EF4-FFF2-40B4-BE49-F238E27FC236}">
                <a16:creationId xmlns:a16="http://schemas.microsoft.com/office/drawing/2014/main" id="{7B80CE34-2D16-4C32-9143-2915AFA44730}"/>
              </a:ext>
            </a:extLst>
          </p:cNvPr>
          <p:cNvSpPr/>
          <p:nvPr/>
        </p:nvSpPr>
        <p:spPr>
          <a:xfrm>
            <a:off x="8161642" y="259398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5" name="Cube 594">
            <a:extLst>
              <a:ext uri="{FF2B5EF4-FFF2-40B4-BE49-F238E27FC236}">
                <a16:creationId xmlns:a16="http://schemas.microsoft.com/office/drawing/2014/main" id="{3C6E7AEC-064C-4611-A000-1D8A649D3338}"/>
              </a:ext>
            </a:extLst>
          </p:cNvPr>
          <p:cNvSpPr/>
          <p:nvPr/>
        </p:nvSpPr>
        <p:spPr>
          <a:xfrm>
            <a:off x="8317214" y="260054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6" name="Cube 595">
            <a:extLst>
              <a:ext uri="{FF2B5EF4-FFF2-40B4-BE49-F238E27FC236}">
                <a16:creationId xmlns:a16="http://schemas.microsoft.com/office/drawing/2014/main" id="{D2CF37DD-A12D-4541-A8C1-BB70065F39EA}"/>
              </a:ext>
            </a:extLst>
          </p:cNvPr>
          <p:cNvSpPr/>
          <p:nvPr/>
        </p:nvSpPr>
        <p:spPr>
          <a:xfrm>
            <a:off x="8266588" y="263938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7" name="Cube 596">
            <a:extLst>
              <a:ext uri="{FF2B5EF4-FFF2-40B4-BE49-F238E27FC236}">
                <a16:creationId xmlns:a16="http://schemas.microsoft.com/office/drawing/2014/main" id="{7DD4A866-FB16-4768-84B6-89FF26F32E91}"/>
              </a:ext>
            </a:extLst>
          </p:cNvPr>
          <p:cNvSpPr/>
          <p:nvPr/>
        </p:nvSpPr>
        <p:spPr>
          <a:xfrm>
            <a:off x="8421503" y="265722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Cube 597">
            <a:extLst>
              <a:ext uri="{FF2B5EF4-FFF2-40B4-BE49-F238E27FC236}">
                <a16:creationId xmlns:a16="http://schemas.microsoft.com/office/drawing/2014/main" id="{BF3D6E88-0F15-40CA-BA18-7644C87EE3AC}"/>
              </a:ext>
            </a:extLst>
          </p:cNvPr>
          <p:cNvSpPr/>
          <p:nvPr/>
        </p:nvSpPr>
        <p:spPr>
          <a:xfrm>
            <a:off x="8373195" y="269892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Cube 598">
            <a:extLst>
              <a:ext uri="{FF2B5EF4-FFF2-40B4-BE49-F238E27FC236}">
                <a16:creationId xmlns:a16="http://schemas.microsoft.com/office/drawing/2014/main" id="{33B652F8-FDB4-4D85-A638-904BAC0673E0}"/>
              </a:ext>
            </a:extLst>
          </p:cNvPr>
          <p:cNvSpPr/>
          <p:nvPr/>
        </p:nvSpPr>
        <p:spPr>
          <a:xfrm>
            <a:off x="8517042" y="271597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Cube 599">
            <a:extLst>
              <a:ext uri="{FF2B5EF4-FFF2-40B4-BE49-F238E27FC236}">
                <a16:creationId xmlns:a16="http://schemas.microsoft.com/office/drawing/2014/main" id="{F9A335B4-BDF6-4967-AA06-5DDABB78160D}"/>
              </a:ext>
            </a:extLst>
          </p:cNvPr>
          <p:cNvSpPr/>
          <p:nvPr/>
        </p:nvSpPr>
        <p:spPr>
          <a:xfrm>
            <a:off x="7787940" y="285448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Cube 600">
            <a:extLst>
              <a:ext uri="{FF2B5EF4-FFF2-40B4-BE49-F238E27FC236}">
                <a16:creationId xmlns:a16="http://schemas.microsoft.com/office/drawing/2014/main" id="{24421B2A-4102-45AC-95FF-6C07C7DE55CD}"/>
              </a:ext>
            </a:extLst>
          </p:cNvPr>
          <p:cNvSpPr/>
          <p:nvPr/>
        </p:nvSpPr>
        <p:spPr>
          <a:xfrm>
            <a:off x="6500342" y="2332846"/>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Cube 601">
            <a:extLst>
              <a:ext uri="{FF2B5EF4-FFF2-40B4-BE49-F238E27FC236}">
                <a16:creationId xmlns:a16="http://schemas.microsoft.com/office/drawing/2014/main" id="{C0C7DAAA-16AE-412D-9F42-DE338D15A999}"/>
              </a:ext>
            </a:extLst>
          </p:cNvPr>
          <p:cNvSpPr/>
          <p:nvPr/>
        </p:nvSpPr>
        <p:spPr>
          <a:xfrm>
            <a:off x="6608005" y="2372095"/>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Parallelogram 490">
            <a:hlinkClick r:id="rId4" action="ppaction://hlinksldjump"/>
            <a:extLst>
              <a:ext uri="{FF2B5EF4-FFF2-40B4-BE49-F238E27FC236}">
                <a16:creationId xmlns:a16="http://schemas.microsoft.com/office/drawing/2014/main" id="{7192E59C-2B44-49F2-9149-0451DC6F5B58}"/>
              </a:ext>
            </a:extLst>
          </p:cNvPr>
          <p:cNvSpPr/>
          <p:nvPr/>
        </p:nvSpPr>
        <p:spPr>
          <a:xfrm rot="1903248">
            <a:off x="3355308" y="1495315"/>
            <a:ext cx="1407657" cy="590901"/>
          </a:xfrm>
          <a:prstGeom prst="parallelogram">
            <a:avLst>
              <a:gd name="adj" fmla="val 51134"/>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0" name="Parallelogram 499">
            <a:hlinkClick r:id="rId5" action="ppaction://hlinksldjump"/>
            <a:extLst>
              <a:ext uri="{FF2B5EF4-FFF2-40B4-BE49-F238E27FC236}">
                <a16:creationId xmlns:a16="http://schemas.microsoft.com/office/drawing/2014/main" id="{9114F612-B0E9-4806-A8B7-197217C8E374}"/>
              </a:ext>
            </a:extLst>
          </p:cNvPr>
          <p:cNvSpPr/>
          <p:nvPr/>
        </p:nvSpPr>
        <p:spPr>
          <a:xfrm rot="1903248">
            <a:off x="4259749" y="540178"/>
            <a:ext cx="1766974" cy="1247597"/>
          </a:xfrm>
          <a:prstGeom prst="parallelogram">
            <a:avLst>
              <a:gd name="adj" fmla="val 51134"/>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Parallelogram 503">
            <a:hlinkClick r:id="rId6" action="ppaction://hlinksldjump"/>
            <a:extLst>
              <a:ext uri="{FF2B5EF4-FFF2-40B4-BE49-F238E27FC236}">
                <a16:creationId xmlns:a16="http://schemas.microsoft.com/office/drawing/2014/main" id="{460BAD2B-0EAF-43D8-A1C1-76E41E9B8B74}"/>
              </a:ext>
            </a:extLst>
          </p:cNvPr>
          <p:cNvSpPr/>
          <p:nvPr/>
        </p:nvSpPr>
        <p:spPr>
          <a:xfrm rot="1903248">
            <a:off x="2835047" y="2726881"/>
            <a:ext cx="5006344" cy="2801951"/>
          </a:xfrm>
          <a:prstGeom prst="parallelogram">
            <a:avLst>
              <a:gd name="adj" fmla="val 5278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5" name="Parallelogram 504">
            <a:hlinkClick r:id="rId7" action="ppaction://hlinksldjump"/>
            <a:extLst>
              <a:ext uri="{FF2B5EF4-FFF2-40B4-BE49-F238E27FC236}">
                <a16:creationId xmlns:a16="http://schemas.microsoft.com/office/drawing/2014/main" id="{389A6E38-F9EF-4877-A8D2-0F5E936FDF4F}"/>
              </a:ext>
            </a:extLst>
          </p:cNvPr>
          <p:cNvSpPr/>
          <p:nvPr/>
        </p:nvSpPr>
        <p:spPr>
          <a:xfrm rot="1860847">
            <a:off x="5383060" y="2037083"/>
            <a:ext cx="4435364" cy="1359865"/>
          </a:xfrm>
          <a:prstGeom prst="parallelogram">
            <a:avLst>
              <a:gd name="adj" fmla="val 51776"/>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Parallelogram 505">
            <a:hlinkClick r:id="rId8" action="ppaction://hlinksldjump"/>
            <a:extLst>
              <a:ext uri="{FF2B5EF4-FFF2-40B4-BE49-F238E27FC236}">
                <a16:creationId xmlns:a16="http://schemas.microsoft.com/office/drawing/2014/main" id="{0063B367-5B22-4151-A02A-1A5C5E6DF760}"/>
              </a:ext>
            </a:extLst>
          </p:cNvPr>
          <p:cNvSpPr/>
          <p:nvPr/>
        </p:nvSpPr>
        <p:spPr>
          <a:xfrm rot="16200000">
            <a:off x="1518518" y="2435172"/>
            <a:ext cx="3449171" cy="4709659"/>
          </a:xfrm>
          <a:prstGeom prst="parallelogram">
            <a:avLst>
              <a:gd name="adj" fmla="val 80016"/>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8" name="Isosceles Triangle 507">
            <a:hlinkClick r:id="rId9" action="ppaction://hlinksldjump"/>
            <a:extLst>
              <a:ext uri="{FF2B5EF4-FFF2-40B4-BE49-F238E27FC236}">
                <a16:creationId xmlns:a16="http://schemas.microsoft.com/office/drawing/2014/main" id="{76602196-AEB4-416A-B517-5C909C11F0BF}"/>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9" name="Isosceles Triangle 508">
            <a:hlinkClick r:id="" action="ppaction://hlinkshowjump?jump=previousslide"/>
            <a:extLst>
              <a:ext uri="{FF2B5EF4-FFF2-40B4-BE49-F238E27FC236}">
                <a16:creationId xmlns:a16="http://schemas.microsoft.com/office/drawing/2014/main" id="{D7FBFFF1-7760-4A8A-8CCD-DBD34C727DD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10" action="ppaction://hlinksldjump"/>
            <a:extLst>
              <a:ext uri="{FF2B5EF4-FFF2-40B4-BE49-F238E27FC236}">
                <a16:creationId xmlns:a16="http://schemas.microsoft.com/office/drawing/2014/main" id="{B330513B-5C4B-E7BF-8D40-55C3178EB36C}"/>
              </a:ext>
            </a:extLst>
          </p:cNvPr>
          <p:cNvSpPr/>
          <p:nvPr/>
        </p:nvSpPr>
        <p:spPr>
          <a:xfrm>
            <a:off x="10267406" y="6277103"/>
            <a:ext cx="653082"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Rectangle 7">
            <a:hlinkClick r:id="rId8" action="ppaction://hlinksldjump"/>
            <a:extLst>
              <a:ext uri="{FF2B5EF4-FFF2-40B4-BE49-F238E27FC236}">
                <a16:creationId xmlns:a16="http://schemas.microsoft.com/office/drawing/2014/main" id="{F6E6D88E-C8AD-F93A-9C2E-3DC64F5B5753}"/>
              </a:ext>
            </a:extLst>
          </p:cNvPr>
          <p:cNvSpPr/>
          <p:nvPr/>
        </p:nvSpPr>
        <p:spPr>
          <a:xfrm rot="1862874">
            <a:off x="183018" y="4012055"/>
            <a:ext cx="2872163" cy="8486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hlinkClick r:id="rId11" action="ppaction://hlinksldjump"/>
            <a:extLst>
              <a:ext uri="{FF2B5EF4-FFF2-40B4-BE49-F238E27FC236}">
                <a16:creationId xmlns:a16="http://schemas.microsoft.com/office/drawing/2014/main" id="{7A4E32B2-C7E5-9D3A-C9DD-2C6AB2F2A964}"/>
              </a:ext>
            </a:extLst>
          </p:cNvPr>
          <p:cNvSpPr/>
          <p:nvPr/>
        </p:nvSpPr>
        <p:spPr>
          <a:xfrm rot="19711036">
            <a:off x="1273823" y="2246555"/>
            <a:ext cx="2532184" cy="9344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8415545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extBox 224">
            <a:hlinkClick r:id="rId4" action="ppaction://hlinksldjump"/>
            <a:extLst>
              <a:ext uri="{FF2B5EF4-FFF2-40B4-BE49-F238E27FC236}">
                <a16:creationId xmlns:a16="http://schemas.microsoft.com/office/drawing/2014/main" id="{CEFB7A48-1CAB-444C-AB2D-4A6FB3FF92DA}"/>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7521396" cy="1407691"/>
          </a:xfrm>
        </p:spPr>
        <p:txBody>
          <a:bodyPr>
            <a:noAutofit/>
          </a:bodyPr>
          <a:lstStyle/>
          <a:p>
            <a:r>
              <a:rPr lang="en-GB" dirty="0"/>
              <a:t>Dispensary and shop front</a:t>
            </a:r>
          </a:p>
        </p:txBody>
      </p:sp>
      <p:sp>
        <p:nvSpPr>
          <p:cNvPr id="717" name="Rectangle 716">
            <a:extLst>
              <a:ext uri="{FF2B5EF4-FFF2-40B4-BE49-F238E27FC236}">
                <a16:creationId xmlns:a16="http://schemas.microsoft.com/office/drawing/2014/main" id="{98947157-FB37-4AFE-820D-BD6C8BB579E1}"/>
              </a:ext>
            </a:extLst>
          </p:cNvPr>
          <p:cNvSpPr/>
          <p:nvPr/>
        </p:nvSpPr>
        <p:spPr>
          <a:xfrm>
            <a:off x="1929010" y="1859652"/>
            <a:ext cx="6476699" cy="4822436"/>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3" name="Rectangle 732">
            <a:extLst>
              <a:ext uri="{FF2B5EF4-FFF2-40B4-BE49-F238E27FC236}">
                <a16:creationId xmlns:a16="http://schemas.microsoft.com/office/drawing/2014/main" id="{CE337185-1930-4182-8BCA-5C74E14C337C}"/>
              </a:ext>
            </a:extLst>
          </p:cNvPr>
          <p:cNvSpPr/>
          <p:nvPr/>
        </p:nvSpPr>
        <p:spPr>
          <a:xfrm>
            <a:off x="6117545" y="343384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4" name="Rectangle 733">
            <a:extLst>
              <a:ext uri="{FF2B5EF4-FFF2-40B4-BE49-F238E27FC236}">
                <a16:creationId xmlns:a16="http://schemas.microsoft.com/office/drawing/2014/main" id="{5F1CEDAA-4687-459D-B7ED-0CE17D13356C}"/>
              </a:ext>
            </a:extLst>
          </p:cNvPr>
          <p:cNvSpPr/>
          <p:nvPr/>
        </p:nvSpPr>
        <p:spPr>
          <a:xfrm>
            <a:off x="5391413" y="305514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5" name="Rectangle 734">
            <a:extLst>
              <a:ext uri="{FF2B5EF4-FFF2-40B4-BE49-F238E27FC236}">
                <a16:creationId xmlns:a16="http://schemas.microsoft.com/office/drawing/2014/main" id="{21A3BBD1-D996-4BEF-8D11-3868CA8F7B46}"/>
              </a:ext>
            </a:extLst>
          </p:cNvPr>
          <p:cNvSpPr/>
          <p:nvPr/>
        </p:nvSpPr>
        <p:spPr>
          <a:xfrm>
            <a:off x="4724788" y="265831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6" name="Rectangle 735">
            <a:extLst>
              <a:ext uri="{FF2B5EF4-FFF2-40B4-BE49-F238E27FC236}">
                <a16:creationId xmlns:a16="http://schemas.microsoft.com/office/drawing/2014/main" id="{E76E50B4-C403-4B55-A2E2-79173944C335}"/>
              </a:ext>
            </a:extLst>
          </p:cNvPr>
          <p:cNvSpPr/>
          <p:nvPr/>
        </p:nvSpPr>
        <p:spPr>
          <a:xfrm>
            <a:off x="6106593" y="383052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7" name="Rectangle 736">
            <a:extLst>
              <a:ext uri="{FF2B5EF4-FFF2-40B4-BE49-F238E27FC236}">
                <a16:creationId xmlns:a16="http://schemas.microsoft.com/office/drawing/2014/main" id="{D14564A4-03A7-449F-B018-1F0864427E56}"/>
              </a:ext>
            </a:extLst>
          </p:cNvPr>
          <p:cNvSpPr/>
          <p:nvPr/>
        </p:nvSpPr>
        <p:spPr>
          <a:xfrm>
            <a:off x="6772151" y="382959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8" name="Rectangle 737">
            <a:extLst>
              <a:ext uri="{FF2B5EF4-FFF2-40B4-BE49-F238E27FC236}">
                <a16:creationId xmlns:a16="http://schemas.microsoft.com/office/drawing/2014/main" id="{F145892F-E1AF-4DEB-9E9A-A96AE6A8F6F7}"/>
              </a:ext>
            </a:extLst>
          </p:cNvPr>
          <p:cNvSpPr/>
          <p:nvPr/>
        </p:nvSpPr>
        <p:spPr>
          <a:xfrm>
            <a:off x="7436613" y="423314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9" name="Rectangle 738">
            <a:extLst>
              <a:ext uri="{FF2B5EF4-FFF2-40B4-BE49-F238E27FC236}">
                <a16:creationId xmlns:a16="http://schemas.microsoft.com/office/drawing/2014/main" id="{FF85224C-5660-4BC4-9D86-B70B09AB41B7}"/>
              </a:ext>
            </a:extLst>
          </p:cNvPr>
          <p:cNvSpPr/>
          <p:nvPr/>
        </p:nvSpPr>
        <p:spPr>
          <a:xfrm>
            <a:off x="2214888" y="382231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0" name="Rectangle 739">
            <a:extLst>
              <a:ext uri="{FF2B5EF4-FFF2-40B4-BE49-F238E27FC236}">
                <a16:creationId xmlns:a16="http://schemas.microsoft.com/office/drawing/2014/main" id="{02081F93-D9C3-48BA-A80A-A730162352BB}"/>
              </a:ext>
            </a:extLst>
          </p:cNvPr>
          <p:cNvSpPr/>
          <p:nvPr/>
        </p:nvSpPr>
        <p:spPr>
          <a:xfrm>
            <a:off x="3509044" y="302447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1" name="Rectangle 740">
            <a:extLst>
              <a:ext uri="{FF2B5EF4-FFF2-40B4-BE49-F238E27FC236}">
                <a16:creationId xmlns:a16="http://schemas.microsoft.com/office/drawing/2014/main" id="{0663EB82-F415-4CF1-8C85-4636D5224910}"/>
              </a:ext>
            </a:extLst>
          </p:cNvPr>
          <p:cNvSpPr/>
          <p:nvPr/>
        </p:nvSpPr>
        <p:spPr>
          <a:xfrm>
            <a:off x="4211544" y="301503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6" name="Rectangle 745">
            <a:extLst>
              <a:ext uri="{FF2B5EF4-FFF2-40B4-BE49-F238E27FC236}">
                <a16:creationId xmlns:a16="http://schemas.microsoft.com/office/drawing/2014/main" id="{A21A0E2D-BB2D-4A4E-BFE0-51E8FD9D9AAF}"/>
              </a:ext>
            </a:extLst>
          </p:cNvPr>
          <p:cNvSpPr/>
          <p:nvPr/>
        </p:nvSpPr>
        <p:spPr>
          <a:xfrm>
            <a:off x="7436464" y="389080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8" name="Rectangle 767">
            <a:extLst>
              <a:ext uri="{FF2B5EF4-FFF2-40B4-BE49-F238E27FC236}">
                <a16:creationId xmlns:a16="http://schemas.microsoft.com/office/drawing/2014/main" id="{5472305A-7583-490E-B71F-D58E80E5D779}"/>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3" name="Rectangle 772">
            <a:extLst>
              <a:ext uri="{FF2B5EF4-FFF2-40B4-BE49-F238E27FC236}">
                <a16:creationId xmlns:a16="http://schemas.microsoft.com/office/drawing/2014/main" id="{2D14AF7D-E2E1-433D-BDD8-5F3DC6992BE8}"/>
              </a:ext>
            </a:extLst>
          </p:cNvPr>
          <p:cNvSpPr/>
          <p:nvPr/>
        </p:nvSpPr>
        <p:spPr>
          <a:xfrm>
            <a:off x="5473665" y="270875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7" name="Rectangle 776">
            <a:extLst>
              <a:ext uri="{FF2B5EF4-FFF2-40B4-BE49-F238E27FC236}">
                <a16:creationId xmlns:a16="http://schemas.microsoft.com/office/drawing/2014/main" id="{774F3FFC-C377-40EA-BA08-39A52B88379A}"/>
              </a:ext>
            </a:extLst>
          </p:cNvPr>
          <p:cNvSpPr/>
          <p:nvPr/>
        </p:nvSpPr>
        <p:spPr>
          <a:xfrm>
            <a:off x="6143464" y="311096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1" name="Rectangle 780">
            <a:extLst>
              <a:ext uri="{FF2B5EF4-FFF2-40B4-BE49-F238E27FC236}">
                <a16:creationId xmlns:a16="http://schemas.microsoft.com/office/drawing/2014/main" id="{B1EBDFD0-6F6E-4DCF-BAE3-1A7AA4478F6C}"/>
              </a:ext>
            </a:extLst>
          </p:cNvPr>
          <p:cNvSpPr/>
          <p:nvPr/>
        </p:nvSpPr>
        <p:spPr>
          <a:xfrm>
            <a:off x="6789955" y="352004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4" name="Rectangle 783">
            <a:extLst>
              <a:ext uri="{FF2B5EF4-FFF2-40B4-BE49-F238E27FC236}">
                <a16:creationId xmlns:a16="http://schemas.microsoft.com/office/drawing/2014/main" id="{9168E27B-1085-4EF7-A479-5A05DB5AA0F7}"/>
              </a:ext>
            </a:extLst>
          </p:cNvPr>
          <p:cNvSpPr/>
          <p:nvPr/>
        </p:nvSpPr>
        <p:spPr>
          <a:xfrm>
            <a:off x="4146916" y="344844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5" name="Rectangle 784">
            <a:extLst>
              <a:ext uri="{FF2B5EF4-FFF2-40B4-BE49-F238E27FC236}">
                <a16:creationId xmlns:a16="http://schemas.microsoft.com/office/drawing/2014/main" id="{62AB4EF9-196E-4E9E-A81E-33036378287F}"/>
              </a:ext>
            </a:extLst>
          </p:cNvPr>
          <p:cNvSpPr/>
          <p:nvPr/>
        </p:nvSpPr>
        <p:spPr>
          <a:xfrm>
            <a:off x="3512009" y="344784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6" name="Rectangle 785">
            <a:extLst>
              <a:ext uri="{FF2B5EF4-FFF2-40B4-BE49-F238E27FC236}">
                <a16:creationId xmlns:a16="http://schemas.microsoft.com/office/drawing/2014/main" id="{B946FC15-DFA8-43F0-8970-A3BABD00F6B0}"/>
              </a:ext>
            </a:extLst>
          </p:cNvPr>
          <p:cNvSpPr/>
          <p:nvPr/>
        </p:nvSpPr>
        <p:spPr>
          <a:xfrm>
            <a:off x="3529813" y="385066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7" name="Rectangle 786">
            <a:extLst>
              <a:ext uri="{FF2B5EF4-FFF2-40B4-BE49-F238E27FC236}">
                <a16:creationId xmlns:a16="http://schemas.microsoft.com/office/drawing/2014/main" id="{13CF3A45-AAD0-4D22-92D6-893B4AF392C1}"/>
              </a:ext>
            </a:extLst>
          </p:cNvPr>
          <p:cNvSpPr/>
          <p:nvPr/>
        </p:nvSpPr>
        <p:spPr>
          <a:xfrm>
            <a:off x="4798911" y="344784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8" name="Rectangle 787">
            <a:extLst>
              <a:ext uri="{FF2B5EF4-FFF2-40B4-BE49-F238E27FC236}">
                <a16:creationId xmlns:a16="http://schemas.microsoft.com/office/drawing/2014/main" id="{AAF2E416-07D4-4C3A-B362-1C3A6B83A48B}"/>
              </a:ext>
            </a:extLst>
          </p:cNvPr>
          <p:cNvSpPr/>
          <p:nvPr/>
        </p:nvSpPr>
        <p:spPr>
          <a:xfrm>
            <a:off x="4816715" y="385066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9" name="Rectangle 788">
            <a:extLst>
              <a:ext uri="{FF2B5EF4-FFF2-40B4-BE49-F238E27FC236}">
                <a16:creationId xmlns:a16="http://schemas.microsoft.com/office/drawing/2014/main" id="{4E1CB0AE-38F1-4F7F-B627-920B589B27E0}"/>
              </a:ext>
            </a:extLst>
          </p:cNvPr>
          <p:cNvSpPr/>
          <p:nvPr/>
        </p:nvSpPr>
        <p:spPr>
          <a:xfrm>
            <a:off x="4181808" y="385006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0" name="Rectangle 789">
            <a:extLst>
              <a:ext uri="{FF2B5EF4-FFF2-40B4-BE49-F238E27FC236}">
                <a16:creationId xmlns:a16="http://schemas.microsoft.com/office/drawing/2014/main" id="{CB503899-0994-4E12-AB43-EFB5764B9274}"/>
              </a:ext>
            </a:extLst>
          </p:cNvPr>
          <p:cNvSpPr/>
          <p:nvPr/>
        </p:nvSpPr>
        <p:spPr>
          <a:xfrm>
            <a:off x="4199612" y="425287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1" name="Rectangle 790">
            <a:extLst>
              <a:ext uri="{FF2B5EF4-FFF2-40B4-BE49-F238E27FC236}">
                <a16:creationId xmlns:a16="http://schemas.microsoft.com/office/drawing/2014/main" id="{2CC47CDB-4A2C-46EC-BA48-60BF94C20EAB}"/>
              </a:ext>
            </a:extLst>
          </p:cNvPr>
          <p:cNvSpPr/>
          <p:nvPr/>
        </p:nvSpPr>
        <p:spPr>
          <a:xfrm>
            <a:off x="5445402" y="385692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2" name="Rectangle 791">
            <a:extLst>
              <a:ext uri="{FF2B5EF4-FFF2-40B4-BE49-F238E27FC236}">
                <a16:creationId xmlns:a16="http://schemas.microsoft.com/office/drawing/2014/main" id="{FF9516E8-91BB-491F-9C9C-A3AF0E0588FD}"/>
              </a:ext>
            </a:extLst>
          </p:cNvPr>
          <p:cNvSpPr/>
          <p:nvPr/>
        </p:nvSpPr>
        <p:spPr>
          <a:xfrm>
            <a:off x="5463206" y="425973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3" name="Rectangle 792">
            <a:extLst>
              <a:ext uri="{FF2B5EF4-FFF2-40B4-BE49-F238E27FC236}">
                <a16:creationId xmlns:a16="http://schemas.microsoft.com/office/drawing/2014/main" id="{910399D7-F071-46E6-89FA-1AA1B8DAF561}"/>
              </a:ext>
            </a:extLst>
          </p:cNvPr>
          <p:cNvSpPr/>
          <p:nvPr/>
        </p:nvSpPr>
        <p:spPr>
          <a:xfrm>
            <a:off x="4828299" y="425913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4" name="Rectangle 793">
            <a:extLst>
              <a:ext uri="{FF2B5EF4-FFF2-40B4-BE49-F238E27FC236}">
                <a16:creationId xmlns:a16="http://schemas.microsoft.com/office/drawing/2014/main" id="{2A5D87D3-702A-4394-9209-57732DBF368D}"/>
              </a:ext>
            </a:extLst>
          </p:cNvPr>
          <p:cNvSpPr/>
          <p:nvPr/>
        </p:nvSpPr>
        <p:spPr>
          <a:xfrm>
            <a:off x="4846103" y="466194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5" name="Rectangle 794">
            <a:extLst>
              <a:ext uri="{FF2B5EF4-FFF2-40B4-BE49-F238E27FC236}">
                <a16:creationId xmlns:a16="http://schemas.microsoft.com/office/drawing/2014/main" id="{A5D0629F-CF07-416B-A402-068C914C4808}"/>
              </a:ext>
            </a:extLst>
          </p:cNvPr>
          <p:cNvSpPr/>
          <p:nvPr/>
        </p:nvSpPr>
        <p:spPr>
          <a:xfrm>
            <a:off x="6091911" y="422768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6" name="Rectangle 795">
            <a:extLst>
              <a:ext uri="{FF2B5EF4-FFF2-40B4-BE49-F238E27FC236}">
                <a16:creationId xmlns:a16="http://schemas.microsoft.com/office/drawing/2014/main" id="{44B3F984-3C07-4290-BAF5-2CBBD60FEA6C}"/>
              </a:ext>
            </a:extLst>
          </p:cNvPr>
          <p:cNvSpPr/>
          <p:nvPr/>
        </p:nvSpPr>
        <p:spPr>
          <a:xfrm>
            <a:off x="6109715" y="463049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7" name="Rectangle 796">
            <a:extLst>
              <a:ext uri="{FF2B5EF4-FFF2-40B4-BE49-F238E27FC236}">
                <a16:creationId xmlns:a16="http://schemas.microsoft.com/office/drawing/2014/main" id="{B5D2E79F-F9E2-44B9-8B2D-739909A01EEC}"/>
              </a:ext>
            </a:extLst>
          </p:cNvPr>
          <p:cNvSpPr/>
          <p:nvPr/>
        </p:nvSpPr>
        <p:spPr>
          <a:xfrm>
            <a:off x="5474808" y="462989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8" name="Rectangle 797">
            <a:extLst>
              <a:ext uri="{FF2B5EF4-FFF2-40B4-BE49-F238E27FC236}">
                <a16:creationId xmlns:a16="http://schemas.microsoft.com/office/drawing/2014/main" id="{3D75B7F0-4E37-4D65-B7FF-4978A2EEECEB}"/>
              </a:ext>
            </a:extLst>
          </p:cNvPr>
          <p:cNvSpPr/>
          <p:nvPr/>
        </p:nvSpPr>
        <p:spPr>
          <a:xfrm>
            <a:off x="5492612" y="503271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9" name="Rectangle 798">
            <a:extLst>
              <a:ext uri="{FF2B5EF4-FFF2-40B4-BE49-F238E27FC236}">
                <a16:creationId xmlns:a16="http://schemas.microsoft.com/office/drawing/2014/main" id="{E347EEB2-3F7A-43C2-B51B-0C7D899F364C}"/>
              </a:ext>
            </a:extLst>
          </p:cNvPr>
          <p:cNvSpPr/>
          <p:nvPr/>
        </p:nvSpPr>
        <p:spPr>
          <a:xfrm>
            <a:off x="6766045" y="462228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0" name="Rectangle 799">
            <a:extLst>
              <a:ext uri="{FF2B5EF4-FFF2-40B4-BE49-F238E27FC236}">
                <a16:creationId xmlns:a16="http://schemas.microsoft.com/office/drawing/2014/main" id="{762194B8-CF22-420E-B229-21C9B215E372}"/>
              </a:ext>
            </a:extLst>
          </p:cNvPr>
          <p:cNvSpPr/>
          <p:nvPr/>
        </p:nvSpPr>
        <p:spPr>
          <a:xfrm>
            <a:off x="6148942" y="502449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1" name="Rectangle 800">
            <a:extLst>
              <a:ext uri="{FF2B5EF4-FFF2-40B4-BE49-F238E27FC236}">
                <a16:creationId xmlns:a16="http://schemas.microsoft.com/office/drawing/2014/main" id="{308EBF5A-556A-4DC3-B902-06FFF6343A2A}"/>
              </a:ext>
            </a:extLst>
          </p:cNvPr>
          <p:cNvSpPr/>
          <p:nvPr/>
        </p:nvSpPr>
        <p:spPr>
          <a:xfrm>
            <a:off x="2892687" y="383887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2" name="Rectangle 801">
            <a:extLst>
              <a:ext uri="{FF2B5EF4-FFF2-40B4-BE49-F238E27FC236}">
                <a16:creationId xmlns:a16="http://schemas.microsoft.com/office/drawing/2014/main" id="{A371A020-BF1A-4F1A-83AE-02D13A001BC9}"/>
              </a:ext>
            </a:extLst>
          </p:cNvPr>
          <p:cNvSpPr/>
          <p:nvPr/>
        </p:nvSpPr>
        <p:spPr>
          <a:xfrm>
            <a:off x="2910491" y="424168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3" name="Rectangle 802">
            <a:extLst>
              <a:ext uri="{FF2B5EF4-FFF2-40B4-BE49-F238E27FC236}">
                <a16:creationId xmlns:a16="http://schemas.microsoft.com/office/drawing/2014/main" id="{5A502C05-1D46-40E2-8BDD-7C014BA4147D}"/>
              </a:ext>
            </a:extLst>
          </p:cNvPr>
          <p:cNvSpPr/>
          <p:nvPr/>
        </p:nvSpPr>
        <p:spPr>
          <a:xfrm>
            <a:off x="3562486" y="424108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4" name="Rectangle 803">
            <a:extLst>
              <a:ext uri="{FF2B5EF4-FFF2-40B4-BE49-F238E27FC236}">
                <a16:creationId xmlns:a16="http://schemas.microsoft.com/office/drawing/2014/main" id="{B700AE38-E58D-434D-B3BD-A254A3CC8D98}"/>
              </a:ext>
            </a:extLst>
          </p:cNvPr>
          <p:cNvSpPr/>
          <p:nvPr/>
        </p:nvSpPr>
        <p:spPr>
          <a:xfrm>
            <a:off x="3580290" y="464389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5" name="Rectangle 804">
            <a:extLst>
              <a:ext uri="{FF2B5EF4-FFF2-40B4-BE49-F238E27FC236}">
                <a16:creationId xmlns:a16="http://schemas.microsoft.com/office/drawing/2014/main" id="{528BB180-4D5B-4663-995E-D6348FB4C202}"/>
              </a:ext>
            </a:extLst>
          </p:cNvPr>
          <p:cNvSpPr/>
          <p:nvPr/>
        </p:nvSpPr>
        <p:spPr>
          <a:xfrm>
            <a:off x="4208977" y="465015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6" name="Rectangle 805">
            <a:extLst>
              <a:ext uri="{FF2B5EF4-FFF2-40B4-BE49-F238E27FC236}">
                <a16:creationId xmlns:a16="http://schemas.microsoft.com/office/drawing/2014/main" id="{EE1F40B4-3F71-4A70-8ACA-9B64F60BC392}"/>
              </a:ext>
            </a:extLst>
          </p:cNvPr>
          <p:cNvSpPr/>
          <p:nvPr/>
        </p:nvSpPr>
        <p:spPr>
          <a:xfrm>
            <a:off x="4226781" y="505297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7" name="Rectangle 806">
            <a:extLst>
              <a:ext uri="{FF2B5EF4-FFF2-40B4-BE49-F238E27FC236}">
                <a16:creationId xmlns:a16="http://schemas.microsoft.com/office/drawing/2014/main" id="{BBB3592F-D7C0-4184-B816-202FB7F23FAF}"/>
              </a:ext>
            </a:extLst>
          </p:cNvPr>
          <p:cNvSpPr/>
          <p:nvPr/>
        </p:nvSpPr>
        <p:spPr>
          <a:xfrm>
            <a:off x="4855486" y="502092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8" name="Rectangle 807">
            <a:extLst>
              <a:ext uri="{FF2B5EF4-FFF2-40B4-BE49-F238E27FC236}">
                <a16:creationId xmlns:a16="http://schemas.microsoft.com/office/drawing/2014/main" id="{1F18F9CD-0910-4F18-9D43-B99BFEDB2B4B}"/>
              </a:ext>
            </a:extLst>
          </p:cNvPr>
          <p:cNvSpPr/>
          <p:nvPr/>
        </p:nvSpPr>
        <p:spPr>
          <a:xfrm>
            <a:off x="4873290" y="5423734"/>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9" name="Rectangle 808">
            <a:extLst>
              <a:ext uri="{FF2B5EF4-FFF2-40B4-BE49-F238E27FC236}">
                <a16:creationId xmlns:a16="http://schemas.microsoft.com/office/drawing/2014/main" id="{021E45D2-F158-4E8E-98C6-239B5A7C7EB1}"/>
              </a:ext>
            </a:extLst>
          </p:cNvPr>
          <p:cNvSpPr/>
          <p:nvPr/>
        </p:nvSpPr>
        <p:spPr>
          <a:xfrm>
            <a:off x="5463206" y="543638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0" name="Rectangle 819">
            <a:extLst>
              <a:ext uri="{FF2B5EF4-FFF2-40B4-BE49-F238E27FC236}">
                <a16:creationId xmlns:a16="http://schemas.microsoft.com/office/drawing/2014/main" id="{5F785B77-ADE6-4E92-B0C7-11667AF8BC2F}"/>
              </a:ext>
            </a:extLst>
          </p:cNvPr>
          <p:cNvSpPr/>
          <p:nvPr/>
        </p:nvSpPr>
        <p:spPr>
          <a:xfrm>
            <a:off x="4467960" y="4727994"/>
            <a:ext cx="2234693" cy="339679"/>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1" name="Rectangle 820">
            <a:extLst>
              <a:ext uri="{FF2B5EF4-FFF2-40B4-BE49-F238E27FC236}">
                <a16:creationId xmlns:a16="http://schemas.microsoft.com/office/drawing/2014/main" id="{EC6AEDE6-A943-4986-B8AB-355CE45FABFC}"/>
              </a:ext>
            </a:extLst>
          </p:cNvPr>
          <p:cNvSpPr/>
          <p:nvPr/>
        </p:nvSpPr>
        <p:spPr>
          <a:xfrm>
            <a:off x="4731190" y="4450389"/>
            <a:ext cx="392864"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2" name="Rectangle 821">
            <a:extLst>
              <a:ext uri="{FF2B5EF4-FFF2-40B4-BE49-F238E27FC236}">
                <a16:creationId xmlns:a16="http://schemas.microsoft.com/office/drawing/2014/main" id="{A9C18746-68E6-49A6-9C35-77EFC9AEC957}"/>
              </a:ext>
            </a:extLst>
          </p:cNvPr>
          <p:cNvSpPr/>
          <p:nvPr/>
        </p:nvSpPr>
        <p:spPr>
          <a:xfrm>
            <a:off x="5281733" y="4320165"/>
            <a:ext cx="391269" cy="1359455"/>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3" name="Rectangle 822">
            <a:extLst>
              <a:ext uri="{FF2B5EF4-FFF2-40B4-BE49-F238E27FC236}">
                <a16:creationId xmlns:a16="http://schemas.microsoft.com/office/drawing/2014/main" id="{B42CC8E3-1E5F-4E4A-9D6B-AF0855BB9416}"/>
              </a:ext>
            </a:extLst>
          </p:cNvPr>
          <p:cNvSpPr/>
          <p:nvPr/>
        </p:nvSpPr>
        <p:spPr>
          <a:xfrm>
            <a:off x="3023503" y="3854589"/>
            <a:ext cx="2234693" cy="339679"/>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4" name="Rectangle 823">
            <a:extLst>
              <a:ext uri="{FF2B5EF4-FFF2-40B4-BE49-F238E27FC236}">
                <a16:creationId xmlns:a16="http://schemas.microsoft.com/office/drawing/2014/main" id="{5257292A-2244-4027-A7EC-79E61FBD1B09}"/>
              </a:ext>
            </a:extLst>
          </p:cNvPr>
          <p:cNvSpPr/>
          <p:nvPr/>
        </p:nvSpPr>
        <p:spPr>
          <a:xfrm>
            <a:off x="3281290" y="3579706"/>
            <a:ext cx="392864"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5" name="Rectangle 824">
            <a:extLst>
              <a:ext uri="{FF2B5EF4-FFF2-40B4-BE49-F238E27FC236}">
                <a16:creationId xmlns:a16="http://schemas.microsoft.com/office/drawing/2014/main" id="{FC81D38C-C43C-4FEC-A72F-4AA96F2685FD}"/>
              </a:ext>
            </a:extLst>
          </p:cNvPr>
          <p:cNvSpPr/>
          <p:nvPr/>
        </p:nvSpPr>
        <p:spPr>
          <a:xfrm>
            <a:off x="3839376" y="3446759"/>
            <a:ext cx="390432" cy="1364726"/>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0" name="Cylinder 829">
            <a:extLst>
              <a:ext uri="{FF2B5EF4-FFF2-40B4-BE49-F238E27FC236}">
                <a16:creationId xmlns:a16="http://schemas.microsoft.com/office/drawing/2014/main" id="{27811C59-5F56-4D94-A271-15B22FC4E081}"/>
              </a:ext>
            </a:extLst>
          </p:cNvPr>
          <p:cNvSpPr>
            <a:spLocks noChangeAspect="1"/>
          </p:cNvSpPr>
          <p:nvPr/>
        </p:nvSpPr>
        <p:spPr>
          <a:xfrm>
            <a:off x="4491717" y="4168469"/>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1" name="Cylinder 830">
            <a:extLst>
              <a:ext uri="{FF2B5EF4-FFF2-40B4-BE49-F238E27FC236}">
                <a16:creationId xmlns:a16="http://schemas.microsoft.com/office/drawing/2014/main" id="{F5CEE9BC-165B-401E-B423-B6CD34CF8D47}"/>
              </a:ext>
            </a:extLst>
          </p:cNvPr>
          <p:cNvSpPr>
            <a:spLocks noChangeAspect="1"/>
          </p:cNvSpPr>
          <p:nvPr/>
        </p:nvSpPr>
        <p:spPr>
          <a:xfrm>
            <a:off x="4968574" y="4583136"/>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2" name="Cylinder 831">
            <a:extLst>
              <a:ext uri="{FF2B5EF4-FFF2-40B4-BE49-F238E27FC236}">
                <a16:creationId xmlns:a16="http://schemas.microsoft.com/office/drawing/2014/main" id="{82360F45-BF4A-4365-8ED6-F6999A3BE4EA}"/>
              </a:ext>
            </a:extLst>
          </p:cNvPr>
          <p:cNvSpPr>
            <a:spLocks noChangeAspect="1"/>
          </p:cNvSpPr>
          <p:nvPr/>
        </p:nvSpPr>
        <p:spPr>
          <a:xfrm>
            <a:off x="4909139" y="4613664"/>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3" name="Cylinder 832">
            <a:extLst>
              <a:ext uri="{FF2B5EF4-FFF2-40B4-BE49-F238E27FC236}">
                <a16:creationId xmlns:a16="http://schemas.microsoft.com/office/drawing/2014/main" id="{5B1AF002-46CF-4A8E-8FB0-9759A0FCCBFF}"/>
              </a:ext>
            </a:extLst>
          </p:cNvPr>
          <p:cNvSpPr>
            <a:spLocks noChangeAspect="1"/>
          </p:cNvSpPr>
          <p:nvPr/>
        </p:nvSpPr>
        <p:spPr>
          <a:xfrm>
            <a:off x="5057147" y="4632718"/>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4" name="Cylinder 833">
            <a:extLst>
              <a:ext uri="{FF2B5EF4-FFF2-40B4-BE49-F238E27FC236}">
                <a16:creationId xmlns:a16="http://schemas.microsoft.com/office/drawing/2014/main" id="{C41D0759-CBE5-4F86-BAA2-22F2CAE5B00F}"/>
              </a:ext>
            </a:extLst>
          </p:cNvPr>
          <p:cNvSpPr>
            <a:spLocks noChangeAspect="1"/>
          </p:cNvSpPr>
          <p:nvPr/>
        </p:nvSpPr>
        <p:spPr>
          <a:xfrm>
            <a:off x="5001111" y="4667544"/>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5" name="Cylinder 834">
            <a:extLst>
              <a:ext uri="{FF2B5EF4-FFF2-40B4-BE49-F238E27FC236}">
                <a16:creationId xmlns:a16="http://schemas.microsoft.com/office/drawing/2014/main" id="{2C322AA0-F369-4E4F-86A6-B95BC64DC4C4}"/>
              </a:ext>
            </a:extLst>
          </p:cNvPr>
          <p:cNvSpPr>
            <a:spLocks noChangeAspect="1"/>
          </p:cNvSpPr>
          <p:nvPr/>
        </p:nvSpPr>
        <p:spPr>
          <a:xfrm>
            <a:off x="3545653" y="3777743"/>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6" name="Cylinder 835">
            <a:extLst>
              <a:ext uri="{FF2B5EF4-FFF2-40B4-BE49-F238E27FC236}">
                <a16:creationId xmlns:a16="http://schemas.microsoft.com/office/drawing/2014/main" id="{F7E3BB75-8F6F-4110-9763-E5DA9BA97819}"/>
              </a:ext>
            </a:extLst>
          </p:cNvPr>
          <p:cNvSpPr>
            <a:spLocks noChangeAspect="1"/>
          </p:cNvSpPr>
          <p:nvPr/>
        </p:nvSpPr>
        <p:spPr>
          <a:xfrm>
            <a:off x="3633036" y="383827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7" name="Cylinder 836">
            <a:extLst>
              <a:ext uri="{FF2B5EF4-FFF2-40B4-BE49-F238E27FC236}">
                <a16:creationId xmlns:a16="http://schemas.microsoft.com/office/drawing/2014/main" id="{CB047F84-12F4-43B5-9071-246B3CCA0FA9}"/>
              </a:ext>
            </a:extLst>
          </p:cNvPr>
          <p:cNvSpPr>
            <a:spLocks noChangeAspect="1"/>
          </p:cNvSpPr>
          <p:nvPr/>
        </p:nvSpPr>
        <p:spPr>
          <a:xfrm>
            <a:off x="3701440" y="386932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8" name="Cylinder 837">
            <a:extLst>
              <a:ext uri="{FF2B5EF4-FFF2-40B4-BE49-F238E27FC236}">
                <a16:creationId xmlns:a16="http://schemas.microsoft.com/office/drawing/2014/main" id="{831FCD7F-0D51-41E0-8A39-A8023CCAF97D}"/>
              </a:ext>
            </a:extLst>
          </p:cNvPr>
          <p:cNvSpPr>
            <a:spLocks noChangeAspect="1"/>
          </p:cNvSpPr>
          <p:nvPr/>
        </p:nvSpPr>
        <p:spPr>
          <a:xfrm>
            <a:off x="3812988" y="3912375"/>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9" name="Cube 838">
            <a:extLst>
              <a:ext uri="{FF2B5EF4-FFF2-40B4-BE49-F238E27FC236}">
                <a16:creationId xmlns:a16="http://schemas.microsoft.com/office/drawing/2014/main" id="{4BC03358-2738-4B2E-8F02-CE76D67BDFBF}"/>
              </a:ext>
            </a:extLst>
          </p:cNvPr>
          <p:cNvSpPr/>
          <p:nvPr/>
        </p:nvSpPr>
        <p:spPr>
          <a:xfrm>
            <a:off x="5215334" y="4733122"/>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0" name="Cube 839">
            <a:extLst>
              <a:ext uri="{FF2B5EF4-FFF2-40B4-BE49-F238E27FC236}">
                <a16:creationId xmlns:a16="http://schemas.microsoft.com/office/drawing/2014/main" id="{EB9E14D1-C08B-49FB-8CCB-005C6F06D4E7}"/>
              </a:ext>
            </a:extLst>
          </p:cNvPr>
          <p:cNvSpPr/>
          <p:nvPr/>
        </p:nvSpPr>
        <p:spPr>
          <a:xfrm>
            <a:off x="5328075" y="4803081"/>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1" name="Cube 840">
            <a:extLst>
              <a:ext uri="{FF2B5EF4-FFF2-40B4-BE49-F238E27FC236}">
                <a16:creationId xmlns:a16="http://schemas.microsoft.com/office/drawing/2014/main" id="{42CFB456-F8AB-415F-89E9-5D7898C3C53D}"/>
              </a:ext>
            </a:extLst>
          </p:cNvPr>
          <p:cNvSpPr/>
          <p:nvPr/>
        </p:nvSpPr>
        <p:spPr>
          <a:xfrm>
            <a:off x="5437111" y="4867846"/>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2" name="Cube 841">
            <a:extLst>
              <a:ext uri="{FF2B5EF4-FFF2-40B4-BE49-F238E27FC236}">
                <a16:creationId xmlns:a16="http://schemas.microsoft.com/office/drawing/2014/main" id="{F2998520-F223-4878-8EBC-2DD701312BC6}"/>
              </a:ext>
            </a:extLst>
          </p:cNvPr>
          <p:cNvSpPr/>
          <p:nvPr/>
        </p:nvSpPr>
        <p:spPr>
          <a:xfrm>
            <a:off x="5514311" y="4934254"/>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3" name="Rectangle 842">
            <a:extLst>
              <a:ext uri="{FF2B5EF4-FFF2-40B4-BE49-F238E27FC236}">
                <a16:creationId xmlns:a16="http://schemas.microsoft.com/office/drawing/2014/main" id="{130ECA1B-30AA-49E5-9766-A19A7A8CD3B6}"/>
              </a:ext>
            </a:extLst>
          </p:cNvPr>
          <p:cNvSpPr/>
          <p:nvPr/>
        </p:nvSpPr>
        <p:spPr>
          <a:xfrm>
            <a:off x="5287735" y="4181662"/>
            <a:ext cx="391269" cy="135945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4" name="Rectangle 843">
            <a:extLst>
              <a:ext uri="{FF2B5EF4-FFF2-40B4-BE49-F238E27FC236}">
                <a16:creationId xmlns:a16="http://schemas.microsoft.com/office/drawing/2014/main" id="{8BFB21D6-115B-472E-BDC3-FD5EE89F5954}"/>
              </a:ext>
            </a:extLst>
          </p:cNvPr>
          <p:cNvSpPr/>
          <p:nvPr/>
        </p:nvSpPr>
        <p:spPr>
          <a:xfrm>
            <a:off x="5816741" y="5129785"/>
            <a:ext cx="438161"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5" name="Cylinder 844">
            <a:extLst>
              <a:ext uri="{FF2B5EF4-FFF2-40B4-BE49-F238E27FC236}">
                <a16:creationId xmlns:a16="http://schemas.microsoft.com/office/drawing/2014/main" id="{90A63022-65B1-4FE9-9073-168E1CEBB7F5}"/>
              </a:ext>
            </a:extLst>
          </p:cNvPr>
          <p:cNvSpPr>
            <a:spLocks noChangeAspect="1"/>
          </p:cNvSpPr>
          <p:nvPr/>
        </p:nvSpPr>
        <p:spPr>
          <a:xfrm>
            <a:off x="5015696" y="4424115"/>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6" name="Cylinder 845">
            <a:extLst>
              <a:ext uri="{FF2B5EF4-FFF2-40B4-BE49-F238E27FC236}">
                <a16:creationId xmlns:a16="http://schemas.microsoft.com/office/drawing/2014/main" id="{1653852C-E67C-400D-AE03-6805349B45C0}"/>
              </a:ext>
            </a:extLst>
          </p:cNvPr>
          <p:cNvSpPr>
            <a:spLocks noChangeAspect="1"/>
          </p:cNvSpPr>
          <p:nvPr/>
        </p:nvSpPr>
        <p:spPr>
          <a:xfrm>
            <a:off x="5116299" y="448977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7" name="Cylinder 846">
            <a:extLst>
              <a:ext uri="{FF2B5EF4-FFF2-40B4-BE49-F238E27FC236}">
                <a16:creationId xmlns:a16="http://schemas.microsoft.com/office/drawing/2014/main" id="{41355CB2-004D-4284-8C34-4E9DEAC6D353}"/>
              </a:ext>
            </a:extLst>
          </p:cNvPr>
          <p:cNvSpPr>
            <a:spLocks noChangeAspect="1"/>
          </p:cNvSpPr>
          <p:nvPr/>
        </p:nvSpPr>
        <p:spPr>
          <a:xfrm>
            <a:off x="4915184" y="447208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8" name="Cylinder 847">
            <a:extLst>
              <a:ext uri="{FF2B5EF4-FFF2-40B4-BE49-F238E27FC236}">
                <a16:creationId xmlns:a16="http://schemas.microsoft.com/office/drawing/2014/main" id="{81CF6905-3C5F-4A0C-9FDC-B22E056CDFAD}"/>
              </a:ext>
            </a:extLst>
          </p:cNvPr>
          <p:cNvSpPr>
            <a:spLocks noChangeAspect="1"/>
          </p:cNvSpPr>
          <p:nvPr/>
        </p:nvSpPr>
        <p:spPr>
          <a:xfrm>
            <a:off x="4996926" y="450560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9" name="Cube 848">
            <a:extLst>
              <a:ext uri="{FF2B5EF4-FFF2-40B4-BE49-F238E27FC236}">
                <a16:creationId xmlns:a16="http://schemas.microsoft.com/office/drawing/2014/main" id="{577970A8-2028-4A6C-B269-7D3967D51239}"/>
              </a:ext>
            </a:extLst>
          </p:cNvPr>
          <p:cNvSpPr/>
          <p:nvPr/>
        </p:nvSpPr>
        <p:spPr>
          <a:xfrm>
            <a:off x="5188611" y="4505607"/>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0" name="Cube 849">
            <a:extLst>
              <a:ext uri="{FF2B5EF4-FFF2-40B4-BE49-F238E27FC236}">
                <a16:creationId xmlns:a16="http://schemas.microsoft.com/office/drawing/2014/main" id="{17087066-BDC6-46D6-BB40-025E3143932C}"/>
              </a:ext>
            </a:extLst>
          </p:cNvPr>
          <p:cNvSpPr/>
          <p:nvPr/>
        </p:nvSpPr>
        <p:spPr>
          <a:xfrm>
            <a:off x="5116623" y="4555752"/>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1" name="Cube 850">
            <a:extLst>
              <a:ext uri="{FF2B5EF4-FFF2-40B4-BE49-F238E27FC236}">
                <a16:creationId xmlns:a16="http://schemas.microsoft.com/office/drawing/2014/main" id="{3B14F192-3F7B-45CC-9306-EB9864FF8731}"/>
              </a:ext>
            </a:extLst>
          </p:cNvPr>
          <p:cNvSpPr/>
          <p:nvPr/>
        </p:nvSpPr>
        <p:spPr>
          <a:xfrm>
            <a:off x="5285264" y="4558452"/>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2" name="Cube 851">
            <a:extLst>
              <a:ext uri="{FF2B5EF4-FFF2-40B4-BE49-F238E27FC236}">
                <a16:creationId xmlns:a16="http://schemas.microsoft.com/office/drawing/2014/main" id="{FF5EFE47-C89F-4E27-B78F-A692ABEF97FE}"/>
              </a:ext>
            </a:extLst>
          </p:cNvPr>
          <p:cNvSpPr/>
          <p:nvPr/>
        </p:nvSpPr>
        <p:spPr>
          <a:xfrm>
            <a:off x="5215334" y="4611847"/>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3" name="Cube 852">
            <a:extLst>
              <a:ext uri="{FF2B5EF4-FFF2-40B4-BE49-F238E27FC236}">
                <a16:creationId xmlns:a16="http://schemas.microsoft.com/office/drawing/2014/main" id="{CACFFFB2-C748-40B1-A862-6F509D255E29}"/>
              </a:ext>
            </a:extLst>
          </p:cNvPr>
          <p:cNvSpPr/>
          <p:nvPr/>
        </p:nvSpPr>
        <p:spPr>
          <a:xfrm>
            <a:off x="5372508" y="4614451"/>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4" name="Cube 853">
            <a:extLst>
              <a:ext uri="{FF2B5EF4-FFF2-40B4-BE49-F238E27FC236}">
                <a16:creationId xmlns:a16="http://schemas.microsoft.com/office/drawing/2014/main" id="{F311C523-0813-4E35-A4DD-08233E0252E8}"/>
              </a:ext>
            </a:extLst>
          </p:cNvPr>
          <p:cNvSpPr/>
          <p:nvPr/>
        </p:nvSpPr>
        <p:spPr>
          <a:xfrm>
            <a:off x="5317249" y="4668481"/>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5" name="Cube 854">
            <a:extLst>
              <a:ext uri="{FF2B5EF4-FFF2-40B4-BE49-F238E27FC236}">
                <a16:creationId xmlns:a16="http://schemas.microsoft.com/office/drawing/2014/main" id="{79A6C0B3-9D91-48B0-B38E-B238B3F7B778}"/>
              </a:ext>
            </a:extLst>
          </p:cNvPr>
          <p:cNvSpPr/>
          <p:nvPr/>
        </p:nvSpPr>
        <p:spPr>
          <a:xfrm>
            <a:off x="5455808" y="4670875"/>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6" name="Cube 855">
            <a:extLst>
              <a:ext uri="{FF2B5EF4-FFF2-40B4-BE49-F238E27FC236}">
                <a16:creationId xmlns:a16="http://schemas.microsoft.com/office/drawing/2014/main" id="{84429A5F-5B05-469B-AF9C-D911AEBF196C}"/>
              </a:ext>
            </a:extLst>
          </p:cNvPr>
          <p:cNvSpPr/>
          <p:nvPr/>
        </p:nvSpPr>
        <p:spPr>
          <a:xfrm>
            <a:off x="5391682" y="4727227"/>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7" name="Cube 856">
            <a:extLst>
              <a:ext uri="{FF2B5EF4-FFF2-40B4-BE49-F238E27FC236}">
                <a16:creationId xmlns:a16="http://schemas.microsoft.com/office/drawing/2014/main" id="{F9D41E5A-A282-409A-8954-0C17D6DD3854}"/>
              </a:ext>
            </a:extLst>
          </p:cNvPr>
          <p:cNvSpPr/>
          <p:nvPr/>
        </p:nvSpPr>
        <p:spPr>
          <a:xfrm>
            <a:off x="5548299" y="4723870"/>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8" name="Cube 857">
            <a:extLst>
              <a:ext uri="{FF2B5EF4-FFF2-40B4-BE49-F238E27FC236}">
                <a16:creationId xmlns:a16="http://schemas.microsoft.com/office/drawing/2014/main" id="{778ED3C3-9791-4231-91C7-43840CC62ACB}"/>
              </a:ext>
            </a:extLst>
          </p:cNvPr>
          <p:cNvSpPr/>
          <p:nvPr/>
        </p:nvSpPr>
        <p:spPr>
          <a:xfrm>
            <a:off x="5486793" y="4776854"/>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9" name="Cube 858">
            <a:extLst>
              <a:ext uri="{FF2B5EF4-FFF2-40B4-BE49-F238E27FC236}">
                <a16:creationId xmlns:a16="http://schemas.microsoft.com/office/drawing/2014/main" id="{555BE789-8278-4159-81B6-4773ABBC2BDB}"/>
              </a:ext>
            </a:extLst>
          </p:cNvPr>
          <p:cNvSpPr/>
          <p:nvPr/>
        </p:nvSpPr>
        <p:spPr>
          <a:xfrm>
            <a:off x="5643589" y="4775109"/>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0" name="Cube 859">
            <a:extLst>
              <a:ext uri="{FF2B5EF4-FFF2-40B4-BE49-F238E27FC236}">
                <a16:creationId xmlns:a16="http://schemas.microsoft.com/office/drawing/2014/main" id="{9B029CCA-CB96-4324-BEE3-65B806A8AEF0}"/>
              </a:ext>
            </a:extLst>
          </p:cNvPr>
          <p:cNvSpPr/>
          <p:nvPr/>
        </p:nvSpPr>
        <p:spPr>
          <a:xfrm>
            <a:off x="5586287" y="4844563"/>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1" name="Cylinder 860">
            <a:extLst>
              <a:ext uri="{FF2B5EF4-FFF2-40B4-BE49-F238E27FC236}">
                <a16:creationId xmlns:a16="http://schemas.microsoft.com/office/drawing/2014/main" id="{4EFDAB55-4D90-4218-BA5C-409370CEDC04}"/>
              </a:ext>
            </a:extLst>
          </p:cNvPr>
          <p:cNvSpPr>
            <a:spLocks noChangeAspect="1"/>
          </p:cNvSpPr>
          <p:nvPr/>
        </p:nvSpPr>
        <p:spPr>
          <a:xfrm>
            <a:off x="5791342" y="4965689"/>
            <a:ext cx="72000" cy="134044"/>
          </a:xfrm>
          <a:prstGeom prst="can">
            <a:avLst>
              <a:gd name="adj" fmla="val 48786"/>
            </a:avLst>
          </a:prstGeom>
          <a:solidFill>
            <a:schemeClr val="tx2">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2" name="Cylinder 861">
            <a:extLst>
              <a:ext uri="{FF2B5EF4-FFF2-40B4-BE49-F238E27FC236}">
                <a16:creationId xmlns:a16="http://schemas.microsoft.com/office/drawing/2014/main" id="{1BD6FEDD-86CF-4056-9118-CC8202E275A3}"/>
              </a:ext>
            </a:extLst>
          </p:cNvPr>
          <p:cNvSpPr>
            <a:spLocks noChangeAspect="1"/>
          </p:cNvSpPr>
          <p:nvPr/>
        </p:nvSpPr>
        <p:spPr>
          <a:xfrm>
            <a:off x="5884632" y="5024074"/>
            <a:ext cx="72000" cy="134044"/>
          </a:xfrm>
          <a:prstGeom prst="can">
            <a:avLst>
              <a:gd name="adj" fmla="val 48786"/>
            </a:avLst>
          </a:prstGeom>
          <a:solidFill>
            <a:schemeClr val="tx2">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63" name="Group 862">
            <a:extLst>
              <a:ext uri="{FF2B5EF4-FFF2-40B4-BE49-F238E27FC236}">
                <a16:creationId xmlns:a16="http://schemas.microsoft.com/office/drawing/2014/main" id="{C62E49B1-0228-4DD7-B9CE-E303FFD0FE31}"/>
              </a:ext>
            </a:extLst>
          </p:cNvPr>
          <p:cNvGrpSpPr/>
          <p:nvPr/>
        </p:nvGrpSpPr>
        <p:grpSpPr>
          <a:xfrm>
            <a:off x="5918175" y="3670704"/>
            <a:ext cx="2473579" cy="1585106"/>
            <a:chOff x="5448660" y="3979472"/>
            <a:chExt cx="2473579" cy="1585106"/>
          </a:xfrm>
        </p:grpSpPr>
        <p:sp>
          <p:nvSpPr>
            <p:cNvPr id="864" name="Rectangle 863">
              <a:extLst>
                <a:ext uri="{FF2B5EF4-FFF2-40B4-BE49-F238E27FC236}">
                  <a16:creationId xmlns:a16="http://schemas.microsoft.com/office/drawing/2014/main" id="{A8D74426-56F8-48A4-A070-88BDA19F96D5}"/>
                </a:ext>
              </a:extLst>
            </p:cNvPr>
            <p:cNvSpPr/>
            <p:nvPr/>
          </p:nvSpPr>
          <p:spPr>
            <a:xfrm>
              <a:off x="5448660" y="4800820"/>
              <a:ext cx="2473579" cy="225563"/>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5" name="Rectangle 864">
              <a:extLst>
                <a:ext uri="{FF2B5EF4-FFF2-40B4-BE49-F238E27FC236}">
                  <a16:creationId xmlns:a16="http://schemas.microsoft.com/office/drawing/2014/main" id="{6EF1D212-D788-4450-BBE7-23E1E0B8410C}"/>
                </a:ext>
              </a:extLst>
            </p:cNvPr>
            <p:cNvSpPr/>
            <p:nvPr/>
          </p:nvSpPr>
          <p:spPr>
            <a:xfrm>
              <a:off x="6497758" y="3979472"/>
              <a:ext cx="540099" cy="1585106"/>
            </a:xfrm>
            <a:prstGeom prst="rect">
              <a:avLst/>
            </a:prstGeom>
            <a:solidFill>
              <a:schemeClr val="accent3"/>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6" name="Cube 865">
              <a:extLst>
                <a:ext uri="{FF2B5EF4-FFF2-40B4-BE49-F238E27FC236}">
                  <a16:creationId xmlns:a16="http://schemas.microsoft.com/office/drawing/2014/main" id="{859D9C61-2A47-49DC-B64B-9A1764D3D561}"/>
                </a:ext>
              </a:extLst>
            </p:cNvPr>
            <p:cNvSpPr/>
            <p:nvPr/>
          </p:nvSpPr>
          <p:spPr>
            <a:xfrm>
              <a:off x="6074759" y="4407061"/>
              <a:ext cx="300996" cy="61813"/>
            </a:xfrm>
            <a:prstGeom prst="cube">
              <a:avLst>
                <a:gd name="adj" fmla="val 46960"/>
              </a:avLst>
            </a:prstGeom>
            <a:solidFill>
              <a:schemeClr val="accent3">
                <a:lumMod val="40000"/>
                <a:lumOff val="60000"/>
              </a:schemeClr>
            </a:solidFill>
            <a:ln w="6350">
              <a:solidFill>
                <a:schemeClr val="bg1">
                  <a:lumMod val="85000"/>
                </a:schemeClr>
              </a:solidFill>
            </a:ln>
            <a:scene3d>
              <a:camera prst="orthographicFront">
                <a:rot lat="1200000" lon="7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7" name="Cube 866">
              <a:extLst>
                <a:ext uri="{FF2B5EF4-FFF2-40B4-BE49-F238E27FC236}">
                  <a16:creationId xmlns:a16="http://schemas.microsoft.com/office/drawing/2014/main" id="{791EF271-D661-4CDF-AAE2-D990A009D743}"/>
                </a:ext>
              </a:extLst>
            </p:cNvPr>
            <p:cNvSpPr/>
            <p:nvPr/>
          </p:nvSpPr>
          <p:spPr>
            <a:xfrm>
              <a:off x="6125660" y="4441824"/>
              <a:ext cx="300996" cy="66951"/>
            </a:xfrm>
            <a:prstGeom prst="cube">
              <a:avLst>
                <a:gd name="adj" fmla="val 46960"/>
              </a:avLst>
            </a:prstGeom>
            <a:solidFill>
              <a:schemeClr val="accent3">
                <a:lumMod val="40000"/>
                <a:lumOff val="60000"/>
              </a:schemeClr>
            </a:solidFill>
            <a:ln w="6350">
              <a:solidFill>
                <a:schemeClr val="bg1">
                  <a:lumMod val="85000"/>
                </a:schemeClr>
              </a:solidFill>
            </a:ln>
            <a:scene3d>
              <a:camera prst="orthographicFront">
                <a:rot lat="1200000" lon="8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8" name="Cube 867">
              <a:extLst>
                <a:ext uri="{FF2B5EF4-FFF2-40B4-BE49-F238E27FC236}">
                  <a16:creationId xmlns:a16="http://schemas.microsoft.com/office/drawing/2014/main" id="{F2716371-7EB4-4401-AED5-E1B38142F5B4}"/>
                </a:ext>
              </a:extLst>
            </p:cNvPr>
            <p:cNvSpPr/>
            <p:nvPr/>
          </p:nvSpPr>
          <p:spPr>
            <a:xfrm>
              <a:off x="6200316" y="4475734"/>
              <a:ext cx="300996" cy="66951"/>
            </a:xfrm>
            <a:prstGeom prst="cube">
              <a:avLst>
                <a:gd name="adj" fmla="val 46960"/>
              </a:avLst>
            </a:prstGeom>
            <a:solidFill>
              <a:schemeClr val="accent3">
                <a:lumMod val="40000"/>
                <a:lumOff val="60000"/>
              </a:schemeClr>
            </a:solidFill>
            <a:ln w="6350">
              <a:solidFill>
                <a:schemeClr val="bg1">
                  <a:lumMod val="85000"/>
                </a:schemeClr>
              </a:solidFill>
            </a:ln>
            <a:scene3d>
              <a:camera prst="orthographicFront">
                <a:rot lat="1200000" lon="8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69" name="Cube 868">
            <a:extLst>
              <a:ext uri="{FF2B5EF4-FFF2-40B4-BE49-F238E27FC236}">
                <a16:creationId xmlns:a16="http://schemas.microsoft.com/office/drawing/2014/main" id="{E1070651-49DB-475B-A564-5751A2251DF7}"/>
              </a:ext>
            </a:extLst>
          </p:cNvPr>
          <p:cNvSpPr/>
          <p:nvPr/>
        </p:nvSpPr>
        <p:spPr>
          <a:xfrm>
            <a:off x="4187846" y="4220657"/>
            <a:ext cx="300996" cy="61813"/>
          </a:xfrm>
          <a:prstGeom prst="cube">
            <a:avLst>
              <a:gd name="adj" fmla="val 46960"/>
            </a:avLst>
          </a:prstGeom>
          <a:solidFill>
            <a:schemeClr val="accent3">
              <a:lumMod val="60000"/>
              <a:lumOff val="40000"/>
            </a:schemeClr>
          </a:solidFill>
          <a:ln w="6350">
            <a:solidFill>
              <a:schemeClr val="bg1">
                <a:lumMod val="85000"/>
              </a:schemeClr>
            </a:solidFill>
          </a:ln>
          <a:scene3d>
            <a:camera prst="orthographicFront">
              <a:rot lat="1200000" lon="7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0" name="Cube 869">
            <a:extLst>
              <a:ext uri="{FF2B5EF4-FFF2-40B4-BE49-F238E27FC236}">
                <a16:creationId xmlns:a16="http://schemas.microsoft.com/office/drawing/2014/main" id="{5449A5B0-0CC8-49A1-B35F-44DF50F057F0}"/>
              </a:ext>
            </a:extLst>
          </p:cNvPr>
          <p:cNvSpPr/>
          <p:nvPr/>
        </p:nvSpPr>
        <p:spPr>
          <a:xfrm>
            <a:off x="4238747" y="4255420"/>
            <a:ext cx="300996" cy="66951"/>
          </a:xfrm>
          <a:prstGeom prst="cube">
            <a:avLst>
              <a:gd name="adj" fmla="val 46960"/>
            </a:avLst>
          </a:prstGeom>
          <a:solidFill>
            <a:schemeClr val="accent3">
              <a:lumMod val="60000"/>
              <a:lumOff val="40000"/>
            </a:schemeClr>
          </a:solidFill>
          <a:ln w="6350">
            <a:solidFill>
              <a:schemeClr val="bg1">
                <a:lumMod val="85000"/>
              </a:schemeClr>
            </a:solidFill>
          </a:ln>
          <a:scene3d>
            <a:camera prst="orthographicFront">
              <a:rot lat="1200000" lon="8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1" name="Cube 870">
            <a:extLst>
              <a:ext uri="{FF2B5EF4-FFF2-40B4-BE49-F238E27FC236}">
                <a16:creationId xmlns:a16="http://schemas.microsoft.com/office/drawing/2014/main" id="{1DF4351C-C01F-476F-9B69-5333E1FFC477}"/>
              </a:ext>
            </a:extLst>
          </p:cNvPr>
          <p:cNvSpPr/>
          <p:nvPr/>
        </p:nvSpPr>
        <p:spPr>
          <a:xfrm>
            <a:off x="4313403" y="4289330"/>
            <a:ext cx="300996" cy="66951"/>
          </a:xfrm>
          <a:prstGeom prst="cube">
            <a:avLst>
              <a:gd name="adj" fmla="val 46960"/>
            </a:avLst>
          </a:prstGeom>
          <a:solidFill>
            <a:schemeClr val="accent3">
              <a:lumMod val="60000"/>
              <a:lumOff val="40000"/>
            </a:schemeClr>
          </a:solidFill>
          <a:ln w="6350">
            <a:solidFill>
              <a:schemeClr val="bg1">
                <a:lumMod val="85000"/>
              </a:schemeClr>
            </a:solidFill>
          </a:ln>
          <a:scene3d>
            <a:camera prst="orthographicFront">
              <a:rot lat="1200000" lon="8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2" name="Rectangle 871">
            <a:extLst>
              <a:ext uri="{FF2B5EF4-FFF2-40B4-BE49-F238E27FC236}">
                <a16:creationId xmlns:a16="http://schemas.microsoft.com/office/drawing/2014/main" id="{46A76CDF-5440-46C5-B015-79A8F885DF78}"/>
              </a:ext>
            </a:extLst>
          </p:cNvPr>
          <p:cNvSpPr/>
          <p:nvPr/>
        </p:nvSpPr>
        <p:spPr>
          <a:xfrm>
            <a:off x="3845378" y="3308256"/>
            <a:ext cx="390432" cy="1364726"/>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3" name="Cylinder 872">
            <a:extLst>
              <a:ext uri="{FF2B5EF4-FFF2-40B4-BE49-F238E27FC236}">
                <a16:creationId xmlns:a16="http://schemas.microsoft.com/office/drawing/2014/main" id="{EED02E55-96DE-4FF1-B9B4-CE95FC454E18}"/>
              </a:ext>
            </a:extLst>
          </p:cNvPr>
          <p:cNvSpPr>
            <a:spLocks noChangeAspect="1"/>
          </p:cNvSpPr>
          <p:nvPr/>
        </p:nvSpPr>
        <p:spPr>
          <a:xfrm>
            <a:off x="3576687" y="358613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4" name="Cylinder 873">
            <a:extLst>
              <a:ext uri="{FF2B5EF4-FFF2-40B4-BE49-F238E27FC236}">
                <a16:creationId xmlns:a16="http://schemas.microsoft.com/office/drawing/2014/main" id="{D39607FE-19A6-4820-BC51-CE24E420DDE0}"/>
              </a:ext>
            </a:extLst>
          </p:cNvPr>
          <p:cNvSpPr>
            <a:spLocks noChangeAspect="1"/>
          </p:cNvSpPr>
          <p:nvPr/>
        </p:nvSpPr>
        <p:spPr>
          <a:xfrm>
            <a:off x="3678400" y="3627279"/>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5" name="Cylinder 874">
            <a:extLst>
              <a:ext uri="{FF2B5EF4-FFF2-40B4-BE49-F238E27FC236}">
                <a16:creationId xmlns:a16="http://schemas.microsoft.com/office/drawing/2014/main" id="{581789AD-7F58-43CD-90C9-BD7C2EE05256}"/>
              </a:ext>
            </a:extLst>
          </p:cNvPr>
          <p:cNvSpPr>
            <a:spLocks noChangeAspect="1"/>
          </p:cNvSpPr>
          <p:nvPr/>
        </p:nvSpPr>
        <p:spPr>
          <a:xfrm>
            <a:off x="3769224" y="3687986"/>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6" name="Cylinder 875">
            <a:extLst>
              <a:ext uri="{FF2B5EF4-FFF2-40B4-BE49-F238E27FC236}">
                <a16:creationId xmlns:a16="http://schemas.microsoft.com/office/drawing/2014/main" id="{93A01A99-1427-4CA3-AD00-8A6656F7117B}"/>
              </a:ext>
            </a:extLst>
          </p:cNvPr>
          <p:cNvSpPr>
            <a:spLocks noChangeAspect="1"/>
          </p:cNvSpPr>
          <p:nvPr/>
        </p:nvSpPr>
        <p:spPr>
          <a:xfrm>
            <a:off x="3512043" y="3629353"/>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7" name="Cylinder 876">
            <a:extLst>
              <a:ext uri="{FF2B5EF4-FFF2-40B4-BE49-F238E27FC236}">
                <a16:creationId xmlns:a16="http://schemas.microsoft.com/office/drawing/2014/main" id="{0801C46D-451B-431A-AAD8-216E13A9FA14}"/>
              </a:ext>
            </a:extLst>
          </p:cNvPr>
          <p:cNvSpPr>
            <a:spLocks noChangeAspect="1"/>
          </p:cNvSpPr>
          <p:nvPr/>
        </p:nvSpPr>
        <p:spPr>
          <a:xfrm>
            <a:off x="3613620" y="366902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8" name="Cylinder 877">
            <a:extLst>
              <a:ext uri="{FF2B5EF4-FFF2-40B4-BE49-F238E27FC236}">
                <a16:creationId xmlns:a16="http://schemas.microsoft.com/office/drawing/2014/main" id="{3C8CE6E7-AE7D-410A-A644-88A46BFCCA0A}"/>
              </a:ext>
            </a:extLst>
          </p:cNvPr>
          <p:cNvSpPr>
            <a:spLocks noChangeAspect="1"/>
          </p:cNvSpPr>
          <p:nvPr/>
        </p:nvSpPr>
        <p:spPr>
          <a:xfrm>
            <a:off x="3697856" y="3728352"/>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9" name="Cylinder 878">
            <a:extLst>
              <a:ext uri="{FF2B5EF4-FFF2-40B4-BE49-F238E27FC236}">
                <a16:creationId xmlns:a16="http://schemas.microsoft.com/office/drawing/2014/main" id="{55CC7DF1-6E12-4F8C-A93F-7FE625805DEE}"/>
              </a:ext>
            </a:extLst>
          </p:cNvPr>
          <p:cNvSpPr>
            <a:spLocks noChangeAspect="1"/>
          </p:cNvSpPr>
          <p:nvPr/>
        </p:nvSpPr>
        <p:spPr>
          <a:xfrm>
            <a:off x="4346397" y="403228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0" name="Cylinder 879">
            <a:extLst>
              <a:ext uri="{FF2B5EF4-FFF2-40B4-BE49-F238E27FC236}">
                <a16:creationId xmlns:a16="http://schemas.microsoft.com/office/drawing/2014/main" id="{5D4C1841-7BE9-4E30-8CA7-9B549E41E9CE}"/>
              </a:ext>
            </a:extLst>
          </p:cNvPr>
          <p:cNvSpPr>
            <a:spLocks noChangeAspect="1"/>
          </p:cNvSpPr>
          <p:nvPr/>
        </p:nvSpPr>
        <p:spPr>
          <a:xfrm>
            <a:off x="4481358" y="411965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1" name="Cube 880">
            <a:extLst>
              <a:ext uri="{FF2B5EF4-FFF2-40B4-BE49-F238E27FC236}">
                <a16:creationId xmlns:a16="http://schemas.microsoft.com/office/drawing/2014/main" id="{55556FD5-2911-419B-A8DD-506A233B2326}"/>
              </a:ext>
            </a:extLst>
          </p:cNvPr>
          <p:cNvSpPr/>
          <p:nvPr/>
        </p:nvSpPr>
        <p:spPr>
          <a:xfrm>
            <a:off x="3845055" y="3706222"/>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2" name="Cube 881">
            <a:extLst>
              <a:ext uri="{FF2B5EF4-FFF2-40B4-BE49-F238E27FC236}">
                <a16:creationId xmlns:a16="http://schemas.microsoft.com/office/drawing/2014/main" id="{A0646CAC-A37B-4BAC-AA2F-D9E55CDD03C1}"/>
              </a:ext>
            </a:extLst>
          </p:cNvPr>
          <p:cNvSpPr/>
          <p:nvPr/>
        </p:nvSpPr>
        <p:spPr>
          <a:xfrm>
            <a:off x="3961703" y="3772133"/>
            <a:ext cx="161813" cy="225552"/>
          </a:xfrm>
          <a:prstGeom prst="cube">
            <a:avLst>
              <a:gd name="adj" fmla="val 46960"/>
            </a:avLst>
          </a:prstGeom>
          <a:solidFill>
            <a:schemeClr val="accent4">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3" name="Cube 882">
            <a:extLst>
              <a:ext uri="{FF2B5EF4-FFF2-40B4-BE49-F238E27FC236}">
                <a16:creationId xmlns:a16="http://schemas.microsoft.com/office/drawing/2014/main" id="{23F6D5B2-7B3B-4509-A4E3-576B1A549818}"/>
              </a:ext>
            </a:extLst>
          </p:cNvPr>
          <p:cNvSpPr/>
          <p:nvPr/>
        </p:nvSpPr>
        <p:spPr>
          <a:xfrm>
            <a:off x="4043351" y="3849507"/>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4" name="Cube 883">
            <a:extLst>
              <a:ext uri="{FF2B5EF4-FFF2-40B4-BE49-F238E27FC236}">
                <a16:creationId xmlns:a16="http://schemas.microsoft.com/office/drawing/2014/main" id="{020058C1-803B-4E84-984E-B2EFAD755291}"/>
              </a:ext>
            </a:extLst>
          </p:cNvPr>
          <p:cNvSpPr/>
          <p:nvPr/>
        </p:nvSpPr>
        <p:spPr>
          <a:xfrm>
            <a:off x="4162704" y="3879248"/>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5" name="Cube 884">
            <a:extLst>
              <a:ext uri="{FF2B5EF4-FFF2-40B4-BE49-F238E27FC236}">
                <a16:creationId xmlns:a16="http://schemas.microsoft.com/office/drawing/2014/main" id="{F2A680AB-5037-4967-ADC9-2B683EB5F7C4}"/>
              </a:ext>
            </a:extLst>
          </p:cNvPr>
          <p:cNvSpPr/>
          <p:nvPr/>
        </p:nvSpPr>
        <p:spPr>
          <a:xfrm>
            <a:off x="3884583" y="3814126"/>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6" name="Cylinder 885">
            <a:extLst>
              <a:ext uri="{FF2B5EF4-FFF2-40B4-BE49-F238E27FC236}">
                <a16:creationId xmlns:a16="http://schemas.microsoft.com/office/drawing/2014/main" id="{0B492AD9-7F59-40AB-8BC4-357090231BDA}"/>
              </a:ext>
            </a:extLst>
          </p:cNvPr>
          <p:cNvSpPr>
            <a:spLocks noChangeAspect="1"/>
          </p:cNvSpPr>
          <p:nvPr/>
        </p:nvSpPr>
        <p:spPr>
          <a:xfrm>
            <a:off x="4413234" y="407292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7" name="Cylinder 886">
            <a:extLst>
              <a:ext uri="{FF2B5EF4-FFF2-40B4-BE49-F238E27FC236}">
                <a16:creationId xmlns:a16="http://schemas.microsoft.com/office/drawing/2014/main" id="{52D7CFB3-AF74-45BC-B83E-DE693DBAAA90}"/>
              </a:ext>
            </a:extLst>
          </p:cNvPr>
          <p:cNvSpPr>
            <a:spLocks noChangeAspect="1"/>
          </p:cNvSpPr>
          <p:nvPr/>
        </p:nvSpPr>
        <p:spPr>
          <a:xfrm>
            <a:off x="4522364" y="416066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8" name="Cylinder 887">
            <a:extLst>
              <a:ext uri="{FF2B5EF4-FFF2-40B4-BE49-F238E27FC236}">
                <a16:creationId xmlns:a16="http://schemas.microsoft.com/office/drawing/2014/main" id="{2E512367-6C3D-4493-A128-58A7C9F7FE84}"/>
              </a:ext>
            </a:extLst>
          </p:cNvPr>
          <p:cNvSpPr>
            <a:spLocks noChangeAspect="1"/>
          </p:cNvSpPr>
          <p:nvPr/>
        </p:nvSpPr>
        <p:spPr>
          <a:xfrm>
            <a:off x="4360484" y="4122520"/>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9" name="Cylinder 888">
            <a:extLst>
              <a:ext uri="{FF2B5EF4-FFF2-40B4-BE49-F238E27FC236}">
                <a16:creationId xmlns:a16="http://schemas.microsoft.com/office/drawing/2014/main" id="{CEB563C5-5F6C-41A2-AA06-34691B2EDFE5}"/>
              </a:ext>
            </a:extLst>
          </p:cNvPr>
          <p:cNvSpPr>
            <a:spLocks noChangeAspect="1"/>
          </p:cNvSpPr>
          <p:nvPr/>
        </p:nvSpPr>
        <p:spPr>
          <a:xfrm>
            <a:off x="4422521" y="415487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0" name="Rectangle 889">
            <a:extLst>
              <a:ext uri="{FF2B5EF4-FFF2-40B4-BE49-F238E27FC236}">
                <a16:creationId xmlns:a16="http://schemas.microsoft.com/office/drawing/2014/main" id="{D1FB75B8-5343-4FA2-9617-F68D1FDC50C3}"/>
              </a:ext>
            </a:extLst>
          </p:cNvPr>
          <p:cNvSpPr/>
          <p:nvPr/>
        </p:nvSpPr>
        <p:spPr>
          <a:xfrm>
            <a:off x="4378536" y="4252275"/>
            <a:ext cx="438161"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5" name="Rectangle 944">
            <a:extLst>
              <a:ext uri="{FF2B5EF4-FFF2-40B4-BE49-F238E27FC236}">
                <a16:creationId xmlns:a16="http://schemas.microsoft.com/office/drawing/2014/main" id="{315CEE40-BBFB-4798-854B-78D0F16497C3}"/>
              </a:ext>
            </a:extLst>
          </p:cNvPr>
          <p:cNvSpPr/>
          <p:nvPr/>
        </p:nvSpPr>
        <p:spPr>
          <a:xfrm>
            <a:off x="400595" y="2768215"/>
            <a:ext cx="5991498"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6" name="Rectangle 945">
            <a:extLst>
              <a:ext uri="{FF2B5EF4-FFF2-40B4-BE49-F238E27FC236}">
                <a16:creationId xmlns:a16="http://schemas.microsoft.com/office/drawing/2014/main" id="{BE45B627-E0E7-4080-B724-E377CF103EA0}"/>
              </a:ext>
            </a:extLst>
          </p:cNvPr>
          <p:cNvSpPr/>
          <p:nvPr/>
        </p:nvSpPr>
        <p:spPr>
          <a:xfrm>
            <a:off x="2437141" y="3304607"/>
            <a:ext cx="588385" cy="563713"/>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7" name="Rectangle 946">
            <a:extLst>
              <a:ext uri="{FF2B5EF4-FFF2-40B4-BE49-F238E27FC236}">
                <a16:creationId xmlns:a16="http://schemas.microsoft.com/office/drawing/2014/main" id="{412E4E8D-8ADC-4BB7-9845-06163CD78F5E}"/>
              </a:ext>
            </a:extLst>
          </p:cNvPr>
          <p:cNvSpPr/>
          <p:nvPr/>
        </p:nvSpPr>
        <p:spPr>
          <a:xfrm>
            <a:off x="4401004" y="2147303"/>
            <a:ext cx="588385" cy="563713"/>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49" name="Straight Connector 948">
            <a:extLst>
              <a:ext uri="{FF2B5EF4-FFF2-40B4-BE49-F238E27FC236}">
                <a16:creationId xmlns:a16="http://schemas.microsoft.com/office/drawing/2014/main" id="{E0ADB76C-A5D1-442D-8B59-89E1017BE7AE}"/>
              </a:ext>
            </a:extLst>
          </p:cNvPr>
          <p:cNvCxnSpPr>
            <a:cxnSpLocks/>
          </p:cNvCxnSpPr>
          <p:nvPr/>
        </p:nvCxnSpPr>
        <p:spPr>
          <a:xfrm>
            <a:off x="2883156" y="3234118"/>
            <a:ext cx="298" cy="525146"/>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52" name="Straight Connector 951">
            <a:extLst>
              <a:ext uri="{FF2B5EF4-FFF2-40B4-BE49-F238E27FC236}">
                <a16:creationId xmlns:a16="http://schemas.microsoft.com/office/drawing/2014/main" id="{D9027B41-6A73-4E72-BA69-231C76B00A70}"/>
              </a:ext>
            </a:extLst>
          </p:cNvPr>
          <p:cNvCxnSpPr>
            <a:cxnSpLocks/>
          </p:cNvCxnSpPr>
          <p:nvPr/>
        </p:nvCxnSpPr>
        <p:spPr>
          <a:xfrm flipH="1">
            <a:off x="4837493" y="2088615"/>
            <a:ext cx="316" cy="518677"/>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53" name="Straight Connector 952">
            <a:extLst>
              <a:ext uri="{FF2B5EF4-FFF2-40B4-BE49-F238E27FC236}">
                <a16:creationId xmlns:a16="http://schemas.microsoft.com/office/drawing/2014/main" id="{A8FAEAE8-CA84-4692-8E53-2EBA0A0009D7}"/>
              </a:ext>
            </a:extLst>
          </p:cNvPr>
          <p:cNvCxnSpPr>
            <a:cxnSpLocks/>
          </p:cNvCxnSpPr>
          <p:nvPr/>
        </p:nvCxnSpPr>
        <p:spPr>
          <a:xfrm>
            <a:off x="4548884" y="2244190"/>
            <a:ext cx="328" cy="487505"/>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54" name="Straight Connector 953">
            <a:extLst>
              <a:ext uri="{FF2B5EF4-FFF2-40B4-BE49-F238E27FC236}">
                <a16:creationId xmlns:a16="http://schemas.microsoft.com/office/drawing/2014/main" id="{B3820F66-FFD5-4D79-804A-A18D0AC9FF9D}"/>
              </a:ext>
            </a:extLst>
          </p:cNvPr>
          <p:cNvCxnSpPr>
            <a:cxnSpLocks/>
          </p:cNvCxnSpPr>
          <p:nvPr/>
        </p:nvCxnSpPr>
        <p:spPr>
          <a:xfrm flipV="1">
            <a:off x="2582738" y="3226608"/>
            <a:ext cx="302296" cy="182129"/>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55" name="Straight Connector 954">
            <a:extLst>
              <a:ext uri="{FF2B5EF4-FFF2-40B4-BE49-F238E27FC236}">
                <a16:creationId xmlns:a16="http://schemas.microsoft.com/office/drawing/2014/main" id="{EB6F7ED9-A03F-415C-A0D5-404E9FA8F4C2}"/>
              </a:ext>
            </a:extLst>
          </p:cNvPr>
          <p:cNvCxnSpPr>
            <a:cxnSpLocks/>
          </p:cNvCxnSpPr>
          <p:nvPr/>
        </p:nvCxnSpPr>
        <p:spPr>
          <a:xfrm flipV="1">
            <a:off x="4552359" y="2083679"/>
            <a:ext cx="287275" cy="163353"/>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57" name="Straight Connector 956">
            <a:extLst>
              <a:ext uri="{FF2B5EF4-FFF2-40B4-BE49-F238E27FC236}">
                <a16:creationId xmlns:a16="http://schemas.microsoft.com/office/drawing/2014/main" id="{C9D504A7-F292-475E-A9C1-1B96E4530FC6}"/>
              </a:ext>
            </a:extLst>
          </p:cNvPr>
          <p:cNvCxnSpPr>
            <a:cxnSpLocks/>
          </p:cNvCxnSpPr>
          <p:nvPr/>
        </p:nvCxnSpPr>
        <p:spPr>
          <a:xfrm flipV="1">
            <a:off x="2778834" y="3539686"/>
            <a:ext cx="76556" cy="44504"/>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grpSp>
        <p:nvGrpSpPr>
          <p:cNvPr id="958" name="Group 957">
            <a:extLst>
              <a:ext uri="{FF2B5EF4-FFF2-40B4-BE49-F238E27FC236}">
                <a16:creationId xmlns:a16="http://schemas.microsoft.com/office/drawing/2014/main" id="{B454EB52-4F59-4FCD-AF44-06A0F4C48906}"/>
              </a:ext>
            </a:extLst>
          </p:cNvPr>
          <p:cNvGrpSpPr/>
          <p:nvPr/>
        </p:nvGrpSpPr>
        <p:grpSpPr>
          <a:xfrm>
            <a:off x="3301470" y="2142523"/>
            <a:ext cx="3528726" cy="2200236"/>
            <a:chOff x="3052352" y="2542821"/>
            <a:chExt cx="3528726" cy="2200236"/>
          </a:xfrm>
        </p:grpSpPr>
        <p:sp>
          <p:nvSpPr>
            <p:cNvPr id="959" name="Rectangle 958">
              <a:extLst>
                <a:ext uri="{FF2B5EF4-FFF2-40B4-BE49-F238E27FC236}">
                  <a16:creationId xmlns:a16="http://schemas.microsoft.com/office/drawing/2014/main" id="{16DD5A70-4769-44E8-AE4C-B9E9ED24D72F}"/>
                </a:ext>
              </a:extLst>
            </p:cNvPr>
            <p:cNvSpPr/>
            <p:nvPr/>
          </p:nvSpPr>
          <p:spPr>
            <a:xfrm>
              <a:off x="3052352" y="3704228"/>
              <a:ext cx="3528726" cy="212329"/>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0" name="Rectangle 959">
              <a:extLst>
                <a:ext uri="{FF2B5EF4-FFF2-40B4-BE49-F238E27FC236}">
                  <a16:creationId xmlns:a16="http://schemas.microsoft.com/office/drawing/2014/main" id="{C000E2FD-6AC7-4E4C-9F89-3C3F5A10B5D5}"/>
                </a:ext>
              </a:extLst>
            </p:cNvPr>
            <p:cNvSpPr/>
            <p:nvPr/>
          </p:nvSpPr>
          <p:spPr>
            <a:xfrm>
              <a:off x="5587066" y="4140088"/>
              <a:ext cx="442431" cy="233248"/>
            </a:xfrm>
            <a:prstGeom prst="rect">
              <a:avLst/>
            </a:prstGeom>
            <a:solidFill>
              <a:schemeClr val="accent2">
                <a:lumMod val="75000"/>
              </a:schemeClr>
            </a:solidFill>
            <a:ln>
              <a:solidFill>
                <a:schemeClr val="accent2">
                  <a:lumMod val="60000"/>
                  <a:lumOff val="40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1" name="Rectangle 960">
              <a:extLst>
                <a:ext uri="{FF2B5EF4-FFF2-40B4-BE49-F238E27FC236}">
                  <a16:creationId xmlns:a16="http://schemas.microsoft.com/office/drawing/2014/main" id="{DB16D5E2-D23C-4FEC-8A05-616FA5A33041}"/>
                </a:ext>
              </a:extLst>
            </p:cNvPr>
            <p:cNvSpPr/>
            <p:nvPr/>
          </p:nvSpPr>
          <p:spPr>
            <a:xfrm>
              <a:off x="4650876" y="2542821"/>
              <a:ext cx="540099" cy="2200236"/>
            </a:xfrm>
            <a:prstGeom prst="rect">
              <a:avLst/>
            </a:prstGeom>
            <a:solidFill>
              <a:schemeClr val="accent3"/>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2" name="Cube 961">
              <a:extLst>
                <a:ext uri="{FF2B5EF4-FFF2-40B4-BE49-F238E27FC236}">
                  <a16:creationId xmlns:a16="http://schemas.microsoft.com/office/drawing/2014/main" id="{16666EBF-B6D2-43E0-94D4-C79146140ED2}"/>
                </a:ext>
              </a:extLst>
            </p:cNvPr>
            <p:cNvSpPr/>
            <p:nvPr/>
          </p:nvSpPr>
          <p:spPr>
            <a:xfrm>
              <a:off x="4082433" y="2980500"/>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3" name="Cube 962">
              <a:extLst>
                <a:ext uri="{FF2B5EF4-FFF2-40B4-BE49-F238E27FC236}">
                  <a16:creationId xmlns:a16="http://schemas.microsoft.com/office/drawing/2014/main" id="{C8D791C3-0B57-45AB-981F-6FA46C2B747C}"/>
                </a:ext>
              </a:extLst>
            </p:cNvPr>
            <p:cNvSpPr/>
            <p:nvPr/>
          </p:nvSpPr>
          <p:spPr>
            <a:xfrm>
              <a:off x="4170734" y="3044808"/>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4" name="Cube 963">
              <a:extLst>
                <a:ext uri="{FF2B5EF4-FFF2-40B4-BE49-F238E27FC236}">
                  <a16:creationId xmlns:a16="http://schemas.microsoft.com/office/drawing/2014/main" id="{978C944B-F15E-42F9-8C18-2409E57E7832}"/>
                </a:ext>
              </a:extLst>
            </p:cNvPr>
            <p:cNvSpPr/>
            <p:nvPr/>
          </p:nvSpPr>
          <p:spPr>
            <a:xfrm>
              <a:off x="4048205" y="3070384"/>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5" name="Cube 964">
              <a:extLst>
                <a:ext uri="{FF2B5EF4-FFF2-40B4-BE49-F238E27FC236}">
                  <a16:creationId xmlns:a16="http://schemas.microsoft.com/office/drawing/2014/main" id="{625BC94F-6816-4DDE-90A9-AC6E3981A95D}"/>
                </a:ext>
              </a:extLst>
            </p:cNvPr>
            <p:cNvSpPr/>
            <p:nvPr/>
          </p:nvSpPr>
          <p:spPr>
            <a:xfrm>
              <a:off x="5601945" y="3845131"/>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6" name="Cube 965">
              <a:extLst>
                <a:ext uri="{FF2B5EF4-FFF2-40B4-BE49-F238E27FC236}">
                  <a16:creationId xmlns:a16="http://schemas.microsoft.com/office/drawing/2014/main" id="{DB341799-A134-4649-B57A-8BFC879D87CA}"/>
                </a:ext>
              </a:extLst>
            </p:cNvPr>
            <p:cNvSpPr/>
            <p:nvPr/>
          </p:nvSpPr>
          <p:spPr>
            <a:xfrm>
              <a:off x="5690246" y="3909439"/>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7" name="Cube 966">
              <a:extLst>
                <a:ext uri="{FF2B5EF4-FFF2-40B4-BE49-F238E27FC236}">
                  <a16:creationId xmlns:a16="http://schemas.microsoft.com/office/drawing/2014/main" id="{3E21548A-6664-4706-9264-5379D561FEBC}"/>
                </a:ext>
              </a:extLst>
            </p:cNvPr>
            <p:cNvSpPr/>
            <p:nvPr/>
          </p:nvSpPr>
          <p:spPr>
            <a:xfrm>
              <a:off x="5567717" y="3935015"/>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8" name="Rectangle 967">
              <a:extLst>
                <a:ext uri="{FF2B5EF4-FFF2-40B4-BE49-F238E27FC236}">
                  <a16:creationId xmlns:a16="http://schemas.microsoft.com/office/drawing/2014/main" id="{F11E8974-73D9-43AA-AA3A-D30BC32318E5}"/>
                </a:ext>
              </a:extLst>
            </p:cNvPr>
            <p:cNvSpPr/>
            <p:nvPr/>
          </p:nvSpPr>
          <p:spPr>
            <a:xfrm>
              <a:off x="4465514" y="3150999"/>
              <a:ext cx="164879" cy="283950"/>
            </a:xfrm>
            <a:prstGeom prst="rect">
              <a:avLst/>
            </a:prstGeom>
            <a:solidFill>
              <a:schemeClr val="tx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9" name="Rectangle 968">
              <a:extLst>
                <a:ext uri="{FF2B5EF4-FFF2-40B4-BE49-F238E27FC236}">
                  <a16:creationId xmlns:a16="http://schemas.microsoft.com/office/drawing/2014/main" id="{ECD08578-A5D0-4519-8C9F-DDF115119FDA}"/>
                </a:ext>
              </a:extLst>
            </p:cNvPr>
            <p:cNvSpPr/>
            <p:nvPr/>
          </p:nvSpPr>
          <p:spPr>
            <a:xfrm>
              <a:off x="4220771" y="3270831"/>
              <a:ext cx="458086" cy="140773"/>
            </a:xfrm>
            <a:prstGeom prst="rect">
              <a:avLst/>
            </a:prstGeom>
            <a:solidFill>
              <a:schemeClr val="accent2">
                <a:lumMod val="60000"/>
                <a:lumOff val="4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0" name="Rectangle 969">
              <a:extLst>
                <a:ext uri="{FF2B5EF4-FFF2-40B4-BE49-F238E27FC236}">
                  <a16:creationId xmlns:a16="http://schemas.microsoft.com/office/drawing/2014/main" id="{82819313-5234-4CE6-BACF-09FE1DC03F2D}"/>
                </a:ext>
              </a:extLst>
            </p:cNvPr>
            <p:cNvSpPr/>
            <p:nvPr/>
          </p:nvSpPr>
          <p:spPr>
            <a:xfrm>
              <a:off x="4537829" y="3323613"/>
              <a:ext cx="105658" cy="139618"/>
            </a:xfrm>
            <a:prstGeom prst="rect">
              <a:avLst/>
            </a:prstGeom>
            <a:solidFill>
              <a:schemeClr val="accent2"/>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1" name="Rectangle 970">
              <a:extLst>
                <a:ext uri="{FF2B5EF4-FFF2-40B4-BE49-F238E27FC236}">
                  <a16:creationId xmlns:a16="http://schemas.microsoft.com/office/drawing/2014/main" id="{18229646-5DE9-4A31-8CE7-A20FA75E313C}"/>
                </a:ext>
              </a:extLst>
            </p:cNvPr>
            <p:cNvSpPr/>
            <p:nvPr/>
          </p:nvSpPr>
          <p:spPr>
            <a:xfrm>
              <a:off x="4578649" y="3355247"/>
              <a:ext cx="165257" cy="65802"/>
            </a:xfrm>
            <a:prstGeom prst="rect">
              <a:avLst/>
            </a:prstGeom>
            <a:solidFill>
              <a:schemeClr val="accent2"/>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2" name="Trapezoid 327">
              <a:extLst>
                <a:ext uri="{FF2B5EF4-FFF2-40B4-BE49-F238E27FC236}">
                  <a16:creationId xmlns:a16="http://schemas.microsoft.com/office/drawing/2014/main" id="{798AFF99-9BB3-4481-B5DA-FDBCDAF07A68}"/>
                </a:ext>
              </a:extLst>
            </p:cNvPr>
            <p:cNvSpPr/>
            <p:nvPr/>
          </p:nvSpPr>
          <p:spPr>
            <a:xfrm>
              <a:off x="4526863" y="3299120"/>
              <a:ext cx="203181" cy="142823"/>
            </a:xfrm>
            <a:prstGeom prst="trapezoid">
              <a:avLst>
                <a:gd name="adj" fmla="val 42859"/>
              </a:avLst>
            </a:prstGeom>
            <a:solidFill>
              <a:schemeClr val="accent2"/>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3" name="Rectangle 972">
              <a:extLst>
                <a:ext uri="{FF2B5EF4-FFF2-40B4-BE49-F238E27FC236}">
                  <a16:creationId xmlns:a16="http://schemas.microsoft.com/office/drawing/2014/main" id="{05A56ABC-89E7-4674-94D3-1976B6DBDE08}"/>
                </a:ext>
              </a:extLst>
            </p:cNvPr>
            <p:cNvSpPr/>
            <p:nvPr/>
          </p:nvSpPr>
          <p:spPr>
            <a:xfrm>
              <a:off x="4408482" y="3108533"/>
              <a:ext cx="164879" cy="283950"/>
            </a:xfrm>
            <a:prstGeom prst="rect">
              <a:avLst/>
            </a:prstGeom>
            <a:solidFill>
              <a:schemeClr val="tx2">
                <a:lumMod val="20000"/>
                <a:lumOff val="8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76" name="Group 975">
            <a:extLst>
              <a:ext uri="{FF2B5EF4-FFF2-40B4-BE49-F238E27FC236}">
                <a16:creationId xmlns:a16="http://schemas.microsoft.com/office/drawing/2014/main" id="{EC48F4E7-3AE4-4986-807D-2392D8C9A9DB}"/>
              </a:ext>
            </a:extLst>
          </p:cNvPr>
          <p:cNvGrpSpPr/>
          <p:nvPr/>
        </p:nvGrpSpPr>
        <p:grpSpPr>
          <a:xfrm>
            <a:off x="2724637" y="2869679"/>
            <a:ext cx="1365361" cy="920256"/>
            <a:chOff x="9834290" y="2076312"/>
            <a:chExt cx="1365361" cy="920256"/>
          </a:xfrm>
        </p:grpSpPr>
        <p:sp>
          <p:nvSpPr>
            <p:cNvPr id="977" name="Rectangle 976">
              <a:extLst>
                <a:ext uri="{FF2B5EF4-FFF2-40B4-BE49-F238E27FC236}">
                  <a16:creationId xmlns:a16="http://schemas.microsoft.com/office/drawing/2014/main" id="{B3453CED-33AC-4E29-8338-DEDED90A533B}"/>
                </a:ext>
              </a:extLst>
            </p:cNvPr>
            <p:cNvSpPr/>
            <p:nvPr/>
          </p:nvSpPr>
          <p:spPr>
            <a:xfrm>
              <a:off x="10649871" y="2076312"/>
              <a:ext cx="408098"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8" name="Rectangle 977">
              <a:extLst>
                <a:ext uri="{FF2B5EF4-FFF2-40B4-BE49-F238E27FC236}">
                  <a16:creationId xmlns:a16="http://schemas.microsoft.com/office/drawing/2014/main" id="{626FC4C9-9C6D-4BD5-AE7D-2D791B6B81E9}"/>
                </a:ext>
              </a:extLst>
            </p:cNvPr>
            <p:cNvSpPr/>
            <p:nvPr/>
          </p:nvSpPr>
          <p:spPr>
            <a:xfrm>
              <a:off x="9851203" y="2559187"/>
              <a:ext cx="1348448" cy="231110"/>
            </a:xfrm>
            <a:prstGeom prst="rect">
              <a:avLst/>
            </a:prstGeom>
            <a:solidFill>
              <a:srgbClr val="95C5BC"/>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9" name="Rectangle 978">
              <a:extLst>
                <a:ext uri="{FF2B5EF4-FFF2-40B4-BE49-F238E27FC236}">
                  <a16:creationId xmlns:a16="http://schemas.microsoft.com/office/drawing/2014/main" id="{A23DFA24-7DA9-498A-AF5B-A1671EE22F03}"/>
                </a:ext>
              </a:extLst>
            </p:cNvPr>
            <p:cNvSpPr/>
            <p:nvPr/>
          </p:nvSpPr>
          <p:spPr>
            <a:xfrm>
              <a:off x="9848450" y="2439786"/>
              <a:ext cx="1348448" cy="231110"/>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0" name="Rectangle 979">
              <a:extLst>
                <a:ext uri="{FF2B5EF4-FFF2-40B4-BE49-F238E27FC236}">
                  <a16:creationId xmlns:a16="http://schemas.microsoft.com/office/drawing/2014/main" id="{A04B51FC-CDAF-42F7-A51D-03F4D54C338C}"/>
                </a:ext>
              </a:extLst>
            </p:cNvPr>
            <p:cNvSpPr/>
            <p:nvPr/>
          </p:nvSpPr>
          <p:spPr>
            <a:xfrm>
              <a:off x="9834290" y="2321862"/>
              <a:ext cx="1348448" cy="231110"/>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1" name="Rectangle 980">
              <a:extLst>
                <a:ext uri="{FF2B5EF4-FFF2-40B4-BE49-F238E27FC236}">
                  <a16:creationId xmlns:a16="http://schemas.microsoft.com/office/drawing/2014/main" id="{11CBD91C-3AE6-4CA0-9E08-EB0CC25CC3AE}"/>
                </a:ext>
              </a:extLst>
            </p:cNvPr>
            <p:cNvSpPr/>
            <p:nvPr/>
          </p:nvSpPr>
          <p:spPr>
            <a:xfrm>
              <a:off x="9837061" y="2159413"/>
              <a:ext cx="1348448" cy="252434"/>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2" name="Rectangle 981">
              <a:extLst>
                <a:ext uri="{FF2B5EF4-FFF2-40B4-BE49-F238E27FC236}">
                  <a16:creationId xmlns:a16="http://schemas.microsoft.com/office/drawing/2014/main" id="{BCB32066-437A-4716-8986-DBA4FBADAF4A}"/>
                </a:ext>
              </a:extLst>
            </p:cNvPr>
            <p:cNvSpPr/>
            <p:nvPr/>
          </p:nvSpPr>
          <p:spPr>
            <a:xfrm>
              <a:off x="9961147" y="2465857"/>
              <a:ext cx="408098"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84" name="Rectangle 983">
            <a:extLst>
              <a:ext uri="{FF2B5EF4-FFF2-40B4-BE49-F238E27FC236}">
                <a16:creationId xmlns:a16="http://schemas.microsoft.com/office/drawing/2014/main" id="{AB35C122-264D-4681-875D-E2C1B25FF9BC}"/>
              </a:ext>
            </a:extLst>
          </p:cNvPr>
          <p:cNvSpPr/>
          <p:nvPr/>
        </p:nvSpPr>
        <p:spPr>
          <a:xfrm>
            <a:off x="3053878" y="2958806"/>
            <a:ext cx="736544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85" name="Group 984">
            <a:extLst>
              <a:ext uri="{FF2B5EF4-FFF2-40B4-BE49-F238E27FC236}">
                <a16:creationId xmlns:a16="http://schemas.microsoft.com/office/drawing/2014/main" id="{C7EEDCC6-E98D-4652-B312-57176BFEE1BA}"/>
              </a:ext>
            </a:extLst>
          </p:cNvPr>
          <p:cNvGrpSpPr/>
          <p:nvPr/>
        </p:nvGrpSpPr>
        <p:grpSpPr>
          <a:xfrm>
            <a:off x="4817334" y="2217910"/>
            <a:ext cx="1433922" cy="951952"/>
            <a:chOff x="4759767" y="2307442"/>
            <a:chExt cx="1433922" cy="951952"/>
          </a:xfrm>
        </p:grpSpPr>
        <p:grpSp>
          <p:nvGrpSpPr>
            <p:cNvPr id="986" name="Group 985">
              <a:extLst>
                <a:ext uri="{FF2B5EF4-FFF2-40B4-BE49-F238E27FC236}">
                  <a16:creationId xmlns:a16="http://schemas.microsoft.com/office/drawing/2014/main" id="{A101BEEE-9ACA-4AD8-911D-8CE0EC351318}"/>
                </a:ext>
              </a:extLst>
            </p:cNvPr>
            <p:cNvGrpSpPr/>
            <p:nvPr/>
          </p:nvGrpSpPr>
          <p:grpSpPr>
            <a:xfrm>
              <a:off x="4759767" y="2307442"/>
              <a:ext cx="1433922" cy="951952"/>
              <a:chOff x="4759767" y="2307442"/>
              <a:chExt cx="1433922" cy="951952"/>
            </a:xfrm>
          </p:grpSpPr>
          <p:sp>
            <p:nvSpPr>
              <p:cNvPr id="988" name="Rectangle 987">
                <a:extLst>
                  <a:ext uri="{FF2B5EF4-FFF2-40B4-BE49-F238E27FC236}">
                    <a16:creationId xmlns:a16="http://schemas.microsoft.com/office/drawing/2014/main" id="{BA49E00A-FF2E-4F07-927C-CFAD11AC251D}"/>
                  </a:ext>
                </a:extLst>
              </p:cNvPr>
              <p:cNvSpPr/>
              <p:nvPr/>
            </p:nvSpPr>
            <p:spPr>
              <a:xfrm>
                <a:off x="4759767" y="2505760"/>
                <a:ext cx="1433922" cy="560982"/>
              </a:xfrm>
              <a:prstGeom prst="rect">
                <a:avLst/>
              </a:prstGeom>
              <a:solidFill>
                <a:srgbClr val="BDBAAB"/>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9" name="Rectangle 988">
                <a:extLst>
                  <a:ext uri="{FF2B5EF4-FFF2-40B4-BE49-F238E27FC236}">
                    <a16:creationId xmlns:a16="http://schemas.microsoft.com/office/drawing/2014/main" id="{00AC59BE-E38E-4AA9-8E94-E37C03AD763E}"/>
                  </a:ext>
                </a:extLst>
              </p:cNvPr>
              <p:cNvSpPr/>
              <p:nvPr/>
            </p:nvSpPr>
            <p:spPr>
              <a:xfrm>
                <a:off x="5156913" y="2460210"/>
                <a:ext cx="235021" cy="318069"/>
              </a:xfrm>
              <a:prstGeom prst="rect">
                <a:avLst/>
              </a:prstGeom>
              <a:pattFill prst="smConfetti">
                <a:fgClr>
                  <a:schemeClr val="bg1">
                    <a:lumMod val="75000"/>
                  </a:schemeClr>
                </a:fgClr>
                <a:bgClr>
                  <a:schemeClr val="bg1"/>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0" name="Rectangle 989">
                <a:extLst>
                  <a:ext uri="{FF2B5EF4-FFF2-40B4-BE49-F238E27FC236}">
                    <a16:creationId xmlns:a16="http://schemas.microsoft.com/office/drawing/2014/main" id="{6AE6A59B-00E0-4D98-BF2E-D2005EBFD912}"/>
                  </a:ext>
                </a:extLst>
              </p:cNvPr>
              <p:cNvSpPr/>
              <p:nvPr/>
            </p:nvSpPr>
            <p:spPr>
              <a:xfrm>
                <a:off x="5555789" y="2688626"/>
                <a:ext cx="235021" cy="318069"/>
              </a:xfrm>
              <a:prstGeom prst="rect">
                <a:avLst/>
              </a:prstGeom>
              <a:pattFill prst="smConfetti">
                <a:fgClr>
                  <a:schemeClr val="bg1">
                    <a:lumMod val="75000"/>
                  </a:schemeClr>
                </a:fgClr>
                <a:bgClr>
                  <a:schemeClr val="bg1"/>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91" name="Straight Connector 990">
                <a:extLst>
                  <a:ext uri="{FF2B5EF4-FFF2-40B4-BE49-F238E27FC236}">
                    <a16:creationId xmlns:a16="http://schemas.microsoft.com/office/drawing/2014/main" id="{4145DD84-F08F-4C4B-A646-F13BC960A4DC}"/>
                  </a:ext>
                </a:extLst>
              </p:cNvPr>
              <p:cNvCxnSpPr>
                <a:cxnSpLocks/>
              </p:cNvCxnSpPr>
              <p:nvPr/>
            </p:nvCxnSpPr>
            <p:spPr>
              <a:xfrm flipH="1">
                <a:off x="5472723" y="2520105"/>
                <a:ext cx="1182" cy="522000"/>
              </a:xfrm>
              <a:prstGeom prst="line">
                <a:avLst/>
              </a:prstGeom>
              <a:ln w="127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92" name="Straight Connector 991">
                <a:extLst>
                  <a:ext uri="{FF2B5EF4-FFF2-40B4-BE49-F238E27FC236}">
                    <a16:creationId xmlns:a16="http://schemas.microsoft.com/office/drawing/2014/main" id="{9C1D8B6A-F9EF-472F-887F-3589C9D12AAE}"/>
                  </a:ext>
                </a:extLst>
              </p:cNvPr>
              <p:cNvCxnSpPr>
                <a:cxnSpLocks/>
              </p:cNvCxnSpPr>
              <p:nvPr/>
            </p:nvCxnSpPr>
            <p:spPr>
              <a:xfrm>
                <a:off x="5841382" y="2728156"/>
                <a:ext cx="1231" cy="531238"/>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993" name="Straight Connector 992">
                <a:extLst>
                  <a:ext uri="{FF2B5EF4-FFF2-40B4-BE49-F238E27FC236}">
                    <a16:creationId xmlns:a16="http://schemas.microsoft.com/office/drawing/2014/main" id="{88E0D038-6FC1-4B91-A495-CC13D70E260F}"/>
                  </a:ext>
                </a:extLst>
              </p:cNvPr>
              <p:cNvCxnSpPr>
                <a:cxnSpLocks/>
              </p:cNvCxnSpPr>
              <p:nvPr/>
            </p:nvCxnSpPr>
            <p:spPr>
              <a:xfrm flipH="1">
                <a:off x="5119730" y="2307442"/>
                <a:ext cx="1848" cy="531366"/>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grpSp>
        <p:cxnSp>
          <p:nvCxnSpPr>
            <p:cNvPr id="987" name="Straight Connector 986">
              <a:extLst>
                <a:ext uri="{FF2B5EF4-FFF2-40B4-BE49-F238E27FC236}">
                  <a16:creationId xmlns:a16="http://schemas.microsoft.com/office/drawing/2014/main" id="{1409854A-EE55-4E3E-BFDD-AD271FDD3B1E}"/>
                </a:ext>
              </a:extLst>
            </p:cNvPr>
            <p:cNvCxnSpPr>
              <a:cxnSpLocks/>
            </p:cNvCxnSpPr>
            <p:nvPr/>
          </p:nvCxnSpPr>
          <p:spPr>
            <a:xfrm>
              <a:off x="5123485" y="2311197"/>
              <a:ext cx="720895" cy="425121"/>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grpSp>
      <p:cxnSp>
        <p:nvCxnSpPr>
          <p:cNvPr id="994" name="Straight Connector 993">
            <a:extLst>
              <a:ext uri="{FF2B5EF4-FFF2-40B4-BE49-F238E27FC236}">
                <a16:creationId xmlns:a16="http://schemas.microsoft.com/office/drawing/2014/main" id="{DF0E013C-E1DD-426C-A072-BD0D0E18E45A}"/>
              </a:ext>
            </a:extLst>
          </p:cNvPr>
          <p:cNvCxnSpPr>
            <a:cxnSpLocks/>
          </p:cNvCxnSpPr>
          <p:nvPr/>
        </p:nvCxnSpPr>
        <p:spPr>
          <a:xfrm flipV="1">
            <a:off x="4723300" y="2420888"/>
            <a:ext cx="76556" cy="44504"/>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sp>
        <p:nvSpPr>
          <p:cNvPr id="995" name="Rectangle 994">
            <a:extLst>
              <a:ext uri="{FF2B5EF4-FFF2-40B4-BE49-F238E27FC236}">
                <a16:creationId xmlns:a16="http://schemas.microsoft.com/office/drawing/2014/main" id="{297134D8-D819-4058-8733-B0270E3877F1}"/>
              </a:ext>
            </a:extLst>
          </p:cNvPr>
          <p:cNvSpPr/>
          <p:nvPr/>
        </p:nvSpPr>
        <p:spPr>
          <a:xfrm rot="-60000">
            <a:off x="5154235" y="5612119"/>
            <a:ext cx="1389608" cy="233929"/>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6" name="Rectangle 995">
            <a:extLst>
              <a:ext uri="{FF2B5EF4-FFF2-40B4-BE49-F238E27FC236}">
                <a16:creationId xmlns:a16="http://schemas.microsoft.com/office/drawing/2014/main" id="{1C9F7710-E03E-4540-8210-CD01D13DF22C}"/>
              </a:ext>
            </a:extLst>
          </p:cNvPr>
          <p:cNvSpPr/>
          <p:nvPr/>
        </p:nvSpPr>
        <p:spPr>
          <a:xfrm rot="-60000">
            <a:off x="6221414" y="4977600"/>
            <a:ext cx="1389608" cy="233929"/>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7" name="Rectangle 996">
            <a:extLst>
              <a:ext uri="{FF2B5EF4-FFF2-40B4-BE49-F238E27FC236}">
                <a16:creationId xmlns:a16="http://schemas.microsoft.com/office/drawing/2014/main" id="{3D6EE939-F9B1-47A2-8A96-8B5B98A4AC57}"/>
              </a:ext>
            </a:extLst>
          </p:cNvPr>
          <p:cNvSpPr/>
          <p:nvPr/>
        </p:nvSpPr>
        <p:spPr>
          <a:xfrm>
            <a:off x="6368833" y="5297370"/>
            <a:ext cx="408098" cy="530711"/>
          </a:xfrm>
          <a:prstGeom prst="rect">
            <a:avLst/>
          </a:prstGeom>
          <a:solidFill>
            <a:schemeClr val="accent2">
              <a:lumMod val="60000"/>
              <a:lumOff val="4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9" name="Rectangle 998">
            <a:extLst>
              <a:ext uri="{FF2B5EF4-FFF2-40B4-BE49-F238E27FC236}">
                <a16:creationId xmlns:a16="http://schemas.microsoft.com/office/drawing/2014/main" id="{CDFAFE8F-1AB5-4CE0-94CF-F670113D9734}"/>
              </a:ext>
            </a:extLst>
          </p:cNvPr>
          <p:cNvSpPr/>
          <p:nvPr/>
        </p:nvSpPr>
        <p:spPr>
          <a:xfrm>
            <a:off x="4099212" y="4945966"/>
            <a:ext cx="5976606"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0" name="Rectangle 999">
            <a:extLst>
              <a:ext uri="{FF2B5EF4-FFF2-40B4-BE49-F238E27FC236}">
                <a16:creationId xmlns:a16="http://schemas.microsoft.com/office/drawing/2014/main" id="{26E0F5E8-43D4-4738-BF07-B5BAA479C765}"/>
              </a:ext>
            </a:extLst>
          </p:cNvPr>
          <p:cNvSpPr/>
          <p:nvPr/>
        </p:nvSpPr>
        <p:spPr>
          <a:xfrm>
            <a:off x="6135043" y="5521587"/>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1" name="Rectangle 1000">
            <a:extLst>
              <a:ext uri="{FF2B5EF4-FFF2-40B4-BE49-F238E27FC236}">
                <a16:creationId xmlns:a16="http://schemas.microsoft.com/office/drawing/2014/main" id="{575BA9AF-6469-40C7-9393-D0A07E8DA0D0}"/>
              </a:ext>
            </a:extLst>
          </p:cNvPr>
          <p:cNvSpPr/>
          <p:nvPr/>
        </p:nvSpPr>
        <p:spPr>
          <a:xfrm>
            <a:off x="6448570" y="533734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4" name="Rectangle 1003">
            <a:extLst>
              <a:ext uri="{FF2B5EF4-FFF2-40B4-BE49-F238E27FC236}">
                <a16:creationId xmlns:a16="http://schemas.microsoft.com/office/drawing/2014/main" id="{449236B0-A1B2-4837-8F80-30FF13013406}"/>
              </a:ext>
            </a:extLst>
          </p:cNvPr>
          <p:cNvSpPr/>
          <p:nvPr/>
        </p:nvSpPr>
        <p:spPr>
          <a:xfrm>
            <a:off x="69669" y="4741605"/>
            <a:ext cx="7350464"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5" name="Rectangle 1004">
            <a:extLst>
              <a:ext uri="{FF2B5EF4-FFF2-40B4-BE49-F238E27FC236}">
                <a16:creationId xmlns:a16="http://schemas.microsoft.com/office/drawing/2014/main" id="{D5ED6200-D487-4252-B5EF-A7A316AF54AC}"/>
              </a:ext>
            </a:extLst>
          </p:cNvPr>
          <p:cNvSpPr/>
          <p:nvPr/>
        </p:nvSpPr>
        <p:spPr>
          <a:xfrm>
            <a:off x="2855155" y="4863485"/>
            <a:ext cx="1702798" cy="617472"/>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6" name="Rectangle 1005">
            <a:extLst>
              <a:ext uri="{FF2B5EF4-FFF2-40B4-BE49-F238E27FC236}">
                <a16:creationId xmlns:a16="http://schemas.microsoft.com/office/drawing/2014/main" id="{77CA356E-8C47-42BA-BF95-AFFBB9446D5D}"/>
              </a:ext>
            </a:extLst>
          </p:cNvPr>
          <p:cNvSpPr/>
          <p:nvPr/>
        </p:nvSpPr>
        <p:spPr>
          <a:xfrm>
            <a:off x="3960440" y="5373264"/>
            <a:ext cx="1198344" cy="4320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7" name="Rectangle 1006">
            <a:extLst>
              <a:ext uri="{FF2B5EF4-FFF2-40B4-BE49-F238E27FC236}">
                <a16:creationId xmlns:a16="http://schemas.microsoft.com/office/drawing/2014/main" id="{80EA9CE8-020E-420C-8A75-6B627C49C2F3}"/>
              </a:ext>
            </a:extLst>
          </p:cNvPr>
          <p:cNvSpPr/>
          <p:nvPr/>
        </p:nvSpPr>
        <p:spPr>
          <a:xfrm>
            <a:off x="2261875" y="4407542"/>
            <a:ext cx="1198344" cy="4320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67" name="Straight Connector 1066">
            <a:extLst>
              <a:ext uri="{FF2B5EF4-FFF2-40B4-BE49-F238E27FC236}">
                <a16:creationId xmlns:a16="http://schemas.microsoft.com/office/drawing/2014/main" id="{A74A7F64-92A5-4DED-BDB1-12EDE384B03E}"/>
              </a:ext>
            </a:extLst>
          </p:cNvPr>
          <p:cNvCxnSpPr>
            <a:cxnSpLocks/>
          </p:cNvCxnSpPr>
          <p:nvPr/>
        </p:nvCxnSpPr>
        <p:spPr>
          <a:xfrm>
            <a:off x="2578982" y="3410615"/>
            <a:ext cx="722" cy="530121"/>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sp>
        <p:nvSpPr>
          <p:cNvPr id="1068" name="Rectangle 1067">
            <a:extLst>
              <a:ext uri="{FF2B5EF4-FFF2-40B4-BE49-F238E27FC236}">
                <a16:creationId xmlns:a16="http://schemas.microsoft.com/office/drawing/2014/main" id="{3C4B0FCE-64DD-4065-B56D-92794FA823FD}"/>
              </a:ext>
            </a:extLst>
          </p:cNvPr>
          <p:cNvSpPr/>
          <p:nvPr/>
        </p:nvSpPr>
        <p:spPr>
          <a:xfrm>
            <a:off x="3635980" y="4740364"/>
            <a:ext cx="223006"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9" name="Trapezoid 152">
            <a:extLst>
              <a:ext uri="{FF2B5EF4-FFF2-40B4-BE49-F238E27FC236}">
                <a16:creationId xmlns:a16="http://schemas.microsoft.com/office/drawing/2014/main" id="{8A318157-78F2-4E9B-A6B0-2DA7CE838C00}"/>
              </a:ext>
            </a:extLst>
          </p:cNvPr>
          <p:cNvSpPr/>
          <p:nvPr/>
        </p:nvSpPr>
        <p:spPr>
          <a:xfrm rot="5400000">
            <a:off x="3807562" y="5183018"/>
            <a:ext cx="396464" cy="246634"/>
          </a:xfrm>
          <a:prstGeom prst="trapezoid">
            <a:avLst>
              <a:gd name="adj" fmla="val 57666"/>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70" name="Straight Connector 1069">
            <a:extLst>
              <a:ext uri="{FF2B5EF4-FFF2-40B4-BE49-F238E27FC236}">
                <a16:creationId xmlns:a16="http://schemas.microsoft.com/office/drawing/2014/main" id="{147EDEDB-24D0-4783-B4CE-A249FF4BDF8B}"/>
              </a:ext>
            </a:extLst>
          </p:cNvPr>
          <p:cNvCxnSpPr>
            <a:cxnSpLocks/>
          </p:cNvCxnSpPr>
          <p:nvPr/>
        </p:nvCxnSpPr>
        <p:spPr>
          <a:xfrm flipH="1" flipV="1">
            <a:off x="4132585" y="5138456"/>
            <a:ext cx="6310" cy="525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71" name="Straight Connector 1070">
            <a:extLst>
              <a:ext uri="{FF2B5EF4-FFF2-40B4-BE49-F238E27FC236}">
                <a16:creationId xmlns:a16="http://schemas.microsoft.com/office/drawing/2014/main" id="{230835C3-3751-49B8-80C1-46FFF395E23B}"/>
              </a:ext>
            </a:extLst>
          </p:cNvPr>
          <p:cNvCxnSpPr>
            <a:cxnSpLocks/>
          </p:cNvCxnSpPr>
          <p:nvPr/>
        </p:nvCxnSpPr>
        <p:spPr>
          <a:xfrm flipH="1" flipV="1">
            <a:off x="3276790" y="4626239"/>
            <a:ext cx="865235" cy="507169"/>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072" name="Isosceles Triangle 1071">
            <a:extLst>
              <a:ext uri="{FF2B5EF4-FFF2-40B4-BE49-F238E27FC236}">
                <a16:creationId xmlns:a16="http://schemas.microsoft.com/office/drawing/2014/main" id="{32436328-19E2-4ACB-A72C-A3C709A4312A}"/>
              </a:ext>
            </a:extLst>
          </p:cNvPr>
          <p:cNvSpPr/>
          <p:nvPr/>
        </p:nvSpPr>
        <p:spPr>
          <a:xfrm rot="5400000">
            <a:off x="3245380" y="4757354"/>
            <a:ext cx="308311" cy="247604"/>
          </a:xfrm>
          <a:prstGeom prst="triangl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3" name="Isosceles Triangle 1072">
            <a:extLst>
              <a:ext uri="{FF2B5EF4-FFF2-40B4-BE49-F238E27FC236}">
                <a16:creationId xmlns:a16="http://schemas.microsoft.com/office/drawing/2014/main" id="{ADC93C82-9F78-4D84-BB3E-8338ED5D8EB5}"/>
              </a:ext>
            </a:extLst>
          </p:cNvPr>
          <p:cNvSpPr/>
          <p:nvPr/>
        </p:nvSpPr>
        <p:spPr>
          <a:xfrm rot="16200000">
            <a:off x="3493565" y="5115306"/>
            <a:ext cx="415424" cy="373098"/>
          </a:xfrm>
          <a:prstGeom prst="triangl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74" name="Straight Connector 1073">
            <a:extLst>
              <a:ext uri="{FF2B5EF4-FFF2-40B4-BE49-F238E27FC236}">
                <a16:creationId xmlns:a16="http://schemas.microsoft.com/office/drawing/2014/main" id="{D5B56378-154F-4504-8A55-26A572AAADD4}"/>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75" name="Straight Connector 1074">
            <a:extLst>
              <a:ext uri="{FF2B5EF4-FFF2-40B4-BE49-F238E27FC236}">
                <a16:creationId xmlns:a16="http://schemas.microsoft.com/office/drawing/2014/main" id="{D0687B38-766D-405C-A29F-A14712DB4EC9}"/>
              </a:ext>
            </a:extLst>
          </p:cNvPr>
          <p:cNvCxnSpPr>
            <a:cxnSpLocks/>
          </p:cNvCxnSpPr>
          <p:nvPr/>
        </p:nvCxnSpPr>
        <p:spPr>
          <a:xfrm>
            <a:off x="3686478" y="4883638"/>
            <a:ext cx="0" cy="504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76" name="Straight Connector 1075">
            <a:extLst>
              <a:ext uri="{FF2B5EF4-FFF2-40B4-BE49-F238E27FC236}">
                <a16:creationId xmlns:a16="http://schemas.microsoft.com/office/drawing/2014/main" id="{3F54ED82-647B-45E1-865E-D02C4F4E32DF}"/>
              </a:ext>
            </a:extLst>
          </p:cNvPr>
          <p:cNvCxnSpPr>
            <a:cxnSpLocks/>
          </p:cNvCxnSpPr>
          <p:nvPr/>
        </p:nvCxnSpPr>
        <p:spPr>
          <a:xfrm flipH="1" flipV="1">
            <a:off x="3274566" y="4633961"/>
            <a:ext cx="0" cy="525431"/>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77" name="Group 1076">
            <a:extLst>
              <a:ext uri="{FF2B5EF4-FFF2-40B4-BE49-F238E27FC236}">
                <a16:creationId xmlns:a16="http://schemas.microsoft.com/office/drawing/2014/main" id="{37329285-C89C-4031-9591-25DE399C59D7}"/>
              </a:ext>
            </a:extLst>
          </p:cNvPr>
          <p:cNvGrpSpPr/>
          <p:nvPr/>
        </p:nvGrpSpPr>
        <p:grpSpPr>
          <a:xfrm>
            <a:off x="3650764" y="2931818"/>
            <a:ext cx="2234693" cy="1503229"/>
            <a:chOff x="7189043" y="5211496"/>
            <a:chExt cx="2234693" cy="1503229"/>
          </a:xfrm>
        </p:grpSpPr>
        <p:sp>
          <p:nvSpPr>
            <p:cNvPr id="1078" name="Rectangle 1077">
              <a:extLst>
                <a:ext uri="{FF2B5EF4-FFF2-40B4-BE49-F238E27FC236}">
                  <a16:creationId xmlns:a16="http://schemas.microsoft.com/office/drawing/2014/main" id="{D069681E-B76E-4EE0-B243-5555CE713EC2}"/>
                </a:ext>
              </a:extLst>
            </p:cNvPr>
            <p:cNvSpPr/>
            <p:nvPr/>
          </p:nvSpPr>
          <p:spPr>
            <a:xfrm>
              <a:off x="7189043" y="5759581"/>
              <a:ext cx="2234693" cy="339679"/>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79" name="Group 1078">
              <a:extLst>
                <a:ext uri="{FF2B5EF4-FFF2-40B4-BE49-F238E27FC236}">
                  <a16:creationId xmlns:a16="http://schemas.microsoft.com/office/drawing/2014/main" id="{2C8D5A39-86ED-4CA5-BBFA-45860C67F4B6}"/>
                </a:ext>
              </a:extLst>
            </p:cNvPr>
            <p:cNvGrpSpPr/>
            <p:nvPr/>
          </p:nvGrpSpPr>
          <p:grpSpPr>
            <a:xfrm>
              <a:off x="7445393" y="5211496"/>
              <a:ext cx="1535407" cy="1503229"/>
              <a:chOff x="7445393" y="5211496"/>
              <a:chExt cx="1535407" cy="1503229"/>
            </a:xfrm>
          </p:grpSpPr>
          <p:sp>
            <p:nvSpPr>
              <p:cNvPr id="1080" name="Rectangle 1079">
                <a:extLst>
                  <a:ext uri="{FF2B5EF4-FFF2-40B4-BE49-F238E27FC236}">
                    <a16:creationId xmlns:a16="http://schemas.microsoft.com/office/drawing/2014/main" id="{5916B3C6-E61B-4FB1-9870-01F8E5C16E70}"/>
                  </a:ext>
                </a:extLst>
              </p:cNvPr>
              <p:cNvSpPr/>
              <p:nvPr/>
            </p:nvSpPr>
            <p:spPr>
              <a:xfrm>
                <a:off x="7445393" y="5482946"/>
                <a:ext cx="392864"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1" name="Rectangle 1080">
                <a:extLst>
                  <a:ext uri="{FF2B5EF4-FFF2-40B4-BE49-F238E27FC236}">
                    <a16:creationId xmlns:a16="http://schemas.microsoft.com/office/drawing/2014/main" id="{D8193DB1-B6EE-43CE-9D63-69F96CBB8A3A}"/>
                  </a:ext>
                </a:extLst>
              </p:cNvPr>
              <p:cNvSpPr/>
              <p:nvPr/>
            </p:nvSpPr>
            <p:spPr>
              <a:xfrm>
                <a:off x="8003479" y="5349999"/>
                <a:ext cx="390432" cy="1364726"/>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2" name="Cylinder 1081">
                <a:extLst>
                  <a:ext uri="{FF2B5EF4-FFF2-40B4-BE49-F238E27FC236}">
                    <a16:creationId xmlns:a16="http://schemas.microsoft.com/office/drawing/2014/main" id="{F68BFED2-76CF-497F-AE7C-CFC2EC38569C}"/>
                  </a:ext>
                </a:extLst>
              </p:cNvPr>
              <p:cNvSpPr>
                <a:spLocks noChangeAspect="1"/>
              </p:cNvSpPr>
              <p:nvPr/>
            </p:nvSpPr>
            <p:spPr>
              <a:xfrm>
                <a:off x="8655820" y="6071709"/>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3" name="Rectangle 1082">
                <a:extLst>
                  <a:ext uri="{FF2B5EF4-FFF2-40B4-BE49-F238E27FC236}">
                    <a16:creationId xmlns:a16="http://schemas.microsoft.com/office/drawing/2014/main" id="{4FE02758-9402-463B-A58E-B30D4E50AD9E}"/>
                  </a:ext>
                </a:extLst>
              </p:cNvPr>
              <p:cNvSpPr/>
              <p:nvPr/>
            </p:nvSpPr>
            <p:spPr>
              <a:xfrm>
                <a:off x="8009481" y="5211496"/>
                <a:ext cx="390432" cy="1364726"/>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4" name="Cylinder 1083">
                <a:extLst>
                  <a:ext uri="{FF2B5EF4-FFF2-40B4-BE49-F238E27FC236}">
                    <a16:creationId xmlns:a16="http://schemas.microsoft.com/office/drawing/2014/main" id="{C23A4AB9-58E2-4EE1-B673-7F44558B1F4E}"/>
                  </a:ext>
                </a:extLst>
              </p:cNvPr>
              <p:cNvSpPr>
                <a:spLocks noChangeAspect="1"/>
              </p:cNvSpPr>
              <p:nvPr/>
            </p:nvSpPr>
            <p:spPr>
              <a:xfrm>
                <a:off x="7740790" y="548937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5" name="Cylinder 1084">
                <a:extLst>
                  <a:ext uri="{FF2B5EF4-FFF2-40B4-BE49-F238E27FC236}">
                    <a16:creationId xmlns:a16="http://schemas.microsoft.com/office/drawing/2014/main" id="{45E8AF92-0E45-4B8F-9A8B-A18087B3A711}"/>
                  </a:ext>
                </a:extLst>
              </p:cNvPr>
              <p:cNvSpPr>
                <a:spLocks noChangeAspect="1"/>
              </p:cNvSpPr>
              <p:nvPr/>
            </p:nvSpPr>
            <p:spPr>
              <a:xfrm>
                <a:off x="7842503" y="5530519"/>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6" name="Cylinder 1085">
                <a:extLst>
                  <a:ext uri="{FF2B5EF4-FFF2-40B4-BE49-F238E27FC236}">
                    <a16:creationId xmlns:a16="http://schemas.microsoft.com/office/drawing/2014/main" id="{F250440D-D4DC-499D-90D8-C9CCA220053D}"/>
                  </a:ext>
                </a:extLst>
              </p:cNvPr>
              <p:cNvSpPr>
                <a:spLocks noChangeAspect="1"/>
              </p:cNvSpPr>
              <p:nvPr/>
            </p:nvSpPr>
            <p:spPr>
              <a:xfrm>
                <a:off x="7933327" y="5591226"/>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7" name="Cylinder 1086">
                <a:extLst>
                  <a:ext uri="{FF2B5EF4-FFF2-40B4-BE49-F238E27FC236}">
                    <a16:creationId xmlns:a16="http://schemas.microsoft.com/office/drawing/2014/main" id="{E0BF48F3-D9A0-463B-93E9-6C804495F930}"/>
                  </a:ext>
                </a:extLst>
              </p:cNvPr>
              <p:cNvSpPr>
                <a:spLocks noChangeAspect="1"/>
              </p:cNvSpPr>
              <p:nvPr/>
            </p:nvSpPr>
            <p:spPr>
              <a:xfrm>
                <a:off x="7676146" y="5532593"/>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8" name="Cylinder 1087">
                <a:extLst>
                  <a:ext uri="{FF2B5EF4-FFF2-40B4-BE49-F238E27FC236}">
                    <a16:creationId xmlns:a16="http://schemas.microsoft.com/office/drawing/2014/main" id="{D42D35A3-7A58-44E9-994A-5AAA28F4F8A6}"/>
                  </a:ext>
                </a:extLst>
              </p:cNvPr>
              <p:cNvSpPr>
                <a:spLocks noChangeAspect="1"/>
              </p:cNvSpPr>
              <p:nvPr/>
            </p:nvSpPr>
            <p:spPr>
              <a:xfrm>
                <a:off x="7777723" y="5572261"/>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9" name="Cylinder 1088">
                <a:extLst>
                  <a:ext uri="{FF2B5EF4-FFF2-40B4-BE49-F238E27FC236}">
                    <a16:creationId xmlns:a16="http://schemas.microsoft.com/office/drawing/2014/main" id="{78F7F44A-EDAC-4B2C-A984-D53711D7B532}"/>
                  </a:ext>
                </a:extLst>
              </p:cNvPr>
              <p:cNvSpPr>
                <a:spLocks noChangeAspect="1"/>
              </p:cNvSpPr>
              <p:nvPr/>
            </p:nvSpPr>
            <p:spPr>
              <a:xfrm>
                <a:off x="7861959" y="5631592"/>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0" name="Cylinder 1089">
                <a:extLst>
                  <a:ext uri="{FF2B5EF4-FFF2-40B4-BE49-F238E27FC236}">
                    <a16:creationId xmlns:a16="http://schemas.microsoft.com/office/drawing/2014/main" id="{3FC61759-F609-4165-8338-1F8A43FE296F}"/>
                  </a:ext>
                </a:extLst>
              </p:cNvPr>
              <p:cNvSpPr>
                <a:spLocks noChangeAspect="1"/>
              </p:cNvSpPr>
              <p:nvPr/>
            </p:nvSpPr>
            <p:spPr>
              <a:xfrm>
                <a:off x="8510500" y="593552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1" name="Cylinder 1090">
                <a:extLst>
                  <a:ext uri="{FF2B5EF4-FFF2-40B4-BE49-F238E27FC236}">
                    <a16:creationId xmlns:a16="http://schemas.microsoft.com/office/drawing/2014/main" id="{27C687B7-1538-4BAB-BCF2-356F3C767674}"/>
                  </a:ext>
                </a:extLst>
              </p:cNvPr>
              <p:cNvSpPr>
                <a:spLocks noChangeAspect="1"/>
              </p:cNvSpPr>
              <p:nvPr/>
            </p:nvSpPr>
            <p:spPr>
              <a:xfrm>
                <a:off x="8645461" y="602289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2" name="Cube 1091">
                <a:extLst>
                  <a:ext uri="{FF2B5EF4-FFF2-40B4-BE49-F238E27FC236}">
                    <a16:creationId xmlns:a16="http://schemas.microsoft.com/office/drawing/2014/main" id="{CBAE3A9A-93E4-48C3-893E-DCE36AFE9D82}"/>
                  </a:ext>
                </a:extLst>
              </p:cNvPr>
              <p:cNvSpPr/>
              <p:nvPr/>
            </p:nvSpPr>
            <p:spPr>
              <a:xfrm>
                <a:off x="8009158" y="5609462"/>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3" name="Cube 1092">
                <a:extLst>
                  <a:ext uri="{FF2B5EF4-FFF2-40B4-BE49-F238E27FC236}">
                    <a16:creationId xmlns:a16="http://schemas.microsoft.com/office/drawing/2014/main" id="{FA560CCA-EF7A-4405-A496-7527F1A36DC1}"/>
                  </a:ext>
                </a:extLst>
              </p:cNvPr>
              <p:cNvSpPr/>
              <p:nvPr/>
            </p:nvSpPr>
            <p:spPr>
              <a:xfrm>
                <a:off x="8125806" y="5675373"/>
                <a:ext cx="161813" cy="225552"/>
              </a:xfrm>
              <a:prstGeom prst="cube">
                <a:avLst>
                  <a:gd name="adj" fmla="val 46960"/>
                </a:avLst>
              </a:prstGeom>
              <a:solidFill>
                <a:schemeClr val="accent4">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4" name="Cube 1093">
                <a:extLst>
                  <a:ext uri="{FF2B5EF4-FFF2-40B4-BE49-F238E27FC236}">
                    <a16:creationId xmlns:a16="http://schemas.microsoft.com/office/drawing/2014/main" id="{565AF702-F6D0-4B1B-90DF-97362360102E}"/>
                  </a:ext>
                </a:extLst>
              </p:cNvPr>
              <p:cNvSpPr/>
              <p:nvPr/>
            </p:nvSpPr>
            <p:spPr>
              <a:xfrm>
                <a:off x="8318184" y="5801144"/>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5" name="Cube 1094">
                <a:extLst>
                  <a:ext uri="{FF2B5EF4-FFF2-40B4-BE49-F238E27FC236}">
                    <a16:creationId xmlns:a16="http://schemas.microsoft.com/office/drawing/2014/main" id="{EB6F92FC-DD4F-4ABC-A9C0-2D576BC6B098}"/>
                  </a:ext>
                </a:extLst>
              </p:cNvPr>
              <p:cNvSpPr/>
              <p:nvPr/>
            </p:nvSpPr>
            <p:spPr>
              <a:xfrm>
                <a:off x="8214683" y="5725223"/>
                <a:ext cx="161813" cy="225552"/>
              </a:xfrm>
              <a:prstGeom prst="cube">
                <a:avLst>
                  <a:gd name="adj" fmla="val 46960"/>
                </a:avLst>
              </a:prstGeom>
              <a:solidFill>
                <a:schemeClr val="accent3">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6" name="Cylinder 1095">
                <a:extLst>
                  <a:ext uri="{FF2B5EF4-FFF2-40B4-BE49-F238E27FC236}">
                    <a16:creationId xmlns:a16="http://schemas.microsoft.com/office/drawing/2014/main" id="{F2494EB3-94C4-44B4-8415-B1DD0F1F378D}"/>
                  </a:ext>
                </a:extLst>
              </p:cNvPr>
              <p:cNvSpPr>
                <a:spLocks noChangeAspect="1"/>
              </p:cNvSpPr>
              <p:nvPr/>
            </p:nvSpPr>
            <p:spPr>
              <a:xfrm>
                <a:off x="8577337" y="597616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7" name="Cylinder 1096">
                <a:extLst>
                  <a:ext uri="{FF2B5EF4-FFF2-40B4-BE49-F238E27FC236}">
                    <a16:creationId xmlns:a16="http://schemas.microsoft.com/office/drawing/2014/main" id="{D8D3012B-CE44-4397-AAFF-029FF5F34A51}"/>
                  </a:ext>
                </a:extLst>
              </p:cNvPr>
              <p:cNvSpPr>
                <a:spLocks noChangeAspect="1"/>
              </p:cNvSpPr>
              <p:nvPr/>
            </p:nvSpPr>
            <p:spPr>
              <a:xfrm>
                <a:off x="8686467" y="6063901"/>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8" name="Cylinder 1097">
                <a:extLst>
                  <a:ext uri="{FF2B5EF4-FFF2-40B4-BE49-F238E27FC236}">
                    <a16:creationId xmlns:a16="http://schemas.microsoft.com/office/drawing/2014/main" id="{6CAC68FC-B962-4999-9612-6A8E957E3D80}"/>
                  </a:ext>
                </a:extLst>
              </p:cNvPr>
              <p:cNvSpPr>
                <a:spLocks noChangeAspect="1"/>
              </p:cNvSpPr>
              <p:nvPr/>
            </p:nvSpPr>
            <p:spPr>
              <a:xfrm>
                <a:off x="8524587" y="6025760"/>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9" name="Cylinder 1098">
                <a:extLst>
                  <a:ext uri="{FF2B5EF4-FFF2-40B4-BE49-F238E27FC236}">
                    <a16:creationId xmlns:a16="http://schemas.microsoft.com/office/drawing/2014/main" id="{14B5DB5F-E4BA-4524-BC76-2A649E708744}"/>
                  </a:ext>
                </a:extLst>
              </p:cNvPr>
              <p:cNvSpPr>
                <a:spLocks noChangeAspect="1"/>
              </p:cNvSpPr>
              <p:nvPr/>
            </p:nvSpPr>
            <p:spPr>
              <a:xfrm>
                <a:off x="8586624" y="6058117"/>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0" name="Rectangle 1099">
                <a:extLst>
                  <a:ext uri="{FF2B5EF4-FFF2-40B4-BE49-F238E27FC236}">
                    <a16:creationId xmlns:a16="http://schemas.microsoft.com/office/drawing/2014/main" id="{7953D838-49FF-4BC7-A3BA-F06379AB8467}"/>
                  </a:ext>
                </a:extLst>
              </p:cNvPr>
              <p:cNvSpPr/>
              <p:nvPr/>
            </p:nvSpPr>
            <p:spPr>
              <a:xfrm>
                <a:off x="8542639" y="6155515"/>
                <a:ext cx="438161"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01" name="Group 1100">
            <a:extLst>
              <a:ext uri="{FF2B5EF4-FFF2-40B4-BE49-F238E27FC236}">
                <a16:creationId xmlns:a16="http://schemas.microsoft.com/office/drawing/2014/main" id="{730D88FC-3999-4135-88B5-F55D83110F4E}"/>
              </a:ext>
            </a:extLst>
          </p:cNvPr>
          <p:cNvGrpSpPr/>
          <p:nvPr/>
        </p:nvGrpSpPr>
        <p:grpSpPr>
          <a:xfrm>
            <a:off x="5002887" y="3789816"/>
            <a:ext cx="2234693" cy="1503229"/>
            <a:chOff x="7189043" y="5211496"/>
            <a:chExt cx="2234693" cy="1503229"/>
          </a:xfrm>
        </p:grpSpPr>
        <p:sp>
          <p:nvSpPr>
            <p:cNvPr id="1102" name="Rectangle 1101">
              <a:extLst>
                <a:ext uri="{FF2B5EF4-FFF2-40B4-BE49-F238E27FC236}">
                  <a16:creationId xmlns:a16="http://schemas.microsoft.com/office/drawing/2014/main" id="{E87E56F1-D933-4B2B-979E-B0F349425990}"/>
                </a:ext>
              </a:extLst>
            </p:cNvPr>
            <p:cNvSpPr/>
            <p:nvPr/>
          </p:nvSpPr>
          <p:spPr>
            <a:xfrm>
              <a:off x="7189043" y="5759581"/>
              <a:ext cx="2234693" cy="339679"/>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03" name="Group 1102">
              <a:extLst>
                <a:ext uri="{FF2B5EF4-FFF2-40B4-BE49-F238E27FC236}">
                  <a16:creationId xmlns:a16="http://schemas.microsoft.com/office/drawing/2014/main" id="{8076EBDC-C748-422C-9A63-FAD020EFBE2F}"/>
                </a:ext>
              </a:extLst>
            </p:cNvPr>
            <p:cNvGrpSpPr/>
            <p:nvPr/>
          </p:nvGrpSpPr>
          <p:grpSpPr>
            <a:xfrm>
              <a:off x="7445393" y="5211496"/>
              <a:ext cx="1535407" cy="1503229"/>
              <a:chOff x="7445393" y="5211496"/>
              <a:chExt cx="1535407" cy="1503229"/>
            </a:xfrm>
          </p:grpSpPr>
          <p:sp>
            <p:nvSpPr>
              <p:cNvPr id="1104" name="Rectangle 1103">
                <a:extLst>
                  <a:ext uri="{FF2B5EF4-FFF2-40B4-BE49-F238E27FC236}">
                    <a16:creationId xmlns:a16="http://schemas.microsoft.com/office/drawing/2014/main" id="{0DB918C5-D8BB-439F-ADB8-648818234FEC}"/>
                  </a:ext>
                </a:extLst>
              </p:cNvPr>
              <p:cNvSpPr/>
              <p:nvPr/>
            </p:nvSpPr>
            <p:spPr>
              <a:xfrm>
                <a:off x="7445393" y="5482946"/>
                <a:ext cx="392864"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5" name="Rectangle 1104">
                <a:extLst>
                  <a:ext uri="{FF2B5EF4-FFF2-40B4-BE49-F238E27FC236}">
                    <a16:creationId xmlns:a16="http://schemas.microsoft.com/office/drawing/2014/main" id="{F2AE72F2-7BBE-414C-BBA1-7E83F61EA2F8}"/>
                  </a:ext>
                </a:extLst>
              </p:cNvPr>
              <p:cNvSpPr/>
              <p:nvPr/>
            </p:nvSpPr>
            <p:spPr>
              <a:xfrm>
                <a:off x="8003479" y="5349999"/>
                <a:ext cx="390432" cy="1364726"/>
              </a:xfrm>
              <a:prstGeom prst="rect">
                <a:avLst/>
              </a:prstGeom>
              <a:solidFill>
                <a:schemeClr val="accent1">
                  <a:lumMod val="60000"/>
                  <a:lumOff val="4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6" name="Cylinder 1105">
                <a:extLst>
                  <a:ext uri="{FF2B5EF4-FFF2-40B4-BE49-F238E27FC236}">
                    <a16:creationId xmlns:a16="http://schemas.microsoft.com/office/drawing/2014/main" id="{38B3410D-1FDC-4D01-A7F1-2C70F8DAECA8}"/>
                  </a:ext>
                </a:extLst>
              </p:cNvPr>
              <p:cNvSpPr>
                <a:spLocks noChangeAspect="1"/>
              </p:cNvSpPr>
              <p:nvPr/>
            </p:nvSpPr>
            <p:spPr>
              <a:xfrm>
                <a:off x="8655820" y="6071709"/>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7" name="Cylinder 1106">
                <a:extLst>
                  <a:ext uri="{FF2B5EF4-FFF2-40B4-BE49-F238E27FC236}">
                    <a16:creationId xmlns:a16="http://schemas.microsoft.com/office/drawing/2014/main" id="{D3A6592B-A507-4E9E-B213-249E234B3809}"/>
                  </a:ext>
                </a:extLst>
              </p:cNvPr>
              <p:cNvSpPr>
                <a:spLocks noChangeAspect="1"/>
              </p:cNvSpPr>
              <p:nvPr/>
            </p:nvSpPr>
            <p:spPr>
              <a:xfrm>
                <a:off x="8375099" y="6075164"/>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8" name="Cylinder 1107">
                <a:extLst>
                  <a:ext uri="{FF2B5EF4-FFF2-40B4-BE49-F238E27FC236}">
                    <a16:creationId xmlns:a16="http://schemas.microsoft.com/office/drawing/2014/main" id="{718B2B66-BC3F-4152-BA3F-3401FB00E972}"/>
                  </a:ext>
                </a:extLst>
              </p:cNvPr>
              <p:cNvSpPr>
                <a:spLocks noChangeAspect="1"/>
              </p:cNvSpPr>
              <p:nvPr/>
            </p:nvSpPr>
            <p:spPr>
              <a:xfrm>
                <a:off x="8558323" y="6189335"/>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9" name="Cylinder 1108">
                <a:extLst>
                  <a:ext uri="{FF2B5EF4-FFF2-40B4-BE49-F238E27FC236}">
                    <a16:creationId xmlns:a16="http://schemas.microsoft.com/office/drawing/2014/main" id="{801FB98F-3D9D-4838-B24C-366243DADD78}"/>
                  </a:ext>
                </a:extLst>
              </p:cNvPr>
              <p:cNvSpPr>
                <a:spLocks noChangeAspect="1"/>
              </p:cNvSpPr>
              <p:nvPr/>
            </p:nvSpPr>
            <p:spPr>
              <a:xfrm>
                <a:off x="8423481" y="6113349"/>
                <a:ext cx="72000" cy="134044"/>
              </a:xfrm>
              <a:prstGeom prst="can">
                <a:avLst>
                  <a:gd name="adj" fmla="val 48786"/>
                </a:avLst>
              </a:prstGeom>
              <a:solidFill>
                <a:schemeClr val="accent1">
                  <a:lumMod val="75000"/>
                </a:schemeClr>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0" name="Rectangle 1109">
                <a:extLst>
                  <a:ext uri="{FF2B5EF4-FFF2-40B4-BE49-F238E27FC236}">
                    <a16:creationId xmlns:a16="http://schemas.microsoft.com/office/drawing/2014/main" id="{FDE02961-6F81-499F-B309-4CA79E82007E}"/>
                  </a:ext>
                </a:extLst>
              </p:cNvPr>
              <p:cNvSpPr/>
              <p:nvPr/>
            </p:nvSpPr>
            <p:spPr>
              <a:xfrm>
                <a:off x="8009481" y="5211496"/>
                <a:ext cx="390432" cy="1364726"/>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1" name="Cylinder 1110">
                <a:extLst>
                  <a:ext uri="{FF2B5EF4-FFF2-40B4-BE49-F238E27FC236}">
                    <a16:creationId xmlns:a16="http://schemas.microsoft.com/office/drawing/2014/main" id="{C7B04F1A-8EE9-48AB-873A-854E7B1E8069}"/>
                  </a:ext>
                </a:extLst>
              </p:cNvPr>
              <p:cNvSpPr>
                <a:spLocks noChangeAspect="1"/>
              </p:cNvSpPr>
              <p:nvPr/>
            </p:nvSpPr>
            <p:spPr>
              <a:xfrm>
                <a:off x="7713583" y="5485885"/>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2" name="Cube 1111">
                <a:extLst>
                  <a:ext uri="{FF2B5EF4-FFF2-40B4-BE49-F238E27FC236}">
                    <a16:creationId xmlns:a16="http://schemas.microsoft.com/office/drawing/2014/main" id="{EDC2D65A-596B-41FD-9C94-692CDFF87857}"/>
                  </a:ext>
                </a:extLst>
              </p:cNvPr>
              <p:cNvSpPr/>
              <p:nvPr/>
            </p:nvSpPr>
            <p:spPr>
              <a:xfrm>
                <a:off x="8036766" y="5599821"/>
                <a:ext cx="161813" cy="225552"/>
              </a:xfrm>
              <a:prstGeom prst="cube">
                <a:avLst>
                  <a:gd name="adj" fmla="val 46960"/>
                </a:avLst>
              </a:prstGeom>
              <a:solidFill>
                <a:schemeClr val="accent4">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3" name="Cube 1112">
                <a:extLst>
                  <a:ext uri="{FF2B5EF4-FFF2-40B4-BE49-F238E27FC236}">
                    <a16:creationId xmlns:a16="http://schemas.microsoft.com/office/drawing/2014/main" id="{D978733A-6492-418E-B415-A7B0E42CBE44}"/>
                  </a:ext>
                </a:extLst>
              </p:cNvPr>
              <p:cNvSpPr/>
              <p:nvPr/>
            </p:nvSpPr>
            <p:spPr>
              <a:xfrm>
                <a:off x="8493647" y="5872032"/>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4" name="Cube 1113">
                <a:extLst>
                  <a:ext uri="{FF2B5EF4-FFF2-40B4-BE49-F238E27FC236}">
                    <a16:creationId xmlns:a16="http://schemas.microsoft.com/office/drawing/2014/main" id="{774DE4CE-310D-4208-B907-935C40B04B61}"/>
                  </a:ext>
                </a:extLst>
              </p:cNvPr>
              <p:cNvSpPr/>
              <p:nvPr/>
            </p:nvSpPr>
            <p:spPr>
              <a:xfrm>
                <a:off x="8260507" y="5743366"/>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5" name="Cylinder 1114">
                <a:extLst>
                  <a:ext uri="{FF2B5EF4-FFF2-40B4-BE49-F238E27FC236}">
                    <a16:creationId xmlns:a16="http://schemas.microsoft.com/office/drawing/2014/main" id="{A1801CED-AB0A-48DC-878E-AC3E196420EA}"/>
                  </a:ext>
                </a:extLst>
              </p:cNvPr>
              <p:cNvSpPr>
                <a:spLocks noChangeAspect="1"/>
              </p:cNvSpPr>
              <p:nvPr/>
            </p:nvSpPr>
            <p:spPr>
              <a:xfrm>
                <a:off x="7814712" y="5524459"/>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6" name="Cylinder 1115">
                <a:extLst>
                  <a:ext uri="{FF2B5EF4-FFF2-40B4-BE49-F238E27FC236}">
                    <a16:creationId xmlns:a16="http://schemas.microsoft.com/office/drawing/2014/main" id="{68E3BA2D-C4D4-4592-9321-941A17F5D0A4}"/>
                  </a:ext>
                </a:extLst>
              </p:cNvPr>
              <p:cNvSpPr>
                <a:spLocks noChangeAspect="1"/>
              </p:cNvSpPr>
              <p:nvPr/>
            </p:nvSpPr>
            <p:spPr>
              <a:xfrm>
                <a:off x="7639225" y="5521252"/>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7" name="Cylinder 1116">
                <a:extLst>
                  <a:ext uri="{FF2B5EF4-FFF2-40B4-BE49-F238E27FC236}">
                    <a16:creationId xmlns:a16="http://schemas.microsoft.com/office/drawing/2014/main" id="{00FA9DE8-EB1C-4FE1-8C4B-83DCC6F9A1D9}"/>
                  </a:ext>
                </a:extLst>
              </p:cNvPr>
              <p:cNvSpPr>
                <a:spLocks noChangeAspect="1"/>
              </p:cNvSpPr>
              <p:nvPr/>
            </p:nvSpPr>
            <p:spPr>
              <a:xfrm>
                <a:off x="7731156" y="5569185"/>
                <a:ext cx="72000" cy="134044"/>
              </a:xfrm>
              <a:prstGeom prst="can">
                <a:avLst>
                  <a:gd name="adj" fmla="val 48786"/>
                </a:avLst>
              </a:prstGeom>
              <a:solidFill>
                <a:schemeClr val="accent4"/>
              </a:solid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8" name="Rectangle 1117">
                <a:extLst>
                  <a:ext uri="{FF2B5EF4-FFF2-40B4-BE49-F238E27FC236}">
                    <a16:creationId xmlns:a16="http://schemas.microsoft.com/office/drawing/2014/main" id="{70A0C595-A357-497D-8395-EB6266014CDB}"/>
                  </a:ext>
                </a:extLst>
              </p:cNvPr>
              <p:cNvSpPr/>
              <p:nvPr/>
            </p:nvSpPr>
            <p:spPr>
              <a:xfrm>
                <a:off x="8542639" y="6155515"/>
                <a:ext cx="438161" cy="339679"/>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119" name="Cube 1118">
            <a:extLst>
              <a:ext uri="{FF2B5EF4-FFF2-40B4-BE49-F238E27FC236}">
                <a16:creationId xmlns:a16="http://schemas.microsoft.com/office/drawing/2014/main" id="{A93FA391-6CB8-4DDC-9FA6-3725EAB903C2}"/>
              </a:ext>
            </a:extLst>
          </p:cNvPr>
          <p:cNvSpPr/>
          <p:nvPr/>
        </p:nvSpPr>
        <p:spPr>
          <a:xfrm>
            <a:off x="5741531" y="4131078"/>
            <a:ext cx="161813" cy="225552"/>
          </a:xfrm>
          <a:prstGeom prst="cube">
            <a:avLst>
              <a:gd name="adj" fmla="val 46960"/>
            </a:avLst>
          </a:prstGeom>
          <a:solidFill>
            <a:schemeClr val="accent4">
              <a:lumMod val="7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0" name="Cube 1119">
            <a:extLst>
              <a:ext uri="{FF2B5EF4-FFF2-40B4-BE49-F238E27FC236}">
                <a16:creationId xmlns:a16="http://schemas.microsoft.com/office/drawing/2014/main" id="{8046F8CE-CE63-42BE-9BFE-E6C8DC496AFC}"/>
              </a:ext>
            </a:extLst>
          </p:cNvPr>
          <p:cNvSpPr/>
          <p:nvPr/>
        </p:nvSpPr>
        <p:spPr>
          <a:xfrm>
            <a:off x="6415683" y="4524567"/>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1" name="Cube 1120">
            <a:extLst>
              <a:ext uri="{FF2B5EF4-FFF2-40B4-BE49-F238E27FC236}">
                <a16:creationId xmlns:a16="http://schemas.microsoft.com/office/drawing/2014/main" id="{9912D2C4-4F6F-49C6-BC40-39C9EBFB783D}"/>
              </a:ext>
            </a:extLst>
          </p:cNvPr>
          <p:cNvSpPr/>
          <p:nvPr/>
        </p:nvSpPr>
        <p:spPr>
          <a:xfrm>
            <a:off x="6231946" y="4494332"/>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2" name="Cube 1121">
            <a:extLst>
              <a:ext uri="{FF2B5EF4-FFF2-40B4-BE49-F238E27FC236}">
                <a16:creationId xmlns:a16="http://schemas.microsoft.com/office/drawing/2014/main" id="{06374F3F-51F9-49F3-9323-CC5D79F85BF4}"/>
              </a:ext>
            </a:extLst>
          </p:cNvPr>
          <p:cNvSpPr/>
          <p:nvPr/>
        </p:nvSpPr>
        <p:spPr>
          <a:xfrm>
            <a:off x="6344490" y="4567036"/>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3" name="Cube 1122">
            <a:extLst>
              <a:ext uri="{FF2B5EF4-FFF2-40B4-BE49-F238E27FC236}">
                <a16:creationId xmlns:a16="http://schemas.microsoft.com/office/drawing/2014/main" id="{2C9A6FF8-C372-458F-92B1-71476A78DE91}"/>
              </a:ext>
            </a:extLst>
          </p:cNvPr>
          <p:cNvSpPr/>
          <p:nvPr/>
        </p:nvSpPr>
        <p:spPr>
          <a:xfrm>
            <a:off x="5958774" y="4249976"/>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4" name="Cube 1123">
            <a:extLst>
              <a:ext uri="{FF2B5EF4-FFF2-40B4-BE49-F238E27FC236}">
                <a16:creationId xmlns:a16="http://schemas.microsoft.com/office/drawing/2014/main" id="{0F8353CC-5412-40F8-82DC-323F4559D9A5}"/>
              </a:ext>
            </a:extLst>
          </p:cNvPr>
          <p:cNvSpPr/>
          <p:nvPr/>
        </p:nvSpPr>
        <p:spPr>
          <a:xfrm>
            <a:off x="5892202" y="4311332"/>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5" name="Cube 1124">
            <a:extLst>
              <a:ext uri="{FF2B5EF4-FFF2-40B4-BE49-F238E27FC236}">
                <a16:creationId xmlns:a16="http://schemas.microsoft.com/office/drawing/2014/main" id="{9EC9D6A2-BC7C-46A1-AA30-DB6DD10963A8}"/>
              </a:ext>
            </a:extLst>
          </p:cNvPr>
          <p:cNvSpPr/>
          <p:nvPr/>
        </p:nvSpPr>
        <p:spPr>
          <a:xfrm>
            <a:off x="5996546" y="4364124"/>
            <a:ext cx="161813" cy="225552"/>
          </a:xfrm>
          <a:prstGeom prst="cube">
            <a:avLst>
              <a:gd name="adj" fmla="val 46960"/>
            </a:avLst>
          </a:prstGeom>
          <a:solidFill>
            <a:schemeClr val="accent6">
              <a:lumMod val="60000"/>
              <a:lumOff val="40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hlinkClick r:id="rId4" action="ppaction://hlinksldjump"/>
            <a:extLst>
              <a:ext uri="{FF2B5EF4-FFF2-40B4-BE49-F238E27FC236}">
                <a16:creationId xmlns:a16="http://schemas.microsoft.com/office/drawing/2014/main" id="{327B0EA0-642D-43DF-9061-DFEA6F044561}"/>
              </a:ext>
            </a:extLst>
          </p:cNvPr>
          <p:cNvPicPr>
            <a:picLocks noChangeAspect="1"/>
          </p:cNvPicPr>
          <p:nvPr/>
        </p:nvPicPr>
        <p:blipFill>
          <a:blip r:embed="rId5"/>
          <a:stretch>
            <a:fillRect/>
          </a:stretch>
        </p:blipFill>
        <p:spPr>
          <a:xfrm>
            <a:off x="10498396" y="5198838"/>
            <a:ext cx="1325063" cy="849787"/>
          </a:xfrm>
          <a:prstGeom prst="rect">
            <a:avLst/>
          </a:prstGeom>
        </p:spPr>
      </p:pic>
      <p:sp>
        <p:nvSpPr>
          <p:cNvPr id="3" name="Rectangle 2">
            <a:hlinkClick r:id="rId6" action="ppaction://hlinksldjump"/>
            <a:extLst>
              <a:ext uri="{FF2B5EF4-FFF2-40B4-BE49-F238E27FC236}">
                <a16:creationId xmlns:a16="http://schemas.microsoft.com/office/drawing/2014/main" id="{8BE62068-98BE-6BAE-EAE3-7987E4FDCEA6}"/>
              </a:ext>
            </a:extLst>
          </p:cNvPr>
          <p:cNvSpPr/>
          <p:nvPr/>
        </p:nvSpPr>
        <p:spPr>
          <a:xfrm>
            <a:off x="7478255" y="1495550"/>
            <a:ext cx="4560577" cy="1525201"/>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There are many options to make the shop front more sustainable. The choice of lights, climate control methods and settings, materials for shopping bags and displays all make a difference.</a:t>
            </a:r>
          </a:p>
        </p:txBody>
      </p:sp>
      <p:sp>
        <p:nvSpPr>
          <p:cNvPr id="226" name="Rectangle 225">
            <a:hlinkClick r:id="rId6" action="ppaction://hlinksldjump"/>
            <a:extLst>
              <a:ext uri="{FF2B5EF4-FFF2-40B4-BE49-F238E27FC236}">
                <a16:creationId xmlns:a16="http://schemas.microsoft.com/office/drawing/2014/main" id="{E7CD497B-C903-49F5-9B57-5D5E5A205C2A}"/>
              </a:ext>
            </a:extLst>
          </p:cNvPr>
          <p:cNvSpPr/>
          <p:nvPr/>
        </p:nvSpPr>
        <p:spPr>
          <a:xfrm>
            <a:off x="263874" y="1136324"/>
            <a:ext cx="3265939" cy="1303012"/>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Staff can be encouraged to cycle or take public transport to work through a variety of subsidy schemes.</a:t>
            </a:r>
          </a:p>
        </p:txBody>
      </p:sp>
    </p:spTree>
    <p:custDataLst>
      <p:tags r:id="rId1"/>
    </p:custDataLst>
    <p:extLst>
      <p:ext uri="{BB962C8B-B14F-4D97-AF65-F5344CB8AC3E}">
        <p14:creationId xmlns:p14="http://schemas.microsoft.com/office/powerpoint/2010/main" val="2835250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Box 77">
            <a:hlinkClick r:id="rId4" action="ppaction://hlinksldjump"/>
            <a:extLst>
              <a:ext uri="{FF2B5EF4-FFF2-40B4-BE49-F238E27FC236}">
                <a16:creationId xmlns:a16="http://schemas.microsoft.com/office/drawing/2014/main" id="{8D3588EF-B6C6-4A20-9F76-BB9612335767}"/>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96" name="Rectangle 95">
            <a:extLst>
              <a:ext uri="{FF2B5EF4-FFF2-40B4-BE49-F238E27FC236}">
                <a16:creationId xmlns:a16="http://schemas.microsoft.com/office/drawing/2014/main" id="{23470E23-F171-726D-4A7B-7B964F104073}"/>
              </a:ext>
            </a:extLst>
          </p:cNvPr>
          <p:cNvSpPr/>
          <p:nvPr/>
        </p:nvSpPr>
        <p:spPr>
          <a:xfrm>
            <a:off x="4713328" y="5623732"/>
            <a:ext cx="1022632"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646279" cy="1407691"/>
          </a:xfrm>
        </p:spPr>
        <p:txBody>
          <a:bodyPr>
            <a:noAutofit/>
          </a:bodyPr>
          <a:lstStyle/>
          <a:p>
            <a:r>
              <a:rPr lang="en-GB" dirty="0"/>
              <a:t>Waste collection </a:t>
            </a:r>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92336A48-1126-30C0-C17B-2033593499EB}"/>
              </a:ext>
            </a:extLst>
          </p:cNvPr>
          <p:cNvSpPr/>
          <p:nvPr/>
        </p:nvSpPr>
        <p:spPr>
          <a:xfrm>
            <a:off x="2855155" y="4863485"/>
            <a:ext cx="1702798" cy="617472"/>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Rectangle 96">
            <a:extLst>
              <a:ext uri="{FF2B5EF4-FFF2-40B4-BE49-F238E27FC236}">
                <a16:creationId xmlns:a16="http://schemas.microsoft.com/office/drawing/2014/main" id="{D69E4E1B-AA61-30A6-B851-0EC50FE08EE6}"/>
              </a:ext>
            </a:extLst>
          </p:cNvPr>
          <p:cNvSpPr/>
          <p:nvPr/>
        </p:nvSpPr>
        <p:spPr>
          <a:xfrm>
            <a:off x="3960440" y="5373264"/>
            <a:ext cx="1198344" cy="4320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Rectangle 97">
            <a:extLst>
              <a:ext uri="{FF2B5EF4-FFF2-40B4-BE49-F238E27FC236}">
                <a16:creationId xmlns:a16="http://schemas.microsoft.com/office/drawing/2014/main" id="{6890CCDA-BA25-9DCA-49EF-80361BA7AFF9}"/>
              </a:ext>
            </a:extLst>
          </p:cNvPr>
          <p:cNvSpPr/>
          <p:nvPr/>
        </p:nvSpPr>
        <p:spPr>
          <a:xfrm>
            <a:off x="2261875" y="4407542"/>
            <a:ext cx="1198344" cy="4320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Rectangle 147">
            <a:extLst>
              <a:ext uri="{FF2B5EF4-FFF2-40B4-BE49-F238E27FC236}">
                <a16:creationId xmlns:a16="http://schemas.microsoft.com/office/drawing/2014/main" id="{0ED5CD43-30BE-9B38-F7C0-454FC4CD0FAE}"/>
              </a:ext>
            </a:extLst>
          </p:cNvPr>
          <p:cNvSpPr/>
          <p:nvPr/>
        </p:nvSpPr>
        <p:spPr>
          <a:xfrm>
            <a:off x="3635980" y="4740364"/>
            <a:ext cx="223006"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5" name="Straight Connector 144">
            <a:extLst>
              <a:ext uri="{FF2B5EF4-FFF2-40B4-BE49-F238E27FC236}">
                <a16:creationId xmlns:a16="http://schemas.microsoft.com/office/drawing/2014/main" id="{32E7266C-8E05-7C80-879B-84ACFA2DFB1B}"/>
              </a:ext>
            </a:extLst>
          </p:cNvPr>
          <p:cNvCxnSpPr>
            <a:cxnSpLocks/>
          </p:cNvCxnSpPr>
          <p:nvPr/>
        </p:nvCxnSpPr>
        <p:spPr>
          <a:xfrm flipH="1" flipV="1">
            <a:off x="3276790" y="4626239"/>
            <a:ext cx="865235" cy="507169"/>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1" name="Isosceles Triangle 150">
            <a:extLst>
              <a:ext uri="{FF2B5EF4-FFF2-40B4-BE49-F238E27FC236}">
                <a16:creationId xmlns:a16="http://schemas.microsoft.com/office/drawing/2014/main" id="{892331A0-05AC-CBD5-8BA7-F419E2812207}"/>
              </a:ext>
            </a:extLst>
          </p:cNvPr>
          <p:cNvSpPr/>
          <p:nvPr/>
        </p:nvSpPr>
        <p:spPr>
          <a:xfrm rot="5400000">
            <a:off x="3245380" y="4757354"/>
            <a:ext cx="308311" cy="247604"/>
          </a:xfrm>
          <a:prstGeom prst="triangl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1" name="Straight Connector 140">
            <a:extLst>
              <a:ext uri="{FF2B5EF4-FFF2-40B4-BE49-F238E27FC236}">
                <a16:creationId xmlns:a16="http://schemas.microsoft.com/office/drawing/2014/main" id="{258208BD-E7F6-504E-2774-E91E831D4D60}"/>
              </a:ext>
            </a:extLst>
          </p:cNvPr>
          <p:cNvCxnSpPr>
            <a:cxnSpLocks/>
          </p:cNvCxnSpPr>
          <p:nvPr/>
        </p:nvCxnSpPr>
        <p:spPr>
          <a:xfrm flipH="1" flipV="1">
            <a:off x="3274566" y="4633961"/>
            <a:ext cx="0" cy="525431"/>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2" name="Isosceles Triangle 151">
            <a:extLst>
              <a:ext uri="{FF2B5EF4-FFF2-40B4-BE49-F238E27FC236}">
                <a16:creationId xmlns:a16="http://schemas.microsoft.com/office/drawing/2014/main" id="{995335B9-92F7-0C7E-1013-052D57316D6B}"/>
              </a:ext>
            </a:extLst>
          </p:cNvPr>
          <p:cNvSpPr/>
          <p:nvPr/>
        </p:nvSpPr>
        <p:spPr>
          <a:xfrm rot="16200000">
            <a:off x="3493565" y="5115306"/>
            <a:ext cx="415424" cy="373098"/>
          </a:xfrm>
          <a:prstGeom prst="triangl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Trapezoid 152">
            <a:extLst>
              <a:ext uri="{FF2B5EF4-FFF2-40B4-BE49-F238E27FC236}">
                <a16:creationId xmlns:a16="http://schemas.microsoft.com/office/drawing/2014/main" id="{23543871-4FC7-80C1-03D0-AF1EBA16A8E8}"/>
              </a:ext>
            </a:extLst>
          </p:cNvPr>
          <p:cNvSpPr/>
          <p:nvPr/>
        </p:nvSpPr>
        <p:spPr>
          <a:xfrm rot="5400000">
            <a:off x="3807562" y="5183018"/>
            <a:ext cx="396464" cy="246634"/>
          </a:xfrm>
          <a:prstGeom prst="trapezoid">
            <a:avLst>
              <a:gd name="adj" fmla="val 57666"/>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B743B8B-4152-7775-0967-E7E498347324}"/>
              </a:ext>
            </a:extLst>
          </p:cNvPr>
          <p:cNvCxnSpPr>
            <a:cxnSpLocks/>
          </p:cNvCxnSpPr>
          <p:nvPr/>
        </p:nvCxnSpPr>
        <p:spPr>
          <a:xfrm>
            <a:off x="3686478" y="4883638"/>
            <a:ext cx="0" cy="504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0657996-FC1C-402D-BDF7-20E9F90BC42A}"/>
              </a:ext>
            </a:extLst>
          </p:cNvPr>
          <p:cNvGrpSpPr/>
          <p:nvPr/>
        </p:nvGrpSpPr>
        <p:grpSpPr>
          <a:xfrm>
            <a:off x="171837" y="3397459"/>
            <a:ext cx="1266928" cy="977643"/>
            <a:chOff x="171837" y="3397459"/>
            <a:chExt cx="1266928" cy="977643"/>
          </a:xfrm>
        </p:grpSpPr>
        <p:sp>
          <p:nvSpPr>
            <p:cNvPr id="338" name="Parallelogram 337">
              <a:extLst>
                <a:ext uri="{FF2B5EF4-FFF2-40B4-BE49-F238E27FC236}">
                  <a16:creationId xmlns:a16="http://schemas.microsoft.com/office/drawing/2014/main" id="{0112FE29-69DF-4C0C-91C9-49FBDC544513}"/>
                </a:ext>
              </a:extLst>
            </p:cNvPr>
            <p:cNvSpPr/>
            <p:nvPr/>
          </p:nvSpPr>
          <p:spPr>
            <a:xfrm rot="20009892" flipH="1">
              <a:off x="437462" y="3675980"/>
              <a:ext cx="1001303" cy="699122"/>
            </a:xfrm>
            <a:prstGeom prst="parallelogram">
              <a:avLst>
                <a:gd name="adj" fmla="val 72036"/>
              </a:avLst>
            </a:prstGeom>
            <a:solidFill>
              <a:schemeClr val="bg2">
                <a:lumMod val="50000"/>
              </a:schemeClr>
            </a:soli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7" name="Rectangle 326">
              <a:extLst>
                <a:ext uri="{FF2B5EF4-FFF2-40B4-BE49-F238E27FC236}">
                  <a16:creationId xmlns:a16="http://schemas.microsoft.com/office/drawing/2014/main" id="{5E4B2284-0BE8-49B7-ACF8-0FD81DBD1A04}"/>
                </a:ext>
              </a:extLst>
            </p:cNvPr>
            <p:cNvSpPr/>
            <p:nvPr/>
          </p:nvSpPr>
          <p:spPr>
            <a:xfrm>
              <a:off x="171837" y="3397459"/>
              <a:ext cx="879205" cy="414866"/>
            </a:xfrm>
            <a:prstGeom prst="rect">
              <a:avLst/>
            </a:prstGeom>
            <a:pattFill prst="openDmnd">
              <a:fgClr>
                <a:schemeClr val="bg1">
                  <a:lumMod val="65000"/>
                </a:schemeClr>
              </a:fgClr>
              <a:bgClr>
                <a:schemeClr val="bg1"/>
              </a:bgClr>
            </a:pattFill>
            <a:ln>
              <a:noFill/>
            </a:ln>
            <a:scene3d>
              <a:camera prst="orthographicFront">
                <a:rot lat="1500000" lon="18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341" name="Group 340">
              <a:extLst>
                <a:ext uri="{FF2B5EF4-FFF2-40B4-BE49-F238E27FC236}">
                  <a16:creationId xmlns:a16="http://schemas.microsoft.com/office/drawing/2014/main" id="{BC9B0322-9975-48F9-9BE6-6DD1D4B2EA18}"/>
                </a:ext>
              </a:extLst>
            </p:cNvPr>
            <p:cNvGrpSpPr/>
            <p:nvPr/>
          </p:nvGrpSpPr>
          <p:grpSpPr>
            <a:xfrm>
              <a:off x="772183" y="3533661"/>
              <a:ext cx="206951" cy="339959"/>
              <a:chOff x="4165914" y="347154"/>
              <a:chExt cx="206951" cy="339959"/>
            </a:xfrm>
          </p:grpSpPr>
          <p:sp>
            <p:nvSpPr>
              <p:cNvPr id="342" name="Parallelogram 341">
                <a:extLst>
                  <a:ext uri="{FF2B5EF4-FFF2-40B4-BE49-F238E27FC236}">
                    <a16:creationId xmlns:a16="http://schemas.microsoft.com/office/drawing/2014/main" id="{BBE9AE64-A367-4C47-9F50-93670943EB92}"/>
                  </a:ext>
                </a:extLst>
              </p:cNvPr>
              <p:cNvSpPr/>
              <p:nvPr/>
            </p:nvSpPr>
            <p:spPr>
              <a:xfrm rot="5400000">
                <a:off x="4072003" y="490108"/>
                <a:ext cx="290916" cy="103094"/>
              </a:xfrm>
              <a:prstGeom prst="parallelogram">
                <a:avLst>
                  <a:gd name="adj" fmla="val 57258"/>
                </a:avLst>
              </a:prstGeom>
              <a:solidFill>
                <a:schemeClr val="bg1">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3" name="Parallelogram 342">
                <a:extLst>
                  <a:ext uri="{FF2B5EF4-FFF2-40B4-BE49-F238E27FC236}">
                    <a16:creationId xmlns:a16="http://schemas.microsoft.com/office/drawing/2014/main" id="{D0D721B0-74DF-4738-8E17-0237024AADED}"/>
                  </a:ext>
                </a:extLst>
              </p:cNvPr>
              <p:cNvSpPr/>
              <p:nvPr/>
            </p:nvSpPr>
            <p:spPr>
              <a:xfrm rot="16200000" flipH="1">
                <a:off x="4181393" y="495192"/>
                <a:ext cx="279945" cy="102998"/>
              </a:xfrm>
              <a:prstGeom prst="parallelogram">
                <a:avLst>
                  <a:gd name="adj" fmla="val 49512"/>
                </a:avLst>
              </a:prstGeom>
              <a:solidFill>
                <a:srgbClr val="8C8C8C"/>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4" name="Parallelogram 343">
                <a:extLst>
                  <a:ext uri="{FF2B5EF4-FFF2-40B4-BE49-F238E27FC236}">
                    <a16:creationId xmlns:a16="http://schemas.microsoft.com/office/drawing/2014/main" id="{9D57B2DC-609F-4395-B969-45C20DEA8782}"/>
                  </a:ext>
                </a:extLst>
              </p:cNvPr>
              <p:cNvSpPr/>
              <p:nvPr/>
            </p:nvSpPr>
            <p:spPr>
              <a:xfrm rot="8873743" flipH="1">
                <a:off x="4187024" y="347154"/>
                <a:ext cx="159382" cy="108606"/>
              </a:xfrm>
              <a:prstGeom prst="parallelogram">
                <a:avLst>
                  <a:gd name="adj" fmla="val 50817"/>
                </a:avLst>
              </a:prstGeom>
              <a:solidFill>
                <a:srgbClr val="8C8C8C"/>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45" name="Group 344">
              <a:extLst>
                <a:ext uri="{FF2B5EF4-FFF2-40B4-BE49-F238E27FC236}">
                  <a16:creationId xmlns:a16="http://schemas.microsoft.com/office/drawing/2014/main" id="{C6CB80D7-918A-4FEC-ABA6-D0619E6CDB25}"/>
                </a:ext>
              </a:extLst>
            </p:cNvPr>
            <p:cNvGrpSpPr/>
            <p:nvPr/>
          </p:nvGrpSpPr>
          <p:grpSpPr>
            <a:xfrm>
              <a:off x="944994" y="3638941"/>
              <a:ext cx="206951" cy="339959"/>
              <a:chOff x="4165914" y="347154"/>
              <a:chExt cx="206951" cy="339959"/>
            </a:xfrm>
          </p:grpSpPr>
          <p:sp>
            <p:nvSpPr>
              <p:cNvPr id="346" name="Parallelogram 345">
                <a:extLst>
                  <a:ext uri="{FF2B5EF4-FFF2-40B4-BE49-F238E27FC236}">
                    <a16:creationId xmlns:a16="http://schemas.microsoft.com/office/drawing/2014/main" id="{A1030BAC-395E-4A9D-A61B-2C137726FF50}"/>
                  </a:ext>
                </a:extLst>
              </p:cNvPr>
              <p:cNvSpPr/>
              <p:nvPr/>
            </p:nvSpPr>
            <p:spPr>
              <a:xfrm rot="5400000">
                <a:off x="4072003" y="490108"/>
                <a:ext cx="290916" cy="103094"/>
              </a:xfrm>
              <a:prstGeom prst="parallelogram">
                <a:avLst>
                  <a:gd name="adj" fmla="val 57258"/>
                </a:avLst>
              </a:prstGeom>
              <a:solidFill>
                <a:schemeClr val="accent6">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7" name="Parallelogram 346">
                <a:extLst>
                  <a:ext uri="{FF2B5EF4-FFF2-40B4-BE49-F238E27FC236}">
                    <a16:creationId xmlns:a16="http://schemas.microsoft.com/office/drawing/2014/main" id="{362C147E-1033-4A3B-86B4-F3B7ED6167A7}"/>
                  </a:ext>
                </a:extLst>
              </p:cNvPr>
              <p:cNvSpPr/>
              <p:nvPr/>
            </p:nvSpPr>
            <p:spPr>
              <a:xfrm rot="16200000" flipH="1">
                <a:off x="4181393" y="495192"/>
                <a:ext cx="279945" cy="102998"/>
              </a:xfrm>
              <a:prstGeom prst="parallelogram">
                <a:avLst>
                  <a:gd name="adj" fmla="val 49512"/>
                </a:avLst>
              </a:prstGeom>
              <a:solidFill>
                <a:schemeClr val="accent6">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Parallelogram 347">
                <a:extLst>
                  <a:ext uri="{FF2B5EF4-FFF2-40B4-BE49-F238E27FC236}">
                    <a16:creationId xmlns:a16="http://schemas.microsoft.com/office/drawing/2014/main" id="{FD6FB436-D579-4A5B-A85D-F7FA3A89AEAC}"/>
                  </a:ext>
                </a:extLst>
              </p:cNvPr>
              <p:cNvSpPr/>
              <p:nvPr/>
            </p:nvSpPr>
            <p:spPr>
              <a:xfrm rot="8873743" flipH="1">
                <a:off x="4187024" y="347154"/>
                <a:ext cx="159382" cy="108606"/>
              </a:xfrm>
              <a:prstGeom prst="parallelogram">
                <a:avLst>
                  <a:gd name="adj" fmla="val 50817"/>
                </a:avLst>
              </a:prstGeom>
              <a:solidFill>
                <a:schemeClr val="accent6">
                  <a:lumMod val="75000"/>
                </a:schemeClr>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49" name="Group 348">
              <a:extLst>
                <a:ext uri="{FF2B5EF4-FFF2-40B4-BE49-F238E27FC236}">
                  <a16:creationId xmlns:a16="http://schemas.microsoft.com/office/drawing/2014/main" id="{D00F47A3-C43D-40F9-B022-A2B92FB5BE43}"/>
                </a:ext>
              </a:extLst>
            </p:cNvPr>
            <p:cNvGrpSpPr/>
            <p:nvPr/>
          </p:nvGrpSpPr>
          <p:grpSpPr>
            <a:xfrm>
              <a:off x="1118754" y="3745183"/>
              <a:ext cx="206951" cy="339959"/>
              <a:chOff x="4165914" y="347154"/>
              <a:chExt cx="206951" cy="339959"/>
            </a:xfrm>
          </p:grpSpPr>
          <p:sp>
            <p:nvSpPr>
              <p:cNvPr id="350" name="Parallelogram 349">
                <a:extLst>
                  <a:ext uri="{FF2B5EF4-FFF2-40B4-BE49-F238E27FC236}">
                    <a16:creationId xmlns:a16="http://schemas.microsoft.com/office/drawing/2014/main" id="{A0CD0B7B-C03E-417A-8CAF-79C1D33009E1}"/>
                  </a:ext>
                </a:extLst>
              </p:cNvPr>
              <p:cNvSpPr/>
              <p:nvPr/>
            </p:nvSpPr>
            <p:spPr>
              <a:xfrm rot="5400000">
                <a:off x="4072003" y="490108"/>
                <a:ext cx="290916" cy="103094"/>
              </a:xfrm>
              <a:prstGeom prst="parallelogram">
                <a:avLst>
                  <a:gd name="adj" fmla="val 57258"/>
                </a:avLst>
              </a:prstGeom>
              <a:solidFill>
                <a:srgbClr val="FFC000"/>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1" name="Parallelogram 350">
                <a:extLst>
                  <a:ext uri="{FF2B5EF4-FFF2-40B4-BE49-F238E27FC236}">
                    <a16:creationId xmlns:a16="http://schemas.microsoft.com/office/drawing/2014/main" id="{60B9A380-E677-41DE-BED3-05FA1F8833BC}"/>
                  </a:ext>
                </a:extLst>
              </p:cNvPr>
              <p:cNvSpPr/>
              <p:nvPr/>
            </p:nvSpPr>
            <p:spPr>
              <a:xfrm rot="16200000" flipH="1">
                <a:off x="4181393" y="495192"/>
                <a:ext cx="279945" cy="102998"/>
              </a:xfrm>
              <a:prstGeom prst="parallelogram">
                <a:avLst>
                  <a:gd name="adj" fmla="val 49512"/>
                </a:avLst>
              </a:prstGeom>
              <a:gradFill>
                <a:gsLst>
                  <a:gs pos="52000">
                    <a:srgbClr val="FFC000"/>
                  </a:gs>
                  <a:gs pos="0">
                    <a:srgbClr val="FFFF00"/>
                  </a:gs>
                </a:gsLst>
                <a:path path="circle">
                  <a:fillToRect t="100000" r="100000"/>
                </a:path>
              </a:gra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Parallelogram 351">
                <a:extLst>
                  <a:ext uri="{FF2B5EF4-FFF2-40B4-BE49-F238E27FC236}">
                    <a16:creationId xmlns:a16="http://schemas.microsoft.com/office/drawing/2014/main" id="{FEF444C2-4AD9-42CF-8DEC-A912CDA2BEF1}"/>
                  </a:ext>
                </a:extLst>
              </p:cNvPr>
              <p:cNvSpPr/>
              <p:nvPr/>
            </p:nvSpPr>
            <p:spPr>
              <a:xfrm rot="8873743" flipH="1">
                <a:off x="4187024" y="347154"/>
                <a:ext cx="159382" cy="108606"/>
              </a:xfrm>
              <a:prstGeom prst="parallelogram">
                <a:avLst>
                  <a:gd name="adj" fmla="val 50817"/>
                </a:avLst>
              </a:prstGeom>
              <a:solidFill>
                <a:srgbClr val="FFC000"/>
              </a:solidFill>
              <a:ln w="6350">
                <a:solidFill>
                  <a:srgbClr val="FFFFFF"/>
                </a:solidFill>
              </a:ln>
              <a:scene3d>
                <a:camera prst="orthographicFront"/>
                <a:lightRig rig="threePt" dir="t"/>
              </a:scene3d>
              <a:sp3d>
                <a:bevelT w="50800" h="50800" prst="angle"/>
                <a:bevelB w="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sp>
          <p:nvSpPr>
            <p:cNvPr id="353" name="Arrow: Right 352">
              <a:extLst>
                <a:ext uri="{FF2B5EF4-FFF2-40B4-BE49-F238E27FC236}">
                  <a16:creationId xmlns:a16="http://schemas.microsoft.com/office/drawing/2014/main" id="{38FA8559-5775-4ED5-9F88-E5DD4FF47973}"/>
                </a:ext>
              </a:extLst>
            </p:cNvPr>
            <p:cNvSpPr>
              <a:spLocks noChangeAspect="1"/>
            </p:cNvSpPr>
            <p:nvPr/>
          </p:nvSpPr>
          <p:spPr>
            <a:xfrm rot="20358352">
              <a:off x="618520" y="3795252"/>
              <a:ext cx="138681" cy="260535"/>
            </a:xfrm>
            <a:prstGeom prst="rightArrow">
              <a:avLst/>
            </a:prstGeom>
            <a:solidFill>
              <a:schemeClr val="bg1">
                <a:lumMod val="65000"/>
              </a:schemeClr>
            </a:solidFill>
            <a:ln>
              <a:noFill/>
            </a:ln>
            <a:scene3d>
              <a:camera prst="orthographicFront">
                <a:rot lat="3000000" lon="2400000" rev="24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4" name="Arrow: Right 353">
              <a:extLst>
                <a:ext uri="{FF2B5EF4-FFF2-40B4-BE49-F238E27FC236}">
                  <a16:creationId xmlns:a16="http://schemas.microsoft.com/office/drawing/2014/main" id="{D6B7DCB3-733A-4528-90C9-9B7F91F4FA8C}"/>
                </a:ext>
              </a:extLst>
            </p:cNvPr>
            <p:cNvSpPr>
              <a:spLocks noChangeAspect="1"/>
            </p:cNvSpPr>
            <p:nvPr/>
          </p:nvSpPr>
          <p:spPr>
            <a:xfrm rot="20358352">
              <a:off x="799568" y="3906337"/>
              <a:ext cx="138681" cy="260535"/>
            </a:xfrm>
            <a:prstGeom prst="rightArrow">
              <a:avLst/>
            </a:prstGeom>
            <a:solidFill>
              <a:schemeClr val="bg1">
                <a:lumMod val="65000"/>
              </a:schemeClr>
            </a:solidFill>
            <a:ln>
              <a:noFill/>
            </a:ln>
            <a:scene3d>
              <a:camera prst="orthographicFront">
                <a:rot lat="3000000" lon="2400000" rev="24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5" name="Arrow: Right 354">
              <a:extLst>
                <a:ext uri="{FF2B5EF4-FFF2-40B4-BE49-F238E27FC236}">
                  <a16:creationId xmlns:a16="http://schemas.microsoft.com/office/drawing/2014/main" id="{03E1D750-4B69-4098-9D49-D0045E6B71A7}"/>
                </a:ext>
              </a:extLst>
            </p:cNvPr>
            <p:cNvSpPr>
              <a:spLocks noChangeAspect="1"/>
            </p:cNvSpPr>
            <p:nvPr/>
          </p:nvSpPr>
          <p:spPr>
            <a:xfrm rot="20358352">
              <a:off x="986554" y="4012066"/>
              <a:ext cx="138681" cy="260535"/>
            </a:xfrm>
            <a:prstGeom prst="rightArrow">
              <a:avLst/>
            </a:prstGeom>
            <a:solidFill>
              <a:schemeClr val="bg1">
                <a:lumMod val="65000"/>
              </a:schemeClr>
            </a:solidFill>
            <a:ln>
              <a:noFill/>
            </a:ln>
            <a:scene3d>
              <a:camera prst="orthographicFront">
                <a:rot lat="3000000" lon="2400000" rev="24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 name="Group 2">
            <a:extLst>
              <a:ext uri="{FF2B5EF4-FFF2-40B4-BE49-F238E27FC236}">
                <a16:creationId xmlns:a16="http://schemas.microsoft.com/office/drawing/2014/main" id="{B5A05FAA-62E8-48D4-9CF0-CBDFECF840A2}"/>
              </a:ext>
            </a:extLst>
          </p:cNvPr>
          <p:cNvGrpSpPr/>
          <p:nvPr/>
        </p:nvGrpSpPr>
        <p:grpSpPr>
          <a:xfrm>
            <a:off x="1100482" y="3844657"/>
            <a:ext cx="1705154" cy="1428498"/>
            <a:chOff x="12763486" y="4050173"/>
            <a:chExt cx="1705154" cy="1428498"/>
          </a:xfrm>
        </p:grpSpPr>
        <p:grpSp>
          <p:nvGrpSpPr>
            <p:cNvPr id="356" name="Group 355">
              <a:extLst>
                <a:ext uri="{FF2B5EF4-FFF2-40B4-BE49-F238E27FC236}">
                  <a16:creationId xmlns:a16="http://schemas.microsoft.com/office/drawing/2014/main" id="{8EBA8933-2534-4DC7-BE6F-964BDB279226}"/>
                </a:ext>
              </a:extLst>
            </p:cNvPr>
            <p:cNvGrpSpPr/>
            <p:nvPr/>
          </p:nvGrpSpPr>
          <p:grpSpPr>
            <a:xfrm>
              <a:off x="12763486" y="4050173"/>
              <a:ext cx="1655256" cy="1428498"/>
              <a:chOff x="4892722" y="1269124"/>
              <a:chExt cx="1655256" cy="1428498"/>
            </a:xfrm>
          </p:grpSpPr>
          <p:sp>
            <p:nvSpPr>
              <p:cNvPr id="357" name="Parallelogram 356">
                <a:extLst>
                  <a:ext uri="{FF2B5EF4-FFF2-40B4-BE49-F238E27FC236}">
                    <a16:creationId xmlns:a16="http://schemas.microsoft.com/office/drawing/2014/main" id="{FC5779FE-F829-4757-9FA4-188983637D41}"/>
                  </a:ext>
                </a:extLst>
              </p:cNvPr>
              <p:cNvSpPr/>
              <p:nvPr/>
            </p:nvSpPr>
            <p:spPr>
              <a:xfrm rot="16200000" flipH="1">
                <a:off x="5001208" y="1724058"/>
                <a:ext cx="512728" cy="319832"/>
              </a:xfrm>
              <a:prstGeom prst="parallelogram">
                <a:avLst>
                  <a:gd name="adj" fmla="val 4992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358" name="Group 357">
                <a:extLst>
                  <a:ext uri="{FF2B5EF4-FFF2-40B4-BE49-F238E27FC236}">
                    <a16:creationId xmlns:a16="http://schemas.microsoft.com/office/drawing/2014/main" id="{D4F82FB8-2FD3-494A-BC79-8D3E7CF7B0A0}"/>
                  </a:ext>
                </a:extLst>
              </p:cNvPr>
              <p:cNvGrpSpPr/>
              <p:nvPr/>
            </p:nvGrpSpPr>
            <p:grpSpPr>
              <a:xfrm>
                <a:off x="4892722" y="1269124"/>
                <a:ext cx="1655256" cy="1428498"/>
                <a:chOff x="8700581" y="2168050"/>
                <a:chExt cx="1655256" cy="1428498"/>
              </a:xfrm>
            </p:grpSpPr>
            <p:sp>
              <p:nvSpPr>
                <p:cNvPr id="359" name="Parallelogram 358">
                  <a:extLst>
                    <a:ext uri="{FF2B5EF4-FFF2-40B4-BE49-F238E27FC236}">
                      <a16:creationId xmlns:a16="http://schemas.microsoft.com/office/drawing/2014/main" id="{84A4BAA8-5001-49FA-8618-7FAC45261430}"/>
                    </a:ext>
                  </a:extLst>
                </p:cNvPr>
                <p:cNvSpPr/>
                <p:nvPr/>
              </p:nvSpPr>
              <p:spPr>
                <a:xfrm rot="16200000" flipH="1">
                  <a:off x="9428895" y="2853055"/>
                  <a:ext cx="759002" cy="323294"/>
                </a:xfrm>
                <a:prstGeom prst="parallelogram">
                  <a:avLst>
                    <a:gd name="adj" fmla="val 49928"/>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0" name="Freeform: Shape 514">
                  <a:extLst>
                    <a:ext uri="{FF2B5EF4-FFF2-40B4-BE49-F238E27FC236}">
                      <a16:creationId xmlns:a16="http://schemas.microsoft.com/office/drawing/2014/main" id="{44A03DB2-20EA-4D19-AA32-004F65A76220}"/>
                    </a:ext>
                  </a:extLst>
                </p:cNvPr>
                <p:cNvSpPr/>
                <p:nvPr/>
              </p:nvSpPr>
              <p:spPr>
                <a:xfrm rot="21448088">
                  <a:off x="9801891" y="2901844"/>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61000">
                      <a:schemeClr val="accent4">
                        <a:lumMod val="75000"/>
                      </a:schemeClr>
                    </a:gs>
                    <a:gs pos="15000">
                      <a:schemeClr val="tx2">
                        <a:lumMod val="25000"/>
                        <a:lumOff val="75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1" name="Oval 360">
                  <a:extLst>
                    <a:ext uri="{FF2B5EF4-FFF2-40B4-BE49-F238E27FC236}">
                      <a16:creationId xmlns:a16="http://schemas.microsoft.com/office/drawing/2014/main" id="{F2BDF13C-C663-4C58-AA56-1C07DFE6FD99}"/>
                    </a:ext>
                  </a:extLst>
                </p:cNvPr>
                <p:cNvSpPr/>
                <p:nvPr/>
              </p:nvSpPr>
              <p:spPr>
                <a:xfrm>
                  <a:off x="8949843" y="2914357"/>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2" name="Oval 361">
                  <a:extLst>
                    <a:ext uri="{FF2B5EF4-FFF2-40B4-BE49-F238E27FC236}">
                      <a16:creationId xmlns:a16="http://schemas.microsoft.com/office/drawing/2014/main" id="{37A258FA-9621-4256-BCA6-A21674298DC2}"/>
                    </a:ext>
                  </a:extLst>
                </p:cNvPr>
                <p:cNvSpPr/>
                <p:nvPr/>
              </p:nvSpPr>
              <p:spPr>
                <a:xfrm>
                  <a:off x="9158226" y="3009330"/>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3" name="Oval 362">
                  <a:extLst>
                    <a:ext uri="{FF2B5EF4-FFF2-40B4-BE49-F238E27FC236}">
                      <a16:creationId xmlns:a16="http://schemas.microsoft.com/office/drawing/2014/main" id="{7CEE6775-DD22-4C11-AB33-A74826E52D5E}"/>
                    </a:ext>
                  </a:extLst>
                </p:cNvPr>
                <p:cNvSpPr/>
                <p:nvPr/>
              </p:nvSpPr>
              <p:spPr>
                <a:xfrm>
                  <a:off x="9703059" y="331450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4" name="Parallelogram 363">
                  <a:extLst>
                    <a:ext uri="{FF2B5EF4-FFF2-40B4-BE49-F238E27FC236}">
                      <a16:creationId xmlns:a16="http://schemas.microsoft.com/office/drawing/2014/main" id="{1ACB7D6B-FC43-4110-83A6-11A92CE92D8E}"/>
                    </a:ext>
                  </a:extLst>
                </p:cNvPr>
                <p:cNvSpPr/>
                <p:nvPr/>
              </p:nvSpPr>
              <p:spPr>
                <a:xfrm rot="5400000">
                  <a:off x="9296607" y="3053720"/>
                  <a:ext cx="331354" cy="360175"/>
                </a:xfrm>
                <a:prstGeom prst="parallelogram">
                  <a:avLst>
                    <a:gd name="adj" fmla="val 62434"/>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5" name="Parallelogram 364">
                  <a:extLst>
                    <a:ext uri="{FF2B5EF4-FFF2-40B4-BE49-F238E27FC236}">
                      <a16:creationId xmlns:a16="http://schemas.microsoft.com/office/drawing/2014/main" id="{C1441CEF-48FA-425D-827A-C3D3A5985BE2}"/>
                    </a:ext>
                  </a:extLst>
                </p:cNvPr>
                <p:cNvSpPr/>
                <p:nvPr/>
              </p:nvSpPr>
              <p:spPr>
                <a:xfrm rot="5400000">
                  <a:off x="9610139" y="3069398"/>
                  <a:ext cx="472906" cy="370812"/>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6" name="Parallelogram 365">
                  <a:extLst>
                    <a:ext uri="{FF2B5EF4-FFF2-40B4-BE49-F238E27FC236}">
                      <a16:creationId xmlns:a16="http://schemas.microsoft.com/office/drawing/2014/main" id="{CA2846C7-C2DC-4703-BDDF-E87F8F8C9481}"/>
                    </a:ext>
                  </a:extLst>
                </p:cNvPr>
                <p:cNvSpPr/>
                <p:nvPr/>
              </p:nvSpPr>
              <p:spPr>
                <a:xfrm rot="16200000" flipH="1">
                  <a:off x="9939557" y="3180268"/>
                  <a:ext cx="512728" cy="319832"/>
                </a:xfrm>
                <a:prstGeom prst="parallelogram">
                  <a:avLst>
                    <a:gd name="adj" fmla="val 4992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7" name="Parallelogram 366">
                  <a:extLst>
                    <a:ext uri="{FF2B5EF4-FFF2-40B4-BE49-F238E27FC236}">
                      <a16:creationId xmlns:a16="http://schemas.microsoft.com/office/drawing/2014/main" id="{0B957443-9349-415E-A3E0-F8417F9CE697}"/>
                    </a:ext>
                  </a:extLst>
                </p:cNvPr>
                <p:cNvSpPr/>
                <p:nvPr/>
              </p:nvSpPr>
              <p:spPr>
                <a:xfrm rot="20009892" flipH="1">
                  <a:off x="9699544" y="2751512"/>
                  <a:ext cx="546260" cy="300551"/>
                </a:xfrm>
                <a:prstGeom prst="parallelogram">
                  <a:avLst>
                    <a:gd name="adj" fmla="val 68266"/>
                  </a:avLst>
                </a:prstGeom>
                <a:solidFill>
                  <a:srgbClr val="99CCFF"/>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8" name="Parallelogram 367">
                  <a:extLst>
                    <a:ext uri="{FF2B5EF4-FFF2-40B4-BE49-F238E27FC236}">
                      <a16:creationId xmlns:a16="http://schemas.microsoft.com/office/drawing/2014/main" id="{00CA148F-F534-4502-9781-FE51274F0F2F}"/>
                    </a:ext>
                  </a:extLst>
                </p:cNvPr>
                <p:cNvSpPr/>
                <p:nvPr/>
              </p:nvSpPr>
              <p:spPr>
                <a:xfrm rot="5400000">
                  <a:off x="8506456" y="2634499"/>
                  <a:ext cx="596842" cy="208591"/>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69" name="Parallelogram 368">
                  <a:extLst>
                    <a:ext uri="{FF2B5EF4-FFF2-40B4-BE49-F238E27FC236}">
                      <a16:creationId xmlns:a16="http://schemas.microsoft.com/office/drawing/2014/main" id="{42F7102F-437F-4CE9-A5A2-26D3B41DBF55}"/>
                    </a:ext>
                  </a:extLst>
                </p:cNvPr>
                <p:cNvSpPr/>
                <p:nvPr/>
              </p:nvSpPr>
              <p:spPr>
                <a:xfrm rot="20009892" flipH="1">
                  <a:off x="8727817" y="2327890"/>
                  <a:ext cx="451834" cy="208423"/>
                </a:xfrm>
                <a:prstGeom prst="parallelogram">
                  <a:avLst>
                    <a:gd name="adj" fmla="val 68266"/>
                  </a:avLst>
                </a:prstGeom>
                <a:solidFill>
                  <a:srgbClr val="99CCFF"/>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0" name="Parallelogram 369">
                  <a:extLst>
                    <a:ext uri="{FF2B5EF4-FFF2-40B4-BE49-F238E27FC236}">
                      <a16:creationId xmlns:a16="http://schemas.microsoft.com/office/drawing/2014/main" id="{16260E1D-B969-48EE-8315-3AB56CD4BAAB}"/>
                    </a:ext>
                  </a:extLst>
                </p:cNvPr>
                <p:cNvSpPr/>
                <p:nvPr/>
              </p:nvSpPr>
              <p:spPr>
                <a:xfrm rot="5400000">
                  <a:off x="8836593" y="2463443"/>
                  <a:ext cx="879722" cy="731836"/>
                </a:xfrm>
                <a:prstGeom prst="parallelogram">
                  <a:avLst>
                    <a:gd name="adj" fmla="val 55388"/>
                  </a:avLst>
                </a:prstGeom>
                <a:solidFill>
                  <a:schemeClr val="bg1">
                    <a:lumMod val="95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C541A74F-A181-4114-A4D2-41185E1ACF30}"/>
                    </a:ext>
                  </a:extLst>
                </p:cNvPr>
                <p:cNvCxnSpPr>
                  <a:cxnSpLocks/>
                </p:cNvCxnSpPr>
                <p:nvPr/>
              </p:nvCxnSpPr>
              <p:spPr>
                <a:xfrm>
                  <a:off x="10280191" y="2914407"/>
                  <a:ext cx="72995" cy="168642"/>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372" name="Parallelogram 371">
                  <a:extLst>
                    <a:ext uri="{FF2B5EF4-FFF2-40B4-BE49-F238E27FC236}">
                      <a16:creationId xmlns:a16="http://schemas.microsoft.com/office/drawing/2014/main" id="{5BA85250-57CC-49C9-94D8-1934A1FC1487}"/>
                    </a:ext>
                  </a:extLst>
                </p:cNvPr>
                <p:cNvSpPr/>
                <p:nvPr/>
              </p:nvSpPr>
              <p:spPr>
                <a:xfrm rot="5400000">
                  <a:off x="9625795" y="2923172"/>
                  <a:ext cx="231198" cy="160416"/>
                </a:xfrm>
                <a:prstGeom prst="parallelogram">
                  <a:avLst>
                    <a:gd name="adj" fmla="val 55388"/>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3" name="Oval 372">
                  <a:extLst>
                    <a:ext uri="{FF2B5EF4-FFF2-40B4-BE49-F238E27FC236}">
                      <a16:creationId xmlns:a16="http://schemas.microsoft.com/office/drawing/2014/main" id="{78E6DE97-BEE0-413C-87BB-DAC1E0EB936A}"/>
                    </a:ext>
                  </a:extLst>
                </p:cNvPr>
                <p:cNvSpPr/>
                <p:nvPr/>
              </p:nvSpPr>
              <p:spPr>
                <a:xfrm>
                  <a:off x="9104795" y="301527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4" name="Oval 373">
                  <a:extLst>
                    <a:ext uri="{FF2B5EF4-FFF2-40B4-BE49-F238E27FC236}">
                      <a16:creationId xmlns:a16="http://schemas.microsoft.com/office/drawing/2014/main" id="{79517D09-3F97-4620-BDB3-F98C96D95168}"/>
                    </a:ext>
                  </a:extLst>
                </p:cNvPr>
                <p:cNvSpPr/>
                <p:nvPr/>
              </p:nvSpPr>
              <p:spPr>
                <a:xfrm>
                  <a:off x="8909172" y="291773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D4B32CE0-B676-47A4-B825-20C11CB8362A}"/>
                    </a:ext>
                  </a:extLst>
                </p:cNvPr>
                <p:cNvSpPr/>
                <p:nvPr/>
              </p:nvSpPr>
              <p:spPr>
                <a:xfrm>
                  <a:off x="9664401" y="3324727"/>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6" name="Parallelogram 375">
                  <a:extLst>
                    <a:ext uri="{FF2B5EF4-FFF2-40B4-BE49-F238E27FC236}">
                      <a16:creationId xmlns:a16="http://schemas.microsoft.com/office/drawing/2014/main" id="{45BADAB0-E7EE-44F1-B752-FC99CCB1BD49}"/>
                    </a:ext>
                  </a:extLst>
                </p:cNvPr>
                <p:cNvSpPr/>
                <p:nvPr/>
              </p:nvSpPr>
              <p:spPr>
                <a:xfrm rot="5400000">
                  <a:off x="9872424" y="3435767"/>
                  <a:ext cx="180000" cy="141090"/>
                </a:xfrm>
                <a:prstGeom prst="parallelogram">
                  <a:avLst>
                    <a:gd name="adj" fmla="val 57355"/>
                  </a:avLst>
                </a:prstGeom>
                <a:solidFill>
                  <a:schemeClr val="tx2">
                    <a:lumMod val="10000"/>
                    <a:lumOff val="9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7" name="Straight Connector 376">
                  <a:extLst>
                    <a:ext uri="{FF2B5EF4-FFF2-40B4-BE49-F238E27FC236}">
                      <a16:creationId xmlns:a16="http://schemas.microsoft.com/office/drawing/2014/main" id="{DDCD3134-9ECD-42C1-B15C-65251823180B}"/>
                    </a:ext>
                  </a:extLst>
                </p:cNvPr>
                <p:cNvCxnSpPr>
                  <a:cxnSpLocks/>
                </p:cNvCxnSpPr>
                <p:nvPr/>
              </p:nvCxnSpPr>
              <p:spPr>
                <a:xfrm flipH="1">
                  <a:off x="10039624" y="3083817"/>
                  <a:ext cx="316213" cy="147564"/>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78" name="Straight Connector 377">
                  <a:extLst>
                    <a:ext uri="{FF2B5EF4-FFF2-40B4-BE49-F238E27FC236}">
                      <a16:creationId xmlns:a16="http://schemas.microsoft.com/office/drawing/2014/main" id="{A9C0E74D-2C53-47B9-9224-E9C7B5BFE2F3}"/>
                    </a:ext>
                  </a:extLst>
                </p:cNvPr>
                <p:cNvCxnSpPr>
                  <a:cxnSpLocks/>
                </p:cNvCxnSpPr>
                <p:nvPr/>
              </p:nvCxnSpPr>
              <p:spPr>
                <a:xfrm flipH="1">
                  <a:off x="9979540" y="2923451"/>
                  <a:ext cx="302297" cy="140822"/>
                </a:xfrm>
                <a:prstGeom prst="line">
                  <a:avLst/>
                </a:prstGeom>
                <a:ln w="12700"/>
              </p:spPr>
              <p:style>
                <a:lnRef idx="2">
                  <a:schemeClr val="accent1"/>
                </a:lnRef>
                <a:fillRef idx="0">
                  <a:schemeClr val="accent1"/>
                </a:fillRef>
                <a:effectRef idx="1">
                  <a:schemeClr val="accent1"/>
                </a:effectRef>
                <a:fontRef idx="minor">
                  <a:schemeClr val="tx1"/>
                </a:fontRef>
              </p:style>
            </p:cxnSp>
            <p:grpSp>
              <p:nvGrpSpPr>
                <p:cNvPr id="379" name="Group 378">
                  <a:extLst>
                    <a:ext uri="{FF2B5EF4-FFF2-40B4-BE49-F238E27FC236}">
                      <a16:creationId xmlns:a16="http://schemas.microsoft.com/office/drawing/2014/main" id="{3ED3FC76-FFDB-41E2-B553-11920DCEC58C}"/>
                    </a:ext>
                  </a:extLst>
                </p:cNvPr>
                <p:cNvGrpSpPr/>
                <p:nvPr/>
              </p:nvGrpSpPr>
              <p:grpSpPr>
                <a:xfrm>
                  <a:off x="9819943" y="2983395"/>
                  <a:ext cx="214048" cy="255496"/>
                  <a:chOff x="9819943" y="2983395"/>
                  <a:chExt cx="214048" cy="255496"/>
                </a:xfrm>
              </p:grpSpPr>
              <p:cxnSp>
                <p:nvCxnSpPr>
                  <p:cNvPr id="381" name="Straight Connector 380">
                    <a:extLst>
                      <a:ext uri="{FF2B5EF4-FFF2-40B4-BE49-F238E27FC236}">
                        <a16:creationId xmlns:a16="http://schemas.microsoft.com/office/drawing/2014/main" id="{194A352C-33DA-467D-B086-F4E16BD0B940}"/>
                      </a:ext>
                    </a:extLst>
                  </p:cNvPr>
                  <p:cNvCxnSpPr>
                    <a:cxnSpLocks/>
                  </p:cNvCxnSpPr>
                  <p:nvPr/>
                </p:nvCxnSpPr>
                <p:spPr>
                  <a:xfrm>
                    <a:off x="9977662" y="3068028"/>
                    <a:ext cx="56329" cy="170863"/>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82" name="Straight Connector 381">
                    <a:extLst>
                      <a:ext uri="{FF2B5EF4-FFF2-40B4-BE49-F238E27FC236}">
                        <a16:creationId xmlns:a16="http://schemas.microsoft.com/office/drawing/2014/main" id="{062E1E17-DD0C-4A10-8BA2-4F601C76742A}"/>
                      </a:ext>
                    </a:extLst>
                  </p:cNvPr>
                  <p:cNvCxnSpPr>
                    <a:cxnSpLocks/>
                  </p:cNvCxnSpPr>
                  <p:nvPr/>
                </p:nvCxnSpPr>
                <p:spPr>
                  <a:xfrm>
                    <a:off x="9825607" y="2983395"/>
                    <a:ext cx="3220" cy="141129"/>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83" name="Straight Connector 382">
                    <a:extLst>
                      <a:ext uri="{FF2B5EF4-FFF2-40B4-BE49-F238E27FC236}">
                        <a16:creationId xmlns:a16="http://schemas.microsoft.com/office/drawing/2014/main" id="{D0A638E0-1CAF-44FB-920D-0BC48D7CC5A1}"/>
                      </a:ext>
                    </a:extLst>
                  </p:cNvPr>
                  <p:cNvCxnSpPr>
                    <a:cxnSpLocks/>
                  </p:cNvCxnSpPr>
                  <p:nvPr/>
                </p:nvCxnSpPr>
                <p:spPr>
                  <a:xfrm>
                    <a:off x="9819943" y="2983535"/>
                    <a:ext cx="161475" cy="88248"/>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384" name="Straight Connector 383">
                    <a:extLst>
                      <a:ext uri="{FF2B5EF4-FFF2-40B4-BE49-F238E27FC236}">
                        <a16:creationId xmlns:a16="http://schemas.microsoft.com/office/drawing/2014/main" id="{C786C5E4-FEB0-435E-82F0-93AEC7376942}"/>
                      </a:ext>
                    </a:extLst>
                  </p:cNvPr>
                  <p:cNvCxnSpPr>
                    <a:cxnSpLocks/>
                  </p:cNvCxnSpPr>
                  <p:nvPr/>
                </p:nvCxnSpPr>
                <p:spPr>
                  <a:xfrm flipH="1" flipV="1">
                    <a:off x="9831208" y="3124356"/>
                    <a:ext cx="202783" cy="107025"/>
                  </a:xfrm>
                  <a:prstGeom prst="line">
                    <a:avLst/>
                  </a:prstGeom>
                  <a:ln w="12700"/>
                </p:spPr>
                <p:style>
                  <a:lnRef idx="2">
                    <a:schemeClr val="accent1"/>
                  </a:lnRef>
                  <a:fillRef idx="0">
                    <a:schemeClr val="accent1"/>
                  </a:fillRef>
                  <a:effectRef idx="1">
                    <a:schemeClr val="accent1"/>
                  </a:effectRef>
                  <a:fontRef idx="minor">
                    <a:schemeClr val="tx1"/>
                  </a:fontRef>
                </p:style>
              </p:cxnSp>
            </p:grpSp>
            <p:sp>
              <p:nvSpPr>
                <p:cNvPr id="380" name="Parallelogram 379">
                  <a:extLst>
                    <a:ext uri="{FF2B5EF4-FFF2-40B4-BE49-F238E27FC236}">
                      <a16:creationId xmlns:a16="http://schemas.microsoft.com/office/drawing/2014/main" id="{4D661485-444D-4276-820F-E82F3E48D6A4}"/>
                    </a:ext>
                  </a:extLst>
                </p:cNvPr>
                <p:cNvSpPr/>
                <p:nvPr/>
              </p:nvSpPr>
              <p:spPr>
                <a:xfrm rot="20009892" flipH="1">
                  <a:off x="9026165" y="2168050"/>
                  <a:ext cx="837778" cy="687510"/>
                </a:xfrm>
                <a:prstGeom prst="parallelogram">
                  <a:avLst>
                    <a:gd name="adj" fmla="val 68266"/>
                  </a:avLst>
                </a:prstGeom>
                <a:gradFill>
                  <a:gsLst>
                    <a:gs pos="42000">
                      <a:schemeClr val="bg1">
                        <a:lumMod val="95000"/>
                      </a:schemeClr>
                    </a:gs>
                    <a:gs pos="100000">
                      <a:schemeClr val="bg1">
                        <a:lumMod val="85000"/>
                      </a:schemeClr>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sp>
          <p:nvSpPr>
            <p:cNvPr id="385" name="Parallelogram 384">
              <a:extLst>
                <a:ext uri="{FF2B5EF4-FFF2-40B4-BE49-F238E27FC236}">
                  <a16:creationId xmlns:a16="http://schemas.microsoft.com/office/drawing/2014/main" id="{DAA07DE6-5511-43D6-8EDD-335A8191CB51}"/>
                </a:ext>
              </a:extLst>
            </p:cNvPr>
            <p:cNvSpPr/>
            <p:nvPr/>
          </p:nvSpPr>
          <p:spPr>
            <a:xfrm rot="16200000" flipH="1">
              <a:off x="14151071" y="5095988"/>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BDBC4B27-D842-48C3-BA49-9A017185F02F}"/>
                </a:ext>
              </a:extLst>
            </p:cNvPr>
            <p:cNvSpPr/>
            <p:nvPr/>
          </p:nvSpPr>
          <p:spPr>
            <a:xfrm rot="19942878">
              <a:off x="14051516" y="5214396"/>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Parallelogram 386">
              <a:extLst>
                <a:ext uri="{FF2B5EF4-FFF2-40B4-BE49-F238E27FC236}">
                  <a16:creationId xmlns:a16="http://schemas.microsoft.com/office/drawing/2014/main" id="{8EBD92A5-3D7E-4262-8FDD-A88D97EDD797}"/>
                </a:ext>
              </a:extLst>
            </p:cNvPr>
            <p:cNvSpPr/>
            <p:nvPr/>
          </p:nvSpPr>
          <p:spPr>
            <a:xfrm rot="16200000" flipH="1">
              <a:off x="14162762" y="5218316"/>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Parallelogram 387">
              <a:extLst>
                <a:ext uri="{FF2B5EF4-FFF2-40B4-BE49-F238E27FC236}">
                  <a16:creationId xmlns:a16="http://schemas.microsoft.com/office/drawing/2014/main" id="{40569596-FDAC-4161-A2C3-3F066B333B68}"/>
                </a:ext>
              </a:extLst>
            </p:cNvPr>
            <p:cNvSpPr/>
            <p:nvPr/>
          </p:nvSpPr>
          <p:spPr>
            <a:xfrm rot="16200000" flipH="1">
              <a:off x="14280365" y="5157165"/>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01943777-BE75-45CE-81CB-26EAC81F046F}"/>
                </a:ext>
              </a:extLst>
            </p:cNvPr>
            <p:cNvSpPr/>
            <p:nvPr/>
          </p:nvSpPr>
          <p:spPr>
            <a:xfrm rot="19942878">
              <a:off x="14051516" y="531001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90" name="Arc 389">
              <a:extLst>
                <a:ext uri="{FF2B5EF4-FFF2-40B4-BE49-F238E27FC236}">
                  <a16:creationId xmlns:a16="http://schemas.microsoft.com/office/drawing/2014/main" id="{AB579362-62E2-42F2-852A-4AE34AD75B15}"/>
                </a:ext>
              </a:extLst>
            </p:cNvPr>
            <p:cNvSpPr/>
            <p:nvPr/>
          </p:nvSpPr>
          <p:spPr>
            <a:xfrm rot="19942878">
              <a:off x="14051517" y="5297005"/>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91" name="Arc 390">
              <a:extLst>
                <a:ext uri="{FF2B5EF4-FFF2-40B4-BE49-F238E27FC236}">
                  <a16:creationId xmlns:a16="http://schemas.microsoft.com/office/drawing/2014/main" id="{DC7809FB-86DA-44B0-82F4-B5CD035E6818}"/>
                </a:ext>
              </a:extLst>
            </p:cNvPr>
            <p:cNvSpPr/>
            <p:nvPr/>
          </p:nvSpPr>
          <p:spPr>
            <a:xfrm rot="19942878">
              <a:off x="14051513" y="52812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92" name="Arc 391">
              <a:extLst>
                <a:ext uri="{FF2B5EF4-FFF2-40B4-BE49-F238E27FC236}">
                  <a16:creationId xmlns:a16="http://schemas.microsoft.com/office/drawing/2014/main" id="{94E7D13C-9045-480E-A2EA-DD4A045257FD}"/>
                </a:ext>
              </a:extLst>
            </p:cNvPr>
            <p:cNvSpPr/>
            <p:nvPr/>
          </p:nvSpPr>
          <p:spPr>
            <a:xfrm rot="19942878">
              <a:off x="14051513" y="526549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93" name="Straight Connector 392">
              <a:extLst>
                <a:ext uri="{FF2B5EF4-FFF2-40B4-BE49-F238E27FC236}">
                  <a16:creationId xmlns:a16="http://schemas.microsoft.com/office/drawing/2014/main" id="{D32533AB-4A07-4310-83AC-1CC74E790FF5}"/>
                </a:ext>
              </a:extLst>
            </p:cNvPr>
            <p:cNvCxnSpPr>
              <a:cxnSpLocks/>
            </p:cNvCxnSpPr>
            <p:nvPr/>
          </p:nvCxnSpPr>
          <p:spPr>
            <a:xfrm>
              <a:off x="12976164" y="4379843"/>
              <a:ext cx="622663" cy="330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395AC246-8470-4CD3-A1CF-FF78BC670C10}"/>
                </a:ext>
              </a:extLst>
            </p:cNvPr>
            <p:cNvCxnSpPr>
              <a:cxnSpLocks/>
            </p:cNvCxnSpPr>
            <p:nvPr/>
          </p:nvCxnSpPr>
          <p:spPr>
            <a:xfrm>
              <a:off x="13078490" y="4642561"/>
              <a:ext cx="622663" cy="330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F3EA8371-94A4-4658-8AC6-5890370AF4D7}"/>
                </a:ext>
              </a:extLst>
            </p:cNvPr>
            <p:cNvCxnSpPr>
              <a:cxnSpLocks/>
            </p:cNvCxnSpPr>
            <p:nvPr/>
          </p:nvCxnSpPr>
          <p:spPr>
            <a:xfrm flipH="1" flipV="1">
              <a:off x="13093730" y="4642561"/>
              <a:ext cx="505097" cy="64711"/>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76" name="Picture 75">
            <a:hlinkClick r:id="rId4" action="ppaction://hlinksldjump"/>
            <a:extLst>
              <a:ext uri="{FF2B5EF4-FFF2-40B4-BE49-F238E27FC236}">
                <a16:creationId xmlns:a16="http://schemas.microsoft.com/office/drawing/2014/main" id="{45F0D83D-A5EF-46C5-8460-EDC3E14BCDE8}"/>
              </a:ext>
            </a:extLst>
          </p:cNvPr>
          <p:cNvPicPr>
            <a:picLocks noChangeAspect="1"/>
          </p:cNvPicPr>
          <p:nvPr/>
        </p:nvPicPr>
        <p:blipFill>
          <a:blip r:embed="rId5"/>
          <a:stretch>
            <a:fillRect/>
          </a:stretch>
        </p:blipFill>
        <p:spPr>
          <a:xfrm>
            <a:off x="10498396" y="5198838"/>
            <a:ext cx="1325063" cy="849787"/>
          </a:xfrm>
          <a:prstGeom prst="rect">
            <a:avLst/>
          </a:prstGeom>
        </p:spPr>
      </p:pic>
      <p:cxnSp>
        <p:nvCxnSpPr>
          <p:cNvPr id="77" name="Straight Connector 76">
            <a:extLst>
              <a:ext uri="{FF2B5EF4-FFF2-40B4-BE49-F238E27FC236}">
                <a16:creationId xmlns:a16="http://schemas.microsoft.com/office/drawing/2014/main" id="{4A6E6D55-7010-42D5-BF1E-3043E171182E}"/>
              </a:ext>
            </a:extLst>
          </p:cNvPr>
          <p:cNvCxnSpPr>
            <a:cxnSpLocks/>
          </p:cNvCxnSpPr>
          <p:nvPr/>
        </p:nvCxnSpPr>
        <p:spPr>
          <a:xfrm flipH="1" flipV="1">
            <a:off x="4132585" y="5138456"/>
            <a:ext cx="6310" cy="525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Rectangle 4">
            <a:hlinkClick r:id="rId6" action="ppaction://hlinksldjump"/>
            <a:extLst>
              <a:ext uri="{FF2B5EF4-FFF2-40B4-BE49-F238E27FC236}">
                <a16:creationId xmlns:a16="http://schemas.microsoft.com/office/drawing/2014/main" id="{C27D0624-0739-FA88-37DC-320580375BB8}"/>
              </a:ext>
            </a:extLst>
          </p:cNvPr>
          <p:cNvSpPr/>
          <p:nvPr/>
        </p:nvSpPr>
        <p:spPr>
          <a:xfrm>
            <a:off x="5854666" y="4436804"/>
            <a:ext cx="4272614" cy="1566929"/>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Hazardous waste can only be collected and processed by registered hazardous waste management companies. Incorrect labelling of waste has legal consequences.</a:t>
            </a:r>
          </a:p>
        </p:txBody>
      </p:sp>
      <p:sp>
        <p:nvSpPr>
          <p:cNvPr id="79" name="Rectangle 78">
            <a:hlinkClick r:id="rId6" action="ppaction://hlinksldjump"/>
            <a:extLst>
              <a:ext uri="{FF2B5EF4-FFF2-40B4-BE49-F238E27FC236}">
                <a16:creationId xmlns:a16="http://schemas.microsoft.com/office/drawing/2014/main" id="{892C6AE7-923A-4FCA-BD86-556A77712924}"/>
              </a:ext>
            </a:extLst>
          </p:cNvPr>
          <p:cNvSpPr/>
          <p:nvPr/>
        </p:nvSpPr>
        <p:spPr>
          <a:xfrm>
            <a:off x="3154076" y="1465882"/>
            <a:ext cx="8767768" cy="2669677"/>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Much of the packaging for supplies can be recycled. There has been a recent drive to minimise the auxiliary packaging of many products but there is a minimum safe level of packaging required for pharmaceuticals, although some medicines may have a few possible packaging options. European tablet medicines have gradually changed from being dispensed in bottles that could be recycled (either glass or a single plastic material) to blister packets that are a combination of foil and plastic and are not routinely recyclable. Novel recycling strategies are required for multiplayer packaging which may not be economically feasible.</a:t>
            </a:r>
          </a:p>
        </p:txBody>
      </p:sp>
    </p:spTree>
    <p:custDataLst>
      <p:tags r:id="rId1"/>
    </p:custDataLst>
    <p:extLst>
      <p:ext uri="{BB962C8B-B14F-4D97-AF65-F5344CB8AC3E}">
        <p14:creationId xmlns:p14="http://schemas.microsoft.com/office/powerpoint/2010/main" val="8011083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extBox 129">
            <a:hlinkClick r:id="rId4" action="ppaction://hlinksldjump"/>
            <a:extLst>
              <a:ext uri="{FF2B5EF4-FFF2-40B4-BE49-F238E27FC236}">
                <a16:creationId xmlns:a16="http://schemas.microsoft.com/office/drawing/2014/main" id="{CD469FEA-BEB7-4FA8-AADF-EA42C4AF3075}"/>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4086183" cy="1407691"/>
          </a:xfrm>
        </p:spPr>
        <p:txBody>
          <a:bodyPr>
            <a:noAutofit/>
          </a:bodyPr>
          <a:lstStyle/>
          <a:p>
            <a:r>
              <a:rPr lang="en-GB" dirty="0"/>
              <a:t>Chemical storage and preparation</a:t>
            </a:r>
          </a:p>
        </p:txBody>
      </p:sp>
      <p:sp>
        <p:nvSpPr>
          <p:cNvPr id="3" name="Rectangle 2">
            <a:extLst>
              <a:ext uri="{FF2B5EF4-FFF2-40B4-BE49-F238E27FC236}">
                <a16:creationId xmlns:a16="http://schemas.microsoft.com/office/drawing/2014/main" id="{8FC8BE6B-4F35-4A07-AB1D-72A9991481B7}"/>
              </a:ext>
            </a:extLst>
          </p:cNvPr>
          <p:cNvSpPr/>
          <p:nvPr/>
        </p:nvSpPr>
        <p:spPr>
          <a:xfrm rot="19763102">
            <a:off x="6427210" y="3532620"/>
            <a:ext cx="2815160"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8" name="Picture 67">
            <a:hlinkClick r:id="rId4" action="ppaction://hlinksldjump"/>
            <a:extLst>
              <a:ext uri="{FF2B5EF4-FFF2-40B4-BE49-F238E27FC236}">
                <a16:creationId xmlns:a16="http://schemas.microsoft.com/office/drawing/2014/main" id="{0C0348B4-858A-47AA-A444-158C3634B946}"/>
              </a:ext>
            </a:extLst>
          </p:cNvPr>
          <p:cNvPicPr>
            <a:picLocks noChangeAspect="1"/>
          </p:cNvPicPr>
          <p:nvPr/>
        </p:nvPicPr>
        <p:blipFill>
          <a:blip r:embed="rId5"/>
          <a:stretch>
            <a:fillRect/>
          </a:stretch>
        </p:blipFill>
        <p:spPr>
          <a:xfrm>
            <a:off x="10498396" y="5198838"/>
            <a:ext cx="1325063" cy="849787"/>
          </a:xfrm>
          <a:prstGeom prst="rect">
            <a:avLst/>
          </a:prstGeom>
        </p:spPr>
      </p:pic>
      <p:sp>
        <p:nvSpPr>
          <p:cNvPr id="70" name="Rectangle 69">
            <a:extLst>
              <a:ext uri="{FF2B5EF4-FFF2-40B4-BE49-F238E27FC236}">
                <a16:creationId xmlns:a16="http://schemas.microsoft.com/office/drawing/2014/main" id="{A86F1A38-BB69-4F3F-B209-6D371C96CC4F}"/>
              </a:ext>
            </a:extLst>
          </p:cNvPr>
          <p:cNvSpPr/>
          <p:nvPr/>
        </p:nvSpPr>
        <p:spPr>
          <a:xfrm>
            <a:off x="5784386" y="893130"/>
            <a:ext cx="3925567" cy="4477064"/>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083C8390-A17E-4822-A815-E9CD03A8407C}"/>
              </a:ext>
            </a:extLst>
          </p:cNvPr>
          <p:cNvSpPr/>
          <p:nvPr/>
        </p:nvSpPr>
        <p:spPr>
          <a:xfrm>
            <a:off x="5455368" y="189639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6FD35A74-7583-427E-8049-A7B5F703DCF7}"/>
              </a:ext>
            </a:extLst>
          </p:cNvPr>
          <p:cNvSpPr/>
          <p:nvPr/>
        </p:nvSpPr>
        <p:spPr>
          <a:xfrm>
            <a:off x="8709897" y="348037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0D09F1DE-C729-452D-BA57-45427D09449B}"/>
              </a:ext>
            </a:extLst>
          </p:cNvPr>
          <p:cNvSpPr/>
          <p:nvPr/>
        </p:nvSpPr>
        <p:spPr>
          <a:xfrm>
            <a:off x="8053567" y="348859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8BCEBED2-EC7E-4FEB-8E93-172CA8CDB32E}"/>
              </a:ext>
            </a:extLst>
          </p:cNvPr>
          <p:cNvSpPr/>
          <p:nvPr/>
        </p:nvSpPr>
        <p:spPr>
          <a:xfrm>
            <a:off x="7436464" y="389080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36B9D539-4022-414A-90A5-AB6DE108684A}"/>
              </a:ext>
            </a:extLst>
          </p:cNvPr>
          <p:cNvSpPr/>
          <p:nvPr/>
        </p:nvSpPr>
        <p:spPr>
          <a:xfrm>
            <a:off x="8092794" y="388258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Rectangle 118">
            <a:extLst>
              <a:ext uri="{FF2B5EF4-FFF2-40B4-BE49-F238E27FC236}">
                <a16:creationId xmlns:a16="http://schemas.microsoft.com/office/drawing/2014/main" id="{6C3CD6D3-AB40-414E-BF81-EEDCD66A4377}"/>
              </a:ext>
            </a:extLst>
          </p:cNvPr>
          <p:cNvSpPr/>
          <p:nvPr/>
        </p:nvSpPr>
        <p:spPr>
          <a:xfrm>
            <a:off x="6072964" y="1903728"/>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Rectangle 124">
            <a:extLst>
              <a:ext uri="{FF2B5EF4-FFF2-40B4-BE49-F238E27FC236}">
                <a16:creationId xmlns:a16="http://schemas.microsoft.com/office/drawing/2014/main" id="{7BA23E0E-8D43-4465-831B-475B61197CC3}"/>
              </a:ext>
            </a:extLst>
          </p:cNvPr>
          <p:cNvSpPr/>
          <p:nvPr/>
        </p:nvSpPr>
        <p:spPr>
          <a:xfrm>
            <a:off x="6090768" y="2306541"/>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Rectangle 125">
            <a:extLst>
              <a:ext uri="{FF2B5EF4-FFF2-40B4-BE49-F238E27FC236}">
                <a16:creationId xmlns:a16="http://schemas.microsoft.com/office/drawing/2014/main" id="{D750E392-A6BC-4D93-907A-9EF265301B90}"/>
              </a:ext>
            </a:extLst>
          </p:cNvPr>
          <p:cNvSpPr/>
          <p:nvPr/>
        </p:nvSpPr>
        <p:spPr>
          <a:xfrm>
            <a:off x="5455861" y="230594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Rectangle 130">
            <a:extLst>
              <a:ext uri="{FF2B5EF4-FFF2-40B4-BE49-F238E27FC236}">
                <a16:creationId xmlns:a16="http://schemas.microsoft.com/office/drawing/2014/main" id="{8A3CF083-630A-45B3-BF1C-E3B101D83BC5}"/>
              </a:ext>
            </a:extLst>
          </p:cNvPr>
          <p:cNvSpPr/>
          <p:nvPr/>
        </p:nvSpPr>
        <p:spPr>
          <a:xfrm>
            <a:off x="5473665" y="270875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131">
            <a:extLst>
              <a:ext uri="{FF2B5EF4-FFF2-40B4-BE49-F238E27FC236}">
                <a16:creationId xmlns:a16="http://schemas.microsoft.com/office/drawing/2014/main" id="{EDDC4B5D-CE4C-4334-8B12-F450D009D5A0}"/>
              </a:ext>
            </a:extLst>
          </p:cNvPr>
          <p:cNvSpPr/>
          <p:nvPr/>
        </p:nvSpPr>
        <p:spPr>
          <a:xfrm>
            <a:off x="6742763" y="2305942"/>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Rectangle 136">
            <a:extLst>
              <a:ext uri="{FF2B5EF4-FFF2-40B4-BE49-F238E27FC236}">
                <a16:creationId xmlns:a16="http://schemas.microsoft.com/office/drawing/2014/main" id="{A13F7E61-670E-4BD5-92D5-CF287C1432AF}"/>
              </a:ext>
            </a:extLst>
          </p:cNvPr>
          <p:cNvSpPr/>
          <p:nvPr/>
        </p:nvSpPr>
        <p:spPr>
          <a:xfrm>
            <a:off x="6760567" y="2708755"/>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Rectangle 138">
            <a:extLst>
              <a:ext uri="{FF2B5EF4-FFF2-40B4-BE49-F238E27FC236}">
                <a16:creationId xmlns:a16="http://schemas.microsoft.com/office/drawing/2014/main" id="{AD86202E-7C2B-4C09-A39D-64047DAFE821}"/>
              </a:ext>
            </a:extLst>
          </p:cNvPr>
          <p:cNvSpPr/>
          <p:nvPr/>
        </p:nvSpPr>
        <p:spPr>
          <a:xfrm>
            <a:off x="6125660" y="270815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Rectangle 140">
            <a:extLst>
              <a:ext uri="{FF2B5EF4-FFF2-40B4-BE49-F238E27FC236}">
                <a16:creationId xmlns:a16="http://schemas.microsoft.com/office/drawing/2014/main" id="{E80927F9-522B-4458-9AAF-B9F1A049DC61}"/>
              </a:ext>
            </a:extLst>
          </p:cNvPr>
          <p:cNvSpPr/>
          <p:nvPr/>
        </p:nvSpPr>
        <p:spPr>
          <a:xfrm>
            <a:off x="6143464" y="311096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143">
            <a:extLst>
              <a:ext uri="{FF2B5EF4-FFF2-40B4-BE49-F238E27FC236}">
                <a16:creationId xmlns:a16="http://schemas.microsoft.com/office/drawing/2014/main" id="{DC3C5713-AD9F-4E73-AAE1-EBE465C5473C}"/>
              </a:ext>
            </a:extLst>
          </p:cNvPr>
          <p:cNvSpPr/>
          <p:nvPr/>
        </p:nvSpPr>
        <p:spPr>
          <a:xfrm>
            <a:off x="7389254" y="271501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Rectangle 144">
            <a:extLst>
              <a:ext uri="{FF2B5EF4-FFF2-40B4-BE49-F238E27FC236}">
                <a16:creationId xmlns:a16="http://schemas.microsoft.com/office/drawing/2014/main" id="{9195205B-E1B9-4EF5-A370-FF63861E292D}"/>
              </a:ext>
            </a:extLst>
          </p:cNvPr>
          <p:cNvSpPr/>
          <p:nvPr/>
        </p:nvSpPr>
        <p:spPr>
          <a:xfrm>
            <a:off x="7407058" y="311782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Rectangle 147">
            <a:extLst>
              <a:ext uri="{FF2B5EF4-FFF2-40B4-BE49-F238E27FC236}">
                <a16:creationId xmlns:a16="http://schemas.microsoft.com/office/drawing/2014/main" id="{04B2E3AB-93D4-418C-95B1-F2A9CD334C58}"/>
              </a:ext>
            </a:extLst>
          </p:cNvPr>
          <p:cNvSpPr/>
          <p:nvPr/>
        </p:nvSpPr>
        <p:spPr>
          <a:xfrm>
            <a:off x="6772151" y="311723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150">
            <a:extLst>
              <a:ext uri="{FF2B5EF4-FFF2-40B4-BE49-F238E27FC236}">
                <a16:creationId xmlns:a16="http://schemas.microsoft.com/office/drawing/2014/main" id="{6114DCA2-3E29-4145-B4D0-48EF2A43D8B8}"/>
              </a:ext>
            </a:extLst>
          </p:cNvPr>
          <p:cNvSpPr/>
          <p:nvPr/>
        </p:nvSpPr>
        <p:spPr>
          <a:xfrm>
            <a:off x="8035763" y="308577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151">
            <a:extLst>
              <a:ext uri="{FF2B5EF4-FFF2-40B4-BE49-F238E27FC236}">
                <a16:creationId xmlns:a16="http://schemas.microsoft.com/office/drawing/2014/main" id="{A4FD3E28-4582-4572-82B5-D3FE8EE3201C}"/>
              </a:ext>
            </a:extLst>
          </p:cNvPr>
          <p:cNvSpPr/>
          <p:nvPr/>
        </p:nvSpPr>
        <p:spPr>
          <a:xfrm>
            <a:off x="7418660" y="348799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Rectangle 187">
            <a:extLst>
              <a:ext uri="{FF2B5EF4-FFF2-40B4-BE49-F238E27FC236}">
                <a16:creationId xmlns:a16="http://schemas.microsoft.com/office/drawing/2014/main" id="{BCC2AE62-D34D-408F-932A-1594D862982C}"/>
              </a:ext>
            </a:extLst>
          </p:cNvPr>
          <p:cNvSpPr/>
          <p:nvPr/>
        </p:nvSpPr>
        <p:spPr>
          <a:xfrm>
            <a:off x="4375437" y="2171557"/>
            <a:ext cx="7379729"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Rectangle 196">
            <a:extLst>
              <a:ext uri="{FF2B5EF4-FFF2-40B4-BE49-F238E27FC236}">
                <a16:creationId xmlns:a16="http://schemas.microsoft.com/office/drawing/2014/main" id="{055A2366-1377-42DB-9CCB-4178E13E7548}"/>
              </a:ext>
            </a:extLst>
          </p:cNvPr>
          <p:cNvSpPr/>
          <p:nvPr/>
        </p:nvSpPr>
        <p:spPr>
          <a:xfrm>
            <a:off x="6916610" y="1846328"/>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8" name="Rectangle 197">
            <a:extLst>
              <a:ext uri="{FF2B5EF4-FFF2-40B4-BE49-F238E27FC236}">
                <a16:creationId xmlns:a16="http://schemas.microsoft.com/office/drawing/2014/main" id="{5FD778CE-3DD1-49E7-8734-E95108CEB2D1}"/>
              </a:ext>
            </a:extLst>
          </p:cNvPr>
          <p:cNvSpPr/>
          <p:nvPr/>
        </p:nvSpPr>
        <p:spPr>
          <a:xfrm>
            <a:off x="7232701" y="2028873"/>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Rectangle 198">
            <a:extLst>
              <a:ext uri="{FF2B5EF4-FFF2-40B4-BE49-F238E27FC236}">
                <a16:creationId xmlns:a16="http://schemas.microsoft.com/office/drawing/2014/main" id="{08DEEF3D-CA19-48C3-A159-EB60FC9B2E63}"/>
              </a:ext>
            </a:extLst>
          </p:cNvPr>
          <p:cNvSpPr/>
          <p:nvPr/>
        </p:nvSpPr>
        <p:spPr>
          <a:xfrm>
            <a:off x="8610676" y="2844168"/>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Rectangle 199">
            <a:extLst>
              <a:ext uri="{FF2B5EF4-FFF2-40B4-BE49-F238E27FC236}">
                <a16:creationId xmlns:a16="http://schemas.microsoft.com/office/drawing/2014/main" id="{9581981F-F0B2-4D09-9BA5-6A64424695B5}"/>
              </a:ext>
            </a:extLst>
          </p:cNvPr>
          <p:cNvSpPr/>
          <p:nvPr/>
        </p:nvSpPr>
        <p:spPr>
          <a:xfrm>
            <a:off x="8926767" y="3026713"/>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8" name="Group 277">
            <a:extLst>
              <a:ext uri="{FF2B5EF4-FFF2-40B4-BE49-F238E27FC236}">
                <a16:creationId xmlns:a16="http://schemas.microsoft.com/office/drawing/2014/main" id="{8AA12D2C-AD5C-4603-8A17-F5B9DDBAC47F}"/>
              </a:ext>
            </a:extLst>
          </p:cNvPr>
          <p:cNvGrpSpPr/>
          <p:nvPr/>
        </p:nvGrpSpPr>
        <p:grpSpPr>
          <a:xfrm>
            <a:off x="6238155" y="2238457"/>
            <a:ext cx="650149" cy="574181"/>
            <a:chOff x="8198895" y="3208903"/>
            <a:chExt cx="650149" cy="574181"/>
          </a:xfrm>
        </p:grpSpPr>
        <p:cxnSp>
          <p:nvCxnSpPr>
            <p:cNvPr id="535" name="Straight Connector 534">
              <a:extLst>
                <a:ext uri="{FF2B5EF4-FFF2-40B4-BE49-F238E27FC236}">
                  <a16:creationId xmlns:a16="http://schemas.microsoft.com/office/drawing/2014/main" id="{02B9926B-82AF-435A-BFCE-5297562DFD8A}"/>
                </a:ext>
              </a:extLst>
            </p:cNvPr>
            <p:cNvCxnSpPr/>
            <p:nvPr/>
          </p:nvCxnSpPr>
          <p:spPr>
            <a:xfrm>
              <a:off x="8534309" y="3464074"/>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a:extLst>
                <a:ext uri="{FF2B5EF4-FFF2-40B4-BE49-F238E27FC236}">
                  <a16:creationId xmlns:a16="http://schemas.microsoft.com/office/drawing/2014/main" id="{85719E7A-F7F0-4743-AAE9-CEABA20F559F}"/>
                </a:ext>
              </a:extLst>
            </p:cNvPr>
            <p:cNvCxnSpPr/>
            <p:nvPr/>
          </p:nvCxnSpPr>
          <p:spPr>
            <a:xfrm>
              <a:off x="8200754" y="3425845"/>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E1BC3F60-5D0A-4765-A6A0-EEC4720EBE50}"/>
                </a:ext>
              </a:extLst>
            </p:cNvPr>
            <p:cNvCxnSpPr/>
            <p:nvPr/>
          </p:nvCxnSpPr>
          <p:spPr>
            <a:xfrm>
              <a:off x="8849044" y="3452824"/>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538" name="Rectangle 537">
              <a:extLst>
                <a:ext uri="{FF2B5EF4-FFF2-40B4-BE49-F238E27FC236}">
                  <a16:creationId xmlns:a16="http://schemas.microsoft.com/office/drawing/2014/main" id="{CDE3BF51-74FD-440F-BF69-0AD06D606C3B}"/>
                </a:ext>
              </a:extLst>
            </p:cNvPr>
            <p:cNvSpPr/>
            <p:nvPr/>
          </p:nvSpPr>
          <p:spPr>
            <a:xfrm>
              <a:off x="8198895" y="3208903"/>
              <a:ext cx="649634" cy="461688"/>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9" name="Rectangle 278">
            <a:extLst>
              <a:ext uri="{FF2B5EF4-FFF2-40B4-BE49-F238E27FC236}">
                <a16:creationId xmlns:a16="http://schemas.microsoft.com/office/drawing/2014/main" id="{62DC2DB3-E251-4FCB-9E7C-0BF8ACF7CD01}"/>
              </a:ext>
            </a:extLst>
          </p:cNvPr>
          <p:cNvSpPr/>
          <p:nvPr/>
        </p:nvSpPr>
        <p:spPr>
          <a:xfrm>
            <a:off x="4208310" y="1477506"/>
            <a:ext cx="2669073"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 name="Rectangle 281">
            <a:extLst>
              <a:ext uri="{FF2B5EF4-FFF2-40B4-BE49-F238E27FC236}">
                <a16:creationId xmlns:a16="http://schemas.microsoft.com/office/drawing/2014/main" id="{8100F5C9-DD3E-41A4-99F8-4148327C7200}"/>
              </a:ext>
            </a:extLst>
          </p:cNvPr>
          <p:cNvSpPr/>
          <p:nvPr/>
        </p:nvSpPr>
        <p:spPr>
          <a:xfrm>
            <a:off x="4911544" y="1847314"/>
            <a:ext cx="588385" cy="558801"/>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84" name="Straight Connector 283">
            <a:extLst>
              <a:ext uri="{FF2B5EF4-FFF2-40B4-BE49-F238E27FC236}">
                <a16:creationId xmlns:a16="http://schemas.microsoft.com/office/drawing/2014/main" id="{4D11AC07-CAB2-4512-AE66-A2AE0D2A275E}"/>
              </a:ext>
            </a:extLst>
          </p:cNvPr>
          <p:cNvCxnSpPr/>
          <p:nvPr/>
        </p:nvCxnSpPr>
        <p:spPr>
          <a:xfrm>
            <a:off x="5349312" y="1795243"/>
            <a:ext cx="0" cy="504000"/>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C7844E8E-7BCA-41D9-9F2B-6FB613DC7E22}"/>
              </a:ext>
            </a:extLst>
          </p:cNvPr>
          <p:cNvCxnSpPr>
            <a:cxnSpLocks/>
          </p:cNvCxnSpPr>
          <p:nvPr/>
        </p:nvCxnSpPr>
        <p:spPr>
          <a:xfrm flipH="1">
            <a:off x="5061193" y="1960783"/>
            <a:ext cx="1677" cy="510579"/>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9BD6D7AE-EC27-49E1-B310-161DA7866377}"/>
              </a:ext>
            </a:extLst>
          </p:cNvPr>
          <p:cNvCxnSpPr>
            <a:cxnSpLocks/>
          </p:cNvCxnSpPr>
          <p:nvPr/>
        </p:nvCxnSpPr>
        <p:spPr>
          <a:xfrm flipV="1">
            <a:off x="5063234" y="1788925"/>
            <a:ext cx="290057" cy="166340"/>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CD3D86E0-492A-4968-A1BC-435982287B41}"/>
              </a:ext>
            </a:extLst>
          </p:cNvPr>
          <p:cNvCxnSpPr>
            <a:cxnSpLocks/>
          </p:cNvCxnSpPr>
          <p:nvPr/>
        </p:nvCxnSpPr>
        <p:spPr>
          <a:xfrm flipV="1">
            <a:off x="5243322" y="2096013"/>
            <a:ext cx="75507" cy="39699"/>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sp>
        <p:nvSpPr>
          <p:cNvPr id="295" name="Rectangle 294">
            <a:extLst>
              <a:ext uri="{FF2B5EF4-FFF2-40B4-BE49-F238E27FC236}">
                <a16:creationId xmlns:a16="http://schemas.microsoft.com/office/drawing/2014/main" id="{07598658-2896-4E2E-855C-B71605E94E0A}"/>
              </a:ext>
            </a:extLst>
          </p:cNvPr>
          <p:cNvSpPr/>
          <p:nvPr/>
        </p:nvSpPr>
        <p:spPr>
          <a:xfrm rot="21540000">
            <a:off x="7881601" y="3624027"/>
            <a:ext cx="2539146" cy="216076"/>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Rectangle 295">
            <a:extLst>
              <a:ext uri="{FF2B5EF4-FFF2-40B4-BE49-F238E27FC236}">
                <a16:creationId xmlns:a16="http://schemas.microsoft.com/office/drawing/2014/main" id="{807E2288-AB7F-426C-BC49-A3773B1D2DCF}"/>
              </a:ext>
            </a:extLst>
          </p:cNvPr>
          <p:cNvSpPr/>
          <p:nvPr/>
        </p:nvSpPr>
        <p:spPr>
          <a:xfrm>
            <a:off x="3042203" y="2966959"/>
            <a:ext cx="736544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7" name="Group 296">
            <a:extLst>
              <a:ext uri="{FF2B5EF4-FFF2-40B4-BE49-F238E27FC236}">
                <a16:creationId xmlns:a16="http://schemas.microsoft.com/office/drawing/2014/main" id="{121C48ED-B9F4-4275-868D-BB044AD5B2B3}"/>
              </a:ext>
            </a:extLst>
          </p:cNvPr>
          <p:cNvGrpSpPr/>
          <p:nvPr/>
        </p:nvGrpSpPr>
        <p:grpSpPr>
          <a:xfrm>
            <a:off x="4817334" y="2217910"/>
            <a:ext cx="1433922" cy="951952"/>
            <a:chOff x="4759767" y="2307442"/>
            <a:chExt cx="1433922" cy="951952"/>
          </a:xfrm>
        </p:grpSpPr>
        <p:grpSp>
          <p:nvGrpSpPr>
            <p:cNvPr id="505" name="Group 504">
              <a:extLst>
                <a:ext uri="{FF2B5EF4-FFF2-40B4-BE49-F238E27FC236}">
                  <a16:creationId xmlns:a16="http://schemas.microsoft.com/office/drawing/2014/main" id="{C37D63AF-6342-49C8-B72E-B2A17EF60BF9}"/>
                </a:ext>
              </a:extLst>
            </p:cNvPr>
            <p:cNvGrpSpPr/>
            <p:nvPr/>
          </p:nvGrpSpPr>
          <p:grpSpPr>
            <a:xfrm>
              <a:off x="4759767" y="2307442"/>
              <a:ext cx="1433922" cy="951952"/>
              <a:chOff x="4759767" y="2307442"/>
              <a:chExt cx="1433922" cy="951952"/>
            </a:xfrm>
          </p:grpSpPr>
          <p:sp>
            <p:nvSpPr>
              <p:cNvPr id="507" name="Rectangle 506">
                <a:extLst>
                  <a:ext uri="{FF2B5EF4-FFF2-40B4-BE49-F238E27FC236}">
                    <a16:creationId xmlns:a16="http://schemas.microsoft.com/office/drawing/2014/main" id="{F6AF979C-DC06-4177-B3FE-DAFD381642E4}"/>
                  </a:ext>
                </a:extLst>
              </p:cNvPr>
              <p:cNvSpPr/>
              <p:nvPr/>
            </p:nvSpPr>
            <p:spPr>
              <a:xfrm>
                <a:off x="4759767" y="2505760"/>
                <a:ext cx="1433922" cy="560982"/>
              </a:xfrm>
              <a:prstGeom prst="rect">
                <a:avLst/>
              </a:prstGeom>
              <a:solidFill>
                <a:srgbClr val="BDBAAB"/>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8" name="Rectangle 507">
                <a:extLst>
                  <a:ext uri="{FF2B5EF4-FFF2-40B4-BE49-F238E27FC236}">
                    <a16:creationId xmlns:a16="http://schemas.microsoft.com/office/drawing/2014/main" id="{BEB3A3B5-35B3-422A-BB01-96DD9A51F9E3}"/>
                  </a:ext>
                </a:extLst>
              </p:cNvPr>
              <p:cNvSpPr/>
              <p:nvPr/>
            </p:nvSpPr>
            <p:spPr>
              <a:xfrm>
                <a:off x="5156913" y="2460210"/>
                <a:ext cx="235021" cy="318069"/>
              </a:xfrm>
              <a:prstGeom prst="rect">
                <a:avLst/>
              </a:prstGeom>
              <a:pattFill prst="smConfetti">
                <a:fgClr>
                  <a:schemeClr val="bg1">
                    <a:lumMod val="75000"/>
                  </a:schemeClr>
                </a:fgClr>
                <a:bgClr>
                  <a:schemeClr val="bg1"/>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9" name="Rectangle 508">
                <a:extLst>
                  <a:ext uri="{FF2B5EF4-FFF2-40B4-BE49-F238E27FC236}">
                    <a16:creationId xmlns:a16="http://schemas.microsoft.com/office/drawing/2014/main" id="{C1884076-429B-44ED-A185-9B30733F97B7}"/>
                  </a:ext>
                </a:extLst>
              </p:cNvPr>
              <p:cNvSpPr/>
              <p:nvPr/>
            </p:nvSpPr>
            <p:spPr>
              <a:xfrm>
                <a:off x="5555789" y="2688626"/>
                <a:ext cx="235021" cy="318069"/>
              </a:xfrm>
              <a:prstGeom prst="rect">
                <a:avLst/>
              </a:prstGeom>
              <a:pattFill prst="smConfetti">
                <a:fgClr>
                  <a:schemeClr val="bg1">
                    <a:lumMod val="75000"/>
                  </a:schemeClr>
                </a:fgClr>
                <a:bgClr>
                  <a:schemeClr val="bg1"/>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10" name="Straight Connector 509">
                <a:extLst>
                  <a:ext uri="{FF2B5EF4-FFF2-40B4-BE49-F238E27FC236}">
                    <a16:creationId xmlns:a16="http://schemas.microsoft.com/office/drawing/2014/main" id="{9AD9B1F5-A65C-498C-A96E-EB019133095A}"/>
                  </a:ext>
                </a:extLst>
              </p:cNvPr>
              <p:cNvCxnSpPr>
                <a:cxnSpLocks/>
              </p:cNvCxnSpPr>
              <p:nvPr/>
            </p:nvCxnSpPr>
            <p:spPr>
              <a:xfrm flipH="1">
                <a:off x="5472723" y="2520105"/>
                <a:ext cx="1182" cy="522000"/>
              </a:xfrm>
              <a:prstGeom prst="line">
                <a:avLst/>
              </a:prstGeom>
              <a:ln w="12700">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9CBD050E-B8B5-4854-B560-05CF54754CDE}"/>
                  </a:ext>
                </a:extLst>
              </p:cNvPr>
              <p:cNvCxnSpPr>
                <a:cxnSpLocks/>
              </p:cNvCxnSpPr>
              <p:nvPr/>
            </p:nvCxnSpPr>
            <p:spPr>
              <a:xfrm>
                <a:off x="5841382" y="2728156"/>
                <a:ext cx="1231" cy="531238"/>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9FEA5DFF-05E9-45AF-96EE-BBF34C00EEA4}"/>
                  </a:ext>
                </a:extLst>
              </p:cNvPr>
              <p:cNvCxnSpPr>
                <a:cxnSpLocks/>
              </p:cNvCxnSpPr>
              <p:nvPr/>
            </p:nvCxnSpPr>
            <p:spPr>
              <a:xfrm flipH="1">
                <a:off x="5119730" y="2307442"/>
                <a:ext cx="1848" cy="531366"/>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grpSp>
        <p:cxnSp>
          <p:nvCxnSpPr>
            <p:cNvPr id="506" name="Straight Connector 505">
              <a:extLst>
                <a:ext uri="{FF2B5EF4-FFF2-40B4-BE49-F238E27FC236}">
                  <a16:creationId xmlns:a16="http://schemas.microsoft.com/office/drawing/2014/main" id="{F7AC6211-6790-4AD9-9195-7FFB195A66C6}"/>
                </a:ext>
              </a:extLst>
            </p:cNvPr>
            <p:cNvCxnSpPr>
              <a:cxnSpLocks/>
            </p:cNvCxnSpPr>
            <p:nvPr/>
          </p:nvCxnSpPr>
          <p:spPr>
            <a:xfrm>
              <a:off x="5123485" y="2311197"/>
              <a:ext cx="720895" cy="425121"/>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grpSp>
      <p:sp>
        <p:nvSpPr>
          <p:cNvPr id="500" name="Rectangle 499">
            <a:extLst>
              <a:ext uri="{FF2B5EF4-FFF2-40B4-BE49-F238E27FC236}">
                <a16:creationId xmlns:a16="http://schemas.microsoft.com/office/drawing/2014/main" id="{78345C03-ADC0-42A0-B7FD-80DE116F6CC8}"/>
              </a:ext>
            </a:extLst>
          </p:cNvPr>
          <p:cNvSpPr/>
          <p:nvPr/>
        </p:nvSpPr>
        <p:spPr>
          <a:xfrm>
            <a:off x="7878726" y="3665015"/>
            <a:ext cx="2724345"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Rectangle 502">
            <a:extLst>
              <a:ext uri="{FF2B5EF4-FFF2-40B4-BE49-F238E27FC236}">
                <a16:creationId xmlns:a16="http://schemas.microsoft.com/office/drawing/2014/main" id="{AEB7EE7C-5100-4B0A-B879-F53881C422E7}"/>
              </a:ext>
            </a:extLst>
          </p:cNvPr>
          <p:cNvSpPr/>
          <p:nvPr/>
        </p:nvSpPr>
        <p:spPr>
          <a:xfrm>
            <a:off x="8577564" y="4085281"/>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4" name="Rectangle 503">
            <a:extLst>
              <a:ext uri="{FF2B5EF4-FFF2-40B4-BE49-F238E27FC236}">
                <a16:creationId xmlns:a16="http://schemas.microsoft.com/office/drawing/2014/main" id="{B02F035B-2DB2-4AE0-87F4-D26D149A52AA}"/>
              </a:ext>
            </a:extLst>
          </p:cNvPr>
          <p:cNvSpPr/>
          <p:nvPr/>
        </p:nvSpPr>
        <p:spPr>
          <a:xfrm>
            <a:off x="8904139" y="3894788"/>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29" name="Group 328">
            <a:extLst>
              <a:ext uri="{FF2B5EF4-FFF2-40B4-BE49-F238E27FC236}">
                <a16:creationId xmlns:a16="http://schemas.microsoft.com/office/drawing/2014/main" id="{F735DF43-EDC2-440C-94AA-ADB02D1CAE5B}"/>
              </a:ext>
            </a:extLst>
          </p:cNvPr>
          <p:cNvGrpSpPr/>
          <p:nvPr/>
        </p:nvGrpSpPr>
        <p:grpSpPr>
          <a:xfrm>
            <a:off x="7469845" y="2797741"/>
            <a:ext cx="650149" cy="574181"/>
            <a:chOff x="8198895" y="3208903"/>
            <a:chExt cx="650149" cy="574181"/>
          </a:xfrm>
        </p:grpSpPr>
        <p:cxnSp>
          <p:nvCxnSpPr>
            <p:cNvPr id="399" name="Straight Connector 398">
              <a:extLst>
                <a:ext uri="{FF2B5EF4-FFF2-40B4-BE49-F238E27FC236}">
                  <a16:creationId xmlns:a16="http://schemas.microsoft.com/office/drawing/2014/main" id="{76D8FB02-4B13-4369-A77D-B3697BA4952B}"/>
                </a:ext>
              </a:extLst>
            </p:cNvPr>
            <p:cNvCxnSpPr/>
            <p:nvPr/>
          </p:nvCxnSpPr>
          <p:spPr>
            <a:xfrm>
              <a:off x="8534309" y="3464074"/>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BA28770E-8F9E-438E-884F-C82BBF96ED19}"/>
                </a:ext>
              </a:extLst>
            </p:cNvPr>
            <p:cNvCxnSpPr/>
            <p:nvPr/>
          </p:nvCxnSpPr>
          <p:spPr>
            <a:xfrm>
              <a:off x="8200754" y="3425845"/>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20B21E61-0D3D-40AD-B17F-D6B9685BAD6A}"/>
                </a:ext>
              </a:extLst>
            </p:cNvPr>
            <p:cNvCxnSpPr/>
            <p:nvPr/>
          </p:nvCxnSpPr>
          <p:spPr>
            <a:xfrm>
              <a:off x="8849044" y="3452824"/>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402" name="Rectangle 401">
              <a:extLst>
                <a:ext uri="{FF2B5EF4-FFF2-40B4-BE49-F238E27FC236}">
                  <a16:creationId xmlns:a16="http://schemas.microsoft.com/office/drawing/2014/main" id="{05A10459-5EF3-4FEA-AF88-5E03F8F11835}"/>
                </a:ext>
              </a:extLst>
            </p:cNvPr>
            <p:cNvSpPr/>
            <p:nvPr/>
          </p:nvSpPr>
          <p:spPr>
            <a:xfrm>
              <a:off x="8198895" y="3208903"/>
              <a:ext cx="649634" cy="461688"/>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0" name="Group 329">
            <a:extLst>
              <a:ext uri="{FF2B5EF4-FFF2-40B4-BE49-F238E27FC236}">
                <a16:creationId xmlns:a16="http://schemas.microsoft.com/office/drawing/2014/main" id="{CA809AB3-B90F-421D-A477-E68199DABF32}"/>
              </a:ext>
            </a:extLst>
          </p:cNvPr>
          <p:cNvGrpSpPr/>
          <p:nvPr/>
        </p:nvGrpSpPr>
        <p:grpSpPr>
          <a:xfrm>
            <a:off x="5574352" y="1266766"/>
            <a:ext cx="1290251" cy="914331"/>
            <a:chOff x="6183994" y="1997289"/>
            <a:chExt cx="1290251" cy="914331"/>
          </a:xfrm>
        </p:grpSpPr>
        <p:sp>
          <p:nvSpPr>
            <p:cNvPr id="383" name="Rectangle 382">
              <a:extLst>
                <a:ext uri="{FF2B5EF4-FFF2-40B4-BE49-F238E27FC236}">
                  <a16:creationId xmlns:a16="http://schemas.microsoft.com/office/drawing/2014/main" id="{1FE20F14-FCBD-4FC6-9173-B3F516D507E2}"/>
                </a:ext>
              </a:extLst>
            </p:cNvPr>
            <p:cNvSpPr/>
            <p:nvPr/>
          </p:nvSpPr>
          <p:spPr>
            <a:xfrm>
              <a:off x="6610245" y="2379343"/>
              <a:ext cx="864000"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4" name="Rectangle 383">
              <a:extLst>
                <a:ext uri="{FF2B5EF4-FFF2-40B4-BE49-F238E27FC236}">
                  <a16:creationId xmlns:a16="http://schemas.microsoft.com/office/drawing/2014/main" id="{1808189B-E528-4456-B80B-2A10BC4F788C}"/>
                </a:ext>
              </a:extLst>
            </p:cNvPr>
            <p:cNvSpPr/>
            <p:nvPr/>
          </p:nvSpPr>
          <p:spPr>
            <a:xfrm>
              <a:off x="6183994" y="2380909"/>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5" name="Rectangle 384">
              <a:extLst>
                <a:ext uri="{FF2B5EF4-FFF2-40B4-BE49-F238E27FC236}">
                  <a16:creationId xmlns:a16="http://schemas.microsoft.com/office/drawing/2014/main" id="{43BDC4B1-A93D-4EE2-872B-F8D1CA8B7FE2}"/>
                </a:ext>
              </a:extLst>
            </p:cNvPr>
            <p:cNvSpPr/>
            <p:nvPr/>
          </p:nvSpPr>
          <p:spPr>
            <a:xfrm>
              <a:off x="6390185" y="1997289"/>
              <a:ext cx="876773"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6" name="Rectangle 385">
              <a:extLst>
                <a:ext uri="{FF2B5EF4-FFF2-40B4-BE49-F238E27FC236}">
                  <a16:creationId xmlns:a16="http://schemas.microsoft.com/office/drawing/2014/main" id="{6BB0B276-AE50-4F9A-AFF7-45E75699CE88}"/>
                </a:ext>
              </a:extLst>
            </p:cNvPr>
            <p:cNvSpPr/>
            <p:nvPr/>
          </p:nvSpPr>
          <p:spPr>
            <a:xfrm>
              <a:off x="6363376" y="2396440"/>
              <a:ext cx="297693" cy="182856"/>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7" name="Rectangle 386">
              <a:extLst>
                <a:ext uri="{FF2B5EF4-FFF2-40B4-BE49-F238E27FC236}">
                  <a16:creationId xmlns:a16="http://schemas.microsoft.com/office/drawing/2014/main" id="{CF80767C-E762-4E28-94B1-57985C663C80}"/>
                </a:ext>
              </a:extLst>
            </p:cNvPr>
            <p:cNvSpPr/>
            <p:nvPr/>
          </p:nvSpPr>
          <p:spPr>
            <a:xfrm>
              <a:off x="6547967" y="2495229"/>
              <a:ext cx="297693" cy="182856"/>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8" name="Rectangle 387">
              <a:extLst>
                <a:ext uri="{FF2B5EF4-FFF2-40B4-BE49-F238E27FC236}">
                  <a16:creationId xmlns:a16="http://schemas.microsoft.com/office/drawing/2014/main" id="{0B991A30-79E1-4DDA-84FD-773C8D6DB97C}"/>
                </a:ext>
              </a:extLst>
            </p:cNvPr>
            <p:cNvSpPr/>
            <p:nvPr/>
          </p:nvSpPr>
          <p:spPr>
            <a:xfrm>
              <a:off x="6364601" y="2602867"/>
              <a:ext cx="297693" cy="182856"/>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9" name="Rectangle 388">
              <a:extLst>
                <a:ext uri="{FF2B5EF4-FFF2-40B4-BE49-F238E27FC236}">
                  <a16:creationId xmlns:a16="http://schemas.microsoft.com/office/drawing/2014/main" id="{7D482DD0-4A01-4D05-84A2-55621987B849}"/>
                </a:ext>
              </a:extLst>
            </p:cNvPr>
            <p:cNvSpPr/>
            <p:nvPr/>
          </p:nvSpPr>
          <p:spPr>
            <a:xfrm>
              <a:off x="6543492" y="2706491"/>
              <a:ext cx="297693" cy="182856"/>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0" name="Rectangle 389">
              <a:extLst>
                <a:ext uri="{FF2B5EF4-FFF2-40B4-BE49-F238E27FC236}">
                  <a16:creationId xmlns:a16="http://schemas.microsoft.com/office/drawing/2014/main" id="{81D9834E-34B7-44DE-BF54-6254166934A2}"/>
                </a:ext>
              </a:extLst>
            </p:cNvPr>
            <p:cNvSpPr/>
            <p:nvPr/>
          </p:nvSpPr>
          <p:spPr>
            <a:xfrm>
              <a:off x="6797553" y="2498051"/>
              <a:ext cx="314220" cy="169080"/>
            </a:xfrm>
            <a:prstGeom prst="rect">
              <a:avLst/>
            </a:prstGeom>
            <a:solidFill>
              <a:schemeClr val="accent2">
                <a:lumMod val="75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1" name="Rectangle 390">
              <a:extLst>
                <a:ext uri="{FF2B5EF4-FFF2-40B4-BE49-F238E27FC236}">
                  <a16:creationId xmlns:a16="http://schemas.microsoft.com/office/drawing/2014/main" id="{37E67347-0895-478E-870B-FE376477BDE1}"/>
                </a:ext>
              </a:extLst>
            </p:cNvPr>
            <p:cNvSpPr/>
            <p:nvPr/>
          </p:nvSpPr>
          <p:spPr>
            <a:xfrm>
              <a:off x="6984696" y="2385432"/>
              <a:ext cx="314220" cy="381962"/>
            </a:xfrm>
            <a:prstGeom prst="rect">
              <a:avLst/>
            </a:prstGeom>
            <a:solidFill>
              <a:schemeClr val="accent2">
                <a:lumMod val="75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Rectangle 391">
              <a:extLst>
                <a:ext uri="{FF2B5EF4-FFF2-40B4-BE49-F238E27FC236}">
                  <a16:creationId xmlns:a16="http://schemas.microsoft.com/office/drawing/2014/main" id="{1896A442-46FE-4DE9-8AD1-F50D4E86E4C4}"/>
                </a:ext>
              </a:extLst>
            </p:cNvPr>
            <p:cNvSpPr/>
            <p:nvPr/>
          </p:nvSpPr>
          <p:spPr>
            <a:xfrm>
              <a:off x="6798601" y="2693617"/>
              <a:ext cx="314220" cy="169080"/>
            </a:xfrm>
            <a:prstGeom prst="rect">
              <a:avLst/>
            </a:prstGeom>
            <a:solidFill>
              <a:schemeClr val="accent2">
                <a:lumMod val="75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1C155581-2F78-4344-9779-C1B56C679FDE}"/>
                </a:ext>
              </a:extLst>
            </p:cNvPr>
            <p:cNvSpPr/>
            <p:nvPr/>
          </p:nvSpPr>
          <p:spPr>
            <a:xfrm>
              <a:off x="6888088" y="2591193"/>
              <a:ext cx="45719" cy="45719"/>
            </a:xfrm>
            <a:prstGeom prst="ellipse">
              <a:avLst/>
            </a:prstGeom>
            <a:noFill/>
            <a:ln>
              <a:solidFill>
                <a:schemeClr val="accent1">
                  <a:lumMod val="60000"/>
                  <a:lumOff val="40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DD8F973C-7FA9-42B5-B0B6-19AFE2894468}"/>
                </a:ext>
              </a:extLst>
            </p:cNvPr>
            <p:cNvSpPr/>
            <p:nvPr/>
          </p:nvSpPr>
          <p:spPr>
            <a:xfrm>
              <a:off x="6888088" y="2807217"/>
              <a:ext cx="45719" cy="45719"/>
            </a:xfrm>
            <a:prstGeom prst="ellipse">
              <a:avLst/>
            </a:prstGeom>
            <a:noFill/>
            <a:ln>
              <a:solidFill>
                <a:schemeClr val="accent1">
                  <a:lumMod val="60000"/>
                  <a:lumOff val="40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31DDB7C-C2EF-4C21-9C70-EF6C552E5C70}"/>
                </a:ext>
              </a:extLst>
            </p:cNvPr>
            <p:cNvSpPr/>
            <p:nvPr/>
          </p:nvSpPr>
          <p:spPr>
            <a:xfrm>
              <a:off x="6624000" y="2790000"/>
              <a:ext cx="45719" cy="45719"/>
            </a:xfrm>
            <a:prstGeom prst="ellipse">
              <a:avLst/>
            </a:prstGeom>
            <a:noFill/>
            <a:ln>
              <a:solidFill>
                <a:schemeClr val="accent1">
                  <a:lumMod val="60000"/>
                  <a:lumOff val="40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F64068FB-1D28-4414-A501-983A16C7DF08}"/>
                </a:ext>
              </a:extLst>
            </p:cNvPr>
            <p:cNvSpPr/>
            <p:nvPr/>
          </p:nvSpPr>
          <p:spPr>
            <a:xfrm>
              <a:off x="6626345" y="2574000"/>
              <a:ext cx="45719" cy="45719"/>
            </a:xfrm>
            <a:prstGeom prst="ellipse">
              <a:avLst/>
            </a:prstGeom>
            <a:noFill/>
            <a:ln>
              <a:solidFill>
                <a:schemeClr val="accent1">
                  <a:lumMod val="60000"/>
                  <a:lumOff val="40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9DA67DA4-7B41-4DFD-8ADF-BD30FC933A93}"/>
                </a:ext>
              </a:extLst>
            </p:cNvPr>
            <p:cNvSpPr/>
            <p:nvPr/>
          </p:nvSpPr>
          <p:spPr>
            <a:xfrm>
              <a:off x="6444000" y="2484000"/>
              <a:ext cx="45719" cy="45719"/>
            </a:xfrm>
            <a:prstGeom prst="ellipse">
              <a:avLst/>
            </a:prstGeom>
            <a:noFill/>
            <a:ln>
              <a:solidFill>
                <a:schemeClr val="accent1">
                  <a:lumMod val="60000"/>
                  <a:lumOff val="40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B07396A1-37C8-4460-A571-0E87EA02668A}"/>
                </a:ext>
              </a:extLst>
            </p:cNvPr>
            <p:cNvSpPr/>
            <p:nvPr/>
          </p:nvSpPr>
          <p:spPr>
            <a:xfrm>
              <a:off x="6444000" y="2685600"/>
              <a:ext cx="45719" cy="45719"/>
            </a:xfrm>
            <a:prstGeom prst="ellipse">
              <a:avLst/>
            </a:prstGeom>
            <a:noFill/>
            <a:ln>
              <a:solidFill>
                <a:schemeClr val="accent1">
                  <a:lumMod val="60000"/>
                  <a:lumOff val="40000"/>
                </a:schemeClr>
              </a:solid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31" name="Straight Connector 330">
            <a:extLst>
              <a:ext uri="{FF2B5EF4-FFF2-40B4-BE49-F238E27FC236}">
                <a16:creationId xmlns:a16="http://schemas.microsoft.com/office/drawing/2014/main" id="{452A6B5E-A829-4C97-AE54-9701A23388E3}"/>
              </a:ext>
            </a:extLst>
          </p:cNvPr>
          <p:cNvCxnSpPr>
            <a:cxnSpLocks/>
          </p:cNvCxnSpPr>
          <p:nvPr/>
        </p:nvCxnSpPr>
        <p:spPr>
          <a:xfrm>
            <a:off x="8687970" y="2820647"/>
            <a:ext cx="722" cy="432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DA388436-9736-4594-BA4E-736ACFE7D91F}"/>
              </a:ext>
            </a:extLst>
          </p:cNvPr>
          <p:cNvCxnSpPr>
            <a:cxnSpLocks/>
          </p:cNvCxnSpPr>
          <p:nvPr/>
        </p:nvCxnSpPr>
        <p:spPr>
          <a:xfrm>
            <a:off x="7758992" y="2273333"/>
            <a:ext cx="722" cy="432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333" name="Rectangle 332">
            <a:extLst>
              <a:ext uri="{FF2B5EF4-FFF2-40B4-BE49-F238E27FC236}">
                <a16:creationId xmlns:a16="http://schemas.microsoft.com/office/drawing/2014/main" id="{BCC50B3B-D2CD-440D-A82B-E3DAFC202741}"/>
              </a:ext>
            </a:extLst>
          </p:cNvPr>
          <p:cNvSpPr/>
          <p:nvPr/>
        </p:nvSpPr>
        <p:spPr>
          <a:xfrm>
            <a:off x="8023699" y="2221169"/>
            <a:ext cx="270000" cy="1157132"/>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Cube 333">
            <a:extLst>
              <a:ext uri="{FF2B5EF4-FFF2-40B4-BE49-F238E27FC236}">
                <a16:creationId xmlns:a16="http://schemas.microsoft.com/office/drawing/2014/main" id="{5D08704B-F7D7-4BA7-ABC1-4553AD928101}"/>
              </a:ext>
            </a:extLst>
          </p:cNvPr>
          <p:cNvSpPr/>
          <p:nvPr/>
        </p:nvSpPr>
        <p:spPr>
          <a:xfrm>
            <a:off x="7658019" y="249716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 name="Cube 334">
            <a:extLst>
              <a:ext uri="{FF2B5EF4-FFF2-40B4-BE49-F238E27FC236}">
                <a16:creationId xmlns:a16="http://schemas.microsoft.com/office/drawing/2014/main" id="{1717B777-0A0A-416D-BAF4-ABD4F19AE8AB}"/>
              </a:ext>
            </a:extLst>
          </p:cNvPr>
          <p:cNvSpPr/>
          <p:nvPr/>
        </p:nvSpPr>
        <p:spPr>
          <a:xfrm>
            <a:off x="7774298" y="256508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 name="Cube 335">
            <a:extLst>
              <a:ext uri="{FF2B5EF4-FFF2-40B4-BE49-F238E27FC236}">
                <a16:creationId xmlns:a16="http://schemas.microsoft.com/office/drawing/2014/main" id="{B85F6A5D-3F8B-45BD-85F2-DDF6F7C05620}"/>
              </a:ext>
            </a:extLst>
          </p:cNvPr>
          <p:cNvSpPr/>
          <p:nvPr/>
        </p:nvSpPr>
        <p:spPr>
          <a:xfrm>
            <a:off x="7894472" y="2627322"/>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Cube 336">
            <a:extLst>
              <a:ext uri="{FF2B5EF4-FFF2-40B4-BE49-F238E27FC236}">
                <a16:creationId xmlns:a16="http://schemas.microsoft.com/office/drawing/2014/main" id="{6A33620F-DF88-40E9-852C-69EA6D985C03}"/>
              </a:ext>
            </a:extLst>
          </p:cNvPr>
          <p:cNvSpPr/>
          <p:nvPr/>
        </p:nvSpPr>
        <p:spPr>
          <a:xfrm>
            <a:off x="8488892" y="289632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ube 337">
            <a:extLst>
              <a:ext uri="{FF2B5EF4-FFF2-40B4-BE49-F238E27FC236}">
                <a16:creationId xmlns:a16="http://schemas.microsoft.com/office/drawing/2014/main" id="{A212E389-DEB5-4517-A53B-C796B51424CF}"/>
              </a:ext>
            </a:extLst>
          </p:cNvPr>
          <p:cNvSpPr/>
          <p:nvPr/>
        </p:nvSpPr>
        <p:spPr>
          <a:xfrm>
            <a:off x="8023044" y="269503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Cube 338">
            <a:extLst>
              <a:ext uri="{FF2B5EF4-FFF2-40B4-BE49-F238E27FC236}">
                <a16:creationId xmlns:a16="http://schemas.microsoft.com/office/drawing/2014/main" id="{D379A537-997E-49B3-9FC3-9BA630118A7A}"/>
              </a:ext>
            </a:extLst>
          </p:cNvPr>
          <p:cNvSpPr/>
          <p:nvPr/>
        </p:nvSpPr>
        <p:spPr>
          <a:xfrm>
            <a:off x="8119370" y="2755476"/>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 name="Cube 339">
            <a:extLst>
              <a:ext uri="{FF2B5EF4-FFF2-40B4-BE49-F238E27FC236}">
                <a16:creationId xmlns:a16="http://schemas.microsoft.com/office/drawing/2014/main" id="{FC1E412A-298C-4E4A-8227-AA28FEE4BE6B}"/>
              </a:ext>
            </a:extLst>
          </p:cNvPr>
          <p:cNvSpPr/>
          <p:nvPr/>
        </p:nvSpPr>
        <p:spPr>
          <a:xfrm>
            <a:off x="8220039" y="280529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Cube 340">
            <a:extLst>
              <a:ext uri="{FF2B5EF4-FFF2-40B4-BE49-F238E27FC236}">
                <a16:creationId xmlns:a16="http://schemas.microsoft.com/office/drawing/2014/main" id="{6E29ED14-2B98-4CAA-9E8F-B8155A73C8E5}"/>
              </a:ext>
            </a:extLst>
          </p:cNvPr>
          <p:cNvSpPr/>
          <p:nvPr/>
        </p:nvSpPr>
        <p:spPr>
          <a:xfrm>
            <a:off x="8321251" y="285898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Cube 341">
            <a:extLst>
              <a:ext uri="{FF2B5EF4-FFF2-40B4-BE49-F238E27FC236}">
                <a16:creationId xmlns:a16="http://schemas.microsoft.com/office/drawing/2014/main" id="{7641390C-F18B-4F1A-AA96-B5BB25C2FDE0}"/>
              </a:ext>
            </a:extLst>
          </p:cNvPr>
          <p:cNvSpPr/>
          <p:nvPr/>
        </p:nvSpPr>
        <p:spPr>
          <a:xfrm>
            <a:off x="8430931" y="292143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073E89EF-D24A-4DE9-AC41-F3076AF4C17B}"/>
              </a:ext>
            </a:extLst>
          </p:cNvPr>
          <p:cNvSpPr/>
          <p:nvPr/>
        </p:nvSpPr>
        <p:spPr>
          <a:xfrm>
            <a:off x="8023699" y="2113169"/>
            <a:ext cx="270000" cy="1157132"/>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Cube 343">
            <a:extLst>
              <a:ext uri="{FF2B5EF4-FFF2-40B4-BE49-F238E27FC236}">
                <a16:creationId xmlns:a16="http://schemas.microsoft.com/office/drawing/2014/main" id="{75649BE3-2C94-4EAA-94BA-E9AA18E954EF}"/>
              </a:ext>
            </a:extLst>
          </p:cNvPr>
          <p:cNvSpPr/>
          <p:nvPr/>
        </p:nvSpPr>
        <p:spPr>
          <a:xfrm>
            <a:off x="7699908" y="235995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Cube 344">
            <a:extLst>
              <a:ext uri="{FF2B5EF4-FFF2-40B4-BE49-F238E27FC236}">
                <a16:creationId xmlns:a16="http://schemas.microsoft.com/office/drawing/2014/main" id="{7F04342C-EC55-4A07-8FE9-E31B4BC95CDC}"/>
              </a:ext>
            </a:extLst>
          </p:cNvPr>
          <p:cNvSpPr/>
          <p:nvPr/>
        </p:nvSpPr>
        <p:spPr>
          <a:xfrm>
            <a:off x="7651600" y="240165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6" name="Cube 345">
            <a:extLst>
              <a:ext uri="{FF2B5EF4-FFF2-40B4-BE49-F238E27FC236}">
                <a16:creationId xmlns:a16="http://schemas.microsoft.com/office/drawing/2014/main" id="{178909D6-7CE8-418B-A482-0A603B2CD812}"/>
              </a:ext>
            </a:extLst>
          </p:cNvPr>
          <p:cNvSpPr/>
          <p:nvPr/>
        </p:nvSpPr>
        <p:spPr>
          <a:xfrm>
            <a:off x="7820121" y="241718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ube 346">
            <a:extLst>
              <a:ext uri="{FF2B5EF4-FFF2-40B4-BE49-F238E27FC236}">
                <a16:creationId xmlns:a16="http://schemas.microsoft.com/office/drawing/2014/main" id="{85EAF6D5-E2B9-4E4B-B273-90FE5A3B5BDC}"/>
              </a:ext>
            </a:extLst>
          </p:cNvPr>
          <p:cNvSpPr/>
          <p:nvPr/>
        </p:nvSpPr>
        <p:spPr>
          <a:xfrm>
            <a:off x="7771813" y="245888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8" name="Cube 347">
            <a:extLst>
              <a:ext uri="{FF2B5EF4-FFF2-40B4-BE49-F238E27FC236}">
                <a16:creationId xmlns:a16="http://schemas.microsoft.com/office/drawing/2014/main" id="{A3E0FEE1-B194-4A4C-A893-802245384C4D}"/>
              </a:ext>
            </a:extLst>
          </p:cNvPr>
          <p:cNvSpPr/>
          <p:nvPr/>
        </p:nvSpPr>
        <p:spPr>
          <a:xfrm>
            <a:off x="7921823" y="246952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ube 348">
            <a:extLst>
              <a:ext uri="{FF2B5EF4-FFF2-40B4-BE49-F238E27FC236}">
                <a16:creationId xmlns:a16="http://schemas.microsoft.com/office/drawing/2014/main" id="{6E516F28-5022-45B9-A5FF-B3AF97D4B110}"/>
              </a:ext>
            </a:extLst>
          </p:cNvPr>
          <p:cNvSpPr/>
          <p:nvPr/>
        </p:nvSpPr>
        <p:spPr>
          <a:xfrm>
            <a:off x="7873515" y="251122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Cube 349">
            <a:extLst>
              <a:ext uri="{FF2B5EF4-FFF2-40B4-BE49-F238E27FC236}">
                <a16:creationId xmlns:a16="http://schemas.microsoft.com/office/drawing/2014/main" id="{5F1DB115-99E2-46F1-9E19-79B31EA98719}"/>
              </a:ext>
            </a:extLst>
          </p:cNvPr>
          <p:cNvSpPr/>
          <p:nvPr/>
        </p:nvSpPr>
        <p:spPr>
          <a:xfrm>
            <a:off x="8018504" y="2532156"/>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ube 350">
            <a:extLst>
              <a:ext uri="{FF2B5EF4-FFF2-40B4-BE49-F238E27FC236}">
                <a16:creationId xmlns:a16="http://schemas.microsoft.com/office/drawing/2014/main" id="{62616F04-3F9E-4852-9C01-16AB06647150}"/>
              </a:ext>
            </a:extLst>
          </p:cNvPr>
          <p:cNvSpPr/>
          <p:nvPr/>
        </p:nvSpPr>
        <p:spPr>
          <a:xfrm>
            <a:off x="7970196" y="2573856"/>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ube 351">
            <a:extLst>
              <a:ext uri="{FF2B5EF4-FFF2-40B4-BE49-F238E27FC236}">
                <a16:creationId xmlns:a16="http://schemas.microsoft.com/office/drawing/2014/main" id="{F64F873F-A181-4A8D-A1BB-A388D7CC0F26}"/>
              </a:ext>
            </a:extLst>
          </p:cNvPr>
          <p:cNvSpPr/>
          <p:nvPr/>
        </p:nvSpPr>
        <p:spPr>
          <a:xfrm>
            <a:off x="8133562" y="260200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Cube 352">
            <a:extLst>
              <a:ext uri="{FF2B5EF4-FFF2-40B4-BE49-F238E27FC236}">
                <a16:creationId xmlns:a16="http://schemas.microsoft.com/office/drawing/2014/main" id="{A1575FC2-7B46-48EE-B19A-B6A312CE7FD0}"/>
              </a:ext>
            </a:extLst>
          </p:cNvPr>
          <p:cNvSpPr/>
          <p:nvPr/>
        </p:nvSpPr>
        <p:spPr>
          <a:xfrm>
            <a:off x="8085254" y="264370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 name="Cube 353">
            <a:extLst>
              <a:ext uri="{FF2B5EF4-FFF2-40B4-BE49-F238E27FC236}">
                <a16:creationId xmlns:a16="http://schemas.microsoft.com/office/drawing/2014/main" id="{275EB3D5-A8BE-4C23-8DDF-396DF2FEEB98}"/>
              </a:ext>
            </a:extLst>
          </p:cNvPr>
          <p:cNvSpPr/>
          <p:nvPr/>
        </p:nvSpPr>
        <p:spPr>
          <a:xfrm>
            <a:off x="8237705" y="265669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Cube 354">
            <a:extLst>
              <a:ext uri="{FF2B5EF4-FFF2-40B4-BE49-F238E27FC236}">
                <a16:creationId xmlns:a16="http://schemas.microsoft.com/office/drawing/2014/main" id="{C3020E39-EBC0-4919-A2EB-9A513066715A}"/>
              </a:ext>
            </a:extLst>
          </p:cNvPr>
          <p:cNvSpPr/>
          <p:nvPr/>
        </p:nvSpPr>
        <p:spPr>
          <a:xfrm>
            <a:off x="8189397" y="269839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Cube 355">
            <a:extLst>
              <a:ext uri="{FF2B5EF4-FFF2-40B4-BE49-F238E27FC236}">
                <a16:creationId xmlns:a16="http://schemas.microsoft.com/office/drawing/2014/main" id="{91AF5FE4-91E7-4509-9BAD-D9B36950F9C4}"/>
              </a:ext>
            </a:extLst>
          </p:cNvPr>
          <p:cNvSpPr/>
          <p:nvPr/>
        </p:nvSpPr>
        <p:spPr>
          <a:xfrm>
            <a:off x="8339430" y="270649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7" name="Cube 356">
            <a:extLst>
              <a:ext uri="{FF2B5EF4-FFF2-40B4-BE49-F238E27FC236}">
                <a16:creationId xmlns:a16="http://schemas.microsoft.com/office/drawing/2014/main" id="{8BEE8B4B-A74E-44F6-A258-3452D95F3C5F}"/>
              </a:ext>
            </a:extLst>
          </p:cNvPr>
          <p:cNvSpPr/>
          <p:nvPr/>
        </p:nvSpPr>
        <p:spPr>
          <a:xfrm>
            <a:off x="8291122" y="274819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8" name="Cube 357">
            <a:extLst>
              <a:ext uri="{FF2B5EF4-FFF2-40B4-BE49-F238E27FC236}">
                <a16:creationId xmlns:a16="http://schemas.microsoft.com/office/drawing/2014/main" id="{59B4B031-5C9E-418E-9E47-76BED50BAD67}"/>
              </a:ext>
            </a:extLst>
          </p:cNvPr>
          <p:cNvSpPr/>
          <p:nvPr/>
        </p:nvSpPr>
        <p:spPr>
          <a:xfrm>
            <a:off x="8444099" y="277878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9" name="Cube 358">
            <a:extLst>
              <a:ext uri="{FF2B5EF4-FFF2-40B4-BE49-F238E27FC236}">
                <a16:creationId xmlns:a16="http://schemas.microsoft.com/office/drawing/2014/main" id="{7CD76E01-A7C0-419F-997C-D3ABB562F578}"/>
              </a:ext>
            </a:extLst>
          </p:cNvPr>
          <p:cNvSpPr/>
          <p:nvPr/>
        </p:nvSpPr>
        <p:spPr>
          <a:xfrm>
            <a:off x="8395791" y="282048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0" name="Straight Connector 359">
            <a:extLst>
              <a:ext uri="{FF2B5EF4-FFF2-40B4-BE49-F238E27FC236}">
                <a16:creationId xmlns:a16="http://schemas.microsoft.com/office/drawing/2014/main" id="{9338A556-94BD-4802-B3D9-3BFF2D33F95A}"/>
              </a:ext>
            </a:extLst>
          </p:cNvPr>
          <p:cNvCxnSpPr>
            <a:cxnSpLocks/>
          </p:cNvCxnSpPr>
          <p:nvPr/>
        </p:nvCxnSpPr>
        <p:spPr>
          <a:xfrm>
            <a:off x="7618858" y="2342255"/>
            <a:ext cx="722" cy="432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361" name="Rectangle 360">
            <a:extLst>
              <a:ext uri="{FF2B5EF4-FFF2-40B4-BE49-F238E27FC236}">
                <a16:creationId xmlns:a16="http://schemas.microsoft.com/office/drawing/2014/main" id="{BC2FB0F5-24AF-475D-8EBE-5438F9B84F4F}"/>
              </a:ext>
            </a:extLst>
          </p:cNvPr>
          <p:cNvSpPr/>
          <p:nvPr/>
        </p:nvSpPr>
        <p:spPr>
          <a:xfrm>
            <a:off x="8023699" y="2005169"/>
            <a:ext cx="270000" cy="1157132"/>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2" name="Straight Connector 361">
            <a:extLst>
              <a:ext uri="{FF2B5EF4-FFF2-40B4-BE49-F238E27FC236}">
                <a16:creationId xmlns:a16="http://schemas.microsoft.com/office/drawing/2014/main" id="{E9029BAD-1A5B-4220-B3A9-0AF303F70951}"/>
              </a:ext>
            </a:extLst>
          </p:cNvPr>
          <p:cNvCxnSpPr>
            <a:cxnSpLocks/>
          </p:cNvCxnSpPr>
          <p:nvPr/>
        </p:nvCxnSpPr>
        <p:spPr>
          <a:xfrm>
            <a:off x="8564387" y="2892135"/>
            <a:ext cx="722" cy="4320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363" name="Cube 362">
            <a:extLst>
              <a:ext uri="{FF2B5EF4-FFF2-40B4-BE49-F238E27FC236}">
                <a16:creationId xmlns:a16="http://schemas.microsoft.com/office/drawing/2014/main" id="{7681B6F7-2C25-4EAE-8A84-007E249ADFE1}"/>
              </a:ext>
            </a:extLst>
          </p:cNvPr>
          <p:cNvSpPr/>
          <p:nvPr/>
        </p:nvSpPr>
        <p:spPr>
          <a:xfrm>
            <a:off x="7686495" y="225384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4" name="Cube 363">
            <a:extLst>
              <a:ext uri="{FF2B5EF4-FFF2-40B4-BE49-F238E27FC236}">
                <a16:creationId xmlns:a16="http://schemas.microsoft.com/office/drawing/2014/main" id="{C6BDC9F1-7340-4050-8C9A-1DDFDE89A95A}"/>
              </a:ext>
            </a:extLst>
          </p:cNvPr>
          <p:cNvSpPr/>
          <p:nvPr/>
        </p:nvSpPr>
        <p:spPr>
          <a:xfrm>
            <a:off x="7622325" y="226518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5" name="Cube 364">
            <a:extLst>
              <a:ext uri="{FF2B5EF4-FFF2-40B4-BE49-F238E27FC236}">
                <a16:creationId xmlns:a16="http://schemas.microsoft.com/office/drawing/2014/main" id="{F0969CB5-6BEC-4F1A-9933-1739A277D984}"/>
              </a:ext>
            </a:extLst>
          </p:cNvPr>
          <p:cNvSpPr/>
          <p:nvPr/>
        </p:nvSpPr>
        <p:spPr>
          <a:xfrm>
            <a:off x="7809715" y="229961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Cube 365">
            <a:extLst>
              <a:ext uri="{FF2B5EF4-FFF2-40B4-BE49-F238E27FC236}">
                <a16:creationId xmlns:a16="http://schemas.microsoft.com/office/drawing/2014/main" id="{120F5D65-B210-415D-84CB-4D047955355D}"/>
              </a:ext>
            </a:extLst>
          </p:cNvPr>
          <p:cNvSpPr/>
          <p:nvPr/>
        </p:nvSpPr>
        <p:spPr>
          <a:xfrm>
            <a:off x="7761407" y="234131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Cube 366">
            <a:extLst>
              <a:ext uri="{FF2B5EF4-FFF2-40B4-BE49-F238E27FC236}">
                <a16:creationId xmlns:a16="http://schemas.microsoft.com/office/drawing/2014/main" id="{C4C0F282-5E4C-4243-B916-F506136693F8}"/>
              </a:ext>
            </a:extLst>
          </p:cNvPr>
          <p:cNvSpPr/>
          <p:nvPr/>
        </p:nvSpPr>
        <p:spPr>
          <a:xfrm>
            <a:off x="7909427" y="235793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8" name="Cube 367">
            <a:extLst>
              <a:ext uri="{FF2B5EF4-FFF2-40B4-BE49-F238E27FC236}">
                <a16:creationId xmlns:a16="http://schemas.microsoft.com/office/drawing/2014/main" id="{A1890506-DBFE-4408-BA52-8C26B2603207}"/>
              </a:ext>
            </a:extLst>
          </p:cNvPr>
          <p:cNvSpPr/>
          <p:nvPr/>
        </p:nvSpPr>
        <p:spPr>
          <a:xfrm>
            <a:off x="7851557" y="2408522"/>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Cube 368">
            <a:extLst>
              <a:ext uri="{FF2B5EF4-FFF2-40B4-BE49-F238E27FC236}">
                <a16:creationId xmlns:a16="http://schemas.microsoft.com/office/drawing/2014/main" id="{6FD67A9D-3AE7-4CC1-BA9F-35A85D582B6C}"/>
              </a:ext>
            </a:extLst>
          </p:cNvPr>
          <p:cNvSpPr/>
          <p:nvPr/>
        </p:nvSpPr>
        <p:spPr>
          <a:xfrm>
            <a:off x="8013229" y="242300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0" name="Cube 369">
            <a:extLst>
              <a:ext uri="{FF2B5EF4-FFF2-40B4-BE49-F238E27FC236}">
                <a16:creationId xmlns:a16="http://schemas.microsoft.com/office/drawing/2014/main" id="{16978013-2703-486F-BB83-3A06F42A395C}"/>
              </a:ext>
            </a:extLst>
          </p:cNvPr>
          <p:cNvSpPr/>
          <p:nvPr/>
        </p:nvSpPr>
        <p:spPr>
          <a:xfrm>
            <a:off x="7964921" y="246470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1" name="Cube 370">
            <a:extLst>
              <a:ext uri="{FF2B5EF4-FFF2-40B4-BE49-F238E27FC236}">
                <a16:creationId xmlns:a16="http://schemas.microsoft.com/office/drawing/2014/main" id="{EF2EA339-8606-45F4-83DB-502059772787}"/>
              </a:ext>
            </a:extLst>
          </p:cNvPr>
          <p:cNvSpPr/>
          <p:nvPr/>
        </p:nvSpPr>
        <p:spPr>
          <a:xfrm>
            <a:off x="8109175" y="2482239"/>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2" name="Cube 371">
            <a:extLst>
              <a:ext uri="{FF2B5EF4-FFF2-40B4-BE49-F238E27FC236}">
                <a16:creationId xmlns:a16="http://schemas.microsoft.com/office/drawing/2014/main" id="{7B9C58D5-BDEB-4F48-B19B-33DF32D9E524}"/>
              </a:ext>
            </a:extLst>
          </p:cNvPr>
          <p:cNvSpPr/>
          <p:nvPr/>
        </p:nvSpPr>
        <p:spPr>
          <a:xfrm>
            <a:off x="8060720" y="2527224"/>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Cube 372">
            <a:extLst>
              <a:ext uri="{FF2B5EF4-FFF2-40B4-BE49-F238E27FC236}">
                <a16:creationId xmlns:a16="http://schemas.microsoft.com/office/drawing/2014/main" id="{D2956791-32B4-450C-9E7F-FFA65AACD9BD}"/>
              </a:ext>
            </a:extLst>
          </p:cNvPr>
          <p:cNvSpPr/>
          <p:nvPr/>
        </p:nvSpPr>
        <p:spPr>
          <a:xfrm>
            <a:off x="8215145" y="2549622"/>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Cube 373">
            <a:extLst>
              <a:ext uri="{FF2B5EF4-FFF2-40B4-BE49-F238E27FC236}">
                <a16:creationId xmlns:a16="http://schemas.microsoft.com/office/drawing/2014/main" id="{FF0F5E60-8075-4F12-9A97-889210BE8950}"/>
              </a:ext>
            </a:extLst>
          </p:cNvPr>
          <p:cNvSpPr/>
          <p:nvPr/>
        </p:nvSpPr>
        <p:spPr>
          <a:xfrm>
            <a:off x="8161642" y="259398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Cube 374">
            <a:extLst>
              <a:ext uri="{FF2B5EF4-FFF2-40B4-BE49-F238E27FC236}">
                <a16:creationId xmlns:a16="http://schemas.microsoft.com/office/drawing/2014/main" id="{7FE107F0-F599-4CC6-B977-F497F80A17D7}"/>
              </a:ext>
            </a:extLst>
          </p:cNvPr>
          <p:cNvSpPr/>
          <p:nvPr/>
        </p:nvSpPr>
        <p:spPr>
          <a:xfrm>
            <a:off x="8317214" y="2600548"/>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Cube 375">
            <a:extLst>
              <a:ext uri="{FF2B5EF4-FFF2-40B4-BE49-F238E27FC236}">
                <a16:creationId xmlns:a16="http://schemas.microsoft.com/office/drawing/2014/main" id="{0EEABBF3-0D0A-481E-9F08-E6313AA4BD66}"/>
              </a:ext>
            </a:extLst>
          </p:cNvPr>
          <p:cNvSpPr/>
          <p:nvPr/>
        </p:nvSpPr>
        <p:spPr>
          <a:xfrm>
            <a:off x="8266588" y="263938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7" name="Cube 376">
            <a:extLst>
              <a:ext uri="{FF2B5EF4-FFF2-40B4-BE49-F238E27FC236}">
                <a16:creationId xmlns:a16="http://schemas.microsoft.com/office/drawing/2014/main" id="{5BE9D651-D768-4862-AAC6-62983B38F883}"/>
              </a:ext>
            </a:extLst>
          </p:cNvPr>
          <p:cNvSpPr/>
          <p:nvPr/>
        </p:nvSpPr>
        <p:spPr>
          <a:xfrm>
            <a:off x="8421503" y="265722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Cube 377">
            <a:extLst>
              <a:ext uri="{FF2B5EF4-FFF2-40B4-BE49-F238E27FC236}">
                <a16:creationId xmlns:a16="http://schemas.microsoft.com/office/drawing/2014/main" id="{462447B3-EF2E-408B-BCA6-6E8D31277DD7}"/>
              </a:ext>
            </a:extLst>
          </p:cNvPr>
          <p:cNvSpPr/>
          <p:nvPr/>
        </p:nvSpPr>
        <p:spPr>
          <a:xfrm>
            <a:off x="8373195" y="2698923"/>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Cube 378">
            <a:extLst>
              <a:ext uri="{FF2B5EF4-FFF2-40B4-BE49-F238E27FC236}">
                <a16:creationId xmlns:a16="http://schemas.microsoft.com/office/drawing/2014/main" id="{8A607EC7-DC30-439C-91F1-2EAF10B345DB}"/>
              </a:ext>
            </a:extLst>
          </p:cNvPr>
          <p:cNvSpPr/>
          <p:nvPr/>
        </p:nvSpPr>
        <p:spPr>
          <a:xfrm>
            <a:off x="8517042" y="2715971"/>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Cube 379">
            <a:extLst>
              <a:ext uri="{FF2B5EF4-FFF2-40B4-BE49-F238E27FC236}">
                <a16:creationId xmlns:a16="http://schemas.microsoft.com/office/drawing/2014/main" id="{9F61B5C2-25D3-47AB-AA6E-A4DEB2B13451}"/>
              </a:ext>
            </a:extLst>
          </p:cNvPr>
          <p:cNvSpPr/>
          <p:nvPr/>
        </p:nvSpPr>
        <p:spPr>
          <a:xfrm>
            <a:off x="7787940" y="2854485"/>
            <a:ext cx="180000" cy="126000"/>
          </a:xfrm>
          <a:prstGeom prst="cube">
            <a:avLst>
              <a:gd name="adj" fmla="val 46960"/>
            </a:avLst>
          </a:prstGeom>
          <a:solidFill>
            <a:schemeClr val="bg1">
              <a:lumMod val="65000"/>
            </a:schemeClr>
          </a:solidFill>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Cube 380">
            <a:extLst>
              <a:ext uri="{FF2B5EF4-FFF2-40B4-BE49-F238E27FC236}">
                <a16:creationId xmlns:a16="http://schemas.microsoft.com/office/drawing/2014/main" id="{1065CA8A-413C-4D18-BE17-67C515653985}"/>
              </a:ext>
            </a:extLst>
          </p:cNvPr>
          <p:cNvSpPr/>
          <p:nvPr/>
        </p:nvSpPr>
        <p:spPr>
          <a:xfrm>
            <a:off x="6500342" y="2332846"/>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2" name="Cube 381">
            <a:extLst>
              <a:ext uri="{FF2B5EF4-FFF2-40B4-BE49-F238E27FC236}">
                <a16:creationId xmlns:a16="http://schemas.microsoft.com/office/drawing/2014/main" id="{B255E1AB-0753-41D7-8A1E-DB611EF9F1F6}"/>
              </a:ext>
            </a:extLst>
          </p:cNvPr>
          <p:cNvSpPr/>
          <p:nvPr/>
        </p:nvSpPr>
        <p:spPr>
          <a:xfrm>
            <a:off x="6608005" y="2372095"/>
            <a:ext cx="161813" cy="225552"/>
          </a:xfrm>
          <a:prstGeom prst="cube">
            <a:avLst>
              <a:gd name="adj" fmla="val 46960"/>
            </a:avLst>
          </a:prstGeom>
          <a:ln w="6350">
            <a:solidFill>
              <a:schemeClr val="bg1">
                <a:lumMod val="85000"/>
              </a:schemeClr>
            </a:solidFill>
          </a:ln>
          <a:scene3d>
            <a:camera prst="orthographicFront">
              <a:rot lat="1800000" lon="3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hlinkClick r:id="rId6" action="ppaction://hlinksldjump"/>
            <a:extLst>
              <a:ext uri="{FF2B5EF4-FFF2-40B4-BE49-F238E27FC236}">
                <a16:creationId xmlns:a16="http://schemas.microsoft.com/office/drawing/2014/main" id="{53A13058-5DE2-615C-0793-2AE1CBF3376F}"/>
              </a:ext>
            </a:extLst>
          </p:cNvPr>
          <p:cNvSpPr/>
          <p:nvPr/>
        </p:nvSpPr>
        <p:spPr>
          <a:xfrm>
            <a:off x="353769" y="3114094"/>
            <a:ext cx="4919653" cy="1547761"/>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Secure and safe storage of medicines is very important to avoid theft but also to manage potential leaks and spillages that might consequently contaminate the water supply.</a:t>
            </a:r>
          </a:p>
        </p:txBody>
      </p:sp>
      <p:sp>
        <p:nvSpPr>
          <p:cNvPr id="5" name="Rectangle 4">
            <a:hlinkClick r:id="rId6" action="ppaction://hlinksldjump"/>
            <a:extLst>
              <a:ext uri="{FF2B5EF4-FFF2-40B4-BE49-F238E27FC236}">
                <a16:creationId xmlns:a16="http://schemas.microsoft.com/office/drawing/2014/main" id="{A9B5236B-A55A-45A1-E517-E1C58CDDE75B}"/>
              </a:ext>
            </a:extLst>
          </p:cNvPr>
          <p:cNvSpPr/>
          <p:nvPr/>
        </p:nvSpPr>
        <p:spPr>
          <a:xfrm>
            <a:off x="351939" y="4897881"/>
            <a:ext cx="7037315" cy="1051399"/>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Well maintained stock records and cooperation between pharmacies and care homes etc. can help distribute medicines to avoid overstocking and risk exceeding use-by dates.</a:t>
            </a:r>
          </a:p>
        </p:txBody>
      </p:sp>
    </p:spTree>
    <p:custDataLst>
      <p:tags r:id="rId1"/>
    </p:custDataLst>
    <p:extLst>
      <p:ext uri="{BB962C8B-B14F-4D97-AF65-F5344CB8AC3E}">
        <p14:creationId xmlns:p14="http://schemas.microsoft.com/office/powerpoint/2010/main" val="28629951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extBox 84">
            <a:hlinkClick r:id="rId4" action="ppaction://hlinksldjump"/>
            <a:extLst>
              <a:ext uri="{FF2B5EF4-FFF2-40B4-BE49-F238E27FC236}">
                <a16:creationId xmlns:a16="http://schemas.microsoft.com/office/drawing/2014/main" id="{B193E134-3153-42A7-915A-B425C55B190B}"/>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5883596" cy="1407691"/>
          </a:xfrm>
        </p:spPr>
        <p:txBody>
          <a:bodyPr>
            <a:noAutofit/>
          </a:bodyPr>
          <a:lstStyle/>
          <a:p>
            <a:r>
              <a:rPr lang="en-GB" dirty="0"/>
              <a:t>Private consultation area</a:t>
            </a:r>
          </a:p>
        </p:txBody>
      </p:sp>
      <p:pic>
        <p:nvPicPr>
          <p:cNvPr id="72" name="Picture 71">
            <a:hlinkClick r:id="rId4" action="ppaction://hlinksldjump"/>
            <a:extLst>
              <a:ext uri="{FF2B5EF4-FFF2-40B4-BE49-F238E27FC236}">
                <a16:creationId xmlns:a16="http://schemas.microsoft.com/office/drawing/2014/main" id="{4C6494A4-BEC7-4446-B860-BB30064A36EC}"/>
              </a:ext>
            </a:extLst>
          </p:cNvPr>
          <p:cNvPicPr>
            <a:picLocks noChangeAspect="1"/>
          </p:cNvPicPr>
          <p:nvPr/>
        </p:nvPicPr>
        <p:blipFill>
          <a:blip r:embed="rId5"/>
          <a:stretch>
            <a:fillRect/>
          </a:stretch>
        </p:blipFill>
        <p:spPr>
          <a:xfrm>
            <a:off x="10498396" y="5198838"/>
            <a:ext cx="1325063" cy="849787"/>
          </a:xfrm>
          <a:prstGeom prst="rect">
            <a:avLst/>
          </a:prstGeom>
        </p:spPr>
      </p:pic>
      <p:sp>
        <p:nvSpPr>
          <p:cNvPr id="74" name="Rectangle 73">
            <a:extLst>
              <a:ext uri="{FF2B5EF4-FFF2-40B4-BE49-F238E27FC236}">
                <a16:creationId xmlns:a16="http://schemas.microsoft.com/office/drawing/2014/main" id="{1E26B0E4-54ED-4858-A13D-0C3DAACF33BA}"/>
              </a:ext>
            </a:extLst>
          </p:cNvPr>
          <p:cNvSpPr/>
          <p:nvPr/>
        </p:nvSpPr>
        <p:spPr>
          <a:xfrm>
            <a:off x="35398" y="2566526"/>
            <a:ext cx="5087167" cy="1383584"/>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7FCEDD52-21B5-4771-9EA3-4F533A78CFE4}"/>
              </a:ext>
            </a:extLst>
          </p:cNvPr>
          <p:cNvSpPr/>
          <p:nvPr/>
        </p:nvSpPr>
        <p:spPr>
          <a:xfrm>
            <a:off x="1713138" y="307993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7FAEE570-0F5E-4E70-B5C1-B5063C560D62}"/>
              </a:ext>
            </a:extLst>
          </p:cNvPr>
          <p:cNvSpPr/>
          <p:nvPr/>
        </p:nvSpPr>
        <p:spPr>
          <a:xfrm>
            <a:off x="2357402" y="268727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0F0A0524-1807-4CF4-9C60-DC47776BCA6C}"/>
              </a:ext>
            </a:extLst>
          </p:cNvPr>
          <p:cNvSpPr/>
          <p:nvPr/>
        </p:nvSpPr>
        <p:spPr>
          <a:xfrm>
            <a:off x="2377486" y="306072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99339344-3E9A-4E93-8CF2-997B9A0E069F}"/>
              </a:ext>
            </a:extLst>
          </p:cNvPr>
          <p:cNvSpPr/>
          <p:nvPr/>
        </p:nvSpPr>
        <p:spPr>
          <a:xfrm>
            <a:off x="-316279" y="2341128"/>
            <a:ext cx="4862153"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9" name="Group 78">
            <a:extLst>
              <a:ext uri="{FF2B5EF4-FFF2-40B4-BE49-F238E27FC236}">
                <a16:creationId xmlns:a16="http://schemas.microsoft.com/office/drawing/2014/main" id="{DE262558-6835-490E-9EE3-AF9CD6FB1547}"/>
              </a:ext>
            </a:extLst>
          </p:cNvPr>
          <p:cNvGrpSpPr/>
          <p:nvPr/>
        </p:nvGrpSpPr>
        <p:grpSpPr>
          <a:xfrm>
            <a:off x="1755758" y="2900530"/>
            <a:ext cx="346249" cy="478948"/>
            <a:chOff x="9924239" y="4522572"/>
            <a:chExt cx="346249" cy="478948"/>
          </a:xfrm>
        </p:grpSpPr>
        <p:cxnSp>
          <p:nvCxnSpPr>
            <p:cNvPr id="605" name="Straight Connector 604">
              <a:extLst>
                <a:ext uri="{FF2B5EF4-FFF2-40B4-BE49-F238E27FC236}">
                  <a16:creationId xmlns:a16="http://schemas.microsoft.com/office/drawing/2014/main" id="{2A9CEFD9-3E09-4CE1-B909-AA82FA7043AE}"/>
                </a:ext>
              </a:extLst>
            </p:cNvPr>
            <p:cNvCxnSpPr>
              <a:cxnSpLocks/>
            </p:cNvCxnSpPr>
            <p:nvPr/>
          </p:nvCxnSpPr>
          <p:spPr>
            <a:xfrm>
              <a:off x="10123136" y="4793088"/>
              <a:ext cx="0" cy="936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C4F9DD2A-DE62-494C-9C68-E7513FAFF06F}"/>
                </a:ext>
              </a:extLst>
            </p:cNvPr>
            <p:cNvCxnSpPr>
              <a:cxnSpLocks/>
            </p:cNvCxnSpPr>
            <p:nvPr/>
          </p:nvCxnSpPr>
          <p:spPr>
            <a:xfrm>
              <a:off x="10124153" y="4887056"/>
              <a:ext cx="42493" cy="114464"/>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07" name="Straight Connector 606">
              <a:extLst>
                <a:ext uri="{FF2B5EF4-FFF2-40B4-BE49-F238E27FC236}">
                  <a16:creationId xmlns:a16="http://schemas.microsoft.com/office/drawing/2014/main" id="{9F1DB36C-EE42-4054-A6CF-2F8737E60BA4}"/>
                </a:ext>
              </a:extLst>
            </p:cNvPr>
            <p:cNvCxnSpPr>
              <a:cxnSpLocks/>
            </p:cNvCxnSpPr>
            <p:nvPr/>
          </p:nvCxnSpPr>
          <p:spPr>
            <a:xfrm flipH="1">
              <a:off x="10023678" y="4887609"/>
              <a:ext cx="99373" cy="45406"/>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08" name="Straight Connector 607">
              <a:extLst>
                <a:ext uri="{FF2B5EF4-FFF2-40B4-BE49-F238E27FC236}">
                  <a16:creationId xmlns:a16="http://schemas.microsoft.com/office/drawing/2014/main" id="{D7B2CCD8-6F9F-425E-A5E8-F460D302C601}"/>
                </a:ext>
              </a:extLst>
            </p:cNvPr>
            <p:cNvCxnSpPr>
              <a:cxnSpLocks/>
            </p:cNvCxnSpPr>
            <p:nvPr/>
          </p:nvCxnSpPr>
          <p:spPr>
            <a:xfrm>
              <a:off x="10118196" y="4885401"/>
              <a:ext cx="137689" cy="17652"/>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09" name="Straight Connector 608">
              <a:extLst>
                <a:ext uri="{FF2B5EF4-FFF2-40B4-BE49-F238E27FC236}">
                  <a16:creationId xmlns:a16="http://schemas.microsoft.com/office/drawing/2014/main" id="{1D2CE324-80F1-4A3B-8FF4-956C3E7EF69F}"/>
                </a:ext>
              </a:extLst>
            </p:cNvPr>
            <p:cNvCxnSpPr>
              <a:cxnSpLocks/>
            </p:cNvCxnSpPr>
            <p:nvPr/>
          </p:nvCxnSpPr>
          <p:spPr>
            <a:xfrm>
              <a:off x="10217283" y="4661282"/>
              <a:ext cx="0" cy="936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F7FBDEC1-C88F-41C4-B4B7-04CCDDBCC555}"/>
                </a:ext>
              </a:extLst>
            </p:cNvPr>
            <p:cNvCxnSpPr>
              <a:cxnSpLocks/>
            </p:cNvCxnSpPr>
            <p:nvPr/>
          </p:nvCxnSpPr>
          <p:spPr>
            <a:xfrm flipH="1" flipV="1">
              <a:off x="10122324" y="4603509"/>
              <a:ext cx="94725" cy="60134"/>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sp>
          <p:nvSpPr>
            <p:cNvPr id="611" name="Rectangle 610">
              <a:extLst>
                <a:ext uri="{FF2B5EF4-FFF2-40B4-BE49-F238E27FC236}">
                  <a16:creationId xmlns:a16="http://schemas.microsoft.com/office/drawing/2014/main" id="{9C7D4C91-839E-49CA-BBE8-29A1A99E9BB3}"/>
                </a:ext>
              </a:extLst>
            </p:cNvPr>
            <p:cNvSpPr/>
            <p:nvPr/>
          </p:nvSpPr>
          <p:spPr>
            <a:xfrm>
              <a:off x="9924239" y="4522572"/>
              <a:ext cx="268319" cy="219549"/>
            </a:xfrm>
            <a:prstGeom prst="rect">
              <a:avLst/>
            </a:prstGeom>
            <a:solidFill>
              <a:schemeClr val="accent1"/>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 name="Rectangle 611">
              <a:extLst>
                <a:ext uri="{FF2B5EF4-FFF2-40B4-BE49-F238E27FC236}">
                  <a16:creationId xmlns:a16="http://schemas.microsoft.com/office/drawing/2014/main" id="{D9E0160C-2B31-41CD-BEBB-6829C561BCA1}"/>
                </a:ext>
              </a:extLst>
            </p:cNvPr>
            <p:cNvSpPr/>
            <p:nvPr/>
          </p:nvSpPr>
          <p:spPr>
            <a:xfrm>
              <a:off x="9994606" y="4688809"/>
              <a:ext cx="275882" cy="186219"/>
            </a:xfrm>
            <a:prstGeom prst="rect">
              <a:avLst/>
            </a:prstGeom>
            <a:solidFill>
              <a:schemeClr val="accent3"/>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3" name="Straight Connector 612">
              <a:extLst>
                <a:ext uri="{FF2B5EF4-FFF2-40B4-BE49-F238E27FC236}">
                  <a16:creationId xmlns:a16="http://schemas.microsoft.com/office/drawing/2014/main" id="{75DE6940-3694-4959-9911-0986100BA775}"/>
                </a:ext>
              </a:extLst>
            </p:cNvPr>
            <p:cNvCxnSpPr>
              <a:cxnSpLocks/>
            </p:cNvCxnSpPr>
            <p:nvPr/>
          </p:nvCxnSpPr>
          <p:spPr>
            <a:xfrm>
              <a:off x="10090773" y="4739542"/>
              <a:ext cx="0" cy="93600"/>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cxnSp>
          <p:nvCxnSpPr>
            <p:cNvPr id="614" name="Straight Connector 613">
              <a:extLst>
                <a:ext uri="{FF2B5EF4-FFF2-40B4-BE49-F238E27FC236}">
                  <a16:creationId xmlns:a16="http://schemas.microsoft.com/office/drawing/2014/main" id="{5E2ADBBE-13AB-41CB-9C62-E519D8EE142F}"/>
                </a:ext>
              </a:extLst>
            </p:cNvPr>
            <p:cNvCxnSpPr>
              <a:cxnSpLocks/>
            </p:cNvCxnSpPr>
            <p:nvPr/>
          </p:nvCxnSpPr>
          <p:spPr>
            <a:xfrm flipH="1" flipV="1">
              <a:off x="9995814" y="4681769"/>
              <a:ext cx="94725" cy="60134"/>
            </a:xfrm>
            <a:prstGeom prst="line">
              <a:avLst/>
            </a:prstGeom>
            <a:ln w="12700">
              <a:solidFill>
                <a:srgbClr val="284741"/>
              </a:solidFill>
            </a:ln>
          </p:spPr>
          <p:style>
            <a:lnRef idx="1">
              <a:schemeClr val="accent1"/>
            </a:lnRef>
            <a:fillRef idx="0">
              <a:schemeClr val="accent1"/>
            </a:fillRef>
            <a:effectRef idx="0">
              <a:schemeClr val="accent1"/>
            </a:effectRef>
            <a:fontRef idx="minor">
              <a:schemeClr val="tx1"/>
            </a:fontRef>
          </p:style>
        </p:cxnSp>
      </p:grpSp>
      <p:sp>
        <p:nvSpPr>
          <p:cNvPr id="90" name="Rectangle 89">
            <a:extLst>
              <a:ext uri="{FF2B5EF4-FFF2-40B4-BE49-F238E27FC236}">
                <a16:creationId xmlns:a16="http://schemas.microsoft.com/office/drawing/2014/main" id="{36CD78D6-53FE-4CC5-973C-CB4946B0BE19}"/>
              </a:ext>
            </a:extLst>
          </p:cNvPr>
          <p:cNvSpPr/>
          <p:nvPr/>
        </p:nvSpPr>
        <p:spPr>
          <a:xfrm>
            <a:off x="3049856" y="228505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a:extLst>
              <a:ext uri="{FF2B5EF4-FFF2-40B4-BE49-F238E27FC236}">
                <a16:creationId xmlns:a16="http://schemas.microsoft.com/office/drawing/2014/main" id="{C24DCD65-88A9-4310-9FA8-8105610EB239}"/>
              </a:ext>
            </a:extLst>
          </p:cNvPr>
          <p:cNvSpPr/>
          <p:nvPr/>
        </p:nvSpPr>
        <p:spPr>
          <a:xfrm>
            <a:off x="2839837" y="1906510"/>
            <a:ext cx="1993419"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Rectangle 116">
            <a:extLst>
              <a:ext uri="{FF2B5EF4-FFF2-40B4-BE49-F238E27FC236}">
                <a16:creationId xmlns:a16="http://schemas.microsoft.com/office/drawing/2014/main" id="{22E6BC72-8250-4AC5-8EC7-4A48C25BA58A}"/>
              </a:ext>
            </a:extLst>
          </p:cNvPr>
          <p:cNvSpPr/>
          <p:nvPr/>
        </p:nvSpPr>
        <p:spPr>
          <a:xfrm>
            <a:off x="2653637" y="199729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Rectangle 117">
            <a:extLst>
              <a:ext uri="{FF2B5EF4-FFF2-40B4-BE49-F238E27FC236}">
                <a16:creationId xmlns:a16="http://schemas.microsoft.com/office/drawing/2014/main" id="{6FD65A81-88A8-46CF-B4F6-CF0EA9E2ECA4}"/>
              </a:ext>
            </a:extLst>
          </p:cNvPr>
          <p:cNvSpPr/>
          <p:nvPr/>
        </p:nvSpPr>
        <p:spPr>
          <a:xfrm>
            <a:off x="3030400" y="2679197"/>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Rectangle 118">
            <a:extLst>
              <a:ext uri="{FF2B5EF4-FFF2-40B4-BE49-F238E27FC236}">
                <a16:creationId xmlns:a16="http://schemas.microsoft.com/office/drawing/2014/main" id="{3A01A13B-0DE7-432D-BA5C-027B175E1E38}"/>
              </a:ext>
            </a:extLst>
          </p:cNvPr>
          <p:cNvSpPr/>
          <p:nvPr/>
        </p:nvSpPr>
        <p:spPr>
          <a:xfrm>
            <a:off x="1271464" y="282909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7A51236B-DBCB-404C-93A0-56DBA51E6D2B}"/>
              </a:ext>
            </a:extLst>
          </p:cNvPr>
          <p:cNvSpPr/>
          <p:nvPr/>
        </p:nvSpPr>
        <p:spPr>
          <a:xfrm>
            <a:off x="1736558" y="3471986"/>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Rectangle 167">
            <a:extLst>
              <a:ext uri="{FF2B5EF4-FFF2-40B4-BE49-F238E27FC236}">
                <a16:creationId xmlns:a16="http://schemas.microsoft.com/office/drawing/2014/main" id="{E961458E-DA66-49AF-9796-4AA6AFFAA8F0}"/>
              </a:ext>
            </a:extLst>
          </p:cNvPr>
          <p:cNvSpPr/>
          <p:nvPr/>
        </p:nvSpPr>
        <p:spPr>
          <a:xfrm>
            <a:off x="1979683" y="2388389"/>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51" name="Group 250">
            <a:extLst>
              <a:ext uri="{FF2B5EF4-FFF2-40B4-BE49-F238E27FC236}">
                <a16:creationId xmlns:a16="http://schemas.microsoft.com/office/drawing/2014/main" id="{BBA7A5E5-FCAF-44E3-994B-733DF52CF8E2}"/>
              </a:ext>
            </a:extLst>
          </p:cNvPr>
          <p:cNvGrpSpPr/>
          <p:nvPr/>
        </p:nvGrpSpPr>
        <p:grpSpPr>
          <a:xfrm>
            <a:off x="1563604" y="3009374"/>
            <a:ext cx="1154609" cy="650272"/>
            <a:chOff x="1687603" y="3059062"/>
            <a:chExt cx="1154609" cy="650272"/>
          </a:xfrm>
        </p:grpSpPr>
        <p:cxnSp>
          <p:nvCxnSpPr>
            <p:cNvPr id="590" name="Straight Connector 589">
              <a:extLst>
                <a:ext uri="{FF2B5EF4-FFF2-40B4-BE49-F238E27FC236}">
                  <a16:creationId xmlns:a16="http://schemas.microsoft.com/office/drawing/2014/main" id="{2C206AC2-7C9F-45FC-BA60-7E143B715FA5}"/>
                </a:ext>
              </a:extLst>
            </p:cNvPr>
            <p:cNvCxnSpPr/>
            <p:nvPr/>
          </p:nvCxnSpPr>
          <p:spPr>
            <a:xfrm>
              <a:off x="2102670" y="3390324"/>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591" name="Straight Connector 590">
              <a:extLst>
                <a:ext uri="{FF2B5EF4-FFF2-40B4-BE49-F238E27FC236}">
                  <a16:creationId xmlns:a16="http://schemas.microsoft.com/office/drawing/2014/main" id="{A2041BD2-9462-44FD-B0D9-0DA90D969E38}"/>
                </a:ext>
              </a:extLst>
            </p:cNvPr>
            <p:cNvCxnSpPr/>
            <p:nvPr/>
          </p:nvCxnSpPr>
          <p:spPr>
            <a:xfrm>
              <a:off x="1847528" y="335700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592" name="Straight Connector 591">
              <a:extLst>
                <a:ext uri="{FF2B5EF4-FFF2-40B4-BE49-F238E27FC236}">
                  <a16:creationId xmlns:a16="http://schemas.microsoft.com/office/drawing/2014/main" id="{6BD59E24-158A-4BB3-84E9-BA6A67B0140C}"/>
                </a:ext>
              </a:extLst>
            </p:cNvPr>
            <p:cNvCxnSpPr/>
            <p:nvPr/>
          </p:nvCxnSpPr>
          <p:spPr>
            <a:xfrm>
              <a:off x="2669075" y="3194516"/>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593" name="Rectangle 592">
              <a:extLst>
                <a:ext uri="{FF2B5EF4-FFF2-40B4-BE49-F238E27FC236}">
                  <a16:creationId xmlns:a16="http://schemas.microsoft.com/office/drawing/2014/main" id="{4156D3B3-0179-47E6-A084-C4D4E007820C}"/>
                </a:ext>
              </a:extLst>
            </p:cNvPr>
            <p:cNvSpPr/>
            <p:nvPr/>
          </p:nvSpPr>
          <p:spPr>
            <a:xfrm>
              <a:off x="1687603" y="3106602"/>
              <a:ext cx="1154609" cy="33810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4" name="Rectangle 593">
              <a:extLst>
                <a:ext uri="{FF2B5EF4-FFF2-40B4-BE49-F238E27FC236}">
                  <a16:creationId xmlns:a16="http://schemas.microsoft.com/office/drawing/2014/main" id="{BC217AB2-97CF-4FFB-9123-D1B4EB4429F6}"/>
                </a:ext>
              </a:extLst>
            </p:cNvPr>
            <p:cNvSpPr/>
            <p:nvPr/>
          </p:nvSpPr>
          <p:spPr>
            <a:xfrm>
              <a:off x="1983987" y="3274446"/>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5" name="Rectangle 594">
              <a:extLst>
                <a:ext uri="{FF2B5EF4-FFF2-40B4-BE49-F238E27FC236}">
                  <a16:creationId xmlns:a16="http://schemas.microsoft.com/office/drawing/2014/main" id="{BACE8547-CFD6-4C2C-816C-3C3A7B2F6511}"/>
                </a:ext>
              </a:extLst>
            </p:cNvPr>
            <p:cNvSpPr/>
            <p:nvPr/>
          </p:nvSpPr>
          <p:spPr>
            <a:xfrm>
              <a:off x="1981228" y="3291081"/>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6" name="Rectangle 595">
              <a:extLst>
                <a:ext uri="{FF2B5EF4-FFF2-40B4-BE49-F238E27FC236}">
                  <a16:creationId xmlns:a16="http://schemas.microsoft.com/office/drawing/2014/main" id="{616CFE49-E12F-4ECA-B394-19F3CE18AC81}"/>
                </a:ext>
              </a:extLst>
            </p:cNvPr>
            <p:cNvSpPr/>
            <p:nvPr/>
          </p:nvSpPr>
          <p:spPr>
            <a:xfrm>
              <a:off x="1992174" y="3285575"/>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7" name="Rectangle 596">
              <a:extLst>
                <a:ext uri="{FF2B5EF4-FFF2-40B4-BE49-F238E27FC236}">
                  <a16:creationId xmlns:a16="http://schemas.microsoft.com/office/drawing/2014/main" id="{E4888250-39FD-42EC-AC5D-D3AA8C44F5D7}"/>
                </a:ext>
              </a:extLst>
            </p:cNvPr>
            <p:cNvSpPr/>
            <p:nvPr/>
          </p:nvSpPr>
          <p:spPr>
            <a:xfrm>
              <a:off x="1983987" y="327940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8" name="Rectangle 597">
              <a:extLst>
                <a:ext uri="{FF2B5EF4-FFF2-40B4-BE49-F238E27FC236}">
                  <a16:creationId xmlns:a16="http://schemas.microsoft.com/office/drawing/2014/main" id="{8EB2D3BE-4897-4D58-9FFC-CFE3594AA210}"/>
                </a:ext>
              </a:extLst>
            </p:cNvPr>
            <p:cNvSpPr/>
            <p:nvPr/>
          </p:nvSpPr>
          <p:spPr>
            <a:xfrm>
              <a:off x="2373220" y="3064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Rectangle 598">
              <a:extLst>
                <a:ext uri="{FF2B5EF4-FFF2-40B4-BE49-F238E27FC236}">
                  <a16:creationId xmlns:a16="http://schemas.microsoft.com/office/drawing/2014/main" id="{43D46ED7-8184-479A-8B05-40B87289DE3A}"/>
                </a:ext>
              </a:extLst>
            </p:cNvPr>
            <p:cNvSpPr/>
            <p:nvPr/>
          </p:nvSpPr>
          <p:spPr>
            <a:xfrm>
              <a:off x="2338331" y="305906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2" name="Group 251">
            <a:extLst>
              <a:ext uri="{FF2B5EF4-FFF2-40B4-BE49-F238E27FC236}">
                <a16:creationId xmlns:a16="http://schemas.microsoft.com/office/drawing/2014/main" id="{2BC18A88-2E33-4AC3-9EE4-0CF0E4765768}"/>
              </a:ext>
            </a:extLst>
          </p:cNvPr>
          <p:cNvGrpSpPr/>
          <p:nvPr/>
        </p:nvGrpSpPr>
        <p:grpSpPr>
          <a:xfrm>
            <a:off x="2878106" y="2068877"/>
            <a:ext cx="801568" cy="634835"/>
            <a:chOff x="2859042" y="2080074"/>
            <a:chExt cx="801568" cy="634835"/>
          </a:xfrm>
        </p:grpSpPr>
        <p:cxnSp>
          <p:nvCxnSpPr>
            <p:cNvPr id="553" name="Straight Connector 552">
              <a:extLst>
                <a:ext uri="{FF2B5EF4-FFF2-40B4-BE49-F238E27FC236}">
                  <a16:creationId xmlns:a16="http://schemas.microsoft.com/office/drawing/2014/main" id="{2A05B822-8BBD-46F2-A8D1-C085ADA01CDE}"/>
                </a:ext>
              </a:extLst>
            </p:cNvPr>
            <p:cNvCxnSpPr/>
            <p:nvPr/>
          </p:nvCxnSpPr>
          <p:spPr>
            <a:xfrm>
              <a:off x="3188255" y="2395899"/>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AF2474D1-291A-4481-BAEC-9443BD93061C}"/>
                </a:ext>
              </a:extLst>
            </p:cNvPr>
            <p:cNvCxnSpPr/>
            <p:nvPr/>
          </p:nvCxnSpPr>
          <p:spPr>
            <a:xfrm>
              <a:off x="2941277" y="2403403"/>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C35B2014-2723-43F9-A0E7-6DC213CBA8BA}"/>
                </a:ext>
              </a:extLst>
            </p:cNvPr>
            <p:cNvCxnSpPr/>
            <p:nvPr/>
          </p:nvCxnSpPr>
          <p:spPr>
            <a:xfrm>
              <a:off x="3583011" y="2326783"/>
              <a:ext cx="0" cy="180000"/>
            </a:xfrm>
            <a:prstGeom prst="line">
              <a:avLst/>
            </a:prstGeom>
            <a:ln w="38100">
              <a:solidFill>
                <a:srgbClr val="6AA29A"/>
              </a:solidFill>
            </a:ln>
          </p:spPr>
          <p:style>
            <a:lnRef idx="1">
              <a:schemeClr val="accent1"/>
            </a:lnRef>
            <a:fillRef idx="0">
              <a:schemeClr val="accent1"/>
            </a:fillRef>
            <a:effectRef idx="0">
              <a:schemeClr val="accent1"/>
            </a:effectRef>
            <a:fontRef idx="minor">
              <a:schemeClr val="tx1"/>
            </a:fontRef>
          </p:style>
        </p:cxnSp>
        <p:sp>
          <p:nvSpPr>
            <p:cNvPr id="556" name="Rectangle 555">
              <a:extLst>
                <a:ext uri="{FF2B5EF4-FFF2-40B4-BE49-F238E27FC236}">
                  <a16:creationId xmlns:a16="http://schemas.microsoft.com/office/drawing/2014/main" id="{03056D27-4540-43E0-A5F6-04A4949E6929}"/>
                </a:ext>
              </a:extLst>
            </p:cNvPr>
            <p:cNvSpPr/>
            <p:nvPr/>
          </p:nvSpPr>
          <p:spPr>
            <a:xfrm>
              <a:off x="2859042" y="2189974"/>
              <a:ext cx="801568" cy="347471"/>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 name="Oval 556">
              <a:extLst>
                <a:ext uri="{FF2B5EF4-FFF2-40B4-BE49-F238E27FC236}">
                  <a16:creationId xmlns:a16="http://schemas.microsoft.com/office/drawing/2014/main" id="{51082B4C-BAB6-4C75-8683-95B9E6187B31}"/>
                </a:ext>
              </a:extLst>
            </p:cNvPr>
            <p:cNvSpPr/>
            <p:nvPr/>
          </p:nvSpPr>
          <p:spPr>
            <a:xfrm>
              <a:off x="3396129" y="2276384"/>
              <a:ext cx="77556" cy="7527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8" name="Oval 557">
              <a:extLst>
                <a:ext uri="{FF2B5EF4-FFF2-40B4-BE49-F238E27FC236}">
                  <a16:creationId xmlns:a16="http://schemas.microsoft.com/office/drawing/2014/main" id="{56C4AD40-9666-4473-803D-9A24A6C79695}"/>
                </a:ext>
              </a:extLst>
            </p:cNvPr>
            <p:cNvSpPr/>
            <p:nvPr/>
          </p:nvSpPr>
          <p:spPr>
            <a:xfrm flipH="1">
              <a:off x="3397710" y="2201578"/>
              <a:ext cx="74844" cy="14306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 name="Oval 558">
              <a:extLst>
                <a:ext uri="{FF2B5EF4-FFF2-40B4-BE49-F238E27FC236}">
                  <a16:creationId xmlns:a16="http://schemas.microsoft.com/office/drawing/2014/main" id="{BD8C3180-AFD5-45CA-A6C9-3A223C010860}"/>
                </a:ext>
              </a:extLst>
            </p:cNvPr>
            <p:cNvSpPr/>
            <p:nvPr/>
          </p:nvSpPr>
          <p:spPr>
            <a:xfrm flipH="1">
              <a:off x="3404777" y="2203132"/>
              <a:ext cx="61200" cy="360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0" name="Arc 559">
              <a:extLst>
                <a:ext uri="{FF2B5EF4-FFF2-40B4-BE49-F238E27FC236}">
                  <a16:creationId xmlns:a16="http://schemas.microsoft.com/office/drawing/2014/main" id="{CCDB7984-C5F7-4867-88BB-7495EFEBD388}"/>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1" name="Arc 560">
              <a:extLst>
                <a:ext uri="{FF2B5EF4-FFF2-40B4-BE49-F238E27FC236}">
                  <a16:creationId xmlns:a16="http://schemas.microsoft.com/office/drawing/2014/main" id="{507AA803-FAAC-43F4-BCF8-797BB7BC1B15}"/>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2" name="Arc 561">
              <a:extLst>
                <a:ext uri="{FF2B5EF4-FFF2-40B4-BE49-F238E27FC236}">
                  <a16:creationId xmlns:a16="http://schemas.microsoft.com/office/drawing/2014/main" id="{051636B4-6C84-4DD0-8D25-2DF33538409D}"/>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563" name="Group 562">
              <a:extLst>
                <a:ext uri="{FF2B5EF4-FFF2-40B4-BE49-F238E27FC236}">
                  <a16:creationId xmlns:a16="http://schemas.microsoft.com/office/drawing/2014/main" id="{6CF6689B-058F-49B5-81DF-FED08E3BE29B}"/>
                </a:ext>
              </a:extLst>
            </p:cNvPr>
            <p:cNvGrpSpPr/>
            <p:nvPr/>
          </p:nvGrpSpPr>
          <p:grpSpPr>
            <a:xfrm>
              <a:off x="3378090" y="2080074"/>
              <a:ext cx="91960" cy="74240"/>
              <a:chOff x="3012615" y="1556792"/>
              <a:chExt cx="91960" cy="74240"/>
            </a:xfrm>
          </p:grpSpPr>
          <p:sp>
            <p:nvSpPr>
              <p:cNvPr id="582" name="Oval 581">
                <a:extLst>
                  <a:ext uri="{FF2B5EF4-FFF2-40B4-BE49-F238E27FC236}">
                    <a16:creationId xmlns:a16="http://schemas.microsoft.com/office/drawing/2014/main" id="{9F1E93C0-82CB-4A76-BDD2-0C0D09F3582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 name="Oval 582">
                <a:extLst>
                  <a:ext uri="{FF2B5EF4-FFF2-40B4-BE49-F238E27FC236}">
                    <a16:creationId xmlns:a16="http://schemas.microsoft.com/office/drawing/2014/main" id="{FACCED97-8A5B-498D-876E-728EE40243C1}"/>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 name="Oval 583">
                <a:extLst>
                  <a:ext uri="{FF2B5EF4-FFF2-40B4-BE49-F238E27FC236}">
                    <a16:creationId xmlns:a16="http://schemas.microsoft.com/office/drawing/2014/main" id="{19004C35-4C1B-4565-8EC5-DD0DA9A6DB44}"/>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5" name="Oval 584">
                <a:extLst>
                  <a:ext uri="{FF2B5EF4-FFF2-40B4-BE49-F238E27FC236}">
                    <a16:creationId xmlns:a16="http://schemas.microsoft.com/office/drawing/2014/main" id="{CD658BCC-AF83-4617-9374-EB79AF96333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 name="Oval 585">
                <a:extLst>
                  <a:ext uri="{FF2B5EF4-FFF2-40B4-BE49-F238E27FC236}">
                    <a16:creationId xmlns:a16="http://schemas.microsoft.com/office/drawing/2014/main" id="{D661EA1F-56F5-4FF6-8536-5F94911294E6}"/>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7" name="Oval 586">
                <a:extLst>
                  <a:ext uri="{FF2B5EF4-FFF2-40B4-BE49-F238E27FC236}">
                    <a16:creationId xmlns:a16="http://schemas.microsoft.com/office/drawing/2014/main" id="{1F8C7B19-0C48-4A2A-8C07-A084612FFF6F}"/>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8" name="Oval 587">
                <a:extLst>
                  <a:ext uri="{FF2B5EF4-FFF2-40B4-BE49-F238E27FC236}">
                    <a16:creationId xmlns:a16="http://schemas.microsoft.com/office/drawing/2014/main" id="{424CA0E1-FB73-44D2-B22A-59628CE92FE6}"/>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9" name="Oval 588">
                <a:extLst>
                  <a:ext uri="{FF2B5EF4-FFF2-40B4-BE49-F238E27FC236}">
                    <a16:creationId xmlns:a16="http://schemas.microsoft.com/office/drawing/2014/main" id="{9BFAEB82-A979-4809-9E75-E178DE2B48D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4" name="Group 563">
              <a:extLst>
                <a:ext uri="{FF2B5EF4-FFF2-40B4-BE49-F238E27FC236}">
                  <a16:creationId xmlns:a16="http://schemas.microsoft.com/office/drawing/2014/main" id="{3D5EEFF1-A720-4D25-8420-75BDBB7A0A99}"/>
                </a:ext>
              </a:extLst>
            </p:cNvPr>
            <p:cNvGrpSpPr/>
            <p:nvPr/>
          </p:nvGrpSpPr>
          <p:grpSpPr>
            <a:xfrm>
              <a:off x="3431885" y="2095823"/>
              <a:ext cx="91960" cy="74240"/>
              <a:chOff x="3012615" y="1556792"/>
              <a:chExt cx="91960" cy="74240"/>
            </a:xfrm>
          </p:grpSpPr>
          <p:sp>
            <p:nvSpPr>
              <p:cNvPr id="574" name="Oval 573">
                <a:extLst>
                  <a:ext uri="{FF2B5EF4-FFF2-40B4-BE49-F238E27FC236}">
                    <a16:creationId xmlns:a16="http://schemas.microsoft.com/office/drawing/2014/main" id="{9C3158B6-3D98-4FC3-B653-7FCF2B515CD4}"/>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5" name="Oval 574">
                <a:extLst>
                  <a:ext uri="{FF2B5EF4-FFF2-40B4-BE49-F238E27FC236}">
                    <a16:creationId xmlns:a16="http://schemas.microsoft.com/office/drawing/2014/main" id="{DCD81589-A8A6-41B5-A282-49974C197E92}"/>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6" name="Oval 575">
                <a:extLst>
                  <a:ext uri="{FF2B5EF4-FFF2-40B4-BE49-F238E27FC236}">
                    <a16:creationId xmlns:a16="http://schemas.microsoft.com/office/drawing/2014/main" id="{230CB7D1-9608-44E4-93FF-4D957B337447}"/>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7" name="Oval 576">
                <a:extLst>
                  <a:ext uri="{FF2B5EF4-FFF2-40B4-BE49-F238E27FC236}">
                    <a16:creationId xmlns:a16="http://schemas.microsoft.com/office/drawing/2014/main" id="{174AF11B-C051-442D-B697-E88CAB79871F}"/>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8" name="Oval 577">
                <a:extLst>
                  <a:ext uri="{FF2B5EF4-FFF2-40B4-BE49-F238E27FC236}">
                    <a16:creationId xmlns:a16="http://schemas.microsoft.com/office/drawing/2014/main" id="{98062285-62B8-4638-9213-6D6368DED627}"/>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 name="Oval 578">
                <a:extLst>
                  <a:ext uri="{FF2B5EF4-FFF2-40B4-BE49-F238E27FC236}">
                    <a16:creationId xmlns:a16="http://schemas.microsoft.com/office/drawing/2014/main" id="{7005D1A8-1388-4AF7-817F-E63E59024BCE}"/>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0" name="Oval 579">
                <a:extLst>
                  <a:ext uri="{FF2B5EF4-FFF2-40B4-BE49-F238E27FC236}">
                    <a16:creationId xmlns:a16="http://schemas.microsoft.com/office/drawing/2014/main" id="{A8A4E05D-A12A-4E9A-87AB-51CD63FB1A6E}"/>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 name="Oval 580">
                <a:extLst>
                  <a:ext uri="{FF2B5EF4-FFF2-40B4-BE49-F238E27FC236}">
                    <a16:creationId xmlns:a16="http://schemas.microsoft.com/office/drawing/2014/main" id="{D894FB65-7C23-4968-944A-F25773E3B23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5" name="Group 564">
              <a:extLst>
                <a:ext uri="{FF2B5EF4-FFF2-40B4-BE49-F238E27FC236}">
                  <a16:creationId xmlns:a16="http://schemas.microsoft.com/office/drawing/2014/main" id="{4D39FD77-4C00-4E5C-939C-D6833D36F2D8}"/>
                </a:ext>
              </a:extLst>
            </p:cNvPr>
            <p:cNvGrpSpPr/>
            <p:nvPr/>
          </p:nvGrpSpPr>
          <p:grpSpPr>
            <a:xfrm rot="16200000">
              <a:off x="3350836" y="2101303"/>
              <a:ext cx="91960" cy="74240"/>
              <a:chOff x="3012615" y="1556792"/>
              <a:chExt cx="91960" cy="74240"/>
            </a:xfrm>
          </p:grpSpPr>
          <p:sp>
            <p:nvSpPr>
              <p:cNvPr id="566" name="Oval 565">
                <a:extLst>
                  <a:ext uri="{FF2B5EF4-FFF2-40B4-BE49-F238E27FC236}">
                    <a16:creationId xmlns:a16="http://schemas.microsoft.com/office/drawing/2014/main" id="{7D214135-B77F-42C6-A345-3198A68C26A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7" name="Oval 566">
                <a:extLst>
                  <a:ext uri="{FF2B5EF4-FFF2-40B4-BE49-F238E27FC236}">
                    <a16:creationId xmlns:a16="http://schemas.microsoft.com/office/drawing/2014/main" id="{0A6ECD9F-9E68-4B26-A561-4A0174AA0E1F}"/>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 name="Oval 567">
                <a:extLst>
                  <a:ext uri="{FF2B5EF4-FFF2-40B4-BE49-F238E27FC236}">
                    <a16:creationId xmlns:a16="http://schemas.microsoft.com/office/drawing/2014/main" id="{5C2B7A78-84C7-4675-B208-F9B52896310C}"/>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 name="Oval 568">
                <a:extLst>
                  <a:ext uri="{FF2B5EF4-FFF2-40B4-BE49-F238E27FC236}">
                    <a16:creationId xmlns:a16="http://schemas.microsoft.com/office/drawing/2014/main" id="{E8D50AA5-64DD-4A80-898F-1D9617D7A1FC}"/>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 name="Oval 569">
                <a:extLst>
                  <a:ext uri="{FF2B5EF4-FFF2-40B4-BE49-F238E27FC236}">
                    <a16:creationId xmlns:a16="http://schemas.microsoft.com/office/drawing/2014/main" id="{38E5D146-AB83-4295-9AF9-D651DC179D3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1" name="Oval 570">
                <a:extLst>
                  <a:ext uri="{FF2B5EF4-FFF2-40B4-BE49-F238E27FC236}">
                    <a16:creationId xmlns:a16="http://schemas.microsoft.com/office/drawing/2014/main" id="{EC6BCDF6-61B1-4EE0-A79B-8A28A0DED3B5}"/>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2" name="Oval 571">
                <a:extLst>
                  <a:ext uri="{FF2B5EF4-FFF2-40B4-BE49-F238E27FC236}">
                    <a16:creationId xmlns:a16="http://schemas.microsoft.com/office/drawing/2014/main" id="{130BFF00-4D2C-48C7-9656-1AD77AE7BB57}"/>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3" name="Oval 572">
                <a:extLst>
                  <a:ext uri="{FF2B5EF4-FFF2-40B4-BE49-F238E27FC236}">
                    <a16:creationId xmlns:a16="http://schemas.microsoft.com/office/drawing/2014/main" id="{10E1D20A-BEEC-4FD9-BA6C-C707DCEC99D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54" name="Rectangle 253">
            <a:extLst>
              <a:ext uri="{FF2B5EF4-FFF2-40B4-BE49-F238E27FC236}">
                <a16:creationId xmlns:a16="http://schemas.microsoft.com/office/drawing/2014/main" id="{5C346D4B-134A-43D6-BB6C-CB2BBFD4E434}"/>
              </a:ext>
            </a:extLst>
          </p:cNvPr>
          <p:cNvSpPr/>
          <p:nvPr/>
        </p:nvSpPr>
        <p:spPr>
          <a:xfrm>
            <a:off x="690968" y="2926337"/>
            <a:ext cx="4885007"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 name="Rectangle 254">
            <a:extLst>
              <a:ext uri="{FF2B5EF4-FFF2-40B4-BE49-F238E27FC236}">
                <a16:creationId xmlns:a16="http://schemas.microsoft.com/office/drawing/2014/main" id="{39141932-7508-4BA2-AC89-4969453C3727}"/>
              </a:ext>
            </a:extLst>
          </p:cNvPr>
          <p:cNvSpPr/>
          <p:nvPr/>
        </p:nvSpPr>
        <p:spPr>
          <a:xfrm>
            <a:off x="2437141" y="3304607"/>
            <a:ext cx="588385" cy="563713"/>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58" name="Straight Connector 257">
            <a:extLst>
              <a:ext uri="{FF2B5EF4-FFF2-40B4-BE49-F238E27FC236}">
                <a16:creationId xmlns:a16="http://schemas.microsoft.com/office/drawing/2014/main" id="{730F5661-6B0D-4B3C-A937-79465C7D3717}"/>
              </a:ext>
            </a:extLst>
          </p:cNvPr>
          <p:cNvCxnSpPr>
            <a:cxnSpLocks/>
          </p:cNvCxnSpPr>
          <p:nvPr/>
        </p:nvCxnSpPr>
        <p:spPr>
          <a:xfrm>
            <a:off x="2883156" y="3220486"/>
            <a:ext cx="298" cy="525146"/>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10EB678A-CB3F-429F-A1E2-E4528D3FD4D0}"/>
              </a:ext>
            </a:extLst>
          </p:cNvPr>
          <p:cNvCxnSpPr>
            <a:cxnSpLocks/>
          </p:cNvCxnSpPr>
          <p:nvPr/>
        </p:nvCxnSpPr>
        <p:spPr>
          <a:xfrm flipV="1">
            <a:off x="2582738" y="3212976"/>
            <a:ext cx="302296" cy="182129"/>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E986DCAC-418E-4D6A-8A60-C2ED7CB461EF}"/>
              </a:ext>
            </a:extLst>
          </p:cNvPr>
          <p:cNvCxnSpPr>
            <a:cxnSpLocks/>
          </p:cNvCxnSpPr>
          <p:nvPr/>
        </p:nvCxnSpPr>
        <p:spPr>
          <a:xfrm flipV="1">
            <a:off x="2778834" y="3526054"/>
            <a:ext cx="76556" cy="44504"/>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sp>
        <p:nvSpPr>
          <p:cNvPr id="278" name="Rectangle 277">
            <a:extLst>
              <a:ext uri="{FF2B5EF4-FFF2-40B4-BE49-F238E27FC236}">
                <a16:creationId xmlns:a16="http://schemas.microsoft.com/office/drawing/2014/main" id="{F6B718D6-EE96-4920-8253-5CF53E47D110}"/>
              </a:ext>
            </a:extLst>
          </p:cNvPr>
          <p:cNvSpPr/>
          <p:nvPr/>
        </p:nvSpPr>
        <p:spPr>
          <a:xfrm>
            <a:off x="384985" y="3348703"/>
            <a:ext cx="2034556"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7" name="Straight Connector 296">
            <a:extLst>
              <a:ext uri="{FF2B5EF4-FFF2-40B4-BE49-F238E27FC236}">
                <a16:creationId xmlns:a16="http://schemas.microsoft.com/office/drawing/2014/main" id="{4A0D808C-D011-4C7E-82EB-D16C2A739851}"/>
              </a:ext>
            </a:extLst>
          </p:cNvPr>
          <p:cNvCxnSpPr>
            <a:cxnSpLocks/>
          </p:cNvCxnSpPr>
          <p:nvPr/>
        </p:nvCxnSpPr>
        <p:spPr>
          <a:xfrm>
            <a:off x="2578982" y="3396983"/>
            <a:ext cx="722" cy="530121"/>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sp>
        <p:nvSpPr>
          <p:cNvPr id="3" name="Rectangle 2">
            <a:hlinkClick r:id="rId6" action="ppaction://hlinksldjump"/>
            <a:extLst>
              <a:ext uri="{FF2B5EF4-FFF2-40B4-BE49-F238E27FC236}">
                <a16:creationId xmlns:a16="http://schemas.microsoft.com/office/drawing/2014/main" id="{146BBA64-9565-5E2F-C174-90DC1398912F}"/>
              </a:ext>
            </a:extLst>
          </p:cNvPr>
          <p:cNvSpPr/>
          <p:nvPr/>
        </p:nvSpPr>
        <p:spPr>
          <a:xfrm>
            <a:off x="2639616" y="4247516"/>
            <a:ext cx="7493629" cy="1701764"/>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In Sweden, there is a requirement for pharmacies to explain the environmental consequences of certain medicines (specifically diclofenac).This is typically achieved with signs and labels. Sweden also has priority list of medicines with the best ratio of price to environmental impact for treatments to common aliments.</a:t>
            </a:r>
          </a:p>
        </p:txBody>
      </p:sp>
      <p:sp>
        <p:nvSpPr>
          <p:cNvPr id="86" name="Rectangle 85">
            <a:hlinkClick r:id="rId6" action="ppaction://hlinksldjump"/>
            <a:extLst>
              <a:ext uri="{FF2B5EF4-FFF2-40B4-BE49-F238E27FC236}">
                <a16:creationId xmlns:a16="http://schemas.microsoft.com/office/drawing/2014/main" id="{B8CB4925-07C2-421E-B31C-DF19E94E1CF4}"/>
              </a:ext>
            </a:extLst>
          </p:cNvPr>
          <p:cNvSpPr/>
          <p:nvPr/>
        </p:nvSpPr>
        <p:spPr>
          <a:xfrm>
            <a:off x="5014175" y="1340769"/>
            <a:ext cx="7058489" cy="2728014"/>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Patients routinely have unused medicines at home that will need to be disposed of safely. Information on the risks to the environment of putting pharmaceutical products in the general waste can be communicated when being prescribed or collecting medicines. Company or government collections can be organised as part of ‘extended consumer responsibility’ obligations or for the safe recovery of syringes for example. The patient has an obligation to return or recycle packaging and unused medication.</a:t>
            </a:r>
          </a:p>
        </p:txBody>
      </p:sp>
    </p:spTree>
    <p:custDataLst>
      <p:tags r:id="rId1"/>
    </p:custDataLst>
    <p:extLst>
      <p:ext uri="{BB962C8B-B14F-4D97-AF65-F5344CB8AC3E}">
        <p14:creationId xmlns:p14="http://schemas.microsoft.com/office/powerpoint/2010/main" val="2247980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C1B26B2-B8E2-E9C4-FC53-B53945B980A4}"/>
            </a:ext>
          </a:extLst>
        </p:cNvPr>
        <p:cNvGrpSpPr/>
        <p:nvPr/>
      </p:nvGrpSpPr>
      <p:grpSpPr bwMode="auto">
        <a:xfrm>
          <a:off x="0" y="0"/>
          <a:ext cx="0" cy="0"/>
          <a:chOff x="0" y="0"/>
          <a:chExt cx="0" cy="0"/>
        </a:xfrm>
      </p:grpSpPr>
      <p:sp>
        <p:nvSpPr>
          <p:cNvPr id="2" name="Title 1">
            <a:extLst>
              <a:ext uri="{FF2B5EF4-FFF2-40B4-BE49-F238E27FC236}">
                <a16:creationId xmlns:a16="http://schemas.microsoft.com/office/drawing/2014/main" id="{09534FE0-5BA2-88A7-929D-D8948B8AEF6D}"/>
              </a:ext>
            </a:extLst>
          </p:cNvPr>
          <p:cNvSpPr>
            <a:spLocks noGrp="1"/>
          </p:cNvSpPr>
          <p:nvPr>
            <p:ph type="title"/>
          </p:nvPr>
        </p:nvSpPr>
        <p:spPr bwMode="auto"/>
        <p:txBody>
          <a:bodyPr/>
          <a:lstStyle/>
          <a:p>
            <a:pPr>
              <a:defRPr/>
            </a:pPr>
            <a:r>
              <a:rPr lang="de-DE" dirty="0"/>
              <a:t>Interactive manufacturing plant</a:t>
            </a:r>
            <a:endParaRPr dirty="0"/>
          </a:p>
        </p:txBody>
      </p:sp>
      <p:sp>
        <p:nvSpPr>
          <p:cNvPr id="3" name="Text Placeholder 2">
            <a:extLst>
              <a:ext uri="{FF2B5EF4-FFF2-40B4-BE49-F238E27FC236}">
                <a16:creationId xmlns:a16="http://schemas.microsoft.com/office/drawing/2014/main" id="{18AA4F45-5F7C-0FE3-E2F1-1C9E482DE137}"/>
              </a:ext>
            </a:extLst>
          </p:cNvPr>
          <p:cNvSpPr>
            <a:spLocks noGrp="1"/>
          </p:cNvSpPr>
          <p:nvPr>
            <p:ph type="body" sz="quarter" idx="10"/>
          </p:nvPr>
        </p:nvSpPr>
        <p:spPr bwMode="auto"/>
        <p:txBody>
          <a:bodyPr/>
          <a:lstStyle/>
          <a:p>
            <a:pPr>
              <a:defRPr/>
            </a:pPr>
            <a:r>
              <a:rPr lang="en-GB" i="1" dirty="0"/>
              <a:t>Actions for environmental sustainability</a:t>
            </a:r>
          </a:p>
        </p:txBody>
      </p:sp>
      <p:sp>
        <p:nvSpPr>
          <p:cNvPr id="4" name="Isosceles Triangle 3">
            <a:hlinkClick r:id="" action="ppaction://hlinkshowjump?jump=nextslide"/>
            <a:extLst>
              <a:ext uri="{FF2B5EF4-FFF2-40B4-BE49-F238E27FC236}">
                <a16:creationId xmlns:a16="http://schemas.microsoft.com/office/drawing/2014/main" id="{8CCB28EB-48C3-3625-DF75-CCA49FB68608}"/>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70FB30C9-6A6B-03DB-E374-43111BC9ABD9}"/>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 action="ppaction://hlinkshowjump?jump=previousslide"/>
            <a:extLst>
              <a:ext uri="{FF2B5EF4-FFF2-40B4-BE49-F238E27FC236}">
                <a16:creationId xmlns:a16="http://schemas.microsoft.com/office/drawing/2014/main" id="{DE8364EE-DAD2-E468-D7B1-DC1BF0CB7BFF}"/>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F6AF3BFC-3FEF-EBD3-15C0-43905AE2DCA2}"/>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33637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hlinkClick r:id="rId4" action="ppaction://hlinksldjump"/>
            <a:extLst>
              <a:ext uri="{FF2B5EF4-FFF2-40B4-BE49-F238E27FC236}">
                <a16:creationId xmlns:a16="http://schemas.microsoft.com/office/drawing/2014/main" id="{DE284F39-DCB5-4E82-9094-B60552FC3E46}"/>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Bathroom</a:t>
            </a:r>
          </a:p>
        </p:txBody>
      </p:sp>
      <p:pic>
        <p:nvPicPr>
          <p:cNvPr id="17" name="Picture 16">
            <a:hlinkClick r:id="rId4" action="ppaction://hlinksldjump"/>
            <a:extLst>
              <a:ext uri="{FF2B5EF4-FFF2-40B4-BE49-F238E27FC236}">
                <a16:creationId xmlns:a16="http://schemas.microsoft.com/office/drawing/2014/main" id="{225BA114-0B33-4506-8362-9D34E72C6642}"/>
              </a:ext>
            </a:extLst>
          </p:cNvPr>
          <p:cNvPicPr>
            <a:picLocks noChangeAspect="1"/>
          </p:cNvPicPr>
          <p:nvPr/>
        </p:nvPicPr>
        <p:blipFill>
          <a:blip r:embed="rId5"/>
          <a:stretch>
            <a:fillRect/>
          </a:stretch>
        </p:blipFill>
        <p:spPr>
          <a:xfrm>
            <a:off x="10498396" y="5198838"/>
            <a:ext cx="1325063" cy="849787"/>
          </a:xfrm>
          <a:prstGeom prst="rect">
            <a:avLst/>
          </a:prstGeom>
        </p:spPr>
      </p:pic>
      <p:sp>
        <p:nvSpPr>
          <p:cNvPr id="23" name="Rectangle 22">
            <a:extLst>
              <a:ext uri="{FF2B5EF4-FFF2-40B4-BE49-F238E27FC236}">
                <a16:creationId xmlns:a16="http://schemas.microsoft.com/office/drawing/2014/main" id="{02EFD36F-F1A2-46A5-8C2F-E7843BAF908A}"/>
              </a:ext>
            </a:extLst>
          </p:cNvPr>
          <p:cNvSpPr/>
          <p:nvPr/>
        </p:nvSpPr>
        <p:spPr>
          <a:xfrm>
            <a:off x="3076056" y="1453983"/>
            <a:ext cx="1069223"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E43262D9-3D6A-416F-AB13-21E92E507E84}"/>
              </a:ext>
            </a:extLst>
          </p:cNvPr>
          <p:cNvSpPr/>
          <p:nvPr/>
        </p:nvSpPr>
        <p:spPr>
          <a:xfrm>
            <a:off x="3509989" y="200867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FE533921-AB6C-4912-94D2-86A648072983}"/>
              </a:ext>
            </a:extLst>
          </p:cNvPr>
          <p:cNvSpPr/>
          <p:nvPr/>
        </p:nvSpPr>
        <p:spPr>
          <a:xfrm>
            <a:off x="3354832" y="1586300"/>
            <a:ext cx="588385" cy="338834"/>
          </a:xfrm>
          <a:prstGeom prst="rect">
            <a:avLst/>
          </a:prstGeom>
          <a:pattFill prst="lgConfetti">
            <a:fgClr>
              <a:schemeClr val="bg1">
                <a:lumMod val="85000"/>
              </a:schemeClr>
            </a:fgClr>
            <a:bgClr>
              <a:schemeClr val="bg1"/>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Rectangle 55">
            <a:extLst>
              <a:ext uri="{FF2B5EF4-FFF2-40B4-BE49-F238E27FC236}">
                <a16:creationId xmlns:a16="http://schemas.microsoft.com/office/drawing/2014/main" id="{5E0ACBCC-C414-485B-908D-CFB829A0AACF}"/>
              </a:ext>
            </a:extLst>
          </p:cNvPr>
          <p:cNvSpPr/>
          <p:nvPr/>
        </p:nvSpPr>
        <p:spPr>
          <a:xfrm>
            <a:off x="3403925" y="1587601"/>
            <a:ext cx="1961825"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D588AB7D-727E-4ED3-B30D-5D966EDAC480}"/>
              </a:ext>
            </a:extLst>
          </p:cNvPr>
          <p:cNvSpPr/>
          <p:nvPr/>
        </p:nvSpPr>
        <p:spPr>
          <a:xfrm>
            <a:off x="2857254" y="1897802"/>
            <a:ext cx="1968746"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2" name="Straight Connector 121">
            <a:extLst>
              <a:ext uri="{FF2B5EF4-FFF2-40B4-BE49-F238E27FC236}">
                <a16:creationId xmlns:a16="http://schemas.microsoft.com/office/drawing/2014/main" id="{950D2CA2-4DD0-4FD0-B5F8-5C0CCC94F86D}"/>
              </a:ext>
            </a:extLst>
          </p:cNvPr>
          <p:cNvCxnSpPr/>
          <p:nvPr/>
        </p:nvCxnSpPr>
        <p:spPr>
          <a:xfrm>
            <a:off x="3781874" y="221369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89" name="Rectangle 188">
            <a:extLst>
              <a:ext uri="{FF2B5EF4-FFF2-40B4-BE49-F238E27FC236}">
                <a16:creationId xmlns:a16="http://schemas.microsoft.com/office/drawing/2014/main" id="{00714930-1436-45B9-8E40-2B5FFDB71188}"/>
              </a:ext>
            </a:extLst>
          </p:cNvPr>
          <p:cNvSpPr/>
          <p:nvPr/>
        </p:nvSpPr>
        <p:spPr>
          <a:xfrm>
            <a:off x="4080681" y="2030188"/>
            <a:ext cx="1063132"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1" name="Rectangle 190">
            <a:extLst>
              <a:ext uri="{FF2B5EF4-FFF2-40B4-BE49-F238E27FC236}">
                <a16:creationId xmlns:a16="http://schemas.microsoft.com/office/drawing/2014/main" id="{76F1A61A-D7FD-4913-8CFF-6248632F0C74}"/>
              </a:ext>
            </a:extLst>
          </p:cNvPr>
          <p:cNvSpPr/>
          <p:nvPr/>
        </p:nvSpPr>
        <p:spPr>
          <a:xfrm>
            <a:off x="4401004" y="2147303"/>
            <a:ext cx="588385" cy="563713"/>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96" name="Straight Connector 195">
            <a:extLst>
              <a:ext uri="{FF2B5EF4-FFF2-40B4-BE49-F238E27FC236}">
                <a16:creationId xmlns:a16="http://schemas.microsoft.com/office/drawing/2014/main" id="{89ADAB01-6D0C-420C-AA53-8337F02AE6F0}"/>
              </a:ext>
            </a:extLst>
          </p:cNvPr>
          <p:cNvCxnSpPr>
            <a:cxnSpLocks/>
          </p:cNvCxnSpPr>
          <p:nvPr/>
        </p:nvCxnSpPr>
        <p:spPr>
          <a:xfrm flipH="1">
            <a:off x="4837493" y="2088615"/>
            <a:ext cx="316" cy="518677"/>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8EF58D83-F0D7-4D7B-99B8-29A8D2C057B8}"/>
              </a:ext>
            </a:extLst>
          </p:cNvPr>
          <p:cNvCxnSpPr>
            <a:cxnSpLocks/>
          </p:cNvCxnSpPr>
          <p:nvPr/>
        </p:nvCxnSpPr>
        <p:spPr>
          <a:xfrm>
            <a:off x="4548884" y="2244190"/>
            <a:ext cx="328" cy="487505"/>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CDE0A4C2-CE11-4D77-A04D-A964FAC70259}"/>
              </a:ext>
            </a:extLst>
          </p:cNvPr>
          <p:cNvCxnSpPr>
            <a:cxnSpLocks/>
          </p:cNvCxnSpPr>
          <p:nvPr/>
        </p:nvCxnSpPr>
        <p:spPr>
          <a:xfrm flipV="1">
            <a:off x="4552359" y="2083679"/>
            <a:ext cx="287275" cy="163353"/>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EAA0A71-D2A6-460F-8F76-2C24169FB903}"/>
              </a:ext>
            </a:extLst>
          </p:cNvPr>
          <p:cNvCxnSpPr>
            <a:cxnSpLocks/>
          </p:cNvCxnSpPr>
          <p:nvPr/>
        </p:nvCxnSpPr>
        <p:spPr>
          <a:xfrm flipV="1">
            <a:off x="4723300" y="2420888"/>
            <a:ext cx="76556" cy="44504"/>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sp>
        <p:nvSpPr>
          <p:cNvPr id="3" name="Rectangle 2">
            <a:hlinkClick r:id="rId6" action="ppaction://hlinksldjump"/>
            <a:extLst>
              <a:ext uri="{FF2B5EF4-FFF2-40B4-BE49-F238E27FC236}">
                <a16:creationId xmlns:a16="http://schemas.microsoft.com/office/drawing/2014/main" id="{D9FEAE62-B449-3C5A-73F1-3786FE7EBD56}"/>
              </a:ext>
            </a:extLst>
          </p:cNvPr>
          <p:cNvSpPr/>
          <p:nvPr/>
        </p:nvSpPr>
        <p:spPr>
          <a:xfrm>
            <a:off x="423125" y="3573016"/>
            <a:ext cx="4720687" cy="1728192"/>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Although carbon emissions from energy use (and waste reduction to a lesser extend) tends to dominate sustainability discussions, freshwater is a vital resource threatened by unsustainable practices.</a:t>
            </a:r>
          </a:p>
        </p:txBody>
      </p:sp>
      <p:sp>
        <p:nvSpPr>
          <p:cNvPr id="4" name="Rectangle 3">
            <a:hlinkClick r:id="rId6" action="ppaction://hlinksldjump"/>
            <a:extLst>
              <a:ext uri="{FF2B5EF4-FFF2-40B4-BE49-F238E27FC236}">
                <a16:creationId xmlns:a16="http://schemas.microsoft.com/office/drawing/2014/main" id="{B4345121-CC00-04D3-69E0-56A571424A67}"/>
              </a:ext>
            </a:extLst>
          </p:cNvPr>
          <p:cNvSpPr/>
          <p:nvPr/>
        </p:nvSpPr>
        <p:spPr>
          <a:xfrm>
            <a:off x="5663952" y="2617882"/>
            <a:ext cx="5976664" cy="2179270"/>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The use of pharmaceutical products inevitably leads to the contamination of water, either by excretion of metabolites or from topical (skin) treatments being washed off. The influx of synthetic bioactive substances into freshwater has the potential for far reaching negative consequences on he environment. </a:t>
            </a:r>
            <a:r>
              <a:rPr lang="en-GB" i="1" dirty="0"/>
              <a:t>(This is explored in the final section.)</a:t>
            </a:r>
          </a:p>
        </p:txBody>
      </p:sp>
      <p:sp>
        <p:nvSpPr>
          <p:cNvPr id="18" name="Rectangle 17">
            <a:hlinkClick r:id="rId6" action="ppaction://hlinksldjump"/>
            <a:extLst>
              <a:ext uri="{FF2B5EF4-FFF2-40B4-BE49-F238E27FC236}">
                <a16:creationId xmlns:a16="http://schemas.microsoft.com/office/drawing/2014/main" id="{F8E08B3E-9E57-421C-8D41-560F73D38F75}"/>
              </a:ext>
            </a:extLst>
          </p:cNvPr>
          <p:cNvSpPr/>
          <p:nvPr/>
        </p:nvSpPr>
        <p:spPr>
          <a:xfrm>
            <a:off x="6049426" y="1299274"/>
            <a:ext cx="3862997" cy="1051399"/>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Leaks and dripping taps waste water. Prompt maintenance helps preserve clean water reserves.</a:t>
            </a:r>
          </a:p>
        </p:txBody>
      </p:sp>
    </p:spTree>
    <p:custDataLst>
      <p:tags r:id="rId1"/>
    </p:custDataLst>
    <p:extLst>
      <p:ext uri="{BB962C8B-B14F-4D97-AF65-F5344CB8AC3E}">
        <p14:creationId xmlns:p14="http://schemas.microsoft.com/office/powerpoint/2010/main" val="1999069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hlinkClick r:id="rId4" action="ppaction://hlinksldjump"/>
            <a:extLst>
              <a:ext uri="{FF2B5EF4-FFF2-40B4-BE49-F238E27FC236}">
                <a16:creationId xmlns:a16="http://schemas.microsoft.com/office/drawing/2014/main" id="{6230AA2D-5BE1-47A5-8CC2-FCD284F89529}"/>
              </a:ext>
            </a:extLst>
          </p:cNvPr>
          <p:cNvSpPr txBox="1"/>
          <p:nvPr/>
        </p:nvSpPr>
        <p:spPr>
          <a:xfrm rot="1788734">
            <a:off x="11146332" y="5130649"/>
            <a:ext cx="800219" cy="323165"/>
          </a:xfrm>
          <a:prstGeom prst="rect">
            <a:avLst/>
          </a:prstGeom>
          <a:noFill/>
        </p:spPr>
        <p:txBody>
          <a:bodyPr wrap="none" rtlCol="0">
            <a:spAutoFit/>
          </a:bodyPr>
          <a:lstStyle/>
          <a:p>
            <a:r>
              <a:rPr lang="en-GB" sz="1500" dirty="0">
                <a:solidFill>
                  <a:schemeClr val="accent1"/>
                </a:solidFill>
              </a:rPr>
              <a:t>Return</a:t>
            </a:r>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313507" cy="1407691"/>
          </a:xfrm>
        </p:spPr>
        <p:txBody>
          <a:bodyPr>
            <a:noAutofit/>
          </a:bodyPr>
          <a:lstStyle/>
          <a:p>
            <a:r>
              <a:rPr lang="en-GB" dirty="0"/>
              <a:t>Storeroom/ staff room</a:t>
            </a:r>
          </a:p>
        </p:txBody>
      </p:sp>
      <p:pic>
        <p:nvPicPr>
          <p:cNvPr id="34" name="Picture 33">
            <a:hlinkClick r:id="rId4" action="ppaction://hlinksldjump"/>
            <a:extLst>
              <a:ext uri="{FF2B5EF4-FFF2-40B4-BE49-F238E27FC236}">
                <a16:creationId xmlns:a16="http://schemas.microsoft.com/office/drawing/2014/main" id="{7D355AF3-573A-4C5D-942C-B544F39D3F27}"/>
              </a:ext>
            </a:extLst>
          </p:cNvPr>
          <p:cNvPicPr>
            <a:picLocks noChangeAspect="1"/>
          </p:cNvPicPr>
          <p:nvPr/>
        </p:nvPicPr>
        <p:blipFill>
          <a:blip r:embed="rId5"/>
          <a:stretch>
            <a:fillRect/>
          </a:stretch>
        </p:blipFill>
        <p:spPr>
          <a:xfrm>
            <a:off x="10498396" y="5198838"/>
            <a:ext cx="1325063" cy="849787"/>
          </a:xfrm>
          <a:prstGeom prst="rect">
            <a:avLst/>
          </a:prstGeom>
        </p:spPr>
      </p:pic>
      <p:sp>
        <p:nvSpPr>
          <p:cNvPr id="543" name="Rectangle 542">
            <a:extLst>
              <a:ext uri="{FF2B5EF4-FFF2-40B4-BE49-F238E27FC236}">
                <a16:creationId xmlns:a16="http://schemas.microsoft.com/office/drawing/2014/main" id="{DAEB1CBE-B1F3-4AD3-B388-2051F56523F9}"/>
              </a:ext>
            </a:extLst>
          </p:cNvPr>
          <p:cNvSpPr/>
          <p:nvPr/>
        </p:nvSpPr>
        <p:spPr>
          <a:xfrm>
            <a:off x="3683726" y="1288067"/>
            <a:ext cx="2751908" cy="1228712"/>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4" name="Rectangle 543">
            <a:extLst>
              <a:ext uri="{FF2B5EF4-FFF2-40B4-BE49-F238E27FC236}">
                <a16:creationId xmlns:a16="http://schemas.microsoft.com/office/drawing/2014/main" id="{B077C0F1-4233-4D5D-9B59-8CEA04696B33}"/>
              </a:ext>
            </a:extLst>
          </p:cNvPr>
          <p:cNvSpPr/>
          <p:nvPr/>
        </p:nvSpPr>
        <p:spPr>
          <a:xfrm>
            <a:off x="3240571" y="886036"/>
            <a:ext cx="2654534"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 name="Rectangle 544">
            <a:extLst>
              <a:ext uri="{FF2B5EF4-FFF2-40B4-BE49-F238E27FC236}">
                <a16:creationId xmlns:a16="http://schemas.microsoft.com/office/drawing/2014/main" id="{C27D6A73-931D-483A-AD9B-6314F0550B75}"/>
              </a:ext>
            </a:extLst>
          </p:cNvPr>
          <p:cNvSpPr/>
          <p:nvPr/>
        </p:nvSpPr>
        <p:spPr>
          <a:xfrm>
            <a:off x="4208955" y="1598859"/>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 name="Rectangle 545">
            <a:extLst>
              <a:ext uri="{FF2B5EF4-FFF2-40B4-BE49-F238E27FC236}">
                <a16:creationId xmlns:a16="http://schemas.microsoft.com/office/drawing/2014/main" id="{780CEE05-9B3D-4A8A-8F8E-828A46F716B8}"/>
              </a:ext>
            </a:extLst>
          </p:cNvPr>
          <p:cNvSpPr/>
          <p:nvPr/>
        </p:nvSpPr>
        <p:spPr>
          <a:xfrm>
            <a:off x="4871278" y="1191340"/>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7" name="Rectangle 546">
            <a:extLst>
              <a:ext uri="{FF2B5EF4-FFF2-40B4-BE49-F238E27FC236}">
                <a16:creationId xmlns:a16="http://schemas.microsoft.com/office/drawing/2014/main" id="{034EDC03-C2AC-4D2E-ACF9-73DE8381DCEE}"/>
              </a:ext>
            </a:extLst>
          </p:cNvPr>
          <p:cNvSpPr/>
          <p:nvPr/>
        </p:nvSpPr>
        <p:spPr>
          <a:xfrm>
            <a:off x="4889082" y="1594153"/>
            <a:ext cx="720000" cy="432000"/>
          </a:xfrm>
          <a:prstGeom prst="rect">
            <a:avLst/>
          </a:prstGeom>
          <a:solidFill>
            <a:srgbClr val="F2F0D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8" name="Rectangle 547">
            <a:extLst>
              <a:ext uri="{FF2B5EF4-FFF2-40B4-BE49-F238E27FC236}">
                <a16:creationId xmlns:a16="http://schemas.microsoft.com/office/drawing/2014/main" id="{3EEB8E56-15B0-48A8-88F5-804235B9C3EB}"/>
              </a:ext>
            </a:extLst>
          </p:cNvPr>
          <p:cNvSpPr/>
          <p:nvPr/>
        </p:nvSpPr>
        <p:spPr>
          <a:xfrm>
            <a:off x="4693216" y="793713"/>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9" name="Rectangle 548">
            <a:extLst>
              <a:ext uri="{FF2B5EF4-FFF2-40B4-BE49-F238E27FC236}">
                <a16:creationId xmlns:a16="http://schemas.microsoft.com/office/drawing/2014/main" id="{0AD6CC90-894F-4DED-B5E5-8C5E0DFB50EE}"/>
              </a:ext>
            </a:extLst>
          </p:cNvPr>
          <p:cNvSpPr/>
          <p:nvPr/>
        </p:nvSpPr>
        <p:spPr>
          <a:xfrm>
            <a:off x="4534999" y="1201786"/>
            <a:ext cx="327463" cy="44635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 name="Rectangle 549">
            <a:extLst>
              <a:ext uri="{FF2B5EF4-FFF2-40B4-BE49-F238E27FC236}">
                <a16:creationId xmlns:a16="http://schemas.microsoft.com/office/drawing/2014/main" id="{1B3EA066-FA28-4BC5-B380-CD5C6ED01064}"/>
              </a:ext>
            </a:extLst>
          </p:cNvPr>
          <p:cNvSpPr/>
          <p:nvPr/>
        </p:nvSpPr>
        <p:spPr>
          <a:xfrm>
            <a:off x="4695622" y="1204859"/>
            <a:ext cx="348658" cy="447027"/>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1" name="Rectangle 550">
            <a:extLst>
              <a:ext uri="{FF2B5EF4-FFF2-40B4-BE49-F238E27FC236}">
                <a16:creationId xmlns:a16="http://schemas.microsoft.com/office/drawing/2014/main" id="{69E11658-8BB3-43B2-A54F-5E992D0F0AC3}"/>
              </a:ext>
            </a:extLst>
          </p:cNvPr>
          <p:cNvSpPr/>
          <p:nvPr/>
        </p:nvSpPr>
        <p:spPr>
          <a:xfrm>
            <a:off x="4725008" y="1237369"/>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 name="Rectangle 551">
            <a:extLst>
              <a:ext uri="{FF2B5EF4-FFF2-40B4-BE49-F238E27FC236}">
                <a16:creationId xmlns:a16="http://schemas.microsoft.com/office/drawing/2014/main" id="{64B11064-6D7E-4634-977B-D84E36362A20}"/>
              </a:ext>
            </a:extLst>
          </p:cNvPr>
          <p:cNvSpPr/>
          <p:nvPr/>
        </p:nvSpPr>
        <p:spPr>
          <a:xfrm>
            <a:off x="4725186" y="1426579"/>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3" name="Rectangle 552">
            <a:extLst>
              <a:ext uri="{FF2B5EF4-FFF2-40B4-BE49-F238E27FC236}">
                <a16:creationId xmlns:a16="http://schemas.microsoft.com/office/drawing/2014/main" id="{8E082FED-6005-4682-8741-F49E166D9817}"/>
              </a:ext>
            </a:extLst>
          </p:cNvPr>
          <p:cNvSpPr/>
          <p:nvPr/>
        </p:nvSpPr>
        <p:spPr>
          <a:xfrm>
            <a:off x="4315619" y="1336701"/>
            <a:ext cx="327463" cy="44635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 name="Rectangle 553">
            <a:extLst>
              <a:ext uri="{FF2B5EF4-FFF2-40B4-BE49-F238E27FC236}">
                <a16:creationId xmlns:a16="http://schemas.microsoft.com/office/drawing/2014/main" id="{1D399A85-CB87-4528-89A9-2600DED01109}"/>
              </a:ext>
            </a:extLst>
          </p:cNvPr>
          <p:cNvSpPr/>
          <p:nvPr/>
        </p:nvSpPr>
        <p:spPr>
          <a:xfrm>
            <a:off x="4476678" y="1335123"/>
            <a:ext cx="348658" cy="447027"/>
          </a:xfrm>
          <a:prstGeom prst="rect">
            <a:avLst/>
          </a:prstGeom>
          <a:solidFill>
            <a:schemeClr val="accent2">
              <a:lumMod val="40000"/>
              <a:lumOff val="60000"/>
            </a:schemeClr>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5" name="Rectangle 554">
            <a:extLst>
              <a:ext uri="{FF2B5EF4-FFF2-40B4-BE49-F238E27FC236}">
                <a16:creationId xmlns:a16="http://schemas.microsoft.com/office/drawing/2014/main" id="{9484F0EB-2C1A-4AC0-A445-31ED2855E75B}"/>
              </a:ext>
            </a:extLst>
          </p:cNvPr>
          <p:cNvSpPr/>
          <p:nvPr/>
        </p:nvSpPr>
        <p:spPr>
          <a:xfrm>
            <a:off x="4505628" y="1372284"/>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6" name="Rectangle 555">
            <a:extLst>
              <a:ext uri="{FF2B5EF4-FFF2-40B4-BE49-F238E27FC236}">
                <a16:creationId xmlns:a16="http://schemas.microsoft.com/office/drawing/2014/main" id="{6CDA77F1-3D7C-47C4-A8A6-838923AC10D0}"/>
              </a:ext>
            </a:extLst>
          </p:cNvPr>
          <p:cNvSpPr/>
          <p:nvPr/>
        </p:nvSpPr>
        <p:spPr>
          <a:xfrm>
            <a:off x="4505806" y="1561494"/>
            <a:ext cx="290953" cy="180404"/>
          </a:xfrm>
          <a:prstGeom prst="rect">
            <a:avLst/>
          </a:prstGeom>
          <a:solidFill>
            <a:schemeClr val="accent3"/>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 name="Rectangle 556">
            <a:extLst>
              <a:ext uri="{FF2B5EF4-FFF2-40B4-BE49-F238E27FC236}">
                <a16:creationId xmlns:a16="http://schemas.microsoft.com/office/drawing/2014/main" id="{0F702126-8ED2-4FE4-8EEB-DA3CF84A16E5}"/>
              </a:ext>
            </a:extLst>
          </p:cNvPr>
          <p:cNvSpPr/>
          <p:nvPr/>
        </p:nvSpPr>
        <p:spPr>
          <a:xfrm>
            <a:off x="3890374" y="1255098"/>
            <a:ext cx="588385"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0" name="Rectangle 559">
            <a:extLst>
              <a:ext uri="{FF2B5EF4-FFF2-40B4-BE49-F238E27FC236}">
                <a16:creationId xmlns:a16="http://schemas.microsoft.com/office/drawing/2014/main" id="{162A71F2-544A-40EA-8D3B-408A00A56E31}"/>
              </a:ext>
            </a:extLst>
          </p:cNvPr>
          <p:cNvSpPr/>
          <p:nvPr/>
        </p:nvSpPr>
        <p:spPr>
          <a:xfrm>
            <a:off x="3403925" y="1587601"/>
            <a:ext cx="1961825"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2" name="Rectangle 561">
            <a:extLst>
              <a:ext uri="{FF2B5EF4-FFF2-40B4-BE49-F238E27FC236}">
                <a16:creationId xmlns:a16="http://schemas.microsoft.com/office/drawing/2014/main" id="{58DB5183-EC95-497D-A903-FEF8475585BE}"/>
              </a:ext>
            </a:extLst>
          </p:cNvPr>
          <p:cNvSpPr/>
          <p:nvPr/>
        </p:nvSpPr>
        <p:spPr>
          <a:xfrm>
            <a:off x="4763908" y="777658"/>
            <a:ext cx="1924276"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 name="Rectangle 562">
            <a:extLst>
              <a:ext uri="{FF2B5EF4-FFF2-40B4-BE49-F238E27FC236}">
                <a16:creationId xmlns:a16="http://schemas.microsoft.com/office/drawing/2014/main" id="{A797BF75-5985-4BE0-B5E1-64FB74D1F9AB}"/>
              </a:ext>
            </a:extLst>
          </p:cNvPr>
          <p:cNvSpPr/>
          <p:nvPr/>
        </p:nvSpPr>
        <p:spPr>
          <a:xfrm>
            <a:off x="5243987" y="851920"/>
            <a:ext cx="608624" cy="560982"/>
          </a:xfrm>
          <a:prstGeom prst="rect">
            <a:avLst/>
          </a:prstGeom>
          <a:solidFill>
            <a:srgbClr val="BDBAAB"/>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64" name="Straight Connector 563">
            <a:extLst>
              <a:ext uri="{FF2B5EF4-FFF2-40B4-BE49-F238E27FC236}">
                <a16:creationId xmlns:a16="http://schemas.microsoft.com/office/drawing/2014/main" id="{E64FBBD8-1AE6-4066-AEC3-0B36D8609F00}"/>
              </a:ext>
            </a:extLst>
          </p:cNvPr>
          <p:cNvCxnSpPr>
            <a:cxnSpLocks/>
          </p:cNvCxnSpPr>
          <p:nvPr/>
        </p:nvCxnSpPr>
        <p:spPr>
          <a:xfrm>
            <a:off x="5702326" y="957585"/>
            <a:ext cx="1725" cy="521293"/>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9741E38B-66D1-4745-B928-332461E5D422}"/>
              </a:ext>
            </a:extLst>
          </p:cNvPr>
          <p:cNvCxnSpPr>
            <a:cxnSpLocks/>
          </p:cNvCxnSpPr>
          <p:nvPr/>
        </p:nvCxnSpPr>
        <p:spPr>
          <a:xfrm>
            <a:off x="5390641" y="782967"/>
            <a:ext cx="314591" cy="176093"/>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EBFD4A8B-4CAA-413C-9FF9-1DCDD79D43BB}"/>
              </a:ext>
            </a:extLst>
          </p:cNvPr>
          <p:cNvCxnSpPr>
            <a:cxnSpLocks/>
          </p:cNvCxnSpPr>
          <p:nvPr/>
        </p:nvCxnSpPr>
        <p:spPr>
          <a:xfrm>
            <a:off x="5609082" y="1223633"/>
            <a:ext cx="59447" cy="30616"/>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sp>
        <p:nvSpPr>
          <p:cNvPr id="568" name="Rectangle 567">
            <a:extLst>
              <a:ext uri="{FF2B5EF4-FFF2-40B4-BE49-F238E27FC236}">
                <a16:creationId xmlns:a16="http://schemas.microsoft.com/office/drawing/2014/main" id="{DE979F8C-A2AD-4560-9D8E-A5F64D581685}"/>
              </a:ext>
            </a:extLst>
          </p:cNvPr>
          <p:cNvSpPr/>
          <p:nvPr/>
        </p:nvSpPr>
        <p:spPr>
          <a:xfrm>
            <a:off x="4614478" y="1066135"/>
            <a:ext cx="334595" cy="202581"/>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 name="Rectangle 568">
            <a:extLst>
              <a:ext uri="{FF2B5EF4-FFF2-40B4-BE49-F238E27FC236}">
                <a16:creationId xmlns:a16="http://schemas.microsoft.com/office/drawing/2014/main" id="{35A01D78-E2F1-4FF0-870E-1C194EE36568}"/>
              </a:ext>
            </a:extLst>
          </p:cNvPr>
          <p:cNvSpPr/>
          <p:nvPr/>
        </p:nvSpPr>
        <p:spPr>
          <a:xfrm>
            <a:off x="4400541" y="1198328"/>
            <a:ext cx="334595" cy="202581"/>
          </a:xfrm>
          <a:prstGeom prst="rect">
            <a:avLst/>
          </a:prstGeom>
          <a:solidFill>
            <a:schemeClr val="accent1">
              <a:lumMod val="20000"/>
              <a:lumOff val="8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70" name="Straight Connector 569">
            <a:extLst>
              <a:ext uri="{FF2B5EF4-FFF2-40B4-BE49-F238E27FC236}">
                <a16:creationId xmlns:a16="http://schemas.microsoft.com/office/drawing/2014/main" id="{A4A5F608-3021-4F36-BE1B-F2E9C036EA1B}"/>
              </a:ext>
            </a:extLst>
          </p:cNvPr>
          <p:cNvCxnSpPr/>
          <p:nvPr/>
        </p:nvCxnSpPr>
        <p:spPr>
          <a:xfrm>
            <a:off x="5392311" y="787562"/>
            <a:ext cx="0" cy="504000"/>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sp>
        <p:nvSpPr>
          <p:cNvPr id="571" name="Rectangle 570">
            <a:extLst>
              <a:ext uri="{FF2B5EF4-FFF2-40B4-BE49-F238E27FC236}">
                <a16:creationId xmlns:a16="http://schemas.microsoft.com/office/drawing/2014/main" id="{193EF5FA-C450-4765-8591-0ED0230C8F4A}"/>
              </a:ext>
            </a:extLst>
          </p:cNvPr>
          <p:cNvSpPr/>
          <p:nvPr/>
        </p:nvSpPr>
        <p:spPr>
          <a:xfrm>
            <a:off x="4219615" y="1471134"/>
            <a:ext cx="2686281"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3" name="Rectangle 572">
            <a:extLst>
              <a:ext uri="{FF2B5EF4-FFF2-40B4-BE49-F238E27FC236}">
                <a16:creationId xmlns:a16="http://schemas.microsoft.com/office/drawing/2014/main" id="{2FB311EB-CCB7-45E4-9EED-C9E01B78994A}"/>
              </a:ext>
            </a:extLst>
          </p:cNvPr>
          <p:cNvSpPr/>
          <p:nvPr/>
        </p:nvSpPr>
        <p:spPr>
          <a:xfrm>
            <a:off x="4911544" y="1847314"/>
            <a:ext cx="588385" cy="558801"/>
          </a:xfrm>
          <a:prstGeom prst="rect">
            <a:avLst/>
          </a:prstGeom>
          <a:solidFill>
            <a:srgbClr val="BDBAAB"/>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74" name="Straight Connector 573">
            <a:extLst>
              <a:ext uri="{FF2B5EF4-FFF2-40B4-BE49-F238E27FC236}">
                <a16:creationId xmlns:a16="http://schemas.microsoft.com/office/drawing/2014/main" id="{01B41A50-0B0E-447C-827A-49A55358F54A}"/>
              </a:ext>
            </a:extLst>
          </p:cNvPr>
          <p:cNvCxnSpPr/>
          <p:nvPr/>
        </p:nvCxnSpPr>
        <p:spPr>
          <a:xfrm>
            <a:off x="5349312" y="1795243"/>
            <a:ext cx="0" cy="504000"/>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7D6E937B-F5D2-4387-A235-CA46C96013C9}"/>
              </a:ext>
            </a:extLst>
          </p:cNvPr>
          <p:cNvCxnSpPr>
            <a:cxnSpLocks/>
          </p:cNvCxnSpPr>
          <p:nvPr/>
        </p:nvCxnSpPr>
        <p:spPr>
          <a:xfrm flipH="1">
            <a:off x="5061193" y="1960783"/>
            <a:ext cx="1677" cy="510579"/>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B63961B0-CA29-41D5-B0C5-AE4478081F79}"/>
              </a:ext>
            </a:extLst>
          </p:cNvPr>
          <p:cNvCxnSpPr>
            <a:cxnSpLocks/>
          </p:cNvCxnSpPr>
          <p:nvPr/>
        </p:nvCxnSpPr>
        <p:spPr>
          <a:xfrm flipV="1">
            <a:off x="5063234" y="1788925"/>
            <a:ext cx="290057" cy="166340"/>
          </a:xfrm>
          <a:prstGeom prst="line">
            <a:avLst/>
          </a:prstGeom>
          <a:ln>
            <a:solidFill>
              <a:srgbClr val="663300"/>
            </a:solidFill>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D88B0CAD-22C6-4BBD-9E37-0958CBF3FF26}"/>
              </a:ext>
            </a:extLst>
          </p:cNvPr>
          <p:cNvCxnSpPr>
            <a:cxnSpLocks/>
          </p:cNvCxnSpPr>
          <p:nvPr/>
        </p:nvCxnSpPr>
        <p:spPr>
          <a:xfrm flipV="1">
            <a:off x="5243322" y="2096013"/>
            <a:ext cx="75507" cy="39699"/>
          </a:xfrm>
          <a:prstGeom prst="line">
            <a:avLst/>
          </a:prstGeom>
          <a:ln w="19050">
            <a:solidFill>
              <a:srgbClr val="837B6F"/>
            </a:solidFill>
          </a:ln>
        </p:spPr>
        <p:style>
          <a:lnRef idx="1">
            <a:schemeClr val="accent1"/>
          </a:lnRef>
          <a:fillRef idx="0">
            <a:schemeClr val="accent1"/>
          </a:fillRef>
          <a:effectRef idx="0">
            <a:schemeClr val="accent1"/>
          </a:effectRef>
          <a:fontRef idx="minor">
            <a:schemeClr val="tx1"/>
          </a:fontRef>
        </p:style>
      </p:cxnSp>
      <p:sp>
        <p:nvSpPr>
          <p:cNvPr id="3" name="Rectangle 2">
            <a:hlinkClick r:id="rId6" action="ppaction://hlinksldjump"/>
            <a:extLst>
              <a:ext uri="{FF2B5EF4-FFF2-40B4-BE49-F238E27FC236}">
                <a16:creationId xmlns:a16="http://schemas.microsoft.com/office/drawing/2014/main" id="{883B57C4-8102-1EA4-0D3B-8E805C2A1902}"/>
              </a:ext>
            </a:extLst>
          </p:cNvPr>
          <p:cNvSpPr/>
          <p:nvPr/>
        </p:nvSpPr>
        <p:spPr>
          <a:xfrm>
            <a:off x="2151900" y="3068960"/>
            <a:ext cx="7888200" cy="2416756"/>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t>As with any office space, there is good practice that can be followed to save energy and water and prevent waste. A key facet to implementing environmentally sound practices is communication. Staff must be aware (and trained in some instances) about correct waste disposal and other sustainable workplace etiquette. Correct up to date signage is useful, and employee-led initiatives by motivated staff members can create a productive and supportive work environment with tangible cost benefits from reducing waste or saving energy.</a:t>
            </a:r>
          </a:p>
        </p:txBody>
      </p:sp>
    </p:spTree>
    <p:custDataLst>
      <p:tags r:id="rId1"/>
    </p:custDataLst>
    <p:extLst>
      <p:ext uri="{BB962C8B-B14F-4D97-AF65-F5344CB8AC3E}">
        <p14:creationId xmlns:p14="http://schemas.microsoft.com/office/powerpoint/2010/main" val="1357475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5091508" cy="1407691"/>
          </a:xfrm>
        </p:spPr>
        <p:txBody>
          <a:bodyPr>
            <a:noAutofit/>
          </a:bodyPr>
          <a:lstStyle/>
          <a:p>
            <a:r>
              <a:rPr lang="en-GB" dirty="0"/>
              <a:t>Pharmacy</a:t>
            </a:r>
          </a:p>
        </p:txBody>
      </p:sp>
      <p:sp>
        <p:nvSpPr>
          <p:cNvPr id="508" name="Isosceles Triangle 507">
            <a:hlinkClick r:id="" action="ppaction://hlinkshowjump?jump=nextslide"/>
            <a:extLst>
              <a:ext uri="{FF2B5EF4-FFF2-40B4-BE49-F238E27FC236}">
                <a16:creationId xmlns:a16="http://schemas.microsoft.com/office/drawing/2014/main" id="{76602196-AEB4-416A-B517-5C909C11F0BF}"/>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9" name="Isosceles Triangle 508">
            <a:hlinkClick r:id="rId4" action="ppaction://hlinksldjump"/>
            <a:extLst>
              <a:ext uri="{FF2B5EF4-FFF2-40B4-BE49-F238E27FC236}">
                <a16:creationId xmlns:a16="http://schemas.microsoft.com/office/drawing/2014/main" id="{D7FBFFF1-7760-4A8A-8CCD-DBD34C727DD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1" name="Text Placeholder 2">
            <a:extLst>
              <a:ext uri="{FF2B5EF4-FFF2-40B4-BE49-F238E27FC236}">
                <a16:creationId xmlns:a16="http://schemas.microsoft.com/office/drawing/2014/main" id="{EB5EB2D3-ACA0-4BAD-8F93-4027622A05E3}"/>
              </a:ext>
            </a:extLst>
          </p:cNvPr>
          <p:cNvSpPr>
            <a:spLocks noGrp="1"/>
          </p:cNvSpPr>
          <p:nvPr>
            <p:ph type="body" sz="quarter" idx="10"/>
          </p:nvPr>
        </p:nvSpPr>
        <p:spPr>
          <a:xfrm>
            <a:off x="357188" y="1454400"/>
            <a:ext cx="11427444" cy="4350864"/>
          </a:xfrm>
        </p:spPr>
        <p:txBody>
          <a:bodyPr/>
          <a:lstStyle/>
          <a:p>
            <a:pPr algn="just"/>
            <a:r>
              <a:rPr lang="en-GB" dirty="0"/>
              <a:t>The pharmacy, along with the doctors office, presents an opportunity to communicate the impact of pharmaceuticals to patients and encourage informed discussion about the available choices between prescribed medicines and their relative health benefits, but also their negative consequences. As a business premises, a pharmacy also has the opportunity to reduce its environmental impact through its choice of energy, waste management schemes, and other policies.</a:t>
            </a:r>
          </a:p>
          <a:p>
            <a:pPr algn="just"/>
            <a:r>
              <a:rPr lang="en-GB" dirty="0"/>
              <a:t>Additional reading:</a:t>
            </a:r>
          </a:p>
          <a:p>
            <a:pPr lvl="1" algn="just"/>
            <a:r>
              <a:rPr lang="en-GB" dirty="0"/>
              <a:t>OECD guidance	</a:t>
            </a:r>
            <a:r>
              <a:rPr lang="en-US" dirty="0">
                <a:solidFill>
                  <a:schemeClr val="tx2"/>
                </a:solidFill>
                <a:hlinkClick r:id="rId5">
                  <a:extLst>
                    <a:ext uri="{A12FA001-AC4F-418D-AE19-62706E023703}">
                      <ahyp:hlinkClr xmlns:ahyp="http://schemas.microsoft.com/office/drawing/2018/hyperlinkcolor" val="tx"/>
                    </a:ext>
                  </a:extLst>
                </a:hlinkClick>
              </a:rPr>
              <a:t>Pharmaceutical household waste</a:t>
            </a:r>
            <a:r>
              <a:rPr lang="en-US" dirty="0">
                <a:solidFill>
                  <a:schemeClr val="tx2"/>
                </a:solidFill>
              </a:rPr>
              <a:t>          </a:t>
            </a:r>
            <a:r>
              <a:rPr lang="en-US" dirty="0">
                <a:solidFill>
                  <a:schemeClr val="tx2"/>
                </a:solidFill>
                <a:hlinkClick r:id="rId6">
                  <a:extLst>
                    <a:ext uri="{A12FA001-AC4F-418D-AE19-62706E023703}">
                      <ahyp:hlinkClr xmlns:ahyp="http://schemas.microsoft.com/office/drawing/2018/hyperlinkcolor" val="tx"/>
                    </a:ext>
                  </a:extLst>
                </a:hlinkClick>
              </a:rPr>
              <a:t>Pharmaceutical residues in freshwater</a:t>
            </a:r>
            <a:endParaRPr lang="en-GB" dirty="0">
              <a:solidFill>
                <a:schemeClr val="tx2"/>
              </a:solidFill>
            </a:endParaRPr>
          </a:p>
          <a:p>
            <a:pPr lvl="1" algn="just"/>
            <a:r>
              <a:rPr lang="en-GB" dirty="0"/>
              <a:t>Take-back schemes	</a:t>
            </a:r>
            <a:r>
              <a:rPr lang="pt-BR" dirty="0">
                <a:solidFill>
                  <a:schemeClr val="tx2"/>
                </a:solidFill>
                <a:hlinkClick r:id="rId7">
                  <a:extLst>
                    <a:ext uri="{A12FA001-AC4F-418D-AE19-62706E023703}">
                      <ahyp:hlinkClr xmlns:ahyp="http://schemas.microsoft.com/office/drawing/2018/hyperlinkcolor" val="tx"/>
                    </a:ext>
                  </a:extLst>
                </a:hlinkClick>
              </a:rPr>
              <a:t>Finnish Environment Institute</a:t>
            </a:r>
            <a:endParaRPr lang="en-GB" dirty="0">
              <a:solidFill>
                <a:schemeClr val="tx2"/>
              </a:solidFill>
            </a:endParaRPr>
          </a:p>
          <a:p>
            <a:pPr lvl="1" algn="just"/>
            <a:r>
              <a:rPr lang="en-GB" dirty="0"/>
              <a:t>Interactive pharmacy	</a:t>
            </a:r>
            <a:r>
              <a:rPr lang="en-GB" dirty="0">
                <a:solidFill>
                  <a:schemeClr val="tx2"/>
                </a:solidFill>
                <a:hlinkClick r:id="rId8">
                  <a:extLst>
                    <a:ext uri="{A12FA001-AC4F-418D-AE19-62706E023703}">
                      <ahyp:hlinkClr xmlns:ahyp="http://schemas.microsoft.com/office/drawing/2018/hyperlinkcolor" val="tx"/>
                    </a:ext>
                  </a:extLst>
                </a:hlinkClick>
              </a:rPr>
              <a:t>Online resource</a:t>
            </a:r>
            <a:endParaRPr lang="en-GB" dirty="0">
              <a:solidFill>
                <a:schemeClr val="tx2"/>
              </a:solidFill>
            </a:endParaRPr>
          </a:p>
          <a:p>
            <a:pPr lvl="1" algn="just"/>
            <a:r>
              <a:rPr lang="en-US" dirty="0"/>
              <a:t>Sustainable pharmacy	</a:t>
            </a:r>
            <a:r>
              <a:rPr lang="en-US" dirty="0">
                <a:solidFill>
                  <a:schemeClr val="tx2"/>
                </a:solidFill>
                <a:hlinkClick r:id="rId9">
                  <a:extLst>
                    <a:ext uri="{A12FA001-AC4F-418D-AE19-62706E023703}">
                      <ahyp:hlinkClr xmlns:ahyp="http://schemas.microsoft.com/office/drawing/2018/hyperlinkcolor" val="tx"/>
                    </a:ext>
                  </a:extLst>
                </a:hlinkClick>
              </a:rPr>
              <a:t>Medicines and the environment: challenges and solutions for sustainable pharmacy</a:t>
            </a:r>
            <a:endParaRPr lang="en-GB" dirty="0">
              <a:solidFill>
                <a:schemeClr val="tx2"/>
              </a:solidFill>
            </a:endParaRPr>
          </a:p>
          <a:p>
            <a:pPr lvl="1" algn="just"/>
            <a:r>
              <a:rPr lang="en-GB" dirty="0"/>
              <a:t>Packaging	</a:t>
            </a:r>
            <a:r>
              <a:rPr lang="en-GB" dirty="0">
                <a:solidFill>
                  <a:schemeClr val="tx2"/>
                </a:solidFill>
              </a:rPr>
              <a:t>	</a:t>
            </a:r>
            <a:r>
              <a:rPr lang="en-GB" dirty="0">
                <a:solidFill>
                  <a:schemeClr val="tx2"/>
                </a:solidFill>
                <a:hlinkClick r:id="rId10">
                  <a:extLst>
                    <a:ext uri="{A12FA001-AC4F-418D-AE19-62706E023703}">
                      <ahyp:hlinkClr xmlns:ahyp="http://schemas.microsoft.com/office/drawing/2018/hyperlinkcolor" val="tx"/>
                    </a:ext>
                  </a:extLst>
                </a:hlinkClick>
              </a:rPr>
              <a:t>Shukla </a:t>
            </a:r>
            <a:r>
              <a:rPr lang="en-GB" i="1" dirty="0">
                <a:solidFill>
                  <a:schemeClr val="tx2"/>
                </a:solidFill>
                <a:hlinkClick r:id="rId10">
                  <a:extLst>
                    <a:ext uri="{A12FA001-AC4F-418D-AE19-62706E023703}">
                      <ahyp:hlinkClr xmlns:ahyp="http://schemas.microsoft.com/office/drawing/2018/hyperlinkcolor" val="tx"/>
                    </a:ext>
                  </a:extLst>
                </a:hlinkClick>
              </a:rPr>
              <a:t>et al.</a:t>
            </a:r>
            <a:r>
              <a:rPr lang="en-GB" dirty="0">
                <a:solidFill>
                  <a:schemeClr val="tx2"/>
                </a:solidFill>
                <a:hlinkClick r:id="rId10">
                  <a:extLst>
                    <a:ext uri="{A12FA001-AC4F-418D-AE19-62706E023703}">
                      <ahyp:hlinkClr xmlns:ahyp="http://schemas.microsoft.com/office/drawing/2018/hyperlinkcolor" val="tx"/>
                    </a:ext>
                  </a:extLst>
                </a:hlinkClick>
              </a:rPr>
              <a:t>, </a:t>
            </a:r>
            <a:r>
              <a:rPr lang="en-US" dirty="0">
                <a:solidFill>
                  <a:schemeClr val="tx2"/>
                </a:solidFill>
                <a:hlinkClick r:id="rId10">
                  <a:extLst>
                    <a:ext uri="{A12FA001-AC4F-418D-AE19-62706E023703}">
                      <ahyp:hlinkClr xmlns:ahyp="http://schemas.microsoft.com/office/drawing/2018/hyperlinkcolor" val="tx"/>
                    </a:ext>
                  </a:extLst>
                </a:hlinkClick>
              </a:rPr>
              <a:t>The Journal of the Minerals, Metals and Materials Society,</a:t>
            </a:r>
            <a:r>
              <a:rPr lang="en-GB" dirty="0">
                <a:solidFill>
                  <a:schemeClr val="tx2"/>
                </a:solidFill>
                <a:hlinkClick r:id="rId10">
                  <a:extLst>
                    <a:ext uri="{A12FA001-AC4F-418D-AE19-62706E023703}">
                      <ahyp:hlinkClr xmlns:ahyp="http://schemas.microsoft.com/office/drawing/2018/hyperlinkcolor" val="tx"/>
                    </a:ext>
                  </a:extLst>
                </a:hlinkClick>
              </a:rPr>
              <a:t> 2022, 74, 612. </a:t>
            </a:r>
            <a:endParaRPr lang="en-GB" dirty="0">
              <a:solidFill>
                <a:schemeClr val="tx2"/>
              </a:solidFill>
            </a:endParaRPr>
          </a:p>
        </p:txBody>
      </p:sp>
      <p:sp>
        <p:nvSpPr>
          <p:cNvPr id="3" name="Rectangle 2">
            <a:hlinkClick r:id="rId11" action="ppaction://hlinksldjump"/>
            <a:extLst>
              <a:ext uri="{FF2B5EF4-FFF2-40B4-BE49-F238E27FC236}">
                <a16:creationId xmlns:a16="http://schemas.microsoft.com/office/drawing/2014/main" id="{5B50B684-DD32-E708-0129-35EC0BD0E27F}"/>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26029090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F31CC4D-5CF8-242C-E9F0-77FCF068A7C8}"/>
            </a:ext>
          </a:extLst>
        </p:cNvPr>
        <p:cNvGrpSpPr/>
        <p:nvPr/>
      </p:nvGrpSpPr>
      <p:grpSpPr bwMode="auto">
        <a:xfrm>
          <a:off x="0" y="0"/>
          <a:ext cx="0" cy="0"/>
          <a:chOff x="0" y="0"/>
          <a:chExt cx="0" cy="0"/>
        </a:xfrm>
      </p:grpSpPr>
      <p:sp>
        <p:nvSpPr>
          <p:cNvPr id="2" name="Title 1">
            <a:extLst>
              <a:ext uri="{FF2B5EF4-FFF2-40B4-BE49-F238E27FC236}">
                <a16:creationId xmlns:a16="http://schemas.microsoft.com/office/drawing/2014/main" id="{4D0BAE03-D109-1434-AE9D-9897B9924C11}"/>
              </a:ext>
            </a:extLst>
          </p:cNvPr>
          <p:cNvSpPr>
            <a:spLocks noGrp="1"/>
          </p:cNvSpPr>
          <p:nvPr>
            <p:ph type="title"/>
          </p:nvPr>
        </p:nvSpPr>
        <p:spPr bwMode="auto"/>
        <p:txBody>
          <a:bodyPr/>
          <a:lstStyle/>
          <a:p>
            <a:pPr>
              <a:defRPr/>
            </a:pPr>
            <a:r>
              <a:rPr lang="de-DE" dirty="0"/>
              <a:t>Pharmaceuticals in the environment</a:t>
            </a:r>
            <a:endParaRPr dirty="0"/>
          </a:p>
        </p:txBody>
      </p:sp>
      <p:sp>
        <p:nvSpPr>
          <p:cNvPr id="3" name="Text Placeholder 2">
            <a:extLst>
              <a:ext uri="{FF2B5EF4-FFF2-40B4-BE49-F238E27FC236}">
                <a16:creationId xmlns:a16="http://schemas.microsoft.com/office/drawing/2014/main" id="{477C35F2-89EB-3856-ACA6-FC7EAEB916FB}"/>
              </a:ext>
            </a:extLst>
          </p:cNvPr>
          <p:cNvSpPr>
            <a:spLocks noGrp="1"/>
          </p:cNvSpPr>
          <p:nvPr>
            <p:ph type="body" sz="quarter" idx="10"/>
          </p:nvPr>
        </p:nvSpPr>
        <p:spPr bwMode="auto"/>
        <p:txBody>
          <a:bodyPr/>
          <a:lstStyle/>
          <a:p>
            <a:pPr>
              <a:defRPr/>
            </a:pPr>
            <a:r>
              <a:rPr lang="en-GB" i="1" dirty="0"/>
              <a:t>Actions for environmental sustainability</a:t>
            </a:r>
          </a:p>
        </p:txBody>
      </p:sp>
      <p:sp>
        <p:nvSpPr>
          <p:cNvPr id="4" name="Isosceles Triangle 3">
            <a:hlinkClick r:id="" action="ppaction://hlinkshowjump?jump=nextslide"/>
            <a:extLst>
              <a:ext uri="{FF2B5EF4-FFF2-40B4-BE49-F238E27FC236}">
                <a16:creationId xmlns:a16="http://schemas.microsoft.com/office/drawing/2014/main" id="{0D31AC40-C009-B74B-9226-4A6321921EB4}"/>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rId4" action="ppaction://hlinksldjump"/>
            <a:extLst>
              <a:ext uri="{FF2B5EF4-FFF2-40B4-BE49-F238E27FC236}">
                <a16:creationId xmlns:a16="http://schemas.microsoft.com/office/drawing/2014/main" id="{07905082-3EF8-6531-001E-F631A073524E}"/>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hlinkClick r:id="rId4" action="ppaction://hlinksldjump"/>
            <a:extLst>
              <a:ext uri="{FF2B5EF4-FFF2-40B4-BE49-F238E27FC236}">
                <a16:creationId xmlns:a16="http://schemas.microsoft.com/office/drawing/2014/main" id="{7618DE0B-4D3F-AED4-B490-BCB195FB03EE}"/>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7" name="TextBox 6">
            <a:hlinkClick r:id="" action="ppaction://hlinkshowjump?jump=nextslide"/>
            <a:extLst>
              <a:ext uri="{FF2B5EF4-FFF2-40B4-BE49-F238E27FC236}">
                <a16:creationId xmlns:a16="http://schemas.microsoft.com/office/drawing/2014/main" id="{C24CA6E1-46DC-5CF7-DB77-D75A23CEC0B9}"/>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40588153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23658-08C3-47A3-1780-9C41EAC70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150DAA-B696-BA60-2FB1-593595B27EC6}"/>
              </a:ext>
            </a:extLst>
          </p:cNvPr>
          <p:cNvSpPr>
            <a:spLocks noGrp="1"/>
          </p:cNvSpPr>
          <p:nvPr>
            <p:ph type="title"/>
          </p:nvPr>
        </p:nvSpPr>
        <p:spPr/>
        <p:txBody>
          <a:bodyPr/>
          <a:lstStyle/>
          <a:p>
            <a:r>
              <a:rPr lang="en-GB" dirty="0"/>
              <a:t>How do pharmaceuticals enter the environment?</a:t>
            </a:r>
          </a:p>
        </p:txBody>
      </p:sp>
      <p:sp>
        <p:nvSpPr>
          <p:cNvPr id="3" name="Text Placeholder 2">
            <a:extLst>
              <a:ext uri="{FF2B5EF4-FFF2-40B4-BE49-F238E27FC236}">
                <a16:creationId xmlns:a16="http://schemas.microsoft.com/office/drawing/2014/main" id="{5C937E6D-4F0A-2D85-2A2E-118F4BD4244B}"/>
              </a:ext>
            </a:extLst>
          </p:cNvPr>
          <p:cNvSpPr>
            <a:spLocks noGrp="1"/>
          </p:cNvSpPr>
          <p:nvPr>
            <p:ph type="body" sz="quarter" idx="10"/>
          </p:nvPr>
        </p:nvSpPr>
        <p:spPr>
          <a:xfrm>
            <a:off x="357188" y="1454400"/>
            <a:ext cx="11499452" cy="4350864"/>
          </a:xfrm>
        </p:spPr>
        <p:txBody>
          <a:bodyPr/>
          <a:lstStyle/>
          <a:p>
            <a:pPr algn="just"/>
            <a:r>
              <a:rPr lang="en-GB" dirty="0"/>
              <a:t>It is a natural consequence that our bodies eliminate foreign (xenobiotic) substances via urine and faeces, including pharmaceuticals, most of which are bio-transformed into a range of metabolites before being excreted. This introduces chemicals into the environment</a:t>
            </a:r>
            <a:r>
              <a:rPr lang="en-GB" i="1" dirty="0"/>
              <a:t> via </a:t>
            </a:r>
            <a:r>
              <a:rPr lang="en-GB" dirty="0"/>
              <a:t>wastewater.</a:t>
            </a:r>
          </a:p>
          <a:p>
            <a:pPr algn="just"/>
            <a:r>
              <a:rPr lang="en-GB" dirty="0"/>
              <a:t>Incorrectly disposed medicines may also result in environmental contamination.</a:t>
            </a:r>
          </a:p>
          <a:p>
            <a:pPr algn="just"/>
            <a:r>
              <a:rPr lang="en-GB" dirty="0"/>
              <a:t>There are high profile examples of disastrous consequences for animals arising from pharmaceuticals in the environment.</a:t>
            </a:r>
          </a:p>
          <a:p>
            <a:pPr algn="just"/>
            <a:r>
              <a:rPr lang="en-GB" dirty="0"/>
              <a:t>Typically, the presence of pharmaceuticals in the environment is low enough not to be harmful to humans. However, the long-term effects of persistent exposure is not definitively known.</a:t>
            </a:r>
          </a:p>
          <a:p>
            <a:pPr algn="just"/>
            <a:r>
              <a:rPr lang="en-GB" dirty="0"/>
              <a:t>Water regulations are being updated as a response to pharmaceuticals detected in the environment, but at present there is no single speciality wastewater treatment to deal with this issue completely.</a:t>
            </a:r>
          </a:p>
          <a:p>
            <a:pPr algn="just"/>
            <a:r>
              <a:rPr lang="en-GB" dirty="0"/>
              <a:t>The environmental biodegradability of pharmaceuticals is also impacted by their molecular design.</a:t>
            </a:r>
          </a:p>
          <a:p>
            <a:pPr algn="just"/>
            <a:r>
              <a:rPr lang="en-GB" dirty="0"/>
              <a:t>A combination of innovations, information, and greater responsibility from stakeholders is required. </a:t>
            </a:r>
          </a:p>
        </p:txBody>
      </p:sp>
      <p:sp>
        <p:nvSpPr>
          <p:cNvPr id="4" name="Isosceles Triangle 3">
            <a:hlinkClick r:id="" action="ppaction://hlinkshowjump?jump=nextslide"/>
            <a:extLst>
              <a:ext uri="{FF2B5EF4-FFF2-40B4-BE49-F238E27FC236}">
                <a16:creationId xmlns:a16="http://schemas.microsoft.com/office/drawing/2014/main" id="{10B22DDC-8818-2C01-8691-67C53C3438D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E6AF90A2-EE13-9C2C-A0BB-3A428E152A1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a:extLst>
              <a:ext uri="{FF2B5EF4-FFF2-40B4-BE49-F238E27FC236}">
                <a16:creationId xmlns:a16="http://schemas.microsoft.com/office/drawing/2014/main" id="{34AF19D6-EECB-9DC4-76CC-4CBE6E48CAF3}"/>
              </a:ext>
            </a:extLst>
          </p:cNvPr>
          <p:cNvSpPr/>
          <p:nvPr/>
        </p:nvSpPr>
        <p:spPr>
          <a:xfrm>
            <a:off x="10247747" y="6277103"/>
            <a:ext cx="672741"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3644254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5" name="Isosceles Triangle 4">
            <a:hlinkClick r:id="rId4" action="ppaction://hlinksldjump"/>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5">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6"/>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6"/>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7">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8"/>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8"/>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7">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9"/>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9"/>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7">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10"/>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10"/>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54" name="Oval 253">
            <a:hlinkHover r:id="rId11" action="ppaction://hlinksldjump"/>
            <a:extLst>
              <a:ext uri="{FF2B5EF4-FFF2-40B4-BE49-F238E27FC236}">
                <a16:creationId xmlns:a16="http://schemas.microsoft.com/office/drawing/2014/main" id="{59CB42F1-D59A-4562-ABC8-35A13B01D675}"/>
              </a:ext>
            </a:extLst>
          </p:cNvPr>
          <p:cNvSpPr/>
          <p:nvPr/>
        </p:nvSpPr>
        <p:spPr>
          <a:xfrm>
            <a:off x="3951503" y="164771"/>
            <a:ext cx="1186751" cy="91459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Oval 254">
            <a:hlinkHover r:id="rId12" action="ppaction://hlinksldjump"/>
            <a:extLst>
              <a:ext uri="{FF2B5EF4-FFF2-40B4-BE49-F238E27FC236}">
                <a16:creationId xmlns:a16="http://schemas.microsoft.com/office/drawing/2014/main" id="{24C31E1F-52E1-483A-ADDF-20C4C7BCA391}"/>
              </a:ext>
            </a:extLst>
          </p:cNvPr>
          <p:cNvSpPr/>
          <p:nvPr/>
        </p:nvSpPr>
        <p:spPr>
          <a:xfrm rot="1542139">
            <a:off x="3906892" y="1314404"/>
            <a:ext cx="2609729" cy="162939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Oval 255">
            <a:hlinkHover r:id="rId13" action="ppaction://hlinksldjump"/>
            <a:extLst>
              <a:ext uri="{FF2B5EF4-FFF2-40B4-BE49-F238E27FC236}">
                <a16:creationId xmlns:a16="http://schemas.microsoft.com/office/drawing/2014/main" id="{79139BFC-0929-40EE-9BFE-5876C7C66A9F}"/>
              </a:ext>
            </a:extLst>
          </p:cNvPr>
          <p:cNvSpPr/>
          <p:nvPr/>
        </p:nvSpPr>
        <p:spPr>
          <a:xfrm>
            <a:off x="1070247" y="2629325"/>
            <a:ext cx="2236359" cy="171542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Oval 256">
            <a:hlinkHover r:id="rId14" action="ppaction://hlinksldjump"/>
            <a:extLst>
              <a:ext uri="{FF2B5EF4-FFF2-40B4-BE49-F238E27FC236}">
                <a16:creationId xmlns:a16="http://schemas.microsoft.com/office/drawing/2014/main" id="{45F25718-2C82-48D5-82BD-C62E7B1F97B0}"/>
              </a:ext>
            </a:extLst>
          </p:cNvPr>
          <p:cNvSpPr/>
          <p:nvPr/>
        </p:nvSpPr>
        <p:spPr>
          <a:xfrm rot="3757489">
            <a:off x="3066938" y="3864245"/>
            <a:ext cx="907337" cy="150156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Oval 257">
            <a:hlinkHover r:id="rId15" action="ppaction://hlinksldjump"/>
            <a:extLst>
              <a:ext uri="{FF2B5EF4-FFF2-40B4-BE49-F238E27FC236}">
                <a16:creationId xmlns:a16="http://schemas.microsoft.com/office/drawing/2014/main" id="{536B4271-F882-4576-8FB5-9E1D5CF87FEC}"/>
              </a:ext>
            </a:extLst>
          </p:cNvPr>
          <p:cNvSpPr/>
          <p:nvPr/>
        </p:nvSpPr>
        <p:spPr>
          <a:xfrm rot="1472112">
            <a:off x="4023926" y="4801101"/>
            <a:ext cx="1987303" cy="124628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Oval 258">
            <a:hlinkHover r:id="rId16" action="ppaction://hlinksldjump"/>
            <a:extLst>
              <a:ext uri="{FF2B5EF4-FFF2-40B4-BE49-F238E27FC236}">
                <a16:creationId xmlns:a16="http://schemas.microsoft.com/office/drawing/2014/main" id="{5245F6EE-C6B1-4946-B564-802A3FA1B4ED}"/>
              </a:ext>
            </a:extLst>
          </p:cNvPr>
          <p:cNvSpPr/>
          <p:nvPr/>
        </p:nvSpPr>
        <p:spPr>
          <a:xfrm>
            <a:off x="7996943" y="2962115"/>
            <a:ext cx="1665558" cy="128072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Oval 259">
            <a:hlinkHover r:id="rId17" action="ppaction://hlinksldjump"/>
            <a:extLst>
              <a:ext uri="{FF2B5EF4-FFF2-40B4-BE49-F238E27FC236}">
                <a16:creationId xmlns:a16="http://schemas.microsoft.com/office/drawing/2014/main" id="{308A149A-EFBC-4653-9FEF-379FD35EB5AD}"/>
              </a:ext>
            </a:extLst>
          </p:cNvPr>
          <p:cNvSpPr/>
          <p:nvPr/>
        </p:nvSpPr>
        <p:spPr>
          <a:xfrm>
            <a:off x="7253805" y="3919168"/>
            <a:ext cx="1015108" cy="84794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Oval 260">
            <a:hlinkHover r:id="rId18" action="ppaction://hlinksldjump"/>
            <a:extLst>
              <a:ext uri="{FF2B5EF4-FFF2-40B4-BE49-F238E27FC236}">
                <a16:creationId xmlns:a16="http://schemas.microsoft.com/office/drawing/2014/main" id="{6C8598CC-ADD1-40EB-824F-34F028DC09A4}"/>
              </a:ext>
            </a:extLst>
          </p:cNvPr>
          <p:cNvSpPr/>
          <p:nvPr/>
        </p:nvSpPr>
        <p:spPr>
          <a:xfrm rot="3670580">
            <a:off x="6356042" y="2556566"/>
            <a:ext cx="1173192" cy="149883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Oval 261">
            <a:hlinkHover r:id="rId19" action="ppaction://hlinksldjump"/>
            <a:extLst>
              <a:ext uri="{FF2B5EF4-FFF2-40B4-BE49-F238E27FC236}">
                <a16:creationId xmlns:a16="http://schemas.microsoft.com/office/drawing/2014/main" id="{7DC9CA39-586E-4F67-8723-B53FA73923BC}"/>
              </a:ext>
            </a:extLst>
          </p:cNvPr>
          <p:cNvSpPr/>
          <p:nvPr/>
        </p:nvSpPr>
        <p:spPr>
          <a:xfrm rot="1595725">
            <a:off x="3963378" y="3462149"/>
            <a:ext cx="882354" cy="7261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Oval 262">
            <a:hlinkHover r:id="rId20" action="ppaction://hlinksldjump"/>
            <a:extLst>
              <a:ext uri="{FF2B5EF4-FFF2-40B4-BE49-F238E27FC236}">
                <a16:creationId xmlns:a16="http://schemas.microsoft.com/office/drawing/2014/main" id="{3A59C285-A5CB-4DC5-8E5D-EE041A5F2EB3}"/>
              </a:ext>
            </a:extLst>
          </p:cNvPr>
          <p:cNvSpPr/>
          <p:nvPr/>
        </p:nvSpPr>
        <p:spPr>
          <a:xfrm rot="1595725">
            <a:off x="4738975" y="4014536"/>
            <a:ext cx="901692" cy="7261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hlinkClick r:id="rId21" action="ppaction://hlinksldjump"/>
            <a:extLst>
              <a:ext uri="{FF2B5EF4-FFF2-40B4-BE49-F238E27FC236}">
                <a16:creationId xmlns:a16="http://schemas.microsoft.com/office/drawing/2014/main" id="{80244EA5-3F37-5410-6B90-CDC3B2D33D93}"/>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264" name="TextBox 263">
            <a:extLst>
              <a:ext uri="{FF2B5EF4-FFF2-40B4-BE49-F238E27FC236}">
                <a16:creationId xmlns:a16="http://schemas.microsoft.com/office/drawing/2014/main" id="{8E4777AB-1B71-4C25-851B-B2AAF54D0DDE}"/>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455" name="Group 454">
            <a:extLst>
              <a:ext uri="{FF2B5EF4-FFF2-40B4-BE49-F238E27FC236}">
                <a16:creationId xmlns:a16="http://schemas.microsoft.com/office/drawing/2014/main" id="{A81A68A0-A47E-66C3-341B-D123FE716155}"/>
              </a:ext>
            </a:extLst>
          </p:cNvPr>
          <p:cNvGrpSpPr/>
          <p:nvPr/>
        </p:nvGrpSpPr>
        <p:grpSpPr>
          <a:xfrm>
            <a:off x="2754154" y="4154737"/>
            <a:ext cx="1578520" cy="965724"/>
            <a:chOff x="2754154" y="4154737"/>
            <a:chExt cx="1578520" cy="965724"/>
          </a:xfrm>
        </p:grpSpPr>
        <p:pic>
          <p:nvPicPr>
            <p:cNvPr id="55" name="Graphic 54" descr="Lotus Flower with solid fill">
              <a:extLst>
                <a:ext uri="{FF2B5EF4-FFF2-40B4-BE49-F238E27FC236}">
                  <a16:creationId xmlns:a16="http://schemas.microsoft.com/office/drawing/2014/main" id="{73734F47-89FB-00BF-3E91-3C2B6D83119B}"/>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634158" y="4154737"/>
              <a:ext cx="270611" cy="270611"/>
            </a:xfrm>
            <a:prstGeom prst="rect">
              <a:avLst/>
            </a:prstGeom>
          </p:spPr>
        </p:pic>
        <p:pic>
          <p:nvPicPr>
            <p:cNvPr id="56" name="Graphic 55" descr="Lotus Flower with solid fill">
              <a:extLst>
                <a:ext uri="{FF2B5EF4-FFF2-40B4-BE49-F238E27FC236}">
                  <a16:creationId xmlns:a16="http://schemas.microsoft.com/office/drawing/2014/main" id="{B4638FF9-415B-C66A-0206-F71FFE231EE1}"/>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865289" y="4268572"/>
              <a:ext cx="270611" cy="270611"/>
            </a:xfrm>
            <a:prstGeom prst="rect">
              <a:avLst/>
            </a:prstGeom>
          </p:spPr>
        </p:pic>
        <p:pic>
          <p:nvPicPr>
            <p:cNvPr id="57" name="Graphic 56" descr="Lotus Flower with solid fill">
              <a:extLst>
                <a:ext uri="{FF2B5EF4-FFF2-40B4-BE49-F238E27FC236}">
                  <a16:creationId xmlns:a16="http://schemas.microsoft.com/office/drawing/2014/main" id="{13C44398-486A-1DF5-5188-8F62BE940C1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062063" y="4379271"/>
              <a:ext cx="270611" cy="270611"/>
            </a:xfrm>
            <a:prstGeom prst="rect">
              <a:avLst/>
            </a:prstGeom>
          </p:spPr>
        </p:pic>
        <p:pic>
          <p:nvPicPr>
            <p:cNvPr id="58" name="Graphic 57" descr="Lotus Flower with solid fill">
              <a:extLst>
                <a:ext uri="{FF2B5EF4-FFF2-40B4-BE49-F238E27FC236}">
                  <a16:creationId xmlns:a16="http://schemas.microsoft.com/office/drawing/2014/main" id="{2FBD16B5-628D-3870-E344-646168C486A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08779" y="4284808"/>
              <a:ext cx="270611" cy="270611"/>
            </a:xfrm>
            <a:prstGeom prst="rect">
              <a:avLst/>
            </a:prstGeom>
          </p:spPr>
        </p:pic>
        <p:pic>
          <p:nvPicPr>
            <p:cNvPr id="59" name="Graphic 58" descr="Lotus Flower with solid fill">
              <a:extLst>
                <a:ext uri="{FF2B5EF4-FFF2-40B4-BE49-F238E27FC236}">
                  <a16:creationId xmlns:a16="http://schemas.microsoft.com/office/drawing/2014/main" id="{B7ED4D19-8E4B-8E3F-A31A-A047F26E231B}"/>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625560" y="4380311"/>
              <a:ext cx="270611" cy="270611"/>
            </a:xfrm>
            <a:prstGeom prst="rect">
              <a:avLst/>
            </a:prstGeom>
          </p:spPr>
        </p:pic>
        <p:pic>
          <p:nvPicPr>
            <p:cNvPr id="60" name="Graphic 59" descr="Lotus Flower with solid fill">
              <a:extLst>
                <a:ext uri="{FF2B5EF4-FFF2-40B4-BE49-F238E27FC236}">
                  <a16:creationId xmlns:a16="http://schemas.microsoft.com/office/drawing/2014/main" id="{FF21445E-1B23-5A5C-AFE2-51C4B66BE6EC}"/>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822334" y="4491010"/>
              <a:ext cx="270611" cy="270611"/>
            </a:xfrm>
            <a:prstGeom prst="rect">
              <a:avLst/>
            </a:prstGeom>
          </p:spPr>
        </p:pic>
        <p:pic>
          <p:nvPicPr>
            <p:cNvPr id="61" name="Graphic 60" descr="Lotus Flower with solid fill">
              <a:extLst>
                <a:ext uri="{FF2B5EF4-FFF2-40B4-BE49-F238E27FC236}">
                  <a16:creationId xmlns:a16="http://schemas.microsoft.com/office/drawing/2014/main" id="{614A3A2D-4E1F-E37C-CCE0-C76437AF91D3}"/>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180285" y="4397949"/>
              <a:ext cx="270611" cy="270611"/>
            </a:xfrm>
            <a:prstGeom prst="rect">
              <a:avLst/>
            </a:prstGeom>
          </p:spPr>
        </p:pic>
        <p:pic>
          <p:nvPicPr>
            <p:cNvPr id="62" name="Graphic 61" descr="Lotus Flower with solid fill">
              <a:extLst>
                <a:ext uri="{FF2B5EF4-FFF2-40B4-BE49-F238E27FC236}">
                  <a16:creationId xmlns:a16="http://schemas.microsoft.com/office/drawing/2014/main" id="{A71687FE-183E-CB71-522B-167C9EA7ADBB}"/>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11416" y="4511784"/>
              <a:ext cx="270611" cy="270611"/>
            </a:xfrm>
            <a:prstGeom prst="rect">
              <a:avLst/>
            </a:prstGeom>
          </p:spPr>
        </p:pic>
        <p:pic>
          <p:nvPicPr>
            <p:cNvPr id="63" name="Graphic 62" descr="Lotus Flower with solid fill">
              <a:extLst>
                <a:ext uri="{FF2B5EF4-FFF2-40B4-BE49-F238E27FC236}">
                  <a16:creationId xmlns:a16="http://schemas.microsoft.com/office/drawing/2014/main" id="{46DA8CF2-EEF3-4C6A-AD5A-B4365B52F92F}"/>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620872" y="4614316"/>
              <a:ext cx="270611" cy="270611"/>
            </a:xfrm>
            <a:prstGeom prst="rect">
              <a:avLst/>
            </a:prstGeom>
          </p:spPr>
        </p:pic>
        <p:pic>
          <p:nvPicPr>
            <p:cNvPr id="449" name="Graphic 448" descr="Lotus Flower with solid fill">
              <a:extLst>
                <a:ext uri="{FF2B5EF4-FFF2-40B4-BE49-F238E27FC236}">
                  <a16:creationId xmlns:a16="http://schemas.microsoft.com/office/drawing/2014/main" id="{3EB87354-F0AF-2063-EFB0-70803FC1EA64}"/>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982337" y="4516033"/>
              <a:ext cx="270611" cy="270611"/>
            </a:xfrm>
            <a:prstGeom prst="rect">
              <a:avLst/>
            </a:prstGeom>
          </p:spPr>
        </p:pic>
        <p:pic>
          <p:nvPicPr>
            <p:cNvPr id="450" name="Graphic 449" descr="Lotus Flower with solid fill">
              <a:extLst>
                <a:ext uri="{FF2B5EF4-FFF2-40B4-BE49-F238E27FC236}">
                  <a16:creationId xmlns:a16="http://schemas.microsoft.com/office/drawing/2014/main" id="{43518D79-E2A1-E320-2785-354926CA2E03}"/>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199556" y="4618588"/>
              <a:ext cx="270611" cy="270611"/>
            </a:xfrm>
            <a:prstGeom prst="rect">
              <a:avLst/>
            </a:prstGeom>
          </p:spPr>
        </p:pic>
        <p:pic>
          <p:nvPicPr>
            <p:cNvPr id="451" name="Graphic 450" descr="Lotus Flower with solid fill">
              <a:extLst>
                <a:ext uri="{FF2B5EF4-FFF2-40B4-BE49-F238E27FC236}">
                  <a16:creationId xmlns:a16="http://schemas.microsoft.com/office/drawing/2014/main" id="{1DE974CA-B979-8ACA-A70E-701B93B2EA2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10242" y="4740567"/>
              <a:ext cx="270611" cy="270611"/>
            </a:xfrm>
            <a:prstGeom prst="rect">
              <a:avLst/>
            </a:prstGeom>
          </p:spPr>
        </p:pic>
        <p:pic>
          <p:nvPicPr>
            <p:cNvPr id="452" name="Graphic 451" descr="Lotus Flower with solid fill">
              <a:extLst>
                <a:ext uri="{FF2B5EF4-FFF2-40B4-BE49-F238E27FC236}">
                  <a16:creationId xmlns:a16="http://schemas.microsoft.com/office/drawing/2014/main" id="{F74E1741-E072-B904-79B8-A289B8E2BA7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754154" y="4625316"/>
              <a:ext cx="270611" cy="270611"/>
            </a:xfrm>
            <a:prstGeom prst="rect">
              <a:avLst/>
            </a:prstGeom>
          </p:spPr>
        </p:pic>
        <p:pic>
          <p:nvPicPr>
            <p:cNvPr id="453" name="Graphic 452" descr="Lotus Flower with solid fill">
              <a:extLst>
                <a:ext uri="{FF2B5EF4-FFF2-40B4-BE49-F238E27FC236}">
                  <a16:creationId xmlns:a16="http://schemas.microsoft.com/office/drawing/2014/main" id="{F3702905-ABDC-4619-320B-B4021BC1FD1E}"/>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974362" y="4753326"/>
              <a:ext cx="270611" cy="270611"/>
            </a:xfrm>
            <a:prstGeom prst="rect">
              <a:avLst/>
            </a:prstGeom>
          </p:spPr>
        </p:pic>
        <p:pic>
          <p:nvPicPr>
            <p:cNvPr id="454" name="Graphic 453" descr="Lotus Flower with solid fill">
              <a:extLst>
                <a:ext uri="{FF2B5EF4-FFF2-40B4-BE49-F238E27FC236}">
                  <a16:creationId xmlns:a16="http://schemas.microsoft.com/office/drawing/2014/main" id="{0EA096AA-0867-31B3-F4E8-60CD866210B0}"/>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182059" y="4849850"/>
              <a:ext cx="270611" cy="270611"/>
            </a:xfrm>
            <a:prstGeom prst="rect">
              <a:avLst/>
            </a:prstGeom>
          </p:spPr>
        </p:pic>
      </p:grpSp>
    </p:spTree>
    <p:custDataLst>
      <p:tags r:id="rId1"/>
    </p:custDataLst>
    <p:extLst>
      <p:ext uri="{BB962C8B-B14F-4D97-AF65-F5344CB8AC3E}">
        <p14:creationId xmlns:p14="http://schemas.microsoft.com/office/powerpoint/2010/main" val="30194086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346518-9A98-B519-0BD5-0177A868F390}"/>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5" name="Isosceles Triangle 4">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67" name="TextBox 266">
            <a:hlinkClick r:id="" action="ppaction://hlinkshowjump?jump=nextslide"/>
            <a:extLst>
              <a:ext uri="{FF2B5EF4-FFF2-40B4-BE49-F238E27FC236}">
                <a16:creationId xmlns:a16="http://schemas.microsoft.com/office/drawing/2014/main" id="{BDE4DF59-7BF7-4917-B848-EFFE0F77179A}"/>
              </a:ext>
            </a:extLst>
          </p:cNvPr>
          <p:cNvSpPr txBox="1"/>
          <p:nvPr/>
        </p:nvSpPr>
        <p:spPr>
          <a:xfrm>
            <a:off x="4688270" y="332656"/>
            <a:ext cx="2287806" cy="323165"/>
          </a:xfrm>
          <a:prstGeom prst="rect">
            <a:avLst/>
          </a:prstGeom>
          <a:solidFill>
            <a:schemeClr val="bg1"/>
          </a:solidFill>
        </p:spPr>
        <p:txBody>
          <a:bodyPr wrap="none" rtlCol="0">
            <a:spAutoFit/>
          </a:bodyPr>
          <a:lstStyle/>
          <a:p>
            <a:r>
              <a:rPr lang="en-GB" sz="1500" dirty="0"/>
              <a:t>Industrial air emissions</a:t>
            </a:r>
          </a:p>
        </p:txBody>
      </p:sp>
      <p:pic>
        <p:nvPicPr>
          <p:cNvPr id="263" name="Graphic 262" descr="Magnifying glass with solid fill">
            <a:hlinkClick r:id="" action="ppaction://hlinkshowjump?jump=nextslide"/>
            <a:extLst>
              <a:ext uri="{FF2B5EF4-FFF2-40B4-BE49-F238E27FC236}">
                <a16:creationId xmlns:a16="http://schemas.microsoft.com/office/drawing/2014/main" id="{7C7A2870-8A52-400E-B563-B2D0D5AD745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98410" y="165660"/>
            <a:ext cx="900000" cy="900000"/>
          </a:xfrm>
          <a:prstGeom prst="rect">
            <a:avLst/>
          </a:prstGeom>
        </p:spPr>
      </p:pic>
      <p:sp>
        <p:nvSpPr>
          <p:cNvPr id="253" name="TextBox 252">
            <a:extLst>
              <a:ext uri="{FF2B5EF4-FFF2-40B4-BE49-F238E27FC236}">
                <a16:creationId xmlns:a16="http://schemas.microsoft.com/office/drawing/2014/main" id="{9118EE31-49C9-4CF5-97B7-510D4F72C68D}"/>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42" name="Group 41">
            <a:extLst>
              <a:ext uri="{FF2B5EF4-FFF2-40B4-BE49-F238E27FC236}">
                <a16:creationId xmlns:a16="http://schemas.microsoft.com/office/drawing/2014/main" id="{C4907249-A3EE-B98D-8193-31CA832EDC79}"/>
              </a:ext>
            </a:extLst>
          </p:cNvPr>
          <p:cNvGrpSpPr/>
          <p:nvPr/>
        </p:nvGrpSpPr>
        <p:grpSpPr>
          <a:xfrm>
            <a:off x="2754154" y="4154737"/>
            <a:ext cx="1578520" cy="965724"/>
            <a:chOff x="2754154" y="4154737"/>
            <a:chExt cx="1578520" cy="965724"/>
          </a:xfrm>
        </p:grpSpPr>
        <p:pic>
          <p:nvPicPr>
            <p:cNvPr id="47" name="Graphic 46" descr="Lotus Flower with solid fill">
              <a:extLst>
                <a:ext uri="{FF2B5EF4-FFF2-40B4-BE49-F238E27FC236}">
                  <a16:creationId xmlns:a16="http://schemas.microsoft.com/office/drawing/2014/main" id="{7BCA7B57-F845-1AE8-E9A4-47835E56922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9" name="Graphic 48" descr="Lotus Flower with solid fill">
              <a:extLst>
                <a:ext uri="{FF2B5EF4-FFF2-40B4-BE49-F238E27FC236}">
                  <a16:creationId xmlns:a16="http://schemas.microsoft.com/office/drawing/2014/main" id="{A2E32707-D938-4CC1-541C-17CD020E0A2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50" name="Graphic 49" descr="Lotus Flower with solid fill">
              <a:extLst>
                <a:ext uri="{FF2B5EF4-FFF2-40B4-BE49-F238E27FC236}">
                  <a16:creationId xmlns:a16="http://schemas.microsoft.com/office/drawing/2014/main" id="{64E0F416-4D21-EBCA-ED84-FA7B3DB0DC7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1" name="Graphic 50" descr="Lotus Flower with solid fill">
              <a:extLst>
                <a:ext uri="{FF2B5EF4-FFF2-40B4-BE49-F238E27FC236}">
                  <a16:creationId xmlns:a16="http://schemas.microsoft.com/office/drawing/2014/main" id="{86A1EAED-55ED-E8F4-F0D0-22E3F374716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2" name="Graphic 51" descr="Lotus Flower with solid fill">
              <a:extLst>
                <a:ext uri="{FF2B5EF4-FFF2-40B4-BE49-F238E27FC236}">
                  <a16:creationId xmlns:a16="http://schemas.microsoft.com/office/drawing/2014/main" id="{BAA19B94-01EE-F460-E2E1-8B7D7263637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3" name="Graphic 52" descr="Lotus Flower with solid fill">
              <a:extLst>
                <a:ext uri="{FF2B5EF4-FFF2-40B4-BE49-F238E27FC236}">
                  <a16:creationId xmlns:a16="http://schemas.microsoft.com/office/drawing/2014/main" id="{7DA0B23B-1B6D-1D15-4B81-C5DEA494D1C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4" name="Graphic 53" descr="Lotus Flower with solid fill">
              <a:extLst>
                <a:ext uri="{FF2B5EF4-FFF2-40B4-BE49-F238E27FC236}">
                  <a16:creationId xmlns:a16="http://schemas.microsoft.com/office/drawing/2014/main" id="{6579E090-B411-EBA4-B4B6-8DEE23478DE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5" name="Graphic 54" descr="Lotus Flower with solid fill">
              <a:extLst>
                <a:ext uri="{FF2B5EF4-FFF2-40B4-BE49-F238E27FC236}">
                  <a16:creationId xmlns:a16="http://schemas.microsoft.com/office/drawing/2014/main" id="{464D7849-9667-6CD4-39B8-8B4178A6511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6" name="Graphic 55" descr="Lotus Flower with solid fill">
              <a:extLst>
                <a:ext uri="{FF2B5EF4-FFF2-40B4-BE49-F238E27FC236}">
                  <a16:creationId xmlns:a16="http://schemas.microsoft.com/office/drawing/2014/main" id="{D8C42671-61F4-D0E5-AE87-83D6114511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7" name="Graphic 56" descr="Lotus Flower with solid fill">
              <a:extLst>
                <a:ext uri="{FF2B5EF4-FFF2-40B4-BE49-F238E27FC236}">
                  <a16:creationId xmlns:a16="http://schemas.microsoft.com/office/drawing/2014/main" id="{EC2D56FB-FEB7-7CA0-2A36-F99D5A0F500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8" name="Graphic 57" descr="Lotus Flower with solid fill">
              <a:extLst>
                <a:ext uri="{FF2B5EF4-FFF2-40B4-BE49-F238E27FC236}">
                  <a16:creationId xmlns:a16="http://schemas.microsoft.com/office/drawing/2014/main" id="{184D83F8-45A5-1304-F530-37CD25A4F10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9" name="Graphic 58" descr="Lotus Flower with solid fill">
              <a:extLst>
                <a:ext uri="{FF2B5EF4-FFF2-40B4-BE49-F238E27FC236}">
                  <a16:creationId xmlns:a16="http://schemas.microsoft.com/office/drawing/2014/main" id="{0C1BF227-C832-C7D0-C264-EE5DD7B384D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60" name="Graphic 59" descr="Lotus Flower with solid fill">
              <a:extLst>
                <a:ext uri="{FF2B5EF4-FFF2-40B4-BE49-F238E27FC236}">
                  <a16:creationId xmlns:a16="http://schemas.microsoft.com/office/drawing/2014/main" id="{19A472ED-01DD-6A3A-7129-7E80CFEE515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1" name="Graphic 60" descr="Lotus Flower with solid fill">
              <a:extLst>
                <a:ext uri="{FF2B5EF4-FFF2-40B4-BE49-F238E27FC236}">
                  <a16:creationId xmlns:a16="http://schemas.microsoft.com/office/drawing/2014/main" id="{2270D2E3-EDA7-A47C-4D9E-F061D0DCC6B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2" name="Graphic 61" descr="Lotus Flower with solid fill">
              <a:extLst>
                <a:ext uri="{FF2B5EF4-FFF2-40B4-BE49-F238E27FC236}">
                  <a16:creationId xmlns:a16="http://schemas.microsoft.com/office/drawing/2014/main" id="{1491702C-74A2-1A8F-2615-7E66FAA06C4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41" name="Rectangle 40">
            <a:hlinkHover r:id="rId14" action="ppaction://hlinksldjump"/>
            <a:extLst>
              <a:ext uri="{FF2B5EF4-FFF2-40B4-BE49-F238E27FC236}">
                <a16:creationId xmlns:a16="http://schemas.microsoft.com/office/drawing/2014/main" id="{799BA6F0-E8D2-4E43-963E-DD0047D7E2C6}"/>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Oval 264">
            <a:hlinkClick r:id="" action="ppaction://hlinkshowjump?jump=nextslide"/>
            <a:extLst>
              <a:ext uri="{FF2B5EF4-FFF2-40B4-BE49-F238E27FC236}">
                <a16:creationId xmlns:a16="http://schemas.microsoft.com/office/drawing/2014/main" id="{79FD8C9C-579F-46DE-86C9-A4DF83A6BE16}"/>
              </a:ext>
            </a:extLst>
          </p:cNvPr>
          <p:cNvSpPr/>
          <p:nvPr/>
        </p:nvSpPr>
        <p:spPr>
          <a:xfrm rot="1542139">
            <a:off x="3573868" y="66674"/>
            <a:ext cx="2043678" cy="18403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1567725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860D2472-E74D-9E57-59C6-55F406632650}"/>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71893FE8-19EC-4103-989E-8B5B0E5DFAA5}"/>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5DDED651-387B-91FA-A1C1-1D123CA5F85C}"/>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Factory</a:t>
            </a:r>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47" name="Group 46">
            <a:extLst>
              <a:ext uri="{FF2B5EF4-FFF2-40B4-BE49-F238E27FC236}">
                <a16:creationId xmlns:a16="http://schemas.microsoft.com/office/drawing/2014/main" id="{04EF7CED-8D59-D0A3-26AE-665F6FA3045C}"/>
              </a:ext>
            </a:extLst>
          </p:cNvPr>
          <p:cNvGrpSpPr/>
          <p:nvPr/>
        </p:nvGrpSpPr>
        <p:grpSpPr>
          <a:xfrm>
            <a:off x="2754154" y="4154737"/>
            <a:ext cx="1578520" cy="965724"/>
            <a:chOff x="2754154" y="4154737"/>
            <a:chExt cx="1578520" cy="965724"/>
          </a:xfrm>
        </p:grpSpPr>
        <p:pic>
          <p:nvPicPr>
            <p:cNvPr id="51" name="Graphic 50" descr="Lotus Flower with solid fill">
              <a:extLst>
                <a:ext uri="{FF2B5EF4-FFF2-40B4-BE49-F238E27FC236}">
                  <a16:creationId xmlns:a16="http://schemas.microsoft.com/office/drawing/2014/main" id="{7176F06B-C896-3050-E323-3E19D6B1D8A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34158" y="4154737"/>
              <a:ext cx="270611" cy="270611"/>
            </a:xfrm>
            <a:prstGeom prst="rect">
              <a:avLst/>
            </a:prstGeom>
          </p:spPr>
        </p:pic>
        <p:pic>
          <p:nvPicPr>
            <p:cNvPr id="52" name="Graphic 51" descr="Lotus Flower with solid fill">
              <a:extLst>
                <a:ext uri="{FF2B5EF4-FFF2-40B4-BE49-F238E27FC236}">
                  <a16:creationId xmlns:a16="http://schemas.microsoft.com/office/drawing/2014/main" id="{6E302DC0-494E-0DEA-2F69-95FA7B525DD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65289" y="4268572"/>
              <a:ext cx="270611" cy="270611"/>
            </a:xfrm>
            <a:prstGeom prst="rect">
              <a:avLst/>
            </a:prstGeom>
          </p:spPr>
        </p:pic>
        <p:pic>
          <p:nvPicPr>
            <p:cNvPr id="53" name="Graphic 52" descr="Lotus Flower with solid fill">
              <a:extLst>
                <a:ext uri="{FF2B5EF4-FFF2-40B4-BE49-F238E27FC236}">
                  <a16:creationId xmlns:a16="http://schemas.microsoft.com/office/drawing/2014/main" id="{109586D8-A55A-3000-3B1B-E8717C94AE5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62063" y="4379271"/>
              <a:ext cx="270611" cy="270611"/>
            </a:xfrm>
            <a:prstGeom prst="rect">
              <a:avLst/>
            </a:prstGeom>
          </p:spPr>
        </p:pic>
        <p:pic>
          <p:nvPicPr>
            <p:cNvPr id="54" name="Graphic 53" descr="Lotus Flower with solid fill">
              <a:extLst>
                <a:ext uri="{FF2B5EF4-FFF2-40B4-BE49-F238E27FC236}">
                  <a16:creationId xmlns:a16="http://schemas.microsoft.com/office/drawing/2014/main" id="{6FE5B1BE-164D-54E4-9C86-632178F8952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08779" y="4284808"/>
              <a:ext cx="270611" cy="270611"/>
            </a:xfrm>
            <a:prstGeom prst="rect">
              <a:avLst/>
            </a:prstGeom>
          </p:spPr>
        </p:pic>
        <p:pic>
          <p:nvPicPr>
            <p:cNvPr id="55" name="Graphic 54" descr="Lotus Flower with solid fill">
              <a:extLst>
                <a:ext uri="{FF2B5EF4-FFF2-40B4-BE49-F238E27FC236}">
                  <a16:creationId xmlns:a16="http://schemas.microsoft.com/office/drawing/2014/main" id="{57B15E4F-5BBA-46EF-62F1-0598046C032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5560" y="4380311"/>
              <a:ext cx="270611" cy="270611"/>
            </a:xfrm>
            <a:prstGeom prst="rect">
              <a:avLst/>
            </a:prstGeom>
          </p:spPr>
        </p:pic>
        <p:pic>
          <p:nvPicPr>
            <p:cNvPr id="56" name="Graphic 55" descr="Lotus Flower with solid fill">
              <a:extLst>
                <a:ext uri="{FF2B5EF4-FFF2-40B4-BE49-F238E27FC236}">
                  <a16:creationId xmlns:a16="http://schemas.microsoft.com/office/drawing/2014/main" id="{21BFA2EC-7317-E13C-26E5-5DF8ADC11F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22334" y="4491010"/>
              <a:ext cx="270611" cy="270611"/>
            </a:xfrm>
            <a:prstGeom prst="rect">
              <a:avLst/>
            </a:prstGeom>
          </p:spPr>
        </p:pic>
        <p:pic>
          <p:nvPicPr>
            <p:cNvPr id="57" name="Graphic 56" descr="Lotus Flower with solid fill">
              <a:extLst>
                <a:ext uri="{FF2B5EF4-FFF2-40B4-BE49-F238E27FC236}">
                  <a16:creationId xmlns:a16="http://schemas.microsoft.com/office/drawing/2014/main" id="{DC92420D-442F-E0B7-B6C4-9352610EC26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0285" y="4397949"/>
              <a:ext cx="270611" cy="270611"/>
            </a:xfrm>
            <a:prstGeom prst="rect">
              <a:avLst/>
            </a:prstGeom>
          </p:spPr>
        </p:pic>
        <p:pic>
          <p:nvPicPr>
            <p:cNvPr id="58" name="Graphic 57" descr="Lotus Flower with solid fill">
              <a:extLst>
                <a:ext uri="{FF2B5EF4-FFF2-40B4-BE49-F238E27FC236}">
                  <a16:creationId xmlns:a16="http://schemas.microsoft.com/office/drawing/2014/main" id="{1F383026-A3EF-A1FA-5366-3034F70EC3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11416" y="4511784"/>
              <a:ext cx="270611" cy="270611"/>
            </a:xfrm>
            <a:prstGeom prst="rect">
              <a:avLst/>
            </a:prstGeom>
          </p:spPr>
        </p:pic>
        <p:pic>
          <p:nvPicPr>
            <p:cNvPr id="59" name="Graphic 58" descr="Lotus Flower with solid fill">
              <a:extLst>
                <a:ext uri="{FF2B5EF4-FFF2-40B4-BE49-F238E27FC236}">
                  <a16:creationId xmlns:a16="http://schemas.microsoft.com/office/drawing/2014/main" id="{166A0B67-4802-AEFA-2B95-D3DF224070D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0872" y="4614316"/>
              <a:ext cx="270611" cy="270611"/>
            </a:xfrm>
            <a:prstGeom prst="rect">
              <a:avLst/>
            </a:prstGeom>
          </p:spPr>
        </p:pic>
        <p:pic>
          <p:nvPicPr>
            <p:cNvPr id="60" name="Graphic 59" descr="Lotus Flower with solid fill">
              <a:extLst>
                <a:ext uri="{FF2B5EF4-FFF2-40B4-BE49-F238E27FC236}">
                  <a16:creationId xmlns:a16="http://schemas.microsoft.com/office/drawing/2014/main" id="{95CF24B8-7481-741C-343C-CF57BE52A72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82337" y="4516033"/>
              <a:ext cx="270611" cy="270611"/>
            </a:xfrm>
            <a:prstGeom prst="rect">
              <a:avLst/>
            </a:prstGeom>
          </p:spPr>
        </p:pic>
        <p:pic>
          <p:nvPicPr>
            <p:cNvPr id="61" name="Graphic 60" descr="Lotus Flower with solid fill">
              <a:extLst>
                <a:ext uri="{FF2B5EF4-FFF2-40B4-BE49-F238E27FC236}">
                  <a16:creationId xmlns:a16="http://schemas.microsoft.com/office/drawing/2014/main" id="{89235D13-0C92-9584-FE03-DBF1F56E7C6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99556" y="4618588"/>
              <a:ext cx="270611" cy="270611"/>
            </a:xfrm>
            <a:prstGeom prst="rect">
              <a:avLst/>
            </a:prstGeom>
          </p:spPr>
        </p:pic>
        <p:pic>
          <p:nvPicPr>
            <p:cNvPr id="62" name="Graphic 61" descr="Lotus Flower with solid fill">
              <a:extLst>
                <a:ext uri="{FF2B5EF4-FFF2-40B4-BE49-F238E27FC236}">
                  <a16:creationId xmlns:a16="http://schemas.microsoft.com/office/drawing/2014/main" id="{EF2784E8-F9B0-B90A-0CFF-B9A22C095D6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10242" y="4740567"/>
              <a:ext cx="270611" cy="270611"/>
            </a:xfrm>
            <a:prstGeom prst="rect">
              <a:avLst/>
            </a:prstGeom>
          </p:spPr>
        </p:pic>
        <p:pic>
          <p:nvPicPr>
            <p:cNvPr id="63" name="Graphic 62" descr="Lotus Flower with solid fill">
              <a:extLst>
                <a:ext uri="{FF2B5EF4-FFF2-40B4-BE49-F238E27FC236}">
                  <a16:creationId xmlns:a16="http://schemas.microsoft.com/office/drawing/2014/main" id="{F2A10334-EC17-4066-9981-F15B7262440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754154" y="4625316"/>
              <a:ext cx="270611" cy="270611"/>
            </a:xfrm>
            <a:prstGeom prst="rect">
              <a:avLst/>
            </a:prstGeom>
          </p:spPr>
        </p:pic>
        <p:pic>
          <p:nvPicPr>
            <p:cNvPr id="449" name="Graphic 448" descr="Lotus Flower with solid fill">
              <a:extLst>
                <a:ext uri="{FF2B5EF4-FFF2-40B4-BE49-F238E27FC236}">
                  <a16:creationId xmlns:a16="http://schemas.microsoft.com/office/drawing/2014/main" id="{0BA4D4F0-74FC-141C-0556-165E6DE15A8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74362" y="4753326"/>
              <a:ext cx="270611" cy="270611"/>
            </a:xfrm>
            <a:prstGeom prst="rect">
              <a:avLst/>
            </a:prstGeom>
          </p:spPr>
        </p:pic>
        <p:pic>
          <p:nvPicPr>
            <p:cNvPr id="450" name="Graphic 449" descr="Lotus Flower with solid fill">
              <a:extLst>
                <a:ext uri="{FF2B5EF4-FFF2-40B4-BE49-F238E27FC236}">
                  <a16:creationId xmlns:a16="http://schemas.microsoft.com/office/drawing/2014/main" id="{03B23393-16F4-E0C4-916E-8F299D29A52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2059" y="4849850"/>
              <a:ext cx="270611" cy="270611"/>
            </a:xfrm>
            <a:prstGeom prst="rect">
              <a:avLst/>
            </a:prstGeom>
          </p:spPr>
        </p:pic>
      </p:grpSp>
      <p:sp>
        <p:nvSpPr>
          <p:cNvPr id="316" name="Parallelogram 315">
            <a:extLst>
              <a:ext uri="{FF2B5EF4-FFF2-40B4-BE49-F238E27FC236}">
                <a16:creationId xmlns:a16="http://schemas.microsoft.com/office/drawing/2014/main" id="{D7811484-17BC-4C56-BC6F-64334C0D7754}"/>
              </a:ext>
            </a:extLst>
          </p:cNvPr>
          <p:cNvSpPr/>
          <p:nvPr/>
        </p:nvSpPr>
        <p:spPr>
          <a:xfrm rot="1760156">
            <a:off x="609814" y="327826"/>
            <a:ext cx="9968490" cy="5793932"/>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108CA0F3-DECF-4026-9526-C39C1FF446C4}"/>
              </a:ext>
            </a:extLst>
          </p:cNvPr>
          <p:cNvGrpSpPr/>
          <p:nvPr/>
        </p:nvGrpSpPr>
        <p:grpSpPr>
          <a:xfrm>
            <a:off x="2843716" y="360238"/>
            <a:ext cx="4987635" cy="2657953"/>
            <a:chOff x="2843716" y="360238"/>
            <a:chExt cx="4987635" cy="2657953"/>
          </a:xfrm>
        </p:grpSpPr>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82F66F92-13B8-4923-B30E-50B8F3FD73E0}"/>
                </a:ext>
              </a:extLst>
            </p:cNvPr>
            <p:cNvGrpSpPr/>
            <p:nvPr/>
          </p:nvGrpSpPr>
          <p:grpSpPr>
            <a:xfrm>
              <a:off x="3835111" y="360238"/>
              <a:ext cx="3996240" cy="2657953"/>
              <a:chOff x="3835111" y="360238"/>
              <a:chExt cx="3996240" cy="2657953"/>
            </a:xfrm>
          </p:grpSpPr>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53" name="Group 252">
            <a:extLst>
              <a:ext uri="{FF2B5EF4-FFF2-40B4-BE49-F238E27FC236}">
                <a16:creationId xmlns:a16="http://schemas.microsoft.com/office/drawing/2014/main" id="{2E2534C4-A993-4D4B-BAB3-BD96316F9503}"/>
              </a:ext>
            </a:extLst>
          </p:cNvPr>
          <p:cNvGrpSpPr/>
          <p:nvPr/>
        </p:nvGrpSpPr>
        <p:grpSpPr>
          <a:xfrm>
            <a:off x="7641242" y="1506724"/>
            <a:ext cx="3600000" cy="3947034"/>
            <a:chOff x="7542859" y="1436855"/>
            <a:chExt cx="3600000" cy="3947034"/>
          </a:xfrm>
        </p:grpSpPr>
        <p:grpSp>
          <p:nvGrpSpPr>
            <p:cNvPr id="255" name="Group 254">
              <a:extLst>
                <a:ext uri="{FF2B5EF4-FFF2-40B4-BE49-F238E27FC236}">
                  <a16:creationId xmlns:a16="http://schemas.microsoft.com/office/drawing/2014/main" id="{26B7360D-491D-4429-AD22-7C29D15EA344}"/>
                </a:ext>
              </a:extLst>
            </p:cNvPr>
            <p:cNvGrpSpPr/>
            <p:nvPr/>
          </p:nvGrpSpPr>
          <p:grpSpPr>
            <a:xfrm>
              <a:off x="7542859" y="1783889"/>
              <a:ext cx="3600000" cy="3600000"/>
              <a:chOff x="7200000" y="1080000"/>
              <a:chExt cx="3600000" cy="3600000"/>
            </a:xfrm>
          </p:grpSpPr>
          <p:sp>
            <p:nvSpPr>
              <p:cNvPr id="257" name="Rectangle 256">
                <a:hlinkClick r:id="rId12" action="ppaction://hlinksldjump"/>
                <a:extLst>
                  <a:ext uri="{FF2B5EF4-FFF2-40B4-BE49-F238E27FC236}">
                    <a16:creationId xmlns:a16="http://schemas.microsoft.com/office/drawing/2014/main" id="{BF7FA982-6BC0-408B-81EA-329133ABC41F}"/>
                  </a:ext>
                </a:extLst>
              </p:cNvPr>
              <p:cNvSpPr/>
              <p:nvPr/>
            </p:nvSpPr>
            <p:spPr>
              <a:xfrm>
                <a:off x="7200000" y="1080000"/>
                <a:ext cx="3600000" cy="3600000"/>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Energy and chemicals have associated emissions. Carbon dioxide contributes to climate change. Volatile organic compounds (VOCs) are frequently used in the chemical industries and if released into the atmosphere can cause smog and other forms of air pollution.</a:t>
                </a:r>
              </a:p>
              <a:p>
                <a:pPr algn="ctr"/>
                <a:endParaRPr lang="en-GB" dirty="0"/>
              </a:p>
            </p:txBody>
          </p:sp>
          <p:sp>
            <p:nvSpPr>
              <p:cNvPr id="258" name="Right Triangle 257">
                <a:hlinkClick r:id="rId12" action="ppaction://hlinksldjump"/>
                <a:extLst>
                  <a:ext uri="{FF2B5EF4-FFF2-40B4-BE49-F238E27FC236}">
                    <a16:creationId xmlns:a16="http://schemas.microsoft.com/office/drawing/2014/main" id="{91214774-E985-4E49-BAF0-9D3843EFB997}"/>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56" name="TextBox 255">
              <a:hlinkClick r:id="rId12" action="ppaction://hlinksldjump"/>
              <a:extLst>
                <a:ext uri="{FF2B5EF4-FFF2-40B4-BE49-F238E27FC236}">
                  <a16:creationId xmlns:a16="http://schemas.microsoft.com/office/drawing/2014/main" id="{DFD72950-4F0E-4D02-9A85-29B933DBEE97}"/>
                </a:ext>
              </a:extLst>
            </p:cNvPr>
            <p:cNvSpPr txBox="1"/>
            <p:nvPr/>
          </p:nvSpPr>
          <p:spPr>
            <a:xfrm>
              <a:off x="7550073" y="1436855"/>
              <a:ext cx="3592785" cy="369332"/>
            </a:xfrm>
            <a:prstGeom prst="rect">
              <a:avLst/>
            </a:prstGeom>
            <a:solidFill>
              <a:schemeClr val="accent2"/>
            </a:solidFill>
          </p:spPr>
          <p:txBody>
            <a:bodyPr wrap="square" rtlCol="0">
              <a:spAutoFit/>
            </a:bodyPr>
            <a:lstStyle/>
            <a:p>
              <a:r>
                <a:rPr lang="en-GB" dirty="0">
                  <a:solidFill>
                    <a:schemeClr val="accent3"/>
                  </a:solidFill>
                </a:rPr>
                <a:t>Manufacturing plant</a:t>
              </a:r>
            </a:p>
          </p:txBody>
        </p:sp>
      </p:grpSp>
    </p:spTree>
    <p:custDataLst>
      <p:tags r:id="rId1"/>
    </p:custDataLst>
    <p:extLst>
      <p:ext uri="{BB962C8B-B14F-4D97-AF65-F5344CB8AC3E}">
        <p14:creationId xmlns:p14="http://schemas.microsoft.com/office/powerpoint/2010/main" val="3912629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1AB515E6-3CFB-46F6-320C-44DF9D4B8DE2}"/>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ECBEDD7D-4CE4-B92B-7598-F1D72D4985C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023FFE29-0C7A-85FC-F468-7C63FAA76B0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67" name="TextBox 266">
            <a:hlinkClick r:id="" action="ppaction://hlinkshowjump?jump=nextslide"/>
            <a:extLst>
              <a:ext uri="{FF2B5EF4-FFF2-40B4-BE49-F238E27FC236}">
                <a16:creationId xmlns:a16="http://schemas.microsoft.com/office/drawing/2014/main" id="{829FEF65-5B6D-4EAD-85E4-CED443BE58C8}"/>
              </a:ext>
            </a:extLst>
          </p:cNvPr>
          <p:cNvSpPr txBox="1"/>
          <p:nvPr/>
        </p:nvSpPr>
        <p:spPr>
          <a:xfrm>
            <a:off x="5033381" y="2071646"/>
            <a:ext cx="1524776" cy="323165"/>
          </a:xfrm>
          <a:prstGeom prst="rect">
            <a:avLst/>
          </a:prstGeom>
          <a:solidFill>
            <a:schemeClr val="bg1"/>
          </a:solidFill>
        </p:spPr>
        <p:txBody>
          <a:bodyPr wrap="none" rtlCol="0">
            <a:spAutoFit/>
          </a:bodyPr>
          <a:lstStyle/>
          <a:p>
            <a:r>
              <a:rPr lang="en-GB" sz="1500" dirty="0"/>
              <a:t>Manufacturing</a:t>
            </a:r>
          </a:p>
        </p:txBody>
      </p:sp>
      <p:pic>
        <p:nvPicPr>
          <p:cNvPr id="262" name="Graphic 261" descr="Magnifying glass with solid fill">
            <a:hlinkClick r:id="" action="ppaction://hlinkshowjump?jump=nextslide"/>
            <a:extLst>
              <a:ext uri="{FF2B5EF4-FFF2-40B4-BE49-F238E27FC236}">
                <a16:creationId xmlns:a16="http://schemas.microsoft.com/office/drawing/2014/main" id="{54BF96D8-B3CD-4BBC-A0A7-D609FFEE350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44923" y="1852248"/>
            <a:ext cx="900000" cy="900000"/>
          </a:xfrm>
          <a:prstGeom prst="rect">
            <a:avLst/>
          </a:prstGeom>
        </p:spPr>
      </p:pic>
      <p:sp>
        <p:nvSpPr>
          <p:cNvPr id="253" name="TextBox 252">
            <a:extLst>
              <a:ext uri="{FF2B5EF4-FFF2-40B4-BE49-F238E27FC236}">
                <a16:creationId xmlns:a16="http://schemas.microsoft.com/office/drawing/2014/main" id="{DB679483-ED1C-44BD-B1FB-68CE616C225F}"/>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5" name="Group 4">
            <a:extLst>
              <a:ext uri="{FF2B5EF4-FFF2-40B4-BE49-F238E27FC236}">
                <a16:creationId xmlns:a16="http://schemas.microsoft.com/office/drawing/2014/main" id="{7ECBB0A9-AF91-11C9-F6D5-21983FCF225A}"/>
              </a:ext>
            </a:extLst>
          </p:cNvPr>
          <p:cNvGrpSpPr/>
          <p:nvPr/>
        </p:nvGrpSpPr>
        <p:grpSpPr>
          <a:xfrm>
            <a:off x="2754154" y="4154737"/>
            <a:ext cx="1578520" cy="965724"/>
            <a:chOff x="2754154" y="4154737"/>
            <a:chExt cx="1578520" cy="965724"/>
          </a:xfrm>
        </p:grpSpPr>
        <p:pic>
          <p:nvPicPr>
            <p:cNvPr id="6" name="Graphic 5" descr="Lotus Flower with solid fill">
              <a:extLst>
                <a:ext uri="{FF2B5EF4-FFF2-40B4-BE49-F238E27FC236}">
                  <a16:creationId xmlns:a16="http://schemas.microsoft.com/office/drawing/2014/main" id="{A106D511-BEC8-96DE-3184-82CA5C0DC2F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7" name="Graphic 46" descr="Lotus Flower with solid fill">
              <a:extLst>
                <a:ext uri="{FF2B5EF4-FFF2-40B4-BE49-F238E27FC236}">
                  <a16:creationId xmlns:a16="http://schemas.microsoft.com/office/drawing/2014/main" id="{D90FABF8-82DC-EECC-5312-BC8D3B8299E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49" name="Graphic 48" descr="Lotus Flower with solid fill">
              <a:extLst>
                <a:ext uri="{FF2B5EF4-FFF2-40B4-BE49-F238E27FC236}">
                  <a16:creationId xmlns:a16="http://schemas.microsoft.com/office/drawing/2014/main" id="{DB157980-73E5-4F24-D532-46DF84972DB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0" name="Graphic 49" descr="Lotus Flower with solid fill">
              <a:extLst>
                <a:ext uri="{FF2B5EF4-FFF2-40B4-BE49-F238E27FC236}">
                  <a16:creationId xmlns:a16="http://schemas.microsoft.com/office/drawing/2014/main" id="{D3A97935-E0C3-1EE6-24E3-5AA0F24D5D4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1" name="Graphic 50" descr="Lotus Flower with solid fill">
              <a:extLst>
                <a:ext uri="{FF2B5EF4-FFF2-40B4-BE49-F238E27FC236}">
                  <a16:creationId xmlns:a16="http://schemas.microsoft.com/office/drawing/2014/main" id="{4E506AA8-59FD-E169-3487-03B0FCA3AED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2" name="Graphic 51" descr="Lotus Flower with solid fill">
              <a:extLst>
                <a:ext uri="{FF2B5EF4-FFF2-40B4-BE49-F238E27FC236}">
                  <a16:creationId xmlns:a16="http://schemas.microsoft.com/office/drawing/2014/main" id="{D5AA2CE9-CAB4-3386-5412-C03BE2B14D5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3" name="Graphic 52" descr="Lotus Flower with solid fill">
              <a:extLst>
                <a:ext uri="{FF2B5EF4-FFF2-40B4-BE49-F238E27FC236}">
                  <a16:creationId xmlns:a16="http://schemas.microsoft.com/office/drawing/2014/main" id="{9D50181E-2230-BBA1-EC04-05CA1DA104A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4" name="Graphic 53" descr="Lotus Flower with solid fill">
              <a:extLst>
                <a:ext uri="{FF2B5EF4-FFF2-40B4-BE49-F238E27FC236}">
                  <a16:creationId xmlns:a16="http://schemas.microsoft.com/office/drawing/2014/main" id="{B6425B53-6CE1-95D1-56E2-0F020B6159E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5" name="Graphic 54" descr="Lotus Flower with solid fill">
              <a:extLst>
                <a:ext uri="{FF2B5EF4-FFF2-40B4-BE49-F238E27FC236}">
                  <a16:creationId xmlns:a16="http://schemas.microsoft.com/office/drawing/2014/main" id="{A0E635A1-3047-087F-5E77-F869CFDC47C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6" name="Graphic 55" descr="Lotus Flower with solid fill">
              <a:extLst>
                <a:ext uri="{FF2B5EF4-FFF2-40B4-BE49-F238E27FC236}">
                  <a16:creationId xmlns:a16="http://schemas.microsoft.com/office/drawing/2014/main" id="{8EABD38C-843F-7A81-10D5-7093C4E68D2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7" name="Graphic 56" descr="Lotus Flower with solid fill">
              <a:extLst>
                <a:ext uri="{FF2B5EF4-FFF2-40B4-BE49-F238E27FC236}">
                  <a16:creationId xmlns:a16="http://schemas.microsoft.com/office/drawing/2014/main" id="{7F63E1A2-53D5-A677-1E95-F0DEB62C1A0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8" name="Graphic 57" descr="Lotus Flower with solid fill">
              <a:extLst>
                <a:ext uri="{FF2B5EF4-FFF2-40B4-BE49-F238E27FC236}">
                  <a16:creationId xmlns:a16="http://schemas.microsoft.com/office/drawing/2014/main" id="{02D63127-D1E8-DEA2-84D1-12CF2603D2D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59" name="Graphic 58" descr="Lotus Flower with solid fill">
              <a:extLst>
                <a:ext uri="{FF2B5EF4-FFF2-40B4-BE49-F238E27FC236}">
                  <a16:creationId xmlns:a16="http://schemas.microsoft.com/office/drawing/2014/main" id="{8FD4E239-DFEE-994B-49A3-5A3DA297C9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0" name="Graphic 59" descr="Lotus Flower with solid fill">
              <a:extLst>
                <a:ext uri="{FF2B5EF4-FFF2-40B4-BE49-F238E27FC236}">
                  <a16:creationId xmlns:a16="http://schemas.microsoft.com/office/drawing/2014/main" id="{9227F665-425B-257A-025D-EC5E5FBAD2D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1" name="Graphic 60" descr="Lotus Flower with solid fill">
              <a:extLst>
                <a:ext uri="{FF2B5EF4-FFF2-40B4-BE49-F238E27FC236}">
                  <a16:creationId xmlns:a16="http://schemas.microsoft.com/office/drawing/2014/main" id="{D158B1BE-A875-9CCA-528B-FD7A454BF38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266" name="Rectangle 265">
            <a:hlinkHover r:id="rId14" action="ppaction://hlinksldjump"/>
            <a:extLst>
              <a:ext uri="{FF2B5EF4-FFF2-40B4-BE49-F238E27FC236}">
                <a16:creationId xmlns:a16="http://schemas.microsoft.com/office/drawing/2014/main" id="{D9E53A7D-BEEA-4633-A557-70B7424613C8}"/>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Oval 264">
            <a:hlinkClick r:id="" action="ppaction://hlinkshowjump?jump=nextslide"/>
            <a:extLst>
              <a:ext uri="{FF2B5EF4-FFF2-40B4-BE49-F238E27FC236}">
                <a16:creationId xmlns:a16="http://schemas.microsoft.com/office/drawing/2014/main" id="{DFA768DB-21BE-45C2-A115-4971924FA780}"/>
              </a:ext>
            </a:extLst>
          </p:cNvPr>
          <p:cNvSpPr/>
          <p:nvPr/>
        </p:nvSpPr>
        <p:spPr>
          <a:xfrm>
            <a:off x="3909388" y="1285445"/>
            <a:ext cx="2043678" cy="19869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852139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6B74FBF4-7404-E895-1C60-CE31A19EF688}"/>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7BE52CEA-355E-021A-D3B1-24039429948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38FBB4AF-5BE9-47C4-BEE9-908289ECC958}"/>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Factory</a:t>
            </a:r>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47" name="Group 46">
            <a:extLst>
              <a:ext uri="{FF2B5EF4-FFF2-40B4-BE49-F238E27FC236}">
                <a16:creationId xmlns:a16="http://schemas.microsoft.com/office/drawing/2014/main" id="{4A635910-0B67-D826-083D-B4A7E823D616}"/>
              </a:ext>
            </a:extLst>
          </p:cNvPr>
          <p:cNvGrpSpPr/>
          <p:nvPr/>
        </p:nvGrpSpPr>
        <p:grpSpPr>
          <a:xfrm>
            <a:off x="2754154" y="4154737"/>
            <a:ext cx="1578520" cy="965724"/>
            <a:chOff x="2754154" y="4154737"/>
            <a:chExt cx="1578520" cy="965724"/>
          </a:xfrm>
        </p:grpSpPr>
        <p:pic>
          <p:nvPicPr>
            <p:cNvPr id="51" name="Graphic 50" descr="Lotus Flower with solid fill">
              <a:extLst>
                <a:ext uri="{FF2B5EF4-FFF2-40B4-BE49-F238E27FC236}">
                  <a16:creationId xmlns:a16="http://schemas.microsoft.com/office/drawing/2014/main" id="{83E967DA-CD53-037F-684D-A18D549494E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34158" y="4154737"/>
              <a:ext cx="270611" cy="270611"/>
            </a:xfrm>
            <a:prstGeom prst="rect">
              <a:avLst/>
            </a:prstGeom>
          </p:spPr>
        </p:pic>
        <p:pic>
          <p:nvPicPr>
            <p:cNvPr id="52" name="Graphic 51" descr="Lotus Flower with solid fill">
              <a:extLst>
                <a:ext uri="{FF2B5EF4-FFF2-40B4-BE49-F238E27FC236}">
                  <a16:creationId xmlns:a16="http://schemas.microsoft.com/office/drawing/2014/main" id="{C072BCAB-3C6C-B8F3-A0D1-9A171AE0E37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65289" y="4268572"/>
              <a:ext cx="270611" cy="270611"/>
            </a:xfrm>
            <a:prstGeom prst="rect">
              <a:avLst/>
            </a:prstGeom>
          </p:spPr>
        </p:pic>
        <p:pic>
          <p:nvPicPr>
            <p:cNvPr id="53" name="Graphic 52" descr="Lotus Flower with solid fill">
              <a:extLst>
                <a:ext uri="{FF2B5EF4-FFF2-40B4-BE49-F238E27FC236}">
                  <a16:creationId xmlns:a16="http://schemas.microsoft.com/office/drawing/2014/main" id="{8FA12631-65DD-8709-B5C8-EB7233CB95E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62063" y="4379271"/>
              <a:ext cx="270611" cy="270611"/>
            </a:xfrm>
            <a:prstGeom prst="rect">
              <a:avLst/>
            </a:prstGeom>
          </p:spPr>
        </p:pic>
        <p:pic>
          <p:nvPicPr>
            <p:cNvPr id="54" name="Graphic 53" descr="Lotus Flower with solid fill">
              <a:extLst>
                <a:ext uri="{FF2B5EF4-FFF2-40B4-BE49-F238E27FC236}">
                  <a16:creationId xmlns:a16="http://schemas.microsoft.com/office/drawing/2014/main" id="{04A87C37-7F2A-8E72-DC50-AA6442E227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08779" y="4284808"/>
              <a:ext cx="270611" cy="270611"/>
            </a:xfrm>
            <a:prstGeom prst="rect">
              <a:avLst/>
            </a:prstGeom>
          </p:spPr>
        </p:pic>
        <p:pic>
          <p:nvPicPr>
            <p:cNvPr id="55" name="Graphic 54" descr="Lotus Flower with solid fill">
              <a:extLst>
                <a:ext uri="{FF2B5EF4-FFF2-40B4-BE49-F238E27FC236}">
                  <a16:creationId xmlns:a16="http://schemas.microsoft.com/office/drawing/2014/main" id="{B8C5AED3-8B52-D49C-73B5-75DBCF6D782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5560" y="4380311"/>
              <a:ext cx="270611" cy="270611"/>
            </a:xfrm>
            <a:prstGeom prst="rect">
              <a:avLst/>
            </a:prstGeom>
          </p:spPr>
        </p:pic>
        <p:pic>
          <p:nvPicPr>
            <p:cNvPr id="56" name="Graphic 55" descr="Lotus Flower with solid fill">
              <a:extLst>
                <a:ext uri="{FF2B5EF4-FFF2-40B4-BE49-F238E27FC236}">
                  <a16:creationId xmlns:a16="http://schemas.microsoft.com/office/drawing/2014/main" id="{40CECF86-59D2-16FA-F916-B552890CB2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22334" y="4491010"/>
              <a:ext cx="270611" cy="270611"/>
            </a:xfrm>
            <a:prstGeom prst="rect">
              <a:avLst/>
            </a:prstGeom>
          </p:spPr>
        </p:pic>
        <p:pic>
          <p:nvPicPr>
            <p:cNvPr id="57" name="Graphic 56" descr="Lotus Flower with solid fill">
              <a:extLst>
                <a:ext uri="{FF2B5EF4-FFF2-40B4-BE49-F238E27FC236}">
                  <a16:creationId xmlns:a16="http://schemas.microsoft.com/office/drawing/2014/main" id="{30D8712C-D80C-B754-0282-93737FA31A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0285" y="4397949"/>
              <a:ext cx="270611" cy="270611"/>
            </a:xfrm>
            <a:prstGeom prst="rect">
              <a:avLst/>
            </a:prstGeom>
          </p:spPr>
        </p:pic>
        <p:pic>
          <p:nvPicPr>
            <p:cNvPr id="58" name="Graphic 57" descr="Lotus Flower with solid fill">
              <a:extLst>
                <a:ext uri="{FF2B5EF4-FFF2-40B4-BE49-F238E27FC236}">
                  <a16:creationId xmlns:a16="http://schemas.microsoft.com/office/drawing/2014/main" id="{4C93CDFB-73BD-BCEA-E870-8CED1CF34E9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11416" y="4511784"/>
              <a:ext cx="270611" cy="270611"/>
            </a:xfrm>
            <a:prstGeom prst="rect">
              <a:avLst/>
            </a:prstGeom>
          </p:spPr>
        </p:pic>
        <p:pic>
          <p:nvPicPr>
            <p:cNvPr id="59" name="Graphic 58" descr="Lotus Flower with solid fill">
              <a:extLst>
                <a:ext uri="{FF2B5EF4-FFF2-40B4-BE49-F238E27FC236}">
                  <a16:creationId xmlns:a16="http://schemas.microsoft.com/office/drawing/2014/main" id="{F0A2A61A-8F49-5DA4-3237-CCCBE5D2FEB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0872" y="4614316"/>
              <a:ext cx="270611" cy="270611"/>
            </a:xfrm>
            <a:prstGeom prst="rect">
              <a:avLst/>
            </a:prstGeom>
          </p:spPr>
        </p:pic>
        <p:pic>
          <p:nvPicPr>
            <p:cNvPr id="60" name="Graphic 59" descr="Lotus Flower with solid fill">
              <a:extLst>
                <a:ext uri="{FF2B5EF4-FFF2-40B4-BE49-F238E27FC236}">
                  <a16:creationId xmlns:a16="http://schemas.microsoft.com/office/drawing/2014/main" id="{10EFA527-D00B-FC6F-033D-1769F98B6E5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82337" y="4516033"/>
              <a:ext cx="270611" cy="270611"/>
            </a:xfrm>
            <a:prstGeom prst="rect">
              <a:avLst/>
            </a:prstGeom>
          </p:spPr>
        </p:pic>
        <p:pic>
          <p:nvPicPr>
            <p:cNvPr id="61" name="Graphic 60" descr="Lotus Flower with solid fill">
              <a:extLst>
                <a:ext uri="{FF2B5EF4-FFF2-40B4-BE49-F238E27FC236}">
                  <a16:creationId xmlns:a16="http://schemas.microsoft.com/office/drawing/2014/main" id="{E6DACA66-4BB2-36AA-B062-6EA38FA32F7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99556" y="4618588"/>
              <a:ext cx="270611" cy="270611"/>
            </a:xfrm>
            <a:prstGeom prst="rect">
              <a:avLst/>
            </a:prstGeom>
          </p:spPr>
        </p:pic>
        <p:pic>
          <p:nvPicPr>
            <p:cNvPr id="62" name="Graphic 61" descr="Lotus Flower with solid fill">
              <a:extLst>
                <a:ext uri="{FF2B5EF4-FFF2-40B4-BE49-F238E27FC236}">
                  <a16:creationId xmlns:a16="http://schemas.microsoft.com/office/drawing/2014/main" id="{38A5E1B4-0859-BF59-EDFB-B40826E141A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10242" y="4740567"/>
              <a:ext cx="270611" cy="270611"/>
            </a:xfrm>
            <a:prstGeom prst="rect">
              <a:avLst/>
            </a:prstGeom>
          </p:spPr>
        </p:pic>
        <p:pic>
          <p:nvPicPr>
            <p:cNvPr id="63" name="Graphic 62" descr="Lotus Flower with solid fill">
              <a:extLst>
                <a:ext uri="{FF2B5EF4-FFF2-40B4-BE49-F238E27FC236}">
                  <a16:creationId xmlns:a16="http://schemas.microsoft.com/office/drawing/2014/main" id="{9C84124B-FDB5-DAE4-F506-284AE18BFC5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754154" y="4625316"/>
              <a:ext cx="270611" cy="270611"/>
            </a:xfrm>
            <a:prstGeom prst="rect">
              <a:avLst/>
            </a:prstGeom>
          </p:spPr>
        </p:pic>
        <p:pic>
          <p:nvPicPr>
            <p:cNvPr id="449" name="Graphic 448" descr="Lotus Flower with solid fill">
              <a:extLst>
                <a:ext uri="{FF2B5EF4-FFF2-40B4-BE49-F238E27FC236}">
                  <a16:creationId xmlns:a16="http://schemas.microsoft.com/office/drawing/2014/main" id="{D29C1B9E-FFA1-3B00-454B-3AEBD99BFA7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74362" y="4753326"/>
              <a:ext cx="270611" cy="270611"/>
            </a:xfrm>
            <a:prstGeom prst="rect">
              <a:avLst/>
            </a:prstGeom>
          </p:spPr>
        </p:pic>
        <p:pic>
          <p:nvPicPr>
            <p:cNvPr id="450" name="Graphic 449" descr="Lotus Flower with solid fill">
              <a:extLst>
                <a:ext uri="{FF2B5EF4-FFF2-40B4-BE49-F238E27FC236}">
                  <a16:creationId xmlns:a16="http://schemas.microsoft.com/office/drawing/2014/main" id="{E601D51F-3C6C-14AD-7142-68330BFCC4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2059" y="4849850"/>
              <a:ext cx="270611" cy="270611"/>
            </a:xfrm>
            <a:prstGeom prst="rect">
              <a:avLst/>
            </a:prstGeom>
          </p:spPr>
        </p:pic>
      </p:grpSp>
      <p:sp>
        <p:nvSpPr>
          <p:cNvPr id="316" name="Parallelogram 315">
            <a:extLst>
              <a:ext uri="{FF2B5EF4-FFF2-40B4-BE49-F238E27FC236}">
                <a16:creationId xmlns:a16="http://schemas.microsoft.com/office/drawing/2014/main" id="{D7811484-17BC-4C56-BC6F-64334C0D7754}"/>
              </a:ext>
            </a:extLst>
          </p:cNvPr>
          <p:cNvSpPr/>
          <p:nvPr/>
        </p:nvSpPr>
        <p:spPr>
          <a:xfrm rot="1760156">
            <a:off x="601961" y="325770"/>
            <a:ext cx="9968490" cy="5825990"/>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108CA0F3-DECF-4026-9526-C39C1FF446C4}"/>
              </a:ext>
            </a:extLst>
          </p:cNvPr>
          <p:cNvGrpSpPr/>
          <p:nvPr/>
        </p:nvGrpSpPr>
        <p:grpSpPr>
          <a:xfrm>
            <a:off x="2843716" y="360238"/>
            <a:ext cx="4987635" cy="2657953"/>
            <a:chOff x="2843716" y="360238"/>
            <a:chExt cx="4987635" cy="2657953"/>
          </a:xfrm>
        </p:grpSpPr>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82F66F92-13B8-4923-B30E-50B8F3FD73E0}"/>
                </a:ext>
              </a:extLst>
            </p:cNvPr>
            <p:cNvGrpSpPr/>
            <p:nvPr/>
          </p:nvGrpSpPr>
          <p:grpSpPr>
            <a:xfrm>
              <a:off x="3835111" y="360238"/>
              <a:ext cx="3996240" cy="2657953"/>
              <a:chOff x="3835111" y="360238"/>
              <a:chExt cx="3996240" cy="2657953"/>
            </a:xfrm>
          </p:grpSpPr>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61" name="Group 260">
            <a:extLst>
              <a:ext uri="{FF2B5EF4-FFF2-40B4-BE49-F238E27FC236}">
                <a16:creationId xmlns:a16="http://schemas.microsoft.com/office/drawing/2014/main" id="{FC5D1553-B7CC-4074-A54A-369AE630977C}"/>
              </a:ext>
            </a:extLst>
          </p:cNvPr>
          <p:cNvGrpSpPr/>
          <p:nvPr/>
        </p:nvGrpSpPr>
        <p:grpSpPr>
          <a:xfrm>
            <a:off x="7336919" y="1412776"/>
            <a:ext cx="4666303" cy="4559909"/>
            <a:chOff x="6476556" y="823980"/>
            <a:chExt cx="4666303" cy="4559909"/>
          </a:xfrm>
        </p:grpSpPr>
        <p:grpSp>
          <p:nvGrpSpPr>
            <p:cNvPr id="262" name="Group 261">
              <a:extLst>
                <a:ext uri="{FF2B5EF4-FFF2-40B4-BE49-F238E27FC236}">
                  <a16:creationId xmlns:a16="http://schemas.microsoft.com/office/drawing/2014/main" id="{9C1CE0C6-71A1-41D9-91D0-B388B98CB2E5}"/>
                </a:ext>
              </a:extLst>
            </p:cNvPr>
            <p:cNvGrpSpPr/>
            <p:nvPr/>
          </p:nvGrpSpPr>
          <p:grpSpPr>
            <a:xfrm>
              <a:off x="6476556" y="1184020"/>
              <a:ext cx="4666303" cy="4199869"/>
              <a:chOff x="6133697" y="480131"/>
              <a:chExt cx="4666303" cy="4199869"/>
            </a:xfrm>
          </p:grpSpPr>
          <p:sp>
            <p:nvSpPr>
              <p:cNvPr id="264" name="Rectangle 263">
                <a:hlinkClick r:id="rId12" action="ppaction://hlinksldjump"/>
                <a:extLst>
                  <a:ext uri="{FF2B5EF4-FFF2-40B4-BE49-F238E27FC236}">
                    <a16:creationId xmlns:a16="http://schemas.microsoft.com/office/drawing/2014/main" id="{731F96A9-BD1A-4C6F-8F01-C6621901CD7C}"/>
                  </a:ext>
                </a:extLst>
              </p:cNvPr>
              <p:cNvSpPr/>
              <p:nvPr/>
            </p:nvSpPr>
            <p:spPr>
              <a:xfrm>
                <a:off x="6133697" y="480131"/>
                <a:ext cx="4666303" cy="4199869"/>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Direct emissions of pharmaceuticals from a manufacturing plant are small. The primary concern in drug discovery and development is efficacy and safety but the development of biodegradable substances is becoming a more significant consideration. For example, </a:t>
                </a:r>
                <a:r>
                  <a:rPr lang="en-US" i="1" dirty="0" err="1"/>
                  <a:t>ifosfamide</a:t>
                </a:r>
                <a:r>
                  <a:rPr lang="en-US" dirty="0"/>
                  <a:t> is poorly biodegradable cytostatic drug. Further research discovered an analogue </a:t>
                </a:r>
                <a:r>
                  <a:rPr lang="en-US" i="1" dirty="0" err="1"/>
                  <a:t>glufosfamide</a:t>
                </a:r>
                <a:r>
                  <a:rPr lang="en-US" dirty="0"/>
                  <a:t> based on sugar molecules that is not only more biodegradable but is also more easily absorbed by the intestine.</a:t>
                </a:r>
              </a:p>
              <a:p>
                <a:pPr algn="ctr"/>
                <a:r>
                  <a:rPr lang="en-US" dirty="0"/>
                  <a:t> </a:t>
                </a:r>
              </a:p>
              <a:p>
                <a:pPr algn="ctr"/>
                <a:endParaRPr lang="en-GB" dirty="0"/>
              </a:p>
            </p:txBody>
          </p:sp>
          <p:sp>
            <p:nvSpPr>
              <p:cNvPr id="265" name="Right Triangle 264">
                <a:hlinkClick r:id="rId12" action="ppaction://hlinksldjump"/>
                <a:extLst>
                  <a:ext uri="{FF2B5EF4-FFF2-40B4-BE49-F238E27FC236}">
                    <a16:creationId xmlns:a16="http://schemas.microsoft.com/office/drawing/2014/main" id="{B269D2F3-7EA1-4E60-A202-EC145334DC54}"/>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3" name="TextBox 262">
              <a:hlinkClick r:id="rId12" action="ppaction://hlinksldjump"/>
              <a:extLst>
                <a:ext uri="{FF2B5EF4-FFF2-40B4-BE49-F238E27FC236}">
                  <a16:creationId xmlns:a16="http://schemas.microsoft.com/office/drawing/2014/main" id="{98D70A83-2EB0-476B-9159-6FAC3F8427E3}"/>
                </a:ext>
              </a:extLst>
            </p:cNvPr>
            <p:cNvSpPr txBox="1"/>
            <p:nvPr/>
          </p:nvSpPr>
          <p:spPr>
            <a:xfrm>
              <a:off x="6483627" y="823980"/>
              <a:ext cx="4659231" cy="369332"/>
            </a:xfrm>
            <a:prstGeom prst="rect">
              <a:avLst/>
            </a:prstGeom>
            <a:solidFill>
              <a:schemeClr val="accent2"/>
            </a:solidFill>
          </p:spPr>
          <p:txBody>
            <a:bodyPr wrap="square" rtlCol="0">
              <a:spAutoFit/>
            </a:bodyPr>
            <a:lstStyle/>
            <a:p>
              <a:r>
                <a:rPr lang="en-GB" dirty="0">
                  <a:solidFill>
                    <a:schemeClr val="accent3"/>
                  </a:solidFill>
                </a:rPr>
                <a:t>Manufacturing plant</a:t>
              </a:r>
            </a:p>
          </p:txBody>
        </p:sp>
      </p:grpSp>
    </p:spTree>
    <p:custDataLst>
      <p:tags r:id="rId1"/>
    </p:custDataLst>
    <p:extLst>
      <p:ext uri="{BB962C8B-B14F-4D97-AF65-F5344CB8AC3E}">
        <p14:creationId xmlns:p14="http://schemas.microsoft.com/office/powerpoint/2010/main" val="37825759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615E2-34BD-4112-9B34-68BE01D4C723}"/>
              </a:ext>
            </a:extLst>
          </p:cNvPr>
          <p:cNvSpPr>
            <a:spLocks noGrp="1"/>
          </p:cNvSpPr>
          <p:nvPr>
            <p:ph type="title"/>
          </p:nvPr>
        </p:nvSpPr>
        <p:spPr/>
        <p:txBody>
          <a:bodyPr/>
          <a:lstStyle/>
          <a:p>
            <a:r>
              <a:rPr lang="en-GB" dirty="0"/>
              <a:t>Pharmaceutical manufacturing</a:t>
            </a:r>
          </a:p>
        </p:txBody>
      </p:sp>
      <p:sp>
        <p:nvSpPr>
          <p:cNvPr id="3" name="Text Placeholder 2">
            <a:extLst>
              <a:ext uri="{FF2B5EF4-FFF2-40B4-BE49-F238E27FC236}">
                <a16:creationId xmlns:a16="http://schemas.microsoft.com/office/drawing/2014/main" id="{5CE80920-1BF3-4CD3-B6CC-A405624008FD}"/>
              </a:ext>
            </a:extLst>
          </p:cNvPr>
          <p:cNvSpPr>
            <a:spLocks noGrp="1"/>
          </p:cNvSpPr>
          <p:nvPr>
            <p:ph type="body" sz="quarter" idx="10"/>
          </p:nvPr>
        </p:nvSpPr>
        <p:spPr>
          <a:xfrm>
            <a:off x="357188" y="1454400"/>
            <a:ext cx="11139530" cy="2190624"/>
          </a:xfrm>
        </p:spPr>
        <p:txBody>
          <a:bodyPr/>
          <a:lstStyle/>
          <a:p>
            <a:pPr algn="just"/>
            <a:r>
              <a:rPr lang="en-GB" dirty="0"/>
              <a:t>The manufacturing process of pharmaceuticals requires a lot of resources.</a:t>
            </a:r>
          </a:p>
          <a:p>
            <a:pPr algn="just"/>
            <a:r>
              <a:rPr lang="en-GB" dirty="0"/>
              <a:t>Energy and water are consumed in the making of pharmaceuticals, but perhaps most significantly, the quantity of </a:t>
            </a:r>
            <a:r>
              <a:rPr lang="en-GB" b="1" dirty="0">
                <a:solidFill>
                  <a:schemeClr val="accent3"/>
                </a:solidFill>
              </a:rPr>
              <a:t>waste</a:t>
            </a:r>
            <a:r>
              <a:rPr lang="en-GB" dirty="0"/>
              <a:t> created by the pharmaceutical industry is extremely high compared to other industries. Hundreds of times more waste than products are formed! </a:t>
            </a:r>
          </a:p>
          <a:p>
            <a:pPr algn="just"/>
            <a:r>
              <a:rPr lang="en-GB" dirty="0"/>
              <a:t>Pharmaceuticals are made from hazardous chemicals, meaning that</a:t>
            </a:r>
            <a:r>
              <a:rPr lang="en-GB" dirty="0">
                <a:solidFill>
                  <a:schemeClr val="accent3"/>
                </a:solidFill>
              </a:rPr>
              <a:t> </a:t>
            </a:r>
            <a:r>
              <a:rPr lang="en-GB" b="1" dirty="0">
                <a:solidFill>
                  <a:schemeClr val="accent3"/>
                </a:solidFill>
              </a:rPr>
              <a:t>safety</a:t>
            </a:r>
            <a:r>
              <a:rPr lang="en-GB" dirty="0">
                <a:solidFill>
                  <a:schemeClr val="accent3"/>
                </a:solidFill>
              </a:rPr>
              <a:t> </a:t>
            </a:r>
            <a:r>
              <a:rPr lang="en-GB" dirty="0"/>
              <a:t>precautions are needed to protect workers and avoid leaks into the environment (known as fugitive emissions).</a:t>
            </a:r>
          </a:p>
        </p:txBody>
      </p:sp>
      <p:sp>
        <p:nvSpPr>
          <p:cNvPr id="4" name="Isosceles Triangle 3">
            <a:hlinkClick r:id="" action="ppaction://hlinkshowjump?jump=nextslide"/>
            <a:extLst>
              <a:ext uri="{FF2B5EF4-FFF2-40B4-BE49-F238E27FC236}">
                <a16:creationId xmlns:a16="http://schemas.microsoft.com/office/drawing/2014/main" id="{E1990D5F-4B07-4213-B5B5-AD4F3CEDBE3F}"/>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hlinkClick r:id="" action="ppaction://hlinkshowjump?jump=previousslide"/>
            <a:extLst>
              <a:ext uri="{FF2B5EF4-FFF2-40B4-BE49-F238E27FC236}">
                <a16:creationId xmlns:a16="http://schemas.microsoft.com/office/drawing/2014/main" id="{FC8B429D-B7A4-4377-A304-900A9DFF7AFA}"/>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
            <a:extLst>
              <a:ext uri="{FF2B5EF4-FFF2-40B4-BE49-F238E27FC236}">
                <a16:creationId xmlns:a16="http://schemas.microsoft.com/office/drawing/2014/main" id="{9138440D-7A73-7376-45EE-C1B9D261C5B4}"/>
              </a:ext>
            </a:extLst>
          </p:cNvPr>
          <p:cNvSpPr txBox="1">
            <a:spLocks/>
          </p:cNvSpPr>
          <p:nvPr/>
        </p:nvSpPr>
        <p:spPr bwMode="auto">
          <a:xfrm>
            <a:off x="356420" y="3717032"/>
            <a:ext cx="11140298" cy="1512168"/>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lgn="just"/>
            <a:r>
              <a:rPr lang="en-GB" dirty="0"/>
              <a:t>Modern pharmaceutical production is performed to high health and safety standards.</a:t>
            </a:r>
          </a:p>
          <a:p>
            <a:pPr algn="just"/>
            <a:r>
              <a:rPr lang="en-GB" b="1" dirty="0">
                <a:solidFill>
                  <a:schemeClr val="accent3"/>
                </a:solidFill>
              </a:rPr>
              <a:t>Good Manufacturing Practice </a:t>
            </a:r>
            <a:r>
              <a:rPr lang="en-GB" dirty="0"/>
              <a:t>(GMP) is a legal code of practice to ensure medicines are high quality, safe and effective.</a:t>
            </a:r>
          </a:p>
          <a:p>
            <a:pPr algn="just"/>
            <a:r>
              <a:rPr lang="en-GB" dirty="0"/>
              <a:t>As well as minimising exposure to hazardous chemicals, new scientific techniques can be used to </a:t>
            </a:r>
            <a:r>
              <a:rPr lang="en-GB" b="1" dirty="0">
                <a:solidFill>
                  <a:schemeClr val="accent3"/>
                </a:solidFill>
              </a:rPr>
              <a:t>reduce</a:t>
            </a:r>
            <a:r>
              <a:rPr lang="en-GB" dirty="0"/>
              <a:t> the amount of chemicals needed and replace them with </a:t>
            </a:r>
            <a:r>
              <a:rPr lang="en-GB" b="1" dirty="0">
                <a:solidFill>
                  <a:schemeClr val="accent3"/>
                </a:solidFill>
              </a:rPr>
              <a:t>safer</a:t>
            </a:r>
            <a:r>
              <a:rPr lang="en-GB" dirty="0"/>
              <a:t> alternatives.</a:t>
            </a:r>
          </a:p>
          <a:p>
            <a:pPr algn="just"/>
            <a:r>
              <a:rPr lang="en-GB" dirty="0"/>
              <a:t>We shall now explore some of the actions being taken by pharmaceutical companies to protect workers and the environment.</a:t>
            </a:r>
          </a:p>
          <a:p>
            <a:pPr algn="just"/>
            <a:endParaRPr lang="en-GB" dirty="0"/>
          </a:p>
        </p:txBody>
      </p:sp>
      <p:sp>
        <p:nvSpPr>
          <p:cNvPr id="9" name="Text Placeholder 2">
            <a:extLst>
              <a:ext uri="{FF2B5EF4-FFF2-40B4-BE49-F238E27FC236}">
                <a16:creationId xmlns:a16="http://schemas.microsoft.com/office/drawing/2014/main" id="{28D1D13D-4EE3-598F-DFDC-0D2E39425CC9}"/>
              </a:ext>
            </a:extLst>
          </p:cNvPr>
          <p:cNvSpPr txBox="1">
            <a:spLocks/>
          </p:cNvSpPr>
          <p:nvPr/>
        </p:nvSpPr>
        <p:spPr bwMode="auto">
          <a:xfrm>
            <a:off x="2340000" y="6237312"/>
            <a:ext cx="6336704" cy="620688"/>
          </a:xfrm>
          <a:prstGeom prst="rect">
            <a:avLst/>
          </a:prstGeom>
        </p:spPr>
        <p:txBody>
          <a:bodyPr vert="horz" lIns="91440" tIns="45720" rIns="91440" bIns="45720" rtlCol="0">
            <a:noAutofit/>
          </a:bodyPr>
          <a:lstStyle>
            <a:lvl1pPr marL="228600" indent="-228600" algn="l" defTabSz="914400">
              <a:lnSpc>
                <a:spcPct val="100000"/>
              </a:lnSpc>
              <a:spcBef>
                <a:spcPts val="1000"/>
              </a:spcBef>
              <a:buClr>
                <a:schemeClr val="tx2"/>
              </a:buClr>
              <a:buSzPct val="125000"/>
              <a:buFont typeface="Tahoma"/>
              <a:buChar char="▪"/>
              <a:defRPr sz="1800">
                <a:solidFill>
                  <a:schemeClr val="tx1"/>
                </a:solidFill>
                <a:latin typeface="+mn-lt"/>
                <a:ea typeface="+mn-ea"/>
                <a:cs typeface="+mn-cs"/>
              </a:defRPr>
            </a:lvl1pPr>
            <a:lvl2pPr marL="685800" indent="-228600" algn="l" defTabSz="914400">
              <a:lnSpc>
                <a:spcPct val="100000"/>
              </a:lnSpc>
              <a:spcBef>
                <a:spcPts val="500"/>
              </a:spcBef>
              <a:buClr>
                <a:schemeClr val="accent3"/>
              </a:buClr>
              <a:buSzPct val="100000"/>
              <a:buFont typeface="Symbol"/>
              <a:buChar char=""/>
              <a:defRPr sz="1500">
                <a:solidFill>
                  <a:schemeClr val="tx1"/>
                </a:solidFill>
                <a:latin typeface="+mn-lt"/>
                <a:ea typeface="+mn-ea"/>
                <a:cs typeface="+mn-cs"/>
              </a:defRPr>
            </a:lvl2pPr>
            <a:lvl3pPr marL="1143000" indent="-228600" algn="l" defTabSz="914400">
              <a:lnSpc>
                <a:spcPct val="100000"/>
              </a:lnSpc>
              <a:spcBef>
                <a:spcPts val="500"/>
              </a:spcBef>
              <a:buClr>
                <a:schemeClr val="accent1"/>
              </a:buClr>
              <a:buFont typeface="Symbol"/>
              <a:buChar char="·"/>
              <a:defRPr sz="1800">
                <a:solidFill>
                  <a:schemeClr val="tx1"/>
                </a:solidFill>
                <a:latin typeface="+mn-lt"/>
                <a:ea typeface="+mn-ea"/>
                <a:cs typeface="+mn-cs"/>
              </a:defRPr>
            </a:lvl3pPr>
            <a:lvl4pPr marL="1600200" indent="-228600" algn="l" defTabSz="914400">
              <a:lnSpc>
                <a:spcPct val="100000"/>
              </a:lnSpc>
              <a:spcBef>
                <a:spcPts val="500"/>
              </a:spcBef>
              <a:buClr>
                <a:schemeClr val="accent2"/>
              </a:buClr>
              <a:buFont typeface="Symbol"/>
              <a:buChar char="·"/>
              <a:defRPr sz="1600">
                <a:solidFill>
                  <a:schemeClr val="tx1"/>
                </a:solidFill>
                <a:latin typeface="+mn-lt"/>
                <a:ea typeface="+mn-ea"/>
                <a:cs typeface="+mn-cs"/>
              </a:defRPr>
            </a:lvl4pPr>
            <a:lvl5pPr marL="2057400" indent="-228600" algn="l" defTabSz="914400">
              <a:lnSpc>
                <a:spcPct val="90000"/>
              </a:lnSpc>
              <a:spcBef>
                <a:spcPts val="500"/>
              </a:spcBef>
              <a:buClr>
                <a:schemeClr val="tx1"/>
              </a:buClr>
              <a:buFont typeface="Tahoma"/>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pPr>
            <a:r>
              <a:rPr lang="en-GB" sz="1200" dirty="0">
                <a:solidFill>
                  <a:schemeClr val="accent3"/>
                </a:solidFill>
                <a:hlinkClick r:id="rId4">
                  <a:extLst>
                    <a:ext uri="{A12FA001-AC4F-418D-AE19-62706E023703}">
                      <ahyp:hlinkClr xmlns:ahyp="http://schemas.microsoft.com/office/drawing/2018/hyperlinkcolor" val="tx"/>
                    </a:ext>
                  </a:extLst>
                </a:hlinkClick>
              </a:rPr>
              <a:t>R. A. Sheldon, Green Chem., 2023, 25, 1704-1728.</a:t>
            </a:r>
          </a:p>
          <a:p>
            <a:pPr marL="0" indent="0">
              <a:buNone/>
            </a:pPr>
            <a:r>
              <a:rPr lang="en-GB" sz="1200" dirty="0">
                <a:solidFill>
                  <a:schemeClr val="accent3"/>
                </a:solidFill>
                <a:hlinkClick r:id="rId5">
                  <a:extLst>
                    <a:ext uri="{A12FA001-AC4F-418D-AE19-62706E023703}">
                      <ahyp:hlinkClr xmlns:ahyp="http://schemas.microsoft.com/office/drawing/2018/hyperlinkcolor" val="tx"/>
                    </a:ext>
                  </a:extLst>
                </a:hlinkClick>
              </a:rPr>
              <a:t>European Medicines Agency </a:t>
            </a:r>
            <a:endParaRPr lang="en-GB" sz="1200" dirty="0">
              <a:solidFill>
                <a:schemeClr val="accent3"/>
              </a:solidFill>
            </a:endParaRPr>
          </a:p>
        </p:txBody>
      </p:sp>
      <p:sp>
        <p:nvSpPr>
          <p:cNvPr id="7" name="Rectangle 6">
            <a:hlinkClick r:id="rId6" action="ppaction://hlinksldjump"/>
            <a:extLst>
              <a:ext uri="{FF2B5EF4-FFF2-40B4-BE49-F238E27FC236}">
                <a16:creationId xmlns:a16="http://schemas.microsoft.com/office/drawing/2014/main" id="{1B0E6DB3-01D4-046D-C3C8-3B79D1C0D95D}"/>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376940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3A2EA3D6-3873-B012-14D7-73EBDDEB5841}"/>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C974E387-5E97-5C11-242E-BC438DC4C01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BD53E16C-CD56-466F-4642-37C9CC0E1020}"/>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67" name="TextBox 266">
            <a:hlinkClick r:id="" action="ppaction://hlinkshowjump?jump=nextslide"/>
            <a:extLst>
              <a:ext uri="{FF2B5EF4-FFF2-40B4-BE49-F238E27FC236}">
                <a16:creationId xmlns:a16="http://schemas.microsoft.com/office/drawing/2014/main" id="{3E5FDF57-6095-41AC-B6D4-65CCD9AE599F}"/>
              </a:ext>
            </a:extLst>
          </p:cNvPr>
          <p:cNvSpPr txBox="1"/>
          <p:nvPr/>
        </p:nvSpPr>
        <p:spPr>
          <a:xfrm>
            <a:off x="2737457" y="3418211"/>
            <a:ext cx="930063" cy="323165"/>
          </a:xfrm>
          <a:prstGeom prst="rect">
            <a:avLst/>
          </a:prstGeom>
          <a:solidFill>
            <a:schemeClr val="bg1"/>
          </a:solidFill>
        </p:spPr>
        <p:txBody>
          <a:bodyPr wrap="none" rtlCol="0">
            <a:spAutoFit/>
          </a:bodyPr>
          <a:lstStyle/>
          <a:p>
            <a:r>
              <a:rPr lang="en-GB" sz="1500" dirty="0"/>
              <a:t>Hospital</a:t>
            </a:r>
          </a:p>
        </p:txBody>
      </p:sp>
      <p:pic>
        <p:nvPicPr>
          <p:cNvPr id="258" name="Graphic 257" descr="Magnifying glass with solid fill">
            <a:hlinkClick r:id="" action="ppaction://hlinkshowjump?jump=nextslide"/>
            <a:extLst>
              <a:ext uri="{FF2B5EF4-FFF2-40B4-BE49-F238E27FC236}">
                <a16:creationId xmlns:a16="http://schemas.microsoft.com/office/drawing/2014/main" id="{048E1763-1393-45EC-8ED3-DF2EEF231D2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146766" y="3211023"/>
            <a:ext cx="900000" cy="900000"/>
          </a:xfrm>
          <a:prstGeom prst="rect">
            <a:avLst/>
          </a:prstGeom>
        </p:spPr>
      </p:pic>
      <p:sp>
        <p:nvSpPr>
          <p:cNvPr id="253" name="TextBox 252">
            <a:extLst>
              <a:ext uri="{FF2B5EF4-FFF2-40B4-BE49-F238E27FC236}">
                <a16:creationId xmlns:a16="http://schemas.microsoft.com/office/drawing/2014/main" id="{49548645-3FE2-49DF-9968-37E85CA91990}"/>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5" name="Group 4">
            <a:extLst>
              <a:ext uri="{FF2B5EF4-FFF2-40B4-BE49-F238E27FC236}">
                <a16:creationId xmlns:a16="http://schemas.microsoft.com/office/drawing/2014/main" id="{A72A7AFF-F50B-373B-6011-13D4A1B7F68D}"/>
              </a:ext>
            </a:extLst>
          </p:cNvPr>
          <p:cNvGrpSpPr/>
          <p:nvPr/>
        </p:nvGrpSpPr>
        <p:grpSpPr>
          <a:xfrm>
            <a:off x="2754154" y="4154737"/>
            <a:ext cx="1578520" cy="965724"/>
            <a:chOff x="2754154" y="4154737"/>
            <a:chExt cx="1578520" cy="965724"/>
          </a:xfrm>
        </p:grpSpPr>
        <p:pic>
          <p:nvPicPr>
            <p:cNvPr id="6" name="Graphic 5" descr="Lotus Flower with solid fill">
              <a:extLst>
                <a:ext uri="{FF2B5EF4-FFF2-40B4-BE49-F238E27FC236}">
                  <a16:creationId xmlns:a16="http://schemas.microsoft.com/office/drawing/2014/main" id="{FF41B0A6-37EF-B0F2-505B-9FFD613531D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7" name="Graphic 46" descr="Lotus Flower with solid fill">
              <a:extLst>
                <a:ext uri="{FF2B5EF4-FFF2-40B4-BE49-F238E27FC236}">
                  <a16:creationId xmlns:a16="http://schemas.microsoft.com/office/drawing/2014/main" id="{E7E7E1AA-D3D3-3D4D-4AE1-6F2189F3381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49" name="Graphic 48" descr="Lotus Flower with solid fill">
              <a:extLst>
                <a:ext uri="{FF2B5EF4-FFF2-40B4-BE49-F238E27FC236}">
                  <a16:creationId xmlns:a16="http://schemas.microsoft.com/office/drawing/2014/main" id="{849DE78F-6BDE-C0FD-37DF-45B929941D4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0" name="Graphic 49" descr="Lotus Flower with solid fill">
              <a:extLst>
                <a:ext uri="{FF2B5EF4-FFF2-40B4-BE49-F238E27FC236}">
                  <a16:creationId xmlns:a16="http://schemas.microsoft.com/office/drawing/2014/main" id="{CDE64AEB-E25F-1100-147B-7D375B05FD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1" name="Graphic 50" descr="Lotus Flower with solid fill">
              <a:extLst>
                <a:ext uri="{FF2B5EF4-FFF2-40B4-BE49-F238E27FC236}">
                  <a16:creationId xmlns:a16="http://schemas.microsoft.com/office/drawing/2014/main" id="{E88014F0-9FF6-D20C-13F6-80A26D454D2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2" name="Graphic 51" descr="Lotus Flower with solid fill">
              <a:extLst>
                <a:ext uri="{FF2B5EF4-FFF2-40B4-BE49-F238E27FC236}">
                  <a16:creationId xmlns:a16="http://schemas.microsoft.com/office/drawing/2014/main" id="{4635F26E-4AEA-02F3-3B96-1784D481FF1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3" name="Graphic 52" descr="Lotus Flower with solid fill">
              <a:extLst>
                <a:ext uri="{FF2B5EF4-FFF2-40B4-BE49-F238E27FC236}">
                  <a16:creationId xmlns:a16="http://schemas.microsoft.com/office/drawing/2014/main" id="{5930E37E-5EA9-095B-62CA-95FDD3A1BD1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4" name="Graphic 53" descr="Lotus Flower with solid fill">
              <a:extLst>
                <a:ext uri="{FF2B5EF4-FFF2-40B4-BE49-F238E27FC236}">
                  <a16:creationId xmlns:a16="http://schemas.microsoft.com/office/drawing/2014/main" id="{ABDA1E2E-D699-0323-282D-5AA9CB3A14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5" name="Graphic 54" descr="Lotus Flower with solid fill">
              <a:extLst>
                <a:ext uri="{FF2B5EF4-FFF2-40B4-BE49-F238E27FC236}">
                  <a16:creationId xmlns:a16="http://schemas.microsoft.com/office/drawing/2014/main" id="{8DC66D08-6081-F668-1E3C-812D9E364ED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6" name="Graphic 55" descr="Lotus Flower with solid fill">
              <a:extLst>
                <a:ext uri="{FF2B5EF4-FFF2-40B4-BE49-F238E27FC236}">
                  <a16:creationId xmlns:a16="http://schemas.microsoft.com/office/drawing/2014/main" id="{BF3C3869-D91E-94D1-DE00-38A52D759B0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7" name="Graphic 56" descr="Lotus Flower with solid fill">
              <a:extLst>
                <a:ext uri="{FF2B5EF4-FFF2-40B4-BE49-F238E27FC236}">
                  <a16:creationId xmlns:a16="http://schemas.microsoft.com/office/drawing/2014/main" id="{2E8FDC05-D15E-B981-E5F1-96782A0A328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8" name="Graphic 57" descr="Lotus Flower with solid fill">
              <a:extLst>
                <a:ext uri="{FF2B5EF4-FFF2-40B4-BE49-F238E27FC236}">
                  <a16:creationId xmlns:a16="http://schemas.microsoft.com/office/drawing/2014/main" id="{C084011C-31D2-3FBB-DCDB-BF286B7936D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59" name="Graphic 58" descr="Lotus Flower with solid fill">
              <a:extLst>
                <a:ext uri="{FF2B5EF4-FFF2-40B4-BE49-F238E27FC236}">
                  <a16:creationId xmlns:a16="http://schemas.microsoft.com/office/drawing/2014/main" id="{03ADFFCB-49B4-0103-27EC-FBDAFEFD07F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0" name="Graphic 59" descr="Lotus Flower with solid fill">
              <a:extLst>
                <a:ext uri="{FF2B5EF4-FFF2-40B4-BE49-F238E27FC236}">
                  <a16:creationId xmlns:a16="http://schemas.microsoft.com/office/drawing/2014/main" id="{72AF59F1-76A2-7E96-8A6E-2676377AB4D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1" name="Graphic 60" descr="Lotus Flower with solid fill">
              <a:extLst>
                <a:ext uri="{FF2B5EF4-FFF2-40B4-BE49-F238E27FC236}">
                  <a16:creationId xmlns:a16="http://schemas.microsoft.com/office/drawing/2014/main" id="{72C33E82-FFEA-0BB3-33AC-83B8C171F05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266" name="Rectangle 265">
            <a:hlinkHover r:id="rId14" action="ppaction://hlinksldjump"/>
            <a:extLst>
              <a:ext uri="{FF2B5EF4-FFF2-40B4-BE49-F238E27FC236}">
                <a16:creationId xmlns:a16="http://schemas.microsoft.com/office/drawing/2014/main" id="{C944F7F2-2833-402B-A4E8-7F7A0B4269FE}"/>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Oval 264">
            <a:hlinkClick r:id="" action="ppaction://hlinkshowjump?jump=nextslide"/>
            <a:extLst>
              <a:ext uri="{FF2B5EF4-FFF2-40B4-BE49-F238E27FC236}">
                <a16:creationId xmlns:a16="http://schemas.microsoft.com/office/drawing/2014/main" id="{64E47BD9-6C7C-4FCA-9AC2-A0E5028F6112}"/>
              </a:ext>
            </a:extLst>
          </p:cNvPr>
          <p:cNvSpPr/>
          <p:nvPr/>
        </p:nvSpPr>
        <p:spPr>
          <a:xfrm>
            <a:off x="1383775" y="2635296"/>
            <a:ext cx="2043678" cy="19869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489741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D3C96C-9054-B2FF-F655-F61B167DE146}"/>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A53EEA22-E01B-BD26-B2E6-528CED32EA8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9D449418-8524-F985-A353-6338CB44C44E}"/>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Hospital</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Parallelogram 254">
            <a:extLst>
              <a:ext uri="{FF2B5EF4-FFF2-40B4-BE49-F238E27FC236}">
                <a16:creationId xmlns:a16="http://schemas.microsoft.com/office/drawing/2014/main" id="{86CA8016-5CA4-4594-9B40-0A1FA3F0F449}"/>
              </a:ext>
            </a:extLst>
          </p:cNvPr>
          <p:cNvSpPr/>
          <p:nvPr/>
        </p:nvSpPr>
        <p:spPr>
          <a:xfrm rot="1760156">
            <a:off x="3103003" y="-70362"/>
            <a:ext cx="2457166" cy="2202904"/>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7A991D14-48A8-FE6C-DD75-360A97B2D0C4}"/>
              </a:ext>
            </a:extLst>
          </p:cNvPr>
          <p:cNvGrpSpPr/>
          <p:nvPr/>
        </p:nvGrpSpPr>
        <p:grpSpPr>
          <a:xfrm>
            <a:off x="2754154" y="4154737"/>
            <a:ext cx="1578520" cy="965724"/>
            <a:chOff x="2754154" y="4154737"/>
            <a:chExt cx="1578520" cy="965724"/>
          </a:xfrm>
        </p:grpSpPr>
        <p:pic>
          <p:nvPicPr>
            <p:cNvPr id="47" name="Graphic 46" descr="Lotus Flower with solid fill">
              <a:extLst>
                <a:ext uri="{FF2B5EF4-FFF2-40B4-BE49-F238E27FC236}">
                  <a16:creationId xmlns:a16="http://schemas.microsoft.com/office/drawing/2014/main" id="{71268E29-D42D-DB01-2824-1FB31B659E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34158" y="4154737"/>
              <a:ext cx="270611" cy="270611"/>
            </a:xfrm>
            <a:prstGeom prst="rect">
              <a:avLst/>
            </a:prstGeom>
          </p:spPr>
        </p:pic>
        <p:pic>
          <p:nvPicPr>
            <p:cNvPr id="51" name="Graphic 50" descr="Lotus Flower with solid fill">
              <a:extLst>
                <a:ext uri="{FF2B5EF4-FFF2-40B4-BE49-F238E27FC236}">
                  <a16:creationId xmlns:a16="http://schemas.microsoft.com/office/drawing/2014/main" id="{BDBCD765-BD2F-F2C6-EB14-C33060A7941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65289" y="4268572"/>
              <a:ext cx="270611" cy="270611"/>
            </a:xfrm>
            <a:prstGeom prst="rect">
              <a:avLst/>
            </a:prstGeom>
          </p:spPr>
        </p:pic>
        <p:pic>
          <p:nvPicPr>
            <p:cNvPr id="52" name="Graphic 51" descr="Lotus Flower with solid fill">
              <a:extLst>
                <a:ext uri="{FF2B5EF4-FFF2-40B4-BE49-F238E27FC236}">
                  <a16:creationId xmlns:a16="http://schemas.microsoft.com/office/drawing/2014/main" id="{D1DDA923-D499-14F0-1493-E664AE6D0B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62063" y="4379271"/>
              <a:ext cx="270611" cy="270611"/>
            </a:xfrm>
            <a:prstGeom prst="rect">
              <a:avLst/>
            </a:prstGeom>
          </p:spPr>
        </p:pic>
        <p:pic>
          <p:nvPicPr>
            <p:cNvPr id="53" name="Graphic 52" descr="Lotus Flower with solid fill">
              <a:extLst>
                <a:ext uri="{FF2B5EF4-FFF2-40B4-BE49-F238E27FC236}">
                  <a16:creationId xmlns:a16="http://schemas.microsoft.com/office/drawing/2014/main" id="{DF876DF2-3484-EE5F-51B2-1336EECC3B9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08779" y="4284808"/>
              <a:ext cx="270611" cy="270611"/>
            </a:xfrm>
            <a:prstGeom prst="rect">
              <a:avLst/>
            </a:prstGeom>
          </p:spPr>
        </p:pic>
        <p:pic>
          <p:nvPicPr>
            <p:cNvPr id="54" name="Graphic 53" descr="Lotus Flower with solid fill">
              <a:extLst>
                <a:ext uri="{FF2B5EF4-FFF2-40B4-BE49-F238E27FC236}">
                  <a16:creationId xmlns:a16="http://schemas.microsoft.com/office/drawing/2014/main" id="{8A45ED8E-71C0-10F8-6B22-383778803D4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5560" y="4380311"/>
              <a:ext cx="270611" cy="270611"/>
            </a:xfrm>
            <a:prstGeom prst="rect">
              <a:avLst/>
            </a:prstGeom>
          </p:spPr>
        </p:pic>
        <p:pic>
          <p:nvPicPr>
            <p:cNvPr id="55" name="Graphic 54" descr="Lotus Flower with solid fill">
              <a:extLst>
                <a:ext uri="{FF2B5EF4-FFF2-40B4-BE49-F238E27FC236}">
                  <a16:creationId xmlns:a16="http://schemas.microsoft.com/office/drawing/2014/main" id="{F0548D93-1FB2-34BB-1F5B-A1D8F4493C8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22334" y="4491010"/>
              <a:ext cx="270611" cy="270611"/>
            </a:xfrm>
            <a:prstGeom prst="rect">
              <a:avLst/>
            </a:prstGeom>
          </p:spPr>
        </p:pic>
        <p:pic>
          <p:nvPicPr>
            <p:cNvPr id="56" name="Graphic 55" descr="Lotus Flower with solid fill">
              <a:extLst>
                <a:ext uri="{FF2B5EF4-FFF2-40B4-BE49-F238E27FC236}">
                  <a16:creationId xmlns:a16="http://schemas.microsoft.com/office/drawing/2014/main" id="{A1846DB8-76E2-3F38-2433-3EAB4D3E4FF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0285" y="4397949"/>
              <a:ext cx="270611" cy="270611"/>
            </a:xfrm>
            <a:prstGeom prst="rect">
              <a:avLst/>
            </a:prstGeom>
          </p:spPr>
        </p:pic>
        <p:pic>
          <p:nvPicPr>
            <p:cNvPr id="57" name="Graphic 56" descr="Lotus Flower with solid fill">
              <a:extLst>
                <a:ext uri="{FF2B5EF4-FFF2-40B4-BE49-F238E27FC236}">
                  <a16:creationId xmlns:a16="http://schemas.microsoft.com/office/drawing/2014/main" id="{87654705-2EF9-EF16-872B-0E3B477ABF0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11416" y="4511784"/>
              <a:ext cx="270611" cy="270611"/>
            </a:xfrm>
            <a:prstGeom prst="rect">
              <a:avLst/>
            </a:prstGeom>
          </p:spPr>
        </p:pic>
        <p:pic>
          <p:nvPicPr>
            <p:cNvPr id="58" name="Graphic 57" descr="Lotus Flower with solid fill">
              <a:extLst>
                <a:ext uri="{FF2B5EF4-FFF2-40B4-BE49-F238E27FC236}">
                  <a16:creationId xmlns:a16="http://schemas.microsoft.com/office/drawing/2014/main" id="{44DBC318-EC37-30D5-F1DB-3667C1FA93A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0872" y="4614316"/>
              <a:ext cx="270611" cy="270611"/>
            </a:xfrm>
            <a:prstGeom prst="rect">
              <a:avLst/>
            </a:prstGeom>
          </p:spPr>
        </p:pic>
        <p:pic>
          <p:nvPicPr>
            <p:cNvPr id="59" name="Graphic 58" descr="Lotus Flower with solid fill">
              <a:extLst>
                <a:ext uri="{FF2B5EF4-FFF2-40B4-BE49-F238E27FC236}">
                  <a16:creationId xmlns:a16="http://schemas.microsoft.com/office/drawing/2014/main" id="{DA292F6E-3B25-014E-8EF0-58C9FC6F1F5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82337" y="4516033"/>
              <a:ext cx="270611" cy="270611"/>
            </a:xfrm>
            <a:prstGeom prst="rect">
              <a:avLst/>
            </a:prstGeom>
          </p:spPr>
        </p:pic>
        <p:pic>
          <p:nvPicPr>
            <p:cNvPr id="60" name="Graphic 59" descr="Lotus Flower with solid fill">
              <a:extLst>
                <a:ext uri="{FF2B5EF4-FFF2-40B4-BE49-F238E27FC236}">
                  <a16:creationId xmlns:a16="http://schemas.microsoft.com/office/drawing/2014/main" id="{D744D4BE-C5CB-597E-5C5A-59BA287EB99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99556" y="4618588"/>
              <a:ext cx="270611" cy="270611"/>
            </a:xfrm>
            <a:prstGeom prst="rect">
              <a:avLst/>
            </a:prstGeom>
          </p:spPr>
        </p:pic>
        <p:pic>
          <p:nvPicPr>
            <p:cNvPr id="61" name="Graphic 60" descr="Lotus Flower with solid fill">
              <a:extLst>
                <a:ext uri="{FF2B5EF4-FFF2-40B4-BE49-F238E27FC236}">
                  <a16:creationId xmlns:a16="http://schemas.microsoft.com/office/drawing/2014/main" id="{D68027CD-3BA3-3F2D-A428-4DB89F880A3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10242" y="4740567"/>
              <a:ext cx="270611" cy="270611"/>
            </a:xfrm>
            <a:prstGeom prst="rect">
              <a:avLst/>
            </a:prstGeom>
          </p:spPr>
        </p:pic>
        <p:pic>
          <p:nvPicPr>
            <p:cNvPr id="62" name="Graphic 61" descr="Lotus Flower with solid fill">
              <a:extLst>
                <a:ext uri="{FF2B5EF4-FFF2-40B4-BE49-F238E27FC236}">
                  <a16:creationId xmlns:a16="http://schemas.microsoft.com/office/drawing/2014/main" id="{A1CDE26C-15BC-27DA-DFED-A37C11534A4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754154" y="4625316"/>
              <a:ext cx="270611" cy="270611"/>
            </a:xfrm>
            <a:prstGeom prst="rect">
              <a:avLst/>
            </a:prstGeom>
          </p:spPr>
        </p:pic>
        <p:pic>
          <p:nvPicPr>
            <p:cNvPr id="63" name="Graphic 62" descr="Lotus Flower with solid fill">
              <a:extLst>
                <a:ext uri="{FF2B5EF4-FFF2-40B4-BE49-F238E27FC236}">
                  <a16:creationId xmlns:a16="http://schemas.microsoft.com/office/drawing/2014/main" id="{F8B0CEA3-E803-E331-2A48-9BBBCA4B040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74362" y="4753326"/>
              <a:ext cx="270611" cy="270611"/>
            </a:xfrm>
            <a:prstGeom prst="rect">
              <a:avLst/>
            </a:prstGeom>
          </p:spPr>
        </p:pic>
        <p:pic>
          <p:nvPicPr>
            <p:cNvPr id="449" name="Graphic 448" descr="Lotus Flower with solid fill">
              <a:extLst>
                <a:ext uri="{FF2B5EF4-FFF2-40B4-BE49-F238E27FC236}">
                  <a16:creationId xmlns:a16="http://schemas.microsoft.com/office/drawing/2014/main" id="{61962A19-25D8-376A-B69B-0B0EE4E81C3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2059" y="4849850"/>
              <a:ext cx="270611" cy="270611"/>
            </a:xfrm>
            <a:prstGeom prst="rect">
              <a:avLst/>
            </a:prstGeom>
          </p:spPr>
        </p:pic>
      </p:grpSp>
      <p:sp>
        <p:nvSpPr>
          <p:cNvPr id="41" name="Parallelogram 40">
            <a:extLst>
              <a:ext uri="{FF2B5EF4-FFF2-40B4-BE49-F238E27FC236}">
                <a16:creationId xmlns:a16="http://schemas.microsoft.com/office/drawing/2014/main" id="{8363502F-7DB7-4089-AB6D-BA1FCF8BFE92}"/>
              </a:ext>
            </a:extLst>
          </p:cNvPr>
          <p:cNvSpPr/>
          <p:nvPr/>
        </p:nvSpPr>
        <p:spPr>
          <a:xfrm rot="1760156">
            <a:off x="1528450" y="568276"/>
            <a:ext cx="8981979" cy="5812792"/>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260" name="Group 259">
            <a:extLst>
              <a:ext uri="{FF2B5EF4-FFF2-40B4-BE49-F238E27FC236}">
                <a16:creationId xmlns:a16="http://schemas.microsoft.com/office/drawing/2014/main" id="{288FBB26-A773-4FAC-AB1D-124F53D033C4}"/>
              </a:ext>
            </a:extLst>
          </p:cNvPr>
          <p:cNvGrpSpPr/>
          <p:nvPr/>
        </p:nvGrpSpPr>
        <p:grpSpPr>
          <a:xfrm>
            <a:off x="4689229" y="2411596"/>
            <a:ext cx="3808909" cy="2850999"/>
            <a:chOff x="7333950" y="2532890"/>
            <a:chExt cx="3808909" cy="2850999"/>
          </a:xfrm>
        </p:grpSpPr>
        <p:grpSp>
          <p:nvGrpSpPr>
            <p:cNvPr id="261" name="Group 260">
              <a:extLst>
                <a:ext uri="{FF2B5EF4-FFF2-40B4-BE49-F238E27FC236}">
                  <a16:creationId xmlns:a16="http://schemas.microsoft.com/office/drawing/2014/main" id="{F0376FD6-ECEF-47FB-A042-413849B31031}"/>
                </a:ext>
              </a:extLst>
            </p:cNvPr>
            <p:cNvGrpSpPr/>
            <p:nvPr/>
          </p:nvGrpSpPr>
          <p:grpSpPr>
            <a:xfrm>
              <a:off x="7333950" y="2856047"/>
              <a:ext cx="3808909" cy="2527842"/>
              <a:chOff x="6991091" y="2152158"/>
              <a:chExt cx="3808909" cy="2527842"/>
            </a:xfrm>
          </p:grpSpPr>
          <p:sp>
            <p:nvSpPr>
              <p:cNvPr id="263" name="Rectangle 262">
                <a:hlinkClick r:id="rId12" action="ppaction://hlinksldjump"/>
                <a:extLst>
                  <a:ext uri="{FF2B5EF4-FFF2-40B4-BE49-F238E27FC236}">
                    <a16:creationId xmlns:a16="http://schemas.microsoft.com/office/drawing/2014/main" id="{5B8B4531-2F8C-428C-A16B-326FCFE607B0}"/>
                  </a:ext>
                </a:extLst>
              </p:cNvPr>
              <p:cNvSpPr/>
              <p:nvPr/>
            </p:nvSpPr>
            <p:spPr>
              <a:xfrm>
                <a:off x="6991091" y="2152158"/>
                <a:ext cx="3808909" cy="2527842"/>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Some medicine is consumed in hospitals (estimates vary from 1% to 20%) but the majority of medicines are consumed at home. Household waste water is the major source of pharmaceuticals in the environment.</a:t>
                </a:r>
              </a:p>
            </p:txBody>
          </p:sp>
          <p:sp>
            <p:nvSpPr>
              <p:cNvPr id="264" name="Right Triangle 263">
                <a:hlinkClick r:id="rId12" action="ppaction://hlinksldjump"/>
                <a:extLst>
                  <a:ext uri="{FF2B5EF4-FFF2-40B4-BE49-F238E27FC236}">
                    <a16:creationId xmlns:a16="http://schemas.microsoft.com/office/drawing/2014/main" id="{FC5ADB59-C5A3-40CC-863F-E3D6B19D53A0}"/>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2" name="TextBox 261">
              <a:hlinkClick r:id="rId12" action="ppaction://hlinksldjump"/>
              <a:extLst>
                <a:ext uri="{FF2B5EF4-FFF2-40B4-BE49-F238E27FC236}">
                  <a16:creationId xmlns:a16="http://schemas.microsoft.com/office/drawing/2014/main" id="{305CDAE5-CF3B-46E5-AA6A-1E389E19E005}"/>
                </a:ext>
              </a:extLst>
            </p:cNvPr>
            <p:cNvSpPr txBox="1"/>
            <p:nvPr/>
          </p:nvSpPr>
          <p:spPr>
            <a:xfrm>
              <a:off x="7340017" y="2532890"/>
              <a:ext cx="3802841" cy="369332"/>
            </a:xfrm>
            <a:prstGeom prst="rect">
              <a:avLst/>
            </a:prstGeom>
            <a:solidFill>
              <a:schemeClr val="accent2"/>
            </a:solidFill>
          </p:spPr>
          <p:txBody>
            <a:bodyPr wrap="square" rtlCol="0">
              <a:spAutoFit/>
            </a:bodyPr>
            <a:lstStyle/>
            <a:p>
              <a:r>
                <a:rPr lang="en-GB" dirty="0">
                  <a:solidFill>
                    <a:schemeClr val="accent3"/>
                  </a:solidFill>
                </a:rPr>
                <a:t>Hospital</a:t>
              </a:r>
            </a:p>
          </p:txBody>
        </p:sp>
      </p:grpSp>
    </p:spTree>
    <p:custDataLst>
      <p:tags r:id="rId1"/>
    </p:custDataLst>
    <p:extLst>
      <p:ext uri="{BB962C8B-B14F-4D97-AF65-F5344CB8AC3E}">
        <p14:creationId xmlns:p14="http://schemas.microsoft.com/office/powerpoint/2010/main" val="35457607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8E8EEBD-FF63-F526-CB16-AB3A69CFC57B}"/>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01574AEE-088D-1426-ECF1-B514008D2827}"/>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B2A4B306-39A4-1806-256E-BB38637D88FE}"/>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65" name="Oval 264">
            <a:hlinkClick r:id="" action="ppaction://hlinkshowjump?jump=nextslide"/>
            <a:extLst>
              <a:ext uri="{FF2B5EF4-FFF2-40B4-BE49-F238E27FC236}">
                <a16:creationId xmlns:a16="http://schemas.microsoft.com/office/drawing/2014/main" id="{BC1C8CAC-DD1B-4419-A328-A13C026723B1}"/>
              </a:ext>
            </a:extLst>
          </p:cNvPr>
          <p:cNvSpPr/>
          <p:nvPr/>
        </p:nvSpPr>
        <p:spPr>
          <a:xfrm>
            <a:off x="2711624" y="3488962"/>
            <a:ext cx="2043678" cy="19869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 name="TextBox 252">
            <a:extLst>
              <a:ext uri="{FF2B5EF4-FFF2-40B4-BE49-F238E27FC236}">
                <a16:creationId xmlns:a16="http://schemas.microsoft.com/office/drawing/2014/main" id="{33E74632-47D1-43E1-B5B6-89C2DE85357D}"/>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sp>
        <p:nvSpPr>
          <p:cNvPr id="266" name="Rectangle 265">
            <a:hlinkHover r:id="rId10" action="ppaction://hlinksldjump"/>
            <a:extLst>
              <a:ext uri="{FF2B5EF4-FFF2-40B4-BE49-F238E27FC236}">
                <a16:creationId xmlns:a16="http://schemas.microsoft.com/office/drawing/2014/main" id="{48EA7A3F-5B0E-45B0-BEC2-B5B38E26D702}"/>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63" name="Group 462">
            <a:extLst>
              <a:ext uri="{FF2B5EF4-FFF2-40B4-BE49-F238E27FC236}">
                <a16:creationId xmlns:a16="http://schemas.microsoft.com/office/drawing/2014/main" id="{3343490D-6741-2C96-22D1-90431249CB4A}"/>
              </a:ext>
            </a:extLst>
          </p:cNvPr>
          <p:cNvGrpSpPr/>
          <p:nvPr/>
        </p:nvGrpSpPr>
        <p:grpSpPr>
          <a:xfrm>
            <a:off x="2754154" y="4154737"/>
            <a:ext cx="1578520" cy="965724"/>
            <a:chOff x="2754154" y="4154737"/>
            <a:chExt cx="1578520" cy="965724"/>
          </a:xfrm>
        </p:grpSpPr>
        <p:pic>
          <p:nvPicPr>
            <p:cNvPr id="464" name="Graphic 463" descr="Lotus Flower with solid fill">
              <a:extLst>
                <a:ext uri="{FF2B5EF4-FFF2-40B4-BE49-F238E27FC236}">
                  <a16:creationId xmlns:a16="http://schemas.microsoft.com/office/drawing/2014/main" id="{E8C618DC-1275-EC5F-341D-DAC5C62306B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4158" y="4154737"/>
              <a:ext cx="270611" cy="270611"/>
            </a:xfrm>
            <a:prstGeom prst="rect">
              <a:avLst/>
            </a:prstGeom>
          </p:spPr>
        </p:pic>
        <p:pic>
          <p:nvPicPr>
            <p:cNvPr id="465" name="Graphic 464" descr="Lotus Flower with solid fill">
              <a:extLst>
                <a:ext uri="{FF2B5EF4-FFF2-40B4-BE49-F238E27FC236}">
                  <a16:creationId xmlns:a16="http://schemas.microsoft.com/office/drawing/2014/main" id="{F15383C4-F7F1-2904-4C61-571E43A6C55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65289" y="4268572"/>
              <a:ext cx="270611" cy="270611"/>
            </a:xfrm>
            <a:prstGeom prst="rect">
              <a:avLst/>
            </a:prstGeom>
          </p:spPr>
        </p:pic>
        <p:pic>
          <p:nvPicPr>
            <p:cNvPr id="466" name="Graphic 465" descr="Lotus Flower with solid fill">
              <a:extLst>
                <a:ext uri="{FF2B5EF4-FFF2-40B4-BE49-F238E27FC236}">
                  <a16:creationId xmlns:a16="http://schemas.microsoft.com/office/drawing/2014/main" id="{490F44FF-AC1F-96D5-86F5-7AEC3A22B2D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62063" y="4379271"/>
              <a:ext cx="270611" cy="270611"/>
            </a:xfrm>
            <a:prstGeom prst="rect">
              <a:avLst/>
            </a:prstGeom>
          </p:spPr>
        </p:pic>
        <p:pic>
          <p:nvPicPr>
            <p:cNvPr id="467" name="Graphic 466" descr="Lotus Flower with solid fill">
              <a:extLst>
                <a:ext uri="{FF2B5EF4-FFF2-40B4-BE49-F238E27FC236}">
                  <a16:creationId xmlns:a16="http://schemas.microsoft.com/office/drawing/2014/main" id="{284CB843-9B81-2D2A-CA73-C5B203F0C3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08779" y="4284808"/>
              <a:ext cx="270611" cy="270611"/>
            </a:xfrm>
            <a:prstGeom prst="rect">
              <a:avLst/>
            </a:prstGeom>
          </p:spPr>
        </p:pic>
        <p:pic>
          <p:nvPicPr>
            <p:cNvPr id="468" name="Graphic 467" descr="Lotus Flower with solid fill">
              <a:extLst>
                <a:ext uri="{FF2B5EF4-FFF2-40B4-BE49-F238E27FC236}">
                  <a16:creationId xmlns:a16="http://schemas.microsoft.com/office/drawing/2014/main" id="{9F650476-2B6B-3AF4-FCAE-5042E1000FA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5560" y="4380311"/>
              <a:ext cx="270611" cy="270611"/>
            </a:xfrm>
            <a:prstGeom prst="rect">
              <a:avLst/>
            </a:prstGeom>
          </p:spPr>
        </p:pic>
        <p:pic>
          <p:nvPicPr>
            <p:cNvPr id="469" name="Graphic 468" descr="Lotus Flower with solid fill">
              <a:extLst>
                <a:ext uri="{FF2B5EF4-FFF2-40B4-BE49-F238E27FC236}">
                  <a16:creationId xmlns:a16="http://schemas.microsoft.com/office/drawing/2014/main" id="{70300DCC-2DE4-AF6B-AD2E-7CD00A62327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22334" y="4491010"/>
              <a:ext cx="270611" cy="270611"/>
            </a:xfrm>
            <a:prstGeom prst="rect">
              <a:avLst/>
            </a:prstGeom>
          </p:spPr>
        </p:pic>
        <p:pic>
          <p:nvPicPr>
            <p:cNvPr id="470" name="Graphic 469" descr="Lotus Flower with solid fill">
              <a:extLst>
                <a:ext uri="{FF2B5EF4-FFF2-40B4-BE49-F238E27FC236}">
                  <a16:creationId xmlns:a16="http://schemas.microsoft.com/office/drawing/2014/main" id="{855F6BB1-E1C8-AEE4-2F20-AD43151E00C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0285" y="4397949"/>
              <a:ext cx="270611" cy="270611"/>
            </a:xfrm>
            <a:prstGeom prst="rect">
              <a:avLst/>
            </a:prstGeom>
          </p:spPr>
        </p:pic>
        <p:pic>
          <p:nvPicPr>
            <p:cNvPr id="471" name="Graphic 470" descr="Lotus Flower with solid fill">
              <a:extLst>
                <a:ext uri="{FF2B5EF4-FFF2-40B4-BE49-F238E27FC236}">
                  <a16:creationId xmlns:a16="http://schemas.microsoft.com/office/drawing/2014/main" id="{EE274B54-7EA4-990F-5AD8-0D75EC5574A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1416" y="4511784"/>
              <a:ext cx="270611" cy="270611"/>
            </a:xfrm>
            <a:prstGeom prst="rect">
              <a:avLst/>
            </a:prstGeom>
          </p:spPr>
        </p:pic>
        <p:pic>
          <p:nvPicPr>
            <p:cNvPr id="472" name="Graphic 471" descr="Lotus Flower with solid fill">
              <a:extLst>
                <a:ext uri="{FF2B5EF4-FFF2-40B4-BE49-F238E27FC236}">
                  <a16:creationId xmlns:a16="http://schemas.microsoft.com/office/drawing/2014/main" id="{8BDE50FC-E029-AF45-7E01-3DFF3A048C2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0872" y="4614316"/>
              <a:ext cx="270611" cy="270611"/>
            </a:xfrm>
            <a:prstGeom prst="rect">
              <a:avLst/>
            </a:prstGeom>
          </p:spPr>
        </p:pic>
        <p:pic>
          <p:nvPicPr>
            <p:cNvPr id="508" name="Graphic 507" descr="Lotus Flower with solid fill">
              <a:extLst>
                <a:ext uri="{FF2B5EF4-FFF2-40B4-BE49-F238E27FC236}">
                  <a16:creationId xmlns:a16="http://schemas.microsoft.com/office/drawing/2014/main" id="{09D2F154-6467-9E7D-0386-B82C168A616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82337" y="4516033"/>
              <a:ext cx="270611" cy="270611"/>
            </a:xfrm>
            <a:prstGeom prst="rect">
              <a:avLst/>
            </a:prstGeom>
          </p:spPr>
        </p:pic>
        <p:pic>
          <p:nvPicPr>
            <p:cNvPr id="509" name="Graphic 508" descr="Lotus Flower with solid fill">
              <a:extLst>
                <a:ext uri="{FF2B5EF4-FFF2-40B4-BE49-F238E27FC236}">
                  <a16:creationId xmlns:a16="http://schemas.microsoft.com/office/drawing/2014/main" id="{836A8D71-F8F7-DEED-530B-A6D199B661B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99556" y="4618588"/>
              <a:ext cx="270611" cy="270611"/>
            </a:xfrm>
            <a:prstGeom prst="rect">
              <a:avLst/>
            </a:prstGeom>
          </p:spPr>
        </p:pic>
        <p:pic>
          <p:nvPicPr>
            <p:cNvPr id="511" name="Graphic 510" descr="Lotus Flower with solid fill">
              <a:extLst>
                <a:ext uri="{FF2B5EF4-FFF2-40B4-BE49-F238E27FC236}">
                  <a16:creationId xmlns:a16="http://schemas.microsoft.com/office/drawing/2014/main" id="{334E0198-485A-298F-76C5-14B3242BFE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0242" y="4740567"/>
              <a:ext cx="270611" cy="270611"/>
            </a:xfrm>
            <a:prstGeom prst="rect">
              <a:avLst/>
            </a:prstGeom>
          </p:spPr>
        </p:pic>
        <p:pic>
          <p:nvPicPr>
            <p:cNvPr id="64" name="Graphic 63" descr="Lotus Flower with solid fill">
              <a:extLst>
                <a:ext uri="{FF2B5EF4-FFF2-40B4-BE49-F238E27FC236}">
                  <a16:creationId xmlns:a16="http://schemas.microsoft.com/office/drawing/2014/main" id="{E25D2082-DB16-AFF4-4823-F4CCC943010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54154" y="4625316"/>
              <a:ext cx="270611" cy="270611"/>
            </a:xfrm>
            <a:prstGeom prst="rect">
              <a:avLst/>
            </a:prstGeom>
          </p:spPr>
        </p:pic>
        <p:pic>
          <p:nvPicPr>
            <p:cNvPr id="65" name="Graphic 64" descr="Lotus Flower with solid fill">
              <a:extLst>
                <a:ext uri="{FF2B5EF4-FFF2-40B4-BE49-F238E27FC236}">
                  <a16:creationId xmlns:a16="http://schemas.microsoft.com/office/drawing/2014/main" id="{FA8AA07A-600B-E474-70D3-95F55AC67B1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74362" y="4753326"/>
              <a:ext cx="270611" cy="270611"/>
            </a:xfrm>
            <a:prstGeom prst="rect">
              <a:avLst/>
            </a:prstGeom>
          </p:spPr>
        </p:pic>
        <p:pic>
          <p:nvPicPr>
            <p:cNvPr id="66" name="Graphic 65" descr="Lotus Flower with solid fill">
              <a:extLst>
                <a:ext uri="{FF2B5EF4-FFF2-40B4-BE49-F238E27FC236}">
                  <a16:creationId xmlns:a16="http://schemas.microsoft.com/office/drawing/2014/main" id="{510B5CAD-1750-6CCA-5622-138F4BE3966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2059" y="4849850"/>
              <a:ext cx="270611" cy="270611"/>
            </a:xfrm>
            <a:prstGeom prst="rect">
              <a:avLst/>
            </a:prstGeom>
          </p:spPr>
        </p:pic>
      </p:grpSp>
      <p:sp>
        <p:nvSpPr>
          <p:cNvPr id="267" name="TextBox 266">
            <a:hlinkClick r:id="" action="ppaction://hlinkshowjump?jump=nextslide"/>
            <a:extLst>
              <a:ext uri="{FF2B5EF4-FFF2-40B4-BE49-F238E27FC236}">
                <a16:creationId xmlns:a16="http://schemas.microsoft.com/office/drawing/2014/main" id="{63338CAE-B2C5-46FC-A7F6-05BDD6B99FFA}"/>
              </a:ext>
            </a:extLst>
          </p:cNvPr>
          <p:cNvSpPr txBox="1"/>
          <p:nvPr/>
        </p:nvSpPr>
        <p:spPr>
          <a:xfrm>
            <a:off x="3889471" y="4279770"/>
            <a:ext cx="1612942" cy="323165"/>
          </a:xfrm>
          <a:prstGeom prst="rect">
            <a:avLst/>
          </a:prstGeom>
          <a:solidFill>
            <a:schemeClr val="bg1"/>
          </a:solidFill>
        </p:spPr>
        <p:txBody>
          <a:bodyPr wrap="none" rtlCol="0">
            <a:spAutoFit/>
          </a:bodyPr>
          <a:lstStyle/>
          <a:p>
            <a:r>
              <a:rPr lang="en-GB" sz="1500" dirty="0"/>
              <a:t>Crop protection</a:t>
            </a:r>
          </a:p>
        </p:txBody>
      </p:sp>
      <p:pic>
        <p:nvPicPr>
          <p:cNvPr id="257" name="Graphic 256" descr="Magnifying glass with solid fill">
            <a:hlinkClick r:id="" action="ppaction://hlinkshowjump?jump=nextslide"/>
            <a:extLst>
              <a:ext uri="{FF2B5EF4-FFF2-40B4-BE49-F238E27FC236}">
                <a16:creationId xmlns:a16="http://schemas.microsoft.com/office/drawing/2014/main" id="{F8F23353-9891-4248-ABE3-D5482F9BE43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309909" y="4095961"/>
            <a:ext cx="900000" cy="900000"/>
          </a:xfrm>
          <a:prstGeom prst="rect">
            <a:avLst/>
          </a:prstGeom>
        </p:spPr>
      </p:pic>
    </p:spTree>
    <p:custDataLst>
      <p:tags r:id="rId1"/>
    </p:custDataLst>
    <p:extLst>
      <p:ext uri="{BB962C8B-B14F-4D97-AF65-F5344CB8AC3E}">
        <p14:creationId xmlns:p14="http://schemas.microsoft.com/office/powerpoint/2010/main" val="1745764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0005BCF8-498F-BC8D-8CFB-6DC5805994F9}"/>
              </a:ext>
            </a:extLst>
          </p:cNvPr>
          <p:cNvSpPr/>
          <p:nvPr/>
        </p:nvSpPr>
        <p:spPr>
          <a:xfrm>
            <a:off x="10262862" y="6277103"/>
            <a:ext cx="657626"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AEDD32C0-0557-E792-3E81-5CD047EAABC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ADC1FC0C-16E7-E031-BFB3-3ECFDFF60A32}"/>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Farm</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82" name="Parallelogram 281">
            <a:extLst>
              <a:ext uri="{FF2B5EF4-FFF2-40B4-BE49-F238E27FC236}">
                <a16:creationId xmlns:a16="http://schemas.microsoft.com/office/drawing/2014/main" id="{789DBADE-A9AC-4018-A39C-CB2D464E1059}"/>
              </a:ext>
            </a:extLst>
          </p:cNvPr>
          <p:cNvSpPr/>
          <p:nvPr/>
        </p:nvSpPr>
        <p:spPr>
          <a:xfrm rot="1760156">
            <a:off x="235574" y="224425"/>
            <a:ext cx="10421835" cy="5789482"/>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3" name="Rectangle 282">
            <a:extLst>
              <a:ext uri="{FF2B5EF4-FFF2-40B4-BE49-F238E27FC236}">
                <a16:creationId xmlns:a16="http://schemas.microsoft.com/office/drawing/2014/main" id="{DADA27F8-7875-4ACD-9D22-98324AB3CFD2}"/>
              </a:ext>
            </a:extLst>
          </p:cNvPr>
          <p:cNvSpPr/>
          <p:nvPr/>
        </p:nvSpPr>
        <p:spPr>
          <a:xfrm>
            <a:off x="3205425" y="3249002"/>
            <a:ext cx="2376759" cy="3864428"/>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DCD5C253-3220-4E11-85F1-B21AC2F1D5D0}"/>
              </a:ext>
            </a:extLst>
          </p:cNvPr>
          <p:cNvGrpSpPr/>
          <p:nvPr/>
        </p:nvGrpSpPr>
        <p:grpSpPr>
          <a:xfrm>
            <a:off x="1898136" y="4327831"/>
            <a:ext cx="6264000" cy="1469794"/>
            <a:chOff x="1898136" y="4327831"/>
            <a:chExt cx="6264000" cy="1469794"/>
          </a:xfrm>
        </p:grpSpPr>
        <p:grpSp>
          <p:nvGrpSpPr>
            <p:cNvPr id="8" name="Group 7">
              <a:extLst>
                <a:ext uri="{FF2B5EF4-FFF2-40B4-BE49-F238E27FC236}">
                  <a16:creationId xmlns:a16="http://schemas.microsoft.com/office/drawing/2014/main" id="{A4698D83-ACCE-44A1-AAFF-C3F40ACB52D0}"/>
                </a:ext>
              </a:extLst>
            </p:cNvPr>
            <p:cNvGrpSpPr/>
            <p:nvPr/>
          </p:nvGrpSpPr>
          <p:grpSpPr>
            <a:xfrm>
              <a:off x="1898136" y="4327831"/>
              <a:ext cx="6264000" cy="1469794"/>
              <a:chOff x="1898136" y="4327831"/>
              <a:chExt cx="6264000" cy="1469794"/>
            </a:xfrm>
          </p:grpSpPr>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extLst>
                      <p:ext uri="{D42A27DB-BD31-4B8C-83A1-F6EECF244321}">
                        <p14:modId xmlns:p14="http://schemas.microsoft.com/office/powerpoint/2010/main" val="679705540"/>
                      </p:ext>
                    </p:extLst>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0961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C5ECED"/>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extLst>
                      <p:ext uri="{D42A27DB-BD31-4B8C-83A1-F6EECF244321}">
                        <p14:modId xmlns:p14="http://schemas.microsoft.com/office/powerpoint/2010/main" val="3863308637"/>
                      </p:ext>
                    </p:extLst>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extLst>
                      <p:ext uri="{D42A27DB-BD31-4B8C-83A1-F6EECF244321}">
                        <p14:modId xmlns:p14="http://schemas.microsoft.com/office/powerpoint/2010/main" val="2015982564"/>
                      </p:ext>
                    </p:extLst>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58773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2" name="Group 261">
            <a:extLst>
              <a:ext uri="{FF2B5EF4-FFF2-40B4-BE49-F238E27FC236}">
                <a16:creationId xmlns:a16="http://schemas.microsoft.com/office/drawing/2014/main" id="{E5A5785D-3F30-4F42-8669-2F2E558F1D38}"/>
              </a:ext>
            </a:extLst>
          </p:cNvPr>
          <p:cNvGrpSpPr/>
          <p:nvPr/>
        </p:nvGrpSpPr>
        <p:grpSpPr>
          <a:xfrm>
            <a:off x="4655840" y="1756767"/>
            <a:ext cx="4195736" cy="2752353"/>
            <a:chOff x="6947123" y="2631536"/>
            <a:chExt cx="4195736" cy="2752353"/>
          </a:xfrm>
        </p:grpSpPr>
        <p:grpSp>
          <p:nvGrpSpPr>
            <p:cNvPr id="263" name="Group 262">
              <a:extLst>
                <a:ext uri="{FF2B5EF4-FFF2-40B4-BE49-F238E27FC236}">
                  <a16:creationId xmlns:a16="http://schemas.microsoft.com/office/drawing/2014/main" id="{BCECD884-A78F-4670-9D0A-F0C0A01E9232}"/>
                </a:ext>
              </a:extLst>
            </p:cNvPr>
            <p:cNvGrpSpPr/>
            <p:nvPr/>
          </p:nvGrpSpPr>
          <p:grpSpPr>
            <a:xfrm>
              <a:off x="6947123" y="2812639"/>
              <a:ext cx="4195736" cy="2571250"/>
              <a:chOff x="6604264" y="2108750"/>
              <a:chExt cx="4195736" cy="2571250"/>
            </a:xfrm>
          </p:grpSpPr>
          <p:sp>
            <p:nvSpPr>
              <p:cNvPr id="265" name="Rectangle 264">
                <a:hlinkClick r:id="rId10" action="ppaction://hlinksldjump"/>
                <a:extLst>
                  <a:ext uri="{FF2B5EF4-FFF2-40B4-BE49-F238E27FC236}">
                    <a16:creationId xmlns:a16="http://schemas.microsoft.com/office/drawing/2014/main" id="{CDCE44AA-A5EA-46F1-AC75-FA4E40CD34A5}"/>
                  </a:ext>
                </a:extLst>
              </p:cNvPr>
              <p:cNvSpPr/>
              <p:nvPr/>
            </p:nvSpPr>
            <p:spPr>
              <a:xfrm>
                <a:off x="6604264" y="2108750"/>
                <a:ext cx="4195736" cy="2571249"/>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Aquatic environments are also contaminated by chemicals originating from agriculture. These include fertiliser and pest control treatments.</a:t>
                </a:r>
              </a:p>
            </p:txBody>
          </p:sp>
          <p:sp>
            <p:nvSpPr>
              <p:cNvPr id="266" name="Right Triangle 265">
                <a:hlinkClick r:id="rId10" action="ppaction://hlinksldjump"/>
                <a:extLst>
                  <a:ext uri="{FF2B5EF4-FFF2-40B4-BE49-F238E27FC236}">
                    <a16:creationId xmlns:a16="http://schemas.microsoft.com/office/drawing/2014/main" id="{953D631F-F7FC-4013-BAF9-4DBE79EBA1E2}"/>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4" name="TextBox 263">
              <a:hlinkClick r:id="rId10" action="ppaction://hlinksldjump"/>
              <a:extLst>
                <a:ext uri="{FF2B5EF4-FFF2-40B4-BE49-F238E27FC236}">
                  <a16:creationId xmlns:a16="http://schemas.microsoft.com/office/drawing/2014/main" id="{946966FB-DE76-4B6A-A6C3-813CAD981976}"/>
                </a:ext>
              </a:extLst>
            </p:cNvPr>
            <p:cNvSpPr txBox="1"/>
            <p:nvPr/>
          </p:nvSpPr>
          <p:spPr>
            <a:xfrm>
              <a:off x="6947123" y="2631536"/>
              <a:ext cx="4195736" cy="369332"/>
            </a:xfrm>
            <a:prstGeom prst="rect">
              <a:avLst/>
            </a:prstGeom>
            <a:solidFill>
              <a:schemeClr val="accent2"/>
            </a:solidFill>
          </p:spPr>
          <p:txBody>
            <a:bodyPr wrap="square" rtlCol="0">
              <a:spAutoFit/>
            </a:bodyPr>
            <a:lstStyle/>
            <a:p>
              <a:r>
                <a:rPr lang="en-GB" dirty="0">
                  <a:solidFill>
                    <a:schemeClr val="accent3"/>
                  </a:solidFill>
                </a:rPr>
                <a:t>Farm</a:t>
              </a:r>
            </a:p>
          </p:txBody>
        </p:sp>
      </p:grpSp>
      <p:grpSp>
        <p:nvGrpSpPr>
          <p:cNvPr id="47" name="Group 46">
            <a:extLst>
              <a:ext uri="{FF2B5EF4-FFF2-40B4-BE49-F238E27FC236}">
                <a16:creationId xmlns:a16="http://schemas.microsoft.com/office/drawing/2014/main" id="{7D10F515-5014-B800-F38E-7310E8B8B72D}"/>
              </a:ext>
            </a:extLst>
          </p:cNvPr>
          <p:cNvGrpSpPr/>
          <p:nvPr/>
        </p:nvGrpSpPr>
        <p:grpSpPr>
          <a:xfrm>
            <a:off x="2754154" y="4154737"/>
            <a:ext cx="1578520" cy="965724"/>
            <a:chOff x="2754154" y="4154737"/>
            <a:chExt cx="1578520" cy="965724"/>
          </a:xfrm>
        </p:grpSpPr>
        <p:pic>
          <p:nvPicPr>
            <p:cNvPr id="51" name="Graphic 50" descr="Lotus Flower with solid fill">
              <a:extLst>
                <a:ext uri="{FF2B5EF4-FFF2-40B4-BE49-F238E27FC236}">
                  <a16:creationId xmlns:a16="http://schemas.microsoft.com/office/drawing/2014/main" id="{97E58C3E-3F5B-65EB-D72E-49053525065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4158" y="4154737"/>
              <a:ext cx="270611" cy="270611"/>
            </a:xfrm>
            <a:prstGeom prst="rect">
              <a:avLst/>
            </a:prstGeom>
          </p:spPr>
        </p:pic>
        <p:pic>
          <p:nvPicPr>
            <p:cNvPr id="52" name="Graphic 51" descr="Lotus Flower with solid fill">
              <a:extLst>
                <a:ext uri="{FF2B5EF4-FFF2-40B4-BE49-F238E27FC236}">
                  <a16:creationId xmlns:a16="http://schemas.microsoft.com/office/drawing/2014/main" id="{49AA0B6B-5EA8-D586-7E8F-EA9521181E4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65289" y="4268572"/>
              <a:ext cx="270611" cy="270611"/>
            </a:xfrm>
            <a:prstGeom prst="rect">
              <a:avLst/>
            </a:prstGeom>
          </p:spPr>
        </p:pic>
        <p:pic>
          <p:nvPicPr>
            <p:cNvPr id="53" name="Graphic 52" descr="Lotus Flower with solid fill">
              <a:extLst>
                <a:ext uri="{FF2B5EF4-FFF2-40B4-BE49-F238E27FC236}">
                  <a16:creationId xmlns:a16="http://schemas.microsoft.com/office/drawing/2014/main" id="{E8D1ABA3-447E-C88A-37FF-43B96CA3B3D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62063" y="4379271"/>
              <a:ext cx="270611" cy="270611"/>
            </a:xfrm>
            <a:prstGeom prst="rect">
              <a:avLst/>
            </a:prstGeom>
          </p:spPr>
        </p:pic>
        <p:pic>
          <p:nvPicPr>
            <p:cNvPr id="54" name="Graphic 53" descr="Lotus Flower with solid fill">
              <a:extLst>
                <a:ext uri="{FF2B5EF4-FFF2-40B4-BE49-F238E27FC236}">
                  <a16:creationId xmlns:a16="http://schemas.microsoft.com/office/drawing/2014/main" id="{2FF70EE2-6718-FB25-AFE2-5382E58A25A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08779" y="4284808"/>
              <a:ext cx="270611" cy="270611"/>
            </a:xfrm>
            <a:prstGeom prst="rect">
              <a:avLst/>
            </a:prstGeom>
          </p:spPr>
        </p:pic>
        <p:pic>
          <p:nvPicPr>
            <p:cNvPr id="55" name="Graphic 54" descr="Lotus Flower with solid fill">
              <a:extLst>
                <a:ext uri="{FF2B5EF4-FFF2-40B4-BE49-F238E27FC236}">
                  <a16:creationId xmlns:a16="http://schemas.microsoft.com/office/drawing/2014/main" id="{30619BD1-1942-DF8B-B482-72DEA400A15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5560" y="4380311"/>
              <a:ext cx="270611" cy="270611"/>
            </a:xfrm>
            <a:prstGeom prst="rect">
              <a:avLst/>
            </a:prstGeom>
          </p:spPr>
        </p:pic>
        <p:pic>
          <p:nvPicPr>
            <p:cNvPr id="56" name="Graphic 55" descr="Lotus Flower with solid fill">
              <a:extLst>
                <a:ext uri="{FF2B5EF4-FFF2-40B4-BE49-F238E27FC236}">
                  <a16:creationId xmlns:a16="http://schemas.microsoft.com/office/drawing/2014/main" id="{B8465520-B4B3-BFAB-CCC7-D1BC2E8BEE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22334" y="4491010"/>
              <a:ext cx="270611" cy="270611"/>
            </a:xfrm>
            <a:prstGeom prst="rect">
              <a:avLst/>
            </a:prstGeom>
          </p:spPr>
        </p:pic>
        <p:pic>
          <p:nvPicPr>
            <p:cNvPr id="57" name="Graphic 56" descr="Lotus Flower with solid fill">
              <a:extLst>
                <a:ext uri="{FF2B5EF4-FFF2-40B4-BE49-F238E27FC236}">
                  <a16:creationId xmlns:a16="http://schemas.microsoft.com/office/drawing/2014/main" id="{D7A100E9-982C-69B4-92FD-951FAE0307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0285" y="4397949"/>
              <a:ext cx="270611" cy="270611"/>
            </a:xfrm>
            <a:prstGeom prst="rect">
              <a:avLst/>
            </a:prstGeom>
          </p:spPr>
        </p:pic>
        <p:pic>
          <p:nvPicPr>
            <p:cNvPr id="58" name="Graphic 57" descr="Lotus Flower with solid fill">
              <a:extLst>
                <a:ext uri="{FF2B5EF4-FFF2-40B4-BE49-F238E27FC236}">
                  <a16:creationId xmlns:a16="http://schemas.microsoft.com/office/drawing/2014/main" id="{2717D238-7FF0-1732-D16E-6B0216EB6F7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1416" y="4511784"/>
              <a:ext cx="270611" cy="270611"/>
            </a:xfrm>
            <a:prstGeom prst="rect">
              <a:avLst/>
            </a:prstGeom>
          </p:spPr>
        </p:pic>
        <p:pic>
          <p:nvPicPr>
            <p:cNvPr id="59" name="Graphic 58" descr="Lotus Flower with solid fill">
              <a:extLst>
                <a:ext uri="{FF2B5EF4-FFF2-40B4-BE49-F238E27FC236}">
                  <a16:creationId xmlns:a16="http://schemas.microsoft.com/office/drawing/2014/main" id="{EBBA2E8E-042C-7B42-070B-B124B386DB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0872" y="4614316"/>
              <a:ext cx="270611" cy="270611"/>
            </a:xfrm>
            <a:prstGeom prst="rect">
              <a:avLst/>
            </a:prstGeom>
          </p:spPr>
        </p:pic>
        <p:pic>
          <p:nvPicPr>
            <p:cNvPr id="60" name="Graphic 59" descr="Lotus Flower with solid fill">
              <a:extLst>
                <a:ext uri="{FF2B5EF4-FFF2-40B4-BE49-F238E27FC236}">
                  <a16:creationId xmlns:a16="http://schemas.microsoft.com/office/drawing/2014/main" id="{10ECBC7C-05BE-12BC-1AF5-7C36DC336C0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82337" y="4516033"/>
              <a:ext cx="270611" cy="270611"/>
            </a:xfrm>
            <a:prstGeom prst="rect">
              <a:avLst/>
            </a:prstGeom>
          </p:spPr>
        </p:pic>
        <p:pic>
          <p:nvPicPr>
            <p:cNvPr id="61" name="Graphic 60" descr="Lotus Flower with solid fill">
              <a:extLst>
                <a:ext uri="{FF2B5EF4-FFF2-40B4-BE49-F238E27FC236}">
                  <a16:creationId xmlns:a16="http://schemas.microsoft.com/office/drawing/2014/main" id="{58804503-A340-FEA3-57F0-8676C1256B1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99556" y="4618588"/>
              <a:ext cx="270611" cy="270611"/>
            </a:xfrm>
            <a:prstGeom prst="rect">
              <a:avLst/>
            </a:prstGeom>
          </p:spPr>
        </p:pic>
        <p:pic>
          <p:nvPicPr>
            <p:cNvPr id="62" name="Graphic 61" descr="Lotus Flower with solid fill">
              <a:extLst>
                <a:ext uri="{FF2B5EF4-FFF2-40B4-BE49-F238E27FC236}">
                  <a16:creationId xmlns:a16="http://schemas.microsoft.com/office/drawing/2014/main" id="{A6EA2E49-F182-B4C7-EB41-AFDB2634962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0242" y="4740567"/>
              <a:ext cx="270611" cy="270611"/>
            </a:xfrm>
            <a:prstGeom prst="rect">
              <a:avLst/>
            </a:prstGeom>
          </p:spPr>
        </p:pic>
        <p:pic>
          <p:nvPicPr>
            <p:cNvPr id="63" name="Graphic 62" descr="Lotus Flower with solid fill">
              <a:extLst>
                <a:ext uri="{FF2B5EF4-FFF2-40B4-BE49-F238E27FC236}">
                  <a16:creationId xmlns:a16="http://schemas.microsoft.com/office/drawing/2014/main" id="{8F0CC86D-179F-7005-1896-89AE3993BA4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54154" y="4625316"/>
              <a:ext cx="270611" cy="270611"/>
            </a:xfrm>
            <a:prstGeom prst="rect">
              <a:avLst/>
            </a:prstGeom>
          </p:spPr>
        </p:pic>
        <p:pic>
          <p:nvPicPr>
            <p:cNvPr id="449" name="Graphic 448" descr="Lotus Flower with solid fill">
              <a:extLst>
                <a:ext uri="{FF2B5EF4-FFF2-40B4-BE49-F238E27FC236}">
                  <a16:creationId xmlns:a16="http://schemas.microsoft.com/office/drawing/2014/main" id="{E82A5DE3-B23F-57B2-E923-9D876E35A45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74362" y="4753326"/>
              <a:ext cx="270611" cy="270611"/>
            </a:xfrm>
            <a:prstGeom prst="rect">
              <a:avLst/>
            </a:prstGeom>
          </p:spPr>
        </p:pic>
        <p:pic>
          <p:nvPicPr>
            <p:cNvPr id="450" name="Graphic 449" descr="Lotus Flower with solid fill">
              <a:extLst>
                <a:ext uri="{FF2B5EF4-FFF2-40B4-BE49-F238E27FC236}">
                  <a16:creationId xmlns:a16="http://schemas.microsoft.com/office/drawing/2014/main" id="{E4EAFECE-53CD-0CDA-2756-F9913E52953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2059" y="4849850"/>
              <a:ext cx="270611" cy="270611"/>
            </a:xfrm>
            <a:prstGeom prst="rect">
              <a:avLst/>
            </a:prstGeom>
          </p:spPr>
        </p:pic>
      </p:grpSp>
    </p:spTree>
    <p:custDataLst>
      <p:tags r:id="rId1"/>
    </p:custDataLst>
    <p:extLst>
      <p:ext uri="{BB962C8B-B14F-4D97-AF65-F5344CB8AC3E}">
        <p14:creationId xmlns:p14="http://schemas.microsoft.com/office/powerpoint/2010/main" val="1702786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4DDE9D09-4581-A29F-057D-B03A140F5C56}"/>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2880CCB2-E5CF-3DAE-F9EF-CFEA97E1886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AF0CB58A-930D-430C-55B6-CFCF43839604}"/>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8"/>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8"/>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9"/>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9"/>
              <a:stretch>
                <a:fillRect/>
              </a:stretch>
            </p:blipFill>
            <p:spPr>
              <a:xfrm>
                <a:off x="4446490" y="5081623"/>
                <a:ext cx="567551" cy="412917"/>
              </a:xfrm>
              <a:prstGeom prst="rect">
                <a:avLst/>
              </a:prstGeom>
            </p:spPr>
          </p:pic>
        </mc:Fallback>
      </mc:AlternateContent>
      <p:sp>
        <p:nvSpPr>
          <p:cNvPr id="267" name="TextBox 266">
            <a:hlinkClick r:id="" action="ppaction://hlinkshowjump?jump=nextslide"/>
            <a:extLst>
              <a:ext uri="{FF2B5EF4-FFF2-40B4-BE49-F238E27FC236}">
                <a16:creationId xmlns:a16="http://schemas.microsoft.com/office/drawing/2014/main" id="{8A9930AF-3BE7-48C9-BF67-73F9BB392F78}"/>
              </a:ext>
            </a:extLst>
          </p:cNvPr>
          <p:cNvSpPr txBox="1"/>
          <p:nvPr/>
        </p:nvSpPr>
        <p:spPr>
          <a:xfrm>
            <a:off x="4847236" y="5086022"/>
            <a:ext cx="1194558" cy="323165"/>
          </a:xfrm>
          <a:prstGeom prst="rect">
            <a:avLst/>
          </a:prstGeom>
          <a:solidFill>
            <a:schemeClr val="bg1"/>
          </a:solidFill>
        </p:spPr>
        <p:txBody>
          <a:bodyPr wrap="none" rtlCol="0">
            <a:spAutoFit/>
          </a:bodyPr>
          <a:lstStyle/>
          <a:p>
            <a:r>
              <a:rPr lang="en-GB" sz="1500" dirty="0"/>
              <a:t>Agriculture</a:t>
            </a:r>
          </a:p>
        </p:txBody>
      </p:sp>
      <p:pic>
        <p:nvPicPr>
          <p:cNvPr id="256" name="Graphic 255" descr="Magnifying glass with solid fill">
            <a:hlinkClick r:id="" action="ppaction://hlinkshowjump?jump=nextslide"/>
            <a:extLst>
              <a:ext uri="{FF2B5EF4-FFF2-40B4-BE49-F238E27FC236}">
                <a16:creationId xmlns:a16="http://schemas.microsoft.com/office/drawing/2014/main" id="{F30D48F3-09E8-4920-96B3-B2751FFD2AE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54506" y="4848741"/>
            <a:ext cx="900000" cy="900000"/>
          </a:xfrm>
          <a:prstGeom prst="rect">
            <a:avLst/>
          </a:prstGeom>
        </p:spPr>
      </p:pic>
      <p:sp>
        <p:nvSpPr>
          <p:cNvPr id="253" name="TextBox 252">
            <a:extLst>
              <a:ext uri="{FF2B5EF4-FFF2-40B4-BE49-F238E27FC236}">
                <a16:creationId xmlns:a16="http://schemas.microsoft.com/office/drawing/2014/main" id="{90268F3A-6E54-41A0-880D-F54F33703F2B}"/>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5" name="Group 4">
            <a:extLst>
              <a:ext uri="{FF2B5EF4-FFF2-40B4-BE49-F238E27FC236}">
                <a16:creationId xmlns:a16="http://schemas.microsoft.com/office/drawing/2014/main" id="{1006DADB-28AD-D1C0-7164-53CA7346E299}"/>
              </a:ext>
            </a:extLst>
          </p:cNvPr>
          <p:cNvGrpSpPr/>
          <p:nvPr/>
        </p:nvGrpSpPr>
        <p:grpSpPr>
          <a:xfrm>
            <a:off x="2754154" y="4154737"/>
            <a:ext cx="1578520" cy="965724"/>
            <a:chOff x="2754154" y="4154737"/>
            <a:chExt cx="1578520" cy="965724"/>
          </a:xfrm>
        </p:grpSpPr>
        <p:pic>
          <p:nvPicPr>
            <p:cNvPr id="6" name="Graphic 5" descr="Lotus Flower with solid fill">
              <a:extLst>
                <a:ext uri="{FF2B5EF4-FFF2-40B4-BE49-F238E27FC236}">
                  <a16:creationId xmlns:a16="http://schemas.microsoft.com/office/drawing/2014/main" id="{0AC34493-B041-E545-0751-AB53F13A7BF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7" name="Graphic 46" descr="Lotus Flower with solid fill">
              <a:extLst>
                <a:ext uri="{FF2B5EF4-FFF2-40B4-BE49-F238E27FC236}">
                  <a16:creationId xmlns:a16="http://schemas.microsoft.com/office/drawing/2014/main" id="{4F801417-8AE0-0C36-C707-D2A670332A3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49" name="Graphic 48" descr="Lotus Flower with solid fill">
              <a:extLst>
                <a:ext uri="{FF2B5EF4-FFF2-40B4-BE49-F238E27FC236}">
                  <a16:creationId xmlns:a16="http://schemas.microsoft.com/office/drawing/2014/main" id="{DD64EA6C-9902-D17C-6ED3-1C816F91534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0" name="Graphic 49" descr="Lotus Flower with solid fill">
              <a:extLst>
                <a:ext uri="{FF2B5EF4-FFF2-40B4-BE49-F238E27FC236}">
                  <a16:creationId xmlns:a16="http://schemas.microsoft.com/office/drawing/2014/main" id="{B35ECFA1-5DF0-58DE-06D5-7CCE5862050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1" name="Graphic 50" descr="Lotus Flower with solid fill">
              <a:extLst>
                <a:ext uri="{FF2B5EF4-FFF2-40B4-BE49-F238E27FC236}">
                  <a16:creationId xmlns:a16="http://schemas.microsoft.com/office/drawing/2014/main" id="{49B66335-0301-BF5A-EF71-57309F67AE0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2" name="Graphic 51" descr="Lotus Flower with solid fill">
              <a:extLst>
                <a:ext uri="{FF2B5EF4-FFF2-40B4-BE49-F238E27FC236}">
                  <a16:creationId xmlns:a16="http://schemas.microsoft.com/office/drawing/2014/main" id="{5EDBAACC-758F-FC8B-2200-736457AC7E0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3" name="Graphic 52" descr="Lotus Flower with solid fill">
              <a:extLst>
                <a:ext uri="{FF2B5EF4-FFF2-40B4-BE49-F238E27FC236}">
                  <a16:creationId xmlns:a16="http://schemas.microsoft.com/office/drawing/2014/main" id="{BE0E2EA2-7E2D-5E50-3369-EC25A381595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4" name="Graphic 53" descr="Lotus Flower with solid fill">
              <a:extLst>
                <a:ext uri="{FF2B5EF4-FFF2-40B4-BE49-F238E27FC236}">
                  <a16:creationId xmlns:a16="http://schemas.microsoft.com/office/drawing/2014/main" id="{92726325-7052-A878-8588-C84B2D78B99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5" name="Graphic 54" descr="Lotus Flower with solid fill">
              <a:extLst>
                <a:ext uri="{FF2B5EF4-FFF2-40B4-BE49-F238E27FC236}">
                  <a16:creationId xmlns:a16="http://schemas.microsoft.com/office/drawing/2014/main" id="{1D9EF7C9-CDC2-6FDC-DD32-8772122C179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6" name="Graphic 55" descr="Lotus Flower with solid fill">
              <a:extLst>
                <a:ext uri="{FF2B5EF4-FFF2-40B4-BE49-F238E27FC236}">
                  <a16:creationId xmlns:a16="http://schemas.microsoft.com/office/drawing/2014/main" id="{0AFC502E-CDD2-C2D4-D3C3-28C916BFD31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7" name="Graphic 56" descr="Lotus Flower with solid fill">
              <a:extLst>
                <a:ext uri="{FF2B5EF4-FFF2-40B4-BE49-F238E27FC236}">
                  <a16:creationId xmlns:a16="http://schemas.microsoft.com/office/drawing/2014/main" id="{51B5CB8D-01AD-A396-567C-1C0349BF868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8" name="Graphic 57" descr="Lotus Flower with solid fill">
              <a:extLst>
                <a:ext uri="{FF2B5EF4-FFF2-40B4-BE49-F238E27FC236}">
                  <a16:creationId xmlns:a16="http://schemas.microsoft.com/office/drawing/2014/main" id="{C9C13736-D7D9-EAFC-4C7C-0B20565A214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59" name="Graphic 58" descr="Lotus Flower with solid fill">
              <a:extLst>
                <a:ext uri="{FF2B5EF4-FFF2-40B4-BE49-F238E27FC236}">
                  <a16:creationId xmlns:a16="http://schemas.microsoft.com/office/drawing/2014/main" id="{0EEDA3C3-D211-68DC-F8D2-CFE63704FBB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0" name="Graphic 59" descr="Lotus Flower with solid fill">
              <a:extLst>
                <a:ext uri="{FF2B5EF4-FFF2-40B4-BE49-F238E27FC236}">
                  <a16:creationId xmlns:a16="http://schemas.microsoft.com/office/drawing/2014/main" id="{215F42A8-E73F-4D08-45F8-4BE90FB80FD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1" name="Graphic 60" descr="Lotus Flower with solid fill">
              <a:extLst>
                <a:ext uri="{FF2B5EF4-FFF2-40B4-BE49-F238E27FC236}">
                  <a16:creationId xmlns:a16="http://schemas.microsoft.com/office/drawing/2014/main" id="{B0BB4674-D96C-4ADE-B1D4-198D5FBD9CA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266" name="Rectangle 265">
            <a:hlinkHover r:id="rId14" action="ppaction://hlinksldjump"/>
            <a:extLst>
              <a:ext uri="{FF2B5EF4-FFF2-40B4-BE49-F238E27FC236}">
                <a16:creationId xmlns:a16="http://schemas.microsoft.com/office/drawing/2014/main" id="{31205C1F-B27D-45CA-9562-8D0586563C3E}"/>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Oval 264">
            <a:hlinkClick r:id="" action="ppaction://hlinkshowjump?jump=nextslide"/>
            <a:extLst>
              <a:ext uri="{FF2B5EF4-FFF2-40B4-BE49-F238E27FC236}">
                <a16:creationId xmlns:a16="http://schemas.microsoft.com/office/drawing/2014/main" id="{C761964F-4A99-4461-A179-1CF6B379FA82}"/>
              </a:ext>
            </a:extLst>
          </p:cNvPr>
          <p:cNvSpPr/>
          <p:nvPr/>
        </p:nvSpPr>
        <p:spPr>
          <a:xfrm>
            <a:off x="3866564" y="4176322"/>
            <a:ext cx="1834622" cy="19869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5617797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B093F2AA-E840-D469-18E1-551B5D20E8FD}"/>
              </a:ext>
            </a:extLst>
          </p:cNvPr>
          <p:cNvSpPr/>
          <p:nvPr/>
        </p:nvSpPr>
        <p:spPr>
          <a:xfrm>
            <a:off x="10262862" y="6277103"/>
            <a:ext cx="657626"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C3CDD2D4-F523-1611-8934-02A2F6156473}"/>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91540131-6F55-FF74-BCE7-63EE9DDE33DC}"/>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Farm</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82" name="Parallelogram 281">
            <a:extLst>
              <a:ext uri="{FF2B5EF4-FFF2-40B4-BE49-F238E27FC236}">
                <a16:creationId xmlns:a16="http://schemas.microsoft.com/office/drawing/2014/main" id="{789DBADE-A9AC-4018-A39C-CB2D464E1059}"/>
              </a:ext>
            </a:extLst>
          </p:cNvPr>
          <p:cNvSpPr/>
          <p:nvPr/>
        </p:nvSpPr>
        <p:spPr>
          <a:xfrm rot="1760156">
            <a:off x="235574" y="224425"/>
            <a:ext cx="10421835" cy="5789482"/>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3" name="Rectangle 282">
            <a:extLst>
              <a:ext uri="{FF2B5EF4-FFF2-40B4-BE49-F238E27FC236}">
                <a16:creationId xmlns:a16="http://schemas.microsoft.com/office/drawing/2014/main" id="{DADA27F8-7875-4ACD-9D22-98324AB3CFD2}"/>
              </a:ext>
            </a:extLst>
          </p:cNvPr>
          <p:cNvSpPr/>
          <p:nvPr/>
        </p:nvSpPr>
        <p:spPr>
          <a:xfrm>
            <a:off x="3205425" y="3249002"/>
            <a:ext cx="2376759" cy="3864428"/>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DCD5C253-3220-4E11-85F1-B21AC2F1D5D0}"/>
              </a:ext>
            </a:extLst>
          </p:cNvPr>
          <p:cNvGrpSpPr/>
          <p:nvPr/>
        </p:nvGrpSpPr>
        <p:grpSpPr>
          <a:xfrm>
            <a:off x="1898136" y="4327831"/>
            <a:ext cx="6264000" cy="1469794"/>
            <a:chOff x="1898136" y="4327831"/>
            <a:chExt cx="6264000" cy="1469794"/>
          </a:xfrm>
        </p:grpSpPr>
        <p:grpSp>
          <p:nvGrpSpPr>
            <p:cNvPr id="8" name="Group 7">
              <a:extLst>
                <a:ext uri="{FF2B5EF4-FFF2-40B4-BE49-F238E27FC236}">
                  <a16:creationId xmlns:a16="http://schemas.microsoft.com/office/drawing/2014/main" id="{A4698D83-ACCE-44A1-AAFF-C3F40ACB52D0}"/>
                </a:ext>
              </a:extLst>
            </p:cNvPr>
            <p:cNvGrpSpPr/>
            <p:nvPr/>
          </p:nvGrpSpPr>
          <p:grpSpPr>
            <a:xfrm>
              <a:off x="1898136" y="4327831"/>
              <a:ext cx="6264000" cy="1469794"/>
              <a:chOff x="1898136" y="4327831"/>
              <a:chExt cx="6264000" cy="1469794"/>
            </a:xfrm>
          </p:grpSpPr>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C5ECED"/>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2" name="Group 261">
            <a:extLst>
              <a:ext uri="{FF2B5EF4-FFF2-40B4-BE49-F238E27FC236}">
                <a16:creationId xmlns:a16="http://schemas.microsoft.com/office/drawing/2014/main" id="{618E2445-40E8-4DF7-9583-0924F7F3E788}"/>
              </a:ext>
            </a:extLst>
          </p:cNvPr>
          <p:cNvGrpSpPr/>
          <p:nvPr/>
        </p:nvGrpSpPr>
        <p:grpSpPr>
          <a:xfrm>
            <a:off x="4556028" y="116632"/>
            <a:ext cx="7317221" cy="4073511"/>
            <a:chOff x="3825638" y="1310378"/>
            <a:chExt cx="7317221" cy="4073511"/>
          </a:xfrm>
        </p:grpSpPr>
        <p:grpSp>
          <p:nvGrpSpPr>
            <p:cNvPr id="263" name="Group 262">
              <a:extLst>
                <a:ext uri="{FF2B5EF4-FFF2-40B4-BE49-F238E27FC236}">
                  <a16:creationId xmlns:a16="http://schemas.microsoft.com/office/drawing/2014/main" id="{6B8F2CF1-B11F-4079-BAF7-C9B344164AFA}"/>
                </a:ext>
              </a:extLst>
            </p:cNvPr>
            <p:cNvGrpSpPr/>
            <p:nvPr/>
          </p:nvGrpSpPr>
          <p:grpSpPr>
            <a:xfrm>
              <a:off x="3825638" y="1642564"/>
              <a:ext cx="7317221" cy="3741325"/>
              <a:chOff x="3482779" y="938675"/>
              <a:chExt cx="7317221" cy="3741325"/>
            </a:xfrm>
          </p:grpSpPr>
          <p:sp>
            <p:nvSpPr>
              <p:cNvPr id="265" name="Rectangle 264">
                <a:hlinkClick r:id="rId10" action="ppaction://hlinksldjump"/>
                <a:extLst>
                  <a:ext uri="{FF2B5EF4-FFF2-40B4-BE49-F238E27FC236}">
                    <a16:creationId xmlns:a16="http://schemas.microsoft.com/office/drawing/2014/main" id="{FA958BB9-6092-4466-BF90-2DE2D6B360CC}"/>
                  </a:ext>
                </a:extLst>
              </p:cNvPr>
              <p:cNvSpPr/>
              <p:nvPr/>
            </p:nvSpPr>
            <p:spPr>
              <a:xfrm>
                <a:off x="3482779" y="938675"/>
                <a:ext cx="7317221" cy="3741325"/>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t>Diclofenac</a:t>
                </a:r>
                <a:r>
                  <a:rPr lang="en-GB" dirty="0"/>
                  <a:t> is a nonsteroidal anti-inflammatory drug approved for humans and animals. It is one of the most studied pharmaceuticals in the environment. </a:t>
                </a:r>
                <a:r>
                  <a:rPr lang="en-GB" i="1" dirty="0"/>
                  <a:t>Diclofenac</a:t>
                </a:r>
                <a:r>
                  <a:rPr lang="en-GB" dirty="0"/>
                  <a:t> is toxic to fish and reduces the thickness of bird shells. Vulture populations in South Asia were decimated by fatal </a:t>
                </a:r>
                <a:r>
                  <a:rPr lang="en-GB" i="1" dirty="0"/>
                  <a:t>diclofenac </a:t>
                </a:r>
                <a:r>
                  <a:rPr lang="en-GB" dirty="0"/>
                  <a:t>poisoning: cattle treated with </a:t>
                </a:r>
                <a:r>
                  <a:rPr lang="en-GB" i="1" dirty="0"/>
                  <a:t>diclofenac</a:t>
                </a:r>
                <a:r>
                  <a:rPr lang="en-GB" dirty="0"/>
                  <a:t> died and were scavenged by vultures who then suffered liver failure. Now alternatives to </a:t>
                </a:r>
                <a:r>
                  <a:rPr lang="en-GB" i="1" dirty="0"/>
                  <a:t>diclofenac</a:t>
                </a:r>
                <a:r>
                  <a:rPr lang="en-GB" dirty="0"/>
                  <a:t> are often prescribed, and in Sweden, pharmacies are obliged to show signs warning of the environmental damage of </a:t>
                </a:r>
                <a:r>
                  <a:rPr lang="en-GB" i="1" dirty="0"/>
                  <a:t>diclofenac</a:t>
                </a:r>
                <a:r>
                  <a:rPr lang="en-GB" dirty="0"/>
                  <a:t>. Aquaculture (e.g. fish farming) can be very damaging to the environment if medicine (via feed) is directly supplied to the water.</a:t>
                </a:r>
              </a:p>
              <a:p>
                <a:pPr algn="ctr"/>
                <a:endParaRPr lang="en-GB" dirty="0"/>
              </a:p>
            </p:txBody>
          </p:sp>
          <p:sp>
            <p:nvSpPr>
              <p:cNvPr id="266" name="Right Triangle 265">
                <a:hlinkClick r:id="rId10" action="ppaction://hlinksldjump"/>
                <a:extLst>
                  <a:ext uri="{FF2B5EF4-FFF2-40B4-BE49-F238E27FC236}">
                    <a16:creationId xmlns:a16="http://schemas.microsoft.com/office/drawing/2014/main" id="{AAB9B33E-ED4E-48DF-8B86-B11BA81A8743}"/>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4" name="TextBox 263">
              <a:hlinkClick r:id="rId10" action="ppaction://hlinksldjump"/>
              <a:extLst>
                <a:ext uri="{FF2B5EF4-FFF2-40B4-BE49-F238E27FC236}">
                  <a16:creationId xmlns:a16="http://schemas.microsoft.com/office/drawing/2014/main" id="{32262ECA-F3A2-4940-8775-25E8F1096D98}"/>
                </a:ext>
              </a:extLst>
            </p:cNvPr>
            <p:cNvSpPr txBox="1"/>
            <p:nvPr/>
          </p:nvSpPr>
          <p:spPr>
            <a:xfrm>
              <a:off x="3827210" y="1310378"/>
              <a:ext cx="7315649" cy="369332"/>
            </a:xfrm>
            <a:prstGeom prst="rect">
              <a:avLst/>
            </a:prstGeom>
            <a:solidFill>
              <a:schemeClr val="accent2"/>
            </a:solidFill>
          </p:spPr>
          <p:txBody>
            <a:bodyPr wrap="square" rtlCol="0">
              <a:spAutoFit/>
            </a:bodyPr>
            <a:lstStyle/>
            <a:p>
              <a:r>
                <a:rPr lang="en-GB" dirty="0">
                  <a:solidFill>
                    <a:schemeClr val="accent3"/>
                  </a:solidFill>
                </a:rPr>
                <a:t>Farm</a:t>
              </a:r>
            </a:p>
          </p:txBody>
        </p:sp>
      </p:grpSp>
      <p:grpSp>
        <p:nvGrpSpPr>
          <p:cNvPr id="47" name="Group 46">
            <a:extLst>
              <a:ext uri="{FF2B5EF4-FFF2-40B4-BE49-F238E27FC236}">
                <a16:creationId xmlns:a16="http://schemas.microsoft.com/office/drawing/2014/main" id="{4A304E7A-4B10-15A9-7D6C-3C830378415E}"/>
              </a:ext>
            </a:extLst>
          </p:cNvPr>
          <p:cNvGrpSpPr/>
          <p:nvPr/>
        </p:nvGrpSpPr>
        <p:grpSpPr>
          <a:xfrm>
            <a:off x="2754154" y="4154737"/>
            <a:ext cx="1578520" cy="965724"/>
            <a:chOff x="2754154" y="4154737"/>
            <a:chExt cx="1578520" cy="965724"/>
          </a:xfrm>
        </p:grpSpPr>
        <p:pic>
          <p:nvPicPr>
            <p:cNvPr id="51" name="Graphic 50" descr="Lotus Flower with solid fill">
              <a:extLst>
                <a:ext uri="{FF2B5EF4-FFF2-40B4-BE49-F238E27FC236}">
                  <a16:creationId xmlns:a16="http://schemas.microsoft.com/office/drawing/2014/main" id="{DBB6C3E0-53A6-D467-7467-4AA267B378C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4158" y="4154737"/>
              <a:ext cx="270611" cy="270611"/>
            </a:xfrm>
            <a:prstGeom prst="rect">
              <a:avLst/>
            </a:prstGeom>
          </p:spPr>
        </p:pic>
        <p:pic>
          <p:nvPicPr>
            <p:cNvPr id="52" name="Graphic 51" descr="Lotus Flower with solid fill">
              <a:extLst>
                <a:ext uri="{FF2B5EF4-FFF2-40B4-BE49-F238E27FC236}">
                  <a16:creationId xmlns:a16="http://schemas.microsoft.com/office/drawing/2014/main" id="{E5CCC8CC-9699-1FEB-6F2B-4D32399C11E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65289" y="4268572"/>
              <a:ext cx="270611" cy="270611"/>
            </a:xfrm>
            <a:prstGeom prst="rect">
              <a:avLst/>
            </a:prstGeom>
          </p:spPr>
        </p:pic>
        <p:pic>
          <p:nvPicPr>
            <p:cNvPr id="53" name="Graphic 52" descr="Lotus Flower with solid fill">
              <a:extLst>
                <a:ext uri="{FF2B5EF4-FFF2-40B4-BE49-F238E27FC236}">
                  <a16:creationId xmlns:a16="http://schemas.microsoft.com/office/drawing/2014/main" id="{2FE4AC0F-1D3D-B6D5-33DB-BF99E7F4C0E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62063" y="4379271"/>
              <a:ext cx="270611" cy="270611"/>
            </a:xfrm>
            <a:prstGeom prst="rect">
              <a:avLst/>
            </a:prstGeom>
          </p:spPr>
        </p:pic>
        <p:pic>
          <p:nvPicPr>
            <p:cNvPr id="54" name="Graphic 53" descr="Lotus Flower with solid fill">
              <a:extLst>
                <a:ext uri="{FF2B5EF4-FFF2-40B4-BE49-F238E27FC236}">
                  <a16:creationId xmlns:a16="http://schemas.microsoft.com/office/drawing/2014/main" id="{35CD97B3-43B5-59D1-D4E6-9008671D12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08779" y="4284808"/>
              <a:ext cx="270611" cy="270611"/>
            </a:xfrm>
            <a:prstGeom prst="rect">
              <a:avLst/>
            </a:prstGeom>
          </p:spPr>
        </p:pic>
        <p:pic>
          <p:nvPicPr>
            <p:cNvPr id="55" name="Graphic 54" descr="Lotus Flower with solid fill">
              <a:extLst>
                <a:ext uri="{FF2B5EF4-FFF2-40B4-BE49-F238E27FC236}">
                  <a16:creationId xmlns:a16="http://schemas.microsoft.com/office/drawing/2014/main" id="{0C71CCA2-F91F-ED00-3E53-56C2EF00C15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5560" y="4380311"/>
              <a:ext cx="270611" cy="270611"/>
            </a:xfrm>
            <a:prstGeom prst="rect">
              <a:avLst/>
            </a:prstGeom>
          </p:spPr>
        </p:pic>
        <p:pic>
          <p:nvPicPr>
            <p:cNvPr id="56" name="Graphic 55" descr="Lotus Flower with solid fill">
              <a:extLst>
                <a:ext uri="{FF2B5EF4-FFF2-40B4-BE49-F238E27FC236}">
                  <a16:creationId xmlns:a16="http://schemas.microsoft.com/office/drawing/2014/main" id="{AB5F8A6C-41D5-84A1-A3FF-5916A575AA2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22334" y="4491010"/>
              <a:ext cx="270611" cy="270611"/>
            </a:xfrm>
            <a:prstGeom prst="rect">
              <a:avLst/>
            </a:prstGeom>
          </p:spPr>
        </p:pic>
        <p:pic>
          <p:nvPicPr>
            <p:cNvPr id="57" name="Graphic 56" descr="Lotus Flower with solid fill">
              <a:extLst>
                <a:ext uri="{FF2B5EF4-FFF2-40B4-BE49-F238E27FC236}">
                  <a16:creationId xmlns:a16="http://schemas.microsoft.com/office/drawing/2014/main" id="{35E6EA97-F56D-BD90-F9CB-F48187FA090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0285" y="4397949"/>
              <a:ext cx="270611" cy="270611"/>
            </a:xfrm>
            <a:prstGeom prst="rect">
              <a:avLst/>
            </a:prstGeom>
          </p:spPr>
        </p:pic>
        <p:pic>
          <p:nvPicPr>
            <p:cNvPr id="58" name="Graphic 57" descr="Lotus Flower with solid fill">
              <a:extLst>
                <a:ext uri="{FF2B5EF4-FFF2-40B4-BE49-F238E27FC236}">
                  <a16:creationId xmlns:a16="http://schemas.microsoft.com/office/drawing/2014/main" id="{C8A523AA-EF02-69AE-591D-D73A752CE12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1416" y="4511784"/>
              <a:ext cx="270611" cy="270611"/>
            </a:xfrm>
            <a:prstGeom prst="rect">
              <a:avLst/>
            </a:prstGeom>
          </p:spPr>
        </p:pic>
        <p:pic>
          <p:nvPicPr>
            <p:cNvPr id="59" name="Graphic 58" descr="Lotus Flower with solid fill">
              <a:extLst>
                <a:ext uri="{FF2B5EF4-FFF2-40B4-BE49-F238E27FC236}">
                  <a16:creationId xmlns:a16="http://schemas.microsoft.com/office/drawing/2014/main" id="{805A7C67-5811-8BA7-02FD-2B818F49692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0872" y="4614316"/>
              <a:ext cx="270611" cy="270611"/>
            </a:xfrm>
            <a:prstGeom prst="rect">
              <a:avLst/>
            </a:prstGeom>
          </p:spPr>
        </p:pic>
        <p:pic>
          <p:nvPicPr>
            <p:cNvPr id="60" name="Graphic 59" descr="Lotus Flower with solid fill">
              <a:extLst>
                <a:ext uri="{FF2B5EF4-FFF2-40B4-BE49-F238E27FC236}">
                  <a16:creationId xmlns:a16="http://schemas.microsoft.com/office/drawing/2014/main" id="{C5F519DB-C512-FC5B-86D0-3C6D0BA2AD4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82337" y="4516033"/>
              <a:ext cx="270611" cy="270611"/>
            </a:xfrm>
            <a:prstGeom prst="rect">
              <a:avLst/>
            </a:prstGeom>
          </p:spPr>
        </p:pic>
        <p:pic>
          <p:nvPicPr>
            <p:cNvPr id="61" name="Graphic 60" descr="Lotus Flower with solid fill">
              <a:extLst>
                <a:ext uri="{FF2B5EF4-FFF2-40B4-BE49-F238E27FC236}">
                  <a16:creationId xmlns:a16="http://schemas.microsoft.com/office/drawing/2014/main" id="{285F93F7-3AF3-4FFC-D705-7E13FF9BF02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99556" y="4618588"/>
              <a:ext cx="270611" cy="270611"/>
            </a:xfrm>
            <a:prstGeom prst="rect">
              <a:avLst/>
            </a:prstGeom>
          </p:spPr>
        </p:pic>
        <p:pic>
          <p:nvPicPr>
            <p:cNvPr id="62" name="Graphic 61" descr="Lotus Flower with solid fill">
              <a:extLst>
                <a:ext uri="{FF2B5EF4-FFF2-40B4-BE49-F238E27FC236}">
                  <a16:creationId xmlns:a16="http://schemas.microsoft.com/office/drawing/2014/main" id="{9959FCAC-09A5-81A3-9C42-15ADBECF516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0242" y="4740567"/>
              <a:ext cx="270611" cy="270611"/>
            </a:xfrm>
            <a:prstGeom prst="rect">
              <a:avLst/>
            </a:prstGeom>
          </p:spPr>
        </p:pic>
        <p:pic>
          <p:nvPicPr>
            <p:cNvPr id="63" name="Graphic 62" descr="Lotus Flower with solid fill">
              <a:extLst>
                <a:ext uri="{FF2B5EF4-FFF2-40B4-BE49-F238E27FC236}">
                  <a16:creationId xmlns:a16="http://schemas.microsoft.com/office/drawing/2014/main" id="{9F6EB097-22F9-BDC3-F3EA-5810BF3D10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54154" y="4625316"/>
              <a:ext cx="270611" cy="270611"/>
            </a:xfrm>
            <a:prstGeom prst="rect">
              <a:avLst/>
            </a:prstGeom>
          </p:spPr>
        </p:pic>
        <p:pic>
          <p:nvPicPr>
            <p:cNvPr id="449" name="Graphic 448" descr="Lotus Flower with solid fill">
              <a:extLst>
                <a:ext uri="{FF2B5EF4-FFF2-40B4-BE49-F238E27FC236}">
                  <a16:creationId xmlns:a16="http://schemas.microsoft.com/office/drawing/2014/main" id="{B46E5EDB-7444-A927-8685-27A2CA7976D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74362" y="4753326"/>
              <a:ext cx="270611" cy="270611"/>
            </a:xfrm>
            <a:prstGeom prst="rect">
              <a:avLst/>
            </a:prstGeom>
          </p:spPr>
        </p:pic>
        <p:pic>
          <p:nvPicPr>
            <p:cNvPr id="450" name="Graphic 449" descr="Lotus Flower with solid fill">
              <a:extLst>
                <a:ext uri="{FF2B5EF4-FFF2-40B4-BE49-F238E27FC236}">
                  <a16:creationId xmlns:a16="http://schemas.microsoft.com/office/drawing/2014/main" id="{0D4799CA-450F-5B70-1870-132727E84BD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2059" y="4849850"/>
              <a:ext cx="270611" cy="270611"/>
            </a:xfrm>
            <a:prstGeom prst="rect">
              <a:avLst/>
            </a:prstGeom>
          </p:spPr>
        </p:pic>
      </p:grpSp>
    </p:spTree>
    <p:custDataLst>
      <p:tags r:id="rId1"/>
    </p:custDataLst>
    <p:extLst>
      <p:ext uri="{BB962C8B-B14F-4D97-AF65-F5344CB8AC3E}">
        <p14:creationId xmlns:p14="http://schemas.microsoft.com/office/powerpoint/2010/main" val="36175511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741735E-E6FB-B72C-B036-9D2EB6AE92FF}"/>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EC9CC292-CE7B-73F5-1B92-56E8B4E756F4}"/>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DA180690-F14D-53E0-66FB-6DF0D4A424F9}"/>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68" name="TextBox 267">
            <a:hlinkClick r:id="" action="ppaction://hlinkshowjump?jump=nextslide"/>
            <a:extLst>
              <a:ext uri="{FF2B5EF4-FFF2-40B4-BE49-F238E27FC236}">
                <a16:creationId xmlns:a16="http://schemas.microsoft.com/office/drawing/2014/main" id="{751B31DB-DA97-46C4-9E32-686820D9E1E7}"/>
              </a:ext>
            </a:extLst>
          </p:cNvPr>
          <p:cNvSpPr txBox="1"/>
          <p:nvPr/>
        </p:nvSpPr>
        <p:spPr>
          <a:xfrm>
            <a:off x="4619700" y="3757463"/>
            <a:ext cx="2383986" cy="323165"/>
          </a:xfrm>
          <a:prstGeom prst="rect">
            <a:avLst/>
          </a:prstGeom>
          <a:solidFill>
            <a:schemeClr val="bg1"/>
          </a:solidFill>
        </p:spPr>
        <p:txBody>
          <a:bodyPr wrap="none" rtlCol="0">
            <a:spAutoFit/>
          </a:bodyPr>
          <a:lstStyle/>
          <a:p>
            <a:r>
              <a:rPr lang="en-GB" sz="1500" dirty="0"/>
              <a:t>Direct industrial effluent</a:t>
            </a:r>
          </a:p>
        </p:txBody>
      </p:sp>
      <p:pic>
        <p:nvPicPr>
          <p:cNvPr id="255" name="Graphic 254" descr="Magnifying glass with solid fill">
            <a:hlinkClick r:id="" action="ppaction://hlinkshowjump?jump=nextslide"/>
            <a:extLst>
              <a:ext uri="{FF2B5EF4-FFF2-40B4-BE49-F238E27FC236}">
                <a16:creationId xmlns:a16="http://schemas.microsoft.com/office/drawing/2014/main" id="{58D97BFA-F0EC-4A45-BB00-AD3C5420B23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23908" y="3547785"/>
            <a:ext cx="900000" cy="900000"/>
          </a:xfrm>
          <a:prstGeom prst="rect">
            <a:avLst/>
          </a:prstGeom>
        </p:spPr>
      </p:pic>
      <p:sp>
        <p:nvSpPr>
          <p:cNvPr id="253" name="TextBox 252">
            <a:extLst>
              <a:ext uri="{FF2B5EF4-FFF2-40B4-BE49-F238E27FC236}">
                <a16:creationId xmlns:a16="http://schemas.microsoft.com/office/drawing/2014/main" id="{47DC7CF3-02A5-42CA-828F-D2824E4636B6}"/>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5" name="Group 4">
            <a:extLst>
              <a:ext uri="{FF2B5EF4-FFF2-40B4-BE49-F238E27FC236}">
                <a16:creationId xmlns:a16="http://schemas.microsoft.com/office/drawing/2014/main" id="{0B24262E-073B-F06B-3CBD-8B63529404A4}"/>
              </a:ext>
            </a:extLst>
          </p:cNvPr>
          <p:cNvGrpSpPr/>
          <p:nvPr/>
        </p:nvGrpSpPr>
        <p:grpSpPr>
          <a:xfrm>
            <a:off x="2754154" y="4154737"/>
            <a:ext cx="1578520" cy="965724"/>
            <a:chOff x="2754154" y="4154737"/>
            <a:chExt cx="1578520" cy="965724"/>
          </a:xfrm>
        </p:grpSpPr>
        <p:pic>
          <p:nvPicPr>
            <p:cNvPr id="6" name="Graphic 5" descr="Lotus Flower with solid fill">
              <a:extLst>
                <a:ext uri="{FF2B5EF4-FFF2-40B4-BE49-F238E27FC236}">
                  <a16:creationId xmlns:a16="http://schemas.microsoft.com/office/drawing/2014/main" id="{551C79CC-EE03-4384-F5CB-0950C946EB8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7" name="Graphic 46" descr="Lotus Flower with solid fill">
              <a:extLst>
                <a:ext uri="{FF2B5EF4-FFF2-40B4-BE49-F238E27FC236}">
                  <a16:creationId xmlns:a16="http://schemas.microsoft.com/office/drawing/2014/main" id="{5EBA8A06-46E0-ADB1-6506-85DA6B8E84D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49" name="Graphic 48" descr="Lotus Flower with solid fill">
              <a:extLst>
                <a:ext uri="{FF2B5EF4-FFF2-40B4-BE49-F238E27FC236}">
                  <a16:creationId xmlns:a16="http://schemas.microsoft.com/office/drawing/2014/main" id="{BBE8ACB2-8233-D8F7-70D6-399AA515F7D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0" name="Graphic 49" descr="Lotus Flower with solid fill">
              <a:extLst>
                <a:ext uri="{FF2B5EF4-FFF2-40B4-BE49-F238E27FC236}">
                  <a16:creationId xmlns:a16="http://schemas.microsoft.com/office/drawing/2014/main" id="{DBB75942-827C-F423-ED7B-2BF128FB8AE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1" name="Graphic 50" descr="Lotus Flower with solid fill">
              <a:extLst>
                <a:ext uri="{FF2B5EF4-FFF2-40B4-BE49-F238E27FC236}">
                  <a16:creationId xmlns:a16="http://schemas.microsoft.com/office/drawing/2014/main" id="{406B0C29-6369-D157-E768-CD4B29F4823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2" name="Graphic 51" descr="Lotus Flower with solid fill">
              <a:extLst>
                <a:ext uri="{FF2B5EF4-FFF2-40B4-BE49-F238E27FC236}">
                  <a16:creationId xmlns:a16="http://schemas.microsoft.com/office/drawing/2014/main" id="{8E7E102A-E623-A576-BBEB-3ECA84E4FE8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3" name="Graphic 52" descr="Lotus Flower with solid fill">
              <a:extLst>
                <a:ext uri="{FF2B5EF4-FFF2-40B4-BE49-F238E27FC236}">
                  <a16:creationId xmlns:a16="http://schemas.microsoft.com/office/drawing/2014/main" id="{C43C9C6C-DC40-AC4A-7861-A5ACA989B2C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4" name="Graphic 53" descr="Lotus Flower with solid fill">
              <a:extLst>
                <a:ext uri="{FF2B5EF4-FFF2-40B4-BE49-F238E27FC236}">
                  <a16:creationId xmlns:a16="http://schemas.microsoft.com/office/drawing/2014/main" id="{5533CCF0-051D-4F76-5CB5-EF29448982F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5" name="Graphic 54" descr="Lotus Flower with solid fill">
              <a:extLst>
                <a:ext uri="{FF2B5EF4-FFF2-40B4-BE49-F238E27FC236}">
                  <a16:creationId xmlns:a16="http://schemas.microsoft.com/office/drawing/2014/main" id="{BC95AF4F-3BC8-9076-59C1-B49EB374810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6" name="Graphic 55" descr="Lotus Flower with solid fill">
              <a:extLst>
                <a:ext uri="{FF2B5EF4-FFF2-40B4-BE49-F238E27FC236}">
                  <a16:creationId xmlns:a16="http://schemas.microsoft.com/office/drawing/2014/main" id="{BE50A79C-1589-2387-107C-4A1739D7984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7" name="Graphic 56" descr="Lotus Flower with solid fill">
              <a:extLst>
                <a:ext uri="{FF2B5EF4-FFF2-40B4-BE49-F238E27FC236}">
                  <a16:creationId xmlns:a16="http://schemas.microsoft.com/office/drawing/2014/main" id="{69BB8D36-E0E2-03FE-F821-9252A5397D9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8" name="Graphic 57" descr="Lotus Flower with solid fill">
              <a:extLst>
                <a:ext uri="{FF2B5EF4-FFF2-40B4-BE49-F238E27FC236}">
                  <a16:creationId xmlns:a16="http://schemas.microsoft.com/office/drawing/2014/main" id="{163F4A8A-890F-F6BE-E12D-FA03B2DE1B1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59" name="Graphic 58" descr="Lotus Flower with solid fill">
              <a:extLst>
                <a:ext uri="{FF2B5EF4-FFF2-40B4-BE49-F238E27FC236}">
                  <a16:creationId xmlns:a16="http://schemas.microsoft.com/office/drawing/2014/main" id="{231EF674-F144-6EAB-F717-919E6D4F21C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0" name="Graphic 59" descr="Lotus Flower with solid fill">
              <a:extLst>
                <a:ext uri="{FF2B5EF4-FFF2-40B4-BE49-F238E27FC236}">
                  <a16:creationId xmlns:a16="http://schemas.microsoft.com/office/drawing/2014/main" id="{DD99D96C-FEC7-930E-473E-E2AD453B42D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1" name="Graphic 60" descr="Lotus Flower with solid fill">
              <a:extLst>
                <a:ext uri="{FF2B5EF4-FFF2-40B4-BE49-F238E27FC236}">
                  <a16:creationId xmlns:a16="http://schemas.microsoft.com/office/drawing/2014/main" id="{ACC07F3B-EA4D-CE2E-0365-282B8C32267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267" name="Rectangle 266">
            <a:hlinkHover r:id="rId14" action="ppaction://hlinksldjump"/>
            <a:extLst>
              <a:ext uri="{FF2B5EF4-FFF2-40B4-BE49-F238E27FC236}">
                <a16:creationId xmlns:a16="http://schemas.microsoft.com/office/drawing/2014/main" id="{0237191C-7573-4467-9B28-2E3174A50B53}"/>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Oval 265">
            <a:hlinkClick r:id="" action="ppaction://hlinkshowjump?jump=nextslide"/>
            <a:extLst>
              <a:ext uri="{FF2B5EF4-FFF2-40B4-BE49-F238E27FC236}">
                <a16:creationId xmlns:a16="http://schemas.microsoft.com/office/drawing/2014/main" id="{9F53CCEB-86BA-482F-BAE8-0C8F14796581}"/>
              </a:ext>
            </a:extLst>
          </p:cNvPr>
          <p:cNvSpPr/>
          <p:nvPr/>
        </p:nvSpPr>
        <p:spPr>
          <a:xfrm>
            <a:off x="3527509" y="3081365"/>
            <a:ext cx="1746246" cy="16034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9223858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D7588571-9FEB-864A-9CE9-AB2021FFDAD2}"/>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CB71DD0D-6848-8BFA-C131-6F63BE4812D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1EC411C0-CF5D-A79F-4D5E-563A1303CAF8}"/>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River</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52" name="Parallelogram 251">
            <a:extLst>
              <a:ext uri="{FF2B5EF4-FFF2-40B4-BE49-F238E27FC236}">
                <a16:creationId xmlns:a16="http://schemas.microsoft.com/office/drawing/2014/main" id="{6C4272DB-B9E4-4732-9663-AB7F728F567B}"/>
              </a:ext>
            </a:extLst>
          </p:cNvPr>
          <p:cNvSpPr/>
          <p:nvPr/>
        </p:nvSpPr>
        <p:spPr>
          <a:xfrm rot="1806618">
            <a:off x="1743622" y="626572"/>
            <a:ext cx="9453523" cy="3951119"/>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iagonal Stripe 7">
            <a:extLst>
              <a:ext uri="{FF2B5EF4-FFF2-40B4-BE49-F238E27FC236}">
                <a16:creationId xmlns:a16="http://schemas.microsoft.com/office/drawing/2014/main" id="{4BB535B5-6645-43E9-B693-D9760FAFFD19}"/>
              </a:ext>
            </a:extLst>
          </p:cNvPr>
          <p:cNvSpPr/>
          <p:nvPr/>
        </p:nvSpPr>
        <p:spPr>
          <a:xfrm rot="5400000">
            <a:off x="1216461" y="1703464"/>
            <a:ext cx="1605250" cy="2809875"/>
          </a:xfrm>
          <a:prstGeom prst="diagStrip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Rectangle 260">
            <a:extLst>
              <a:ext uri="{FF2B5EF4-FFF2-40B4-BE49-F238E27FC236}">
                <a16:creationId xmlns:a16="http://schemas.microsoft.com/office/drawing/2014/main" id="{DB43EB76-5AEC-45BA-B236-816B05455DD7}"/>
              </a:ext>
            </a:extLst>
          </p:cNvPr>
          <p:cNvSpPr/>
          <p:nvPr/>
        </p:nvSpPr>
        <p:spPr>
          <a:xfrm>
            <a:off x="4118016" y="3648946"/>
            <a:ext cx="218502" cy="1127841"/>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4" name="Group 263">
            <a:extLst>
              <a:ext uri="{FF2B5EF4-FFF2-40B4-BE49-F238E27FC236}">
                <a16:creationId xmlns:a16="http://schemas.microsoft.com/office/drawing/2014/main" id="{1912A0C3-4995-4AD5-BAA2-0744B7139186}"/>
              </a:ext>
            </a:extLst>
          </p:cNvPr>
          <p:cNvGrpSpPr/>
          <p:nvPr/>
        </p:nvGrpSpPr>
        <p:grpSpPr>
          <a:xfrm>
            <a:off x="4136294" y="193265"/>
            <a:ext cx="7812662" cy="4083575"/>
            <a:chOff x="5265993" y="1300314"/>
            <a:chExt cx="5876866" cy="4083575"/>
          </a:xfrm>
        </p:grpSpPr>
        <p:grpSp>
          <p:nvGrpSpPr>
            <p:cNvPr id="265" name="Group 264">
              <a:extLst>
                <a:ext uri="{FF2B5EF4-FFF2-40B4-BE49-F238E27FC236}">
                  <a16:creationId xmlns:a16="http://schemas.microsoft.com/office/drawing/2014/main" id="{D4A13C75-C8CD-4524-AA3E-96A88EFFDD0F}"/>
                </a:ext>
              </a:extLst>
            </p:cNvPr>
            <p:cNvGrpSpPr/>
            <p:nvPr/>
          </p:nvGrpSpPr>
          <p:grpSpPr>
            <a:xfrm>
              <a:off x="5267040" y="1548539"/>
              <a:ext cx="5875819" cy="3835350"/>
              <a:chOff x="4924181" y="844650"/>
              <a:chExt cx="5875819" cy="3835350"/>
            </a:xfrm>
          </p:grpSpPr>
          <p:sp>
            <p:nvSpPr>
              <p:cNvPr id="267" name="Rectangle 266">
                <a:hlinkClick r:id="rId10" action="ppaction://hlinksldjump"/>
                <a:extLst>
                  <a:ext uri="{FF2B5EF4-FFF2-40B4-BE49-F238E27FC236}">
                    <a16:creationId xmlns:a16="http://schemas.microsoft.com/office/drawing/2014/main" id="{CB6F6CDB-4829-480C-9EE4-67D6F598878F}"/>
                  </a:ext>
                </a:extLst>
              </p:cNvPr>
              <p:cNvSpPr/>
              <p:nvPr/>
            </p:nvSpPr>
            <p:spPr>
              <a:xfrm>
                <a:off x="4924181" y="844650"/>
                <a:ext cx="5875819" cy="3835349"/>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In Europe, some industrial waste water is permitted to be discharged into rivers but pharmaceutical production waste is generally incinerated which destroys any chemicals. Losses of active pharmaceutical ingredients from manufacturing plant to the environment are minimal. In other regions, the quantity of pharmaceuticals entering the environment via industrial wastewater can be more significant.</a:t>
                </a:r>
              </a:p>
              <a:p>
                <a:pPr algn="ctr"/>
                <a:endParaRPr lang="en-GB" dirty="0"/>
              </a:p>
              <a:p>
                <a:pPr algn="ctr"/>
                <a:r>
                  <a:rPr lang="en-GB" dirty="0"/>
                  <a:t>Many pharmaceuticals and the protective coatings on manufacturing equipment meet the definition of ‘polyfluoroalkyl substances’ (PFAS, fluorine containing organic molecules). PFAS are persistent                and mobile in the environment, causing widespread                       contamination.</a:t>
                </a:r>
              </a:p>
              <a:p>
                <a:pPr algn="ctr"/>
                <a:endParaRPr lang="en-GB" dirty="0"/>
              </a:p>
            </p:txBody>
          </p:sp>
          <p:sp>
            <p:nvSpPr>
              <p:cNvPr id="268" name="Right Triangle 267">
                <a:hlinkClick r:id="rId10" action="ppaction://hlinksldjump"/>
                <a:extLst>
                  <a:ext uri="{FF2B5EF4-FFF2-40B4-BE49-F238E27FC236}">
                    <a16:creationId xmlns:a16="http://schemas.microsoft.com/office/drawing/2014/main" id="{9B19E31C-15C4-44D1-AD21-8A6CDC67FB2F}"/>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6" name="TextBox 265">
              <a:hlinkClick r:id="rId10" action="ppaction://hlinksldjump"/>
              <a:extLst>
                <a:ext uri="{FF2B5EF4-FFF2-40B4-BE49-F238E27FC236}">
                  <a16:creationId xmlns:a16="http://schemas.microsoft.com/office/drawing/2014/main" id="{34A80B72-05A8-4A2F-A545-5EB273B3CF11}"/>
                </a:ext>
              </a:extLst>
            </p:cNvPr>
            <p:cNvSpPr txBox="1"/>
            <p:nvPr/>
          </p:nvSpPr>
          <p:spPr>
            <a:xfrm>
              <a:off x="5265993" y="1300314"/>
              <a:ext cx="5876866" cy="369332"/>
            </a:xfrm>
            <a:prstGeom prst="rect">
              <a:avLst/>
            </a:prstGeom>
            <a:solidFill>
              <a:schemeClr val="accent2"/>
            </a:solidFill>
          </p:spPr>
          <p:txBody>
            <a:bodyPr wrap="square" rtlCol="0">
              <a:spAutoFit/>
            </a:bodyPr>
            <a:lstStyle/>
            <a:p>
              <a:r>
                <a:rPr lang="en-GB" dirty="0">
                  <a:solidFill>
                    <a:schemeClr val="accent3"/>
                  </a:solidFill>
                </a:rPr>
                <a:t>River</a:t>
              </a:r>
            </a:p>
          </p:txBody>
        </p:sp>
      </p:grpSp>
      <p:grpSp>
        <p:nvGrpSpPr>
          <p:cNvPr id="42" name="Group 41">
            <a:extLst>
              <a:ext uri="{FF2B5EF4-FFF2-40B4-BE49-F238E27FC236}">
                <a16:creationId xmlns:a16="http://schemas.microsoft.com/office/drawing/2014/main" id="{3C90148C-856C-EC35-DC29-B6EBCA4A9939}"/>
              </a:ext>
            </a:extLst>
          </p:cNvPr>
          <p:cNvGrpSpPr/>
          <p:nvPr/>
        </p:nvGrpSpPr>
        <p:grpSpPr>
          <a:xfrm>
            <a:off x="2754154" y="4154737"/>
            <a:ext cx="1578520" cy="965724"/>
            <a:chOff x="2754154" y="4154737"/>
            <a:chExt cx="1578520" cy="965724"/>
          </a:xfrm>
        </p:grpSpPr>
        <p:pic>
          <p:nvPicPr>
            <p:cNvPr id="47" name="Graphic 46" descr="Lotus Flower with solid fill">
              <a:extLst>
                <a:ext uri="{FF2B5EF4-FFF2-40B4-BE49-F238E27FC236}">
                  <a16:creationId xmlns:a16="http://schemas.microsoft.com/office/drawing/2014/main" id="{39481FC8-8716-30CA-21A1-2A1FA38193E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4158" y="4154737"/>
              <a:ext cx="270611" cy="270611"/>
            </a:xfrm>
            <a:prstGeom prst="rect">
              <a:avLst/>
            </a:prstGeom>
          </p:spPr>
        </p:pic>
        <p:pic>
          <p:nvPicPr>
            <p:cNvPr id="51" name="Graphic 50" descr="Lotus Flower with solid fill">
              <a:extLst>
                <a:ext uri="{FF2B5EF4-FFF2-40B4-BE49-F238E27FC236}">
                  <a16:creationId xmlns:a16="http://schemas.microsoft.com/office/drawing/2014/main" id="{6EEACAFA-8B1D-796C-892E-152D8726534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65289" y="4268572"/>
              <a:ext cx="270611" cy="270611"/>
            </a:xfrm>
            <a:prstGeom prst="rect">
              <a:avLst/>
            </a:prstGeom>
          </p:spPr>
        </p:pic>
        <p:pic>
          <p:nvPicPr>
            <p:cNvPr id="52" name="Graphic 51" descr="Lotus Flower with solid fill">
              <a:extLst>
                <a:ext uri="{FF2B5EF4-FFF2-40B4-BE49-F238E27FC236}">
                  <a16:creationId xmlns:a16="http://schemas.microsoft.com/office/drawing/2014/main" id="{444B38FB-E9D9-2368-D21A-A56BD4E217F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62063" y="4379271"/>
              <a:ext cx="270611" cy="270611"/>
            </a:xfrm>
            <a:prstGeom prst="rect">
              <a:avLst/>
            </a:prstGeom>
          </p:spPr>
        </p:pic>
        <p:pic>
          <p:nvPicPr>
            <p:cNvPr id="53" name="Graphic 52" descr="Lotus Flower with solid fill">
              <a:extLst>
                <a:ext uri="{FF2B5EF4-FFF2-40B4-BE49-F238E27FC236}">
                  <a16:creationId xmlns:a16="http://schemas.microsoft.com/office/drawing/2014/main" id="{5CAA1DAA-CBB6-EF67-EB84-57E69BD9FBE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08779" y="4284808"/>
              <a:ext cx="270611" cy="270611"/>
            </a:xfrm>
            <a:prstGeom prst="rect">
              <a:avLst/>
            </a:prstGeom>
          </p:spPr>
        </p:pic>
        <p:pic>
          <p:nvPicPr>
            <p:cNvPr id="54" name="Graphic 53" descr="Lotus Flower with solid fill">
              <a:extLst>
                <a:ext uri="{FF2B5EF4-FFF2-40B4-BE49-F238E27FC236}">
                  <a16:creationId xmlns:a16="http://schemas.microsoft.com/office/drawing/2014/main" id="{2F92B170-E120-C0DF-22A3-8010B6222C1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5560" y="4380311"/>
              <a:ext cx="270611" cy="270611"/>
            </a:xfrm>
            <a:prstGeom prst="rect">
              <a:avLst/>
            </a:prstGeom>
          </p:spPr>
        </p:pic>
        <p:pic>
          <p:nvPicPr>
            <p:cNvPr id="55" name="Graphic 54" descr="Lotus Flower with solid fill">
              <a:extLst>
                <a:ext uri="{FF2B5EF4-FFF2-40B4-BE49-F238E27FC236}">
                  <a16:creationId xmlns:a16="http://schemas.microsoft.com/office/drawing/2014/main" id="{8C733FEE-76C9-460E-A4EE-E5CB809D76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22334" y="4491010"/>
              <a:ext cx="270611" cy="270611"/>
            </a:xfrm>
            <a:prstGeom prst="rect">
              <a:avLst/>
            </a:prstGeom>
          </p:spPr>
        </p:pic>
        <p:pic>
          <p:nvPicPr>
            <p:cNvPr id="56" name="Graphic 55" descr="Lotus Flower with solid fill">
              <a:extLst>
                <a:ext uri="{FF2B5EF4-FFF2-40B4-BE49-F238E27FC236}">
                  <a16:creationId xmlns:a16="http://schemas.microsoft.com/office/drawing/2014/main" id="{91ED9AF2-CD17-72FE-2769-814D64DFDCC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0285" y="4397949"/>
              <a:ext cx="270611" cy="270611"/>
            </a:xfrm>
            <a:prstGeom prst="rect">
              <a:avLst/>
            </a:prstGeom>
          </p:spPr>
        </p:pic>
        <p:pic>
          <p:nvPicPr>
            <p:cNvPr id="57" name="Graphic 56" descr="Lotus Flower with solid fill">
              <a:extLst>
                <a:ext uri="{FF2B5EF4-FFF2-40B4-BE49-F238E27FC236}">
                  <a16:creationId xmlns:a16="http://schemas.microsoft.com/office/drawing/2014/main" id="{3814D65F-E0AE-54E6-8C3E-E4B8A31C74A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1416" y="4511784"/>
              <a:ext cx="270611" cy="270611"/>
            </a:xfrm>
            <a:prstGeom prst="rect">
              <a:avLst/>
            </a:prstGeom>
          </p:spPr>
        </p:pic>
        <p:pic>
          <p:nvPicPr>
            <p:cNvPr id="58" name="Graphic 57" descr="Lotus Flower with solid fill">
              <a:extLst>
                <a:ext uri="{FF2B5EF4-FFF2-40B4-BE49-F238E27FC236}">
                  <a16:creationId xmlns:a16="http://schemas.microsoft.com/office/drawing/2014/main" id="{87C55DF9-1F19-DFE4-1347-A2D1E2123BF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0872" y="4614316"/>
              <a:ext cx="270611" cy="270611"/>
            </a:xfrm>
            <a:prstGeom prst="rect">
              <a:avLst/>
            </a:prstGeom>
          </p:spPr>
        </p:pic>
        <p:pic>
          <p:nvPicPr>
            <p:cNvPr id="59" name="Graphic 58" descr="Lotus Flower with solid fill">
              <a:extLst>
                <a:ext uri="{FF2B5EF4-FFF2-40B4-BE49-F238E27FC236}">
                  <a16:creationId xmlns:a16="http://schemas.microsoft.com/office/drawing/2014/main" id="{E212400E-07C3-6868-7D2E-F9EDEEA1CAF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82337" y="4516033"/>
              <a:ext cx="270611" cy="270611"/>
            </a:xfrm>
            <a:prstGeom prst="rect">
              <a:avLst/>
            </a:prstGeom>
          </p:spPr>
        </p:pic>
        <p:pic>
          <p:nvPicPr>
            <p:cNvPr id="60" name="Graphic 59" descr="Lotus Flower with solid fill">
              <a:extLst>
                <a:ext uri="{FF2B5EF4-FFF2-40B4-BE49-F238E27FC236}">
                  <a16:creationId xmlns:a16="http://schemas.microsoft.com/office/drawing/2014/main" id="{FB0F5742-31E4-8DFB-1692-336B35C617F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99556" y="4618588"/>
              <a:ext cx="270611" cy="270611"/>
            </a:xfrm>
            <a:prstGeom prst="rect">
              <a:avLst/>
            </a:prstGeom>
          </p:spPr>
        </p:pic>
        <p:pic>
          <p:nvPicPr>
            <p:cNvPr id="61" name="Graphic 60" descr="Lotus Flower with solid fill">
              <a:extLst>
                <a:ext uri="{FF2B5EF4-FFF2-40B4-BE49-F238E27FC236}">
                  <a16:creationId xmlns:a16="http://schemas.microsoft.com/office/drawing/2014/main" id="{CC5D8943-07F8-275E-3EC2-44D01ABAD6F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0242" y="4740567"/>
              <a:ext cx="270611" cy="270611"/>
            </a:xfrm>
            <a:prstGeom prst="rect">
              <a:avLst/>
            </a:prstGeom>
          </p:spPr>
        </p:pic>
        <p:pic>
          <p:nvPicPr>
            <p:cNvPr id="62" name="Graphic 61" descr="Lotus Flower with solid fill">
              <a:extLst>
                <a:ext uri="{FF2B5EF4-FFF2-40B4-BE49-F238E27FC236}">
                  <a16:creationId xmlns:a16="http://schemas.microsoft.com/office/drawing/2014/main" id="{DC54E5C3-97F0-1687-1687-0F006252F66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54154" y="4625316"/>
              <a:ext cx="270611" cy="270611"/>
            </a:xfrm>
            <a:prstGeom prst="rect">
              <a:avLst/>
            </a:prstGeom>
          </p:spPr>
        </p:pic>
        <p:pic>
          <p:nvPicPr>
            <p:cNvPr id="63" name="Graphic 62" descr="Lotus Flower with solid fill">
              <a:extLst>
                <a:ext uri="{FF2B5EF4-FFF2-40B4-BE49-F238E27FC236}">
                  <a16:creationId xmlns:a16="http://schemas.microsoft.com/office/drawing/2014/main" id="{B4648976-A4A6-F748-0617-5A3A373077B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74362" y="4753326"/>
              <a:ext cx="270611" cy="270611"/>
            </a:xfrm>
            <a:prstGeom prst="rect">
              <a:avLst/>
            </a:prstGeom>
          </p:spPr>
        </p:pic>
        <p:pic>
          <p:nvPicPr>
            <p:cNvPr id="449" name="Graphic 448" descr="Lotus Flower with solid fill">
              <a:extLst>
                <a:ext uri="{FF2B5EF4-FFF2-40B4-BE49-F238E27FC236}">
                  <a16:creationId xmlns:a16="http://schemas.microsoft.com/office/drawing/2014/main" id="{A7C99AF1-85D7-3911-7DFE-956E37CEFE5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2059" y="4849850"/>
              <a:ext cx="270611" cy="270611"/>
            </a:xfrm>
            <a:prstGeom prst="rect">
              <a:avLst/>
            </a:prstGeom>
          </p:spPr>
        </p:pic>
      </p:grpSp>
      <p:sp>
        <p:nvSpPr>
          <p:cNvPr id="253" name="Parallelogram 252">
            <a:extLst>
              <a:ext uri="{FF2B5EF4-FFF2-40B4-BE49-F238E27FC236}">
                <a16:creationId xmlns:a16="http://schemas.microsoft.com/office/drawing/2014/main" id="{DDC1CE5D-B52C-46B5-946D-FA67995A43F3}"/>
              </a:ext>
            </a:extLst>
          </p:cNvPr>
          <p:cNvSpPr/>
          <p:nvPr/>
        </p:nvSpPr>
        <p:spPr>
          <a:xfrm rot="1806618">
            <a:off x="-317549" y="3882730"/>
            <a:ext cx="7051347" cy="1303380"/>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30415852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81E68ADE-60A9-0BBB-E8D9-D9A2B2ACF21F}"/>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9B6CBD90-5ABC-80D5-3D71-371D410BD34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BD2D8340-D4B6-E2C6-740A-7DE6A8ADB946}"/>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59" name="TextBox 258">
            <a:hlinkClick r:id="" action="ppaction://hlinkshowjump?jump=nextslide"/>
            <a:extLst>
              <a:ext uri="{FF2B5EF4-FFF2-40B4-BE49-F238E27FC236}">
                <a16:creationId xmlns:a16="http://schemas.microsoft.com/office/drawing/2014/main" id="{7030305A-7A44-4578-BCEC-1C7E46015AC9}"/>
              </a:ext>
            </a:extLst>
          </p:cNvPr>
          <p:cNvSpPr txBox="1"/>
          <p:nvPr/>
        </p:nvSpPr>
        <p:spPr>
          <a:xfrm>
            <a:off x="5303577" y="4201352"/>
            <a:ext cx="1819729" cy="323165"/>
          </a:xfrm>
          <a:prstGeom prst="rect">
            <a:avLst/>
          </a:prstGeom>
          <a:solidFill>
            <a:schemeClr val="bg1"/>
          </a:solidFill>
        </p:spPr>
        <p:txBody>
          <a:bodyPr wrap="none" rtlCol="0">
            <a:spAutoFit/>
          </a:bodyPr>
          <a:lstStyle/>
          <a:p>
            <a:r>
              <a:rPr lang="en-GB" sz="1500" dirty="0"/>
              <a:t>Municipal effluent</a:t>
            </a:r>
          </a:p>
        </p:txBody>
      </p:sp>
      <p:pic>
        <p:nvPicPr>
          <p:cNvPr id="255" name="Graphic 254" descr="Magnifying glass with solid fill">
            <a:hlinkClick r:id="" action="ppaction://hlinkshowjump?jump=nextslide"/>
            <a:extLst>
              <a:ext uri="{FF2B5EF4-FFF2-40B4-BE49-F238E27FC236}">
                <a16:creationId xmlns:a16="http://schemas.microsoft.com/office/drawing/2014/main" id="{58D97BFA-F0EC-4A45-BB00-AD3C5420B23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12129" y="3984023"/>
            <a:ext cx="900000" cy="900000"/>
          </a:xfrm>
          <a:prstGeom prst="rect">
            <a:avLst/>
          </a:prstGeom>
        </p:spPr>
      </p:pic>
      <p:sp>
        <p:nvSpPr>
          <p:cNvPr id="253" name="TextBox 252">
            <a:extLst>
              <a:ext uri="{FF2B5EF4-FFF2-40B4-BE49-F238E27FC236}">
                <a16:creationId xmlns:a16="http://schemas.microsoft.com/office/drawing/2014/main" id="{80DFB441-F176-485B-A4D2-0E81BD66CD7B}"/>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5" name="Group 4">
            <a:extLst>
              <a:ext uri="{FF2B5EF4-FFF2-40B4-BE49-F238E27FC236}">
                <a16:creationId xmlns:a16="http://schemas.microsoft.com/office/drawing/2014/main" id="{67A97201-0CA3-E9D5-8393-CCB4C5446A30}"/>
              </a:ext>
            </a:extLst>
          </p:cNvPr>
          <p:cNvGrpSpPr/>
          <p:nvPr/>
        </p:nvGrpSpPr>
        <p:grpSpPr>
          <a:xfrm>
            <a:off x="2754154" y="4154737"/>
            <a:ext cx="1578520" cy="965724"/>
            <a:chOff x="2754154" y="4154737"/>
            <a:chExt cx="1578520" cy="965724"/>
          </a:xfrm>
        </p:grpSpPr>
        <p:pic>
          <p:nvPicPr>
            <p:cNvPr id="6" name="Graphic 5" descr="Lotus Flower with solid fill">
              <a:extLst>
                <a:ext uri="{FF2B5EF4-FFF2-40B4-BE49-F238E27FC236}">
                  <a16:creationId xmlns:a16="http://schemas.microsoft.com/office/drawing/2014/main" id="{CA238F48-2686-6BA6-A8A2-23848CC9E9D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7" name="Graphic 46" descr="Lotus Flower with solid fill">
              <a:extLst>
                <a:ext uri="{FF2B5EF4-FFF2-40B4-BE49-F238E27FC236}">
                  <a16:creationId xmlns:a16="http://schemas.microsoft.com/office/drawing/2014/main" id="{B4323E4D-B1AE-AC0A-3501-E636B8AEA01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49" name="Graphic 48" descr="Lotus Flower with solid fill">
              <a:extLst>
                <a:ext uri="{FF2B5EF4-FFF2-40B4-BE49-F238E27FC236}">
                  <a16:creationId xmlns:a16="http://schemas.microsoft.com/office/drawing/2014/main" id="{A4BC9465-3940-4A20-1AA5-86817854A7D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0" name="Graphic 49" descr="Lotus Flower with solid fill">
              <a:extLst>
                <a:ext uri="{FF2B5EF4-FFF2-40B4-BE49-F238E27FC236}">
                  <a16:creationId xmlns:a16="http://schemas.microsoft.com/office/drawing/2014/main" id="{1D43686A-1A3C-2FAF-6E9E-D2F98DB6B99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1" name="Graphic 50" descr="Lotus Flower with solid fill">
              <a:extLst>
                <a:ext uri="{FF2B5EF4-FFF2-40B4-BE49-F238E27FC236}">
                  <a16:creationId xmlns:a16="http://schemas.microsoft.com/office/drawing/2014/main" id="{6B9F9758-D846-99E0-839C-CE9D91833F4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2" name="Graphic 51" descr="Lotus Flower with solid fill">
              <a:extLst>
                <a:ext uri="{FF2B5EF4-FFF2-40B4-BE49-F238E27FC236}">
                  <a16:creationId xmlns:a16="http://schemas.microsoft.com/office/drawing/2014/main" id="{7DAB2328-191F-83C2-88AD-E1D8DC1315F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3" name="Graphic 52" descr="Lotus Flower with solid fill">
              <a:extLst>
                <a:ext uri="{FF2B5EF4-FFF2-40B4-BE49-F238E27FC236}">
                  <a16:creationId xmlns:a16="http://schemas.microsoft.com/office/drawing/2014/main" id="{DBEA3013-A1A0-B285-11A7-CDE0C3C0687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4" name="Graphic 53" descr="Lotus Flower with solid fill">
              <a:extLst>
                <a:ext uri="{FF2B5EF4-FFF2-40B4-BE49-F238E27FC236}">
                  <a16:creationId xmlns:a16="http://schemas.microsoft.com/office/drawing/2014/main" id="{21052093-6F8C-C3C9-F7EC-93A0FD7181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5" name="Graphic 54" descr="Lotus Flower with solid fill">
              <a:extLst>
                <a:ext uri="{FF2B5EF4-FFF2-40B4-BE49-F238E27FC236}">
                  <a16:creationId xmlns:a16="http://schemas.microsoft.com/office/drawing/2014/main" id="{3974B0EC-278D-BCAF-73E9-EF0591D7AA8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6" name="Graphic 55" descr="Lotus Flower with solid fill">
              <a:extLst>
                <a:ext uri="{FF2B5EF4-FFF2-40B4-BE49-F238E27FC236}">
                  <a16:creationId xmlns:a16="http://schemas.microsoft.com/office/drawing/2014/main" id="{1715A4DB-AF95-3942-5271-1DF032D3D03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7" name="Graphic 56" descr="Lotus Flower with solid fill">
              <a:extLst>
                <a:ext uri="{FF2B5EF4-FFF2-40B4-BE49-F238E27FC236}">
                  <a16:creationId xmlns:a16="http://schemas.microsoft.com/office/drawing/2014/main" id="{6482CF63-2F26-28EB-C0C7-2177CBACFF0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8" name="Graphic 57" descr="Lotus Flower with solid fill">
              <a:extLst>
                <a:ext uri="{FF2B5EF4-FFF2-40B4-BE49-F238E27FC236}">
                  <a16:creationId xmlns:a16="http://schemas.microsoft.com/office/drawing/2014/main" id="{8C4F60FF-D22D-DE5C-EAF3-138832F0666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59" name="Graphic 58" descr="Lotus Flower with solid fill">
              <a:extLst>
                <a:ext uri="{FF2B5EF4-FFF2-40B4-BE49-F238E27FC236}">
                  <a16:creationId xmlns:a16="http://schemas.microsoft.com/office/drawing/2014/main" id="{A40FDF21-368A-5756-9536-D2C13CB5F00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0" name="Graphic 59" descr="Lotus Flower with solid fill">
              <a:extLst>
                <a:ext uri="{FF2B5EF4-FFF2-40B4-BE49-F238E27FC236}">
                  <a16:creationId xmlns:a16="http://schemas.microsoft.com/office/drawing/2014/main" id="{FCF623CB-718C-FA4D-45E0-523BD47FB3C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1" name="Graphic 60" descr="Lotus Flower with solid fill">
              <a:extLst>
                <a:ext uri="{FF2B5EF4-FFF2-40B4-BE49-F238E27FC236}">
                  <a16:creationId xmlns:a16="http://schemas.microsoft.com/office/drawing/2014/main" id="{DF00AB5D-CA40-AE83-2E9B-2FDC6BBA54C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258" name="Rectangle 257">
            <a:hlinkHover r:id="rId14" action="ppaction://hlinksldjump"/>
            <a:extLst>
              <a:ext uri="{FF2B5EF4-FFF2-40B4-BE49-F238E27FC236}">
                <a16:creationId xmlns:a16="http://schemas.microsoft.com/office/drawing/2014/main" id="{D6CD3E4B-780A-4D11-AA56-6D18A32BA0DF}"/>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Oval 256">
            <a:hlinkClick r:id="" action="ppaction://hlinkshowjump?jump=nextslide"/>
            <a:extLst>
              <a:ext uri="{FF2B5EF4-FFF2-40B4-BE49-F238E27FC236}">
                <a16:creationId xmlns:a16="http://schemas.microsoft.com/office/drawing/2014/main" id="{6D971444-F0FB-4A2B-8F40-A5027B77B9B3}"/>
              </a:ext>
            </a:extLst>
          </p:cNvPr>
          <p:cNvSpPr/>
          <p:nvPr/>
        </p:nvSpPr>
        <p:spPr>
          <a:xfrm>
            <a:off x="4154794" y="3584893"/>
            <a:ext cx="1801157" cy="16721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3073794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352CF445-E0FE-E669-901F-BA8FDF6E5161}"/>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14FABF50-9E6D-7E10-65D9-F184233D95F6}"/>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CB3907B3-55BD-459E-95F5-C5E94C5DF1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River</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52" name="Parallelogram 251">
            <a:extLst>
              <a:ext uri="{FF2B5EF4-FFF2-40B4-BE49-F238E27FC236}">
                <a16:creationId xmlns:a16="http://schemas.microsoft.com/office/drawing/2014/main" id="{6C4272DB-B9E4-4732-9663-AB7F728F567B}"/>
              </a:ext>
            </a:extLst>
          </p:cNvPr>
          <p:cNvSpPr/>
          <p:nvPr/>
        </p:nvSpPr>
        <p:spPr>
          <a:xfrm rot="1806618">
            <a:off x="1743622" y="626572"/>
            <a:ext cx="9453523" cy="3951119"/>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iagonal Stripe 7">
            <a:extLst>
              <a:ext uri="{FF2B5EF4-FFF2-40B4-BE49-F238E27FC236}">
                <a16:creationId xmlns:a16="http://schemas.microsoft.com/office/drawing/2014/main" id="{4BB535B5-6645-43E9-B693-D9760FAFFD19}"/>
              </a:ext>
            </a:extLst>
          </p:cNvPr>
          <p:cNvSpPr/>
          <p:nvPr/>
        </p:nvSpPr>
        <p:spPr>
          <a:xfrm rot="5400000">
            <a:off x="1216461" y="1703464"/>
            <a:ext cx="1605250" cy="2809875"/>
          </a:xfrm>
          <a:prstGeom prst="diagStrip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Rectangle 260">
            <a:extLst>
              <a:ext uri="{FF2B5EF4-FFF2-40B4-BE49-F238E27FC236}">
                <a16:creationId xmlns:a16="http://schemas.microsoft.com/office/drawing/2014/main" id="{DB43EB76-5AEC-45BA-B236-816B05455DD7}"/>
              </a:ext>
            </a:extLst>
          </p:cNvPr>
          <p:cNvSpPr/>
          <p:nvPr/>
        </p:nvSpPr>
        <p:spPr>
          <a:xfrm>
            <a:off x="4118016" y="3648946"/>
            <a:ext cx="218502" cy="1127841"/>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3" name="Group 262">
            <a:extLst>
              <a:ext uri="{FF2B5EF4-FFF2-40B4-BE49-F238E27FC236}">
                <a16:creationId xmlns:a16="http://schemas.microsoft.com/office/drawing/2014/main" id="{8B050D0B-E619-4159-8104-CE2723262942}"/>
              </a:ext>
            </a:extLst>
          </p:cNvPr>
          <p:cNvGrpSpPr/>
          <p:nvPr/>
        </p:nvGrpSpPr>
        <p:grpSpPr>
          <a:xfrm>
            <a:off x="4733690" y="-27384"/>
            <a:ext cx="7471048" cy="4320480"/>
            <a:chOff x="3671811" y="1063409"/>
            <a:chExt cx="7471048" cy="4320480"/>
          </a:xfrm>
        </p:grpSpPr>
        <p:grpSp>
          <p:nvGrpSpPr>
            <p:cNvPr id="264" name="Group 263">
              <a:extLst>
                <a:ext uri="{FF2B5EF4-FFF2-40B4-BE49-F238E27FC236}">
                  <a16:creationId xmlns:a16="http://schemas.microsoft.com/office/drawing/2014/main" id="{94132AAD-BB0E-425F-BA13-20C1CA2D042E}"/>
                </a:ext>
              </a:extLst>
            </p:cNvPr>
            <p:cNvGrpSpPr/>
            <p:nvPr/>
          </p:nvGrpSpPr>
          <p:grpSpPr>
            <a:xfrm>
              <a:off x="3671811" y="1435285"/>
              <a:ext cx="7471048" cy="3948604"/>
              <a:chOff x="3328952" y="731396"/>
              <a:chExt cx="7471048" cy="3948604"/>
            </a:xfrm>
          </p:grpSpPr>
          <p:sp>
            <p:nvSpPr>
              <p:cNvPr id="266" name="Rectangle 265">
                <a:hlinkClick r:id="rId10" action="ppaction://hlinksldjump"/>
                <a:extLst>
                  <a:ext uri="{FF2B5EF4-FFF2-40B4-BE49-F238E27FC236}">
                    <a16:creationId xmlns:a16="http://schemas.microsoft.com/office/drawing/2014/main" id="{F1E5E6B4-E736-44E6-B01F-3B24B311F53B}"/>
                  </a:ext>
                </a:extLst>
              </p:cNvPr>
              <p:cNvSpPr/>
              <p:nvPr/>
            </p:nvSpPr>
            <p:spPr>
              <a:xfrm>
                <a:off x="3328952" y="731396"/>
                <a:ext cx="7471048" cy="3948604"/>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 waste water from households is the primary source of pharmaceuticals in the environment. The constant flow of chemicals in our waste water maintains low concentrations of bioactive substances in freshwater. The effects of many APIs and their metabolites when present at persistently low concentrations are not fully known, but reduced growth and behaviour changes to fish have been reported. Endocrine active substances are known to cause hormone disruption to aquatic organisms (including fish and frogs). As of 2020, traces of 992 APIs have been found in 89 countries. This is projected to increase by 20% in the next 20 years. Contrast agents and psychotropic drugs are amongst the most common APIs found in drinking water (not metabolised or degraded).</a:t>
                </a:r>
              </a:p>
              <a:p>
                <a:pPr algn="ctr"/>
                <a:endParaRPr lang="en-GB" dirty="0"/>
              </a:p>
            </p:txBody>
          </p:sp>
          <p:sp>
            <p:nvSpPr>
              <p:cNvPr id="267" name="Right Triangle 266">
                <a:hlinkClick r:id="rId10" action="ppaction://hlinksldjump"/>
                <a:extLst>
                  <a:ext uri="{FF2B5EF4-FFF2-40B4-BE49-F238E27FC236}">
                    <a16:creationId xmlns:a16="http://schemas.microsoft.com/office/drawing/2014/main" id="{3B18E14E-C3E5-4BBC-9CF9-D22EF6A4808B}"/>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5" name="TextBox 264">
              <a:hlinkClick r:id="rId10" action="ppaction://hlinksldjump"/>
              <a:extLst>
                <a:ext uri="{FF2B5EF4-FFF2-40B4-BE49-F238E27FC236}">
                  <a16:creationId xmlns:a16="http://schemas.microsoft.com/office/drawing/2014/main" id="{2263BC07-6DBF-4AFB-9B2D-5FCF8D63E985}"/>
                </a:ext>
              </a:extLst>
            </p:cNvPr>
            <p:cNvSpPr txBox="1"/>
            <p:nvPr/>
          </p:nvSpPr>
          <p:spPr>
            <a:xfrm>
              <a:off x="3671811" y="1063409"/>
              <a:ext cx="7471048" cy="369332"/>
            </a:xfrm>
            <a:prstGeom prst="rect">
              <a:avLst/>
            </a:prstGeom>
            <a:solidFill>
              <a:schemeClr val="accent2"/>
            </a:solidFill>
          </p:spPr>
          <p:txBody>
            <a:bodyPr wrap="square" rtlCol="0">
              <a:spAutoFit/>
            </a:bodyPr>
            <a:lstStyle/>
            <a:p>
              <a:r>
                <a:rPr lang="en-GB" dirty="0">
                  <a:solidFill>
                    <a:schemeClr val="accent3"/>
                  </a:solidFill>
                </a:rPr>
                <a:t>River</a:t>
              </a:r>
            </a:p>
          </p:txBody>
        </p:sp>
      </p:grpSp>
      <p:grpSp>
        <p:nvGrpSpPr>
          <p:cNvPr id="42" name="Group 41">
            <a:extLst>
              <a:ext uri="{FF2B5EF4-FFF2-40B4-BE49-F238E27FC236}">
                <a16:creationId xmlns:a16="http://schemas.microsoft.com/office/drawing/2014/main" id="{11665E45-9138-401C-48F1-8F87F065CF27}"/>
              </a:ext>
            </a:extLst>
          </p:cNvPr>
          <p:cNvGrpSpPr/>
          <p:nvPr/>
        </p:nvGrpSpPr>
        <p:grpSpPr>
          <a:xfrm>
            <a:off x="2754154" y="4154737"/>
            <a:ext cx="1578520" cy="965724"/>
            <a:chOff x="2754154" y="4154737"/>
            <a:chExt cx="1578520" cy="965724"/>
          </a:xfrm>
        </p:grpSpPr>
        <p:pic>
          <p:nvPicPr>
            <p:cNvPr id="47" name="Graphic 46" descr="Lotus Flower with solid fill">
              <a:extLst>
                <a:ext uri="{FF2B5EF4-FFF2-40B4-BE49-F238E27FC236}">
                  <a16:creationId xmlns:a16="http://schemas.microsoft.com/office/drawing/2014/main" id="{B3B47F30-9BA0-A8FF-6590-18C1212E50C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34158" y="4154737"/>
              <a:ext cx="270611" cy="270611"/>
            </a:xfrm>
            <a:prstGeom prst="rect">
              <a:avLst/>
            </a:prstGeom>
          </p:spPr>
        </p:pic>
        <p:pic>
          <p:nvPicPr>
            <p:cNvPr id="51" name="Graphic 50" descr="Lotus Flower with solid fill">
              <a:extLst>
                <a:ext uri="{FF2B5EF4-FFF2-40B4-BE49-F238E27FC236}">
                  <a16:creationId xmlns:a16="http://schemas.microsoft.com/office/drawing/2014/main" id="{625D827E-D7B7-54DF-75EC-41E4E2DE19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65289" y="4268572"/>
              <a:ext cx="270611" cy="270611"/>
            </a:xfrm>
            <a:prstGeom prst="rect">
              <a:avLst/>
            </a:prstGeom>
          </p:spPr>
        </p:pic>
        <p:pic>
          <p:nvPicPr>
            <p:cNvPr id="52" name="Graphic 51" descr="Lotus Flower with solid fill">
              <a:extLst>
                <a:ext uri="{FF2B5EF4-FFF2-40B4-BE49-F238E27FC236}">
                  <a16:creationId xmlns:a16="http://schemas.microsoft.com/office/drawing/2014/main" id="{537DA1E0-C8E9-CE90-846C-449B73687D7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62063" y="4379271"/>
              <a:ext cx="270611" cy="270611"/>
            </a:xfrm>
            <a:prstGeom prst="rect">
              <a:avLst/>
            </a:prstGeom>
          </p:spPr>
        </p:pic>
        <p:pic>
          <p:nvPicPr>
            <p:cNvPr id="53" name="Graphic 52" descr="Lotus Flower with solid fill">
              <a:extLst>
                <a:ext uri="{FF2B5EF4-FFF2-40B4-BE49-F238E27FC236}">
                  <a16:creationId xmlns:a16="http://schemas.microsoft.com/office/drawing/2014/main" id="{15C79D4E-C5B1-B364-1806-8FDD557ED2A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08779" y="4284808"/>
              <a:ext cx="270611" cy="270611"/>
            </a:xfrm>
            <a:prstGeom prst="rect">
              <a:avLst/>
            </a:prstGeom>
          </p:spPr>
        </p:pic>
        <p:pic>
          <p:nvPicPr>
            <p:cNvPr id="54" name="Graphic 53" descr="Lotus Flower with solid fill">
              <a:extLst>
                <a:ext uri="{FF2B5EF4-FFF2-40B4-BE49-F238E27FC236}">
                  <a16:creationId xmlns:a16="http://schemas.microsoft.com/office/drawing/2014/main" id="{0C5727F7-7A70-723F-D680-3448FE394F8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5560" y="4380311"/>
              <a:ext cx="270611" cy="270611"/>
            </a:xfrm>
            <a:prstGeom prst="rect">
              <a:avLst/>
            </a:prstGeom>
          </p:spPr>
        </p:pic>
        <p:pic>
          <p:nvPicPr>
            <p:cNvPr id="55" name="Graphic 54" descr="Lotus Flower with solid fill">
              <a:extLst>
                <a:ext uri="{FF2B5EF4-FFF2-40B4-BE49-F238E27FC236}">
                  <a16:creationId xmlns:a16="http://schemas.microsoft.com/office/drawing/2014/main" id="{4959BE33-0561-CE2E-FFC8-390BA5C81EE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22334" y="4491010"/>
              <a:ext cx="270611" cy="270611"/>
            </a:xfrm>
            <a:prstGeom prst="rect">
              <a:avLst/>
            </a:prstGeom>
          </p:spPr>
        </p:pic>
        <p:pic>
          <p:nvPicPr>
            <p:cNvPr id="56" name="Graphic 55" descr="Lotus Flower with solid fill">
              <a:extLst>
                <a:ext uri="{FF2B5EF4-FFF2-40B4-BE49-F238E27FC236}">
                  <a16:creationId xmlns:a16="http://schemas.microsoft.com/office/drawing/2014/main" id="{FF903A4F-6CB5-E5DA-D3AC-7E04DF65A56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0285" y="4397949"/>
              <a:ext cx="270611" cy="270611"/>
            </a:xfrm>
            <a:prstGeom prst="rect">
              <a:avLst/>
            </a:prstGeom>
          </p:spPr>
        </p:pic>
        <p:pic>
          <p:nvPicPr>
            <p:cNvPr id="57" name="Graphic 56" descr="Lotus Flower with solid fill">
              <a:extLst>
                <a:ext uri="{FF2B5EF4-FFF2-40B4-BE49-F238E27FC236}">
                  <a16:creationId xmlns:a16="http://schemas.microsoft.com/office/drawing/2014/main" id="{312AC3A7-0804-069D-965E-CACE0E65923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1416" y="4511784"/>
              <a:ext cx="270611" cy="270611"/>
            </a:xfrm>
            <a:prstGeom prst="rect">
              <a:avLst/>
            </a:prstGeom>
          </p:spPr>
        </p:pic>
        <p:pic>
          <p:nvPicPr>
            <p:cNvPr id="58" name="Graphic 57" descr="Lotus Flower with solid fill">
              <a:extLst>
                <a:ext uri="{FF2B5EF4-FFF2-40B4-BE49-F238E27FC236}">
                  <a16:creationId xmlns:a16="http://schemas.microsoft.com/office/drawing/2014/main" id="{9725889B-9B34-93F8-0381-F60554B4CC0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20872" y="4614316"/>
              <a:ext cx="270611" cy="270611"/>
            </a:xfrm>
            <a:prstGeom prst="rect">
              <a:avLst/>
            </a:prstGeom>
          </p:spPr>
        </p:pic>
        <p:pic>
          <p:nvPicPr>
            <p:cNvPr id="59" name="Graphic 58" descr="Lotus Flower with solid fill">
              <a:extLst>
                <a:ext uri="{FF2B5EF4-FFF2-40B4-BE49-F238E27FC236}">
                  <a16:creationId xmlns:a16="http://schemas.microsoft.com/office/drawing/2014/main" id="{15C94656-797D-0159-CB4E-5FDCECE7E19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82337" y="4516033"/>
              <a:ext cx="270611" cy="270611"/>
            </a:xfrm>
            <a:prstGeom prst="rect">
              <a:avLst/>
            </a:prstGeom>
          </p:spPr>
        </p:pic>
        <p:pic>
          <p:nvPicPr>
            <p:cNvPr id="60" name="Graphic 59" descr="Lotus Flower with solid fill">
              <a:extLst>
                <a:ext uri="{FF2B5EF4-FFF2-40B4-BE49-F238E27FC236}">
                  <a16:creationId xmlns:a16="http://schemas.microsoft.com/office/drawing/2014/main" id="{266B99B4-AB33-8CC7-FE7F-382408CF6F4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99556" y="4618588"/>
              <a:ext cx="270611" cy="270611"/>
            </a:xfrm>
            <a:prstGeom prst="rect">
              <a:avLst/>
            </a:prstGeom>
          </p:spPr>
        </p:pic>
        <p:pic>
          <p:nvPicPr>
            <p:cNvPr id="61" name="Graphic 60" descr="Lotus Flower with solid fill">
              <a:extLst>
                <a:ext uri="{FF2B5EF4-FFF2-40B4-BE49-F238E27FC236}">
                  <a16:creationId xmlns:a16="http://schemas.microsoft.com/office/drawing/2014/main" id="{F005090E-0F74-F251-08C0-E3B5F9D814E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410242" y="4740567"/>
              <a:ext cx="270611" cy="270611"/>
            </a:xfrm>
            <a:prstGeom prst="rect">
              <a:avLst/>
            </a:prstGeom>
          </p:spPr>
        </p:pic>
        <p:pic>
          <p:nvPicPr>
            <p:cNvPr id="62" name="Graphic 61" descr="Lotus Flower with solid fill">
              <a:extLst>
                <a:ext uri="{FF2B5EF4-FFF2-40B4-BE49-F238E27FC236}">
                  <a16:creationId xmlns:a16="http://schemas.microsoft.com/office/drawing/2014/main" id="{6A186F2A-FAF3-E1E0-A853-B5172EB6C42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54154" y="4625316"/>
              <a:ext cx="270611" cy="270611"/>
            </a:xfrm>
            <a:prstGeom prst="rect">
              <a:avLst/>
            </a:prstGeom>
          </p:spPr>
        </p:pic>
        <p:pic>
          <p:nvPicPr>
            <p:cNvPr id="63" name="Graphic 62" descr="Lotus Flower with solid fill">
              <a:extLst>
                <a:ext uri="{FF2B5EF4-FFF2-40B4-BE49-F238E27FC236}">
                  <a16:creationId xmlns:a16="http://schemas.microsoft.com/office/drawing/2014/main" id="{8BC8BB21-B770-1D87-BB18-9040D96D54A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74362" y="4753326"/>
              <a:ext cx="270611" cy="270611"/>
            </a:xfrm>
            <a:prstGeom prst="rect">
              <a:avLst/>
            </a:prstGeom>
          </p:spPr>
        </p:pic>
        <p:pic>
          <p:nvPicPr>
            <p:cNvPr id="449" name="Graphic 448" descr="Lotus Flower with solid fill">
              <a:extLst>
                <a:ext uri="{FF2B5EF4-FFF2-40B4-BE49-F238E27FC236}">
                  <a16:creationId xmlns:a16="http://schemas.microsoft.com/office/drawing/2014/main" id="{B1AEC10B-C614-5A1E-06D9-4670BE6746F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82059" y="4849850"/>
              <a:ext cx="270611" cy="270611"/>
            </a:xfrm>
            <a:prstGeom prst="rect">
              <a:avLst/>
            </a:prstGeom>
          </p:spPr>
        </p:pic>
      </p:grpSp>
      <p:sp>
        <p:nvSpPr>
          <p:cNvPr id="253" name="Parallelogram 252">
            <a:extLst>
              <a:ext uri="{FF2B5EF4-FFF2-40B4-BE49-F238E27FC236}">
                <a16:creationId xmlns:a16="http://schemas.microsoft.com/office/drawing/2014/main" id="{DDC1CE5D-B52C-46B5-946D-FA67995A43F3}"/>
              </a:ext>
            </a:extLst>
          </p:cNvPr>
          <p:cNvSpPr/>
          <p:nvPr/>
        </p:nvSpPr>
        <p:spPr>
          <a:xfrm rot="1806618">
            <a:off x="-308113" y="3885268"/>
            <a:ext cx="7051347" cy="1265760"/>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ustDataLst>
      <p:tags r:id="rId1"/>
    </p:custDataLst>
    <p:extLst>
      <p:ext uri="{BB962C8B-B14F-4D97-AF65-F5344CB8AC3E}">
        <p14:creationId xmlns:p14="http://schemas.microsoft.com/office/powerpoint/2010/main" val="3782273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FE48EAE-57FB-4BC9-9766-6CD0375B44D7}"/>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sp>
        <p:nvSpPr>
          <p:cNvPr id="5" name="Isosceles Triangle 4">
            <a:hlinkClick r:id="rId4" action="ppaction://hlinksldjump"/>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rId5" action="ppaction://hlinksldjump"/>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6"/>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hlinkHover r:id="rId7" action="ppaction://hlinksldjump"/>
            <a:extLst>
              <a:ext uri="{FF2B5EF4-FFF2-40B4-BE49-F238E27FC236}">
                <a16:creationId xmlns:a16="http://schemas.microsoft.com/office/drawing/2014/main" id="{6844EC62-F72E-45ED-AE98-68E32C895C9C}"/>
              </a:ext>
            </a:extLst>
          </p:cNvPr>
          <p:cNvSpPr/>
          <p:nvPr/>
        </p:nvSpPr>
        <p:spPr>
          <a:xfrm>
            <a:off x="6067507" y="3599339"/>
            <a:ext cx="1298945" cy="122294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Oval 373">
            <a:hlinkHover r:id="rId8" action="ppaction://hlinksldjump"/>
            <a:extLst>
              <a:ext uri="{FF2B5EF4-FFF2-40B4-BE49-F238E27FC236}">
                <a16:creationId xmlns:a16="http://schemas.microsoft.com/office/drawing/2014/main" id="{E265C752-4C62-4870-B2A6-1A1E6D8F613B}"/>
              </a:ext>
            </a:extLst>
          </p:cNvPr>
          <p:cNvSpPr/>
          <p:nvPr/>
        </p:nvSpPr>
        <p:spPr>
          <a:xfrm>
            <a:off x="2085243" y="2712872"/>
            <a:ext cx="895510" cy="93479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hlinkHover r:id="rId9" action="ppaction://hlinksldjump"/>
            <a:extLst>
              <a:ext uri="{FF2B5EF4-FFF2-40B4-BE49-F238E27FC236}">
                <a16:creationId xmlns:a16="http://schemas.microsoft.com/office/drawing/2014/main" id="{88FA1082-5E3A-4484-A921-5C9963CF065C}"/>
              </a:ext>
            </a:extLst>
          </p:cNvPr>
          <p:cNvSpPr/>
          <p:nvPr/>
        </p:nvSpPr>
        <p:spPr>
          <a:xfrm>
            <a:off x="3066003" y="2506616"/>
            <a:ext cx="895510" cy="72008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hlinkHover r:id="rId10" action="ppaction://hlinksldjump"/>
            <a:extLst>
              <a:ext uri="{FF2B5EF4-FFF2-40B4-BE49-F238E27FC236}">
                <a16:creationId xmlns:a16="http://schemas.microsoft.com/office/drawing/2014/main" id="{6B60D05C-98D2-4C83-B39C-7BBDFAFE293A}"/>
              </a:ext>
            </a:extLst>
          </p:cNvPr>
          <p:cNvSpPr/>
          <p:nvPr/>
        </p:nvSpPr>
        <p:spPr>
          <a:xfrm rot="19008061">
            <a:off x="3945250" y="2757228"/>
            <a:ext cx="1019283" cy="84340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hlinkHover r:id="rId11" action="ppaction://hlinksldjump"/>
            <a:extLst>
              <a:ext uri="{FF2B5EF4-FFF2-40B4-BE49-F238E27FC236}">
                <a16:creationId xmlns:a16="http://schemas.microsoft.com/office/drawing/2014/main" id="{EE526570-BFFF-4518-95BA-7F7584543BFA}"/>
              </a:ext>
            </a:extLst>
          </p:cNvPr>
          <p:cNvSpPr/>
          <p:nvPr/>
        </p:nvSpPr>
        <p:spPr>
          <a:xfrm rot="18069504">
            <a:off x="4322323" y="1225652"/>
            <a:ext cx="1019283" cy="1927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hlinkHover r:id="rId12" action="ppaction://hlinksldjump"/>
            <a:extLst>
              <a:ext uri="{FF2B5EF4-FFF2-40B4-BE49-F238E27FC236}">
                <a16:creationId xmlns:a16="http://schemas.microsoft.com/office/drawing/2014/main" id="{4BDBDF12-A30D-4424-A10E-0D1803C548C9}"/>
              </a:ext>
            </a:extLst>
          </p:cNvPr>
          <p:cNvSpPr/>
          <p:nvPr/>
        </p:nvSpPr>
        <p:spPr>
          <a:xfrm>
            <a:off x="6088796" y="2757214"/>
            <a:ext cx="853123" cy="80320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hlinkHover r:id="rId13" action="ppaction://hlinksldjump"/>
            <a:extLst>
              <a:ext uri="{FF2B5EF4-FFF2-40B4-BE49-F238E27FC236}">
                <a16:creationId xmlns:a16="http://schemas.microsoft.com/office/drawing/2014/main" id="{E2C247A0-C316-4262-BFAE-A160F871C105}"/>
              </a:ext>
            </a:extLst>
          </p:cNvPr>
          <p:cNvSpPr/>
          <p:nvPr/>
        </p:nvSpPr>
        <p:spPr>
          <a:xfrm rot="3351602">
            <a:off x="935093" y="3862143"/>
            <a:ext cx="1285658" cy="249397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hlinkHover r:id="rId14" action="ppaction://hlinksldjump"/>
            <a:extLst>
              <a:ext uri="{FF2B5EF4-FFF2-40B4-BE49-F238E27FC236}">
                <a16:creationId xmlns:a16="http://schemas.microsoft.com/office/drawing/2014/main" id="{D0F0903C-DDA7-48C7-ABC8-79D898020218}"/>
              </a:ext>
            </a:extLst>
          </p:cNvPr>
          <p:cNvSpPr/>
          <p:nvPr/>
        </p:nvSpPr>
        <p:spPr>
          <a:xfrm rot="1690979">
            <a:off x="4460678" y="4858014"/>
            <a:ext cx="1774523" cy="11482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hlinkClick r:id="rId15" action="ppaction://hlinksldjump"/>
            <a:extLst>
              <a:ext uri="{FF2B5EF4-FFF2-40B4-BE49-F238E27FC236}">
                <a16:creationId xmlns:a16="http://schemas.microsoft.com/office/drawing/2014/main" id="{42EBF1EC-2F4B-8D5D-5CD8-AB05E933CF2C}"/>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2887674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EEC9C44C-7B18-6BFC-0D2E-C184B7008204}"/>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4079B5A4-BD95-74BF-6009-BF29D78B0F0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BD456E62-A034-6429-9473-35C21B2ACA08}"/>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67" name="TextBox 266">
            <a:hlinkClick r:id="" action="ppaction://hlinkshowjump?jump=nextslide"/>
            <a:extLst>
              <a:ext uri="{FF2B5EF4-FFF2-40B4-BE49-F238E27FC236}">
                <a16:creationId xmlns:a16="http://schemas.microsoft.com/office/drawing/2014/main" id="{6B3BCD35-11C7-43F2-86C3-14D93E5A7155}"/>
              </a:ext>
            </a:extLst>
          </p:cNvPr>
          <p:cNvSpPr txBox="1"/>
          <p:nvPr/>
        </p:nvSpPr>
        <p:spPr>
          <a:xfrm>
            <a:off x="6950545" y="3253564"/>
            <a:ext cx="2217274" cy="323165"/>
          </a:xfrm>
          <a:prstGeom prst="rect">
            <a:avLst/>
          </a:prstGeom>
          <a:solidFill>
            <a:schemeClr val="bg1"/>
          </a:solidFill>
        </p:spPr>
        <p:txBody>
          <a:bodyPr wrap="none" rtlCol="0">
            <a:spAutoFit/>
          </a:bodyPr>
          <a:lstStyle/>
          <a:p>
            <a:r>
              <a:rPr lang="en-GB" sz="1500" dirty="0"/>
              <a:t>Wastewater treatment</a:t>
            </a:r>
          </a:p>
        </p:txBody>
      </p:sp>
      <p:pic>
        <p:nvPicPr>
          <p:cNvPr id="259" name="Graphic 258" descr="Magnifying glass with solid fill">
            <a:hlinkClick r:id="" action="ppaction://hlinkshowjump?jump=nextslide"/>
            <a:extLst>
              <a:ext uri="{FF2B5EF4-FFF2-40B4-BE49-F238E27FC236}">
                <a16:creationId xmlns:a16="http://schemas.microsoft.com/office/drawing/2014/main" id="{3285B610-6340-402A-8E57-87852B79C65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66882" y="3032936"/>
            <a:ext cx="900000" cy="900000"/>
          </a:xfrm>
          <a:prstGeom prst="rect">
            <a:avLst/>
          </a:prstGeom>
        </p:spPr>
      </p:pic>
      <p:sp>
        <p:nvSpPr>
          <p:cNvPr id="253" name="TextBox 252">
            <a:extLst>
              <a:ext uri="{FF2B5EF4-FFF2-40B4-BE49-F238E27FC236}">
                <a16:creationId xmlns:a16="http://schemas.microsoft.com/office/drawing/2014/main" id="{D05EB916-1248-4AC9-875F-7079A502208F}"/>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5" name="Group 4">
            <a:extLst>
              <a:ext uri="{FF2B5EF4-FFF2-40B4-BE49-F238E27FC236}">
                <a16:creationId xmlns:a16="http://schemas.microsoft.com/office/drawing/2014/main" id="{C296F67D-B4E5-70E1-684B-131D4CC9DD75}"/>
              </a:ext>
            </a:extLst>
          </p:cNvPr>
          <p:cNvGrpSpPr/>
          <p:nvPr/>
        </p:nvGrpSpPr>
        <p:grpSpPr>
          <a:xfrm>
            <a:off x="2754154" y="4154737"/>
            <a:ext cx="1578520" cy="965724"/>
            <a:chOff x="2754154" y="4154737"/>
            <a:chExt cx="1578520" cy="965724"/>
          </a:xfrm>
        </p:grpSpPr>
        <p:pic>
          <p:nvPicPr>
            <p:cNvPr id="6" name="Graphic 5" descr="Lotus Flower with solid fill">
              <a:extLst>
                <a:ext uri="{FF2B5EF4-FFF2-40B4-BE49-F238E27FC236}">
                  <a16:creationId xmlns:a16="http://schemas.microsoft.com/office/drawing/2014/main" id="{27259D0E-874B-4B09-E3AE-7EDFDEBBB9D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7" name="Graphic 46" descr="Lotus Flower with solid fill">
              <a:extLst>
                <a:ext uri="{FF2B5EF4-FFF2-40B4-BE49-F238E27FC236}">
                  <a16:creationId xmlns:a16="http://schemas.microsoft.com/office/drawing/2014/main" id="{466791F8-B67A-4E95-8ED5-17EBD21D298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49" name="Graphic 48" descr="Lotus Flower with solid fill">
              <a:extLst>
                <a:ext uri="{FF2B5EF4-FFF2-40B4-BE49-F238E27FC236}">
                  <a16:creationId xmlns:a16="http://schemas.microsoft.com/office/drawing/2014/main" id="{35B3D23D-333B-E796-ED49-F94984E75EE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0" name="Graphic 49" descr="Lotus Flower with solid fill">
              <a:extLst>
                <a:ext uri="{FF2B5EF4-FFF2-40B4-BE49-F238E27FC236}">
                  <a16:creationId xmlns:a16="http://schemas.microsoft.com/office/drawing/2014/main" id="{58F9484F-FE01-7ED9-CF4C-39421EAF4DC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1" name="Graphic 50" descr="Lotus Flower with solid fill">
              <a:extLst>
                <a:ext uri="{FF2B5EF4-FFF2-40B4-BE49-F238E27FC236}">
                  <a16:creationId xmlns:a16="http://schemas.microsoft.com/office/drawing/2014/main" id="{F13AB7D7-9DFC-E5E7-B608-C0966495C2B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2" name="Graphic 51" descr="Lotus Flower with solid fill">
              <a:extLst>
                <a:ext uri="{FF2B5EF4-FFF2-40B4-BE49-F238E27FC236}">
                  <a16:creationId xmlns:a16="http://schemas.microsoft.com/office/drawing/2014/main" id="{3964D177-8A7C-6223-C2FF-8A09100897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3" name="Graphic 52" descr="Lotus Flower with solid fill">
              <a:extLst>
                <a:ext uri="{FF2B5EF4-FFF2-40B4-BE49-F238E27FC236}">
                  <a16:creationId xmlns:a16="http://schemas.microsoft.com/office/drawing/2014/main" id="{4AF463FA-4A53-FB23-6BAF-54363587952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4" name="Graphic 53" descr="Lotus Flower with solid fill">
              <a:extLst>
                <a:ext uri="{FF2B5EF4-FFF2-40B4-BE49-F238E27FC236}">
                  <a16:creationId xmlns:a16="http://schemas.microsoft.com/office/drawing/2014/main" id="{085D8C36-8F1F-2831-81F6-888C3EA3380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5" name="Graphic 54" descr="Lotus Flower with solid fill">
              <a:extLst>
                <a:ext uri="{FF2B5EF4-FFF2-40B4-BE49-F238E27FC236}">
                  <a16:creationId xmlns:a16="http://schemas.microsoft.com/office/drawing/2014/main" id="{65A9398C-3DA4-0AFD-3BBC-2516095317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6" name="Graphic 55" descr="Lotus Flower with solid fill">
              <a:extLst>
                <a:ext uri="{FF2B5EF4-FFF2-40B4-BE49-F238E27FC236}">
                  <a16:creationId xmlns:a16="http://schemas.microsoft.com/office/drawing/2014/main" id="{D4113767-A1DF-6BEB-A2D9-F613BD8BDEC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7" name="Graphic 56" descr="Lotus Flower with solid fill">
              <a:extLst>
                <a:ext uri="{FF2B5EF4-FFF2-40B4-BE49-F238E27FC236}">
                  <a16:creationId xmlns:a16="http://schemas.microsoft.com/office/drawing/2014/main" id="{7751F805-E47E-E273-2827-926280C49BB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8" name="Graphic 57" descr="Lotus Flower with solid fill">
              <a:extLst>
                <a:ext uri="{FF2B5EF4-FFF2-40B4-BE49-F238E27FC236}">
                  <a16:creationId xmlns:a16="http://schemas.microsoft.com/office/drawing/2014/main" id="{FF097F7C-71AB-DBF3-8805-905FA3A1594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59" name="Graphic 58" descr="Lotus Flower with solid fill">
              <a:extLst>
                <a:ext uri="{FF2B5EF4-FFF2-40B4-BE49-F238E27FC236}">
                  <a16:creationId xmlns:a16="http://schemas.microsoft.com/office/drawing/2014/main" id="{2E0ECD87-8DCA-1B85-318F-F56542F3738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0" name="Graphic 59" descr="Lotus Flower with solid fill">
              <a:extLst>
                <a:ext uri="{FF2B5EF4-FFF2-40B4-BE49-F238E27FC236}">
                  <a16:creationId xmlns:a16="http://schemas.microsoft.com/office/drawing/2014/main" id="{69150A3B-E306-90BA-14F5-2C8ABDB7AE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1" name="Graphic 60" descr="Lotus Flower with solid fill">
              <a:extLst>
                <a:ext uri="{FF2B5EF4-FFF2-40B4-BE49-F238E27FC236}">
                  <a16:creationId xmlns:a16="http://schemas.microsoft.com/office/drawing/2014/main" id="{D43086D2-5AB8-151E-D60E-E370AE1A26D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266" name="Rectangle 265">
            <a:hlinkHover r:id="rId14" action="ppaction://hlinksldjump"/>
            <a:extLst>
              <a:ext uri="{FF2B5EF4-FFF2-40B4-BE49-F238E27FC236}">
                <a16:creationId xmlns:a16="http://schemas.microsoft.com/office/drawing/2014/main" id="{61426D3C-F7A7-4C3C-9961-7F2BDD49126C}"/>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Oval 264">
            <a:hlinkClick r:id="" action="ppaction://hlinkshowjump?jump=nextslide"/>
            <a:extLst>
              <a:ext uri="{FF2B5EF4-FFF2-40B4-BE49-F238E27FC236}">
                <a16:creationId xmlns:a16="http://schemas.microsoft.com/office/drawing/2014/main" id="{1A623D07-C73F-48BD-AEAB-5515042E54A2}"/>
              </a:ext>
            </a:extLst>
          </p:cNvPr>
          <p:cNvSpPr/>
          <p:nvPr/>
        </p:nvSpPr>
        <p:spPr>
          <a:xfrm>
            <a:off x="5771799" y="2277033"/>
            <a:ext cx="2043678" cy="192009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5481283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B509D6D3-4CDE-2191-CB5C-C12A3E328356}"/>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B4EF01C9-B6A6-7D3A-DFED-C6F8A3AA1CF1}"/>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F44D68C2-B114-D974-CDF2-C36868D9BD1E}"/>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Water treatment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8" name="Group 7">
            <a:extLst>
              <a:ext uri="{FF2B5EF4-FFF2-40B4-BE49-F238E27FC236}">
                <a16:creationId xmlns:a16="http://schemas.microsoft.com/office/drawing/2014/main" id="{26EC1808-8EDF-4650-87D0-A14658325E61}"/>
              </a:ext>
            </a:extLst>
          </p:cNvPr>
          <p:cNvGrpSpPr/>
          <p:nvPr/>
        </p:nvGrpSpPr>
        <p:grpSpPr>
          <a:xfrm>
            <a:off x="5711373" y="2609279"/>
            <a:ext cx="2610361" cy="1257228"/>
            <a:chOff x="5711373" y="2609279"/>
            <a:chExt cx="2610361" cy="1257228"/>
          </a:xfrm>
        </p:grpSpPr>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 name="Group 41">
            <a:extLst>
              <a:ext uri="{FF2B5EF4-FFF2-40B4-BE49-F238E27FC236}">
                <a16:creationId xmlns:a16="http://schemas.microsoft.com/office/drawing/2014/main" id="{CC18909F-67FD-D06A-7E7D-3E8FCB143759}"/>
              </a:ext>
            </a:extLst>
          </p:cNvPr>
          <p:cNvGrpSpPr/>
          <p:nvPr/>
        </p:nvGrpSpPr>
        <p:grpSpPr>
          <a:xfrm>
            <a:off x="2754154" y="4154737"/>
            <a:ext cx="1578520" cy="965724"/>
            <a:chOff x="2754154" y="4154737"/>
            <a:chExt cx="1578520" cy="965724"/>
          </a:xfrm>
        </p:grpSpPr>
        <p:pic>
          <p:nvPicPr>
            <p:cNvPr id="47" name="Graphic 46" descr="Lotus Flower with solid fill">
              <a:extLst>
                <a:ext uri="{FF2B5EF4-FFF2-40B4-BE49-F238E27FC236}">
                  <a16:creationId xmlns:a16="http://schemas.microsoft.com/office/drawing/2014/main" id="{838ABF75-9AC9-9BDA-0458-90ADAF87794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34158" y="4154737"/>
              <a:ext cx="270611" cy="270611"/>
            </a:xfrm>
            <a:prstGeom prst="rect">
              <a:avLst/>
            </a:prstGeom>
          </p:spPr>
        </p:pic>
        <p:pic>
          <p:nvPicPr>
            <p:cNvPr id="51" name="Graphic 50" descr="Lotus Flower with solid fill">
              <a:extLst>
                <a:ext uri="{FF2B5EF4-FFF2-40B4-BE49-F238E27FC236}">
                  <a16:creationId xmlns:a16="http://schemas.microsoft.com/office/drawing/2014/main" id="{7A49906D-5E3F-B22F-C4F9-4A2F6D57D94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65289" y="4268572"/>
              <a:ext cx="270611" cy="270611"/>
            </a:xfrm>
            <a:prstGeom prst="rect">
              <a:avLst/>
            </a:prstGeom>
          </p:spPr>
        </p:pic>
        <p:pic>
          <p:nvPicPr>
            <p:cNvPr id="52" name="Graphic 51" descr="Lotus Flower with solid fill">
              <a:extLst>
                <a:ext uri="{FF2B5EF4-FFF2-40B4-BE49-F238E27FC236}">
                  <a16:creationId xmlns:a16="http://schemas.microsoft.com/office/drawing/2014/main" id="{469B5B2E-3B84-C32B-EFF0-FAB48D05BDD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62063" y="4379271"/>
              <a:ext cx="270611" cy="270611"/>
            </a:xfrm>
            <a:prstGeom prst="rect">
              <a:avLst/>
            </a:prstGeom>
          </p:spPr>
        </p:pic>
        <p:pic>
          <p:nvPicPr>
            <p:cNvPr id="53" name="Graphic 52" descr="Lotus Flower with solid fill">
              <a:extLst>
                <a:ext uri="{FF2B5EF4-FFF2-40B4-BE49-F238E27FC236}">
                  <a16:creationId xmlns:a16="http://schemas.microsoft.com/office/drawing/2014/main" id="{4B6FCDF2-FE74-0253-19C9-A82974B98AE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08779" y="4284808"/>
              <a:ext cx="270611" cy="270611"/>
            </a:xfrm>
            <a:prstGeom prst="rect">
              <a:avLst/>
            </a:prstGeom>
          </p:spPr>
        </p:pic>
        <p:pic>
          <p:nvPicPr>
            <p:cNvPr id="54" name="Graphic 53" descr="Lotus Flower with solid fill">
              <a:extLst>
                <a:ext uri="{FF2B5EF4-FFF2-40B4-BE49-F238E27FC236}">
                  <a16:creationId xmlns:a16="http://schemas.microsoft.com/office/drawing/2014/main" id="{2A6AB18C-0B7C-9221-D1B5-94322D241C8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5560" y="4380311"/>
              <a:ext cx="270611" cy="270611"/>
            </a:xfrm>
            <a:prstGeom prst="rect">
              <a:avLst/>
            </a:prstGeom>
          </p:spPr>
        </p:pic>
        <p:pic>
          <p:nvPicPr>
            <p:cNvPr id="55" name="Graphic 54" descr="Lotus Flower with solid fill">
              <a:extLst>
                <a:ext uri="{FF2B5EF4-FFF2-40B4-BE49-F238E27FC236}">
                  <a16:creationId xmlns:a16="http://schemas.microsoft.com/office/drawing/2014/main" id="{20764BF3-0F28-218C-469D-47DB698F070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22334" y="4491010"/>
              <a:ext cx="270611" cy="270611"/>
            </a:xfrm>
            <a:prstGeom prst="rect">
              <a:avLst/>
            </a:prstGeom>
          </p:spPr>
        </p:pic>
        <p:pic>
          <p:nvPicPr>
            <p:cNvPr id="56" name="Graphic 55" descr="Lotus Flower with solid fill">
              <a:extLst>
                <a:ext uri="{FF2B5EF4-FFF2-40B4-BE49-F238E27FC236}">
                  <a16:creationId xmlns:a16="http://schemas.microsoft.com/office/drawing/2014/main" id="{BEDAE1E2-B945-E24C-89C2-32B404B75C3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0285" y="4397949"/>
              <a:ext cx="270611" cy="270611"/>
            </a:xfrm>
            <a:prstGeom prst="rect">
              <a:avLst/>
            </a:prstGeom>
          </p:spPr>
        </p:pic>
        <p:pic>
          <p:nvPicPr>
            <p:cNvPr id="57" name="Graphic 56" descr="Lotus Flower with solid fill">
              <a:extLst>
                <a:ext uri="{FF2B5EF4-FFF2-40B4-BE49-F238E27FC236}">
                  <a16:creationId xmlns:a16="http://schemas.microsoft.com/office/drawing/2014/main" id="{C16679B2-123C-1C4D-E144-229B7484471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11416" y="4511784"/>
              <a:ext cx="270611" cy="270611"/>
            </a:xfrm>
            <a:prstGeom prst="rect">
              <a:avLst/>
            </a:prstGeom>
          </p:spPr>
        </p:pic>
        <p:pic>
          <p:nvPicPr>
            <p:cNvPr id="58" name="Graphic 57" descr="Lotus Flower with solid fill">
              <a:extLst>
                <a:ext uri="{FF2B5EF4-FFF2-40B4-BE49-F238E27FC236}">
                  <a16:creationId xmlns:a16="http://schemas.microsoft.com/office/drawing/2014/main" id="{C962D50A-EFF1-302E-B5BF-403FB454708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0872" y="4614316"/>
              <a:ext cx="270611" cy="270611"/>
            </a:xfrm>
            <a:prstGeom prst="rect">
              <a:avLst/>
            </a:prstGeom>
          </p:spPr>
        </p:pic>
        <p:pic>
          <p:nvPicPr>
            <p:cNvPr id="59" name="Graphic 58" descr="Lotus Flower with solid fill">
              <a:extLst>
                <a:ext uri="{FF2B5EF4-FFF2-40B4-BE49-F238E27FC236}">
                  <a16:creationId xmlns:a16="http://schemas.microsoft.com/office/drawing/2014/main" id="{EF5A3AC0-AA9D-464D-7E7C-7106E79963C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82337" y="4516033"/>
              <a:ext cx="270611" cy="270611"/>
            </a:xfrm>
            <a:prstGeom prst="rect">
              <a:avLst/>
            </a:prstGeom>
          </p:spPr>
        </p:pic>
        <p:pic>
          <p:nvPicPr>
            <p:cNvPr id="60" name="Graphic 59" descr="Lotus Flower with solid fill">
              <a:extLst>
                <a:ext uri="{FF2B5EF4-FFF2-40B4-BE49-F238E27FC236}">
                  <a16:creationId xmlns:a16="http://schemas.microsoft.com/office/drawing/2014/main" id="{D4624FED-9401-579D-CAD1-BAEBEF48269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99556" y="4618588"/>
              <a:ext cx="270611" cy="270611"/>
            </a:xfrm>
            <a:prstGeom prst="rect">
              <a:avLst/>
            </a:prstGeom>
          </p:spPr>
        </p:pic>
        <p:pic>
          <p:nvPicPr>
            <p:cNvPr id="61" name="Graphic 60" descr="Lotus Flower with solid fill">
              <a:extLst>
                <a:ext uri="{FF2B5EF4-FFF2-40B4-BE49-F238E27FC236}">
                  <a16:creationId xmlns:a16="http://schemas.microsoft.com/office/drawing/2014/main" id="{5DFBE078-1C6C-A2C8-892A-CDAF5C5646A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10242" y="4740567"/>
              <a:ext cx="270611" cy="270611"/>
            </a:xfrm>
            <a:prstGeom prst="rect">
              <a:avLst/>
            </a:prstGeom>
          </p:spPr>
        </p:pic>
        <p:pic>
          <p:nvPicPr>
            <p:cNvPr id="62" name="Graphic 61" descr="Lotus Flower with solid fill">
              <a:extLst>
                <a:ext uri="{FF2B5EF4-FFF2-40B4-BE49-F238E27FC236}">
                  <a16:creationId xmlns:a16="http://schemas.microsoft.com/office/drawing/2014/main" id="{81AD2EFC-E608-729E-BBC1-0485D1AE790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754154" y="4625316"/>
              <a:ext cx="270611" cy="270611"/>
            </a:xfrm>
            <a:prstGeom prst="rect">
              <a:avLst/>
            </a:prstGeom>
          </p:spPr>
        </p:pic>
        <p:pic>
          <p:nvPicPr>
            <p:cNvPr id="63" name="Graphic 62" descr="Lotus Flower with solid fill">
              <a:extLst>
                <a:ext uri="{FF2B5EF4-FFF2-40B4-BE49-F238E27FC236}">
                  <a16:creationId xmlns:a16="http://schemas.microsoft.com/office/drawing/2014/main" id="{1EB51A25-1C38-0010-0847-CAB012F3915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74362" y="4753326"/>
              <a:ext cx="270611" cy="270611"/>
            </a:xfrm>
            <a:prstGeom prst="rect">
              <a:avLst/>
            </a:prstGeom>
          </p:spPr>
        </p:pic>
        <p:pic>
          <p:nvPicPr>
            <p:cNvPr id="449" name="Graphic 448" descr="Lotus Flower with solid fill">
              <a:extLst>
                <a:ext uri="{FF2B5EF4-FFF2-40B4-BE49-F238E27FC236}">
                  <a16:creationId xmlns:a16="http://schemas.microsoft.com/office/drawing/2014/main" id="{990CB447-D1E1-AE05-9FA8-88FFE782B92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182059" y="4849850"/>
              <a:ext cx="270611" cy="270611"/>
            </a:xfrm>
            <a:prstGeom prst="rect">
              <a:avLst/>
            </a:prstGeom>
          </p:spPr>
        </p:pic>
      </p:grpSp>
      <p:sp>
        <p:nvSpPr>
          <p:cNvPr id="268" name="Parallelogram 267">
            <a:extLst>
              <a:ext uri="{FF2B5EF4-FFF2-40B4-BE49-F238E27FC236}">
                <a16:creationId xmlns:a16="http://schemas.microsoft.com/office/drawing/2014/main" id="{C045E034-A874-4DFB-A16D-2910D27F9223}"/>
              </a:ext>
            </a:extLst>
          </p:cNvPr>
          <p:cNvSpPr/>
          <p:nvPr/>
        </p:nvSpPr>
        <p:spPr>
          <a:xfrm rot="1760156">
            <a:off x="168795" y="213924"/>
            <a:ext cx="10422929" cy="5834173"/>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0" name="Group 259">
            <a:extLst>
              <a:ext uri="{FF2B5EF4-FFF2-40B4-BE49-F238E27FC236}">
                <a16:creationId xmlns:a16="http://schemas.microsoft.com/office/drawing/2014/main" id="{0F164013-6A97-48B4-B151-C696FA17CFC0}"/>
              </a:ext>
            </a:extLst>
          </p:cNvPr>
          <p:cNvGrpSpPr/>
          <p:nvPr/>
        </p:nvGrpSpPr>
        <p:grpSpPr>
          <a:xfrm>
            <a:off x="3359696" y="1412776"/>
            <a:ext cx="8018613" cy="4176464"/>
            <a:chOff x="3124248" y="1207425"/>
            <a:chExt cx="8018613" cy="4176464"/>
          </a:xfrm>
        </p:grpSpPr>
        <p:grpSp>
          <p:nvGrpSpPr>
            <p:cNvPr id="261" name="Group 260">
              <a:extLst>
                <a:ext uri="{FF2B5EF4-FFF2-40B4-BE49-F238E27FC236}">
                  <a16:creationId xmlns:a16="http://schemas.microsoft.com/office/drawing/2014/main" id="{74F9C267-3E76-4BE9-8B46-AD33EF5277D7}"/>
                </a:ext>
              </a:extLst>
            </p:cNvPr>
            <p:cNvGrpSpPr/>
            <p:nvPr/>
          </p:nvGrpSpPr>
          <p:grpSpPr>
            <a:xfrm>
              <a:off x="3124248" y="1471042"/>
              <a:ext cx="8018611" cy="3912847"/>
              <a:chOff x="2781389" y="767153"/>
              <a:chExt cx="8018611" cy="3912847"/>
            </a:xfrm>
          </p:grpSpPr>
          <p:sp>
            <p:nvSpPr>
              <p:cNvPr id="263" name="Rectangle 262">
                <a:hlinkClick r:id="rId12" action="ppaction://hlinksldjump"/>
                <a:extLst>
                  <a:ext uri="{FF2B5EF4-FFF2-40B4-BE49-F238E27FC236}">
                    <a16:creationId xmlns:a16="http://schemas.microsoft.com/office/drawing/2014/main" id="{4F53ACE5-60AB-4237-A4FA-68DC97354653}"/>
                  </a:ext>
                </a:extLst>
              </p:cNvPr>
              <p:cNvSpPr/>
              <p:nvPr/>
            </p:nvSpPr>
            <p:spPr>
              <a:xfrm>
                <a:off x="2781389" y="767153"/>
                <a:ext cx="8018611" cy="3912847"/>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Most pharmaceuticals entering the environment do so by passing through a wastewater treatment plant. Typical municipal waste water treatment is not designed to remove the diversity and low concentration of chemicals arising from medicine use. On average about a third of a given API passes through the treatment plant and into the environment (but some chemicals like the antibiotic </a:t>
                </a:r>
                <a:r>
                  <a:rPr lang="en-GB" i="1" dirty="0"/>
                  <a:t>trimethoprim</a:t>
                </a:r>
                <a:r>
                  <a:rPr lang="en-GB" dirty="0"/>
                  <a:t> are virtually unaffected). The pharmaceuticals that are captured (e.g. in sewage sludge) may also get introduced into the environment. Sewage sludge may be spread onto agricultural land as a fertiliser, or sent to landfill. New regulatory proposals are introducing requirements to remove pharmaceuticals from wastewater, to be paid for by the    manufacturers. Specialist treatments include activated carbon     filtration and ozone to degrade chemical pollutants.</a:t>
                </a:r>
              </a:p>
            </p:txBody>
          </p:sp>
          <p:sp>
            <p:nvSpPr>
              <p:cNvPr id="264" name="Right Triangle 263">
                <a:hlinkClick r:id="rId12" action="ppaction://hlinksldjump"/>
                <a:extLst>
                  <a:ext uri="{FF2B5EF4-FFF2-40B4-BE49-F238E27FC236}">
                    <a16:creationId xmlns:a16="http://schemas.microsoft.com/office/drawing/2014/main" id="{2BC2FF2A-5C52-4A29-9A3C-979D097D9710}"/>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2" name="TextBox 261">
              <a:hlinkClick r:id="rId12" action="ppaction://hlinksldjump"/>
              <a:extLst>
                <a:ext uri="{FF2B5EF4-FFF2-40B4-BE49-F238E27FC236}">
                  <a16:creationId xmlns:a16="http://schemas.microsoft.com/office/drawing/2014/main" id="{EC7BDFA9-1852-426B-8B58-075430CD15A1}"/>
                </a:ext>
              </a:extLst>
            </p:cNvPr>
            <p:cNvSpPr txBox="1"/>
            <p:nvPr/>
          </p:nvSpPr>
          <p:spPr>
            <a:xfrm>
              <a:off x="3124249" y="1207425"/>
              <a:ext cx="8018612" cy="369332"/>
            </a:xfrm>
            <a:prstGeom prst="rect">
              <a:avLst/>
            </a:prstGeom>
            <a:solidFill>
              <a:schemeClr val="accent2"/>
            </a:solidFill>
          </p:spPr>
          <p:txBody>
            <a:bodyPr wrap="square" rtlCol="0">
              <a:spAutoFit/>
            </a:bodyPr>
            <a:lstStyle/>
            <a:p>
              <a:r>
                <a:rPr lang="en-GB" dirty="0">
                  <a:solidFill>
                    <a:schemeClr val="accent3"/>
                  </a:solidFill>
                </a:rPr>
                <a:t>Wastewater treatment plant</a:t>
              </a:r>
            </a:p>
          </p:txBody>
        </p:sp>
      </p:grpSp>
    </p:spTree>
    <p:custDataLst>
      <p:tags r:id="rId1"/>
    </p:custDataLst>
    <p:extLst>
      <p:ext uri="{BB962C8B-B14F-4D97-AF65-F5344CB8AC3E}">
        <p14:creationId xmlns:p14="http://schemas.microsoft.com/office/powerpoint/2010/main" val="24085444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60EEF2D9-BD79-C032-C246-2623A82A106D}"/>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93C6646C-7A61-AFBD-FE3B-EBE42758B10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A1B56DB1-CAB5-E637-A45F-40A00F0D387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67" name="TextBox 266">
            <a:hlinkClick r:id="" action="ppaction://hlinkshowjump?jump=nextslide"/>
            <a:extLst>
              <a:ext uri="{FF2B5EF4-FFF2-40B4-BE49-F238E27FC236}">
                <a16:creationId xmlns:a16="http://schemas.microsoft.com/office/drawing/2014/main" id="{18153467-2B81-4725-8CF3-92FD95242AB5}"/>
              </a:ext>
            </a:extLst>
          </p:cNvPr>
          <p:cNvSpPr txBox="1"/>
          <p:nvPr/>
        </p:nvSpPr>
        <p:spPr>
          <a:xfrm>
            <a:off x="8693762" y="3568388"/>
            <a:ext cx="2412840" cy="323165"/>
          </a:xfrm>
          <a:prstGeom prst="rect">
            <a:avLst/>
          </a:prstGeom>
          <a:solidFill>
            <a:schemeClr val="bg1"/>
          </a:solidFill>
        </p:spPr>
        <p:txBody>
          <a:bodyPr wrap="none" rtlCol="0">
            <a:spAutoFit/>
          </a:bodyPr>
          <a:lstStyle/>
          <a:p>
            <a:r>
              <a:rPr lang="en-GB" sz="1500" dirty="0"/>
              <a:t>Household medicine use</a:t>
            </a:r>
          </a:p>
        </p:txBody>
      </p:sp>
      <p:pic>
        <p:nvPicPr>
          <p:cNvPr id="261" name="Graphic 260" descr="Magnifying glass with solid fill">
            <a:hlinkClick r:id="" action="ppaction://hlinkshowjump?jump=nextslide"/>
            <a:extLst>
              <a:ext uri="{FF2B5EF4-FFF2-40B4-BE49-F238E27FC236}">
                <a16:creationId xmlns:a16="http://schemas.microsoft.com/office/drawing/2014/main" id="{C8F41F67-CCE4-48F5-A40D-C245FADAF6D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07085" y="3337653"/>
            <a:ext cx="900000" cy="900000"/>
          </a:xfrm>
          <a:prstGeom prst="rect">
            <a:avLst/>
          </a:prstGeom>
        </p:spPr>
      </p:pic>
      <p:sp>
        <p:nvSpPr>
          <p:cNvPr id="253" name="TextBox 252">
            <a:extLst>
              <a:ext uri="{FF2B5EF4-FFF2-40B4-BE49-F238E27FC236}">
                <a16:creationId xmlns:a16="http://schemas.microsoft.com/office/drawing/2014/main" id="{06D5BAEC-D52E-4330-91F1-BF0BE4C4BC16}"/>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5" name="Group 4">
            <a:extLst>
              <a:ext uri="{FF2B5EF4-FFF2-40B4-BE49-F238E27FC236}">
                <a16:creationId xmlns:a16="http://schemas.microsoft.com/office/drawing/2014/main" id="{2E688067-3007-2519-23A8-6BCA07D24FE0}"/>
              </a:ext>
            </a:extLst>
          </p:cNvPr>
          <p:cNvGrpSpPr/>
          <p:nvPr/>
        </p:nvGrpSpPr>
        <p:grpSpPr>
          <a:xfrm>
            <a:off x="2754154" y="4154737"/>
            <a:ext cx="1578520" cy="965724"/>
            <a:chOff x="2754154" y="4154737"/>
            <a:chExt cx="1578520" cy="965724"/>
          </a:xfrm>
        </p:grpSpPr>
        <p:pic>
          <p:nvPicPr>
            <p:cNvPr id="6" name="Graphic 5" descr="Lotus Flower with solid fill">
              <a:extLst>
                <a:ext uri="{FF2B5EF4-FFF2-40B4-BE49-F238E27FC236}">
                  <a16:creationId xmlns:a16="http://schemas.microsoft.com/office/drawing/2014/main" id="{49689966-654D-DAB0-4843-292498E6964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7" name="Graphic 46" descr="Lotus Flower with solid fill">
              <a:extLst>
                <a:ext uri="{FF2B5EF4-FFF2-40B4-BE49-F238E27FC236}">
                  <a16:creationId xmlns:a16="http://schemas.microsoft.com/office/drawing/2014/main" id="{07954A4D-355A-4ADD-6F4D-46F769EA45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49" name="Graphic 48" descr="Lotus Flower with solid fill">
              <a:extLst>
                <a:ext uri="{FF2B5EF4-FFF2-40B4-BE49-F238E27FC236}">
                  <a16:creationId xmlns:a16="http://schemas.microsoft.com/office/drawing/2014/main" id="{BEE60096-3C36-138C-C24F-4554DAC4266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0" name="Graphic 49" descr="Lotus Flower with solid fill">
              <a:extLst>
                <a:ext uri="{FF2B5EF4-FFF2-40B4-BE49-F238E27FC236}">
                  <a16:creationId xmlns:a16="http://schemas.microsoft.com/office/drawing/2014/main" id="{39CC78B6-A980-EBAE-7802-78BB9D5E899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1" name="Graphic 50" descr="Lotus Flower with solid fill">
              <a:extLst>
                <a:ext uri="{FF2B5EF4-FFF2-40B4-BE49-F238E27FC236}">
                  <a16:creationId xmlns:a16="http://schemas.microsoft.com/office/drawing/2014/main" id="{CF9DEB0B-3306-39CF-7F8F-A3F2730084A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2" name="Graphic 51" descr="Lotus Flower with solid fill">
              <a:extLst>
                <a:ext uri="{FF2B5EF4-FFF2-40B4-BE49-F238E27FC236}">
                  <a16:creationId xmlns:a16="http://schemas.microsoft.com/office/drawing/2014/main" id="{7152A9E4-56C0-0AB3-3741-9FB0848B427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3" name="Graphic 52" descr="Lotus Flower with solid fill">
              <a:extLst>
                <a:ext uri="{FF2B5EF4-FFF2-40B4-BE49-F238E27FC236}">
                  <a16:creationId xmlns:a16="http://schemas.microsoft.com/office/drawing/2014/main" id="{62D83713-4460-6617-93E1-B9A188EB948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4" name="Graphic 53" descr="Lotus Flower with solid fill">
              <a:extLst>
                <a:ext uri="{FF2B5EF4-FFF2-40B4-BE49-F238E27FC236}">
                  <a16:creationId xmlns:a16="http://schemas.microsoft.com/office/drawing/2014/main" id="{CE43C4AB-916D-BE91-A6E6-07EB1A44E7E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5" name="Graphic 54" descr="Lotus Flower with solid fill">
              <a:extLst>
                <a:ext uri="{FF2B5EF4-FFF2-40B4-BE49-F238E27FC236}">
                  <a16:creationId xmlns:a16="http://schemas.microsoft.com/office/drawing/2014/main" id="{6FCBCABA-1C97-11E5-CB5D-AC02F9F227E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6" name="Graphic 55" descr="Lotus Flower with solid fill">
              <a:extLst>
                <a:ext uri="{FF2B5EF4-FFF2-40B4-BE49-F238E27FC236}">
                  <a16:creationId xmlns:a16="http://schemas.microsoft.com/office/drawing/2014/main" id="{5CD256D5-6B2F-C74A-A092-4E54A4C1EC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7" name="Graphic 56" descr="Lotus Flower with solid fill">
              <a:extLst>
                <a:ext uri="{FF2B5EF4-FFF2-40B4-BE49-F238E27FC236}">
                  <a16:creationId xmlns:a16="http://schemas.microsoft.com/office/drawing/2014/main" id="{81280095-FCEE-3BCE-B410-F5F00CAFB1E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8" name="Graphic 57" descr="Lotus Flower with solid fill">
              <a:extLst>
                <a:ext uri="{FF2B5EF4-FFF2-40B4-BE49-F238E27FC236}">
                  <a16:creationId xmlns:a16="http://schemas.microsoft.com/office/drawing/2014/main" id="{A4275A0E-11DA-0D2C-E4B9-56A063AA58F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59" name="Graphic 58" descr="Lotus Flower with solid fill">
              <a:extLst>
                <a:ext uri="{FF2B5EF4-FFF2-40B4-BE49-F238E27FC236}">
                  <a16:creationId xmlns:a16="http://schemas.microsoft.com/office/drawing/2014/main" id="{75957EEB-1D8A-D99F-B2AE-F23387F5885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0" name="Graphic 59" descr="Lotus Flower with solid fill">
              <a:extLst>
                <a:ext uri="{FF2B5EF4-FFF2-40B4-BE49-F238E27FC236}">
                  <a16:creationId xmlns:a16="http://schemas.microsoft.com/office/drawing/2014/main" id="{233FE75C-7325-DBF2-BA49-58688AC1321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1" name="Graphic 60" descr="Lotus Flower with solid fill">
              <a:extLst>
                <a:ext uri="{FF2B5EF4-FFF2-40B4-BE49-F238E27FC236}">
                  <a16:creationId xmlns:a16="http://schemas.microsoft.com/office/drawing/2014/main" id="{23D1B79C-7F8F-EF6F-40A9-9810438DEF4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266" name="Rectangle 265">
            <a:hlinkHover r:id="rId14" action="ppaction://hlinksldjump"/>
            <a:extLst>
              <a:ext uri="{FF2B5EF4-FFF2-40B4-BE49-F238E27FC236}">
                <a16:creationId xmlns:a16="http://schemas.microsoft.com/office/drawing/2014/main" id="{565F05B2-537A-4848-8263-0CF820BC1751}"/>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Oval 264">
            <a:hlinkClick r:id="" action="ppaction://hlinkshowjump?jump=nextslide"/>
            <a:extLst>
              <a:ext uri="{FF2B5EF4-FFF2-40B4-BE49-F238E27FC236}">
                <a16:creationId xmlns:a16="http://schemas.microsoft.com/office/drawing/2014/main" id="{E8670C4F-B1FB-419A-B9B9-722298F9E240}"/>
              </a:ext>
            </a:extLst>
          </p:cNvPr>
          <p:cNvSpPr/>
          <p:nvPr/>
        </p:nvSpPr>
        <p:spPr>
          <a:xfrm>
            <a:off x="7668590" y="2681991"/>
            <a:ext cx="2149393" cy="198693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644286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8746DA24-6E30-1834-1B49-20B651EEF588}"/>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D9BFD470-2A9B-F8E6-36E9-7AA60BFC34BC}"/>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35D59119-9A8E-3D10-6FD4-C850EA91C1D1}"/>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Home</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4">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5"/>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5"/>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4">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6"/>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6"/>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4">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7"/>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53" name="Parallelogram 252">
            <a:extLst>
              <a:ext uri="{FF2B5EF4-FFF2-40B4-BE49-F238E27FC236}">
                <a16:creationId xmlns:a16="http://schemas.microsoft.com/office/drawing/2014/main" id="{2CE4F0BD-23E4-48A3-A8C8-F783E845D718}"/>
              </a:ext>
            </a:extLst>
          </p:cNvPr>
          <p:cNvSpPr/>
          <p:nvPr/>
        </p:nvSpPr>
        <p:spPr>
          <a:xfrm rot="1760156">
            <a:off x="166769" y="211997"/>
            <a:ext cx="10422929" cy="5864233"/>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DF44B815-CD49-4948-A2BF-6D3F9D4BAF4E}"/>
              </a:ext>
            </a:extLst>
          </p:cNvPr>
          <p:cNvGrpSpPr/>
          <p:nvPr/>
        </p:nvGrpSpPr>
        <p:grpSpPr>
          <a:xfrm>
            <a:off x="7347588" y="2870345"/>
            <a:ext cx="2689930" cy="1662493"/>
            <a:chOff x="7347588" y="2870345"/>
            <a:chExt cx="2689930" cy="1662493"/>
          </a:xfrm>
        </p:grpSpPr>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8">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9"/>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9"/>
              <a:stretch>
                <a:fillRect/>
              </a:stretch>
            </p:blipFill>
            <p:spPr>
              <a:xfrm>
                <a:off x="7668062" y="4211660"/>
                <a:ext cx="283352" cy="252000"/>
              </a:xfrm>
              <a:prstGeom prst="rect">
                <a:avLst/>
              </a:prstGeom>
            </p:spPr>
          </p:pic>
        </mc:Fallback>
      </mc:AlternateContent>
      <p:grpSp>
        <p:nvGrpSpPr>
          <p:cNvPr id="261" name="Group 260">
            <a:extLst>
              <a:ext uri="{FF2B5EF4-FFF2-40B4-BE49-F238E27FC236}">
                <a16:creationId xmlns:a16="http://schemas.microsoft.com/office/drawing/2014/main" id="{4F73C032-DADC-489E-A0D2-DB8A7D72AF11}"/>
              </a:ext>
            </a:extLst>
          </p:cNvPr>
          <p:cNvGrpSpPr/>
          <p:nvPr/>
        </p:nvGrpSpPr>
        <p:grpSpPr>
          <a:xfrm>
            <a:off x="635069" y="1123943"/>
            <a:ext cx="6829083" cy="3947034"/>
            <a:chOff x="4313776" y="1436855"/>
            <a:chExt cx="6829083" cy="3947034"/>
          </a:xfrm>
        </p:grpSpPr>
        <p:grpSp>
          <p:nvGrpSpPr>
            <p:cNvPr id="262" name="Group 261">
              <a:extLst>
                <a:ext uri="{FF2B5EF4-FFF2-40B4-BE49-F238E27FC236}">
                  <a16:creationId xmlns:a16="http://schemas.microsoft.com/office/drawing/2014/main" id="{56F4242A-2AD2-4706-BF25-F10D7EFDB93E}"/>
                </a:ext>
              </a:extLst>
            </p:cNvPr>
            <p:cNvGrpSpPr/>
            <p:nvPr/>
          </p:nvGrpSpPr>
          <p:grpSpPr>
            <a:xfrm>
              <a:off x="4313776" y="1783889"/>
              <a:ext cx="6829083" cy="3600000"/>
              <a:chOff x="3970917" y="1080000"/>
              <a:chExt cx="6829083" cy="3600000"/>
            </a:xfrm>
          </p:grpSpPr>
          <p:sp>
            <p:nvSpPr>
              <p:cNvPr id="264" name="Rectangle 263">
                <a:hlinkClick r:id="rId10" action="ppaction://hlinksldjump"/>
                <a:extLst>
                  <a:ext uri="{FF2B5EF4-FFF2-40B4-BE49-F238E27FC236}">
                    <a16:creationId xmlns:a16="http://schemas.microsoft.com/office/drawing/2014/main" id="{C95EB3DD-3F02-411B-8D8A-D6B23786FF4A}"/>
                  </a:ext>
                </a:extLst>
              </p:cNvPr>
              <p:cNvSpPr/>
              <p:nvPr/>
            </p:nvSpPr>
            <p:spPr>
              <a:xfrm>
                <a:off x="3970917" y="1080000"/>
                <a:ext cx="6829083" cy="3600000"/>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Active pharmaceutical ingredients (APIs) are metabolised in the body and excreted. This is a common source of chemicals in the environment entering via our wastewater systems. In addition, a large quantity of medicines go unused and are put into household waste. It was estimated to be over 17 million kilograms a year in France alone. Sweden, Portugal and Netherlands have high rates of returning unused medicines to pharmacies, but most often across Europe they are put into the household waste. If this waste is landfilled then pharmaceuticals can leech into the environment.</a:t>
                </a:r>
              </a:p>
              <a:p>
                <a:pPr algn="ctr"/>
                <a:r>
                  <a:rPr lang="en-GB" dirty="0"/>
                  <a:t> </a:t>
                </a:r>
              </a:p>
            </p:txBody>
          </p:sp>
          <p:sp>
            <p:nvSpPr>
              <p:cNvPr id="265" name="Right Triangle 264">
                <a:hlinkClick r:id="rId10" action="ppaction://hlinksldjump"/>
                <a:extLst>
                  <a:ext uri="{FF2B5EF4-FFF2-40B4-BE49-F238E27FC236}">
                    <a16:creationId xmlns:a16="http://schemas.microsoft.com/office/drawing/2014/main" id="{7FBDD3A6-9CF6-4622-A7D5-30A7ABF2E9CC}"/>
                  </a:ext>
                </a:extLst>
              </p:cNvPr>
              <p:cNvSpPr/>
              <p:nvPr/>
            </p:nvSpPr>
            <p:spPr>
              <a:xfrm flipH="1">
                <a:off x="9684000"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3" name="TextBox 262">
              <a:hlinkClick r:id="rId10" action="ppaction://hlinksldjump"/>
              <a:extLst>
                <a:ext uri="{FF2B5EF4-FFF2-40B4-BE49-F238E27FC236}">
                  <a16:creationId xmlns:a16="http://schemas.microsoft.com/office/drawing/2014/main" id="{A33CAF5B-F6C7-4221-834E-FB4EE99DB0E2}"/>
                </a:ext>
              </a:extLst>
            </p:cNvPr>
            <p:cNvSpPr txBox="1"/>
            <p:nvPr/>
          </p:nvSpPr>
          <p:spPr>
            <a:xfrm>
              <a:off x="4324693" y="1436855"/>
              <a:ext cx="6818166" cy="369332"/>
            </a:xfrm>
            <a:prstGeom prst="rect">
              <a:avLst/>
            </a:prstGeom>
            <a:solidFill>
              <a:schemeClr val="accent2"/>
            </a:solidFill>
          </p:spPr>
          <p:txBody>
            <a:bodyPr wrap="square" rtlCol="0">
              <a:spAutoFit/>
            </a:bodyPr>
            <a:lstStyle/>
            <a:p>
              <a:r>
                <a:rPr lang="en-GB" dirty="0">
                  <a:solidFill>
                    <a:schemeClr val="accent3"/>
                  </a:solidFill>
                </a:rPr>
                <a:t>Domestic residence</a:t>
              </a:r>
            </a:p>
          </p:txBody>
        </p:sp>
      </p:grpSp>
    </p:spTree>
    <p:custDataLst>
      <p:tags r:id="rId1"/>
    </p:custDataLst>
    <p:extLst>
      <p:ext uri="{BB962C8B-B14F-4D97-AF65-F5344CB8AC3E}">
        <p14:creationId xmlns:p14="http://schemas.microsoft.com/office/powerpoint/2010/main" val="334872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0973B692-10AD-F45B-524C-0F965674CDCF}"/>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8" name="Isosceles Triangle 7">
            <a:extLst>
              <a:ext uri="{FF2B5EF4-FFF2-40B4-BE49-F238E27FC236}">
                <a16:creationId xmlns:a16="http://schemas.microsoft.com/office/drawing/2014/main" id="{5BAA85D0-7F6E-DDB1-9259-3CF16C6D1DDD}"/>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Isosceles Triangle 40">
            <a:extLst>
              <a:ext uri="{FF2B5EF4-FFF2-40B4-BE49-F238E27FC236}">
                <a16:creationId xmlns:a16="http://schemas.microsoft.com/office/drawing/2014/main" id="{F94B8BDB-265F-202F-5D55-099B6392C88E}"/>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3175350" cy="1407691"/>
          </a:xfrm>
        </p:spPr>
        <p:txBody>
          <a:bodyPr>
            <a:noAutofit/>
          </a:bodyPr>
          <a:lstStyle/>
          <a:p>
            <a:r>
              <a:rPr lang="en-GB" dirty="0"/>
              <a:t>Environment</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0F1579F-356C-8AD7-741E-B5AC2F3F29CE}"/>
              </a:ext>
            </a:extLst>
          </p:cNvPr>
          <p:cNvSpPr/>
          <p:nvPr/>
        </p:nvSpPr>
        <p:spPr>
          <a:xfrm>
            <a:off x="3421917" y="2384049"/>
            <a:ext cx="72000" cy="324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4">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5"/>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5"/>
              <a:stretch>
                <a:fillRect/>
              </a:stretch>
            </p:blipFill>
            <p:spPr>
              <a:xfrm>
                <a:off x="7668062" y="4211660"/>
                <a:ext cx="283352" cy="252000"/>
              </a:xfrm>
              <a:prstGeom prst="rect">
                <a:avLst/>
              </a:prstGeom>
            </p:spPr>
          </p:pic>
        </mc:Fallback>
      </mc:AlternateContent>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6">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7"/>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6">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8"/>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8"/>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6">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9"/>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9"/>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sp>
        <p:nvSpPr>
          <p:cNvPr id="267" name="TextBox 266">
            <a:hlinkClick r:id="" action="ppaction://hlinkshowjump?jump=nextslide"/>
            <a:extLst>
              <a:ext uri="{FF2B5EF4-FFF2-40B4-BE49-F238E27FC236}">
                <a16:creationId xmlns:a16="http://schemas.microsoft.com/office/drawing/2014/main" id="{42EC149F-DFDC-42FB-B304-E8C451BB5039}"/>
              </a:ext>
            </a:extLst>
          </p:cNvPr>
          <p:cNvSpPr txBox="1"/>
          <p:nvPr/>
        </p:nvSpPr>
        <p:spPr>
          <a:xfrm>
            <a:off x="8020940" y="4167489"/>
            <a:ext cx="1980029" cy="323165"/>
          </a:xfrm>
          <a:prstGeom prst="rect">
            <a:avLst/>
          </a:prstGeom>
          <a:solidFill>
            <a:schemeClr val="bg1"/>
          </a:solidFill>
        </p:spPr>
        <p:txBody>
          <a:bodyPr wrap="none" rtlCol="0">
            <a:spAutoFit/>
          </a:bodyPr>
          <a:lstStyle/>
          <a:p>
            <a:r>
              <a:rPr lang="en-GB" sz="1500" dirty="0"/>
              <a:t>Veterinary medicine</a:t>
            </a:r>
          </a:p>
        </p:txBody>
      </p:sp>
      <p:pic>
        <p:nvPicPr>
          <p:cNvPr id="260" name="Graphic 259" descr="Magnifying glass with solid fill">
            <a:hlinkClick r:id="" action="ppaction://hlinkshowjump?jump=nextslide"/>
            <a:extLst>
              <a:ext uri="{FF2B5EF4-FFF2-40B4-BE49-F238E27FC236}">
                <a16:creationId xmlns:a16="http://schemas.microsoft.com/office/drawing/2014/main" id="{C548C358-DF28-4EC0-BB0F-B30EB83782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32711" y="3959849"/>
            <a:ext cx="900000" cy="900000"/>
          </a:xfrm>
          <a:prstGeom prst="rect">
            <a:avLst/>
          </a:prstGeom>
        </p:spPr>
      </p:pic>
      <p:sp>
        <p:nvSpPr>
          <p:cNvPr id="253" name="TextBox 252">
            <a:extLst>
              <a:ext uri="{FF2B5EF4-FFF2-40B4-BE49-F238E27FC236}">
                <a16:creationId xmlns:a16="http://schemas.microsoft.com/office/drawing/2014/main" id="{D20E24AE-86B6-4F65-B2DB-84A5A8FA2E23}"/>
              </a:ext>
            </a:extLst>
          </p:cNvPr>
          <p:cNvSpPr txBox="1"/>
          <p:nvPr/>
        </p:nvSpPr>
        <p:spPr>
          <a:xfrm>
            <a:off x="352645" y="836712"/>
            <a:ext cx="2575003" cy="276999"/>
          </a:xfrm>
          <a:prstGeom prst="rect">
            <a:avLst/>
          </a:prstGeom>
          <a:noFill/>
        </p:spPr>
        <p:txBody>
          <a:bodyPr wrap="square" rtlCol="0">
            <a:spAutoFit/>
          </a:bodyPr>
          <a:lstStyle/>
          <a:p>
            <a:r>
              <a:rPr lang="en-GB" sz="1200" dirty="0"/>
              <a:t>There are 10 features to explore</a:t>
            </a:r>
          </a:p>
        </p:txBody>
      </p:sp>
      <p:grpSp>
        <p:nvGrpSpPr>
          <p:cNvPr id="5" name="Group 4">
            <a:extLst>
              <a:ext uri="{FF2B5EF4-FFF2-40B4-BE49-F238E27FC236}">
                <a16:creationId xmlns:a16="http://schemas.microsoft.com/office/drawing/2014/main" id="{EDDC8BF8-81E7-A115-6ED3-53D0E390CFC2}"/>
              </a:ext>
            </a:extLst>
          </p:cNvPr>
          <p:cNvGrpSpPr/>
          <p:nvPr/>
        </p:nvGrpSpPr>
        <p:grpSpPr>
          <a:xfrm>
            <a:off x="2754154" y="4154737"/>
            <a:ext cx="1578520" cy="965724"/>
            <a:chOff x="2754154" y="4154737"/>
            <a:chExt cx="1578520" cy="965724"/>
          </a:xfrm>
        </p:grpSpPr>
        <p:pic>
          <p:nvPicPr>
            <p:cNvPr id="6" name="Graphic 5" descr="Lotus Flower with solid fill">
              <a:extLst>
                <a:ext uri="{FF2B5EF4-FFF2-40B4-BE49-F238E27FC236}">
                  <a16:creationId xmlns:a16="http://schemas.microsoft.com/office/drawing/2014/main" id="{E8F8E1B5-8377-32B9-CE4A-3EF66A7A502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34158" y="4154737"/>
              <a:ext cx="270611" cy="270611"/>
            </a:xfrm>
            <a:prstGeom prst="rect">
              <a:avLst/>
            </a:prstGeom>
          </p:spPr>
        </p:pic>
        <p:pic>
          <p:nvPicPr>
            <p:cNvPr id="47" name="Graphic 46" descr="Lotus Flower with solid fill">
              <a:extLst>
                <a:ext uri="{FF2B5EF4-FFF2-40B4-BE49-F238E27FC236}">
                  <a16:creationId xmlns:a16="http://schemas.microsoft.com/office/drawing/2014/main" id="{E374931B-8362-72AC-BF79-D3155900840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5289" y="4268572"/>
              <a:ext cx="270611" cy="270611"/>
            </a:xfrm>
            <a:prstGeom prst="rect">
              <a:avLst/>
            </a:prstGeom>
          </p:spPr>
        </p:pic>
        <p:pic>
          <p:nvPicPr>
            <p:cNvPr id="49" name="Graphic 48" descr="Lotus Flower with solid fill">
              <a:extLst>
                <a:ext uri="{FF2B5EF4-FFF2-40B4-BE49-F238E27FC236}">
                  <a16:creationId xmlns:a16="http://schemas.microsoft.com/office/drawing/2014/main" id="{7EEFB113-103D-DFAA-6483-63308C08CBD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62063" y="4379271"/>
              <a:ext cx="270611" cy="270611"/>
            </a:xfrm>
            <a:prstGeom prst="rect">
              <a:avLst/>
            </a:prstGeom>
          </p:spPr>
        </p:pic>
        <p:pic>
          <p:nvPicPr>
            <p:cNvPr id="50" name="Graphic 49" descr="Lotus Flower with solid fill">
              <a:extLst>
                <a:ext uri="{FF2B5EF4-FFF2-40B4-BE49-F238E27FC236}">
                  <a16:creationId xmlns:a16="http://schemas.microsoft.com/office/drawing/2014/main" id="{14543AD2-AEDE-D67E-9DC0-A9ACC5614F1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08779" y="4284808"/>
              <a:ext cx="270611" cy="270611"/>
            </a:xfrm>
            <a:prstGeom prst="rect">
              <a:avLst/>
            </a:prstGeom>
          </p:spPr>
        </p:pic>
        <p:pic>
          <p:nvPicPr>
            <p:cNvPr id="51" name="Graphic 50" descr="Lotus Flower with solid fill">
              <a:extLst>
                <a:ext uri="{FF2B5EF4-FFF2-40B4-BE49-F238E27FC236}">
                  <a16:creationId xmlns:a16="http://schemas.microsoft.com/office/drawing/2014/main" id="{6EC12619-66D8-5995-1145-E354C3E4362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5560" y="4380311"/>
              <a:ext cx="270611" cy="270611"/>
            </a:xfrm>
            <a:prstGeom prst="rect">
              <a:avLst/>
            </a:prstGeom>
          </p:spPr>
        </p:pic>
        <p:pic>
          <p:nvPicPr>
            <p:cNvPr id="52" name="Graphic 51" descr="Lotus Flower with solid fill">
              <a:extLst>
                <a:ext uri="{FF2B5EF4-FFF2-40B4-BE49-F238E27FC236}">
                  <a16:creationId xmlns:a16="http://schemas.microsoft.com/office/drawing/2014/main" id="{8FD1EB17-EEB2-C4B2-FD27-2BCBFB48A11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334" y="4491010"/>
              <a:ext cx="270611" cy="270611"/>
            </a:xfrm>
            <a:prstGeom prst="rect">
              <a:avLst/>
            </a:prstGeom>
          </p:spPr>
        </p:pic>
        <p:pic>
          <p:nvPicPr>
            <p:cNvPr id="53" name="Graphic 52" descr="Lotus Flower with solid fill">
              <a:extLst>
                <a:ext uri="{FF2B5EF4-FFF2-40B4-BE49-F238E27FC236}">
                  <a16:creationId xmlns:a16="http://schemas.microsoft.com/office/drawing/2014/main" id="{947D6307-2C5C-4965-EDF3-481F22F8C47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0285" y="4397949"/>
              <a:ext cx="270611" cy="270611"/>
            </a:xfrm>
            <a:prstGeom prst="rect">
              <a:avLst/>
            </a:prstGeom>
          </p:spPr>
        </p:pic>
        <p:pic>
          <p:nvPicPr>
            <p:cNvPr id="54" name="Graphic 53" descr="Lotus Flower with solid fill">
              <a:extLst>
                <a:ext uri="{FF2B5EF4-FFF2-40B4-BE49-F238E27FC236}">
                  <a16:creationId xmlns:a16="http://schemas.microsoft.com/office/drawing/2014/main" id="{39FF6E2D-0275-883A-77E8-D7A7BF5E3E2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1416" y="4511784"/>
              <a:ext cx="270611" cy="270611"/>
            </a:xfrm>
            <a:prstGeom prst="rect">
              <a:avLst/>
            </a:prstGeom>
          </p:spPr>
        </p:pic>
        <p:pic>
          <p:nvPicPr>
            <p:cNvPr id="55" name="Graphic 54" descr="Lotus Flower with solid fill">
              <a:extLst>
                <a:ext uri="{FF2B5EF4-FFF2-40B4-BE49-F238E27FC236}">
                  <a16:creationId xmlns:a16="http://schemas.microsoft.com/office/drawing/2014/main" id="{F79FEAF9-26EB-0AA3-01BA-969C818168E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72" y="4614316"/>
              <a:ext cx="270611" cy="270611"/>
            </a:xfrm>
            <a:prstGeom prst="rect">
              <a:avLst/>
            </a:prstGeom>
          </p:spPr>
        </p:pic>
        <p:pic>
          <p:nvPicPr>
            <p:cNvPr id="56" name="Graphic 55" descr="Lotus Flower with solid fill">
              <a:extLst>
                <a:ext uri="{FF2B5EF4-FFF2-40B4-BE49-F238E27FC236}">
                  <a16:creationId xmlns:a16="http://schemas.microsoft.com/office/drawing/2014/main" id="{C09BF716-6179-50A2-BCDE-6EB7AC18A69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82337" y="4516033"/>
              <a:ext cx="270611" cy="270611"/>
            </a:xfrm>
            <a:prstGeom prst="rect">
              <a:avLst/>
            </a:prstGeom>
          </p:spPr>
        </p:pic>
        <p:pic>
          <p:nvPicPr>
            <p:cNvPr id="57" name="Graphic 56" descr="Lotus Flower with solid fill">
              <a:extLst>
                <a:ext uri="{FF2B5EF4-FFF2-40B4-BE49-F238E27FC236}">
                  <a16:creationId xmlns:a16="http://schemas.microsoft.com/office/drawing/2014/main" id="{28F024DF-7309-6DDB-265A-D795DDCE84A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99556" y="4618588"/>
              <a:ext cx="270611" cy="270611"/>
            </a:xfrm>
            <a:prstGeom prst="rect">
              <a:avLst/>
            </a:prstGeom>
          </p:spPr>
        </p:pic>
        <p:pic>
          <p:nvPicPr>
            <p:cNvPr id="58" name="Graphic 57" descr="Lotus Flower with solid fill">
              <a:extLst>
                <a:ext uri="{FF2B5EF4-FFF2-40B4-BE49-F238E27FC236}">
                  <a16:creationId xmlns:a16="http://schemas.microsoft.com/office/drawing/2014/main" id="{93C91066-5574-E411-6A65-579F7101C4A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410242" y="4740567"/>
              <a:ext cx="270611" cy="270611"/>
            </a:xfrm>
            <a:prstGeom prst="rect">
              <a:avLst/>
            </a:prstGeom>
          </p:spPr>
        </p:pic>
        <p:pic>
          <p:nvPicPr>
            <p:cNvPr id="59" name="Graphic 58" descr="Lotus Flower with solid fill">
              <a:extLst>
                <a:ext uri="{FF2B5EF4-FFF2-40B4-BE49-F238E27FC236}">
                  <a16:creationId xmlns:a16="http://schemas.microsoft.com/office/drawing/2014/main" id="{17D45A19-5862-4B23-BD09-8FEEE5A1811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754154" y="4625316"/>
              <a:ext cx="270611" cy="270611"/>
            </a:xfrm>
            <a:prstGeom prst="rect">
              <a:avLst/>
            </a:prstGeom>
          </p:spPr>
        </p:pic>
        <p:pic>
          <p:nvPicPr>
            <p:cNvPr id="60" name="Graphic 59" descr="Lotus Flower with solid fill">
              <a:extLst>
                <a:ext uri="{FF2B5EF4-FFF2-40B4-BE49-F238E27FC236}">
                  <a16:creationId xmlns:a16="http://schemas.microsoft.com/office/drawing/2014/main" id="{29D41F9C-FBE7-2766-62B0-1B67B9F9EF5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74362" y="4753326"/>
              <a:ext cx="270611" cy="270611"/>
            </a:xfrm>
            <a:prstGeom prst="rect">
              <a:avLst/>
            </a:prstGeom>
          </p:spPr>
        </p:pic>
        <p:pic>
          <p:nvPicPr>
            <p:cNvPr id="61" name="Graphic 60" descr="Lotus Flower with solid fill">
              <a:extLst>
                <a:ext uri="{FF2B5EF4-FFF2-40B4-BE49-F238E27FC236}">
                  <a16:creationId xmlns:a16="http://schemas.microsoft.com/office/drawing/2014/main" id="{C02A4231-CE47-E640-579B-AFB8DCAFFE5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182059" y="4849850"/>
              <a:ext cx="270611" cy="270611"/>
            </a:xfrm>
            <a:prstGeom prst="rect">
              <a:avLst/>
            </a:prstGeom>
          </p:spPr>
        </p:pic>
      </p:grpSp>
      <p:sp>
        <p:nvSpPr>
          <p:cNvPr id="266" name="Rectangle 265">
            <a:hlinkHover r:id="rId14" action="ppaction://hlinksldjump"/>
            <a:extLst>
              <a:ext uri="{FF2B5EF4-FFF2-40B4-BE49-F238E27FC236}">
                <a16:creationId xmlns:a16="http://schemas.microsoft.com/office/drawing/2014/main" id="{471CA5E4-4B99-4B73-B6DA-6FD7C2C35240}"/>
              </a:ext>
            </a:extLst>
          </p:cNvPr>
          <p:cNvSpPr/>
          <p:nvPr/>
        </p:nvSpPr>
        <p:spPr>
          <a:xfrm>
            <a:off x="0" y="0"/>
            <a:ext cx="12191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Oval 264">
            <a:hlinkClick r:id="" action="ppaction://hlinkshowjump?jump=nextslide"/>
            <a:extLst>
              <a:ext uri="{FF2B5EF4-FFF2-40B4-BE49-F238E27FC236}">
                <a16:creationId xmlns:a16="http://schemas.microsoft.com/office/drawing/2014/main" id="{C680BB25-5893-41B8-9456-EF92197FE2A2}"/>
              </a:ext>
            </a:extLst>
          </p:cNvPr>
          <p:cNvSpPr/>
          <p:nvPr/>
        </p:nvSpPr>
        <p:spPr>
          <a:xfrm>
            <a:off x="6861163" y="3370575"/>
            <a:ext cx="2043678" cy="173035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9872672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6B6DEF26-46F9-F6AA-804D-1208D2C93561}"/>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5" name="Isosceles Triangle 4">
            <a:extLst>
              <a:ext uri="{FF2B5EF4-FFF2-40B4-BE49-F238E27FC236}">
                <a16:creationId xmlns:a16="http://schemas.microsoft.com/office/drawing/2014/main" id="{6B17CCED-E136-AFBD-84DB-B2B94E4BDD7C}"/>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F88C4655-88A1-F491-DE77-990D424F39EE}"/>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3873661" y="640112"/>
            <a:ext cx="4680523"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Rectangle 95">
            <a:extLst>
              <a:ext uri="{FF2B5EF4-FFF2-40B4-BE49-F238E27FC236}">
                <a16:creationId xmlns:a16="http://schemas.microsoft.com/office/drawing/2014/main" id="{23470E23-F171-726D-4A7B-7B964F10407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04459B6E-1960-4AFA-8CE2-D94300677D2D}"/>
              </a:ext>
            </a:extLst>
          </p:cNvPr>
          <p:cNvSpPr/>
          <p:nvPr/>
        </p:nvSpPr>
        <p:spPr>
          <a:xfrm>
            <a:off x="4026877" y="1707931"/>
            <a:ext cx="1335268" cy="5493600"/>
          </a:xfrm>
          <a:prstGeom prst="rect">
            <a:avLst/>
          </a:prstGeom>
          <a:solidFill>
            <a:schemeClr val="accent3">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573977" y="4052992"/>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3F928BBC-CA34-400C-9040-BDF7E3AFD394}"/>
              </a:ext>
            </a:extLst>
          </p:cNvPr>
          <p:cNvSpPr/>
          <p:nvPr/>
        </p:nvSpPr>
        <p:spPr>
          <a:xfrm>
            <a:off x="6821385" y="4332036"/>
            <a:ext cx="2775639" cy="148812"/>
          </a:xfrm>
          <a:prstGeom prst="rect">
            <a:avLst/>
          </a:prstGeom>
          <a:pattFill prst="lgConfetti">
            <a:fgClr>
              <a:schemeClr val="accent2">
                <a:lumMod val="60000"/>
                <a:lumOff val="40000"/>
              </a:schemeClr>
            </a:fgClr>
            <a:bgClr>
              <a:schemeClr val="bg1">
                <a:lumMod val="65000"/>
              </a:schemeClr>
            </a:bgClr>
          </a:pattFill>
          <a:ln>
            <a:noFill/>
          </a:ln>
          <a:scene3d>
            <a:camera prst="orthographicFront">
              <a:rot lat="1200000" lon="3600000" rev="372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Rectangle 379">
            <a:extLst>
              <a:ext uri="{FF2B5EF4-FFF2-40B4-BE49-F238E27FC236}">
                <a16:creationId xmlns:a16="http://schemas.microsoft.com/office/drawing/2014/main" id="{D7FD6546-6160-4ED4-AEDC-5F5F1B38B449}"/>
              </a:ext>
            </a:extLst>
          </p:cNvPr>
          <p:cNvSpPr/>
          <p:nvPr/>
        </p:nvSpPr>
        <p:spPr>
          <a:xfrm>
            <a:off x="5805543" y="3582373"/>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6" name="Rectangle 375">
            <a:extLst>
              <a:ext uri="{FF2B5EF4-FFF2-40B4-BE49-F238E27FC236}">
                <a16:creationId xmlns:a16="http://schemas.microsoft.com/office/drawing/2014/main" id="{8F538E80-E281-447D-99E1-CF46DB2B8329}"/>
              </a:ext>
            </a:extLst>
          </p:cNvPr>
          <p:cNvSpPr/>
          <p:nvPr/>
        </p:nvSpPr>
        <p:spPr>
          <a:xfrm>
            <a:off x="4043130" y="2259756"/>
            <a:ext cx="1068010" cy="1191103"/>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5" name="Rectangle 374">
            <a:extLst>
              <a:ext uri="{FF2B5EF4-FFF2-40B4-BE49-F238E27FC236}">
                <a16:creationId xmlns:a16="http://schemas.microsoft.com/office/drawing/2014/main" id="{0B2A9F6F-F857-4CA0-BF54-2C0CB8CCB2C2}"/>
              </a:ext>
            </a:extLst>
          </p:cNvPr>
          <p:cNvSpPr/>
          <p:nvPr/>
        </p:nvSpPr>
        <p:spPr>
          <a:xfrm>
            <a:off x="5353466" y="3618581"/>
            <a:ext cx="4089705" cy="567321"/>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2295635" cy="1407691"/>
          </a:xfrm>
        </p:spPr>
        <p:txBody>
          <a:bodyPr>
            <a:noAutofit/>
          </a:bodyPr>
          <a:lstStyle/>
          <a:p>
            <a:r>
              <a:rPr lang="en-GB" dirty="0"/>
              <a:t>Home</a:t>
            </a:r>
          </a:p>
        </p:txBody>
      </p:sp>
      <p:sp>
        <p:nvSpPr>
          <p:cNvPr id="11" name="Rectangle 10">
            <a:extLst>
              <a:ext uri="{FF2B5EF4-FFF2-40B4-BE49-F238E27FC236}">
                <a16:creationId xmlns:a16="http://schemas.microsoft.com/office/drawing/2014/main" id="{12589DE3-2C6E-20AD-6746-7B14DBF8121A}"/>
              </a:ext>
            </a:extLst>
          </p:cNvPr>
          <p:cNvSpPr/>
          <p:nvPr/>
        </p:nvSpPr>
        <p:spPr>
          <a:xfrm>
            <a:off x="5321801" y="2297317"/>
            <a:ext cx="250955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Cylinder 3">
            <a:extLst>
              <a:ext uri="{FF2B5EF4-FFF2-40B4-BE49-F238E27FC236}">
                <a16:creationId xmlns:a16="http://schemas.microsoft.com/office/drawing/2014/main" id="{B2F874D0-EC82-46C0-9B67-94790346A09E}"/>
              </a:ext>
            </a:extLst>
          </p:cNvPr>
          <p:cNvSpPr/>
          <p:nvPr/>
        </p:nvSpPr>
        <p:spPr>
          <a:xfrm>
            <a:off x="4214861" y="3723171"/>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Cylinder 337">
            <a:extLst>
              <a:ext uri="{FF2B5EF4-FFF2-40B4-BE49-F238E27FC236}">
                <a16:creationId xmlns:a16="http://schemas.microsoft.com/office/drawing/2014/main" id="{2D7FAC14-E217-472B-BD26-C2A14541CA3E}"/>
              </a:ext>
            </a:extLst>
          </p:cNvPr>
          <p:cNvSpPr/>
          <p:nvPr/>
        </p:nvSpPr>
        <p:spPr>
          <a:xfrm>
            <a:off x="4365494" y="3821463"/>
            <a:ext cx="223041" cy="237661"/>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Cylinder 346">
            <a:extLst>
              <a:ext uri="{FF2B5EF4-FFF2-40B4-BE49-F238E27FC236}">
                <a16:creationId xmlns:a16="http://schemas.microsoft.com/office/drawing/2014/main" id="{FDD60057-3B88-4523-AFBB-28EEE07CCAB0}"/>
              </a:ext>
            </a:extLst>
          </p:cNvPr>
          <p:cNvSpPr/>
          <p:nvPr/>
        </p:nvSpPr>
        <p:spPr>
          <a:xfrm>
            <a:off x="4872906" y="4155555"/>
            <a:ext cx="439231" cy="340068"/>
          </a:xfrm>
          <a:prstGeom prst="can">
            <a:avLst>
              <a:gd name="adj" fmla="val 29044"/>
            </a:avLst>
          </a:prstGeom>
          <a:solidFill>
            <a:schemeClr val="accent3"/>
          </a:solidFill>
          <a:ln w="6350">
            <a:solidFill>
              <a:schemeClr val="bg1">
                <a:lumMod val="65000"/>
              </a:schemeClr>
            </a:solidFill>
          </a:ln>
          <a:scene3d>
            <a:camera prst="orthographicFront">
              <a:rot lat="0" lon="3600000" rev="7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Rectangle 347">
            <a:extLst>
              <a:ext uri="{FF2B5EF4-FFF2-40B4-BE49-F238E27FC236}">
                <a16:creationId xmlns:a16="http://schemas.microsoft.com/office/drawing/2014/main" id="{45D3CEC4-750A-4B70-B27D-0ECAB097A016}"/>
              </a:ext>
            </a:extLst>
          </p:cNvPr>
          <p:cNvSpPr/>
          <p:nvPr/>
        </p:nvSpPr>
        <p:spPr>
          <a:xfrm>
            <a:off x="2843716" y="2060543"/>
            <a:ext cx="4133553"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45204DE-82D5-41D9-83C1-95E2D9161033}"/>
              </a:ext>
            </a:extLst>
          </p:cNvPr>
          <p:cNvSpPr/>
          <p:nvPr/>
        </p:nvSpPr>
        <p:spPr>
          <a:xfrm>
            <a:off x="4241734" y="426061"/>
            <a:ext cx="2635356" cy="2592130"/>
          </a:xfrm>
          <a:prstGeom prst="rect">
            <a:avLst/>
          </a:prstGeom>
          <a:pattFill prst="wdDnDiag">
            <a:fgClr>
              <a:schemeClr val="accent1">
                <a:lumMod val="60000"/>
                <a:lumOff val="40000"/>
              </a:schemeClr>
            </a:fgClr>
            <a:bgClr>
              <a:schemeClr val="accent2">
                <a:lumMod val="75000"/>
              </a:schemeClr>
            </a:bgClr>
          </a:patt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Cylinder 348">
            <a:extLst>
              <a:ext uri="{FF2B5EF4-FFF2-40B4-BE49-F238E27FC236}">
                <a16:creationId xmlns:a16="http://schemas.microsoft.com/office/drawing/2014/main" id="{9AE0ACBC-0DEE-44A4-A522-4AACABDD10C1}"/>
              </a:ext>
            </a:extLst>
          </p:cNvPr>
          <p:cNvSpPr/>
          <p:nvPr/>
        </p:nvSpPr>
        <p:spPr>
          <a:xfrm>
            <a:off x="4228157" y="50397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Cylinder 351">
            <a:extLst>
              <a:ext uri="{FF2B5EF4-FFF2-40B4-BE49-F238E27FC236}">
                <a16:creationId xmlns:a16="http://schemas.microsoft.com/office/drawing/2014/main" id="{8BFD3A15-1A85-4ACC-B96B-2D5F0D92BF4B}"/>
              </a:ext>
            </a:extLst>
          </p:cNvPr>
          <p:cNvSpPr/>
          <p:nvPr/>
        </p:nvSpPr>
        <p:spPr>
          <a:xfrm>
            <a:off x="4971898" y="742904"/>
            <a:ext cx="88514" cy="305535"/>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Rectangle 359">
            <a:extLst>
              <a:ext uri="{FF2B5EF4-FFF2-40B4-BE49-F238E27FC236}">
                <a16:creationId xmlns:a16="http://schemas.microsoft.com/office/drawing/2014/main" id="{A5D22FBD-B400-4BC0-AF41-7F86321C5994}"/>
              </a:ext>
            </a:extLst>
          </p:cNvPr>
          <p:cNvSpPr/>
          <p:nvPr/>
        </p:nvSpPr>
        <p:spPr>
          <a:xfrm>
            <a:off x="3835111" y="2397612"/>
            <a:ext cx="1952488" cy="318102"/>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BFEBA178-99A1-4EF6-BD8C-89CA641ACBDC}"/>
              </a:ext>
            </a:extLst>
          </p:cNvPr>
          <p:cNvSpPr/>
          <p:nvPr/>
        </p:nvSpPr>
        <p:spPr>
          <a:xfrm>
            <a:off x="5791647" y="2584478"/>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 name="Straight Connector 36">
            <a:extLst>
              <a:ext uri="{FF2B5EF4-FFF2-40B4-BE49-F238E27FC236}">
                <a16:creationId xmlns:a16="http://schemas.microsoft.com/office/drawing/2014/main" id="{6D7FF466-42B5-47F4-9DE3-5CD5D21462EA}"/>
              </a:ext>
            </a:extLst>
          </p:cNvPr>
          <p:cNvCxnSpPr>
            <a:cxnSpLocks/>
          </p:cNvCxnSpPr>
          <p:nvPr/>
        </p:nvCxnSpPr>
        <p:spPr>
          <a:xfrm>
            <a:off x="5007428" y="1785257"/>
            <a:ext cx="823022" cy="44101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3A5C8DD2-0B1A-45DA-B284-95F56D7782A5}"/>
              </a:ext>
            </a:extLst>
          </p:cNvPr>
          <p:cNvCxnSpPr>
            <a:cxnSpLocks/>
          </p:cNvCxnSpPr>
          <p:nvPr/>
        </p:nvCxnSpPr>
        <p:spPr>
          <a:xfrm>
            <a:off x="5027582" y="1046916"/>
            <a:ext cx="647861" cy="365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B3ACBAA-EE30-4A5A-AF73-2F92C4697424}"/>
              </a:ext>
            </a:extLst>
          </p:cNvPr>
          <p:cNvCxnSpPr>
            <a:cxnSpLocks/>
          </p:cNvCxnSpPr>
          <p:nvPr/>
        </p:nvCxnSpPr>
        <p:spPr>
          <a:xfrm>
            <a:off x="4736481" y="1226728"/>
            <a:ext cx="1516273" cy="802369"/>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40171115-0B94-48C5-898F-F54B8D433789}"/>
              </a:ext>
            </a:extLst>
          </p:cNvPr>
          <p:cNvSpPr/>
          <p:nvPr/>
        </p:nvSpPr>
        <p:spPr>
          <a:xfrm>
            <a:off x="6398081" y="1472094"/>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E99EDAE2-CA23-46D3-A406-F53BB02280B4}"/>
              </a:ext>
            </a:extLst>
          </p:cNvPr>
          <p:cNvSpPr/>
          <p:nvPr/>
        </p:nvSpPr>
        <p:spPr>
          <a:xfrm>
            <a:off x="5826475" y="2171885"/>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Rectangle 353">
            <a:extLst>
              <a:ext uri="{FF2B5EF4-FFF2-40B4-BE49-F238E27FC236}">
                <a16:creationId xmlns:a16="http://schemas.microsoft.com/office/drawing/2014/main" id="{E53D088D-E4C9-46A2-B6E8-DC5A5985195F}"/>
              </a:ext>
            </a:extLst>
          </p:cNvPr>
          <p:cNvSpPr/>
          <p:nvPr/>
        </p:nvSpPr>
        <p:spPr>
          <a:xfrm>
            <a:off x="5526884" y="2185076"/>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Cylinder 350">
            <a:extLst>
              <a:ext uri="{FF2B5EF4-FFF2-40B4-BE49-F238E27FC236}">
                <a16:creationId xmlns:a16="http://schemas.microsoft.com/office/drawing/2014/main" id="{E3AFA665-C7C7-42C3-A3BB-FF11071CD85B}"/>
              </a:ext>
            </a:extLst>
          </p:cNvPr>
          <p:cNvSpPr/>
          <p:nvPr/>
        </p:nvSpPr>
        <p:spPr>
          <a:xfrm>
            <a:off x="4557816" y="360238"/>
            <a:ext cx="329659" cy="901067"/>
          </a:xfrm>
          <a:prstGeom prst="can">
            <a:avLst>
              <a:gd name="adj" fmla="val 33641"/>
            </a:avLst>
          </a:prstGeom>
          <a:gradFill>
            <a:gsLst>
              <a:gs pos="0">
                <a:schemeClr val="accent3">
                  <a:lumMod val="50000"/>
                </a:schemeClr>
              </a:gs>
              <a:gs pos="80000">
                <a:schemeClr val="accent3"/>
              </a:gs>
              <a:gs pos="100000">
                <a:schemeClr val="accent1">
                  <a:lumMod val="75000"/>
                </a:schemeClr>
              </a:gs>
            </a:gsLst>
            <a:lin ang="0" scaled="0"/>
          </a:gradFill>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3" name="Straight Connector 372">
            <a:extLst>
              <a:ext uri="{FF2B5EF4-FFF2-40B4-BE49-F238E27FC236}">
                <a16:creationId xmlns:a16="http://schemas.microsoft.com/office/drawing/2014/main" id="{D6BD2B8F-D41D-4532-96B7-EEE13A2A501E}"/>
              </a:ext>
            </a:extLst>
          </p:cNvPr>
          <p:cNvCxnSpPr>
            <a:cxnSpLocks/>
          </p:cNvCxnSpPr>
          <p:nvPr/>
        </p:nvCxnSpPr>
        <p:spPr>
          <a:xfrm flipV="1">
            <a:off x="5004453" y="1440987"/>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77" name="Rectangle 376">
            <a:extLst>
              <a:ext uri="{FF2B5EF4-FFF2-40B4-BE49-F238E27FC236}">
                <a16:creationId xmlns:a16="http://schemas.microsoft.com/office/drawing/2014/main" id="{FA5159C3-542B-4EBB-957E-AD0D2A81D772}"/>
              </a:ext>
            </a:extLst>
          </p:cNvPr>
          <p:cNvSpPr/>
          <p:nvPr/>
        </p:nvSpPr>
        <p:spPr>
          <a:xfrm>
            <a:off x="5027760" y="1049984"/>
            <a:ext cx="971727" cy="5464027"/>
          </a:xfrm>
          <a:prstGeom prst="rect">
            <a:avLst/>
          </a:prstGeom>
          <a:solidFill>
            <a:schemeClr val="bg1">
              <a:lumMod val="6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8" name="Rectangle 377">
            <a:extLst>
              <a:ext uri="{FF2B5EF4-FFF2-40B4-BE49-F238E27FC236}">
                <a16:creationId xmlns:a16="http://schemas.microsoft.com/office/drawing/2014/main" id="{A1D16AD1-2D28-404D-AFAF-CFE8EF921500}"/>
              </a:ext>
            </a:extLst>
          </p:cNvPr>
          <p:cNvSpPr/>
          <p:nvPr/>
        </p:nvSpPr>
        <p:spPr>
          <a:xfrm>
            <a:off x="3281506" y="2418556"/>
            <a:ext cx="97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9" name="Rectangle 378">
            <a:extLst>
              <a:ext uri="{FF2B5EF4-FFF2-40B4-BE49-F238E27FC236}">
                <a16:creationId xmlns:a16="http://schemas.microsoft.com/office/drawing/2014/main" id="{69EA0ECA-0832-47A6-83CF-4DDC89809E7A}"/>
              </a:ext>
            </a:extLst>
          </p:cNvPr>
          <p:cNvSpPr/>
          <p:nvPr/>
        </p:nvSpPr>
        <p:spPr>
          <a:xfrm>
            <a:off x="4212091" y="3575440"/>
            <a:ext cx="3132000" cy="72000"/>
          </a:xfrm>
          <a:prstGeom prst="rect">
            <a:avLst/>
          </a:prstGeom>
          <a:pattFill prst="openDmnd">
            <a:fgClr>
              <a:schemeClr val="tx1">
                <a:lumMod val="60000"/>
                <a:lumOff val="40000"/>
              </a:schemeClr>
            </a:fgClr>
            <a:bgClr>
              <a:srgbClr val="DFEEEC"/>
            </a:bgClr>
          </a:pattFill>
          <a:ln>
            <a:noFill/>
          </a:ln>
          <a:scene3d>
            <a:camera prst="orthographicFront">
              <a:rot lat="1200000" lon="3600000" rev="12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1E51DA3-6C9E-5FB2-DD68-5652EE414807}"/>
              </a:ext>
            </a:extLst>
          </p:cNvPr>
          <p:cNvSpPr/>
          <p:nvPr/>
        </p:nvSpPr>
        <p:spPr>
          <a:xfrm>
            <a:off x="7429669" y="4668927"/>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76AECAA5-103A-72EF-1B66-9B9BF975D712}"/>
              </a:ext>
            </a:extLst>
          </p:cNvPr>
          <p:cNvSpPr/>
          <p:nvPr/>
        </p:nvSpPr>
        <p:spPr>
          <a:xfrm>
            <a:off x="6977269" y="4408832"/>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A02FABAC-3B1C-A4F2-6C4C-FDFC206683DC}"/>
              </a:ext>
            </a:extLst>
          </p:cNvPr>
          <p:cNvSpPr/>
          <p:nvPr/>
        </p:nvSpPr>
        <p:spPr>
          <a:xfrm>
            <a:off x="6530456" y="4144020"/>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F88CA83C-7DAC-BBDD-E239-C8EAA253B220}"/>
              </a:ext>
            </a:extLst>
          </p:cNvPr>
          <p:cNvSpPr/>
          <p:nvPr/>
        </p:nvSpPr>
        <p:spPr>
          <a:xfrm>
            <a:off x="6078056" y="388392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17397B35-DF1E-E535-CBE1-03EC51FC4ECD}"/>
              </a:ext>
            </a:extLst>
          </p:cNvPr>
          <p:cNvSpPr/>
          <p:nvPr/>
        </p:nvSpPr>
        <p:spPr>
          <a:xfrm>
            <a:off x="5611499" y="360809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BD7BB3F9-A335-1EA0-2A8D-936F119B3358}"/>
              </a:ext>
            </a:extLst>
          </p:cNvPr>
          <p:cNvSpPr/>
          <p:nvPr/>
        </p:nvSpPr>
        <p:spPr>
          <a:xfrm>
            <a:off x="5159099" y="3347996"/>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1895324-3F96-3F0C-BC66-9AD533E26DEC}"/>
              </a:ext>
            </a:extLst>
          </p:cNvPr>
          <p:cNvSpPr/>
          <p:nvPr/>
        </p:nvSpPr>
        <p:spPr>
          <a:xfrm>
            <a:off x="4712286" y="3083184"/>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112A35B-9D3C-2C4C-1980-323759706466}"/>
              </a:ext>
            </a:extLst>
          </p:cNvPr>
          <p:cNvSpPr/>
          <p:nvPr/>
        </p:nvSpPr>
        <p:spPr>
          <a:xfrm>
            <a:off x="4259886" y="2823089"/>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86D4E16C-28FD-0C86-B67B-659F04510707}"/>
              </a:ext>
            </a:extLst>
          </p:cNvPr>
          <p:cNvSpPr/>
          <p:nvPr/>
        </p:nvSpPr>
        <p:spPr>
          <a:xfrm>
            <a:off x="3835221" y="256637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7BF7CB95-86BC-58C6-7AEE-BAABB63096BB}"/>
              </a:ext>
            </a:extLst>
          </p:cNvPr>
          <p:cNvSpPr/>
          <p:nvPr/>
        </p:nvSpPr>
        <p:spPr>
          <a:xfrm>
            <a:off x="4161369" y="2503181"/>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F7152B9-1F16-548E-130D-66C33A07ED71}"/>
              </a:ext>
            </a:extLst>
          </p:cNvPr>
          <p:cNvSpPr/>
          <p:nvPr/>
        </p:nvSpPr>
        <p:spPr>
          <a:xfrm>
            <a:off x="4225910" y="2457095"/>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38B57B9-BC03-830C-3DE9-FE50BFF18EA3}"/>
              </a:ext>
            </a:extLst>
          </p:cNvPr>
          <p:cNvSpPr/>
          <p:nvPr/>
        </p:nvSpPr>
        <p:spPr>
          <a:xfrm>
            <a:off x="6633145" y="4133137"/>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C8BFB15D-DEB8-8081-93EE-3D0D663C87AC}"/>
              </a:ext>
            </a:extLst>
          </p:cNvPr>
          <p:cNvSpPr/>
          <p:nvPr/>
        </p:nvSpPr>
        <p:spPr>
          <a:xfrm>
            <a:off x="6680807" y="4148868"/>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6EAD3F32-24E5-CAA4-4143-2726D67AB599}"/>
              </a:ext>
            </a:extLst>
          </p:cNvPr>
          <p:cNvSpPr/>
          <p:nvPr/>
        </p:nvSpPr>
        <p:spPr>
          <a:xfrm>
            <a:off x="6594076" y="4094086"/>
            <a:ext cx="72000" cy="7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74DFA8F-10AB-28B8-FD5E-48280D870F95}"/>
              </a:ext>
            </a:extLst>
          </p:cNvPr>
          <p:cNvSpPr/>
          <p:nvPr/>
        </p:nvSpPr>
        <p:spPr>
          <a:xfrm>
            <a:off x="5711373" y="2740150"/>
            <a:ext cx="2610361" cy="1027999"/>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B7F97205-DEC3-4D23-8812-8B89AAA34744}"/>
              </a:ext>
            </a:extLst>
          </p:cNvPr>
          <p:cNvSpPr/>
          <p:nvPr/>
        </p:nvSpPr>
        <p:spPr>
          <a:xfrm>
            <a:off x="6376597" y="2249063"/>
            <a:ext cx="1014303" cy="169493"/>
          </a:xfrm>
          <a:prstGeom prst="rect">
            <a:avLst/>
          </a:prstGeom>
          <a:solidFill>
            <a:schemeClr val="bg1">
              <a:lumMod val="8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71" name="Straight Connector 370">
            <a:extLst>
              <a:ext uri="{FF2B5EF4-FFF2-40B4-BE49-F238E27FC236}">
                <a16:creationId xmlns:a16="http://schemas.microsoft.com/office/drawing/2014/main" id="{4F4EAEAE-AFF6-4D32-AF0C-BA027DCF7D20}"/>
              </a:ext>
            </a:extLst>
          </p:cNvPr>
          <p:cNvCxnSpPr>
            <a:cxnSpLocks/>
          </p:cNvCxnSpPr>
          <p:nvPr/>
        </p:nvCxnSpPr>
        <p:spPr>
          <a:xfrm flipV="1">
            <a:off x="5956384" y="1819511"/>
            <a:ext cx="653143" cy="365759"/>
          </a:xfrm>
          <a:prstGeom prst="line">
            <a:avLst/>
          </a:prstGeom>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E8D3D598-82D6-4BB1-B338-92F776EB4546}"/>
              </a:ext>
            </a:extLst>
          </p:cNvPr>
          <p:cNvSpPr/>
          <p:nvPr/>
        </p:nvSpPr>
        <p:spPr>
          <a:xfrm>
            <a:off x="6551203" y="1715231"/>
            <a:ext cx="535085" cy="282138"/>
          </a:xfrm>
          <a:prstGeom prst="rect">
            <a:avLst/>
          </a:prstGeom>
          <a:solidFill>
            <a:schemeClr val="accent1">
              <a:lumMod val="75000"/>
            </a:schemeClr>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93635B0-111E-445F-A633-354CDD8A2A92}"/>
              </a:ext>
            </a:extLst>
          </p:cNvPr>
          <p:cNvSpPr/>
          <p:nvPr/>
        </p:nvSpPr>
        <p:spPr>
          <a:xfrm>
            <a:off x="6260197" y="1711894"/>
            <a:ext cx="567421" cy="271816"/>
          </a:xfrm>
          <a:prstGeom prst="rect">
            <a:avLst/>
          </a:prstGeom>
          <a:solidFill>
            <a:schemeClr val="accent2">
              <a:lumMod val="50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F1FEEEC-BED5-C3C5-4A23-21E964D9FD7E}"/>
              </a:ext>
            </a:extLst>
          </p:cNvPr>
          <p:cNvSpPr/>
          <p:nvPr/>
        </p:nvSpPr>
        <p:spPr>
          <a:xfrm>
            <a:off x="7014145" y="3919051"/>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B7E3AE7-5833-7FA7-3EB9-A6887AD573F9}"/>
              </a:ext>
            </a:extLst>
          </p:cNvPr>
          <p:cNvSpPr/>
          <p:nvPr/>
        </p:nvSpPr>
        <p:spPr>
          <a:xfrm>
            <a:off x="7380027" y="3714479"/>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4FBE43CF-0994-A1B7-6E82-A5041CB071B7}"/>
              </a:ext>
            </a:extLst>
          </p:cNvPr>
          <p:cNvSpPr/>
          <p:nvPr/>
        </p:nvSpPr>
        <p:spPr>
          <a:xfrm>
            <a:off x="7739262" y="3511233"/>
            <a:ext cx="576000" cy="432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2C9580E-3015-0D2C-6062-DDF1B6958139}"/>
              </a:ext>
            </a:extLst>
          </p:cNvPr>
          <p:cNvSpPr/>
          <p:nvPr/>
        </p:nvSpPr>
        <p:spPr>
          <a:xfrm rot="-60000">
            <a:off x="5411301" y="2942554"/>
            <a:ext cx="2509551" cy="170776"/>
          </a:xfrm>
          <a:prstGeom prst="rect">
            <a:avLst/>
          </a:prstGeom>
          <a:solidFill>
            <a:srgbClr val="B7BE94"/>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Rectangle 198">
            <a:extLst>
              <a:ext uri="{FF2B5EF4-FFF2-40B4-BE49-F238E27FC236}">
                <a16:creationId xmlns:a16="http://schemas.microsoft.com/office/drawing/2014/main" id="{E2FD3D2A-2B46-4D88-8CB0-4516ED905326}"/>
              </a:ext>
            </a:extLst>
          </p:cNvPr>
          <p:cNvSpPr/>
          <p:nvPr/>
        </p:nvSpPr>
        <p:spPr>
          <a:xfrm>
            <a:off x="-98986" y="4434023"/>
            <a:ext cx="8912923" cy="217316"/>
          </a:xfrm>
          <a:prstGeom prst="rect">
            <a:avLst/>
          </a:prstGeom>
          <a:solidFill>
            <a:srgbClr val="AC9A86"/>
          </a:solidFill>
          <a:ln>
            <a:noFill/>
          </a:ln>
          <a:scene3d>
            <a:camera prst="orthographicFront">
              <a:rot lat="1200000" lon="3600000" rev="3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27F9B0CE-A2AF-43A4-BA01-94FE2F9512A2}"/>
              </a:ext>
            </a:extLst>
          </p:cNvPr>
          <p:cNvSpPr/>
          <p:nvPr/>
        </p:nvSpPr>
        <p:spPr>
          <a:xfrm>
            <a:off x="2561804" y="2042105"/>
            <a:ext cx="2376759" cy="5494136"/>
          </a:xfrm>
          <a:prstGeom prst="rect">
            <a:avLst/>
          </a:prstGeom>
          <a:solidFill>
            <a:schemeClr val="accent2">
              <a:lumMod val="60000"/>
              <a:lumOff val="4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34" name="3D Model 33" descr="Cow">
                <a:extLst>
                  <a:ext uri="{FF2B5EF4-FFF2-40B4-BE49-F238E27FC236}">
                    <a16:creationId xmlns:a16="http://schemas.microsoft.com/office/drawing/2014/main" id="{05249937-D12B-4922-8308-A5CB94C3B5D3}"/>
                  </a:ext>
                </a:extLst>
              </p:cNvPr>
              <p:cNvGraphicFramePr>
                <a:graphicFrameLocks noChangeAspect="1"/>
              </p:cNvGraphicFramePr>
              <p:nvPr/>
            </p:nvGraphicFramePr>
            <p:xfrm>
              <a:off x="3786259" y="4945986"/>
              <a:ext cx="576000" cy="379392"/>
            </p:xfrm>
            <a:graphic>
              <a:graphicData uri="http://schemas.microsoft.com/office/drawing/2017/model3d">
                <am3d:model3d r:embed="rId4">
                  <am3d:spPr>
                    <a:xfrm>
                      <a:off x="0" y="0"/>
                      <a:ext cx="576000" cy="379392"/>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312164" ay="2917004" az="6594560"/>
                    <am3d:postTrans dx="0" dy="0" dz="0"/>
                  </am3d:trans>
                  <am3d:raster rName="Office3DRenderer" rVer="16.0.8326">
                    <am3d:blip r:embed="rId5"/>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4" name="3D Model 33" descr="Cow">
                <a:extLst>
                  <a:ext uri="{FF2B5EF4-FFF2-40B4-BE49-F238E27FC236}">
                    <a16:creationId xmlns:a16="http://schemas.microsoft.com/office/drawing/2014/main" id="{05249937-D12B-4922-8308-A5CB94C3B5D3}"/>
                  </a:ext>
                </a:extLst>
              </p:cNvPr>
              <p:cNvPicPr>
                <a:picLocks noGrp="1" noRot="1" noChangeAspect="1" noMove="1" noResize="1" noEditPoints="1" noAdjustHandles="1" noChangeArrowheads="1" noChangeShapeType="1" noCrop="1"/>
              </p:cNvPicPr>
              <p:nvPr/>
            </p:nvPicPr>
            <p:blipFill>
              <a:blip r:embed="rId5"/>
              <a:stretch>
                <a:fillRect/>
              </a:stretch>
            </p:blipFill>
            <p:spPr>
              <a:xfrm>
                <a:off x="3786259" y="4945986"/>
                <a:ext cx="576000" cy="379392"/>
              </a:xfrm>
              <a:prstGeom prst="rect">
                <a:avLst/>
              </a:prstGeom>
            </p:spPr>
          </p:pic>
        </mc:Fallback>
      </mc:AlternateContent>
      <p:sp>
        <p:nvSpPr>
          <p:cNvPr id="202" name="Rectangle 201">
            <a:extLst>
              <a:ext uri="{FF2B5EF4-FFF2-40B4-BE49-F238E27FC236}">
                <a16:creationId xmlns:a16="http://schemas.microsoft.com/office/drawing/2014/main" id="{7491D28B-3D56-473B-A012-546F9778D858}"/>
              </a:ext>
            </a:extLst>
          </p:cNvPr>
          <p:cNvSpPr/>
          <p:nvPr/>
        </p:nvSpPr>
        <p:spPr>
          <a:xfrm>
            <a:off x="1898136" y="4743966"/>
            <a:ext cx="6264000" cy="108000"/>
          </a:xfrm>
          <a:prstGeom prst="rect">
            <a:avLst/>
          </a:prstGeom>
          <a:pattFill prst="dkVert">
            <a:fgClr>
              <a:schemeClr val="bg1">
                <a:lumMod val="95000"/>
              </a:schemeClr>
            </a:fgClr>
            <a:bgClr>
              <a:srgbClr val="6AD0D2"/>
            </a:bgClr>
          </a:pattFill>
          <a:ln>
            <a:noFill/>
          </a:ln>
          <a:scene3d>
            <a:camera prst="orthographicFront">
              <a:rot lat="1200000" lon="3600000" rev="3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CBB6EAD3-D877-455C-A269-7B2481339C59}"/>
              </a:ext>
            </a:extLst>
          </p:cNvPr>
          <p:cNvSpPr/>
          <p:nvPr/>
        </p:nvSpPr>
        <p:spPr>
          <a:xfrm>
            <a:off x="1954573" y="4327831"/>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mc:Choice xmlns:am3d="http://schemas.microsoft.com/office/drawing/2017/model3d" Requires="am3d">
          <p:graphicFrame>
            <p:nvGraphicFramePr>
              <p:cNvPr id="204" name="3D Model 203" descr="Cow">
                <a:extLst>
                  <a:ext uri="{FF2B5EF4-FFF2-40B4-BE49-F238E27FC236}">
                    <a16:creationId xmlns:a16="http://schemas.microsoft.com/office/drawing/2014/main" id="{8E09989D-9E08-477A-8941-A4F46E7DC75A}"/>
                  </a:ext>
                </a:extLst>
              </p:cNvPr>
              <p:cNvGraphicFramePr>
                <a:graphicFrameLocks noChangeAspect="1"/>
              </p:cNvGraphicFramePr>
              <p:nvPr/>
            </p:nvGraphicFramePr>
            <p:xfrm>
              <a:off x="4446490" y="5081623"/>
              <a:ext cx="567551" cy="412917"/>
            </p:xfrm>
            <a:graphic>
              <a:graphicData uri="http://schemas.microsoft.com/office/drawing/2017/model3d">
                <am3d:model3d r:embed="rId4">
                  <am3d:spPr>
                    <a:xfrm>
                      <a:off x="0" y="0"/>
                      <a:ext cx="567551" cy="412917"/>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6565734" ay="-2845871" az="-6935473"/>
                    <am3d:postTrans dx="0" dy="0" dz="0"/>
                  </am3d:trans>
                  <am3d:raster rName="Office3DRenderer" rVer="16.0.8326">
                    <am3d:blip r:embed="rId6"/>
                  </am3d:raster>
                  <am3d:objViewport viewportSz="62277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04" name="3D Model 203" descr="Cow">
                <a:extLst>
                  <a:ext uri="{FF2B5EF4-FFF2-40B4-BE49-F238E27FC236}">
                    <a16:creationId xmlns:a16="http://schemas.microsoft.com/office/drawing/2014/main" id="{8E09989D-9E08-477A-8941-A4F46E7DC75A}"/>
                  </a:ext>
                </a:extLst>
              </p:cNvPr>
              <p:cNvPicPr>
                <a:picLocks noGrp="1" noRot="1" noChangeAspect="1" noMove="1" noResize="1" noEditPoints="1" noAdjustHandles="1" noChangeArrowheads="1" noChangeShapeType="1" noCrop="1"/>
              </p:cNvPicPr>
              <p:nvPr/>
            </p:nvPicPr>
            <p:blipFill>
              <a:blip r:embed="rId6"/>
              <a:stretch>
                <a:fillRect/>
              </a:stretch>
            </p:blipFill>
            <p:spPr>
              <a:xfrm>
                <a:off x="4446490" y="5081623"/>
                <a:ext cx="567551" cy="412917"/>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30" name="3D Model 229" descr="Cow">
                <a:extLst>
                  <a:ext uri="{FF2B5EF4-FFF2-40B4-BE49-F238E27FC236}">
                    <a16:creationId xmlns:a16="http://schemas.microsoft.com/office/drawing/2014/main" id="{F37132FD-23EF-47B6-8FE1-B252473BED57}"/>
                  </a:ext>
                </a:extLst>
              </p:cNvPr>
              <p:cNvGraphicFramePr>
                <a:graphicFrameLocks noChangeAspect="1"/>
              </p:cNvGraphicFramePr>
              <p:nvPr/>
            </p:nvGraphicFramePr>
            <p:xfrm>
              <a:off x="5267607" y="5288081"/>
              <a:ext cx="547288" cy="509544"/>
            </p:xfrm>
            <a:graphic>
              <a:graphicData uri="http://schemas.microsoft.com/office/drawing/2017/model3d">
                <am3d:model3d r:embed="rId4">
                  <am3d:spPr>
                    <a:xfrm>
                      <a:off x="0" y="0"/>
                      <a:ext cx="547288" cy="509544"/>
                    </a:xfrm>
                    <a:prstGeom prst="rect">
                      <a:avLst/>
                    </a:prstGeom>
                  </am3d:spPr>
                  <am3d:camera>
                    <am3d:pos x="0" y="0" z="56465177"/>
                    <am3d:up dx="0" dy="36000000" dz="0"/>
                    <am3d:lookAt x="0" y="0" z="0"/>
                    <am3d:perspective fov="2700000"/>
                  </am3d:camera>
                  <am3d:trans>
                    <am3d:meterPerModelUnit n="224009" d="1000000"/>
                    <am3d:preTrans dx="-67566" dy="-10302883" dz="0"/>
                    <am3d:scale>
                      <am3d:sx n="1000000" d="1000000"/>
                      <am3d:sy n="1000000" d="1000000"/>
                      <am3d:sz n="1000000" d="1000000"/>
                    </am3d:scale>
                    <am3d:rot ax="7870334" ay="2331012" az="8661027"/>
                    <am3d:postTrans dx="0" dy="0" dz="0"/>
                  </am3d:trans>
                  <am3d:raster rName="Office3DRenderer" rVer="16.0.8326">
                    <am3d:blip r:embed="rId7"/>
                  </am3d:raster>
                  <am3d:objViewport viewportSz="62277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30" name="3D Model 229" descr="Cow">
                <a:extLst>
                  <a:ext uri="{FF2B5EF4-FFF2-40B4-BE49-F238E27FC236}">
                    <a16:creationId xmlns:a16="http://schemas.microsoft.com/office/drawing/2014/main" id="{F37132FD-23EF-47B6-8FE1-B252473BED57}"/>
                  </a:ext>
                </a:extLst>
              </p:cNvPr>
              <p:cNvPicPr>
                <a:picLocks noGrp="1" noRot="1" noChangeAspect="1" noMove="1" noResize="1" noEditPoints="1" noAdjustHandles="1" noChangeArrowheads="1" noChangeShapeType="1" noCrop="1"/>
              </p:cNvPicPr>
              <p:nvPr/>
            </p:nvPicPr>
            <p:blipFill>
              <a:blip r:embed="rId7"/>
              <a:stretch>
                <a:fillRect/>
              </a:stretch>
            </p:blipFill>
            <p:spPr>
              <a:xfrm>
                <a:off x="5267607" y="5288081"/>
                <a:ext cx="547288" cy="509544"/>
              </a:xfrm>
              <a:prstGeom prst="rect">
                <a:avLst/>
              </a:prstGeom>
            </p:spPr>
          </p:pic>
        </mc:Fallback>
      </mc:AlternateContent>
      <p:grpSp>
        <p:nvGrpSpPr>
          <p:cNvPr id="45" name="Group 44">
            <a:extLst>
              <a:ext uri="{FF2B5EF4-FFF2-40B4-BE49-F238E27FC236}">
                <a16:creationId xmlns:a16="http://schemas.microsoft.com/office/drawing/2014/main" id="{A25B63D9-E51D-4799-B940-CF40923E9486}"/>
              </a:ext>
            </a:extLst>
          </p:cNvPr>
          <p:cNvGrpSpPr/>
          <p:nvPr/>
        </p:nvGrpSpPr>
        <p:grpSpPr>
          <a:xfrm>
            <a:off x="6247694" y="3009707"/>
            <a:ext cx="828000" cy="856800"/>
            <a:chOff x="6247694" y="3009707"/>
            <a:chExt cx="828000" cy="856800"/>
          </a:xfrm>
        </p:grpSpPr>
        <p:sp>
          <p:nvSpPr>
            <p:cNvPr id="43" name="Oval 42">
              <a:extLst>
                <a:ext uri="{FF2B5EF4-FFF2-40B4-BE49-F238E27FC236}">
                  <a16:creationId xmlns:a16="http://schemas.microsoft.com/office/drawing/2014/main" id="{4668EAB0-5228-424A-8AF4-A5D7AAA59F61}"/>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A56814AC-3BF1-4B2E-B8E3-F53DA01485A1}"/>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Rounded Corners 45">
            <a:extLst>
              <a:ext uri="{FF2B5EF4-FFF2-40B4-BE49-F238E27FC236}">
                <a16:creationId xmlns:a16="http://schemas.microsoft.com/office/drawing/2014/main" id="{79EFEEC8-66CC-428E-9004-0EAFDF84BAAB}"/>
              </a:ext>
            </a:extLst>
          </p:cNvPr>
          <p:cNvSpPr/>
          <p:nvPr/>
        </p:nvSpPr>
        <p:spPr>
          <a:xfrm>
            <a:off x="6675318" y="3398541"/>
            <a:ext cx="334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88ED79EE-60B5-4AA0-B184-D5C03A18CAB1}"/>
              </a:ext>
            </a:extLst>
          </p:cNvPr>
          <p:cNvSpPr>
            <a:spLocks noChangeAspect="1"/>
          </p:cNvSpPr>
          <p:nvPr/>
        </p:nvSpPr>
        <p:spPr>
          <a:xfrm>
            <a:off x="6620002" y="3360415"/>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8" name="Group 237">
            <a:extLst>
              <a:ext uri="{FF2B5EF4-FFF2-40B4-BE49-F238E27FC236}">
                <a16:creationId xmlns:a16="http://schemas.microsoft.com/office/drawing/2014/main" id="{2988B2EC-8D49-4F1A-8D1C-EA95984F1271}"/>
              </a:ext>
            </a:extLst>
          </p:cNvPr>
          <p:cNvGrpSpPr/>
          <p:nvPr/>
        </p:nvGrpSpPr>
        <p:grpSpPr>
          <a:xfrm>
            <a:off x="6949219" y="2609279"/>
            <a:ext cx="828000" cy="856800"/>
            <a:chOff x="6247694" y="3009707"/>
            <a:chExt cx="828000" cy="856800"/>
          </a:xfrm>
        </p:grpSpPr>
        <p:sp>
          <p:nvSpPr>
            <p:cNvPr id="239" name="Oval 238">
              <a:extLst>
                <a:ext uri="{FF2B5EF4-FFF2-40B4-BE49-F238E27FC236}">
                  <a16:creationId xmlns:a16="http://schemas.microsoft.com/office/drawing/2014/main" id="{0908A788-948F-4D93-A4B6-6735F86EA217}"/>
                </a:ext>
              </a:extLst>
            </p:cNvPr>
            <p:cNvSpPr/>
            <p:nvPr/>
          </p:nvSpPr>
          <p:spPr>
            <a:xfrm>
              <a:off x="6247694" y="3038507"/>
              <a:ext cx="828000" cy="828000"/>
            </a:xfrm>
            <a:prstGeom prst="ellipse">
              <a:avLst/>
            </a:prstGeom>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8A6CA354-378C-4834-9B17-E029653CD3B3}"/>
                </a:ext>
              </a:extLst>
            </p:cNvPr>
            <p:cNvSpPr/>
            <p:nvPr/>
          </p:nvSpPr>
          <p:spPr>
            <a:xfrm>
              <a:off x="6247694" y="3009707"/>
              <a:ext cx="828000" cy="828000"/>
            </a:xfrm>
            <a:prstGeom prst="ellipse">
              <a:avLst/>
            </a:prstGeom>
            <a:solidFill>
              <a:srgbClr val="6AD0D2"/>
            </a:solidFill>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1" name="Rectangle: Rounded Corners 240">
            <a:extLst>
              <a:ext uri="{FF2B5EF4-FFF2-40B4-BE49-F238E27FC236}">
                <a16:creationId xmlns:a16="http://schemas.microsoft.com/office/drawing/2014/main" id="{58A5CC46-75C5-4E35-8589-C56FEF2BC773}"/>
              </a:ext>
            </a:extLst>
          </p:cNvPr>
          <p:cNvSpPr/>
          <p:nvPr/>
        </p:nvSpPr>
        <p:spPr>
          <a:xfrm rot="1180582">
            <a:off x="7390350" y="3075370"/>
            <a:ext cx="370800" cy="25200"/>
          </a:xfrm>
          <a:prstGeom prst="roundRect">
            <a:avLst>
              <a:gd name="adj" fmla="val 50000"/>
            </a:avLst>
          </a:prstGeom>
          <a:solidFill>
            <a:schemeClr val="accent3"/>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Oval 241">
            <a:extLst>
              <a:ext uri="{FF2B5EF4-FFF2-40B4-BE49-F238E27FC236}">
                <a16:creationId xmlns:a16="http://schemas.microsoft.com/office/drawing/2014/main" id="{12E6E4BC-14E7-45DE-B8C3-E8E076C2B3C9}"/>
              </a:ext>
            </a:extLst>
          </p:cNvPr>
          <p:cNvSpPr>
            <a:spLocks noChangeAspect="1"/>
          </p:cNvSpPr>
          <p:nvPr/>
        </p:nvSpPr>
        <p:spPr>
          <a:xfrm>
            <a:off x="7321527" y="2959987"/>
            <a:ext cx="108000" cy="108000"/>
          </a:xfrm>
          <a:prstGeom prst="ellipse">
            <a:avLst/>
          </a:prstGeom>
          <a:solidFill>
            <a:schemeClr val="accent3"/>
          </a:solidFill>
          <a:ln>
            <a:noFill/>
          </a:ln>
          <a:scene3d>
            <a:camera prst="orthographicFront">
              <a:rot lat="1200000" lon="3600000" rev="36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54251DB8-CDFE-4210-A816-6CDB3BDDA3E9}"/>
              </a:ext>
            </a:extLst>
          </p:cNvPr>
          <p:cNvSpPr/>
          <p:nvPr/>
        </p:nvSpPr>
        <p:spPr>
          <a:xfrm>
            <a:off x="2755560" y="4809840"/>
            <a:ext cx="2430000" cy="108000"/>
          </a:xfrm>
          <a:prstGeom prst="rect">
            <a:avLst/>
          </a:prstGeom>
          <a:pattFill prst="dkVert">
            <a:fgClr>
              <a:schemeClr val="bg1">
                <a:lumMod val="75000"/>
              </a:schemeClr>
            </a:fgClr>
            <a:bgClr>
              <a:srgbClr val="DFEEEC"/>
            </a:bgClr>
          </a:pattFill>
          <a:ln>
            <a:noFill/>
          </a:ln>
          <a:scene3d>
            <a:camera prst="orthographicFront">
              <a:rot lat="1200000" lon="18000000" rev="2154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F2FAA14D-6B05-4649-A7F2-9022B389E5AF}"/>
              </a:ext>
            </a:extLst>
          </p:cNvPr>
          <p:cNvSpPr/>
          <p:nvPr/>
        </p:nvSpPr>
        <p:spPr>
          <a:xfrm>
            <a:off x="5679369" y="1937781"/>
            <a:ext cx="562815" cy="340013"/>
          </a:xfrm>
          <a:prstGeom prst="rect">
            <a:avLst/>
          </a:prstGeom>
          <a:solidFill>
            <a:schemeClr val="accent2">
              <a:lumMod val="50000"/>
            </a:schemeClr>
          </a:solidFill>
          <a:ln>
            <a:solidFill>
              <a:srgbClr val="284741"/>
            </a:solidFill>
          </a:ln>
          <a:scene3d>
            <a:camera prst="orthographicFront">
              <a:rot lat="1200000" lon="3600000" rev="3576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Rectangle 253">
            <a:extLst>
              <a:ext uri="{FF2B5EF4-FFF2-40B4-BE49-F238E27FC236}">
                <a16:creationId xmlns:a16="http://schemas.microsoft.com/office/drawing/2014/main" id="{DCEE608C-72F2-4E53-81CF-A4F6BC28A841}"/>
              </a:ext>
            </a:extLst>
          </p:cNvPr>
          <p:cNvSpPr/>
          <p:nvPr/>
        </p:nvSpPr>
        <p:spPr>
          <a:xfrm>
            <a:off x="3421792" y="2329203"/>
            <a:ext cx="72000" cy="432000"/>
          </a:xfrm>
          <a:prstGeom prst="rect">
            <a:avLst/>
          </a:prstGeom>
          <a:solidFill>
            <a:schemeClr val="bg1">
              <a:lumMod val="9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BB0612EF-FF57-4F5C-B0ED-F5EFC89704FF}"/>
              </a:ext>
            </a:extLst>
          </p:cNvPr>
          <p:cNvGrpSpPr/>
          <p:nvPr/>
        </p:nvGrpSpPr>
        <p:grpSpPr>
          <a:xfrm>
            <a:off x="293961" y="2474597"/>
            <a:ext cx="3711760" cy="1853882"/>
            <a:chOff x="293961" y="2474597"/>
            <a:chExt cx="3711760" cy="1853882"/>
          </a:xfrm>
        </p:grpSpPr>
        <p:sp>
          <p:nvSpPr>
            <p:cNvPr id="473" name="Rectangle 472">
              <a:extLst>
                <a:ext uri="{FF2B5EF4-FFF2-40B4-BE49-F238E27FC236}">
                  <a16:creationId xmlns:a16="http://schemas.microsoft.com/office/drawing/2014/main" id="{868F93F2-0BE5-41C9-B2A2-58D60D768156}"/>
                </a:ext>
              </a:extLst>
            </p:cNvPr>
            <p:cNvSpPr/>
            <p:nvPr/>
          </p:nvSpPr>
          <p:spPr>
            <a:xfrm>
              <a:off x="1646205" y="3370576"/>
              <a:ext cx="2359516" cy="900000"/>
            </a:xfrm>
            <a:prstGeom prst="rect">
              <a:avLst/>
            </a:prstGeom>
            <a:pattFill prst="horzBrick">
              <a:fgClr>
                <a:schemeClr val="accent2">
                  <a:lumMod val="40000"/>
                  <a:lumOff val="60000"/>
                </a:schemeClr>
              </a:fgClr>
              <a:bgClr>
                <a:schemeClr val="bg1">
                  <a:lumMod val="65000"/>
                </a:schemeClr>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D61622E7-41A9-4A49-B029-74B6C4C20410}"/>
                </a:ext>
              </a:extLst>
            </p:cNvPr>
            <p:cNvGrpSpPr/>
            <p:nvPr/>
          </p:nvGrpSpPr>
          <p:grpSpPr>
            <a:xfrm>
              <a:off x="293961" y="2474597"/>
              <a:ext cx="3382682" cy="1853882"/>
              <a:chOff x="293961" y="2474597"/>
              <a:chExt cx="3382682" cy="1853882"/>
            </a:xfrm>
          </p:grpSpPr>
          <p:sp>
            <p:nvSpPr>
              <p:cNvPr id="246" name="Rectangle 245">
                <a:extLst>
                  <a:ext uri="{FF2B5EF4-FFF2-40B4-BE49-F238E27FC236}">
                    <a16:creationId xmlns:a16="http://schemas.microsoft.com/office/drawing/2014/main" id="{3D03E27D-1A6B-43C5-9AF9-51BF89D58B0E}"/>
                  </a:ext>
                </a:extLst>
              </p:cNvPr>
              <p:cNvSpPr/>
              <p:nvPr/>
            </p:nvSpPr>
            <p:spPr>
              <a:xfrm>
                <a:off x="1241946" y="2675185"/>
                <a:ext cx="2434697" cy="984647"/>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Rectangle 473">
                <a:extLst>
                  <a:ext uri="{FF2B5EF4-FFF2-40B4-BE49-F238E27FC236}">
                    <a16:creationId xmlns:a16="http://schemas.microsoft.com/office/drawing/2014/main" id="{C6628718-7556-4390-B597-7B4D226A3B89}"/>
                  </a:ext>
                </a:extLst>
              </p:cNvPr>
              <p:cNvSpPr/>
              <p:nvPr/>
            </p:nvSpPr>
            <p:spPr>
              <a:xfrm>
                <a:off x="293961" y="3335556"/>
                <a:ext cx="2584990" cy="900000"/>
              </a:xfrm>
              <a:prstGeom prst="rect">
                <a:avLst/>
              </a:prstGeom>
              <a:pattFill prst="horzBrick">
                <a:fgClr>
                  <a:schemeClr val="accent2">
                    <a:lumMod val="60000"/>
                    <a:lumOff val="40000"/>
                  </a:schemeClr>
                </a:fgClr>
                <a:bgClr>
                  <a:schemeClr val="tx1">
                    <a:lumMod val="60000"/>
                    <a:lumOff val="40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Rectangle 244">
                <a:extLst>
                  <a:ext uri="{FF2B5EF4-FFF2-40B4-BE49-F238E27FC236}">
                    <a16:creationId xmlns:a16="http://schemas.microsoft.com/office/drawing/2014/main" id="{9F6F7BB2-0125-437E-B432-24B880D867E2}"/>
                  </a:ext>
                </a:extLst>
              </p:cNvPr>
              <p:cNvSpPr/>
              <p:nvPr/>
            </p:nvSpPr>
            <p:spPr>
              <a:xfrm>
                <a:off x="682222" y="2474597"/>
                <a:ext cx="1936133" cy="716759"/>
              </a:xfrm>
              <a:prstGeom prst="rect">
                <a:avLst/>
              </a:prstGeom>
              <a:solidFill>
                <a:schemeClr val="accent3">
                  <a:lumMod val="75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5" name="Rectangle 474">
                <a:extLst>
                  <a:ext uri="{FF2B5EF4-FFF2-40B4-BE49-F238E27FC236}">
                    <a16:creationId xmlns:a16="http://schemas.microsoft.com/office/drawing/2014/main" id="{AA0951D0-2A16-43A9-8850-810A28AC997B}"/>
                  </a:ext>
                </a:extLst>
              </p:cNvPr>
              <p:cNvSpPr/>
              <p:nvPr/>
            </p:nvSpPr>
            <p:spPr>
              <a:xfrm>
                <a:off x="802061" y="3660208"/>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0" name="Rectangle 509">
                <a:extLst>
                  <a:ext uri="{FF2B5EF4-FFF2-40B4-BE49-F238E27FC236}">
                    <a16:creationId xmlns:a16="http://schemas.microsoft.com/office/drawing/2014/main" id="{1A707FC2-763B-4B0E-9F62-25C3F5D895DD}"/>
                  </a:ext>
                </a:extLst>
              </p:cNvPr>
              <p:cNvSpPr/>
              <p:nvPr/>
            </p:nvSpPr>
            <p:spPr>
              <a:xfrm>
                <a:off x="1220778" y="3894372"/>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 name="Rectangle 511">
                <a:extLst>
                  <a:ext uri="{FF2B5EF4-FFF2-40B4-BE49-F238E27FC236}">
                    <a16:creationId xmlns:a16="http://schemas.microsoft.com/office/drawing/2014/main" id="{BD4D4AA3-4D52-447C-96DF-0BD017E2DCF6}"/>
                  </a:ext>
                </a:extLst>
              </p:cNvPr>
              <p:cNvSpPr/>
              <p:nvPr/>
            </p:nvSpPr>
            <p:spPr>
              <a:xfrm>
                <a:off x="1629357" y="4139613"/>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3" name="Rectangle 512">
                <a:extLst>
                  <a:ext uri="{FF2B5EF4-FFF2-40B4-BE49-F238E27FC236}">
                    <a16:creationId xmlns:a16="http://schemas.microsoft.com/office/drawing/2014/main" id="{333E0C71-A04B-4453-8598-5877E79065F9}"/>
                  </a:ext>
                </a:extLst>
              </p:cNvPr>
              <p:cNvSpPr/>
              <p:nvPr/>
            </p:nvSpPr>
            <p:spPr>
              <a:xfrm>
                <a:off x="817490" y="3272500"/>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4" name="Rectangle 513">
                <a:extLst>
                  <a:ext uri="{FF2B5EF4-FFF2-40B4-BE49-F238E27FC236}">
                    <a16:creationId xmlns:a16="http://schemas.microsoft.com/office/drawing/2014/main" id="{C9850379-5F10-495F-B0CC-1C343CBD1806}"/>
                  </a:ext>
                </a:extLst>
              </p:cNvPr>
              <p:cNvSpPr/>
              <p:nvPr/>
            </p:nvSpPr>
            <p:spPr>
              <a:xfrm>
                <a:off x="1236207" y="3506664"/>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5" name="Rectangle 514">
                <a:extLst>
                  <a:ext uri="{FF2B5EF4-FFF2-40B4-BE49-F238E27FC236}">
                    <a16:creationId xmlns:a16="http://schemas.microsoft.com/office/drawing/2014/main" id="{88E75C05-237F-4923-B9CB-4D3F1644FBEC}"/>
                  </a:ext>
                </a:extLst>
              </p:cNvPr>
              <p:cNvSpPr/>
              <p:nvPr/>
            </p:nvSpPr>
            <p:spPr>
              <a:xfrm>
                <a:off x="1644786" y="3751905"/>
                <a:ext cx="720000"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6" name="Rectangle 515">
                <a:extLst>
                  <a:ext uri="{FF2B5EF4-FFF2-40B4-BE49-F238E27FC236}">
                    <a16:creationId xmlns:a16="http://schemas.microsoft.com/office/drawing/2014/main" id="{1B49ABED-7196-4D73-A212-3916F6A13AD7}"/>
                  </a:ext>
                </a:extLst>
              </p:cNvPr>
              <p:cNvSpPr/>
              <p:nvPr/>
            </p:nvSpPr>
            <p:spPr>
              <a:xfrm>
                <a:off x="2130174" y="4144879"/>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7" name="Rectangle 516">
                <a:extLst>
                  <a:ext uri="{FF2B5EF4-FFF2-40B4-BE49-F238E27FC236}">
                    <a16:creationId xmlns:a16="http://schemas.microsoft.com/office/drawing/2014/main" id="{7965C798-EF5E-4708-AAA2-68DE747A5AA2}"/>
                  </a:ext>
                </a:extLst>
              </p:cNvPr>
              <p:cNvSpPr/>
              <p:nvPr/>
            </p:nvSpPr>
            <p:spPr>
              <a:xfrm>
                <a:off x="2111782" y="3743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8" name="Rectangle 517">
                <a:extLst>
                  <a:ext uri="{FF2B5EF4-FFF2-40B4-BE49-F238E27FC236}">
                    <a16:creationId xmlns:a16="http://schemas.microsoft.com/office/drawing/2014/main" id="{3C38DEF3-5ADD-41CF-97EC-0B01917B0192}"/>
                  </a:ext>
                </a:extLst>
              </p:cNvPr>
              <p:cNvSpPr/>
              <p:nvPr/>
            </p:nvSpPr>
            <p:spPr>
              <a:xfrm>
                <a:off x="2513391" y="392095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9" name="Rectangle 518">
                <a:extLst>
                  <a:ext uri="{FF2B5EF4-FFF2-40B4-BE49-F238E27FC236}">
                    <a16:creationId xmlns:a16="http://schemas.microsoft.com/office/drawing/2014/main" id="{E3981325-2247-497D-AA49-192B4A56DD1C}"/>
                  </a:ext>
                </a:extLst>
              </p:cNvPr>
              <p:cNvSpPr/>
              <p:nvPr/>
            </p:nvSpPr>
            <p:spPr>
              <a:xfrm>
                <a:off x="2509588" y="3521067"/>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0" name="Rectangle 519">
                <a:extLst>
                  <a:ext uri="{FF2B5EF4-FFF2-40B4-BE49-F238E27FC236}">
                    <a16:creationId xmlns:a16="http://schemas.microsoft.com/office/drawing/2014/main" id="{BBE4363F-9704-4A7F-AF8E-77B0BDE389CD}"/>
                  </a:ext>
                </a:extLst>
              </p:cNvPr>
              <p:cNvSpPr/>
              <p:nvPr/>
            </p:nvSpPr>
            <p:spPr>
              <a:xfrm>
                <a:off x="2891975" y="3696998"/>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1" name="Rectangle 520">
                <a:extLst>
                  <a:ext uri="{FF2B5EF4-FFF2-40B4-BE49-F238E27FC236}">
                    <a16:creationId xmlns:a16="http://schemas.microsoft.com/office/drawing/2014/main" id="{BDCEA648-3652-44B4-BC1F-521F53DB673E}"/>
                  </a:ext>
                </a:extLst>
              </p:cNvPr>
              <p:cNvSpPr/>
              <p:nvPr/>
            </p:nvSpPr>
            <p:spPr>
              <a:xfrm>
                <a:off x="2878489" y="3296641"/>
                <a:ext cx="648000" cy="183600"/>
              </a:xfrm>
              <a:prstGeom prst="rect">
                <a:avLst/>
              </a:prstGeom>
              <a:solidFill>
                <a:schemeClr val="bg1"/>
              </a:solid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2" name="Straight Connector 521">
                <a:extLst>
                  <a:ext uri="{FF2B5EF4-FFF2-40B4-BE49-F238E27FC236}">
                    <a16:creationId xmlns:a16="http://schemas.microsoft.com/office/drawing/2014/main" id="{5DF3C17C-9DF7-4D31-8F79-8ED4F6B41829}"/>
                  </a:ext>
                </a:extLst>
              </p:cNvPr>
              <p:cNvCxnSpPr>
                <a:cxnSpLocks/>
              </p:cNvCxnSpPr>
              <p:nvPr/>
            </p:nvCxnSpPr>
            <p:spPr>
              <a:xfrm>
                <a:off x="1077172" y="288202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70EA710B-8876-439F-BF21-C231B828D2D7}"/>
                  </a:ext>
                </a:extLst>
              </p:cNvPr>
              <p:cNvCxnSpPr>
                <a:cxnSpLocks/>
              </p:cNvCxnSpPr>
              <p:nvPr/>
            </p:nvCxnSpPr>
            <p:spPr>
              <a:xfrm>
                <a:off x="1271439" y="276654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4EDFCA2-F123-4851-8926-5DC247E45797}"/>
                  </a:ext>
                </a:extLst>
              </p:cNvPr>
              <p:cNvCxnSpPr>
                <a:cxnSpLocks/>
              </p:cNvCxnSpPr>
              <p:nvPr/>
            </p:nvCxnSpPr>
            <p:spPr>
              <a:xfrm>
                <a:off x="1490069" y="2653990"/>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0442FED2-E533-4157-AEC7-954023676DB0}"/>
                  </a:ext>
                </a:extLst>
              </p:cNvPr>
              <p:cNvCxnSpPr>
                <a:cxnSpLocks/>
              </p:cNvCxnSpPr>
              <p:nvPr/>
            </p:nvCxnSpPr>
            <p:spPr>
              <a:xfrm>
                <a:off x="1696893" y="2526373"/>
                <a:ext cx="1271919" cy="754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5951ED27-3595-49C3-A11A-D6398BDB6804}"/>
                  </a:ext>
                </a:extLst>
              </p:cNvPr>
              <p:cNvCxnSpPr>
                <a:cxnSpLocks/>
              </p:cNvCxnSpPr>
              <p:nvPr/>
            </p:nvCxnSpPr>
            <p:spPr>
              <a:xfrm>
                <a:off x="2500685" y="2735249"/>
                <a:ext cx="711760" cy="40545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53" name="Parallelogram 252">
            <a:extLst>
              <a:ext uri="{FF2B5EF4-FFF2-40B4-BE49-F238E27FC236}">
                <a16:creationId xmlns:a16="http://schemas.microsoft.com/office/drawing/2014/main" id="{2CE4F0BD-23E4-48A3-A8C8-F783E845D718}"/>
              </a:ext>
            </a:extLst>
          </p:cNvPr>
          <p:cNvSpPr/>
          <p:nvPr/>
        </p:nvSpPr>
        <p:spPr>
          <a:xfrm rot="1760156">
            <a:off x="175411" y="214260"/>
            <a:ext cx="10422929" cy="5828954"/>
          </a:xfrm>
          <a:prstGeom prst="parallelogram">
            <a:avLst>
              <a:gd name="adj" fmla="val 57620"/>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DF44B815-CD49-4948-A2BF-6D3F9D4BAF4E}"/>
              </a:ext>
            </a:extLst>
          </p:cNvPr>
          <p:cNvGrpSpPr/>
          <p:nvPr/>
        </p:nvGrpSpPr>
        <p:grpSpPr>
          <a:xfrm>
            <a:off x="7347588" y="2870345"/>
            <a:ext cx="2689930" cy="1662493"/>
            <a:chOff x="7347588" y="2870345"/>
            <a:chExt cx="2689930" cy="1662493"/>
          </a:xfrm>
        </p:grpSpPr>
        <p:sp>
          <p:nvSpPr>
            <p:cNvPr id="9" name="Rectangle 8">
              <a:extLst>
                <a:ext uri="{FF2B5EF4-FFF2-40B4-BE49-F238E27FC236}">
                  <a16:creationId xmlns:a16="http://schemas.microsoft.com/office/drawing/2014/main" id="{9932B7F0-F5C2-C772-771E-E0A5F11E6F42}"/>
                </a:ext>
              </a:extLst>
            </p:cNvPr>
            <p:cNvSpPr/>
            <p:nvPr/>
          </p:nvSpPr>
          <p:spPr>
            <a:xfrm>
              <a:off x="7557080" y="3660245"/>
              <a:ext cx="1928496" cy="43200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F58EFAF3-A475-F8F5-9579-FDFA3BFD40A8}"/>
                </a:ext>
              </a:extLst>
            </p:cNvPr>
            <p:cNvGrpSpPr/>
            <p:nvPr/>
          </p:nvGrpSpPr>
          <p:grpSpPr>
            <a:xfrm>
              <a:off x="7347588" y="2870345"/>
              <a:ext cx="2689930" cy="1662493"/>
              <a:chOff x="7347588" y="2870345"/>
              <a:chExt cx="2689930" cy="1662493"/>
            </a:xfrm>
          </p:grpSpPr>
          <p:sp>
            <p:nvSpPr>
              <p:cNvPr id="344" name="Rectangle 343">
                <a:extLst>
                  <a:ext uri="{FF2B5EF4-FFF2-40B4-BE49-F238E27FC236}">
                    <a16:creationId xmlns:a16="http://schemas.microsoft.com/office/drawing/2014/main" id="{5B2EB57B-3E2D-43B5-AB0B-837C1B83A389}"/>
                  </a:ext>
                </a:extLst>
              </p:cNvPr>
              <p:cNvSpPr/>
              <p:nvPr/>
            </p:nvSpPr>
            <p:spPr>
              <a:xfrm>
                <a:off x="8287723" y="2870345"/>
                <a:ext cx="1210093" cy="1206730"/>
              </a:xfrm>
              <a:prstGeom prst="rect">
                <a:avLst/>
              </a:prstGeom>
              <a:pattFill prst="lgConfetti">
                <a:fgClr>
                  <a:schemeClr val="accent3"/>
                </a:fgClr>
                <a:bgClr>
                  <a:schemeClr val="accent1"/>
                </a:bgClr>
              </a:patt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Isosceles Triangle 344">
                <a:extLst>
                  <a:ext uri="{FF2B5EF4-FFF2-40B4-BE49-F238E27FC236}">
                    <a16:creationId xmlns:a16="http://schemas.microsoft.com/office/drawing/2014/main" id="{BF66E557-F704-499D-81CF-B3285BB71540}"/>
                  </a:ext>
                </a:extLst>
              </p:cNvPr>
              <p:cNvSpPr/>
              <p:nvPr/>
            </p:nvSpPr>
            <p:spPr>
              <a:xfrm>
                <a:off x="7688077" y="2906995"/>
                <a:ext cx="1377714" cy="329980"/>
              </a:xfrm>
              <a:prstGeom prst="triangle">
                <a:avLst/>
              </a:prstGeom>
              <a:pattFill prst="lgConfetti">
                <a:fgClr>
                  <a:schemeClr val="accent3"/>
                </a:fgClr>
                <a:bgClr>
                  <a:schemeClr val="accent1"/>
                </a:bgClr>
              </a:pattFill>
              <a:ln>
                <a:no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8702747" y="3765204"/>
                <a:ext cx="1218619" cy="432000"/>
              </a:xfrm>
              <a:prstGeom prst="rect">
                <a:avLst/>
              </a:prstGeom>
              <a:pattFill prst="horzBrick">
                <a:fgClr>
                  <a:schemeClr val="accent2">
                    <a:lumMod val="20000"/>
                    <a:lumOff val="80000"/>
                  </a:schemeClr>
                </a:fgClr>
                <a:bgClr>
                  <a:schemeClr val="accent2"/>
                </a:bgClr>
              </a:pattFill>
              <a:ln>
                <a:solidFill>
                  <a:srgbClr val="284741"/>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Parallelogram 19">
                <a:extLst>
                  <a:ext uri="{FF2B5EF4-FFF2-40B4-BE49-F238E27FC236}">
                    <a16:creationId xmlns:a16="http://schemas.microsoft.com/office/drawing/2014/main" id="{E426B21E-7BF1-4745-BF1D-52978B42289F}"/>
                  </a:ext>
                </a:extLst>
              </p:cNvPr>
              <p:cNvSpPr/>
              <p:nvPr/>
            </p:nvSpPr>
            <p:spPr>
              <a:xfrm>
                <a:off x="7347588" y="3066905"/>
                <a:ext cx="2681408" cy="770440"/>
              </a:xfrm>
              <a:prstGeom prst="parallelogram">
                <a:avLst>
                  <a:gd name="adj" fmla="val 93401"/>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3600000" rev="12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F0A0221E-A39A-4E66-9316-DAD9BC65ADDC}"/>
                  </a:ext>
                </a:extLst>
              </p:cNvPr>
              <p:cNvSpPr/>
              <p:nvPr/>
            </p:nvSpPr>
            <p:spPr>
              <a:xfrm>
                <a:off x="8659804" y="3464512"/>
                <a:ext cx="1377714" cy="329980"/>
              </a:xfrm>
              <a:prstGeom prst="triangle">
                <a:avLst/>
              </a:prstGeom>
              <a:pattFill prst="lgConfetti">
                <a:fgClr>
                  <a:schemeClr val="accent3"/>
                </a:fgClr>
                <a:bgClr>
                  <a:schemeClr val="accent1"/>
                </a:bgClr>
              </a:pattFill>
              <a:ln w="6350">
                <a:solidFill>
                  <a:schemeClr val="accent2">
                    <a:lumMod val="60000"/>
                    <a:lumOff val="40000"/>
                  </a:schemeClr>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Rectangle 360">
                <a:extLst>
                  <a:ext uri="{FF2B5EF4-FFF2-40B4-BE49-F238E27FC236}">
                    <a16:creationId xmlns:a16="http://schemas.microsoft.com/office/drawing/2014/main" id="{7CE11B5C-BEC2-4278-80A9-DBF8EE5A123D}"/>
                  </a:ext>
                </a:extLst>
              </p:cNvPr>
              <p:cNvSpPr/>
              <p:nvPr/>
            </p:nvSpPr>
            <p:spPr>
              <a:xfrm>
                <a:off x="7902008" y="3715838"/>
                <a:ext cx="788422" cy="183049"/>
              </a:xfrm>
              <a:prstGeom prst="rect">
                <a:avLst/>
              </a:prstGeom>
              <a:solidFill>
                <a:schemeClr val="bg1"/>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64" name="Straight Connector 363">
                <a:extLst>
                  <a:ext uri="{FF2B5EF4-FFF2-40B4-BE49-F238E27FC236}">
                    <a16:creationId xmlns:a16="http://schemas.microsoft.com/office/drawing/2014/main" id="{ADA7407A-D878-4BF4-AB3E-73B4822E1787}"/>
                  </a:ext>
                </a:extLst>
              </p:cNvPr>
              <p:cNvCxnSpPr>
                <a:cxnSpLocks/>
              </p:cNvCxnSpPr>
              <p:nvPr/>
            </p:nvCxnSpPr>
            <p:spPr>
              <a:xfrm>
                <a:off x="8288122" y="3675578"/>
                <a:ext cx="0" cy="22140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6" name="Rectangle 365">
                <a:extLst>
                  <a:ext uri="{FF2B5EF4-FFF2-40B4-BE49-F238E27FC236}">
                    <a16:creationId xmlns:a16="http://schemas.microsoft.com/office/drawing/2014/main" id="{06696697-EF7F-4E5C-A89B-64D45A3D4DB9}"/>
                  </a:ext>
                </a:extLst>
              </p:cNvPr>
              <p:cNvSpPr/>
              <p:nvPr/>
            </p:nvSpPr>
            <p:spPr>
              <a:xfrm>
                <a:off x="8999974" y="3999485"/>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Rectangle 366">
                <a:extLst>
                  <a:ext uri="{FF2B5EF4-FFF2-40B4-BE49-F238E27FC236}">
                    <a16:creationId xmlns:a16="http://schemas.microsoft.com/office/drawing/2014/main" id="{E030C4A0-32F5-47C3-88A3-51C8D9ECE8AC}"/>
                  </a:ext>
                </a:extLst>
              </p:cNvPr>
              <p:cNvSpPr/>
              <p:nvPr/>
            </p:nvSpPr>
            <p:spPr>
              <a:xfrm>
                <a:off x="9319364" y="3829666"/>
                <a:ext cx="310260" cy="197719"/>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9" name="Group 168">
                <a:extLst>
                  <a:ext uri="{FF2B5EF4-FFF2-40B4-BE49-F238E27FC236}">
                    <a16:creationId xmlns:a16="http://schemas.microsoft.com/office/drawing/2014/main" id="{02EE6DCB-DE9E-4737-A3AB-6AF947380F08}"/>
                  </a:ext>
                </a:extLst>
              </p:cNvPr>
              <p:cNvGrpSpPr/>
              <p:nvPr/>
            </p:nvGrpSpPr>
            <p:grpSpPr>
              <a:xfrm>
                <a:off x="7924475" y="3877337"/>
                <a:ext cx="138952" cy="224384"/>
                <a:chOff x="3374250" y="2110578"/>
                <a:chExt cx="138952" cy="224384"/>
              </a:xfrm>
            </p:grpSpPr>
            <p:sp>
              <p:nvSpPr>
                <p:cNvPr id="387" name="Arc 386">
                  <a:extLst>
                    <a:ext uri="{FF2B5EF4-FFF2-40B4-BE49-F238E27FC236}">
                      <a16:creationId xmlns:a16="http://schemas.microsoft.com/office/drawing/2014/main" id="{FFA77EAF-F3E2-4278-AC68-6FD2D3384172}"/>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Arc 387">
                  <a:extLst>
                    <a:ext uri="{FF2B5EF4-FFF2-40B4-BE49-F238E27FC236}">
                      <a16:creationId xmlns:a16="http://schemas.microsoft.com/office/drawing/2014/main" id="{DE27E79E-5ABE-47E8-8F66-2C7568BCD5B7}"/>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Arc 388">
                  <a:extLst>
                    <a:ext uri="{FF2B5EF4-FFF2-40B4-BE49-F238E27FC236}">
                      <a16:creationId xmlns:a16="http://schemas.microsoft.com/office/drawing/2014/main" id="{7C79B34D-48CB-4C78-83B4-0C5CE647C2C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68" name="Group 167">
                <a:extLst>
                  <a:ext uri="{FF2B5EF4-FFF2-40B4-BE49-F238E27FC236}">
                    <a16:creationId xmlns:a16="http://schemas.microsoft.com/office/drawing/2014/main" id="{AC48E059-D7AF-4ACF-878E-EC3890CF73A7}"/>
                  </a:ext>
                </a:extLst>
              </p:cNvPr>
              <p:cNvGrpSpPr/>
              <p:nvPr/>
            </p:nvGrpSpPr>
            <p:grpSpPr>
              <a:xfrm>
                <a:off x="7913547" y="3828821"/>
                <a:ext cx="164149" cy="104329"/>
                <a:chOff x="3359696" y="2080074"/>
                <a:chExt cx="164149" cy="104329"/>
              </a:xfrm>
            </p:grpSpPr>
            <p:grpSp>
              <p:nvGrpSpPr>
                <p:cNvPr id="390" name="Group 389">
                  <a:extLst>
                    <a:ext uri="{FF2B5EF4-FFF2-40B4-BE49-F238E27FC236}">
                      <a16:creationId xmlns:a16="http://schemas.microsoft.com/office/drawing/2014/main" id="{03D1108B-E310-4845-A46A-95C1B7913B91}"/>
                    </a:ext>
                  </a:extLst>
                </p:cNvPr>
                <p:cNvGrpSpPr/>
                <p:nvPr/>
              </p:nvGrpSpPr>
              <p:grpSpPr>
                <a:xfrm>
                  <a:off x="3378090" y="2080074"/>
                  <a:ext cx="91960" cy="74240"/>
                  <a:chOff x="3012615" y="1556792"/>
                  <a:chExt cx="91960" cy="74240"/>
                </a:xfrm>
              </p:grpSpPr>
              <p:sp>
                <p:nvSpPr>
                  <p:cNvPr id="391" name="Oval 390">
                    <a:extLst>
                      <a:ext uri="{FF2B5EF4-FFF2-40B4-BE49-F238E27FC236}">
                        <a16:creationId xmlns:a16="http://schemas.microsoft.com/office/drawing/2014/main" id="{3E8B5098-B147-4103-972C-1FBDD8FC609A}"/>
                      </a:ext>
                    </a:extLst>
                  </p:cNvPr>
                  <p:cNvSpPr/>
                  <p:nvPr/>
                </p:nvSpPr>
                <p:spPr>
                  <a:xfrm>
                    <a:off x="3049856" y="155679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2" name="Oval 391">
                    <a:extLst>
                      <a:ext uri="{FF2B5EF4-FFF2-40B4-BE49-F238E27FC236}">
                        <a16:creationId xmlns:a16="http://schemas.microsoft.com/office/drawing/2014/main" id="{5EE523CA-EA1F-462A-8166-1FDC3A081A19}"/>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3" name="Oval 392">
                    <a:extLst>
                      <a:ext uri="{FF2B5EF4-FFF2-40B4-BE49-F238E27FC236}">
                        <a16:creationId xmlns:a16="http://schemas.microsoft.com/office/drawing/2014/main" id="{AA26B56F-25C5-473A-A797-94E93CE08448}"/>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4" name="Oval 393">
                    <a:extLst>
                      <a:ext uri="{FF2B5EF4-FFF2-40B4-BE49-F238E27FC236}">
                        <a16:creationId xmlns:a16="http://schemas.microsoft.com/office/drawing/2014/main" id="{CFF7C47E-683C-44AB-95B8-599EE2C2686C}"/>
                      </a:ext>
                    </a:extLst>
                  </p:cNvPr>
                  <p:cNvSpPr/>
                  <p:nvPr/>
                </p:nvSpPr>
                <p:spPr>
                  <a:xfrm rot="9537847">
                    <a:off x="3051640" y="158783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5" name="Oval 394">
                    <a:extLst>
                      <a:ext uri="{FF2B5EF4-FFF2-40B4-BE49-F238E27FC236}">
                        <a16:creationId xmlns:a16="http://schemas.microsoft.com/office/drawing/2014/main" id="{42D180A2-B23C-4113-8B6A-5C49A158735E}"/>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6" name="Oval 395">
                    <a:extLst>
                      <a:ext uri="{FF2B5EF4-FFF2-40B4-BE49-F238E27FC236}">
                        <a16:creationId xmlns:a16="http://schemas.microsoft.com/office/drawing/2014/main" id="{7B813C58-8354-4839-BF59-E3F65126E619}"/>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7" name="Oval 396">
                    <a:extLst>
                      <a:ext uri="{FF2B5EF4-FFF2-40B4-BE49-F238E27FC236}">
                        <a16:creationId xmlns:a16="http://schemas.microsoft.com/office/drawing/2014/main" id="{BD2E9A77-98A7-4BAA-A7BB-4C44C13F3B7C}"/>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8" name="Oval 397">
                    <a:extLst>
                      <a:ext uri="{FF2B5EF4-FFF2-40B4-BE49-F238E27FC236}">
                        <a16:creationId xmlns:a16="http://schemas.microsoft.com/office/drawing/2014/main" id="{9F320D3C-9DEA-43FA-B120-296319C78F7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9" name="Group 398">
                  <a:extLst>
                    <a:ext uri="{FF2B5EF4-FFF2-40B4-BE49-F238E27FC236}">
                      <a16:creationId xmlns:a16="http://schemas.microsoft.com/office/drawing/2014/main" id="{BE28708E-BB3A-4925-8EB2-8C5270C2D6BB}"/>
                    </a:ext>
                  </a:extLst>
                </p:cNvPr>
                <p:cNvGrpSpPr/>
                <p:nvPr/>
              </p:nvGrpSpPr>
              <p:grpSpPr>
                <a:xfrm>
                  <a:off x="3431885" y="2095823"/>
                  <a:ext cx="91960" cy="74240"/>
                  <a:chOff x="3012615" y="1556792"/>
                  <a:chExt cx="91960" cy="74240"/>
                </a:xfrm>
              </p:grpSpPr>
              <p:sp>
                <p:nvSpPr>
                  <p:cNvPr id="400" name="Oval 399">
                    <a:extLst>
                      <a:ext uri="{FF2B5EF4-FFF2-40B4-BE49-F238E27FC236}">
                        <a16:creationId xmlns:a16="http://schemas.microsoft.com/office/drawing/2014/main" id="{A82CDD66-CEB0-4792-BD1A-2997C7FB46BF}"/>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1" name="Oval 400">
                    <a:extLst>
                      <a:ext uri="{FF2B5EF4-FFF2-40B4-BE49-F238E27FC236}">
                        <a16:creationId xmlns:a16="http://schemas.microsoft.com/office/drawing/2014/main" id="{440244C6-71F5-4FB4-81FA-561D4809E956}"/>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2" name="Oval 401">
                    <a:extLst>
                      <a:ext uri="{FF2B5EF4-FFF2-40B4-BE49-F238E27FC236}">
                        <a16:creationId xmlns:a16="http://schemas.microsoft.com/office/drawing/2014/main" id="{135CFEEF-7FFD-4F67-90C8-13BB014882EE}"/>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Oval 402">
                    <a:extLst>
                      <a:ext uri="{FF2B5EF4-FFF2-40B4-BE49-F238E27FC236}">
                        <a16:creationId xmlns:a16="http://schemas.microsoft.com/office/drawing/2014/main" id="{FD9357DD-9D10-4942-A202-7B56C5468F9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Oval 403">
                    <a:extLst>
                      <a:ext uri="{FF2B5EF4-FFF2-40B4-BE49-F238E27FC236}">
                        <a16:creationId xmlns:a16="http://schemas.microsoft.com/office/drawing/2014/main" id="{525D932B-8E9C-4DEA-AED1-5C7CF94E80B5}"/>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Oval 404">
                    <a:extLst>
                      <a:ext uri="{FF2B5EF4-FFF2-40B4-BE49-F238E27FC236}">
                        <a16:creationId xmlns:a16="http://schemas.microsoft.com/office/drawing/2014/main" id="{C95D6FDB-0C7A-43D4-A3B2-9B89FA262FFB}"/>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6" name="Oval 405">
                    <a:extLst>
                      <a:ext uri="{FF2B5EF4-FFF2-40B4-BE49-F238E27FC236}">
                        <a16:creationId xmlns:a16="http://schemas.microsoft.com/office/drawing/2014/main" id="{814B3705-24DB-4BBE-8D7B-8203A3B68D18}"/>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7" name="Oval 406">
                    <a:extLst>
                      <a:ext uri="{FF2B5EF4-FFF2-40B4-BE49-F238E27FC236}">
                        <a16:creationId xmlns:a16="http://schemas.microsoft.com/office/drawing/2014/main" id="{58421606-42F3-4FA0-BDC8-79810D1404E8}"/>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8" name="Group 407">
                  <a:extLst>
                    <a:ext uri="{FF2B5EF4-FFF2-40B4-BE49-F238E27FC236}">
                      <a16:creationId xmlns:a16="http://schemas.microsoft.com/office/drawing/2014/main" id="{C54995EC-DFC7-484D-85B7-092E4ADB0D2A}"/>
                    </a:ext>
                  </a:extLst>
                </p:cNvPr>
                <p:cNvGrpSpPr/>
                <p:nvPr/>
              </p:nvGrpSpPr>
              <p:grpSpPr>
                <a:xfrm rot="16200000">
                  <a:off x="3350836" y="2101303"/>
                  <a:ext cx="91960" cy="74240"/>
                  <a:chOff x="3012615" y="1556792"/>
                  <a:chExt cx="91960" cy="74240"/>
                </a:xfrm>
              </p:grpSpPr>
              <p:sp>
                <p:nvSpPr>
                  <p:cNvPr id="409" name="Oval 408">
                    <a:extLst>
                      <a:ext uri="{FF2B5EF4-FFF2-40B4-BE49-F238E27FC236}">
                        <a16:creationId xmlns:a16="http://schemas.microsoft.com/office/drawing/2014/main" id="{2D6A6932-13C0-4233-A666-C2AB727F0363}"/>
                      </a:ext>
                    </a:extLst>
                  </p:cNvPr>
                  <p:cNvSpPr/>
                  <p:nvPr/>
                </p:nvSpPr>
                <p:spPr>
                  <a:xfrm>
                    <a:off x="3049856" y="155679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 name="Oval 409">
                    <a:extLst>
                      <a:ext uri="{FF2B5EF4-FFF2-40B4-BE49-F238E27FC236}">
                        <a16:creationId xmlns:a16="http://schemas.microsoft.com/office/drawing/2014/main" id="{CB609E52-2B82-4174-BB08-1BF2EBCA4087}"/>
                      </a:ext>
                    </a:extLst>
                  </p:cNvPr>
                  <p:cNvSpPr/>
                  <p:nvPr/>
                </p:nvSpPr>
                <p:spPr>
                  <a:xfrm rot="5120595">
                    <a:off x="3069059" y="1566535"/>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1" name="Oval 410">
                    <a:extLst>
                      <a:ext uri="{FF2B5EF4-FFF2-40B4-BE49-F238E27FC236}">
                        <a16:creationId xmlns:a16="http://schemas.microsoft.com/office/drawing/2014/main" id="{4EB4BBE9-F4A1-4F71-AA73-EB73B7130183}"/>
                      </a:ext>
                    </a:extLst>
                  </p:cNvPr>
                  <p:cNvSpPr/>
                  <p:nvPr/>
                </p:nvSpPr>
                <p:spPr>
                  <a:xfrm rot="6811748">
                    <a:off x="3073975" y="158440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Oval 411">
                    <a:extLst>
                      <a:ext uri="{FF2B5EF4-FFF2-40B4-BE49-F238E27FC236}">
                        <a16:creationId xmlns:a16="http://schemas.microsoft.com/office/drawing/2014/main" id="{BA78F97C-5651-4D59-A767-892B5832D981}"/>
                      </a:ext>
                    </a:extLst>
                  </p:cNvPr>
                  <p:cNvSpPr/>
                  <p:nvPr/>
                </p:nvSpPr>
                <p:spPr>
                  <a:xfrm rot="9537847">
                    <a:off x="3051640" y="158783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Oval 412">
                    <a:extLst>
                      <a:ext uri="{FF2B5EF4-FFF2-40B4-BE49-F238E27FC236}">
                        <a16:creationId xmlns:a16="http://schemas.microsoft.com/office/drawing/2014/main" id="{51C7F326-B329-4984-B03E-6F813726D790}"/>
                      </a:ext>
                    </a:extLst>
                  </p:cNvPr>
                  <p:cNvSpPr/>
                  <p:nvPr/>
                </p:nvSpPr>
                <p:spPr>
                  <a:xfrm rot="15525259">
                    <a:off x="3025215" y="1581422"/>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Oval 413">
                    <a:extLst>
                      <a:ext uri="{FF2B5EF4-FFF2-40B4-BE49-F238E27FC236}">
                        <a16:creationId xmlns:a16="http://schemas.microsoft.com/office/drawing/2014/main" id="{BB57A4A7-B25A-4224-B9E5-F7B0946FBBF3}"/>
                      </a:ext>
                    </a:extLst>
                  </p:cNvPr>
                  <p:cNvSpPr/>
                  <p:nvPr/>
                </p:nvSpPr>
                <p:spPr>
                  <a:xfrm rot="19040717">
                    <a:off x="3027957" y="1557486"/>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5" name="Oval 414">
                    <a:extLst>
                      <a:ext uri="{FF2B5EF4-FFF2-40B4-BE49-F238E27FC236}">
                        <a16:creationId xmlns:a16="http://schemas.microsoft.com/office/drawing/2014/main" id="{055AA601-5B7F-40D2-A7B3-47EAB0F75275}"/>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6" name="Oval 415">
                    <a:extLst>
                      <a:ext uri="{FF2B5EF4-FFF2-40B4-BE49-F238E27FC236}">
                        <a16:creationId xmlns:a16="http://schemas.microsoft.com/office/drawing/2014/main" id="{0AE2173C-4ECD-4984-B245-18187CB304F6}"/>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7" name="Group 416">
                <a:extLst>
                  <a:ext uri="{FF2B5EF4-FFF2-40B4-BE49-F238E27FC236}">
                    <a16:creationId xmlns:a16="http://schemas.microsoft.com/office/drawing/2014/main" id="{132B2245-598E-4B68-A752-A116EC80F8B1}"/>
                  </a:ext>
                </a:extLst>
              </p:cNvPr>
              <p:cNvGrpSpPr/>
              <p:nvPr/>
            </p:nvGrpSpPr>
            <p:grpSpPr>
              <a:xfrm>
                <a:off x="8682083" y="4286179"/>
                <a:ext cx="138952" cy="224384"/>
                <a:chOff x="3374250" y="2110578"/>
                <a:chExt cx="138952" cy="224384"/>
              </a:xfrm>
            </p:grpSpPr>
            <p:sp>
              <p:nvSpPr>
                <p:cNvPr id="418" name="Arc 417">
                  <a:extLst>
                    <a:ext uri="{FF2B5EF4-FFF2-40B4-BE49-F238E27FC236}">
                      <a16:creationId xmlns:a16="http://schemas.microsoft.com/office/drawing/2014/main" id="{09B5D471-8E20-4837-9B58-26475CDC2F4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9" name="Arc 418">
                  <a:extLst>
                    <a:ext uri="{FF2B5EF4-FFF2-40B4-BE49-F238E27FC236}">
                      <a16:creationId xmlns:a16="http://schemas.microsoft.com/office/drawing/2014/main" id="{7A7B8722-F031-4FD6-917C-3712743030A6}"/>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0" name="Arc 419">
                  <a:extLst>
                    <a:ext uri="{FF2B5EF4-FFF2-40B4-BE49-F238E27FC236}">
                      <a16:creationId xmlns:a16="http://schemas.microsoft.com/office/drawing/2014/main" id="{547E2F03-0160-43D0-8C93-8E003B90D24A}"/>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21" name="Group 420">
                <a:extLst>
                  <a:ext uri="{FF2B5EF4-FFF2-40B4-BE49-F238E27FC236}">
                    <a16:creationId xmlns:a16="http://schemas.microsoft.com/office/drawing/2014/main" id="{85646520-DC92-45CA-BD56-62D44581E861}"/>
                  </a:ext>
                </a:extLst>
              </p:cNvPr>
              <p:cNvGrpSpPr/>
              <p:nvPr/>
            </p:nvGrpSpPr>
            <p:grpSpPr>
              <a:xfrm>
                <a:off x="8671155" y="4237663"/>
                <a:ext cx="164149" cy="104329"/>
                <a:chOff x="3359696" y="2080074"/>
                <a:chExt cx="164149" cy="104329"/>
              </a:xfrm>
            </p:grpSpPr>
            <p:grpSp>
              <p:nvGrpSpPr>
                <p:cNvPr id="422" name="Group 421">
                  <a:extLst>
                    <a:ext uri="{FF2B5EF4-FFF2-40B4-BE49-F238E27FC236}">
                      <a16:creationId xmlns:a16="http://schemas.microsoft.com/office/drawing/2014/main" id="{40ACDFD6-BAB6-49CD-B88C-5EA69283C96B}"/>
                    </a:ext>
                  </a:extLst>
                </p:cNvPr>
                <p:cNvGrpSpPr/>
                <p:nvPr/>
              </p:nvGrpSpPr>
              <p:grpSpPr>
                <a:xfrm>
                  <a:off x="3378090" y="2080074"/>
                  <a:ext cx="91960" cy="74240"/>
                  <a:chOff x="3012615" y="1556792"/>
                  <a:chExt cx="91960" cy="74240"/>
                </a:xfrm>
              </p:grpSpPr>
              <p:sp>
                <p:nvSpPr>
                  <p:cNvPr id="441" name="Oval 440">
                    <a:extLst>
                      <a:ext uri="{FF2B5EF4-FFF2-40B4-BE49-F238E27FC236}">
                        <a16:creationId xmlns:a16="http://schemas.microsoft.com/office/drawing/2014/main" id="{9784B8AF-FC72-4360-876B-B8CFA45ACE5E}"/>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2" name="Oval 441">
                    <a:extLst>
                      <a:ext uri="{FF2B5EF4-FFF2-40B4-BE49-F238E27FC236}">
                        <a16:creationId xmlns:a16="http://schemas.microsoft.com/office/drawing/2014/main" id="{4AA7612A-B002-446A-9567-4866072CEFD9}"/>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3" name="Oval 442">
                    <a:extLst>
                      <a:ext uri="{FF2B5EF4-FFF2-40B4-BE49-F238E27FC236}">
                        <a16:creationId xmlns:a16="http://schemas.microsoft.com/office/drawing/2014/main" id="{A52E5839-24FB-4195-BEB1-EBA9E60A91A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4" name="Oval 443">
                    <a:extLst>
                      <a:ext uri="{FF2B5EF4-FFF2-40B4-BE49-F238E27FC236}">
                        <a16:creationId xmlns:a16="http://schemas.microsoft.com/office/drawing/2014/main" id="{4AEF52AC-A533-4F9F-8300-771331811C18}"/>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5" name="Oval 444">
                    <a:extLst>
                      <a:ext uri="{FF2B5EF4-FFF2-40B4-BE49-F238E27FC236}">
                        <a16:creationId xmlns:a16="http://schemas.microsoft.com/office/drawing/2014/main" id="{2091DF02-BD0E-4D1D-9C04-A7DC96E92482}"/>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6" name="Oval 445">
                    <a:extLst>
                      <a:ext uri="{FF2B5EF4-FFF2-40B4-BE49-F238E27FC236}">
                        <a16:creationId xmlns:a16="http://schemas.microsoft.com/office/drawing/2014/main" id="{07DCC293-8476-4D4F-9311-98215D9A46E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7" name="Oval 446">
                    <a:extLst>
                      <a:ext uri="{FF2B5EF4-FFF2-40B4-BE49-F238E27FC236}">
                        <a16:creationId xmlns:a16="http://schemas.microsoft.com/office/drawing/2014/main" id="{95BA4720-C286-4795-910A-1DD62B1D9352}"/>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8" name="Oval 447">
                    <a:extLst>
                      <a:ext uri="{FF2B5EF4-FFF2-40B4-BE49-F238E27FC236}">
                        <a16:creationId xmlns:a16="http://schemas.microsoft.com/office/drawing/2014/main" id="{DB1FE246-B604-407F-BFA7-E1FE94E8C99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3" name="Group 422">
                  <a:extLst>
                    <a:ext uri="{FF2B5EF4-FFF2-40B4-BE49-F238E27FC236}">
                      <a16:creationId xmlns:a16="http://schemas.microsoft.com/office/drawing/2014/main" id="{BEDCF8A8-7815-4F56-BC60-A5AAB56A8966}"/>
                    </a:ext>
                  </a:extLst>
                </p:cNvPr>
                <p:cNvGrpSpPr/>
                <p:nvPr/>
              </p:nvGrpSpPr>
              <p:grpSpPr>
                <a:xfrm>
                  <a:off x="3431885" y="2095823"/>
                  <a:ext cx="91960" cy="74240"/>
                  <a:chOff x="3012615" y="1556792"/>
                  <a:chExt cx="91960" cy="74240"/>
                </a:xfrm>
              </p:grpSpPr>
              <p:sp>
                <p:nvSpPr>
                  <p:cNvPr id="433" name="Oval 432">
                    <a:extLst>
                      <a:ext uri="{FF2B5EF4-FFF2-40B4-BE49-F238E27FC236}">
                        <a16:creationId xmlns:a16="http://schemas.microsoft.com/office/drawing/2014/main" id="{74281550-44C0-4B68-8F8A-2D7BE3E3D22C}"/>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Oval 433">
                    <a:extLst>
                      <a:ext uri="{FF2B5EF4-FFF2-40B4-BE49-F238E27FC236}">
                        <a16:creationId xmlns:a16="http://schemas.microsoft.com/office/drawing/2014/main" id="{373ABC60-CC86-4138-99DA-CD9883374E0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Oval 434">
                    <a:extLst>
                      <a:ext uri="{FF2B5EF4-FFF2-40B4-BE49-F238E27FC236}">
                        <a16:creationId xmlns:a16="http://schemas.microsoft.com/office/drawing/2014/main" id="{75FCCA54-281C-4754-9345-CB68F6E817DD}"/>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Oval 435">
                    <a:extLst>
                      <a:ext uri="{FF2B5EF4-FFF2-40B4-BE49-F238E27FC236}">
                        <a16:creationId xmlns:a16="http://schemas.microsoft.com/office/drawing/2014/main" id="{8584F55E-5BE3-4BCD-A540-ED9CE5E66267}"/>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7" name="Oval 436">
                    <a:extLst>
                      <a:ext uri="{FF2B5EF4-FFF2-40B4-BE49-F238E27FC236}">
                        <a16:creationId xmlns:a16="http://schemas.microsoft.com/office/drawing/2014/main" id="{1C1B34FF-698C-479D-9A15-8A2592E58323}"/>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8" name="Oval 437">
                    <a:extLst>
                      <a:ext uri="{FF2B5EF4-FFF2-40B4-BE49-F238E27FC236}">
                        <a16:creationId xmlns:a16="http://schemas.microsoft.com/office/drawing/2014/main" id="{8BA5A16B-B111-455C-8472-77FAF22985A1}"/>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Oval 438">
                    <a:extLst>
                      <a:ext uri="{FF2B5EF4-FFF2-40B4-BE49-F238E27FC236}">
                        <a16:creationId xmlns:a16="http://schemas.microsoft.com/office/drawing/2014/main" id="{69095800-D7C5-4F10-AC8E-FF1C014C01C5}"/>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Oval 439">
                    <a:extLst>
                      <a:ext uri="{FF2B5EF4-FFF2-40B4-BE49-F238E27FC236}">
                        <a16:creationId xmlns:a16="http://schemas.microsoft.com/office/drawing/2014/main" id="{9168447B-3EDE-457E-B55F-429E043AD621}"/>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4" name="Group 423">
                  <a:extLst>
                    <a:ext uri="{FF2B5EF4-FFF2-40B4-BE49-F238E27FC236}">
                      <a16:creationId xmlns:a16="http://schemas.microsoft.com/office/drawing/2014/main" id="{CAE44DFC-1462-467D-9F0B-6A14F64D6DFE}"/>
                    </a:ext>
                  </a:extLst>
                </p:cNvPr>
                <p:cNvGrpSpPr/>
                <p:nvPr/>
              </p:nvGrpSpPr>
              <p:grpSpPr>
                <a:xfrm rot="16200000">
                  <a:off x="3350836" y="2101303"/>
                  <a:ext cx="91960" cy="74240"/>
                  <a:chOff x="3012615" y="1556792"/>
                  <a:chExt cx="91960" cy="74240"/>
                </a:xfrm>
              </p:grpSpPr>
              <p:sp>
                <p:nvSpPr>
                  <p:cNvPr id="425" name="Oval 424">
                    <a:extLst>
                      <a:ext uri="{FF2B5EF4-FFF2-40B4-BE49-F238E27FC236}">
                        <a16:creationId xmlns:a16="http://schemas.microsoft.com/office/drawing/2014/main" id="{8F480008-D59F-41FB-BC29-11E8D1C6C81F}"/>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6" name="Oval 425">
                    <a:extLst>
                      <a:ext uri="{FF2B5EF4-FFF2-40B4-BE49-F238E27FC236}">
                        <a16:creationId xmlns:a16="http://schemas.microsoft.com/office/drawing/2014/main" id="{3FA920EB-A26B-4530-AFB1-6767223D48FE}"/>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Oval 426">
                    <a:extLst>
                      <a:ext uri="{FF2B5EF4-FFF2-40B4-BE49-F238E27FC236}">
                        <a16:creationId xmlns:a16="http://schemas.microsoft.com/office/drawing/2014/main" id="{2F2ACDBA-5A1E-4DB3-B46C-356CBF649EF0}"/>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8" name="Oval 427">
                    <a:extLst>
                      <a:ext uri="{FF2B5EF4-FFF2-40B4-BE49-F238E27FC236}">
                        <a16:creationId xmlns:a16="http://schemas.microsoft.com/office/drawing/2014/main" id="{796BB37C-61E8-4F30-822F-D44F1A081CC9}"/>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9" name="Oval 428">
                    <a:extLst>
                      <a:ext uri="{FF2B5EF4-FFF2-40B4-BE49-F238E27FC236}">
                        <a16:creationId xmlns:a16="http://schemas.microsoft.com/office/drawing/2014/main" id="{742413C1-B94D-4C65-9EDC-3C7AD99377E6}"/>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0" name="Oval 429">
                    <a:extLst>
                      <a:ext uri="{FF2B5EF4-FFF2-40B4-BE49-F238E27FC236}">
                        <a16:creationId xmlns:a16="http://schemas.microsoft.com/office/drawing/2014/main" id="{8432F09F-D3AB-4210-B810-520503058575}"/>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1" name="Oval 430">
                    <a:extLst>
                      <a:ext uri="{FF2B5EF4-FFF2-40B4-BE49-F238E27FC236}">
                        <a16:creationId xmlns:a16="http://schemas.microsoft.com/office/drawing/2014/main" id="{3D58B4A8-80B7-4735-990A-6DC7D0064D1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2" name="Oval 431">
                    <a:extLst>
                      <a:ext uri="{FF2B5EF4-FFF2-40B4-BE49-F238E27FC236}">
                        <a16:creationId xmlns:a16="http://schemas.microsoft.com/office/drawing/2014/main" id="{5A888929-E7D6-407F-87D4-3A9BC97699AC}"/>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 name="Group 2">
                <a:extLst>
                  <a:ext uri="{FF2B5EF4-FFF2-40B4-BE49-F238E27FC236}">
                    <a16:creationId xmlns:a16="http://schemas.microsoft.com/office/drawing/2014/main" id="{7CA1A046-0E7C-53E7-09FB-9CC9053A2110}"/>
                  </a:ext>
                </a:extLst>
              </p:cNvPr>
              <p:cNvGrpSpPr/>
              <p:nvPr/>
            </p:nvGrpSpPr>
            <p:grpSpPr>
              <a:xfrm flipH="1">
                <a:off x="8444050" y="4349789"/>
                <a:ext cx="138952" cy="183049"/>
                <a:chOff x="3374250" y="2136973"/>
                <a:chExt cx="138952" cy="183049"/>
              </a:xfrm>
            </p:grpSpPr>
            <p:sp>
              <p:nvSpPr>
                <p:cNvPr id="7" name="Arc 6">
                  <a:extLst>
                    <a:ext uri="{FF2B5EF4-FFF2-40B4-BE49-F238E27FC236}">
                      <a16:creationId xmlns:a16="http://schemas.microsoft.com/office/drawing/2014/main" id="{A33AF009-A9BD-7F38-3D37-CB84701B263F}"/>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E3E35EC9-F04A-60AF-6912-42F30DD77668}"/>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704F6956-E0EC-0E2A-B17B-45205F86EAA6}"/>
                  </a:ext>
                </a:extLst>
              </p:cNvPr>
              <p:cNvGrpSpPr/>
              <p:nvPr/>
            </p:nvGrpSpPr>
            <p:grpSpPr>
              <a:xfrm flipH="1">
                <a:off x="8433122" y="4287247"/>
                <a:ext cx="164149" cy="91960"/>
                <a:chOff x="3359696" y="2092443"/>
                <a:chExt cx="164149" cy="91960"/>
              </a:xfrm>
            </p:grpSpPr>
            <p:sp>
              <p:nvSpPr>
                <p:cNvPr id="44" name="Oval 43">
                  <a:extLst>
                    <a:ext uri="{FF2B5EF4-FFF2-40B4-BE49-F238E27FC236}">
                      <a16:creationId xmlns:a16="http://schemas.microsoft.com/office/drawing/2014/main" id="{F8E67FFD-9AC9-02A1-B0D1-20B3AAB78151}"/>
                    </a:ext>
                  </a:extLst>
                </p:cNvPr>
                <p:cNvSpPr/>
                <p:nvPr/>
              </p:nvSpPr>
              <p:spPr>
                <a:xfrm rot="15525259">
                  <a:off x="3390690" y="2104704"/>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3A34CBD4-AE58-1332-36D6-DE635A1D4AEC}"/>
                    </a:ext>
                  </a:extLst>
                </p:cNvPr>
                <p:cNvGrpSpPr/>
                <p:nvPr/>
              </p:nvGrpSpPr>
              <p:grpSpPr>
                <a:xfrm>
                  <a:off x="3431885" y="2095823"/>
                  <a:ext cx="91960" cy="74240"/>
                  <a:chOff x="3012615" y="1556792"/>
                  <a:chExt cx="91960" cy="74240"/>
                </a:xfrm>
              </p:grpSpPr>
              <p:sp>
                <p:nvSpPr>
                  <p:cNvPr id="30" name="Oval 29">
                    <a:extLst>
                      <a:ext uri="{FF2B5EF4-FFF2-40B4-BE49-F238E27FC236}">
                        <a16:creationId xmlns:a16="http://schemas.microsoft.com/office/drawing/2014/main" id="{C4A479E6-AB5E-F4D1-D9B5-B9BD20137A72}"/>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0AB5048E-8327-08BD-9A98-742D4A729FF9}"/>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A897BCB-F077-4C82-25B9-DD05F5CE1025}"/>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9EB22949-6D20-0D28-2F37-AF4352A85736}"/>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3FF6BE7-97D0-4895-FF88-2EC32F5E7758}"/>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56BB07D-DD0A-75C7-4903-9FB3BDA9348C}"/>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2B55921-FD62-376F-1187-19ECD6300E2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FF112F79-6715-C551-1926-F3E0738392C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F68C66C0-D005-BEBD-5F23-626E133DF522}"/>
                    </a:ext>
                  </a:extLst>
                </p:cNvPr>
                <p:cNvGrpSpPr/>
                <p:nvPr/>
              </p:nvGrpSpPr>
              <p:grpSpPr>
                <a:xfrm rot="16200000">
                  <a:off x="3350836" y="2101303"/>
                  <a:ext cx="91960" cy="74240"/>
                  <a:chOff x="3012615" y="1556792"/>
                  <a:chExt cx="91960" cy="74240"/>
                </a:xfrm>
              </p:grpSpPr>
              <p:sp>
                <p:nvSpPr>
                  <p:cNvPr id="19" name="Oval 18">
                    <a:extLst>
                      <a:ext uri="{FF2B5EF4-FFF2-40B4-BE49-F238E27FC236}">
                        <a16:creationId xmlns:a16="http://schemas.microsoft.com/office/drawing/2014/main" id="{FC206248-437B-78AF-55DC-6A158791E955}"/>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B9EA6B6E-8E1A-95E2-12F6-00C6D3B340C7}"/>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0560FC7-461A-DADE-82DE-518F493FE66A}"/>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EC8C571F-5E98-2E4A-BF8C-2275A4B2BB20}"/>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465D462E-6A7A-889B-FCF7-4F1A3548937B}"/>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75790C9E-401D-15B5-A3A0-A8EFB123BA61}"/>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48B07D5-99EF-0B39-471A-CA7CF2CB6A9C}"/>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1F14A00-DC57-6F19-2006-333B50CFD1F3}"/>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8" name="Rectangle 47">
                <a:extLst>
                  <a:ext uri="{FF2B5EF4-FFF2-40B4-BE49-F238E27FC236}">
                    <a16:creationId xmlns:a16="http://schemas.microsoft.com/office/drawing/2014/main" id="{280F8928-0470-D92D-3079-EDCD61E950E5}"/>
                  </a:ext>
                </a:extLst>
              </p:cNvPr>
              <p:cNvSpPr/>
              <p:nvPr/>
            </p:nvSpPr>
            <p:spPr>
              <a:xfrm>
                <a:off x="8501902" y="3895379"/>
                <a:ext cx="255190" cy="260143"/>
              </a:xfrm>
              <a:prstGeom prst="rect">
                <a:avLst/>
              </a:prstGeom>
              <a:solidFill>
                <a:schemeClr val="bg1">
                  <a:lumMod val="50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76" name="Group 475">
                <a:extLst>
                  <a:ext uri="{FF2B5EF4-FFF2-40B4-BE49-F238E27FC236}">
                    <a16:creationId xmlns:a16="http://schemas.microsoft.com/office/drawing/2014/main" id="{8B6F6424-822D-4484-8B69-402A833A8DAE}"/>
                  </a:ext>
                </a:extLst>
              </p:cNvPr>
              <p:cNvGrpSpPr/>
              <p:nvPr/>
            </p:nvGrpSpPr>
            <p:grpSpPr>
              <a:xfrm>
                <a:off x="8049284" y="3919313"/>
                <a:ext cx="138952" cy="224384"/>
                <a:chOff x="3374250" y="2110578"/>
                <a:chExt cx="138952" cy="224384"/>
              </a:xfrm>
            </p:grpSpPr>
            <p:sp>
              <p:nvSpPr>
                <p:cNvPr id="477" name="Arc 476">
                  <a:extLst>
                    <a:ext uri="{FF2B5EF4-FFF2-40B4-BE49-F238E27FC236}">
                      <a16:creationId xmlns:a16="http://schemas.microsoft.com/office/drawing/2014/main" id="{35DB1B2F-439A-E131-94D3-6E5ECC682F6C}"/>
                    </a:ext>
                  </a:extLst>
                </p:cNvPr>
                <p:cNvSpPr/>
                <p:nvPr/>
              </p:nvSpPr>
              <p:spPr>
                <a:xfrm>
                  <a:off x="3374250" y="2147204"/>
                  <a:ext cx="45719" cy="165559"/>
                </a:xfrm>
                <a:prstGeom prst="arc">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8" name="Arc 477">
                  <a:extLst>
                    <a:ext uri="{FF2B5EF4-FFF2-40B4-BE49-F238E27FC236}">
                      <a16:creationId xmlns:a16="http://schemas.microsoft.com/office/drawing/2014/main" id="{7A276120-16F6-C034-0CF8-985F6CB3151C}"/>
                    </a:ext>
                  </a:extLst>
                </p:cNvPr>
                <p:cNvSpPr/>
                <p:nvPr/>
              </p:nvSpPr>
              <p:spPr>
                <a:xfrm>
                  <a:off x="3382597" y="2110578"/>
                  <a:ext cx="52666" cy="224384"/>
                </a:xfrm>
                <a:prstGeom prst="arc">
                  <a:avLst>
                    <a:gd name="adj1" fmla="val 16721663"/>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9" name="Arc 478">
                  <a:extLst>
                    <a:ext uri="{FF2B5EF4-FFF2-40B4-BE49-F238E27FC236}">
                      <a16:creationId xmlns:a16="http://schemas.microsoft.com/office/drawing/2014/main" id="{40F7E178-0C64-F0F8-2947-E9516DA44289}"/>
                    </a:ext>
                  </a:extLst>
                </p:cNvPr>
                <p:cNvSpPr/>
                <p:nvPr/>
              </p:nvSpPr>
              <p:spPr>
                <a:xfrm flipH="1">
                  <a:off x="3449259" y="2136973"/>
                  <a:ext cx="63943" cy="183049"/>
                </a:xfrm>
                <a:prstGeom prst="arc">
                  <a:avLst>
                    <a:gd name="adj1" fmla="val 16159664"/>
                    <a:gd name="adj2" fmla="val 0"/>
                  </a:avLst>
                </a:prstGeom>
                <a:ln>
                  <a:solidFill>
                    <a:srgbClr val="77CB8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80" name="Group 479">
                <a:extLst>
                  <a:ext uri="{FF2B5EF4-FFF2-40B4-BE49-F238E27FC236}">
                    <a16:creationId xmlns:a16="http://schemas.microsoft.com/office/drawing/2014/main" id="{08976BB5-6C08-74CC-5971-0932209AC060}"/>
                  </a:ext>
                </a:extLst>
              </p:cNvPr>
              <p:cNvGrpSpPr/>
              <p:nvPr/>
            </p:nvGrpSpPr>
            <p:grpSpPr>
              <a:xfrm>
                <a:off x="8038356" y="3870797"/>
                <a:ext cx="164149" cy="104329"/>
                <a:chOff x="3359696" y="2080074"/>
                <a:chExt cx="164149" cy="104329"/>
              </a:xfrm>
            </p:grpSpPr>
            <p:grpSp>
              <p:nvGrpSpPr>
                <p:cNvPr id="481" name="Group 480">
                  <a:extLst>
                    <a:ext uri="{FF2B5EF4-FFF2-40B4-BE49-F238E27FC236}">
                      <a16:creationId xmlns:a16="http://schemas.microsoft.com/office/drawing/2014/main" id="{EFAAE0D1-D627-7317-4D23-EF6E768E8B44}"/>
                    </a:ext>
                  </a:extLst>
                </p:cNvPr>
                <p:cNvGrpSpPr/>
                <p:nvPr/>
              </p:nvGrpSpPr>
              <p:grpSpPr>
                <a:xfrm>
                  <a:off x="3378090" y="2080074"/>
                  <a:ext cx="91960" cy="74240"/>
                  <a:chOff x="3012615" y="1556792"/>
                  <a:chExt cx="91960" cy="74240"/>
                </a:xfrm>
              </p:grpSpPr>
              <p:sp>
                <p:nvSpPr>
                  <p:cNvPr id="500" name="Oval 499">
                    <a:extLst>
                      <a:ext uri="{FF2B5EF4-FFF2-40B4-BE49-F238E27FC236}">
                        <a16:creationId xmlns:a16="http://schemas.microsoft.com/office/drawing/2014/main" id="{9D59C081-26A8-62F7-A459-BBAE252F8460}"/>
                      </a:ext>
                    </a:extLst>
                  </p:cNvPr>
                  <p:cNvSpPr/>
                  <p:nvPr/>
                </p:nvSpPr>
                <p:spPr>
                  <a:xfrm>
                    <a:off x="3049856" y="1556792"/>
                    <a:ext cx="18000" cy="432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1" name="Oval 500">
                    <a:extLst>
                      <a:ext uri="{FF2B5EF4-FFF2-40B4-BE49-F238E27FC236}">
                        <a16:creationId xmlns:a16="http://schemas.microsoft.com/office/drawing/2014/main" id="{31639C3C-562D-C0E8-6853-2A8BF2DD578C}"/>
                      </a:ext>
                    </a:extLst>
                  </p:cNvPr>
                  <p:cNvSpPr/>
                  <p:nvPr/>
                </p:nvSpPr>
                <p:spPr>
                  <a:xfrm rot="5120595">
                    <a:off x="3069059" y="1566535"/>
                    <a:ext cx="18000" cy="432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2" name="Oval 501">
                    <a:extLst>
                      <a:ext uri="{FF2B5EF4-FFF2-40B4-BE49-F238E27FC236}">
                        <a16:creationId xmlns:a16="http://schemas.microsoft.com/office/drawing/2014/main" id="{DD339660-0176-B61A-F195-5FA2736863CB}"/>
                      </a:ext>
                    </a:extLst>
                  </p:cNvPr>
                  <p:cNvSpPr/>
                  <p:nvPr/>
                </p:nvSpPr>
                <p:spPr>
                  <a:xfrm rot="6811748">
                    <a:off x="3073975" y="158440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3" name="Oval 502">
                    <a:extLst>
                      <a:ext uri="{FF2B5EF4-FFF2-40B4-BE49-F238E27FC236}">
                        <a16:creationId xmlns:a16="http://schemas.microsoft.com/office/drawing/2014/main" id="{81EF5F38-18C1-43FB-6A31-04DA7D80AADA}"/>
                      </a:ext>
                    </a:extLst>
                  </p:cNvPr>
                  <p:cNvSpPr/>
                  <p:nvPr/>
                </p:nvSpPr>
                <p:spPr>
                  <a:xfrm rot="9537847">
                    <a:off x="3051640" y="158783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4" name="Oval 503">
                    <a:extLst>
                      <a:ext uri="{FF2B5EF4-FFF2-40B4-BE49-F238E27FC236}">
                        <a16:creationId xmlns:a16="http://schemas.microsoft.com/office/drawing/2014/main" id="{EB7835CE-4F54-2887-C64B-2E10E436F748}"/>
                      </a:ext>
                    </a:extLst>
                  </p:cNvPr>
                  <p:cNvSpPr/>
                  <p:nvPr/>
                </p:nvSpPr>
                <p:spPr>
                  <a:xfrm rot="15525259">
                    <a:off x="3025215" y="1581422"/>
                    <a:ext cx="18000" cy="43200"/>
                  </a:xfrm>
                  <a:prstGeom prst="ellipse">
                    <a:avLst/>
                  </a:prstGeom>
                  <a:solidFill>
                    <a:srgbClr val="E1D20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5" name="Oval 504">
                    <a:extLst>
                      <a:ext uri="{FF2B5EF4-FFF2-40B4-BE49-F238E27FC236}">
                        <a16:creationId xmlns:a16="http://schemas.microsoft.com/office/drawing/2014/main" id="{813EE102-1540-0E15-368D-CFBD77ED99F9}"/>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6" name="Oval 505">
                    <a:extLst>
                      <a:ext uri="{FF2B5EF4-FFF2-40B4-BE49-F238E27FC236}">
                        <a16:creationId xmlns:a16="http://schemas.microsoft.com/office/drawing/2014/main" id="{BC4C2769-331C-8987-77D5-60513DF44C2B}"/>
                      </a:ext>
                    </a:extLst>
                  </p:cNvPr>
                  <p:cNvSpPr/>
                  <p:nvPr/>
                </p:nvSpPr>
                <p:spPr>
                  <a:xfrm rot="13481249">
                    <a:off x="3040856" y="1587259"/>
                    <a:ext cx="18000" cy="43200"/>
                  </a:xfrm>
                  <a:prstGeom prst="ellipse">
                    <a:avLst/>
                  </a:prstGeom>
                  <a:solidFill>
                    <a:srgbClr val="F6E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7" name="Oval 506">
                    <a:extLst>
                      <a:ext uri="{FF2B5EF4-FFF2-40B4-BE49-F238E27FC236}">
                        <a16:creationId xmlns:a16="http://schemas.microsoft.com/office/drawing/2014/main" id="{60EF7373-07E0-7680-9F7D-2B458219D7FB}"/>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2" name="Group 481">
                  <a:extLst>
                    <a:ext uri="{FF2B5EF4-FFF2-40B4-BE49-F238E27FC236}">
                      <a16:creationId xmlns:a16="http://schemas.microsoft.com/office/drawing/2014/main" id="{DBF59CF9-1D74-6B1E-4CE4-D0F3D0405BA4}"/>
                    </a:ext>
                  </a:extLst>
                </p:cNvPr>
                <p:cNvGrpSpPr/>
                <p:nvPr/>
              </p:nvGrpSpPr>
              <p:grpSpPr>
                <a:xfrm>
                  <a:off x="3431885" y="2095823"/>
                  <a:ext cx="91960" cy="74240"/>
                  <a:chOff x="3012615" y="1556792"/>
                  <a:chExt cx="91960" cy="74240"/>
                </a:xfrm>
              </p:grpSpPr>
              <p:sp>
                <p:nvSpPr>
                  <p:cNvPr id="492" name="Oval 491">
                    <a:extLst>
                      <a:ext uri="{FF2B5EF4-FFF2-40B4-BE49-F238E27FC236}">
                        <a16:creationId xmlns:a16="http://schemas.microsoft.com/office/drawing/2014/main" id="{80BCD0B6-AD8B-42DB-6666-9F28CE1A2AB3}"/>
                      </a:ext>
                    </a:extLst>
                  </p:cNvPr>
                  <p:cNvSpPr/>
                  <p:nvPr/>
                </p:nvSpPr>
                <p:spPr>
                  <a:xfrm>
                    <a:off x="3049856" y="1556792"/>
                    <a:ext cx="18000" cy="432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3" name="Oval 492">
                    <a:extLst>
                      <a:ext uri="{FF2B5EF4-FFF2-40B4-BE49-F238E27FC236}">
                        <a16:creationId xmlns:a16="http://schemas.microsoft.com/office/drawing/2014/main" id="{CF7B245D-1FBF-A988-3078-8EC97BD47A7F}"/>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4" name="Oval 493">
                    <a:extLst>
                      <a:ext uri="{FF2B5EF4-FFF2-40B4-BE49-F238E27FC236}">
                        <a16:creationId xmlns:a16="http://schemas.microsoft.com/office/drawing/2014/main" id="{F34FD84C-9F9F-74C0-DA64-C339FDBEE2C4}"/>
                      </a:ext>
                    </a:extLst>
                  </p:cNvPr>
                  <p:cNvSpPr/>
                  <p:nvPr/>
                </p:nvSpPr>
                <p:spPr>
                  <a:xfrm rot="6811748">
                    <a:off x="3073975" y="158440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5" name="Oval 494">
                    <a:extLst>
                      <a:ext uri="{FF2B5EF4-FFF2-40B4-BE49-F238E27FC236}">
                        <a16:creationId xmlns:a16="http://schemas.microsoft.com/office/drawing/2014/main" id="{AFEEB20D-7AD4-E013-FCC7-A8F52507A0D1}"/>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6" name="Oval 495">
                    <a:extLst>
                      <a:ext uri="{FF2B5EF4-FFF2-40B4-BE49-F238E27FC236}">
                        <a16:creationId xmlns:a16="http://schemas.microsoft.com/office/drawing/2014/main" id="{2EE98DEB-9EDF-0E6E-D283-2140AB5F2C54}"/>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7" name="Oval 496">
                    <a:extLst>
                      <a:ext uri="{FF2B5EF4-FFF2-40B4-BE49-F238E27FC236}">
                        <a16:creationId xmlns:a16="http://schemas.microsoft.com/office/drawing/2014/main" id="{04D8E1B0-A247-8BEC-0BC6-303637E879C4}"/>
                      </a:ext>
                    </a:extLst>
                  </p:cNvPr>
                  <p:cNvSpPr/>
                  <p:nvPr/>
                </p:nvSpPr>
                <p:spPr>
                  <a:xfrm rot="19040717">
                    <a:off x="3027957" y="1557486"/>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8" name="Oval 497">
                    <a:extLst>
                      <a:ext uri="{FF2B5EF4-FFF2-40B4-BE49-F238E27FC236}">
                        <a16:creationId xmlns:a16="http://schemas.microsoft.com/office/drawing/2014/main" id="{76D6B4EC-8621-BB59-B31C-F352D66E855D}"/>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9" name="Oval 498">
                    <a:extLst>
                      <a:ext uri="{FF2B5EF4-FFF2-40B4-BE49-F238E27FC236}">
                        <a16:creationId xmlns:a16="http://schemas.microsoft.com/office/drawing/2014/main" id="{071F5652-DE21-472C-8262-1FB82E642057}"/>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83" name="Group 482">
                  <a:extLst>
                    <a:ext uri="{FF2B5EF4-FFF2-40B4-BE49-F238E27FC236}">
                      <a16:creationId xmlns:a16="http://schemas.microsoft.com/office/drawing/2014/main" id="{D144262A-D129-E790-66AF-3C0BD531B915}"/>
                    </a:ext>
                  </a:extLst>
                </p:cNvPr>
                <p:cNvGrpSpPr/>
                <p:nvPr/>
              </p:nvGrpSpPr>
              <p:grpSpPr>
                <a:xfrm rot="16200000">
                  <a:off x="3350836" y="2101303"/>
                  <a:ext cx="91960" cy="74240"/>
                  <a:chOff x="3012615" y="1556792"/>
                  <a:chExt cx="91960" cy="74240"/>
                </a:xfrm>
              </p:grpSpPr>
              <p:sp>
                <p:nvSpPr>
                  <p:cNvPr id="484" name="Oval 483">
                    <a:extLst>
                      <a:ext uri="{FF2B5EF4-FFF2-40B4-BE49-F238E27FC236}">
                        <a16:creationId xmlns:a16="http://schemas.microsoft.com/office/drawing/2014/main" id="{9F95B9E7-927A-22B8-1165-3B9E5B5CE88E}"/>
                      </a:ext>
                    </a:extLst>
                  </p:cNvPr>
                  <p:cNvSpPr/>
                  <p:nvPr/>
                </p:nvSpPr>
                <p:spPr>
                  <a:xfrm>
                    <a:off x="3049856" y="155679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E30F5EF2-A84D-3B39-F776-56E584005182}"/>
                      </a:ext>
                    </a:extLst>
                  </p:cNvPr>
                  <p:cNvSpPr/>
                  <p:nvPr/>
                </p:nvSpPr>
                <p:spPr>
                  <a:xfrm rot="5120595">
                    <a:off x="3069059" y="1566535"/>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86FEDD3D-D6AC-2E9D-B2EE-AD0579E37832}"/>
                      </a:ext>
                    </a:extLst>
                  </p:cNvPr>
                  <p:cNvSpPr/>
                  <p:nvPr/>
                </p:nvSpPr>
                <p:spPr>
                  <a:xfrm rot="6811748">
                    <a:off x="3073975" y="1584402"/>
                    <a:ext cx="18000" cy="432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6F494BFE-A4BF-8C1A-7BE6-649E0B951FDF}"/>
                      </a:ext>
                    </a:extLst>
                  </p:cNvPr>
                  <p:cNvSpPr/>
                  <p:nvPr/>
                </p:nvSpPr>
                <p:spPr>
                  <a:xfrm rot="9537847">
                    <a:off x="3051640" y="158783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D4772894-9897-904D-D100-84624961EE92}"/>
                      </a:ext>
                    </a:extLst>
                  </p:cNvPr>
                  <p:cNvSpPr/>
                  <p:nvPr/>
                </p:nvSpPr>
                <p:spPr>
                  <a:xfrm rot="15525259">
                    <a:off x="3025215" y="1581422"/>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380DCCB6-95F3-101A-C851-D33673C1F93C}"/>
                      </a:ext>
                    </a:extLst>
                  </p:cNvPr>
                  <p:cNvSpPr/>
                  <p:nvPr/>
                </p:nvSpPr>
                <p:spPr>
                  <a:xfrm rot="19040717">
                    <a:off x="3027957" y="1557486"/>
                    <a:ext cx="18000" cy="432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511ED05F-F3D0-BEBC-734B-70FD3CA435CF}"/>
                      </a:ext>
                    </a:extLst>
                  </p:cNvPr>
                  <p:cNvSpPr/>
                  <p:nvPr/>
                </p:nvSpPr>
                <p:spPr>
                  <a:xfrm rot="13481249">
                    <a:off x="3040856" y="1587259"/>
                    <a:ext cx="18000" cy="4320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6D9F32B5-EF71-5461-A943-3EBCD51FDDE2}"/>
                      </a:ext>
                    </a:extLst>
                  </p:cNvPr>
                  <p:cNvSpPr/>
                  <p:nvPr/>
                </p:nvSpPr>
                <p:spPr>
                  <a:xfrm>
                    <a:off x="3049991" y="1586583"/>
                    <a:ext cx="18000" cy="18000"/>
                  </a:xfrm>
                  <a:prstGeom prst="ellipse">
                    <a:avLst/>
                  </a:prstGeom>
                  <a:solidFill>
                    <a:srgbClr val="FBF9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mc:AlternateContent xmlns:mc="http://schemas.openxmlformats.org/markup-compatibility/2006">
        <mc:Choice xmlns:am3d="http://schemas.microsoft.com/office/drawing/2017/model3d" Requires="am3d">
          <p:graphicFrame>
            <p:nvGraphicFramePr>
              <p:cNvPr id="15" name="3D Model 14" descr="Cat">
                <a:extLst>
                  <a:ext uri="{FF2B5EF4-FFF2-40B4-BE49-F238E27FC236}">
                    <a16:creationId xmlns:a16="http://schemas.microsoft.com/office/drawing/2014/main" id="{69CF6766-F167-4A8F-9BF5-F77ECDF170A7}"/>
                  </a:ext>
                </a:extLst>
              </p:cNvPr>
              <p:cNvGraphicFramePr>
                <a:graphicFrameLocks noChangeAspect="1"/>
              </p:cNvGraphicFramePr>
              <p:nvPr/>
            </p:nvGraphicFramePr>
            <p:xfrm>
              <a:off x="7668062" y="4211660"/>
              <a:ext cx="283352" cy="252000"/>
            </p:xfrm>
            <a:graphic>
              <a:graphicData uri="http://schemas.microsoft.com/office/drawing/2017/model3d">
                <am3d:model3d r:embed="rId8">
                  <am3d:spPr>
                    <a:xfrm>
                      <a:off x="0" y="0"/>
                      <a:ext cx="283352" cy="252000"/>
                    </a:xfrm>
                    <a:prstGeom prst="rect">
                      <a:avLst/>
                    </a:prstGeom>
                  </am3d:spPr>
                  <am3d:camera>
                    <am3d:pos x="0" y="0" z="61367006"/>
                    <am3d:up dx="0" dy="36000000" dz="0"/>
                    <am3d:lookAt x="0" y="0" z="0"/>
                    <am3d:perspective fov="2700000"/>
                  </am3d:camera>
                  <am3d:trans>
                    <am3d:meterPerModelUnit n="24543664" d="1000000"/>
                    <am3d:preTrans dx="0" dy="-14085168" dz="-668618"/>
                    <am3d:scale>
                      <am3d:sx n="1000000" d="1000000"/>
                      <am3d:sy n="1000000" d="1000000"/>
                      <am3d:sz n="1000000" d="1000000"/>
                    </am3d:scale>
                    <am3d:rot ax="3078014" ay="-3197040" az="-2700991"/>
                    <am3d:postTrans dx="0" dy="0" dz="0"/>
                  </am3d:trans>
                  <am3d:raster rName="Office3DRenderer" rVer="16.0.8326">
                    <am3d:blip r:embed="rId9"/>
                  </am3d:raster>
                  <am3d:objViewport viewportSz="3307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Cat">
                <a:extLst>
                  <a:ext uri="{FF2B5EF4-FFF2-40B4-BE49-F238E27FC236}">
                    <a16:creationId xmlns:a16="http://schemas.microsoft.com/office/drawing/2014/main" id="{69CF6766-F167-4A8F-9BF5-F77ECDF170A7}"/>
                  </a:ext>
                </a:extLst>
              </p:cNvPr>
              <p:cNvPicPr>
                <a:picLocks noGrp="1" noRot="1" noChangeAspect="1" noMove="1" noResize="1" noEditPoints="1" noAdjustHandles="1" noChangeArrowheads="1" noChangeShapeType="1" noCrop="1"/>
              </p:cNvPicPr>
              <p:nvPr/>
            </p:nvPicPr>
            <p:blipFill>
              <a:blip r:embed="rId9"/>
              <a:stretch>
                <a:fillRect/>
              </a:stretch>
            </p:blipFill>
            <p:spPr>
              <a:xfrm>
                <a:off x="7668062" y="4211660"/>
                <a:ext cx="283352" cy="252000"/>
              </a:xfrm>
              <a:prstGeom prst="rect">
                <a:avLst/>
              </a:prstGeom>
            </p:spPr>
          </p:pic>
        </mc:Fallback>
      </mc:AlternateContent>
      <p:grpSp>
        <p:nvGrpSpPr>
          <p:cNvPr id="261" name="Group 260">
            <a:extLst>
              <a:ext uri="{FF2B5EF4-FFF2-40B4-BE49-F238E27FC236}">
                <a16:creationId xmlns:a16="http://schemas.microsoft.com/office/drawing/2014/main" id="{3BD40722-56F2-478B-A0A0-AE9A989359C2}"/>
              </a:ext>
            </a:extLst>
          </p:cNvPr>
          <p:cNvGrpSpPr/>
          <p:nvPr/>
        </p:nvGrpSpPr>
        <p:grpSpPr>
          <a:xfrm>
            <a:off x="2063552" y="2195572"/>
            <a:ext cx="5480390" cy="3421656"/>
            <a:chOff x="5662469" y="1962233"/>
            <a:chExt cx="5480390" cy="3421656"/>
          </a:xfrm>
        </p:grpSpPr>
        <p:grpSp>
          <p:nvGrpSpPr>
            <p:cNvPr id="262" name="Group 261">
              <a:extLst>
                <a:ext uri="{FF2B5EF4-FFF2-40B4-BE49-F238E27FC236}">
                  <a16:creationId xmlns:a16="http://schemas.microsoft.com/office/drawing/2014/main" id="{58960B02-6F96-413E-A798-23039511BEC9}"/>
                </a:ext>
              </a:extLst>
            </p:cNvPr>
            <p:cNvGrpSpPr/>
            <p:nvPr/>
          </p:nvGrpSpPr>
          <p:grpSpPr>
            <a:xfrm>
              <a:off x="5663489" y="2222229"/>
              <a:ext cx="5479370" cy="3161660"/>
              <a:chOff x="5320630" y="1518340"/>
              <a:chExt cx="5479370" cy="3161660"/>
            </a:xfrm>
          </p:grpSpPr>
          <p:sp>
            <p:nvSpPr>
              <p:cNvPr id="264" name="Rectangle 263">
                <a:hlinkClick r:id="rId10" action="ppaction://hlinksldjump"/>
                <a:extLst>
                  <a:ext uri="{FF2B5EF4-FFF2-40B4-BE49-F238E27FC236}">
                    <a16:creationId xmlns:a16="http://schemas.microsoft.com/office/drawing/2014/main" id="{5581252B-7DCB-4EC5-A355-28ADE8F75DC1}"/>
                  </a:ext>
                </a:extLst>
              </p:cNvPr>
              <p:cNvSpPr/>
              <p:nvPr/>
            </p:nvSpPr>
            <p:spPr>
              <a:xfrm>
                <a:off x="5320630" y="1518340"/>
                <a:ext cx="5479370" cy="3161660"/>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Veterinary medicines (e.g. endectocides such as worming treatments and wash off lice treatments), and their metabolites, also enter the environment via similar routes to human medicine. Our understanding of their ecological impact is limited by a lack of monitoring and toxicological data (especially for metabolites) but it is generally thought that pets are a minor source of pharmaceuticals in the       environment.</a:t>
                </a:r>
              </a:p>
            </p:txBody>
          </p:sp>
          <p:sp>
            <p:nvSpPr>
              <p:cNvPr id="265" name="Right Triangle 264">
                <a:hlinkClick r:id="rId10" action="ppaction://hlinksldjump"/>
                <a:extLst>
                  <a:ext uri="{FF2B5EF4-FFF2-40B4-BE49-F238E27FC236}">
                    <a16:creationId xmlns:a16="http://schemas.microsoft.com/office/drawing/2014/main" id="{8284FF0F-C966-44A8-8F16-D08DBA0BCAB0}"/>
                  </a:ext>
                </a:extLst>
              </p:cNvPr>
              <p:cNvSpPr/>
              <p:nvPr/>
            </p:nvSpPr>
            <p:spPr>
              <a:xfrm flipH="1">
                <a:off x="9683628" y="3564000"/>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263" name="TextBox 262">
              <a:hlinkClick r:id="rId10" action="ppaction://hlinksldjump"/>
              <a:extLst>
                <a:ext uri="{FF2B5EF4-FFF2-40B4-BE49-F238E27FC236}">
                  <a16:creationId xmlns:a16="http://schemas.microsoft.com/office/drawing/2014/main" id="{556251B7-61D2-4A47-8BE1-D5FE0008F8EF}"/>
                </a:ext>
              </a:extLst>
            </p:cNvPr>
            <p:cNvSpPr txBox="1"/>
            <p:nvPr/>
          </p:nvSpPr>
          <p:spPr>
            <a:xfrm>
              <a:off x="5662469" y="1962233"/>
              <a:ext cx="5480389" cy="369332"/>
            </a:xfrm>
            <a:prstGeom prst="rect">
              <a:avLst/>
            </a:prstGeom>
            <a:solidFill>
              <a:schemeClr val="accent2"/>
            </a:solidFill>
          </p:spPr>
          <p:txBody>
            <a:bodyPr wrap="square" rtlCol="0">
              <a:spAutoFit/>
            </a:bodyPr>
            <a:lstStyle/>
            <a:p>
              <a:r>
                <a:rPr lang="en-GB" dirty="0">
                  <a:solidFill>
                    <a:schemeClr val="accent3"/>
                  </a:solidFill>
                </a:rPr>
                <a:t>Domestic residence</a:t>
              </a:r>
            </a:p>
          </p:txBody>
        </p:sp>
      </p:grpSp>
    </p:spTree>
    <p:custDataLst>
      <p:tags r:id="rId1"/>
    </p:custDataLst>
    <p:extLst>
      <p:ext uri="{BB962C8B-B14F-4D97-AF65-F5344CB8AC3E}">
        <p14:creationId xmlns:p14="http://schemas.microsoft.com/office/powerpoint/2010/main" val="2231749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2017C-8FE4-4042-C133-03072C25D3A2}"/>
              </a:ext>
            </a:extLst>
          </p:cNvPr>
          <p:cNvSpPr>
            <a:spLocks noGrp="1"/>
          </p:cNvSpPr>
          <p:nvPr>
            <p:ph type="title"/>
          </p:nvPr>
        </p:nvSpPr>
        <p:spPr>
          <a:xfrm>
            <a:off x="356420" y="365125"/>
            <a:ext cx="4155404" cy="1407691"/>
          </a:xfrm>
        </p:spPr>
        <p:txBody>
          <a:bodyPr>
            <a:noAutofit/>
          </a:bodyPr>
          <a:lstStyle/>
          <a:p>
            <a:r>
              <a:rPr lang="en-GB" dirty="0"/>
              <a:t>Positive actions</a:t>
            </a:r>
          </a:p>
        </p:txBody>
      </p:sp>
      <p:sp>
        <p:nvSpPr>
          <p:cNvPr id="5" name="Isosceles Triangle 4">
            <a:hlinkClick r:id="" action="ppaction://hlinkshowjump?jump=nextslide"/>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rId4" action="ppaction://hlinksldjump"/>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B4851896-95E2-EA86-9B39-048209564DF2}"/>
              </a:ext>
            </a:extLst>
          </p:cNvPr>
          <p:cNvSpPr>
            <a:spLocks noGrp="1"/>
          </p:cNvSpPr>
          <p:nvPr>
            <p:ph type="body" sz="quarter" idx="10"/>
          </p:nvPr>
        </p:nvSpPr>
        <p:spPr>
          <a:xfrm>
            <a:off x="357188" y="1238376"/>
            <a:ext cx="11330836" cy="4350864"/>
          </a:xfrm>
        </p:spPr>
        <p:txBody>
          <a:bodyPr/>
          <a:lstStyle/>
          <a:p>
            <a:pPr algn="just"/>
            <a:r>
              <a:rPr lang="en-GB" dirty="0"/>
              <a:t>Collection points and take back schemes would reduce the quantity of APIs entering the environment.</a:t>
            </a:r>
          </a:p>
          <a:p>
            <a:pPr algn="just"/>
            <a:r>
              <a:rPr lang="en-US" dirty="0"/>
              <a:t>A sustainable pharmacy supply chain also requires new innovative and readily biodegradable APIs, innovative low-impact dosage forms, deprescribing where appropriate and alternative therapies to pharmacological interventions (e.g. diet, exercise).</a:t>
            </a:r>
            <a:endParaRPr lang="en-GB" dirty="0"/>
          </a:p>
          <a:p>
            <a:pPr algn="just"/>
            <a:r>
              <a:rPr lang="en-GB" dirty="0"/>
              <a:t>Specialised wastewater treatments help process and degrade APIs before they enter the environment. T</a:t>
            </a:r>
            <a:r>
              <a:rPr lang="en-US" dirty="0"/>
              <a:t>he </a:t>
            </a:r>
            <a:r>
              <a:rPr lang="en-US" b="1" dirty="0">
                <a:solidFill>
                  <a:schemeClr val="accent3"/>
                </a:solidFill>
              </a:rPr>
              <a:t>Urban Wastewater Directive of</a:t>
            </a:r>
            <a:r>
              <a:rPr lang="en-US" dirty="0"/>
              <a:t> 2024 requires </a:t>
            </a:r>
            <a:r>
              <a:rPr lang="en-US" sz="1800" dirty="0"/>
              <a:t>that wastewater treatments will be mostly paid for by the companies that caused the pollution.</a:t>
            </a:r>
            <a:endParaRPr lang="en-GB" dirty="0"/>
          </a:p>
          <a:p>
            <a:pPr algn="just"/>
            <a:r>
              <a:rPr lang="en-GB" dirty="0"/>
              <a:t>Additional reading:</a:t>
            </a:r>
          </a:p>
          <a:p>
            <a:pPr lvl="1" algn="just"/>
            <a:r>
              <a:rPr lang="en-GB" dirty="0"/>
              <a:t>Climate change		</a:t>
            </a:r>
            <a:r>
              <a:rPr lang="en-GB" dirty="0">
                <a:solidFill>
                  <a:schemeClr val="tx2"/>
                </a:solidFill>
                <a:hlinkClick r:id="rId5">
                  <a:extLst>
                    <a:ext uri="{A12FA001-AC4F-418D-AE19-62706E023703}">
                      <ahyp:hlinkClr xmlns:ahyp="http://schemas.microsoft.com/office/drawing/2018/hyperlinkcolor" val="tx"/>
                    </a:ext>
                  </a:extLst>
                </a:hlinkClick>
              </a:rPr>
              <a:t>Sustainable Healthcare (book)</a:t>
            </a:r>
            <a:r>
              <a:rPr lang="en-GB" dirty="0"/>
              <a:t>	</a:t>
            </a:r>
          </a:p>
          <a:p>
            <a:pPr lvl="1" algn="just"/>
            <a:r>
              <a:rPr lang="en-GB" dirty="0"/>
              <a:t>Household waste		</a:t>
            </a:r>
            <a:r>
              <a:rPr lang="en-US" dirty="0">
                <a:solidFill>
                  <a:schemeClr val="tx2"/>
                </a:solidFill>
                <a:hlinkClick r:id="rId6">
                  <a:extLst>
                    <a:ext uri="{A12FA001-AC4F-418D-AE19-62706E023703}">
                      <ahyp:hlinkClr xmlns:ahyp="http://schemas.microsoft.com/office/drawing/2018/hyperlinkcolor" val="tx"/>
                    </a:ext>
                  </a:extLst>
                </a:hlinkClick>
              </a:rPr>
              <a:t>Pharmaceutical household waste</a:t>
            </a:r>
            <a:r>
              <a:rPr lang="en-US" dirty="0">
                <a:solidFill>
                  <a:schemeClr val="tx2"/>
                </a:solidFill>
              </a:rPr>
              <a:t> </a:t>
            </a:r>
          </a:p>
          <a:p>
            <a:pPr lvl="1" algn="just"/>
            <a:r>
              <a:rPr lang="en-GB" dirty="0"/>
              <a:t>OECD guidance		</a:t>
            </a:r>
            <a:r>
              <a:rPr lang="en-US" dirty="0">
                <a:solidFill>
                  <a:schemeClr val="tx2"/>
                </a:solidFill>
                <a:hlinkClick r:id="rId7">
                  <a:extLst>
                    <a:ext uri="{A12FA001-AC4F-418D-AE19-62706E023703}">
                      <ahyp:hlinkClr xmlns:ahyp="http://schemas.microsoft.com/office/drawing/2018/hyperlinkcolor" val="tx"/>
                    </a:ext>
                  </a:extLst>
                </a:hlinkClick>
              </a:rPr>
              <a:t>Pharmaceutical residues in freshwater</a:t>
            </a:r>
            <a:endParaRPr lang="en-US" dirty="0">
              <a:solidFill>
                <a:schemeClr val="tx2"/>
              </a:solidFill>
            </a:endParaRPr>
          </a:p>
          <a:p>
            <a:pPr lvl="1" algn="just"/>
            <a:r>
              <a:rPr lang="en-US" dirty="0"/>
              <a:t>Veterinary medicines</a:t>
            </a:r>
            <a:r>
              <a:rPr lang="en-US" dirty="0">
                <a:solidFill>
                  <a:schemeClr val="tx2"/>
                </a:solidFill>
              </a:rPr>
              <a:t>		</a:t>
            </a:r>
            <a:r>
              <a:rPr lang="en-US" dirty="0">
                <a:solidFill>
                  <a:schemeClr val="tx2"/>
                </a:solidFill>
                <a:hlinkClick r:id="rId8">
                  <a:extLst>
                    <a:ext uri="{A12FA001-AC4F-418D-AE19-62706E023703}">
                      <ahyp:hlinkClr xmlns:ahyp="http://schemas.microsoft.com/office/drawing/2018/hyperlinkcolor" val="tx"/>
                    </a:ext>
                  </a:extLst>
                </a:hlinkClick>
              </a:rPr>
              <a:t>Environmental risks</a:t>
            </a:r>
            <a:endParaRPr lang="en-US" dirty="0">
              <a:solidFill>
                <a:schemeClr val="tx2"/>
              </a:solidFill>
            </a:endParaRPr>
          </a:p>
          <a:p>
            <a:pPr lvl="1" algn="just">
              <a:tabLst>
                <a:tab pos="1617663" algn="l"/>
              </a:tabLst>
            </a:pPr>
            <a:r>
              <a:rPr lang="en-US" dirty="0"/>
              <a:t>Medicines in the environment</a:t>
            </a:r>
            <a:r>
              <a:rPr lang="en-US" dirty="0">
                <a:solidFill>
                  <a:schemeClr val="tx2"/>
                </a:solidFill>
              </a:rPr>
              <a:t>	1. </a:t>
            </a:r>
            <a:r>
              <a:rPr lang="de-DE" sz="1100" dirty="0">
                <a:solidFill>
                  <a:schemeClr val="tx2"/>
                </a:solidFill>
                <a:hlinkClick r:id="rId9">
                  <a:extLst>
                    <a:ext uri="{A12FA001-AC4F-418D-AE19-62706E023703}">
                      <ahyp:hlinkClr xmlns:ahyp="http://schemas.microsoft.com/office/drawing/2018/hyperlinkcolor" val="tx"/>
                    </a:ext>
                  </a:extLst>
                </a:hlinkClick>
              </a:rPr>
              <a:t>Umweltaspekte von Humanarzneimitteln in der medizinischen und pharmazeutischen Praxis</a:t>
            </a:r>
            <a:r>
              <a:rPr lang="en-US" sz="1100" dirty="0">
                <a:solidFill>
                  <a:schemeClr val="tx2"/>
                </a:solidFill>
                <a:hlinkClick r:id="rId9">
                  <a:extLst>
                    <a:ext uri="{A12FA001-AC4F-418D-AE19-62706E023703}">
                      <ahyp:hlinkClr xmlns:ahyp="http://schemas.microsoft.com/office/drawing/2018/hyperlinkcolor" val="tx"/>
                    </a:ext>
                  </a:extLst>
                </a:hlinkClick>
              </a:rPr>
              <a:t> </a:t>
            </a:r>
            <a:r>
              <a:rPr lang="en-US" dirty="0">
                <a:solidFill>
                  <a:schemeClr val="tx2"/>
                </a:solidFill>
                <a:hlinkClick r:id="rId9">
                  <a:extLst>
                    <a:ext uri="{A12FA001-AC4F-418D-AE19-62706E023703}">
                      <ahyp:hlinkClr xmlns:ahyp="http://schemas.microsoft.com/office/drawing/2018/hyperlinkcolor" val="tx"/>
                    </a:ext>
                  </a:extLst>
                </a:hlinkClick>
              </a:rPr>
              <a:t>(German)</a:t>
            </a:r>
            <a:endParaRPr lang="en-US" dirty="0">
              <a:solidFill>
                <a:schemeClr val="tx2"/>
              </a:solidFill>
            </a:endParaRPr>
          </a:p>
          <a:p>
            <a:pPr marL="3200400" lvl="7" indent="0" algn="just">
              <a:buNone/>
              <a:tabLst>
                <a:tab pos="1617663" algn="l"/>
              </a:tabLst>
            </a:pPr>
            <a:r>
              <a:rPr lang="en-US" sz="1500" dirty="0">
                <a:solidFill>
                  <a:schemeClr val="tx2"/>
                </a:solidFill>
              </a:rPr>
              <a:t>	2. </a:t>
            </a:r>
            <a:r>
              <a:rPr lang="en-US" sz="1500" dirty="0" err="1">
                <a:solidFill>
                  <a:schemeClr val="tx2"/>
                </a:solidFill>
                <a:hlinkClick r:id="rId10">
                  <a:extLst>
                    <a:ext uri="{A12FA001-AC4F-418D-AE19-62706E023703}">
                      <ahyp:hlinkClr xmlns:ahyp="http://schemas.microsoft.com/office/drawing/2018/hyperlinkcolor" val="tx"/>
                    </a:ext>
                  </a:extLst>
                </a:hlinkClick>
              </a:rPr>
              <a:t>Arzneimittelwirkstoffe</a:t>
            </a:r>
            <a:r>
              <a:rPr lang="en-US" sz="1500" dirty="0">
                <a:solidFill>
                  <a:schemeClr val="tx2"/>
                </a:solidFill>
                <a:hlinkClick r:id="rId10">
                  <a:extLst>
                    <a:ext uri="{A12FA001-AC4F-418D-AE19-62706E023703}">
                      <ahyp:hlinkClr xmlns:ahyp="http://schemas.microsoft.com/office/drawing/2018/hyperlinkcolor" val="tx"/>
                    </a:ext>
                  </a:extLst>
                </a:hlinkClick>
              </a:rPr>
              <a:t> </a:t>
            </a:r>
            <a:r>
              <a:rPr lang="en-US" sz="1500" dirty="0" err="1">
                <a:solidFill>
                  <a:schemeClr val="tx2"/>
                </a:solidFill>
                <a:hlinkClick r:id="rId10">
                  <a:extLst>
                    <a:ext uri="{A12FA001-AC4F-418D-AE19-62706E023703}">
                      <ahyp:hlinkClr xmlns:ahyp="http://schemas.microsoft.com/office/drawing/2018/hyperlinkcolor" val="tx"/>
                    </a:ext>
                  </a:extLst>
                </a:hlinkClick>
              </a:rPr>
              <a:t>im</a:t>
            </a:r>
            <a:r>
              <a:rPr lang="en-US" sz="1500" dirty="0">
                <a:solidFill>
                  <a:schemeClr val="tx2"/>
                </a:solidFill>
                <a:hlinkClick r:id="rId10">
                  <a:extLst>
                    <a:ext uri="{A12FA001-AC4F-418D-AE19-62706E023703}">
                      <ahyp:hlinkClr xmlns:ahyp="http://schemas.microsoft.com/office/drawing/2018/hyperlinkcolor" val="tx"/>
                    </a:ext>
                  </a:extLst>
                </a:hlinkClick>
              </a:rPr>
              <a:t> </a:t>
            </a:r>
            <a:r>
              <a:rPr lang="en-US" sz="1500" dirty="0" err="1">
                <a:solidFill>
                  <a:schemeClr val="tx2"/>
                </a:solidFill>
                <a:hlinkClick r:id="rId10">
                  <a:extLst>
                    <a:ext uri="{A12FA001-AC4F-418D-AE19-62706E023703}">
                      <ahyp:hlinkClr xmlns:ahyp="http://schemas.microsoft.com/office/drawing/2018/hyperlinkcolor" val="tx"/>
                    </a:ext>
                  </a:extLst>
                </a:hlinkClick>
              </a:rPr>
              <a:t>Wasserkreislauf</a:t>
            </a:r>
            <a:r>
              <a:rPr lang="en-US" sz="1500" dirty="0">
                <a:solidFill>
                  <a:schemeClr val="tx2"/>
                </a:solidFill>
                <a:hlinkClick r:id="rId10">
                  <a:extLst>
                    <a:ext uri="{A12FA001-AC4F-418D-AE19-62706E023703}">
                      <ahyp:hlinkClr xmlns:ahyp="http://schemas.microsoft.com/office/drawing/2018/hyperlinkcolor" val="tx"/>
                    </a:ext>
                  </a:extLst>
                </a:hlinkClick>
              </a:rPr>
              <a:t> (German)</a:t>
            </a:r>
            <a:endParaRPr lang="en-US" sz="1500" dirty="0">
              <a:solidFill>
                <a:schemeClr val="tx2"/>
              </a:solidFill>
            </a:endParaRPr>
          </a:p>
          <a:p>
            <a:pPr marL="3200400" lvl="7" indent="0" algn="just">
              <a:buNone/>
              <a:tabLst>
                <a:tab pos="1617663" algn="l"/>
              </a:tabLst>
            </a:pPr>
            <a:r>
              <a:rPr lang="en-US" sz="1500" dirty="0">
                <a:solidFill>
                  <a:schemeClr val="tx2"/>
                </a:solidFill>
              </a:rPr>
              <a:t>	3. </a:t>
            </a:r>
            <a:r>
              <a:rPr lang="en-US" sz="1500" dirty="0" err="1">
                <a:solidFill>
                  <a:schemeClr val="tx2"/>
                </a:solidFill>
                <a:hlinkClick r:id="rId11">
                  <a:extLst>
                    <a:ext uri="{A12FA001-AC4F-418D-AE19-62706E023703}">
                      <ahyp:hlinkClr xmlns:ahyp="http://schemas.microsoft.com/office/drawing/2018/hyperlinkcolor" val="tx"/>
                    </a:ext>
                  </a:extLst>
                </a:hlinkClick>
              </a:rPr>
              <a:t>Geneesmiddelen</a:t>
            </a:r>
            <a:r>
              <a:rPr lang="en-US" sz="1500" dirty="0">
                <a:solidFill>
                  <a:schemeClr val="tx2"/>
                </a:solidFill>
                <a:hlinkClick r:id="rId11">
                  <a:extLst>
                    <a:ext uri="{A12FA001-AC4F-418D-AE19-62706E023703}">
                      <ahyp:hlinkClr xmlns:ahyp="http://schemas.microsoft.com/office/drawing/2018/hyperlinkcolor" val="tx"/>
                    </a:ext>
                  </a:extLst>
                </a:hlinkClick>
              </a:rPr>
              <a:t> </a:t>
            </a:r>
            <a:r>
              <a:rPr lang="en-US" sz="1500" dirty="0" err="1">
                <a:solidFill>
                  <a:schemeClr val="tx2"/>
                </a:solidFill>
                <a:hlinkClick r:id="rId11">
                  <a:extLst>
                    <a:ext uri="{A12FA001-AC4F-418D-AE19-62706E023703}">
                      <ahyp:hlinkClr xmlns:ahyp="http://schemas.microsoft.com/office/drawing/2018/hyperlinkcolor" val="tx"/>
                    </a:ext>
                  </a:extLst>
                </a:hlinkClick>
              </a:rPr>
              <a:t>en</a:t>
            </a:r>
            <a:r>
              <a:rPr lang="en-US" sz="1500" dirty="0">
                <a:solidFill>
                  <a:schemeClr val="tx2"/>
                </a:solidFill>
                <a:hlinkClick r:id="rId11">
                  <a:extLst>
                    <a:ext uri="{A12FA001-AC4F-418D-AE19-62706E023703}">
                      <ahyp:hlinkClr xmlns:ahyp="http://schemas.microsoft.com/office/drawing/2018/hyperlinkcolor" val="tx"/>
                    </a:ext>
                  </a:extLst>
                </a:hlinkClick>
              </a:rPr>
              <a:t> milieu (Dutch)</a:t>
            </a:r>
            <a:endParaRPr lang="en-US" sz="1500" dirty="0">
              <a:solidFill>
                <a:schemeClr val="tx2"/>
              </a:solidFill>
            </a:endParaRPr>
          </a:p>
          <a:p>
            <a:pPr marL="3200400" lvl="7" indent="0" algn="just">
              <a:buNone/>
              <a:tabLst>
                <a:tab pos="1617663" algn="l"/>
              </a:tabLst>
            </a:pPr>
            <a:r>
              <a:rPr lang="en-US" sz="1500" dirty="0">
                <a:solidFill>
                  <a:schemeClr val="tx2"/>
                </a:solidFill>
              </a:rPr>
              <a:t>	4. </a:t>
            </a:r>
            <a:r>
              <a:rPr lang="en-US" sz="1300" dirty="0">
                <a:solidFill>
                  <a:schemeClr val="tx2"/>
                </a:solidFill>
                <a:hlinkClick r:id="rId12">
                  <a:extLst>
                    <a:ext uri="{A12FA001-AC4F-418D-AE19-62706E023703}">
                      <ahyp:hlinkClr xmlns:ahyp="http://schemas.microsoft.com/office/drawing/2018/hyperlinkcolor" val="tx"/>
                    </a:ext>
                  </a:extLst>
                </a:hlinkClick>
              </a:rPr>
              <a:t>Medicines and the environment: challenges and solutions for sustainable pharmacy</a:t>
            </a:r>
            <a:r>
              <a:rPr lang="en-US" sz="1300" dirty="0">
                <a:solidFill>
                  <a:schemeClr val="tx2"/>
                </a:solidFill>
              </a:rPr>
              <a:t> (book)</a:t>
            </a:r>
          </a:p>
          <a:p>
            <a:pPr marL="3200400" lvl="7" indent="0" algn="just">
              <a:buNone/>
              <a:tabLst>
                <a:tab pos="1617663" algn="l"/>
              </a:tabLst>
            </a:pPr>
            <a:endParaRPr lang="en-US" sz="1500" dirty="0">
              <a:solidFill>
                <a:schemeClr val="tx2"/>
              </a:solidFill>
            </a:endParaRPr>
          </a:p>
          <a:p>
            <a:pPr lvl="1" algn="just">
              <a:tabLst>
                <a:tab pos="1617663" algn="l"/>
              </a:tabLst>
            </a:pPr>
            <a:endParaRPr lang="en-GB" dirty="0"/>
          </a:p>
        </p:txBody>
      </p:sp>
      <p:sp>
        <p:nvSpPr>
          <p:cNvPr id="4" name="Rectangle 3">
            <a:hlinkClick r:id="rId13" action="ppaction://hlinksldjump"/>
            <a:extLst>
              <a:ext uri="{FF2B5EF4-FFF2-40B4-BE49-F238E27FC236}">
                <a16:creationId xmlns:a16="http://schemas.microsoft.com/office/drawing/2014/main" id="{5E995B39-A151-DB53-9116-E08DE919DAA8}"/>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1268452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AFC199B-F229-9363-DFA9-A7490F359019}"/>
            </a:ext>
          </a:extLst>
        </p:cNvPr>
        <p:cNvGrpSpPr/>
        <p:nvPr/>
      </p:nvGrpSpPr>
      <p:grpSpPr bwMode="auto">
        <a:xfrm>
          <a:off x="0" y="0"/>
          <a:ext cx="0" cy="0"/>
          <a:chOff x="0" y="0"/>
          <a:chExt cx="0" cy="0"/>
        </a:xfrm>
      </p:grpSpPr>
      <p:sp>
        <p:nvSpPr>
          <p:cNvPr id="2" name="Title 1">
            <a:extLst>
              <a:ext uri="{FF2B5EF4-FFF2-40B4-BE49-F238E27FC236}">
                <a16:creationId xmlns:a16="http://schemas.microsoft.com/office/drawing/2014/main" id="{758FF4B2-F903-C414-29A0-492E4E442A3E}"/>
              </a:ext>
            </a:extLst>
          </p:cNvPr>
          <p:cNvSpPr>
            <a:spLocks noGrp="1"/>
          </p:cNvSpPr>
          <p:nvPr>
            <p:ph type="title"/>
          </p:nvPr>
        </p:nvSpPr>
        <p:spPr bwMode="auto"/>
        <p:txBody>
          <a:bodyPr/>
          <a:lstStyle/>
          <a:p>
            <a:pPr>
              <a:defRPr/>
            </a:pPr>
            <a:r>
              <a:rPr lang="de-DE" dirty="0"/>
              <a:t>Credits</a:t>
            </a:r>
            <a:endParaRPr dirty="0"/>
          </a:p>
        </p:txBody>
      </p:sp>
      <p:sp>
        <p:nvSpPr>
          <p:cNvPr id="3" name="Isosceles Triangle 2">
            <a:hlinkClick r:id="" action="ppaction://hlinkshowjump?jump=nextslide"/>
            <a:extLst>
              <a:ext uri="{FF2B5EF4-FFF2-40B4-BE49-F238E27FC236}">
                <a16:creationId xmlns:a16="http://schemas.microsoft.com/office/drawing/2014/main" id="{0BC0CEC5-EF0A-A696-455B-A6978623FFC2}"/>
              </a:ext>
            </a:extLst>
          </p:cNvPr>
          <p:cNvSpPr>
            <a:spLocks/>
          </p:cNvSpPr>
          <p:nvPr/>
        </p:nvSpPr>
        <p:spPr bwMode="auto">
          <a:xfrm rot="5400000">
            <a:off x="6155653"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Isosceles Triangle 3">
            <a:hlinkClick r:id="rId4" action="ppaction://hlinksldjump"/>
            <a:extLst>
              <a:ext uri="{FF2B5EF4-FFF2-40B4-BE49-F238E27FC236}">
                <a16:creationId xmlns:a16="http://schemas.microsoft.com/office/drawing/2014/main" id="{6723F61F-7A3E-BB54-343D-DDEFB1AA92D5}"/>
              </a:ext>
            </a:extLst>
          </p:cNvPr>
          <p:cNvSpPr>
            <a:spLocks/>
          </p:cNvSpPr>
          <p:nvPr/>
        </p:nvSpPr>
        <p:spPr bwMode="auto">
          <a:xfrm rot="16200000" flipH="1">
            <a:off x="5604347" y="3897096"/>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hlinkClick r:id="rId4" action="ppaction://hlinksldjump"/>
            <a:extLst>
              <a:ext uri="{FF2B5EF4-FFF2-40B4-BE49-F238E27FC236}">
                <a16:creationId xmlns:a16="http://schemas.microsoft.com/office/drawing/2014/main" id="{DA875C4F-5D1B-A2B2-A1CF-8D7D2AC657B4}"/>
              </a:ext>
            </a:extLst>
          </p:cNvPr>
          <p:cNvSpPr txBox="1"/>
          <p:nvPr/>
        </p:nvSpPr>
        <p:spPr bwMode="auto">
          <a:xfrm>
            <a:off x="4461633" y="3892429"/>
            <a:ext cx="1058303" cy="369332"/>
          </a:xfrm>
          <a:prstGeom prst="rect">
            <a:avLst/>
          </a:prstGeom>
          <a:noFill/>
        </p:spPr>
        <p:txBody>
          <a:bodyPr wrap="none" rtlCol="0">
            <a:spAutoFit/>
          </a:bodyPr>
          <a:lstStyle/>
          <a:p>
            <a:r>
              <a:rPr lang="en-GB" dirty="0">
                <a:solidFill>
                  <a:schemeClr val="accent2"/>
                </a:solidFill>
              </a:rPr>
              <a:t>Go back</a:t>
            </a:r>
          </a:p>
        </p:txBody>
      </p:sp>
      <p:sp>
        <p:nvSpPr>
          <p:cNvPr id="6" name="TextBox 5">
            <a:hlinkClick r:id="" action="ppaction://hlinkshowjump?jump=nextslide"/>
            <a:extLst>
              <a:ext uri="{FF2B5EF4-FFF2-40B4-BE49-F238E27FC236}">
                <a16:creationId xmlns:a16="http://schemas.microsoft.com/office/drawing/2014/main" id="{5412A70D-C40F-315B-3442-5518905EFC33}"/>
              </a:ext>
            </a:extLst>
          </p:cNvPr>
          <p:cNvSpPr txBox="1"/>
          <p:nvPr/>
        </p:nvSpPr>
        <p:spPr bwMode="auto">
          <a:xfrm>
            <a:off x="6668274" y="3889295"/>
            <a:ext cx="1133644" cy="369332"/>
          </a:xfrm>
          <a:prstGeom prst="rect">
            <a:avLst/>
          </a:prstGeom>
          <a:noFill/>
        </p:spPr>
        <p:txBody>
          <a:bodyPr wrap="none" rtlCol="0">
            <a:spAutoFit/>
          </a:bodyPr>
          <a:lstStyle/>
          <a:p>
            <a:r>
              <a:rPr lang="en-GB" dirty="0">
                <a:solidFill>
                  <a:schemeClr val="accent2"/>
                </a:solidFill>
              </a:rPr>
              <a:t>Let’s go!</a:t>
            </a:r>
          </a:p>
        </p:txBody>
      </p:sp>
    </p:spTree>
    <p:custDataLst>
      <p:tags r:id="rId1"/>
    </p:custDataLst>
    <p:extLst>
      <p:ext uri="{BB962C8B-B14F-4D97-AF65-F5344CB8AC3E}">
        <p14:creationId xmlns:p14="http://schemas.microsoft.com/office/powerpoint/2010/main" val="8379891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0FF02FD-23D5-5902-E4CB-BEAAF626825A}"/>
            </a:ext>
          </a:extLst>
        </p:cNvPr>
        <p:cNvGrpSpPr/>
        <p:nvPr/>
      </p:nvGrpSpPr>
      <p:grpSpPr bwMode="auto">
        <a:xfrm>
          <a:off x="0" y="0"/>
          <a:ext cx="0" cy="0"/>
          <a:chOff x="0" y="0"/>
          <a:chExt cx="0" cy="0"/>
        </a:xfrm>
      </p:grpSpPr>
      <p:sp>
        <p:nvSpPr>
          <p:cNvPr id="58" name="Title 1">
            <a:extLst>
              <a:ext uri="{FF2B5EF4-FFF2-40B4-BE49-F238E27FC236}">
                <a16:creationId xmlns:a16="http://schemas.microsoft.com/office/drawing/2014/main" id="{021ABCCB-7318-6BD3-DA16-3A7136E6A69E}"/>
              </a:ext>
            </a:extLst>
          </p:cNvPr>
          <p:cNvSpPr>
            <a:spLocks noGrp="1"/>
          </p:cNvSpPr>
          <p:nvPr>
            <p:ph type="title"/>
          </p:nvPr>
        </p:nvSpPr>
        <p:spPr>
          <a:xfrm>
            <a:off x="356420" y="365125"/>
            <a:ext cx="7251748" cy="1407691"/>
          </a:xfrm>
        </p:spPr>
        <p:txBody>
          <a:bodyPr>
            <a:noAutofit/>
          </a:bodyPr>
          <a:lstStyle/>
          <a:p>
            <a:r>
              <a:rPr lang="en-GB" dirty="0"/>
              <a:t>Sources</a:t>
            </a:r>
          </a:p>
        </p:txBody>
      </p:sp>
      <p:sp>
        <p:nvSpPr>
          <p:cNvPr id="59" name="Isosceles Triangle 58">
            <a:hlinkClick r:id="" action="ppaction://hlinkshowjump?jump=nextslide"/>
            <a:extLst>
              <a:ext uri="{FF2B5EF4-FFF2-40B4-BE49-F238E27FC236}">
                <a16:creationId xmlns:a16="http://schemas.microsoft.com/office/drawing/2014/main" id="{4BD2E525-0D90-9A7D-C77C-2D3AB3C5489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Isosceles Triangle 59">
            <a:hlinkClick r:id="" action="ppaction://hlinkshowjump?jump=previousslide"/>
            <a:extLst>
              <a:ext uri="{FF2B5EF4-FFF2-40B4-BE49-F238E27FC236}">
                <a16:creationId xmlns:a16="http://schemas.microsoft.com/office/drawing/2014/main" id="{979551D9-B729-BA18-BD9D-B841CC576D4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 Placeholder 2">
            <a:extLst>
              <a:ext uri="{FF2B5EF4-FFF2-40B4-BE49-F238E27FC236}">
                <a16:creationId xmlns:a16="http://schemas.microsoft.com/office/drawing/2014/main" id="{8D147C64-4C3A-0B79-1346-518DABE5E245}"/>
              </a:ext>
            </a:extLst>
          </p:cNvPr>
          <p:cNvSpPr>
            <a:spLocks noGrp="1"/>
          </p:cNvSpPr>
          <p:nvPr>
            <p:ph type="body" sz="quarter" idx="10"/>
          </p:nvPr>
        </p:nvSpPr>
        <p:spPr>
          <a:xfrm>
            <a:off x="357188" y="1454400"/>
            <a:ext cx="11139530" cy="4350864"/>
          </a:xfrm>
        </p:spPr>
        <p:txBody>
          <a:bodyPr/>
          <a:lstStyle/>
          <a:p>
            <a:pPr algn="just"/>
            <a:r>
              <a:rPr lang="en-GB" dirty="0"/>
              <a:t>Specific references are given on the corresponding slides. </a:t>
            </a:r>
          </a:p>
          <a:p>
            <a:pPr algn="just"/>
            <a:r>
              <a:rPr lang="en-GB" dirty="0"/>
              <a:t>All the images and diagrams in this file are original artwork created with Microsoft templates and models.</a:t>
            </a:r>
          </a:p>
          <a:p>
            <a:pPr algn="just"/>
            <a:r>
              <a:rPr lang="en-GB" dirty="0"/>
              <a:t>Manufacturing references:</a:t>
            </a:r>
          </a:p>
          <a:p>
            <a:pPr lvl="1" algn="just"/>
            <a:r>
              <a:rPr lang="en-GB" dirty="0"/>
              <a:t>Green Chemistry			</a:t>
            </a:r>
            <a:r>
              <a:rPr lang="en-GB" dirty="0">
                <a:solidFill>
                  <a:schemeClr val="tx2"/>
                </a:solidFill>
                <a:hlinkClick r:id="rId4">
                  <a:extLst>
                    <a:ext uri="{A12FA001-AC4F-418D-AE19-62706E023703}">
                      <ahyp:hlinkClr xmlns:ahyp="http://schemas.microsoft.com/office/drawing/2018/hyperlinkcolor" val="tx"/>
                    </a:ext>
                  </a:extLst>
                </a:hlinkClick>
              </a:rPr>
              <a:t>The 12 principles of Green Chemistry</a:t>
            </a:r>
            <a:endParaRPr lang="en-GB" dirty="0">
              <a:solidFill>
                <a:schemeClr val="tx2"/>
              </a:solidFill>
            </a:endParaRPr>
          </a:p>
          <a:p>
            <a:pPr lvl="1" algn="just"/>
            <a:r>
              <a:rPr lang="en-GB" dirty="0"/>
              <a:t>Flow chemistry			</a:t>
            </a:r>
            <a:r>
              <a:rPr lang="en-US" dirty="0">
                <a:solidFill>
                  <a:schemeClr val="tx2"/>
                </a:solidFill>
                <a:hlinkClick r:id="rId5">
                  <a:extLst>
                    <a:ext uri="{A12FA001-AC4F-418D-AE19-62706E023703}">
                      <ahyp:hlinkClr xmlns:ahyp="http://schemas.microsoft.com/office/drawing/2018/hyperlinkcolor" val="tx"/>
                    </a:ext>
                  </a:extLst>
                </a:hlinkClick>
              </a:rPr>
              <a:t>The Hitchhiker’s Guide to Flow Chemistry</a:t>
            </a:r>
            <a:endParaRPr lang="en-GB" dirty="0">
              <a:solidFill>
                <a:schemeClr val="tx2"/>
              </a:solidFill>
            </a:endParaRPr>
          </a:p>
          <a:p>
            <a:pPr lvl="1" algn="just"/>
            <a:r>
              <a:rPr lang="en-GB" dirty="0"/>
              <a:t>Electrochemistry			</a:t>
            </a:r>
            <a:r>
              <a:rPr lang="en-GB" dirty="0">
                <a:solidFill>
                  <a:schemeClr val="tx2"/>
                </a:solidFill>
                <a:hlinkClick r:id="rId6">
                  <a:extLst>
                    <a:ext uri="{A12FA001-AC4F-418D-AE19-62706E023703}">
                      <ahyp:hlinkClr xmlns:ahyp="http://schemas.microsoft.com/office/drawing/2018/hyperlinkcolor" val="tx"/>
                    </a:ext>
                  </a:extLst>
                </a:hlinkClick>
              </a:rPr>
              <a:t>Electrochemistry basics</a:t>
            </a:r>
            <a:endParaRPr lang="en-GB" dirty="0">
              <a:solidFill>
                <a:schemeClr val="tx2"/>
              </a:solidFill>
            </a:endParaRPr>
          </a:p>
          <a:p>
            <a:pPr lvl="1" algn="just"/>
            <a:r>
              <a:rPr lang="en-GB" dirty="0"/>
              <a:t>Mechanochemistry 			</a:t>
            </a:r>
            <a:r>
              <a:rPr lang="en-GB" dirty="0">
                <a:solidFill>
                  <a:schemeClr val="tx2"/>
                </a:solidFill>
                <a:hlinkClick r:id="rId7">
                  <a:extLst>
                    <a:ext uri="{A12FA001-AC4F-418D-AE19-62706E023703}">
                      <ahyp:hlinkClr xmlns:ahyp="http://schemas.microsoft.com/office/drawing/2018/hyperlinkcolor" val="tx"/>
                    </a:ext>
                  </a:extLst>
                </a:hlinkClick>
              </a:rPr>
              <a:t>Fundamental Principles and Applications</a:t>
            </a:r>
            <a:endParaRPr lang="en-GB" dirty="0">
              <a:solidFill>
                <a:schemeClr val="tx2"/>
              </a:solidFill>
            </a:endParaRPr>
          </a:p>
          <a:p>
            <a:pPr lvl="1" algn="just"/>
            <a:r>
              <a:rPr lang="en-GB" dirty="0"/>
              <a:t>Safe and Sustainable by Design policy	</a:t>
            </a:r>
            <a:r>
              <a:rPr lang="en-GB" dirty="0">
                <a:solidFill>
                  <a:schemeClr val="tx2"/>
                </a:solidFill>
                <a:hlinkClick r:id="rId8">
                  <a:extLst>
                    <a:ext uri="{A12FA001-AC4F-418D-AE19-62706E023703}">
                      <ahyp:hlinkClr xmlns:ahyp="http://schemas.microsoft.com/office/drawing/2018/hyperlinkcolor" val="tx"/>
                    </a:ext>
                  </a:extLst>
                </a:hlinkClick>
              </a:rPr>
              <a:t>Commission Recommendation</a:t>
            </a:r>
            <a:endParaRPr lang="en-GB" dirty="0">
              <a:solidFill>
                <a:schemeClr val="tx2"/>
              </a:solidFill>
            </a:endParaRPr>
          </a:p>
          <a:p>
            <a:pPr lvl="1" algn="just"/>
            <a:r>
              <a:rPr lang="en-GB" dirty="0"/>
              <a:t>Runaway reactions			</a:t>
            </a:r>
            <a:r>
              <a:rPr lang="en-GB" dirty="0">
                <a:solidFill>
                  <a:schemeClr val="tx2"/>
                </a:solidFill>
                <a:hlinkClick r:id="rId9">
                  <a:extLst>
                    <a:ext uri="{A12FA001-AC4F-418D-AE19-62706E023703}">
                      <ahyp:hlinkClr xmlns:ahyp="http://schemas.microsoft.com/office/drawing/2018/hyperlinkcolor" val="tx"/>
                    </a:ext>
                  </a:extLst>
                </a:hlinkClick>
              </a:rPr>
              <a:t>Causes of accidents</a:t>
            </a:r>
            <a:endParaRPr lang="en-GB" dirty="0">
              <a:solidFill>
                <a:schemeClr val="tx2"/>
              </a:solidFill>
            </a:endParaRPr>
          </a:p>
          <a:p>
            <a:pPr lvl="1" algn="just"/>
            <a:r>
              <a:rPr lang="en-GB" dirty="0"/>
              <a:t>Automation in the chemical industry	</a:t>
            </a:r>
            <a:r>
              <a:rPr lang="en-US" dirty="0">
                <a:solidFill>
                  <a:schemeClr val="tx2"/>
                </a:solidFill>
                <a:hlinkClick r:id="rId10">
                  <a:extLst>
                    <a:ext uri="{A12FA001-AC4F-418D-AE19-62706E023703}">
                      <ahyp:hlinkClr xmlns:ahyp="http://schemas.microsoft.com/office/drawing/2018/hyperlinkcolor" val="tx"/>
                    </a:ext>
                  </a:extLst>
                </a:hlinkClick>
              </a:rPr>
              <a:t>The smart factories of the future</a:t>
            </a:r>
            <a:endParaRPr lang="en-GB" dirty="0">
              <a:solidFill>
                <a:schemeClr val="tx2"/>
              </a:solidFill>
            </a:endParaRPr>
          </a:p>
          <a:p>
            <a:pPr lvl="1" algn="just"/>
            <a:r>
              <a:rPr lang="en-GB" dirty="0"/>
              <a:t>Greenhouse gas emissions		</a:t>
            </a:r>
            <a:r>
              <a:rPr lang="en-GB" dirty="0">
                <a:solidFill>
                  <a:schemeClr val="tx2"/>
                </a:solidFill>
                <a:hlinkClick r:id="rId11">
                  <a:extLst>
                    <a:ext uri="{A12FA001-AC4F-418D-AE19-62706E023703}">
                      <ahyp:hlinkClr xmlns:ahyp="http://schemas.microsoft.com/office/drawing/2018/hyperlinkcolor" val="tx"/>
                    </a:ext>
                  </a:extLst>
                </a:hlinkClick>
              </a:rPr>
              <a:t>Companies</a:t>
            </a:r>
            <a:r>
              <a:rPr lang="en-GB" dirty="0">
                <a:solidFill>
                  <a:schemeClr val="tx2"/>
                </a:solidFill>
              </a:rPr>
              <a:t>          </a:t>
            </a:r>
            <a:r>
              <a:rPr lang="en-GB" dirty="0">
                <a:solidFill>
                  <a:schemeClr val="tx2"/>
                </a:solidFill>
                <a:hlinkClick r:id="rId12">
                  <a:extLst>
                    <a:ext uri="{A12FA001-AC4F-418D-AE19-62706E023703}">
                      <ahyp:hlinkClr xmlns:ahyp="http://schemas.microsoft.com/office/drawing/2018/hyperlinkcolor" val="tx"/>
                    </a:ext>
                  </a:extLst>
                </a:hlinkClick>
              </a:rPr>
              <a:t>Products and packaging</a:t>
            </a:r>
            <a:r>
              <a:rPr lang="en-GB" dirty="0">
                <a:solidFill>
                  <a:schemeClr val="tx2"/>
                </a:solidFill>
              </a:rPr>
              <a:t>          </a:t>
            </a:r>
            <a:r>
              <a:rPr lang="en-GB" dirty="0">
                <a:solidFill>
                  <a:schemeClr val="tx2"/>
                </a:solidFill>
                <a:hlinkClick r:id="rId13">
                  <a:extLst>
                    <a:ext uri="{A12FA001-AC4F-418D-AE19-62706E023703}">
                      <ahyp:hlinkClr xmlns:ahyp="http://schemas.microsoft.com/office/drawing/2018/hyperlinkcolor" val="tx"/>
                    </a:ext>
                  </a:extLst>
                </a:hlinkClick>
              </a:rPr>
              <a:t>Transport and storage</a:t>
            </a:r>
            <a:endParaRPr lang="en-GB" dirty="0">
              <a:solidFill>
                <a:schemeClr val="tx2"/>
              </a:solidFill>
            </a:endParaRPr>
          </a:p>
          <a:p>
            <a:pPr lvl="1" algn="just"/>
            <a:r>
              <a:rPr lang="en-GB" dirty="0"/>
              <a:t>Waste				</a:t>
            </a:r>
            <a:r>
              <a:rPr lang="en-GB" dirty="0">
                <a:solidFill>
                  <a:schemeClr val="tx2"/>
                </a:solidFill>
                <a:hlinkClick r:id="rId14">
                  <a:extLst>
                    <a:ext uri="{A12FA001-AC4F-418D-AE19-62706E023703}">
                      <ahyp:hlinkClr xmlns:ahyp="http://schemas.microsoft.com/office/drawing/2018/hyperlinkcolor" val="tx"/>
                    </a:ext>
                  </a:extLst>
                </a:hlinkClick>
              </a:rPr>
              <a:t>Solvents</a:t>
            </a:r>
            <a:r>
              <a:rPr lang="en-GB" dirty="0">
                <a:solidFill>
                  <a:schemeClr val="tx2"/>
                </a:solidFill>
              </a:rPr>
              <a:t>          </a:t>
            </a:r>
            <a:r>
              <a:rPr lang="en-GB" dirty="0">
                <a:solidFill>
                  <a:schemeClr val="tx2"/>
                </a:solidFill>
                <a:hlinkClick r:id="rId15">
                  <a:extLst>
                    <a:ext uri="{A12FA001-AC4F-418D-AE19-62706E023703}">
                      <ahyp:hlinkClr xmlns:ahyp="http://schemas.microsoft.com/office/drawing/2018/hyperlinkcolor" val="tx"/>
                    </a:ext>
                  </a:extLst>
                </a:hlinkClick>
              </a:rPr>
              <a:t>E-factor (waste measurement) </a:t>
            </a:r>
            <a:endParaRPr lang="en-GB" dirty="0">
              <a:solidFill>
                <a:schemeClr val="tx2"/>
              </a:solidFill>
            </a:endParaRPr>
          </a:p>
          <a:p>
            <a:pPr lvl="1" algn="just"/>
            <a:r>
              <a:rPr lang="en-GB" dirty="0"/>
              <a:t>Energy				</a:t>
            </a:r>
            <a:r>
              <a:rPr lang="en-GB" dirty="0">
                <a:solidFill>
                  <a:schemeClr val="tx2"/>
                </a:solidFill>
                <a:hlinkClick r:id="rId16">
                  <a:extLst>
                    <a:ext uri="{A12FA001-AC4F-418D-AE19-62706E023703}">
                      <ahyp:hlinkClr xmlns:ahyp="http://schemas.microsoft.com/office/drawing/2018/hyperlinkcolor" val="tx"/>
                    </a:ext>
                  </a:extLst>
                </a:hlinkClick>
              </a:rPr>
              <a:t>Green technology</a:t>
            </a:r>
            <a:endParaRPr lang="en-GB" dirty="0">
              <a:solidFill>
                <a:schemeClr val="tx2"/>
              </a:solidFill>
            </a:endParaRPr>
          </a:p>
          <a:p>
            <a:pPr algn="just"/>
            <a:endParaRPr lang="en-GB" dirty="0"/>
          </a:p>
        </p:txBody>
      </p:sp>
      <p:sp>
        <p:nvSpPr>
          <p:cNvPr id="6" name="Rectangle 5">
            <a:hlinkClick r:id="rId17" action="ppaction://hlinksldjump"/>
            <a:extLst>
              <a:ext uri="{FF2B5EF4-FFF2-40B4-BE49-F238E27FC236}">
                <a16:creationId xmlns:a16="http://schemas.microsoft.com/office/drawing/2014/main" id="{0704E4E0-6A0F-4564-AE36-3727F0F5A719}"/>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17588589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0FF02FD-23D5-5902-E4CB-BEAAF626825A}"/>
            </a:ext>
          </a:extLst>
        </p:cNvPr>
        <p:cNvGrpSpPr/>
        <p:nvPr/>
      </p:nvGrpSpPr>
      <p:grpSpPr bwMode="auto">
        <a:xfrm>
          <a:off x="0" y="0"/>
          <a:ext cx="0" cy="0"/>
          <a:chOff x="0" y="0"/>
          <a:chExt cx="0" cy="0"/>
        </a:xfrm>
      </p:grpSpPr>
      <p:sp>
        <p:nvSpPr>
          <p:cNvPr id="58" name="Title 1">
            <a:extLst>
              <a:ext uri="{FF2B5EF4-FFF2-40B4-BE49-F238E27FC236}">
                <a16:creationId xmlns:a16="http://schemas.microsoft.com/office/drawing/2014/main" id="{021ABCCB-7318-6BD3-DA16-3A7136E6A69E}"/>
              </a:ext>
            </a:extLst>
          </p:cNvPr>
          <p:cNvSpPr>
            <a:spLocks noGrp="1"/>
          </p:cNvSpPr>
          <p:nvPr>
            <p:ph type="title"/>
          </p:nvPr>
        </p:nvSpPr>
        <p:spPr>
          <a:xfrm>
            <a:off x="356420" y="365125"/>
            <a:ext cx="7251748" cy="1407691"/>
          </a:xfrm>
        </p:spPr>
        <p:txBody>
          <a:bodyPr>
            <a:noAutofit/>
          </a:bodyPr>
          <a:lstStyle/>
          <a:p>
            <a:r>
              <a:rPr lang="en-GB" dirty="0"/>
              <a:t>Sources</a:t>
            </a:r>
          </a:p>
        </p:txBody>
      </p:sp>
      <p:sp>
        <p:nvSpPr>
          <p:cNvPr id="59" name="Isosceles Triangle 58">
            <a:hlinkClick r:id="" action="ppaction://hlinkshowjump?jump=nextslide"/>
            <a:extLst>
              <a:ext uri="{FF2B5EF4-FFF2-40B4-BE49-F238E27FC236}">
                <a16:creationId xmlns:a16="http://schemas.microsoft.com/office/drawing/2014/main" id="{4BD2E525-0D90-9A7D-C77C-2D3AB3C5489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Isosceles Triangle 59">
            <a:hlinkClick r:id="" action="ppaction://hlinkshowjump?jump=previousslide"/>
            <a:extLst>
              <a:ext uri="{FF2B5EF4-FFF2-40B4-BE49-F238E27FC236}">
                <a16:creationId xmlns:a16="http://schemas.microsoft.com/office/drawing/2014/main" id="{979551D9-B729-BA18-BD9D-B841CC576D4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 Placeholder 2">
            <a:extLst>
              <a:ext uri="{FF2B5EF4-FFF2-40B4-BE49-F238E27FC236}">
                <a16:creationId xmlns:a16="http://schemas.microsoft.com/office/drawing/2014/main" id="{8D147C64-4C3A-0B79-1346-518DABE5E245}"/>
              </a:ext>
            </a:extLst>
          </p:cNvPr>
          <p:cNvSpPr>
            <a:spLocks noGrp="1"/>
          </p:cNvSpPr>
          <p:nvPr>
            <p:ph type="body" sz="quarter" idx="10"/>
          </p:nvPr>
        </p:nvSpPr>
        <p:spPr>
          <a:xfrm>
            <a:off x="357188" y="1454400"/>
            <a:ext cx="11834812" cy="4350864"/>
          </a:xfrm>
        </p:spPr>
        <p:txBody>
          <a:bodyPr/>
          <a:lstStyle/>
          <a:p>
            <a:r>
              <a:rPr lang="en-GB" dirty="0"/>
              <a:t>Hospital references:</a:t>
            </a:r>
          </a:p>
          <a:p>
            <a:pPr lvl="1"/>
            <a:r>
              <a:rPr lang="en-GB" dirty="0"/>
              <a:t>Dutch healthcare impact		</a:t>
            </a:r>
            <a:r>
              <a:rPr lang="en-US" dirty="0">
                <a:solidFill>
                  <a:schemeClr val="tx2"/>
                </a:solidFill>
                <a:hlinkClick r:id="rId4">
                  <a:extLst>
                    <a:ext uri="{A12FA001-AC4F-418D-AE19-62706E023703}">
                      <ahyp:hlinkClr xmlns:ahyp="http://schemas.microsoft.com/office/drawing/2018/hyperlinkcolor" val="tx"/>
                    </a:ext>
                  </a:extLst>
                </a:hlinkClick>
              </a:rPr>
              <a:t>The environmental impact of the Dutch healthcare sector</a:t>
            </a:r>
            <a:endParaRPr lang="en-GB" dirty="0">
              <a:solidFill>
                <a:schemeClr val="tx2"/>
              </a:solidFill>
            </a:endParaRPr>
          </a:p>
          <a:p>
            <a:pPr lvl="1"/>
            <a:r>
              <a:rPr lang="en-GB" dirty="0"/>
              <a:t>UK healthcare impact			</a:t>
            </a:r>
            <a:r>
              <a:rPr lang="en-US" dirty="0">
                <a:solidFill>
                  <a:schemeClr val="tx2"/>
                </a:solidFill>
                <a:hlinkClick r:id="rId5">
                  <a:extLst>
                    <a:ext uri="{A12FA001-AC4F-418D-AE19-62706E023703}">
                      <ahyp:hlinkClr xmlns:ahyp="http://schemas.microsoft.com/office/drawing/2018/hyperlinkcolor" val="tx"/>
                    </a:ext>
                  </a:extLst>
                </a:hlinkClick>
              </a:rPr>
              <a:t>A carbon footprint assessment of the NHS</a:t>
            </a:r>
            <a:endParaRPr lang="en-GB" dirty="0">
              <a:solidFill>
                <a:schemeClr val="tx2"/>
              </a:solidFill>
            </a:endParaRPr>
          </a:p>
          <a:p>
            <a:pPr lvl="1"/>
            <a:r>
              <a:rPr lang="en-GB" dirty="0"/>
              <a:t>Anaesthetic gases 			</a:t>
            </a:r>
            <a:r>
              <a:rPr lang="en-GB" dirty="0">
                <a:solidFill>
                  <a:schemeClr val="tx2"/>
                </a:solidFill>
                <a:hlinkClick r:id="rId6">
                  <a:extLst>
                    <a:ext uri="{A12FA001-AC4F-418D-AE19-62706E023703}">
                      <ahyp:hlinkClr xmlns:ahyp="http://schemas.microsoft.com/office/drawing/2018/hyperlinkcolor" val="tx"/>
                    </a:ext>
                  </a:extLst>
                </a:hlinkClick>
              </a:rPr>
              <a:t>Science of climate change</a:t>
            </a:r>
            <a:r>
              <a:rPr lang="en-GB" dirty="0">
                <a:solidFill>
                  <a:schemeClr val="tx2"/>
                </a:solidFill>
              </a:rPr>
              <a:t>          </a:t>
            </a:r>
            <a:r>
              <a:rPr lang="en-GB" dirty="0">
                <a:solidFill>
                  <a:schemeClr val="tx2"/>
                </a:solidFill>
                <a:hlinkClick r:id="rId7">
                  <a:extLst>
                    <a:ext uri="{A12FA001-AC4F-418D-AE19-62706E023703}">
                      <ahyp:hlinkClr xmlns:ahyp="http://schemas.microsoft.com/office/drawing/2018/hyperlinkcolor" val="tx"/>
                    </a:ext>
                  </a:extLst>
                </a:hlinkClick>
              </a:rPr>
              <a:t>Climate impact</a:t>
            </a:r>
            <a:endParaRPr lang="en-GB" dirty="0">
              <a:solidFill>
                <a:schemeClr val="tx2"/>
              </a:solidFill>
            </a:endParaRPr>
          </a:p>
          <a:p>
            <a:pPr lvl="1"/>
            <a:r>
              <a:rPr lang="en-GB" dirty="0"/>
              <a:t>Circular economy			</a:t>
            </a:r>
            <a:r>
              <a:rPr lang="en-GB" dirty="0">
                <a:solidFill>
                  <a:schemeClr val="tx2"/>
                </a:solidFill>
                <a:hlinkClick r:id="rId8">
                  <a:extLst>
                    <a:ext uri="{A12FA001-AC4F-418D-AE19-62706E023703}">
                      <ahyp:hlinkClr xmlns:ahyp="http://schemas.microsoft.com/office/drawing/2018/hyperlinkcolor" val="tx"/>
                    </a:ext>
                  </a:extLst>
                </a:hlinkClick>
              </a:rPr>
              <a:t>Strategies for sustainable healthcare</a:t>
            </a:r>
            <a:endParaRPr lang="en-GB" dirty="0">
              <a:solidFill>
                <a:schemeClr val="tx2"/>
              </a:solidFill>
            </a:endParaRPr>
          </a:p>
          <a:p>
            <a:pPr lvl="1"/>
            <a:r>
              <a:rPr lang="en-GB" dirty="0"/>
              <a:t>Sustainable Quality Improvement	</a:t>
            </a:r>
            <a:r>
              <a:rPr lang="en-GB" dirty="0">
                <a:solidFill>
                  <a:schemeClr val="tx2"/>
                </a:solidFill>
                <a:hlinkClick r:id="rId9">
                  <a:extLst>
                    <a:ext uri="{A12FA001-AC4F-418D-AE19-62706E023703}">
                      <ahyp:hlinkClr xmlns:ahyp="http://schemas.microsoft.com/office/drawing/2018/hyperlinkcolor" val="tx"/>
                    </a:ext>
                  </a:extLst>
                </a:hlinkClick>
              </a:rPr>
              <a:t>Healthcare case studies</a:t>
            </a:r>
            <a:endParaRPr lang="en-GB" dirty="0">
              <a:solidFill>
                <a:schemeClr val="tx2"/>
              </a:solidFill>
            </a:endParaRPr>
          </a:p>
          <a:p>
            <a:pPr lvl="1"/>
            <a:r>
              <a:rPr lang="en-GB" dirty="0"/>
              <a:t>Sustainable healthcare			</a:t>
            </a:r>
            <a:r>
              <a:rPr lang="en-GB" dirty="0">
                <a:solidFill>
                  <a:schemeClr val="tx2"/>
                </a:solidFill>
                <a:hlinkClick r:id="rId10">
                  <a:extLst>
                    <a:ext uri="{A12FA001-AC4F-418D-AE19-62706E023703}">
                      <ahyp:hlinkClr xmlns:ahyp="http://schemas.microsoft.com/office/drawing/2018/hyperlinkcolor" val="tx"/>
                    </a:ext>
                  </a:extLst>
                </a:hlinkClick>
              </a:rPr>
              <a:t>Book</a:t>
            </a:r>
            <a:endParaRPr lang="en-GB" dirty="0">
              <a:solidFill>
                <a:schemeClr val="tx2"/>
              </a:solidFill>
            </a:endParaRPr>
          </a:p>
          <a:p>
            <a:pPr lvl="1"/>
            <a:r>
              <a:rPr lang="en-GB" dirty="0"/>
              <a:t>Hospital wastewater emissions</a:t>
            </a:r>
            <a:r>
              <a:rPr lang="en-GB" dirty="0">
                <a:solidFill>
                  <a:schemeClr val="tx2"/>
                </a:solidFill>
              </a:rPr>
              <a:t>		</a:t>
            </a:r>
            <a:r>
              <a:rPr lang="en-US" dirty="0">
                <a:solidFill>
                  <a:schemeClr val="tx2"/>
                </a:solidFill>
                <a:hlinkClick r:id="rId11">
                  <a:extLst>
                    <a:ext uri="{A12FA001-AC4F-418D-AE19-62706E023703}">
                      <ahyp:hlinkClr xmlns:ahyp="http://schemas.microsoft.com/office/drawing/2018/hyperlinkcolor" val="tx"/>
                    </a:ext>
                  </a:extLst>
                </a:hlinkClick>
              </a:rPr>
              <a:t>Hospital emission sources for pharmaceuticals in municipal wastewater</a:t>
            </a:r>
            <a:endParaRPr lang="en-GB" dirty="0">
              <a:solidFill>
                <a:schemeClr val="tx2"/>
              </a:solidFill>
            </a:endParaRPr>
          </a:p>
          <a:p>
            <a:r>
              <a:rPr lang="en-GB" dirty="0"/>
              <a:t>Pharmacy references:</a:t>
            </a:r>
          </a:p>
          <a:p>
            <a:pPr lvl="1"/>
            <a:r>
              <a:rPr lang="en-GB" dirty="0"/>
              <a:t>OEDC guidance			</a:t>
            </a:r>
            <a:r>
              <a:rPr lang="en-US" dirty="0">
                <a:solidFill>
                  <a:schemeClr val="tx2"/>
                </a:solidFill>
                <a:hlinkClick r:id="rId12">
                  <a:extLst>
                    <a:ext uri="{A12FA001-AC4F-418D-AE19-62706E023703}">
                      <ahyp:hlinkClr xmlns:ahyp="http://schemas.microsoft.com/office/drawing/2018/hyperlinkcolor" val="tx"/>
                    </a:ext>
                  </a:extLst>
                </a:hlinkClick>
              </a:rPr>
              <a:t>Pharmaceutical household waste</a:t>
            </a:r>
            <a:r>
              <a:rPr lang="en-US" dirty="0">
                <a:solidFill>
                  <a:schemeClr val="tx2"/>
                </a:solidFill>
              </a:rPr>
              <a:t>         									</a:t>
            </a:r>
            <a:r>
              <a:rPr lang="en-US" sz="1500" dirty="0">
                <a:solidFill>
                  <a:schemeClr val="tx2"/>
                </a:solidFill>
                <a:hlinkClick r:id="rId13">
                  <a:extLst>
                    <a:ext uri="{A12FA001-AC4F-418D-AE19-62706E023703}">
                      <ahyp:hlinkClr xmlns:ahyp="http://schemas.microsoft.com/office/drawing/2018/hyperlinkcolor" val="tx"/>
                    </a:ext>
                  </a:extLst>
                </a:hlinkClick>
              </a:rPr>
              <a:t>Pharmaceutical residues in freshwater</a:t>
            </a:r>
            <a:endParaRPr lang="en-GB" sz="1500" dirty="0">
              <a:solidFill>
                <a:schemeClr val="tx2"/>
              </a:solidFill>
            </a:endParaRPr>
          </a:p>
          <a:p>
            <a:pPr lvl="1"/>
            <a:r>
              <a:rPr lang="en-GB" dirty="0"/>
              <a:t>Interactive pharmacy			</a:t>
            </a:r>
            <a:r>
              <a:rPr lang="en-GB" dirty="0">
                <a:solidFill>
                  <a:schemeClr val="tx2"/>
                </a:solidFill>
                <a:hlinkClick r:id="rId14">
                  <a:extLst>
                    <a:ext uri="{A12FA001-AC4F-418D-AE19-62706E023703}">
                      <ahyp:hlinkClr xmlns:ahyp="http://schemas.microsoft.com/office/drawing/2018/hyperlinkcolor" val="tx"/>
                    </a:ext>
                  </a:extLst>
                </a:hlinkClick>
              </a:rPr>
              <a:t>Online resource</a:t>
            </a:r>
            <a:endParaRPr lang="en-GB" dirty="0">
              <a:solidFill>
                <a:schemeClr val="tx2"/>
              </a:solidFill>
            </a:endParaRPr>
          </a:p>
          <a:p>
            <a:pPr lvl="1"/>
            <a:r>
              <a:rPr lang="en-GB" dirty="0"/>
              <a:t>Take-back schemes			</a:t>
            </a:r>
            <a:r>
              <a:rPr lang="pt-BR" dirty="0">
                <a:solidFill>
                  <a:schemeClr val="tx2"/>
                </a:solidFill>
                <a:hlinkClick r:id="rId15">
                  <a:extLst>
                    <a:ext uri="{A12FA001-AC4F-418D-AE19-62706E023703}">
                      <ahyp:hlinkClr xmlns:ahyp="http://schemas.microsoft.com/office/drawing/2018/hyperlinkcolor" val="tx"/>
                    </a:ext>
                  </a:extLst>
                </a:hlinkClick>
              </a:rPr>
              <a:t>Finnish Environment Institute</a:t>
            </a:r>
            <a:endParaRPr lang="en-GB" dirty="0">
              <a:solidFill>
                <a:schemeClr val="tx2"/>
              </a:solidFill>
            </a:endParaRPr>
          </a:p>
          <a:p>
            <a:pPr lvl="1"/>
            <a:r>
              <a:rPr lang="en-US" dirty="0"/>
              <a:t>Sustainable pharmacy</a:t>
            </a:r>
            <a:r>
              <a:rPr lang="en-US" sz="1600" dirty="0"/>
              <a:t>			</a:t>
            </a:r>
            <a:r>
              <a:rPr lang="en-US" sz="1400" dirty="0">
                <a:solidFill>
                  <a:schemeClr val="tx2"/>
                </a:solidFill>
                <a:hlinkClick r:id="rId16">
                  <a:extLst>
                    <a:ext uri="{A12FA001-AC4F-418D-AE19-62706E023703}">
                      <ahyp:hlinkClr xmlns:ahyp="http://schemas.microsoft.com/office/drawing/2018/hyperlinkcolor" val="tx"/>
                    </a:ext>
                  </a:extLst>
                </a:hlinkClick>
              </a:rPr>
              <a:t>Medicines and the environment: challenges and solutions for sustainable pharmacy</a:t>
            </a:r>
            <a:endParaRPr lang="en-US" sz="1400" dirty="0">
              <a:solidFill>
                <a:schemeClr val="tx2"/>
              </a:solidFill>
            </a:endParaRPr>
          </a:p>
          <a:p>
            <a:pPr lvl="1"/>
            <a:r>
              <a:rPr lang="en-GB" sz="1400" dirty="0"/>
              <a:t>Packaging	</a:t>
            </a:r>
            <a:r>
              <a:rPr lang="en-GB" sz="1400" dirty="0">
                <a:solidFill>
                  <a:schemeClr val="tx2"/>
                </a:solidFill>
              </a:rPr>
              <a:t>			</a:t>
            </a:r>
            <a:r>
              <a:rPr lang="en-GB" sz="1400" dirty="0">
                <a:solidFill>
                  <a:schemeClr val="tx2"/>
                </a:solidFill>
                <a:hlinkClick r:id="rId17">
                  <a:extLst>
                    <a:ext uri="{A12FA001-AC4F-418D-AE19-62706E023703}">
                      <ahyp:hlinkClr xmlns:ahyp="http://schemas.microsoft.com/office/drawing/2018/hyperlinkcolor" val="tx"/>
                    </a:ext>
                  </a:extLst>
                </a:hlinkClick>
              </a:rPr>
              <a:t>Shukla </a:t>
            </a:r>
            <a:r>
              <a:rPr lang="en-GB" sz="1400" i="1" dirty="0">
                <a:solidFill>
                  <a:schemeClr val="tx2"/>
                </a:solidFill>
                <a:hlinkClick r:id="rId17">
                  <a:extLst>
                    <a:ext uri="{A12FA001-AC4F-418D-AE19-62706E023703}">
                      <ahyp:hlinkClr xmlns:ahyp="http://schemas.microsoft.com/office/drawing/2018/hyperlinkcolor" val="tx"/>
                    </a:ext>
                  </a:extLst>
                </a:hlinkClick>
              </a:rPr>
              <a:t>et al.</a:t>
            </a:r>
            <a:r>
              <a:rPr lang="en-GB" sz="1400" dirty="0">
                <a:solidFill>
                  <a:schemeClr val="tx2"/>
                </a:solidFill>
                <a:hlinkClick r:id="rId17">
                  <a:extLst>
                    <a:ext uri="{A12FA001-AC4F-418D-AE19-62706E023703}">
                      <ahyp:hlinkClr xmlns:ahyp="http://schemas.microsoft.com/office/drawing/2018/hyperlinkcolor" val="tx"/>
                    </a:ext>
                  </a:extLst>
                </a:hlinkClick>
              </a:rPr>
              <a:t>, </a:t>
            </a:r>
            <a:r>
              <a:rPr lang="en-US" sz="1400" dirty="0">
                <a:solidFill>
                  <a:schemeClr val="tx2"/>
                </a:solidFill>
                <a:hlinkClick r:id="rId17">
                  <a:extLst>
                    <a:ext uri="{A12FA001-AC4F-418D-AE19-62706E023703}">
                      <ahyp:hlinkClr xmlns:ahyp="http://schemas.microsoft.com/office/drawing/2018/hyperlinkcolor" val="tx"/>
                    </a:ext>
                  </a:extLst>
                </a:hlinkClick>
              </a:rPr>
              <a:t>The Journal of the Minerals, Metals and Materials Society,</a:t>
            </a:r>
            <a:r>
              <a:rPr lang="en-GB" sz="1400" dirty="0">
                <a:solidFill>
                  <a:schemeClr val="tx2"/>
                </a:solidFill>
                <a:hlinkClick r:id="rId17">
                  <a:extLst>
                    <a:ext uri="{A12FA001-AC4F-418D-AE19-62706E023703}">
                      <ahyp:hlinkClr xmlns:ahyp="http://schemas.microsoft.com/office/drawing/2018/hyperlinkcolor" val="tx"/>
                    </a:ext>
                  </a:extLst>
                </a:hlinkClick>
              </a:rPr>
              <a:t> 2022, 74, 612. </a:t>
            </a:r>
            <a:endParaRPr lang="en-GB" sz="1400" dirty="0">
              <a:solidFill>
                <a:schemeClr val="tx2"/>
              </a:solidFill>
            </a:endParaRPr>
          </a:p>
          <a:p>
            <a:pPr lvl="1"/>
            <a:endParaRPr lang="en-GB" sz="1400" dirty="0"/>
          </a:p>
        </p:txBody>
      </p:sp>
      <p:sp>
        <p:nvSpPr>
          <p:cNvPr id="6" name="Rectangle 5">
            <a:hlinkClick r:id="rId18" action="ppaction://hlinksldjump"/>
            <a:extLst>
              <a:ext uri="{FF2B5EF4-FFF2-40B4-BE49-F238E27FC236}">
                <a16:creationId xmlns:a16="http://schemas.microsoft.com/office/drawing/2014/main" id="{0704E4E0-6A0F-4564-AE36-3727F0F5A719}"/>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28499054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1C356E-6E39-C93A-7933-8B0C45784535}"/>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 action="ppaction://hlinkshowjump?jump=nextslide"/>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Hover r:id="rId5" action="ppaction://hlinksldjump"/>
            <a:extLst>
              <a:ext uri="{FF2B5EF4-FFF2-40B4-BE49-F238E27FC236}">
                <a16:creationId xmlns:a16="http://schemas.microsoft.com/office/drawing/2014/main" id="{37F97FE9-6D51-4D72-BA3F-2FAD75193BF7}"/>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hlinkClick r:id="" action="ppaction://hlinkshowjump?jump=nextslide"/>
            <a:extLst>
              <a:ext uri="{FF2B5EF4-FFF2-40B4-BE49-F238E27FC236}">
                <a16:creationId xmlns:a16="http://schemas.microsoft.com/office/drawing/2014/main" id="{7722694E-4000-430A-946D-4DF625638BA2}"/>
              </a:ext>
            </a:extLst>
          </p:cNvPr>
          <p:cNvSpPr txBox="1"/>
          <p:nvPr/>
        </p:nvSpPr>
        <p:spPr>
          <a:xfrm>
            <a:off x="4915093" y="3012342"/>
            <a:ext cx="1253869" cy="323165"/>
          </a:xfrm>
          <a:prstGeom prst="rect">
            <a:avLst/>
          </a:prstGeom>
          <a:solidFill>
            <a:schemeClr val="bg1"/>
          </a:solidFill>
        </p:spPr>
        <p:txBody>
          <a:bodyPr wrap="none" rtlCol="0">
            <a:spAutoFit/>
          </a:bodyPr>
          <a:lstStyle/>
          <a:p>
            <a:r>
              <a:rPr lang="en-GB" sz="1500" dirty="0"/>
              <a:t>Automation</a:t>
            </a:r>
          </a:p>
        </p:txBody>
      </p:sp>
      <p:pic>
        <p:nvPicPr>
          <p:cNvPr id="402" name="Graphic 401" descr="Magnifying glass with solid fill">
            <a:hlinkClick r:id="" action="ppaction://hlinkshowjump?jump=nextslide"/>
            <a:extLst>
              <a:ext uri="{FF2B5EF4-FFF2-40B4-BE49-F238E27FC236}">
                <a16:creationId xmlns:a16="http://schemas.microsoft.com/office/drawing/2014/main" id="{29DB6AE6-9D01-4C9B-B019-09C4B1A185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31027" y="2769855"/>
            <a:ext cx="900000" cy="900000"/>
          </a:xfrm>
          <a:prstGeom prst="rect">
            <a:avLst/>
          </a:prstGeom>
        </p:spPr>
      </p:pic>
      <p:sp>
        <p:nvSpPr>
          <p:cNvPr id="403" name="Oval 402">
            <a:hlinkClick r:id="" action="ppaction://hlinkshowjump?jump=nextslide"/>
            <a:extLst>
              <a:ext uri="{FF2B5EF4-FFF2-40B4-BE49-F238E27FC236}">
                <a16:creationId xmlns:a16="http://schemas.microsoft.com/office/drawing/2014/main" id="{BA301020-F68D-4683-951A-5115F395E880}"/>
              </a:ext>
            </a:extLst>
          </p:cNvPr>
          <p:cNvSpPr/>
          <p:nvPr/>
        </p:nvSpPr>
        <p:spPr>
          <a:xfrm rot="19008061">
            <a:off x="3896402" y="2436287"/>
            <a:ext cx="1257973" cy="141513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Title 1">
            <a:extLst>
              <a:ext uri="{FF2B5EF4-FFF2-40B4-BE49-F238E27FC236}">
                <a16:creationId xmlns:a16="http://schemas.microsoft.com/office/drawing/2014/main" id="{CC3938AF-FF97-4A47-BC50-E44C59C24E17}"/>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sp>
        <p:nvSpPr>
          <p:cNvPr id="405" name="TextBox 404">
            <a:extLst>
              <a:ext uri="{FF2B5EF4-FFF2-40B4-BE49-F238E27FC236}">
                <a16:creationId xmlns:a16="http://schemas.microsoft.com/office/drawing/2014/main" id="{5ECA6700-7AAE-4BB7-A65D-7F4EF3EDD3AF}"/>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Tree>
    <p:custDataLst>
      <p:tags r:id="rId1"/>
    </p:custDataLst>
    <p:extLst>
      <p:ext uri="{BB962C8B-B14F-4D97-AF65-F5344CB8AC3E}">
        <p14:creationId xmlns:p14="http://schemas.microsoft.com/office/powerpoint/2010/main" val="38330733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0FF02FD-23D5-5902-E4CB-BEAAF626825A}"/>
            </a:ext>
          </a:extLst>
        </p:cNvPr>
        <p:cNvGrpSpPr/>
        <p:nvPr/>
      </p:nvGrpSpPr>
      <p:grpSpPr bwMode="auto">
        <a:xfrm>
          <a:off x="0" y="0"/>
          <a:ext cx="0" cy="0"/>
          <a:chOff x="0" y="0"/>
          <a:chExt cx="0" cy="0"/>
        </a:xfrm>
      </p:grpSpPr>
      <p:sp>
        <p:nvSpPr>
          <p:cNvPr id="58" name="Title 1">
            <a:extLst>
              <a:ext uri="{FF2B5EF4-FFF2-40B4-BE49-F238E27FC236}">
                <a16:creationId xmlns:a16="http://schemas.microsoft.com/office/drawing/2014/main" id="{021ABCCB-7318-6BD3-DA16-3A7136E6A69E}"/>
              </a:ext>
            </a:extLst>
          </p:cNvPr>
          <p:cNvSpPr>
            <a:spLocks noGrp="1"/>
          </p:cNvSpPr>
          <p:nvPr>
            <p:ph type="title"/>
          </p:nvPr>
        </p:nvSpPr>
        <p:spPr>
          <a:xfrm>
            <a:off x="356420" y="365125"/>
            <a:ext cx="7251748" cy="1407691"/>
          </a:xfrm>
        </p:spPr>
        <p:txBody>
          <a:bodyPr>
            <a:noAutofit/>
          </a:bodyPr>
          <a:lstStyle/>
          <a:p>
            <a:r>
              <a:rPr lang="en-GB" dirty="0"/>
              <a:t>Sources</a:t>
            </a:r>
          </a:p>
        </p:txBody>
      </p:sp>
      <p:sp>
        <p:nvSpPr>
          <p:cNvPr id="59" name="Isosceles Triangle 58">
            <a:hlinkClick r:id="" action="ppaction://hlinkshowjump?jump=nextslide"/>
            <a:extLst>
              <a:ext uri="{FF2B5EF4-FFF2-40B4-BE49-F238E27FC236}">
                <a16:creationId xmlns:a16="http://schemas.microsoft.com/office/drawing/2014/main" id="{4BD2E525-0D90-9A7D-C77C-2D3AB3C5489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Isosceles Triangle 59">
            <a:hlinkClick r:id="" action="ppaction://hlinkshowjump?jump=previousslide"/>
            <a:extLst>
              <a:ext uri="{FF2B5EF4-FFF2-40B4-BE49-F238E27FC236}">
                <a16:creationId xmlns:a16="http://schemas.microsoft.com/office/drawing/2014/main" id="{979551D9-B729-BA18-BD9D-B841CC576D4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 Placeholder 2">
            <a:extLst>
              <a:ext uri="{FF2B5EF4-FFF2-40B4-BE49-F238E27FC236}">
                <a16:creationId xmlns:a16="http://schemas.microsoft.com/office/drawing/2014/main" id="{8D147C64-4C3A-0B79-1346-518DABE5E245}"/>
              </a:ext>
            </a:extLst>
          </p:cNvPr>
          <p:cNvSpPr>
            <a:spLocks noGrp="1"/>
          </p:cNvSpPr>
          <p:nvPr>
            <p:ph type="body" sz="quarter" idx="10"/>
          </p:nvPr>
        </p:nvSpPr>
        <p:spPr>
          <a:xfrm>
            <a:off x="357188" y="1454400"/>
            <a:ext cx="11834812" cy="4350864"/>
          </a:xfrm>
        </p:spPr>
        <p:txBody>
          <a:bodyPr/>
          <a:lstStyle/>
          <a:p>
            <a:r>
              <a:rPr lang="en-GB" dirty="0"/>
              <a:t>Environment references:</a:t>
            </a:r>
          </a:p>
          <a:p>
            <a:pPr lvl="1"/>
            <a:r>
              <a:rPr lang="en-GB" dirty="0"/>
              <a:t>Climate change		</a:t>
            </a:r>
            <a:r>
              <a:rPr lang="en-GB" dirty="0">
                <a:solidFill>
                  <a:schemeClr val="tx2"/>
                </a:solidFill>
                <a:hlinkClick r:id="rId4">
                  <a:extLst>
                    <a:ext uri="{A12FA001-AC4F-418D-AE19-62706E023703}">
                      <ahyp:hlinkClr xmlns:ahyp="http://schemas.microsoft.com/office/drawing/2018/hyperlinkcolor" val="tx"/>
                    </a:ext>
                  </a:extLst>
                </a:hlinkClick>
              </a:rPr>
              <a:t>Sustainable Healthcare (book)</a:t>
            </a:r>
            <a:r>
              <a:rPr lang="en-GB" dirty="0"/>
              <a:t>	</a:t>
            </a:r>
          </a:p>
          <a:p>
            <a:pPr lvl="1"/>
            <a:r>
              <a:rPr lang="en-GB" dirty="0"/>
              <a:t>Household waste		</a:t>
            </a:r>
            <a:r>
              <a:rPr lang="en-US" dirty="0">
                <a:solidFill>
                  <a:schemeClr val="tx2"/>
                </a:solidFill>
                <a:hlinkClick r:id="rId5">
                  <a:extLst>
                    <a:ext uri="{A12FA001-AC4F-418D-AE19-62706E023703}">
                      <ahyp:hlinkClr xmlns:ahyp="http://schemas.microsoft.com/office/drawing/2018/hyperlinkcolor" val="tx"/>
                    </a:ext>
                  </a:extLst>
                </a:hlinkClick>
              </a:rPr>
              <a:t>Pharmaceutical household waste</a:t>
            </a:r>
            <a:r>
              <a:rPr lang="en-US" dirty="0">
                <a:solidFill>
                  <a:schemeClr val="tx2"/>
                </a:solidFill>
              </a:rPr>
              <a:t> </a:t>
            </a:r>
          </a:p>
          <a:p>
            <a:pPr lvl="1"/>
            <a:r>
              <a:rPr lang="en-GB" dirty="0"/>
              <a:t>OECD guidance		</a:t>
            </a:r>
            <a:r>
              <a:rPr lang="en-US" dirty="0">
                <a:solidFill>
                  <a:schemeClr val="tx2"/>
                </a:solidFill>
                <a:hlinkClick r:id="rId6">
                  <a:extLst>
                    <a:ext uri="{A12FA001-AC4F-418D-AE19-62706E023703}">
                      <ahyp:hlinkClr xmlns:ahyp="http://schemas.microsoft.com/office/drawing/2018/hyperlinkcolor" val="tx"/>
                    </a:ext>
                  </a:extLst>
                </a:hlinkClick>
              </a:rPr>
              <a:t>Pharmaceutical residues in freshwater</a:t>
            </a:r>
            <a:endParaRPr lang="en-US" dirty="0">
              <a:solidFill>
                <a:schemeClr val="tx2"/>
              </a:solidFill>
            </a:endParaRPr>
          </a:p>
          <a:p>
            <a:pPr lvl="1"/>
            <a:r>
              <a:rPr lang="en-US" dirty="0"/>
              <a:t>Circular economy		</a:t>
            </a:r>
            <a:r>
              <a:rPr lang="en-US" dirty="0">
                <a:solidFill>
                  <a:schemeClr val="tx2"/>
                </a:solidFill>
                <a:hlinkClick r:id="rId7">
                  <a:extLst>
                    <a:ext uri="{A12FA001-AC4F-418D-AE19-62706E023703}">
                      <ahyp:hlinkClr xmlns:ahyp="http://schemas.microsoft.com/office/drawing/2018/hyperlinkcolor" val="tx"/>
                    </a:ext>
                  </a:extLst>
                </a:hlinkClick>
              </a:rPr>
              <a:t>Pharmaceutical value chain</a:t>
            </a:r>
            <a:endParaRPr lang="en-US" dirty="0">
              <a:solidFill>
                <a:schemeClr val="tx2"/>
              </a:solidFill>
            </a:endParaRPr>
          </a:p>
          <a:p>
            <a:pPr lvl="1"/>
            <a:r>
              <a:rPr lang="en-US" dirty="0"/>
              <a:t>Packaging			</a:t>
            </a:r>
            <a:r>
              <a:rPr lang="en-US" dirty="0">
                <a:solidFill>
                  <a:schemeClr val="tx2"/>
                </a:solidFill>
                <a:hlinkClick r:id="rId8">
                  <a:extLst>
                    <a:ext uri="{A12FA001-AC4F-418D-AE19-62706E023703}">
                      <ahyp:hlinkClr xmlns:ahyp="http://schemas.microsoft.com/office/drawing/2018/hyperlinkcolor" val="tx"/>
                    </a:ext>
                  </a:extLst>
                </a:hlinkClick>
              </a:rPr>
              <a:t>Recyclable packaging</a:t>
            </a:r>
            <a:endParaRPr lang="en-US" dirty="0">
              <a:solidFill>
                <a:schemeClr val="tx2"/>
              </a:solidFill>
            </a:endParaRPr>
          </a:p>
          <a:p>
            <a:pPr lvl="1"/>
            <a:r>
              <a:rPr lang="en-US" dirty="0"/>
              <a:t>Veterinary medicines</a:t>
            </a:r>
            <a:r>
              <a:rPr lang="en-US" dirty="0">
                <a:solidFill>
                  <a:schemeClr val="tx2"/>
                </a:solidFill>
              </a:rPr>
              <a:t>		</a:t>
            </a:r>
            <a:r>
              <a:rPr lang="en-US" dirty="0">
                <a:solidFill>
                  <a:schemeClr val="tx2"/>
                </a:solidFill>
                <a:hlinkClick r:id="rId9">
                  <a:extLst>
                    <a:ext uri="{A12FA001-AC4F-418D-AE19-62706E023703}">
                      <ahyp:hlinkClr xmlns:ahyp="http://schemas.microsoft.com/office/drawing/2018/hyperlinkcolor" val="tx"/>
                    </a:ext>
                  </a:extLst>
                </a:hlinkClick>
              </a:rPr>
              <a:t>Environmental risks</a:t>
            </a:r>
            <a:endParaRPr lang="en-US" dirty="0">
              <a:solidFill>
                <a:schemeClr val="tx2"/>
              </a:solidFill>
            </a:endParaRPr>
          </a:p>
          <a:p>
            <a:pPr lvl="1">
              <a:tabLst>
                <a:tab pos="1617663" algn="l"/>
              </a:tabLst>
            </a:pPr>
            <a:r>
              <a:rPr lang="en-US" dirty="0"/>
              <a:t>Medicines in the environment</a:t>
            </a:r>
            <a:r>
              <a:rPr lang="en-US" dirty="0">
                <a:solidFill>
                  <a:schemeClr val="tx2"/>
                </a:solidFill>
              </a:rPr>
              <a:t>	1. </a:t>
            </a:r>
            <a:r>
              <a:rPr lang="de-DE" sz="1200" dirty="0">
                <a:solidFill>
                  <a:schemeClr val="tx2"/>
                </a:solidFill>
                <a:hlinkClick r:id="rId10">
                  <a:extLst>
                    <a:ext uri="{A12FA001-AC4F-418D-AE19-62706E023703}">
                      <ahyp:hlinkClr xmlns:ahyp="http://schemas.microsoft.com/office/drawing/2018/hyperlinkcolor" val="tx"/>
                    </a:ext>
                  </a:extLst>
                </a:hlinkClick>
              </a:rPr>
              <a:t>Umweltaspekte von Humanarzneimitteln in der medizinischen und pharmazeutischen Praxis</a:t>
            </a:r>
            <a:r>
              <a:rPr lang="en-US" sz="1200" dirty="0">
                <a:solidFill>
                  <a:schemeClr val="tx2"/>
                </a:solidFill>
                <a:hlinkClick r:id="rId10">
                  <a:extLst>
                    <a:ext uri="{A12FA001-AC4F-418D-AE19-62706E023703}">
                      <ahyp:hlinkClr xmlns:ahyp="http://schemas.microsoft.com/office/drawing/2018/hyperlinkcolor" val="tx"/>
                    </a:ext>
                  </a:extLst>
                </a:hlinkClick>
              </a:rPr>
              <a:t> </a:t>
            </a:r>
            <a:r>
              <a:rPr lang="en-US" dirty="0">
                <a:solidFill>
                  <a:schemeClr val="tx2"/>
                </a:solidFill>
                <a:hlinkClick r:id="rId10">
                  <a:extLst>
                    <a:ext uri="{A12FA001-AC4F-418D-AE19-62706E023703}">
                      <ahyp:hlinkClr xmlns:ahyp="http://schemas.microsoft.com/office/drawing/2018/hyperlinkcolor" val="tx"/>
                    </a:ext>
                  </a:extLst>
                </a:hlinkClick>
              </a:rPr>
              <a:t>(German)</a:t>
            </a:r>
            <a:endParaRPr lang="en-US" dirty="0">
              <a:solidFill>
                <a:schemeClr val="tx2"/>
              </a:solidFill>
            </a:endParaRPr>
          </a:p>
          <a:p>
            <a:pPr marL="3200400" lvl="7" indent="0">
              <a:buNone/>
              <a:tabLst>
                <a:tab pos="1617663" algn="l"/>
              </a:tabLst>
            </a:pPr>
            <a:r>
              <a:rPr lang="en-US" sz="1500" dirty="0">
                <a:solidFill>
                  <a:schemeClr val="tx2"/>
                </a:solidFill>
              </a:rPr>
              <a:t>	2. </a:t>
            </a:r>
            <a:r>
              <a:rPr lang="en-US" sz="1500" dirty="0" err="1">
                <a:solidFill>
                  <a:schemeClr val="tx2"/>
                </a:solidFill>
                <a:hlinkClick r:id="rId11">
                  <a:extLst>
                    <a:ext uri="{A12FA001-AC4F-418D-AE19-62706E023703}">
                      <ahyp:hlinkClr xmlns:ahyp="http://schemas.microsoft.com/office/drawing/2018/hyperlinkcolor" val="tx"/>
                    </a:ext>
                  </a:extLst>
                </a:hlinkClick>
              </a:rPr>
              <a:t>Arzneimittelwirkstoffe</a:t>
            </a:r>
            <a:r>
              <a:rPr lang="en-US" sz="1500" dirty="0">
                <a:solidFill>
                  <a:schemeClr val="tx2"/>
                </a:solidFill>
                <a:hlinkClick r:id="rId11">
                  <a:extLst>
                    <a:ext uri="{A12FA001-AC4F-418D-AE19-62706E023703}">
                      <ahyp:hlinkClr xmlns:ahyp="http://schemas.microsoft.com/office/drawing/2018/hyperlinkcolor" val="tx"/>
                    </a:ext>
                  </a:extLst>
                </a:hlinkClick>
              </a:rPr>
              <a:t> </a:t>
            </a:r>
            <a:r>
              <a:rPr lang="en-US" sz="1500" dirty="0" err="1">
                <a:solidFill>
                  <a:schemeClr val="tx2"/>
                </a:solidFill>
                <a:hlinkClick r:id="rId11">
                  <a:extLst>
                    <a:ext uri="{A12FA001-AC4F-418D-AE19-62706E023703}">
                      <ahyp:hlinkClr xmlns:ahyp="http://schemas.microsoft.com/office/drawing/2018/hyperlinkcolor" val="tx"/>
                    </a:ext>
                  </a:extLst>
                </a:hlinkClick>
              </a:rPr>
              <a:t>im</a:t>
            </a:r>
            <a:r>
              <a:rPr lang="en-US" sz="1500" dirty="0">
                <a:solidFill>
                  <a:schemeClr val="tx2"/>
                </a:solidFill>
                <a:hlinkClick r:id="rId11">
                  <a:extLst>
                    <a:ext uri="{A12FA001-AC4F-418D-AE19-62706E023703}">
                      <ahyp:hlinkClr xmlns:ahyp="http://schemas.microsoft.com/office/drawing/2018/hyperlinkcolor" val="tx"/>
                    </a:ext>
                  </a:extLst>
                </a:hlinkClick>
              </a:rPr>
              <a:t> </a:t>
            </a:r>
            <a:r>
              <a:rPr lang="en-US" sz="1500" dirty="0" err="1">
                <a:solidFill>
                  <a:schemeClr val="tx2"/>
                </a:solidFill>
                <a:hlinkClick r:id="rId11">
                  <a:extLst>
                    <a:ext uri="{A12FA001-AC4F-418D-AE19-62706E023703}">
                      <ahyp:hlinkClr xmlns:ahyp="http://schemas.microsoft.com/office/drawing/2018/hyperlinkcolor" val="tx"/>
                    </a:ext>
                  </a:extLst>
                </a:hlinkClick>
              </a:rPr>
              <a:t>Wasserkreislauf</a:t>
            </a:r>
            <a:r>
              <a:rPr lang="en-US" sz="1500" dirty="0">
                <a:solidFill>
                  <a:schemeClr val="tx2"/>
                </a:solidFill>
                <a:hlinkClick r:id="rId11">
                  <a:extLst>
                    <a:ext uri="{A12FA001-AC4F-418D-AE19-62706E023703}">
                      <ahyp:hlinkClr xmlns:ahyp="http://schemas.microsoft.com/office/drawing/2018/hyperlinkcolor" val="tx"/>
                    </a:ext>
                  </a:extLst>
                </a:hlinkClick>
              </a:rPr>
              <a:t> (German)</a:t>
            </a:r>
            <a:endParaRPr lang="en-US" sz="1500" dirty="0">
              <a:solidFill>
                <a:schemeClr val="tx2"/>
              </a:solidFill>
            </a:endParaRPr>
          </a:p>
          <a:p>
            <a:pPr marL="3200400" lvl="7" indent="0">
              <a:buNone/>
              <a:tabLst>
                <a:tab pos="1617663" algn="l"/>
              </a:tabLst>
            </a:pPr>
            <a:r>
              <a:rPr lang="en-US" sz="1500" dirty="0">
                <a:solidFill>
                  <a:schemeClr val="tx2"/>
                </a:solidFill>
              </a:rPr>
              <a:t>	3. </a:t>
            </a:r>
            <a:r>
              <a:rPr lang="en-US" sz="1500" dirty="0" err="1">
                <a:solidFill>
                  <a:schemeClr val="tx2"/>
                </a:solidFill>
                <a:hlinkClick r:id="rId12">
                  <a:extLst>
                    <a:ext uri="{A12FA001-AC4F-418D-AE19-62706E023703}">
                      <ahyp:hlinkClr xmlns:ahyp="http://schemas.microsoft.com/office/drawing/2018/hyperlinkcolor" val="tx"/>
                    </a:ext>
                  </a:extLst>
                </a:hlinkClick>
              </a:rPr>
              <a:t>Geneesmiddelen</a:t>
            </a:r>
            <a:r>
              <a:rPr lang="en-US" sz="1500" dirty="0">
                <a:solidFill>
                  <a:schemeClr val="tx2"/>
                </a:solidFill>
                <a:hlinkClick r:id="rId12">
                  <a:extLst>
                    <a:ext uri="{A12FA001-AC4F-418D-AE19-62706E023703}">
                      <ahyp:hlinkClr xmlns:ahyp="http://schemas.microsoft.com/office/drawing/2018/hyperlinkcolor" val="tx"/>
                    </a:ext>
                  </a:extLst>
                </a:hlinkClick>
              </a:rPr>
              <a:t> </a:t>
            </a:r>
            <a:r>
              <a:rPr lang="en-US" sz="1500" dirty="0" err="1">
                <a:solidFill>
                  <a:schemeClr val="tx2"/>
                </a:solidFill>
                <a:hlinkClick r:id="rId12">
                  <a:extLst>
                    <a:ext uri="{A12FA001-AC4F-418D-AE19-62706E023703}">
                      <ahyp:hlinkClr xmlns:ahyp="http://schemas.microsoft.com/office/drawing/2018/hyperlinkcolor" val="tx"/>
                    </a:ext>
                  </a:extLst>
                </a:hlinkClick>
              </a:rPr>
              <a:t>en</a:t>
            </a:r>
            <a:r>
              <a:rPr lang="en-US" sz="1500" dirty="0">
                <a:solidFill>
                  <a:schemeClr val="tx2"/>
                </a:solidFill>
                <a:hlinkClick r:id="rId12">
                  <a:extLst>
                    <a:ext uri="{A12FA001-AC4F-418D-AE19-62706E023703}">
                      <ahyp:hlinkClr xmlns:ahyp="http://schemas.microsoft.com/office/drawing/2018/hyperlinkcolor" val="tx"/>
                    </a:ext>
                  </a:extLst>
                </a:hlinkClick>
              </a:rPr>
              <a:t> milieu (Dutch)</a:t>
            </a:r>
            <a:endParaRPr lang="en-US" sz="1500" dirty="0">
              <a:solidFill>
                <a:schemeClr val="tx2"/>
              </a:solidFill>
            </a:endParaRPr>
          </a:p>
          <a:p>
            <a:pPr marL="285750" lvl="7" indent="-285750">
              <a:buFont typeface="Wingdings" panose="05000000000000000000" pitchFamily="2" charset="2"/>
              <a:buChar char="§"/>
              <a:tabLst>
                <a:tab pos="1617663" algn="l"/>
              </a:tabLst>
            </a:pPr>
            <a:r>
              <a:rPr lang="en-US" dirty="0"/>
              <a:t>Regulation:</a:t>
            </a:r>
          </a:p>
          <a:p>
            <a:pPr marL="742950" lvl="8" indent="-285750">
              <a:buClr>
                <a:schemeClr val="accent3"/>
              </a:buClr>
              <a:buSzPct val="140000"/>
              <a:buFont typeface="Arial" panose="020B0604020202020204" pitchFamily="34" charset="0"/>
              <a:buChar char="•"/>
              <a:tabLst>
                <a:tab pos="1617663" algn="l"/>
              </a:tabLst>
            </a:pPr>
            <a:r>
              <a:rPr lang="en-US" sz="1500" dirty="0"/>
              <a:t>Pharmaceuticals in the environment	</a:t>
            </a:r>
            <a:r>
              <a:rPr lang="en-US" sz="1500" dirty="0">
                <a:solidFill>
                  <a:schemeClr val="tx2"/>
                </a:solidFill>
                <a:hlinkClick r:id="rId13">
                  <a:extLst>
                    <a:ext uri="{A12FA001-AC4F-418D-AE19-62706E023703}">
                      <ahyp:hlinkClr xmlns:ahyp="http://schemas.microsoft.com/office/drawing/2018/hyperlinkcolor" val="tx"/>
                    </a:ext>
                  </a:extLst>
                </a:hlinkClick>
              </a:rPr>
              <a:t>European Union Strategic Approach to Pharmaceuticals in the Environment</a:t>
            </a:r>
            <a:endParaRPr lang="en-US" sz="1500" dirty="0">
              <a:solidFill>
                <a:schemeClr val="tx2"/>
              </a:solidFill>
            </a:endParaRPr>
          </a:p>
          <a:p>
            <a:pPr marL="742950" lvl="8" indent="-285750">
              <a:buClr>
                <a:schemeClr val="accent3"/>
              </a:buClr>
              <a:buSzPct val="140000"/>
              <a:buFont typeface="Arial" panose="020B0604020202020204" pitchFamily="34" charset="0"/>
              <a:buChar char="•"/>
              <a:tabLst>
                <a:tab pos="1617663" algn="l"/>
              </a:tabLst>
            </a:pPr>
            <a:r>
              <a:rPr lang="en-US" sz="1500" dirty="0"/>
              <a:t>Pharmaceutical strategy for Europe	</a:t>
            </a:r>
            <a:r>
              <a:rPr lang="en-US" sz="1500" dirty="0">
                <a:solidFill>
                  <a:schemeClr val="tx2"/>
                </a:solidFill>
                <a:hlinkClick r:id="rId14">
                  <a:extLst>
                    <a:ext uri="{A12FA001-AC4F-418D-AE19-62706E023703}">
                      <ahyp:hlinkClr xmlns:ahyp="http://schemas.microsoft.com/office/drawing/2018/hyperlinkcolor" val="tx"/>
                    </a:ext>
                  </a:extLst>
                </a:hlinkClick>
              </a:rPr>
              <a:t>European Commission</a:t>
            </a:r>
            <a:endParaRPr lang="en-GB" dirty="0">
              <a:solidFill>
                <a:schemeClr val="tx2"/>
              </a:solidFill>
            </a:endParaRPr>
          </a:p>
        </p:txBody>
      </p:sp>
      <p:sp>
        <p:nvSpPr>
          <p:cNvPr id="6" name="Rectangle 5">
            <a:hlinkClick r:id="rId15" action="ppaction://hlinksldjump"/>
            <a:extLst>
              <a:ext uri="{FF2B5EF4-FFF2-40B4-BE49-F238E27FC236}">
                <a16:creationId xmlns:a16="http://schemas.microsoft.com/office/drawing/2014/main" id="{0704E4E0-6A0F-4564-AE36-3727F0F5A719}"/>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31708985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0FF02FD-23D5-5902-E4CB-BEAAF626825A}"/>
            </a:ext>
          </a:extLst>
        </p:cNvPr>
        <p:cNvGrpSpPr/>
        <p:nvPr/>
      </p:nvGrpSpPr>
      <p:grpSpPr bwMode="auto">
        <a:xfrm>
          <a:off x="0" y="0"/>
          <a:ext cx="0" cy="0"/>
          <a:chOff x="0" y="0"/>
          <a:chExt cx="0" cy="0"/>
        </a:xfrm>
      </p:grpSpPr>
      <p:sp>
        <p:nvSpPr>
          <p:cNvPr id="58" name="Title 1">
            <a:extLst>
              <a:ext uri="{FF2B5EF4-FFF2-40B4-BE49-F238E27FC236}">
                <a16:creationId xmlns:a16="http://schemas.microsoft.com/office/drawing/2014/main" id="{021ABCCB-7318-6BD3-DA16-3A7136E6A69E}"/>
              </a:ext>
            </a:extLst>
          </p:cNvPr>
          <p:cNvSpPr>
            <a:spLocks noGrp="1"/>
          </p:cNvSpPr>
          <p:nvPr>
            <p:ph type="title"/>
          </p:nvPr>
        </p:nvSpPr>
        <p:spPr>
          <a:xfrm>
            <a:off x="356420" y="365125"/>
            <a:ext cx="7251748" cy="1407691"/>
          </a:xfrm>
        </p:spPr>
        <p:txBody>
          <a:bodyPr>
            <a:noAutofit/>
          </a:bodyPr>
          <a:lstStyle/>
          <a:p>
            <a:r>
              <a:rPr lang="en-GB" dirty="0"/>
              <a:t>Acknowledgements</a:t>
            </a:r>
          </a:p>
        </p:txBody>
      </p:sp>
      <p:sp>
        <p:nvSpPr>
          <p:cNvPr id="59" name="Isosceles Triangle 58">
            <a:hlinkClick r:id="" action="ppaction://hlinkshowjump?jump=nextslide"/>
            <a:extLst>
              <a:ext uri="{FF2B5EF4-FFF2-40B4-BE49-F238E27FC236}">
                <a16:creationId xmlns:a16="http://schemas.microsoft.com/office/drawing/2014/main" id="{4BD2E525-0D90-9A7D-C77C-2D3AB3C5489A}"/>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Isosceles Triangle 59">
            <a:hlinkClick r:id="" action="ppaction://hlinkshowjump?jump=previousslide"/>
            <a:extLst>
              <a:ext uri="{FF2B5EF4-FFF2-40B4-BE49-F238E27FC236}">
                <a16:creationId xmlns:a16="http://schemas.microsoft.com/office/drawing/2014/main" id="{979551D9-B729-BA18-BD9D-B841CC576D4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2">
            <a:extLst>
              <a:ext uri="{FF2B5EF4-FFF2-40B4-BE49-F238E27FC236}">
                <a16:creationId xmlns:a16="http://schemas.microsoft.com/office/drawing/2014/main" id="{485349E1-22BB-4ED7-85BF-21D45F87BE04}"/>
              </a:ext>
            </a:extLst>
          </p:cNvPr>
          <p:cNvSpPr>
            <a:spLocks noGrp="1"/>
          </p:cNvSpPr>
          <p:nvPr>
            <p:ph type="body" sz="quarter" idx="10"/>
          </p:nvPr>
        </p:nvSpPr>
        <p:spPr>
          <a:xfrm>
            <a:off x="357188" y="1454400"/>
            <a:ext cx="11427444" cy="4566888"/>
          </a:xfrm>
        </p:spPr>
        <p:txBody>
          <a:bodyPr/>
          <a:lstStyle/>
          <a:p>
            <a:pPr marL="0" indent="0">
              <a:buNone/>
            </a:pPr>
            <a:r>
              <a:rPr lang="en-GB" dirty="0"/>
              <a:t>This educational resource was produced by the scientists, researchers and policy advisors in the </a:t>
            </a:r>
            <a:r>
              <a:rPr lang="en-GB" dirty="0">
                <a:solidFill>
                  <a:schemeClr val="tx2"/>
                </a:solidFill>
                <a:hlinkClick r:id="rId4">
                  <a:extLst>
                    <a:ext uri="{A12FA001-AC4F-418D-AE19-62706E023703}">
                      <ahyp:hlinkClr xmlns:ahyp="http://schemas.microsoft.com/office/drawing/2018/hyperlinkcolor" val="tx"/>
                    </a:ext>
                  </a:extLst>
                </a:hlinkClick>
              </a:rPr>
              <a:t>TRANSPHARM</a:t>
            </a:r>
            <a:r>
              <a:rPr lang="en-GB" dirty="0"/>
              <a:t> consortium.</a:t>
            </a:r>
          </a:p>
        </p:txBody>
      </p:sp>
      <p:sp>
        <p:nvSpPr>
          <p:cNvPr id="6" name="Rectangle 5">
            <a:hlinkClick r:id="rId5" action="ppaction://hlinksldjump"/>
            <a:extLst>
              <a:ext uri="{FF2B5EF4-FFF2-40B4-BE49-F238E27FC236}">
                <a16:creationId xmlns:a16="http://schemas.microsoft.com/office/drawing/2014/main" id="{753D2AC9-5BC7-4627-A930-AFA5F653DEB5}"/>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14210099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0E5AA-FD39-2C26-805D-BEF3C5072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F7119C-E8F9-248F-3DB3-B350FA18DCA9}"/>
              </a:ext>
            </a:extLst>
          </p:cNvPr>
          <p:cNvSpPr>
            <a:spLocks noGrp="1"/>
          </p:cNvSpPr>
          <p:nvPr>
            <p:ph type="title"/>
          </p:nvPr>
        </p:nvSpPr>
        <p:spPr>
          <a:xfrm>
            <a:off x="356420" y="365125"/>
            <a:ext cx="7251748" cy="831627"/>
          </a:xfrm>
        </p:spPr>
        <p:txBody>
          <a:bodyPr>
            <a:noAutofit/>
          </a:bodyPr>
          <a:lstStyle/>
          <a:p>
            <a:r>
              <a:rPr lang="en-GB" dirty="0"/>
              <a:t>Instructor guidance</a:t>
            </a:r>
          </a:p>
        </p:txBody>
      </p:sp>
      <p:sp>
        <p:nvSpPr>
          <p:cNvPr id="5" name="Isosceles Triangle 4">
            <a:hlinkClick r:id="" action="ppaction://hlinkshowjump?jump=nextslide"/>
            <a:extLst>
              <a:ext uri="{FF2B5EF4-FFF2-40B4-BE49-F238E27FC236}">
                <a16:creationId xmlns:a16="http://schemas.microsoft.com/office/drawing/2014/main" id="{4420B14D-BA58-A669-2345-F013FB18512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DF817973-85EE-A837-AE0C-C0F363F32A4B}"/>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4C366217-EB0A-9A19-8951-3E4128712199}"/>
              </a:ext>
            </a:extLst>
          </p:cNvPr>
          <p:cNvSpPr>
            <a:spLocks noGrp="1"/>
          </p:cNvSpPr>
          <p:nvPr>
            <p:ph type="body" sz="quarter" idx="10"/>
          </p:nvPr>
        </p:nvSpPr>
        <p:spPr>
          <a:xfrm>
            <a:off x="357188" y="1454400"/>
            <a:ext cx="11427444" cy="4566888"/>
          </a:xfrm>
        </p:spPr>
        <p:txBody>
          <a:bodyPr/>
          <a:lstStyle/>
          <a:p>
            <a:pPr marL="0" indent="0" algn="just">
              <a:buNone/>
            </a:pPr>
            <a:r>
              <a:rPr lang="en-GB" dirty="0"/>
              <a:t>The normal slideshow functions have been disabled. The default navigation options are the buttons in the bottom right. In some infographics a map can be clicked to navigate back to the sub-section menu.</a:t>
            </a:r>
          </a:p>
          <a:p>
            <a:pPr marL="0" indent="0" algn="just">
              <a:buNone/>
            </a:pPr>
            <a:endParaRPr lang="en-GB" dirty="0"/>
          </a:p>
          <a:p>
            <a:pPr marL="0" indent="0" algn="just">
              <a:buNone/>
            </a:pPr>
            <a:r>
              <a:rPr lang="en-GB" dirty="0"/>
              <a:t>To use this </a:t>
            </a:r>
            <a:r>
              <a:rPr lang="en-GB" dirty="0" err="1"/>
              <a:t>powerpoint</a:t>
            </a:r>
            <a:r>
              <a:rPr lang="en-GB" dirty="0"/>
              <a:t> in presenter mode:</a:t>
            </a:r>
          </a:p>
          <a:p>
            <a:pPr algn="just"/>
            <a:r>
              <a:rPr lang="en-GB" dirty="0"/>
              <a:t>‘</a:t>
            </a:r>
            <a:r>
              <a:rPr lang="en-GB" b="1" dirty="0">
                <a:solidFill>
                  <a:srgbClr val="284741"/>
                </a:solidFill>
              </a:rPr>
              <a:t>Slide show</a:t>
            </a:r>
            <a:r>
              <a:rPr lang="en-GB" dirty="0"/>
              <a:t>’ &gt; ‘</a:t>
            </a:r>
            <a:r>
              <a:rPr lang="en-GB" b="1" dirty="0">
                <a:solidFill>
                  <a:srgbClr val="284741"/>
                </a:solidFill>
              </a:rPr>
              <a:t>Set up slide show</a:t>
            </a:r>
            <a:r>
              <a:rPr lang="en-GB" dirty="0"/>
              <a:t>’ &gt; click to change ‘</a:t>
            </a:r>
            <a:r>
              <a:rPr lang="en-GB" b="1" dirty="0">
                <a:solidFill>
                  <a:srgbClr val="284741"/>
                </a:solidFill>
              </a:rPr>
              <a:t>Show type</a:t>
            </a:r>
            <a:r>
              <a:rPr lang="en-GB" dirty="0"/>
              <a:t>’ to ‘</a:t>
            </a:r>
            <a:r>
              <a:rPr lang="en-GB" b="1" dirty="0">
                <a:solidFill>
                  <a:srgbClr val="284741"/>
                </a:solidFill>
              </a:rPr>
              <a:t>Presented by a speaker</a:t>
            </a:r>
            <a:r>
              <a:rPr lang="en-GB" dirty="0"/>
              <a:t>’</a:t>
            </a:r>
          </a:p>
          <a:p>
            <a:pPr marL="0" indent="0" algn="just">
              <a:buNone/>
            </a:pPr>
            <a:r>
              <a:rPr lang="en-GB" dirty="0"/>
              <a:t>However, the slide deck is not easily navigated in the conventional manner because of the way the infographics are designed from multiple slides.</a:t>
            </a:r>
          </a:p>
          <a:p>
            <a:pPr marL="0" indent="0" algn="just">
              <a:buNone/>
            </a:pPr>
            <a:endParaRPr lang="en-GB" dirty="0"/>
          </a:p>
          <a:p>
            <a:pPr marL="0" indent="0" algn="just">
              <a:buNone/>
            </a:pPr>
            <a:r>
              <a:rPr lang="en-GB" dirty="0"/>
              <a:t>You are free to share, use, and adapt this content as you see fit with appropriate attribution without other restriction. Suggested credit:</a:t>
            </a:r>
          </a:p>
          <a:p>
            <a:pPr algn="just"/>
            <a:r>
              <a:rPr lang="en-GB" b="1" dirty="0">
                <a:solidFill>
                  <a:srgbClr val="284741"/>
                </a:solidFill>
              </a:rPr>
              <a:t>This content has been supplied by TRANSPHARM. TRANSPHARM has received funding from the European Union’s Horizon Europe research and innovation program under grant agreement N° 101057816. https://transforming-pharma.eu/ </a:t>
            </a:r>
          </a:p>
          <a:p>
            <a:pPr algn="just"/>
            <a:endParaRPr lang="en-GB" dirty="0"/>
          </a:p>
        </p:txBody>
      </p:sp>
      <p:sp>
        <p:nvSpPr>
          <p:cNvPr id="4" name="Rectangle 3">
            <a:hlinkClick r:id="rId4" action="ppaction://hlinksldjump"/>
            <a:extLst>
              <a:ext uri="{FF2B5EF4-FFF2-40B4-BE49-F238E27FC236}">
                <a16:creationId xmlns:a16="http://schemas.microsoft.com/office/drawing/2014/main" id="{2B0D44EF-2A2A-9C6D-DBC3-AC4F0A2AB948}"/>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Tree>
    <p:custDataLst>
      <p:tags r:id="rId1"/>
    </p:custDataLst>
    <p:extLst>
      <p:ext uri="{BB962C8B-B14F-4D97-AF65-F5344CB8AC3E}">
        <p14:creationId xmlns:p14="http://schemas.microsoft.com/office/powerpoint/2010/main" val="1717078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de-DE" dirty="0"/>
              <a:t>We hope you enjoyed this resource. Have you seen our other content?</a:t>
            </a:r>
          </a:p>
        </p:txBody>
      </p:sp>
      <p:sp>
        <p:nvSpPr>
          <p:cNvPr id="3" name="Rectangle: Rounded Corners 2">
            <a:hlinkClick r:id="" action="ppaction://hlinkshowjump?jump=firstslide"/>
            <a:extLst>
              <a:ext uri="{FF2B5EF4-FFF2-40B4-BE49-F238E27FC236}">
                <a16:creationId xmlns:a16="http://schemas.microsoft.com/office/drawing/2014/main" id="{27705DB1-D00D-F609-C911-9A492F6F74D3}"/>
              </a:ext>
            </a:extLst>
          </p:cNvPr>
          <p:cNvSpPr/>
          <p:nvPr/>
        </p:nvSpPr>
        <p:spPr bwMode="auto">
          <a:xfrm>
            <a:off x="5051884" y="4221088"/>
            <a:ext cx="2088232" cy="720080"/>
          </a:xfrm>
          <a:prstGeom prst="roundRect">
            <a:avLst>
              <a:gd name="adj" fmla="val 234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Relaunch this course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A98BE4-F937-CC05-3E94-6719E1E2E07E}"/>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extLst>
              <a:ext uri="{FF2B5EF4-FFF2-40B4-BE49-F238E27FC236}">
                <a16:creationId xmlns:a16="http://schemas.microsoft.com/office/drawing/2014/main" id="{7722694E-4000-430A-946D-4DF625638BA2}"/>
              </a:ext>
            </a:extLst>
          </p:cNvPr>
          <p:cNvSpPr txBox="1"/>
          <p:nvPr/>
        </p:nvSpPr>
        <p:spPr>
          <a:xfrm>
            <a:off x="4915093" y="3012342"/>
            <a:ext cx="1253869" cy="323165"/>
          </a:xfrm>
          <a:prstGeom prst="rect">
            <a:avLst/>
          </a:prstGeom>
          <a:solidFill>
            <a:schemeClr val="bg1"/>
          </a:solidFill>
        </p:spPr>
        <p:txBody>
          <a:bodyPr wrap="none" rtlCol="0">
            <a:spAutoFit/>
          </a:bodyPr>
          <a:lstStyle/>
          <a:p>
            <a:r>
              <a:rPr lang="en-GB" sz="1500" dirty="0"/>
              <a:t>Automation</a:t>
            </a:r>
          </a:p>
        </p:txBody>
      </p:sp>
      <p:pic>
        <p:nvPicPr>
          <p:cNvPr id="402" name="Graphic 401" descr="Magnifying glass with solid fill">
            <a:extLst>
              <a:ext uri="{FF2B5EF4-FFF2-40B4-BE49-F238E27FC236}">
                <a16:creationId xmlns:a16="http://schemas.microsoft.com/office/drawing/2014/main" id="{29DB6AE6-9D01-4C9B-B019-09C4B1A185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31027" y="2769855"/>
            <a:ext cx="900000" cy="900000"/>
          </a:xfrm>
          <a:prstGeom prst="rect">
            <a:avLst/>
          </a:prstGeom>
        </p:spPr>
      </p:pic>
      <p:grpSp>
        <p:nvGrpSpPr>
          <p:cNvPr id="4" name="Group 3">
            <a:extLst>
              <a:ext uri="{FF2B5EF4-FFF2-40B4-BE49-F238E27FC236}">
                <a16:creationId xmlns:a16="http://schemas.microsoft.com/office/drawing/2014/main" id="{55E7CEF9-94C9-4641-B1B5-34107F8C0434}"/>
              </a:ext>
            </a:extLst>
          </p:cNvPr>
          <p:cNvGrpSpPr/>
          <p:nvPr/>
        </p:nvGrpSpPr>
        <p:grpSpPr>
          <a:xfrm>
            <a:off x="6784111" y="596871"/>
            <a:ext cx="2701208" cy="2701899"/>
            <a:chOff x="7200000" y="1080000"/>
            <a:chExt cx="2701208" cy="2701899"/>
          </a:xfrm>
        </p:grpSpPr>
        <p:sp>
          <p:nvSpPr>
            <p:cNvPr id="2" name="Rectangle 1">
              <a:hlinkClick r:id="rId7" action="ppaction://hlinksldjump"/>
              <a:extLst>
                <a:ext uri="{FF2B5EF4-FFF2-40B4-BE49-F238E27FC236}">
                  <a16:creationId xmlns:a16="http://schemas.microsoft.com/office/drawing/2014/main" id="{8BF3ECA4-C286-4C52-A5B3-C91A8A494AAF}"/>
                </a:ext>
              </a:extLst>
            </p:cNvPr>
            <p:cNvSpPr/>
            <p:nvPr/>
          </p:nvSpPr>
          <p:spPr>
            <a:xfrm>
              <a:off x="7200000" y="1080000"/>
              <a:ext cx="2701208" cy="2701208"/>
            </a:xfrm>
            <a:prstGeom prst="rect">
              <a:avLst/>
            </a:prstGeom>
            <a:ln>
              <a:solidFill>
                <a:schemeClr val="bg1"/>
              </a:solid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Automation replaces human workers with robotic apparatus. This can eliminate exposure to hazardous chemicals and speed up repetitive procedures.</a:t>
              </a:r>
            </a:p>
          </p:txBody>
        </p:sp>
        <p:sp>
          <p:nvSpPr>
            <p:cNvPr id="3" name="Right Triangle 2">
              <a:hlinkClick r:id="rId7" action="ppaction://hlinksldjump"/>
              <a:extLst>
                <a:ext uri="{FF2B5EF4-FFF2-40B4-BE49-F238E27FC236}">
                  <a16:creationId xmlns:a16="http://schemas.microsoft.com/office/drawing/2014/main" id="{44CD7EA9-6153-4907-89E2-21DF922E4D0A}"/>
                </a:ext>
              </a:extLst>
            </p:cNvPr>
            <p:cNvSpPr/>
            <p:nvPr/>
          </p:nvSpPr>
          <p:spPr>
            <a:xfrm flipH="1">
              <a:off x="8777020" y="2665899"/>
              <a:ext cx="1116000" cy="1116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3"/>
                  </a:solidFill>
                </a:rPr>
                <a:t>Click to close</a:t>
              </a:r>
            </a:p>
          </p:txBody>
        </p:sp>
      </p:grpSp>
      <p:sp>
        <p:nvSpPr>
          <p:cNvPr id="403" name="Isosceles Triangle 402">
            <a:hlinkClick r:id="rId8" action="ppaction://hlinksldjump"/>
            <a:extLst>
              <a:ext uri="{FF2B5EF4-FFF2-40B4-BE49-F238E27FC236}">
                <a16:creationId xmlns:a16="http://schemas.microsoft.com/office/drawing/2014/main" id="{95C4B342-C95D-4167-A6F2-F6ED58AEE4E2}"/>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4" name="Isosceles Triangle 403">
            <a:hlinkClick r:id="rId7" action="ppaction://hlinksldjump"/>
            <a:extLst>
              <a:ext uri="{FF2B5EF4-FFF2-40B4-BE49-F238E27FC236}">
                <a16:creationId xmlns:a16="http://schemas.microsoft.com/office/drawing/2014/main" id="{70DF539F-6AC9-4348-BE27-9581CC2CED9F}"/>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198052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56976B-E532-0FD2-F2D8-430A4DAA9917}"/>
              </a:ext>
            </a:extLst>
          </p:cNvPr>
          <p:cNvSpPr/>
          <p:nvPr/>
        </p:nvSpPr>
        <p:spPr>
          <a:xfrm>
            <a:off x="10272464" y="6277103"/>
            <a:ext cx="648024" cy="432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Menu</a:t>
            </a:r>
          </a:p>
        </p:txBody>
      </p:sp>
      <p:sp>
        <p:nvSpPr>
          <p:cNvPr id="120" name="Rectangle 119">
            <a:extLst>
              <a:ext uri="{FF2B5EF4-FFF2-40B4-BE49-F238E27FC236}">
                <a16:creationId xmlns:a16="http://schemas.microsoft.com/office/drawing/2014/main" id="{5F5EB81C-CE81-4899-969A-239B67CF61C3}"/>
              </a:ext>
            </a:extLst>
          </p:cNvPr>
          <p:cNvSpPr/>
          <p:nvPr/>
        </p:nvSpPr>
        <p:spPr>
          <a:xfrm>
            <a:off x="4713327" y="5623732"/>
            <a:ext cx="1742713" cy="1045628"/>
          </a:xfrm>
          <a:prstGeom prst="rect">
            <a:avLst/>
          </a:prstGeom>
          <a:solidFill>
            <a:schemeClr val="bg1"/>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89B61E-6F56-FF92-8FDE-6AC305F97F5F}"/>
              </a:ext>
            </a:extLst>
          </p:cNvPr>
          <p:cNvSpPr/>
          <p:nvPr/>
        </p:nvSpPr>
        <p:spPr>
          <a:xfrm>
            <a:off x="1220164" y="641854"/>
            <a:ext cx="8181833" cy="557429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Rectangle 349">
            <a:extLst>
              <a:ext uri="{FF2B5EF4-FFF2-40B4-BE49-F238E27FC236}">
                <a16:creationId xmlns:a16="http://schemas.microsoft.com/office/drawing/2014/main" id="{12D3569F-2FCD-479C-8E8C-B9D20DB12556}"/>
              </a:ext>
            </a:extLst>
          </p:cNvPr>
          <p:cNvSpPr/>
          <p:nvPr/>
        </p:nvSpPr>
        <p:spPr>
          <a:xfrm>
            <a:off x="6645027" y="266791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25D9FC78-2756-2A7D-573F-A66A245E959D}"/>
              </a:ext>
            </a:extLst>
          </p:cNvPr>
          <p:cNvSpPr/>
          <p:nvPr/>
        </p:nvSpPr>
        <p:spPr>
          <a:xfrm>
            <a:off x="8028388"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58C7D39-DDDA-E0BB-9933-4FACC8FD23A8}"/>
              </a:ext>
            </a:extLst>
          </p:cNvPr>
          <p:cNvSpPr/>
          <p:nvPr/>
        </p:nvSpPr>
        <p:spPr>
          <a:xfrm>
            <a:off x="7346705" y="2674658"/>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CF9F1AF6-3A20-9445-ED69-741631C6DDB5}"/>
              </a:ext>
            </a:extLst>
          </p:cNvPr>
          <p:cNvSpPr/>
          <p:nvPr/>
        </p:nvSpPr>
        <p:spPr>
          <a:xfrm>
            <a:off x="7366260" y="3077530"/>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41096BDB-2311-19DD-A98A-C2DF78327A28}"/>
              </a:ext>
            </a:extLst>
          </p:cNvPr>
          <p:cNvSpPr/>
          <p:nvPr/>
        </p:nvSpPr>
        <p:spPr>
          <a:xfrm>
            <a:off x="8044830" y="3069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C0EC47C3-1E4E-3BF3-05D2-C63FC8177C74}"/>
              </a:ext>
            </a:extLst>
          </p:cNvPr>
          <p:cNvSpPr/>
          <p:nvPr/>
        </p:nvSpPr>
        <p:spPr>
          <a:xfrm>
            <a:off x="8718964" y="3480254"/>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809692E-EF81-FE98-EF7A-5A5053D9C488}"/>
              </a:ext>
            </a:extLst>
          </p:cNvPr>
          <p:cNvSpPr/>
          <p:nvPr/>
        </p:nvSpPr>
        <p:spPr>
          <a:xfrm>
            <a:off x="2882856" y="1874938"/>
            <a:ext cx="9360000"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EA2133F-813D-DFA7-8E2A-454023EC3639}"/>
              </a:ext>
            </a:extLst>
          </p:cNvPr>
          <p:cNvSpPr/>
          <p:nvPr/>
        </p:nvSpPr>
        <p:spPr>
          <a:xfrm>
            <a:off x="8092794" y="388258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0C268-3154-50B8-86D7-D006AD54906B}"/>
              </a:ext>
            </a:extLst>
          </p:cNvPr>
          <p:cNvSpPr/>
          <p:nvPr/>
        </p:nvSpPr>
        <p:spPr>
          <a:xfrm>
            <a:off x="-1260602" y="1761060"/>
            <a:ext cx="8640000"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B4466A0-893E-BDA8-97CE-D14C0541F299}"/>
              </a:ext>
            </a:extLst>
          </p:cNvPr>
          <p:cNvSpPr/>
          <p:nvPr/>
        </p:nvSpPr>
        <p:spPr>
          <a:xfrm>
            <a:off x="825250" y="282909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Isosceles Triangle 4">
            <a:hlinkClick r:id="" action="ppaction://hlinkshowjump?jump=nextslide"/>
            <a:extLst>
              <a:ext uri="{FF2B5EF4-FFF2-40B4-BE49-F238E27FC236}">
                <a16:creationId xmlns:a16="http://schemas.microsoft.com/office/drawing/2014/main" id="{CC97EB75-DE87-16FF-6AC9-5B386EF61AA8}"/>
              </a:ext>
            </a:extLst>
          </p:cNvPr>
          <p:cNvSpPr>
            <a:spLocks/>
          </p:cNvSpPr>
          <p:nvPr/>
        </p:nvSpPr>
        <p:spPr bwMode="auto">
          <a:xfrm rot="5400000">
            <a:off x="11652024"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hlinkClick r:id="" action="ppaction://hlinkshowjump?jump=previousslide"/>
            <a:extLst>
              <a:ext uri="{FF2B5EF4-FFF2-40B4-BE49-F238E27FC236}">
                <a16:creationId xmlns:a16="http://schemas.microsoft.com/office/drawing/2014/main" id="{4E43C1BC-F753-8221-3875-D185963BD795}"/>
              </a:ext>
            </a:extLst>
          </p:cNvPr>
          <p:cNvSpPr>
            <a:spLocks/>
          </p:cNvSpPr>
          <p:nvPr/>
        </p:nvSpPr>
        <p:spPr bwMode="auto">
          <a:xfrm rot="16200000" flipH="1">
            <a:off x="11100718" y="6313104"/>
            <a:ext cx="432000" cy="36000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CA037264-64D5-FB55-229A-3FB5548C19EA}"/>
              </a:ext>
            </a:extLst>
          </p:cNvPr>
          <p:cNvSpPr/>
          <p:nvPr/>
        </p:nvSpPr>
        <p:spPr>
          <a:xfrm>
            <a:off x="6720574" y="3121409"/>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1A3F0765-E3D3-9AD5-C91A-B4F9CF92B39B}"/>
              </a:ext>
            </a:extLst>
          </p:cNvPr>
          <p:cNvSpPr/>
          <p:nvPr/>
        </p:nvSpPr>
        <p:spPr>
          <a:xfrm>
            <a:off x="7418660" y="3487993"/>
            <a:ext cx="720000" cy="432000"/>
          </a:xfrm>
          <a:prstGeom prst="rect">
            <a:avLst/>
          </a:prstGeom>
          <a:solidFill>
            <a:schemeClr val="accent2">
              <a:lumMod val="40000"/>
              <a:lumOff val="60000"/>
            </a:schemeClr>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Rectangle 188">
            <a:extLst>
              <a:ext uri="{FF2B5EF4-FFF2-40B4-BE49-F238E27FC236}">
                <a16:creationId xmlns:a16="http://schemas.microsoft.com/office/drawing/2014/main" id="{AB42396A-6AC8-737B-1EB0-4BA9F742A502}"/>
              </a:ext>
            </a:extLst>
          </p:cNvPr>
          <p:cNvSpPr/>
          <p:nvPr/>
        </p:nvSpPr>
        <p:spPr>
          <a:xfrm>
            <a:off x="5807968" y="2175295"/>
            <a:ext cx="2243726" cy="720080"/>
          </a:xfrm>
          <a:prstGeom prst="rect">
            <a:avLst/>
          </a:prstGeom>
          <a:solidFill>
            <a:schemeClr val="accent2"/>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a:extLst>
              <a:ext uri="{FF2B5EF4-FFF2-40B4-BE49-F238E27FC236}">
                <a16:creationId xmlns:a16="http://schemas.microsoft.com/office/drawing/2014/main" id="{07500EDE-5B7E-4D55-9A88-726AC634B524}"/>
              </a:ext>
            </a:extLst>
          </p:cNvPr>
          <p:cNvGrpSpPr/>
          <p:nvPr/>
        </p:nvGrpSpPr>
        <p:grpSpPr>
          <a:xfrm>
            <a:off x="5220855" y="836665"/>
            <a:ext cx="1424172" cy="1183298"/>
            <a:chOff x="5163828" y="778702"/>
            <a:chExt cx="1424172" cy="1183298"/>
          </a:xfrm>
        </p:grpSpPr>
        <p:sp>
          <p:nvSpPr>
            <p:cNvPr id="340" name="Rectangle 339">
              <a:extLst>
                <a:ext uri="{FF2B5EF4-FFF2-40B4-BE49-F238E27FC236}">
                  <a16:creationId xmlns:a16="http://schemas.microsoft.com/office/drawing/2014/main" id="{1A0B9BEB-609A-4528-A9BD-DAC9045A1336}"/>
                </a:ext>
              </a:extLst>
            </p:cNvPr>
            <p:cNvSpPr/>
            <p:nvPr/>
          </p:nvSpPr>
          <p:spPr>
            <a:xfrm>
              <a:off x="6084000" y="185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Rectangle 341">
              <a:extLst>
                <a:ext uri="{FF2B5EF4-FFF2-40B4-BE49-F238E27FC236}">
                  <a16:creationId xmlns:a16="http://schemas.microsoft.com/office/drawing/2014/main" id="{5B503892-3606-41FD-AAEB-9F6C9983D02A}"/>
                </a:ext>
              </a:extLst>
            </p:cNvPr>
            <p:cNvSpPr/>
            <p:nvPr/>
          </p:nvSpPr>
          <p:spPr>
            <a:xfrm>
              <a:off x="5994000" y="1746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Rectangle 304">
              <a:extLst>
                <a:ext uri="{FF2B5EF4-FFF2-40B4-BE49-F238E27FC236}">
                  <a16:creationId xmlns:a16="http://schemas.microsoft.com/office/drawing/2014/main" id="{A3651C94-B5D8-4F76-AA9F-4247A3B38EB4}"/>
                </a:ext>
              </a:extLst>
            </p:cNvPr>
            <p:cNvSpPr/>
            <p:nvPr/>
          </p:nvSpPr>
          <p:spPr>
            <a:xfrm>
              <a:off x="5904000" y="1638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38E070EA-BF77-437A-867A-C19048C47CFD}"/>
                </a:ext>
              </a:extLst>
            </p:cNvPr>
            <p:cNvSpPr/>
            <p:nvPr/>
          </p:nvSpPr>
          <p:spPr>
            <a:xfrm>
              <a:off x="5814000" y="1530000"/>
              <a:ext cx="504000" cy="108000"/>
            </a:xfrm>
            <a:prstGeom prst="rect">
              <a:avLst/>
            </a:prstGeom>
            <a:solidFill>
              <a:srgbClr val="95C5BC"/>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 name="Rectangle 326">
              <a:extLst>
                <a:ext uri="{FF2B5EF4-FFF2-40B4-BE49-F238E27FC236}">
                  <a16:creationId xmlns:a16="http://schemas.microsoft.com/office/drawing/2014/main" id="{C47B6411-40A9-4221-A485-97F7C6711358}"/>
                </a:ext>
              </a:extLst>
            </p:cNvPr>
            <p:cNvSpPr/>
            <p:nvPr/>
          </p:nvSpPr>
          <p:spPr>
            <a:xfrm>
              <a:off x="5724000" y="1422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Rectangle 340">
              <a:extLst>
                <a:ext uri="{FF2B5EF4-FFF2-40B4-BE49-F238E27FC236}">
                  <a16:creationId xmlns:a16="http://schemas.microsoft.com/office/drawing/2014/main" id="{C5BC5D65-55CE-41BF-8831-DD731FFFC67F}"/>
                </a:ext>
              </a:extLst>
            </p:cNvPr>
            <p:cNvSpPr/>
            <p:nvPr/>
          </p:nvSpPr>
          <p:spPr>
            <a:xfrm>
              <a:off x="5634354" y="1314000"/>
              <a:ext cx="504000" cy="108000"/>
            </a:xfrm>
            <a:prstGeom prst="rect">
              <a:avLst/>
            </a:prstGeom>
            <a:solidFill>
              <a:schemeClr val="accent1">
                <a:lumMod val="60000"/>
                <a:lumOff val="4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Rectangle 336">
              <a:extLst>
                <a:ext uri="{FF2B5EF4-FFF2-40B4-BE49-F238E27FC236}">
                  <a16:creationId xmlns:a16="http://schemas.microsoft.com/office/drawing/2014/main" id="{84E8EE13-5355-420B-86CD-84CA66693234}"/>
                </a:ext>
              </a:extLst>
            </p:cNvPr>
            <p:cNvSpPr/>
            <p:nvPr/>
          </p:nvSpPr>
          <p:spPr>
            <a:xfrm>
              <a:off x="5544000" y="1206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A6FE3FA3-7FB2-4143-ABA5-7214D11FFC09}"/>
                </a:ext>
              </a:extLst>
            </p:cNvPr>
            <p:cNvSpPr/>
            <p:nvPr/>
          </p:nvSpPr>
          <p:spPr>
            <a:xfrm>
              <a:off x="5454000" y="1098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89F75393-C5AF-42BB-AF2D-042D268F9FD1}"/>
                </a:ext>
              </a:extLst>
            </p:cNvPr>
            <p:cNvSpPr/>
            <p:nvPr/>
          </p:nvSpPr>
          <p:spPr>
            <a:xfrm>
              <a:off x="5364000" y="990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Rectangle 338">
              <a:extLst>
                <a:ext uri="{FF2B5EF4-FFF2-40B4-BE49-F238E27FC236}">
                  <a16:creationId xmlns:a16="http://schemas.microsoft.com/office/drawing/2014/main" id="{6DA77A5E-A936-4D7D-9A69-C32B578D7952}"/>
                </a:ext>
              </a:extLst>
            </p:cNvPr>
            <p:cNvSpPr/>
            <p:nvPr/>
          </p:nvSpPr>
          <p:spPr>
            <a:xfrm>
              <a:off x="5274000" y="882000"/>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B382CDE5-5B26-42DE-BA5E-4FAE41D2D19E}"/>
                </a:ext>
              </a:extLst>
            </p:cNvPr>
            <p:cNvSpPr/>
            <p:nvPr/>
          </p:nvSpPr>
          <p:spPr>
            <a:xfrm>
              <a:off x="5163828" y="778702"/>
              <a:ext cx="504000" cy="108000"/>
            </a:xfrm>
            <a:prstGeom prst="rect">
              <a:avLst/>
            </a:prstGeom>
            <a:solidFill>
              <a:schemeClr val="accent1">
                <a:lumMod val="40000"/>
                <a:lumOff val="60000"/>
              </a:schemeClr>
            </a:solidFill>
            <a:ln>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Parallelogram 22">
            <a:extLst>
              <a:ext uri="{FF2B5EF4-FFF2-40B4-BE49-F238E27FC236}">
                <a16:creationId xmlns:a16="http://schemas.microsoft.com/office/drawing/2014/main" id="{55B997AA-7EAC-4C85-A15B-8D12CC829CAD}"/>
              </a:ext>
            </a:extLst>
          </p:cNvPr>
          <p:cNvSpPr/>
          <p:nvPr/>
        </p:nvSpPr>
        <p:spPr>
          <a:xfrm flipH="1">
            <a:off x="4445106" y="1125684"/>
            <a:ext cx="2665140" cy="683971"/>
          </a:xfrm>
          <a:prstGeom prst="parallelogram">
            <a:avLst>
              <a:gd name="adj" fmla="val 339541"/>
            </a:avLst>
          </a:prstGeom>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8E271D6E-9DAA-41CF-A6B3-F35DF44D8A11}"/>
              </a:ext>
            </a:extLst>
          </p:cNvPr>
          <p:cNvSpPr/>
          <p:nvPr/>
        </p:nvSpPr>
        <p:spPr>
          <a:xfrm>
            <a:off x="6719612" y="2292390"/>
            <a:ext cx="588385" cy="551737"/>
          </a:xfrm>
          <a:prstGeom prst="rect">
            <a:avLst/>
          </a:prstGeom>
          <a:pattFill prst="pct90">
            <a:fgClr>
              <a:schemeClr val="bg1">
                <a:lumMod val="50000"/>
              </a:schemeClr>
            </a:fgClr>
            <a:bgClr>
              <a:schemeClr val="bg1">
                <a:lumMod val="75000"/>
              </a:schemeClr>
            </a:bgClr>
          </a:pattFill>
          <a:ln>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4" name="Straight Connector 353">
            <a:extLst>
              <a:ext uri="{FF2B5EF4-FFF2-40B4-BE49-F238E27FC236}">
                <a16:creationId xmlns:a16="http://schemas.microsoft.com/office/drawing/2014/main" id="{61EE6E1B-3FDC-40F4-AC23-A311D5EA9CF2}"/>
              </a:ext>
            </a:extLst>
          </p:cNvPr>
          <p:cNvCxnSpPr>
            <a:cxnSpLocks/>
          </p:cNvCxnSpPr>
          <p:nvPr/>
        </p:nvCxnSpPr>
        <p:spPr>
          <a:xfrm flipV="1">
            <a:off x="7052983" y="2514077"/>
            <a:ext cx="76556" cy="44504"/>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E4CD9C62-0B3B-4D08-907E-9B704DDAB59F}"/>
              </a:ext>
            </a:extLst>
          </p:cNvPr>
          <p:cNvCxnSpPr>
            <a:cxnSpLocks/>
          </p:cNvCxnSpPr>
          <p:nvPr/>
        </p:nvCxnSpPr>
        <p:spPr>
          <a:xfrm flipH="1">
            <a:off x="7153293" y="2218824"/>
            <a:ext cx="0" cy="5102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BABDE5B-A3CB-83C3-8FD8-2F282E2B54DB}"/>
              </a:ext>
            </a:extLst>
          </p:cNvPr>
          <p:cNvSpPr/>
          <p:nvPr/>
        </p:nvSpPr>
        <p:spPr>
          <a:xfrm>
            <a:off x="5168862" y="3221839"/>
            <a:ext cx="4787987" cy="720080"/>
          </a:xfrm>
          <a:prstGeom prst="rect">
            <a:avLst/>
          </a:prstGeom>
          <a:solidFill>
            <a:schemeClr val="accent2">
              <a:lumMod val="75000"/>
            </a:schemeClr>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E62AD514-E574-43EC-A23A-D81D6064C0C0}"/>
              </a:ext>
            </a:extLst>
          </p:cNvPr>
          <p:cNvSpPr/>
          <p:nvPr/>
        </p:nvSpPr>
        <p:spPr>
          <a:xfrm>
            <a:off x="2393536" y="1916809"/>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Rectangle 356">
            <a:extLst>
              <a:ext uri="{FF2B5EF4-FFF2-40B4-BE49-F238E27FC236}">
                <a16:creationId xmlns:a16="http://schemas.microsoft.com/office/drawing/2014/main" id="{188FEE54-227D-42FC-9D64-DDC1423806D6}"/>
              </a:ext>
            </a:extLst>
          </p:cNvPr>
          <p:cNvSpPr/>
          <p:nvPr/>
        </p:nvSpPr>
        <p:spPr>
          <a:xfrm>
            <a:off x="3873209" y="1034018"/>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Rectangle 367">
            <a:extLst>
              <a:ext uri="{FF2B5EF4-FFF2-40B4-BE49-F238E27FC236}">
                <a16:creationId xmlns:a16="http://schemas.microsoft.com/office/drawing/2014/main" id="{F986D764-0106-45D7-BAA7-B3136B204C2F}"/>
              </a:ext>
            </a:extLst>
          </p:cNvPr>
          <p:cNvSpPr/>
          <p:nvPr/>
        </p:nvSpPr>
        <p:spPr>
          <a:xfrm>
            <a:off x="7767633" y="235442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9" name="Rectangle 368">
            <a:extLst>
              <a:ext uri="{FF2B5EF4-FFF2-40B4-BE49-F238E27FC236}">
                <a16:creationId xmlns:a16="http://schemas.microsoft.com/office/drawing/2014/main" id="{203A1F8E-21EB-4A62-897B-669C7BF72FE8}"/>
              </a:ext>
            </a:extLst>
          </p:cNvPr>
          <p:cNvSpPr/>
          <p:nvPr/>
        </p:nvSpPr>
        <p:spPr>
          <a:xfrm>
            <a:off x="8893308" y="3018735"/>
            <a:ext cx="586800" cy="338400"/>
          </a:xfrm>
          <a:prstGeom prst="rect">
            <a:avLst/>
          </a:prstGeom>
          <a:solidFill>
            <a:schemeClr val="bg1"/>
          </a:solid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3" name="Rectangle: Rounded Corners 372">
            <a:extLst>
              <a:ext uri="{FF2B5EF4-FFF2-40B4-BE49-F238E27FC236}">
                <a16:creationId xmlns:a16="http://schemas.microsoft.com/office/drawing/2014/main" id="{3814C502-1099-4B8A-974F-2938DD5FDF64}"/>
              </a:ext>
            </a:extLst>
          </p:cNvPr>
          <p:cNvSpPr/>
          <p:nvPr/>
        </p:nvSpPr>
        <p:spPr>
          <a:xfrm flipH="1">
            <a:off x="5231391" y="693936"/>
            <a:ext cx="43200" cy="162000"/>
          </a:xfrm>
          <a:prstGeom prst="roundRect">
            <a:avLst>
              <a:gd name="adj" fmla="val 50000"/>
            </a:avLst>
          </a:prstGeom>
          <a:solidFill>
            <a:srgbClr val="CBE8E1"/>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7306DBB3-47FC-4B99-B395-C6BD3B96FA16}"/>
              </a:ext>
            </a:extLst>
          </p:cNvPr>
          <p:cNvGrpSpPr/>
          <p:nvPr/>
        </p:nvGrpSpPr>
        <p:grpSpPr>
          <a:xfrm>
            <a:off x="3571003" y="1497684"/>
            <a:ext cx="2401361" cy="1822498"/>
            <a:chOff x="2570157" y="2637590"/>
            <a:chExt cx="2401361" cy="1822498"/>
          </a:xfrm>
        </p:grpSpPr>
        <p:sp>
          <p:nvSpPr>
            <p:cNvPr id="65" name="Cylinder 64">
              <a:extLst>
                <a:ext uri="{FF2B5EF4-FFF2-40B4-BE49-F238E27FC236}">
                  <a16:creationId xmlns:a16="http://schemas.microsoft.com/office/drawing/2014/main" id="{72525F20-5C8A-477F-8EA6-E1FE4049F990}"/>
                </a:ext>
              </a:extLst>
            </p:cNvPr>
            <p:cNvSpPr/>
            <p:nvPr/>
          </p:nvSpPr>
          <p:spPr>
            <a:xfrm>
              <a:off x="2934048" y="297853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Cylinder 121">
              <a:extLst>
                <a:ext uri="{FF2B5EF4-FFF2-40B4-BE49-F238E27FC236}">
                  <a16:creationId xmlns:a16="http://schemas.microsoft.com/office/drawing/2014/main" id="{FD5269ED-83E1-46D5-87BE-C4E2D2C29E44}"/>
                </a:ext>
              </a:extLst>
            </p:cNvPr>
            <p:cNvSpPr/>
            <p:nvPr/>
          </p:nvSpPr>
          <p:spPr>
            <a:xfrm>
              <a:off x="3527977" y="2637590"/>
              <a:ext cx="290125" cy="861866"/>
            </a:xfrm>
            <a:prstGeom prst="can">
              <a:avLst>
                <a:gd name="adj" fmla="val 35290"/>
              </a:avLst>
            </a:prstGeom>
            <a:gradFill>
              <a:gsLst>
                <a:gs pos="0">
                  <a:schemeClr val="accent3"/>
                </a:gs>
                <a:gs pos="20000">
                  <a:srgbClr val="60A899"/>
                </a:gs>
              </a:gsLst>
              <a:lin ang="0" scaled="0"/>
            </a:gradFill>
            <a:ln w="6350">
              <a:solidFill>
                <a:schemeClr val="accent3"/>
              </a:solid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Rectangle 120">
              <a:extLst>
                <a:ext uri="{FF2B5EF4-FFF2-40B4-BE49-F238E27FC236}">
                  <a16:creationId xmlns:a16="http://schemas.microsoft.com/office/drawing/2014/main" id="{DF1C7F6B-18C3-43B2-87E9-6DC2A3431CF2}"/>
                </a:ext>
              </a:extLst>
            </p:cNvPr>
            <p:cNvSpPr/>
            <p:nvPr/>
          </p:nvSpPr>
          <p:spPr>
            <a:xfrm>
              <a:off x="2570157" y="2968420"/>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Rounded Corners 40">
              <a:extLst>
                <a:ext uri="{FF2B5EF4-FFF2-40B4-BE49-F238E27FC236}">
                  <a16:creationId xmlns:a16="http://schemas.microsoft.com/office/drawing/2014/main" id="{C355E155-CC25-4FC6-BFC3-D05C4F4E1F71}"/>
                </a:ext>
              </a:extLst>
            </p:cNvPr>
            <p:cNvSpPr/>
            <p:nvPr/>
          </p:nvSpPr>
          <p:spPr>
            <a:xfrm>
              <a:off x="2801308" y="3100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Rounded Corners 149">
              <a:extLst>
                <a:ext uri="{FF2B5EF4-FFF2-40B4-BE49-F238E27FC236}">
                  <a16:creationId xmlns:a16="http://schemas.microsoft.com/office/drawing/2014/main" id="{6CB0374C-73CE-43AD-A7E0-4F6BE3AA0595}"/>
                </a:ext>
              </a:extLst>
            </p:cNvPr>
            <p:cNvSpPr/>
            <p:nvPr/>
          </p:nvSpPr>
          <p:spPr>
            <a:xfrm>
              <a:off x="2801308" y="32627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Rounded Corners 150">
              <a:extLst>
                <a:ext uri="{FF2B5EF4-FFF2-40B4-BE49-F238E27FC236}">
                  <a16:creationId xmlns:a16="http://schemas.microsoft.com/office/drawing/2014/main" id="{76CA4064-9B52-4FEA-B368-57D2B6B43F6E}"/>
                </a:ext>
              </a:extLst>
            </p:cNvPr>
            <p:cNvSpPr/>
            <p:nvPr/>
          </p:nvSpPr>
          <p:spPr>
            <a:xfrm>
              <a:off x="2801905" y="3179997"/>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Cylinder 130">
              <a:extLst>
                <a:ext uri="{FF2B5EF4-FFF2-40B4-BE49-F238E27FC236}">
                  <a16:creationId xmlns:a16="http://schemas.microsoft.com/office/drawing/2014/main" id="{7225ECD2-CAA7-4DEB-8DA6-3A7045EC9F23}"/>
                </a:ext>
              </a:extLst>
            </p:cNvPr>
            <p:cNvSpPr/>
            <p:nvPr/>
          </p:nvSpPr>
          <p:spPr>
            <a:xfrm rot="7639675">
              <a:off x="3280108" y="31797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Cylinder 137">
              <a:extLst>
                <a:ext uri="{FF2B5EF4-FFF2-40B4-BE49-F238E27FC236}">
                  <a16:creationId xmlns:a16="http://schemas.microsoft.com/office/drawing/2014/main" id="{DAC016C6-F809-4D8A-B0FD-6BB838BBBC71}"/>
                </a:ext>
              </a:extLst>
            </p:cNvPr>
            <p:cNvSpPr/>
            <p:nvPr/>
          </p:nvSpPr>
          <p:spPr>
            <a:xfrm rot="7639675">
              <a:off x="3278559" y="3441929"/>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 name="Cylinder 138">
              <a:extLst>
                <a:ext uri="{FF2B5EF4-FFF2-40B4-BE49-F238E27FC236}">
                  <a16:creationId xmlns:a16="http://schemas.microsoft.com/office/drawing/2014/main" id="{721BF3B4-63FA-40E0-9F4A-65FFD90E2469}"/>
                </a:ext>
              </a:extLst>
            </p:cNvPr>
            <p:cNvSpPr/>
            <p:nvPr/>
          </p:nvSpPr>
          <p:spPr>
            <a:xfrm rot="7639675">
              <a:off x="3916413" y="28059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Cylinder 139">
              <a:extLst>
                <a:ext uri="{FF2B5EF4-FFF2-40B4-BE49-F238E27FC236}">
                  <a16:creationId xmlns:a16="http://schemas.microsoft.com/office/drawing/2014/main" id="{0441C474-B8D4-43EE-8680-660B25CF0092}"/>
                </a:ext>
              </a:extLst>
            </p:cNvPr>
            <p:cNvSpPr/>
            <p:nvPr/>
          </p:nvSpPr>
          <p:spPr>
            <a:xfrm rot="7639675">
              <a:off x="3914864" y="306806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Cylinder 122">
              <a:extLst>
                <a:ext uri="{FF2B5EF4-FFF2-40B4-BE49-F238E27FC236}">
                  <a16:creationId xmlns:a16="http://schemas.microsoft.com/office/drawing/2014/main" id="{0E779488-08C2-4E5D-8F09-A127A5D15D6C}"/>
                </a:ext>
              </a:extLst>
            </p:cNvPr>
            <p:cNvSpPr/>
            <p:nvPr/>
          </p:nvSpPr>
          <p:spPr>
            <a:xfrm>
              <a:off x="3289406" y="328115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Cylinder 123">
              <a:extLst>
                <a:ext uri="{FF2B5EF4-FFF2-40B4-BE49-F238E27FC236}">
                  <a16:creationId xmlns:a16="http://schemas.microsoft.com/office/drawing/2014/main" id="{3A642BAB-F41D-4649-B6F5-1C387C409233}"/>
                </a:ext>
              </a:extLst>
            </p:cNvPr>
            <p:cNvSpPr/>
            <p:nvPr/>
          </p:nvSpPr>
          <p:spPr>
            <a:xfrm>
              <a:off x="3883335" y="2940216"/>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Rectangle 124">
              <a:extLst>
                <a:ext uri="{FF2B5EF4-FFF2-40B4-BE49-F238E27FC236}">
                  <a16:creationId xmlns:a16="http://schemas.microsoft.com/office/drawing/2014/main" id="{C3F647F6-A95F-4033-B348-C3FF1A11FB47}"/>
                </a:ext>
              </a:extLst>
            </p:cNvPr>
            <p:cNvSpPr/>
            <p:nvPr/>
          </p:nvSpPr>
          <p:spPr>
            <a:xfrm>
              <a:off x="2925515" y="3271046"/>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Cylinder 146">
              <a:extLst>
                <a:ext uri="{FF2B5EF4-FFF2-40B4-BE49-F238E27FC236}">
                  <a16:creationId xmlns:a16="http://schemas.microsoft.com/office/drawing/2014/main" id="{4BC4BF61-3CE4-4E62-8F19-4C821F58568B}"/>
                </a:ext>
              </a:extLst>
            </p:cNvPr>
            <p:cNvSpPr/>
            <p:nvPr/>
          </p:nvSpPr>
          <p:spPr>
            <a:xfrm rot="7639675">
              <a:off x="4293843" y="3128455"/>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B197B0FC-92C5-4368-B070-BB3ACDEEE78C}"/>
                </a:ext>
              </a:extLst>
            </p:cNvPr>
            <p:cNvGrpSpPr/>
            <p:nvPr/>
          </p:nvGrpSpPr>
          <p:grpSpPr>
            <a:xfrm>
              <a:off x="3166405" y="3424930"/>
              <a:ext cx="1283960" cy="268674"/>
              <a:chOff x="845244" y="4655989"/>
              <a:chExt cx="1283960" cy="268674"/>
            </a:xfrm>
          </p:grpSpPr>
          <p:sp>
            <p:nvSpPr>
              <p:cNvPr id="163" name="Rectangle: Rounded Corners 162">
                <a:extLst>
                  <a:ext uri="{FF2B5EF4-FFF2-40B4-BE49-F238E27FC236}">
                    <a16:creationId xmlns:a16="http://schemas.microsoft.com/office/drawing/2014/main" id="{DDE7EC96-2B32-401F-BF1F-D5F9997E7B28}"/>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Rounded Corners 163">
                <a:extLst>
                  <a:ext uri="{FF2B5EF4-FFF2-40B4-BE49-F238E27FC236}">
                    <a16:creationId xmlns:a16="http://schemas.microsoft.com/office/drawing/2014/main" id="{7D5AABA0-CFDE-4C80-967C-2D19635B46B0}"/>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Rounded Corners 164">
                <a:extLst>
                  <a:ext uri="{FF2B5EF4-FFF2-40B4-BE49-F238E27FC236}">
                    <a16:creationId xmlns:a16="http://schemas.microsoft.com/office/drawing/2014/main" id="{057AD964-653D-4764-BD1D-D67A643A9E62}"/>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5" name="Cylinder 144">
              <a:extLst>
                <a:ext uri="{FF2B5EF4-FFF2-40B4-BE49-F238E27FC236}">
                  <a16:creationId xmlns:a16="http://schemas.microsoft.com/office/drawing/2014/main" id="{6A1284FB-4F0B-439B-8DF6-628B51EFD23D}"/>
                </a:ext>
              </a:extLst>
            </p:cNvPr>
            <p:cNvSpPr/>
            <p:nvPr/>
          </p:nvSpPr>
          <p:spPr>
            <a:xfrm rot="7639675">
              <a:off x="3657538" y="3502317"/>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Cylinder 145">
              <a:extLst>
                <a:ext uri="{FF2B5EF4-FFF2-40B4-BE49-F238E27FC236}">
                  <a16:creationId xmlns:a16="http://schemas.microsoft.com/office/drawing/2014/main" id="{01D24629-6591-4522-A480-8F3CB3A6C913}"/>
                </a:ext>
              </a:extLst>
            </p:cNvPr>
            <p:cNvSpPr/>
            <p:nvPr/>
          </p:nvSpPr>
          <p:spPr>
            <a:xfrm rot="7639675">
              <a:off x="3655989" y="3764473"/>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Cylinder 147">
              <a:extLst>
                <a:ext uri="{FF2B5EF4-FFF2-40B4-BE49-F238E27FC236}">
                  <a16:creationId xmlns:a16="http://schemas.microsoft.com/office/drawing/2014/main" id="{0BA4B9D3-A60F-42D2-B61A-E4710F849D52}"/>
                </a:ext>
              </a:extLst>
            </p:cNvPr>
            <p:cNvSpPr/>
            <p:nvPr/>
          </p:nvSpPr>
          <p:spPr>
            <a:xfrm rot="7639675">
              <a:off x="4292294" y="3390611"/>
              <a:ext cx="72000" cy="513525"/>
            </a:xfrm>
            <a:prstGeom prst="can">
              <a:avLst>
                <a:gd name="adj" fmla="val 35290"/>
              </a:avLst>
            </a:prstGeom>
            <a:gradFill>
              <a:gsLst>
                <a:gs pos="100000">
                  <a:schemeClr val="accent3"/>
                </a:gs>
                <a:gs pos="87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Cylinder 125">
              <a:extLst>
                <a:ext uri="{FF2B5EF4-FFF2-40B4-BE49-F238E27FC236}">
                  <a16:creationId xmlns:a16="http://schemas.microsoft.com/office/drawing/2014/main" id="{00EE65D4-75BD-4EBD-B100-9882A912E06C}"/>
                </a:ext>
              </a:extLst>
            </p:cNvPr>
            <p:cNvSpPr/>
            <p:nvPr/>
          </p:nvSpPr>
          <p:spPr>
            <a:xfrm>
              <a:off x="3640362" y="359822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Cylinder 126">
              <a:extLst>
                <a:ext uri="{FF2B5EF4-FFF2-40B4-BE49-F238E27FC236}">
                  <a16:creationId xmlns:a16="http://schemas.microsoft.com/office/drawing/2014/main" id="{7F780F7B-5E80-4397-B022-EF0FF46BB980}"/>
                </a:ext>
              </a:extLst>
            </p:cNvPr>
            <p:cNvSpPr/>
            <p:nvPr/>
          </p:nvSpPr>
          <p:spPr>
            <a:xfrm>
              <a:off x="4234291" y="3257282"/>
              <a:ext cx="290125" cy="861866"/>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Rectangle 127">
              <a:extLst>
                <a:ext uri="{FF2B5EF4-FFF2-40B4-BE49-F238E27FC236}">
                  <a16:creationId xmlns:a16="http://schemas.microsoft.com/office/drawing/2014/main" id="{B2A31676-D101-43B3-9C37-81CB21268051}"/>
                </a:ext>
              </a:extLst>
            </p:cNvPr>
            <p:cNvSpPr/>
            <p:nvPr/>
          </p:nvSpPr>
          <p:spPr>
            <a:xfrm>
              <a:off x="3276471" y="3588112"/>
              <a:ext cx="1695047" cy="506620"/>
            </a:xfrm>
            <a:prstGeom prst="rect">
              <a:avLst/>
            </a:prstGeom>
            <a:gradFill>
              <a:gsLst>
                <a:gs pos="78000">
                  <a:srgbClr val="DAF4FA"/>
                </a:gs>
                <a:gs pos="64000">
                  <a:schemeClr val="bg1"/>
                </a:gs>
                <a:gs pos="51000">
                  <a:schemeClr val="bg1"/>
                </a:gs>
                <a:gs pos="30000">
                  <a:srgbClr val="DAF4FA"/>
                </a:gs>
              </a:gsLst>
              <a:lin ang="3600000" scaled="0"/>
            </a:gradFill>
            <a:ln w="6350">
              <a:solidFill>
                <a:schemeClr val="bg1">
                  <a:lumMod val="95000"/>
                </a:schemeClr>
              </a:solid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2" name="Group 41">
              <a:extLst>
                <a:ext uri="{FF2B5EF4-FFF2-40B4-BE49-F238E27FC236}">
                  <a16:creationId xmlns:a16="http://schemas.microsoft.com/office/drawing/2014/main" id="{03FE29C0-75AB-44E9-9F9B-348767031460}"/>
                </a:ext>
              </a:extLst>
            </p:cNvPr>
            <p:cNvGrpSpPr/>
            <p:nvPr/>
          </p:nvGrpSpPr>
          <p:grpSpPr>
            <a:xfrm>
              <a:off x="3512080" y="3705359"/>
              <a:ext cx="1283960" cy="268674"/>
              <a:chOff x="845244" y="4655989"/>
              <a:chExt cx="1283960" cy="268674"/>
            </a:xfrm>
          </p:grpSpPr>
          <p:sp>
            <p:nvSpPr>
              <p:cNvPr id="158" name="Rectangle: Rounded Corners 157">
                <a:extLst>
                  <a:ext uri="{FF2B5EF4-FFF2-40B4-BE49-F238E27FC236}">
                    <a16:creationId xmlns:a16="http://schemas.microsoft.com/office/drawing/2014/main" id="{3DD560B5-4028-44CE-8973-F3CB8C045CF6}"/>
                  </a:ext>
                </a:extLst>
              </p:cNvPr>
              <p:cNvSpPr/>
              <p:nvPr/>
            </p:nvSpPr>
            <p:spPr>
              <a:xfrm>
                <a:off x="845244" y="4655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Rounded Corners 158">
                <a:extLst>
                  <a:ext uri="{FF2B5EF4-FFF2-40B4-BE49-F238E27FC236}">
                    <a16:creationId xmlns:a16="http://schemas.microsoft.com/office/drawing/2014/main" id="{746DDF3E-E086-42A6-A12D-937403123068}"/>
                  </a:ext>
                </a:extLst>
              </p:cNvPr>
              <p:cNvSpPr/>
              <p:nvPr/>
            </p:nvSpPr>
            <p:spPr>
              <a:xfrm>
                <a:off x="845244" y="48179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Rounded Corners 159">
                <a:extLst>
                  <a:ext uri="{FF2B5EF4-FFF2-40B4-BE49-F238E27FC236}">
                    <a16:creationId xmlns:a16="http://schemas.microsoft.com/office/drawing/2014/main" id="{F3633798-F6DB-4448-B8B9-C4C4101B5F85}"/>
                  </a:ext>
                </a:extLst>
              </p:cNvPr>
              <p:cNvSpPr/>
              <p:nvPr/>
            </p:nvSpPr>
            <p:spPr>
              <a:xfrm>
                <a:off x="845841" y="4735189"/>
                <a:ext cx="1283363" cy="106674"/>
              </a:xfrm>
              <a:prstGeom prst="roundRect">
                <a:avLst/>
              </a:prstGeom>
              <a:noFill/>
              <a:ln w="6350">
                <a:solidFill>
                  <a:schemeClr val="accent3"/>
                </a:solidFill>
              </a:ln>
              <a:scene3d>
                <a:camera prst="orthographicFront">
                  <a:rot lat="120000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 name="Group 43">
            <a:extLst>
              <a:ext uri="{FF2B5EF4-FFF2-40B4-BE49-F238E27FC236}">
                <a16:creationId xmlns:a16="http://schemas.microsoft.com/office/drawing/2014/main" id="{8AA1A6EB-CB5E-46C5-ADF2-AAC573686C35}"/>
              </a:ext>
            </a:extLst>
          </p:cNvPr>
          <p:cNvGrpSpPr/>
          <p:nvPr/>
        </p:nvGrpSpPr>
        <p:grpSpPr>
          <a:xfrm>
            <a:off x="4034288" y="2639756"/>
            <a:ext cx="1923975" cy="1171913"/>
            <a:chOff x="-1273470" y="4337631"/>
            <a:chExt cx="1923975" cy="1171913"/>
          </a:xfrm>
        </p:grpSpPr>
        <p:sp>
          <p:nvSpPr>
            <p:cNvPr id="293" name="Cylinder 292">
              <a:extLst>
                <a:ext uri="{FF2B5EF4-FFF2-40B4-BE49-F238E27FC236}">
                  <a16:creationId xmlns:a16="http://schemas.microsoft.com/office/drawing/2014/main" id="{11844713-46BB-4D79-B474-3958595A1180}"/>
                </a:ext>
              </a:extLst>
            </p:cNvPr>
            <p:cNvSpPr/>
            <p:nvPr/>
          </p:nvSpPr>
          <p:spPr>
            <a:xfrm>
              <a:off x="-1215967" y="4893428"/>
              <a:ext cx="261448" cy="27020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4" name="Cylinder 293">
              <a:extLst>
                <a:ext uri="{FF2B5EF4-FFF2-40B4-BE49-F238E27FC236}">
                  <a16:creationId xmlns:a16="http://schemas.microsoft.com/office/drawing/2014/main" id="{7F846200-5526-4931-80D8-76958B73F72F}"/>
                </a:ext>
              </a:extLst>
            </p:cNvPr>
            <p:cNvSpPr/>
            <p:nvPr/>
          </p:nvSpPr>
          <p:spPr>
            <a:xfrm>
              <a:off x="-1273470" y="5134795"/>
              <a:ext cx="379842" cy="87567"/>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5" name="Cylinder 294">
              <a:extLst>
                <a:ext uri="{FF2B5EF4-FFF2-40B4-BE49-F238E27FC236}">
                  <a16:creationId xmlns:a16="http://schemas.microsoft.com/office/drawing/2014/main" id="{CBFE59DB-5ECB-4342-B7C9-574809C04FA6}"/>
                </a:ext>
              </a:extLst>
            </p:cNvPr>
            <p:cNvSpPr/>
            <p:nvPr/>
          </p:nvSpPr>
          <p:spPr>
            <a:xfrm>
              <a:off x="-1245549" y="5105956"/>
              <a:ext cx="324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nvGrpSpPr>
            <p:cNvPr id="296" name="Group 295">
              <a:extLst>
                <a:ext uri="{FF2B5EF4-FFF2-40B4-BE49-F238E27FC236}">
                  <a16:creationId xmlns:a16="http://schemas.microsoft.com/office/drawing/2014/main" id="{58F7D5A0-3ECE-45DA-BFD9-FD39AFD5970A}"/>
                </a:ext>
              </a:extLst>
            </p:cNvPr>
            <p:cNvGrpSpPr/>
            <p:nvPr/>
          </p:nvGrpSpPr>
          <p:grpSpPr>
            <a:xfrm>
              <a:off x="-1079095" y="4502084"/>
              <a:ext cx="1729600" cy="1007460"/>
              <a:chOff x="5231199" y="2153759"/>
              <a:chExt cx="1729600" cy="1007460"/>
            </a:xfrm>
          </p:grpSpPr>
          <p:cxnSp>
            <p:nvCxnSpPr>
              <p:cNvPr id="297" name="Straight Connector 296">
                <a:extLst>
                  <a:ext uri="{FF2B5EF4-FFF2-40B4-BE49-F238E27FC236}">
                    <a16:creationId xmlns:a16="http://schemas.microsoft.com/office/drawing/2014/main" id="{ED6CD59F-E536-49DF-9A5F-1E2DC1E50655}"/>
                  </a:ext>
                </a:extLst>
              </p:cNvPr>
              <p:cNvCxnSpPr>
                <a:cxnSpLocks/>
              </p:cNvCxnSpPr>
              <p:nvPr/>
            </p:nvCxnSpPr>
            <p:spPr>
              <a:xfrm>
                <a:off x="5295916" y="2916054"/>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5204F94-253E-413E-B792-A3AE85AFF6BB}"/>
                  </a:ext>
                </a:extLst>
              </p:cNvPr>
              <p:cNvCxnSpPr>
                <a:cxnSpLocks/>
              </p:cNvCxnSpPr>
              <p:nvPr/>
            </p:nvCxnSpPr>
            <p:spPr>
              <a:xfrm>
                <a:off x="5464821" y="3010019"/>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ECEF33E6-01C3-4726-AB01-D4E4C5A58512}"/>
                  </a:ext>
                </a:extLst>
              </p:cNvPr>
              <p:cNvCxnSpPr>
                <a:cxnSpLocks/>
              </p:cNvCxnSpPr>
              <p:nvPr/>
            </p:nvCxnSpPr>
            <p:spPr>
              <a:xfrm>
                <a:off x="6894740" y="2294793"/>
                <a:ext cx="0" cy="151200"/>
              </a:xfrm>
              <a:prstGeom prst="line">
                <a:avLst/>
              </a:prstGeom>
              <a:ln>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grpSp>
            <p:nvGrpSpPr>
              <p:cNvPr id="300" name="Group 299">
                <a:extLst>
                  <a:ext uri="{FF2B5EF4-FFF2-40B4-BE49-F238E27FC236}">
                    <a16:creationId xmlns:a16="http://schemas.microsoft.com/office/drawing/2014/main" id="{4FEE7C7C-4246-4DC1-9DA0-F2092621DF8F}"/>
                  </a:ext>
                </a:extLst>
              </p:cNvPr>
              <p:cNvGrpSpPr/>
              <p:nvPr/>
            </p:nvGrpSpPr>
            <p:grpSpPr>
              <a:xfrm>
                <a:off x="5231200" y="2184638"/>
                <a:ext cx="1729599" cy="821204"/>
                <a:chOff x="4334008" y="2743426"/>
                <a:chExt cx="1729599" cy="821204"/>
              </a:xfrm>
            </p:grpSpPr>
            <p:sp>
              <p:nvSpPr>
                <p:cNvPr id="315" name="Parallelogram 314">
                  <a:extLst>
                    <a:ext uri="{FF2B5EF4-FFF2-40B4-BE49-F238E27FC236}">
                      <a16:creationId xmlns:a16="http://schemas.microsoft.com/office/drawing/2014/main" id="{3FE4F533-34E3-42A2-9226-3B7250A0FC95}"/>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16" name="Arrow: Chevron 315">
                  <a:extLst>
                    <a:ext uri="{FF2B5EF4-FFF2-40B4-BE49-F238E27FC236}">
                      <a16:creationId xmlns:a16="http://schemas.microsoft.com/office/drawing/2014/main" id="{5F69771F-2456-4621-8C20-70F43E6467A6}"/>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7" name="Arrow: Chevron 316">
                  <a:extLst>
                    <a:ext uri="{FF2B5EF4-FFF2-40B4-BE49-F238E27FC236}">
                      <a16:creationId xmlns:a16="http://schemas.microsoft.com/office/drawing/2014/main" id="{3050CD7B-D828-4C82-8F4D-55FD274DAE9A}"/>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8" name="Arrow: Chevron 317">
                  <a:extLst>
                    <a:ext uri="{FF2B5EF4-FFF2-40B4-BE49-F238E27FC236}">
                      <a16:creationId xmlns:a16="http://schemas.microsoft.com/office/drawing/2014/main" id="{C770BB80-6A7A-47DA-9176-9D760C674A83}"/>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9" name="Arrow: Chevron 318">
                  <a:extLst>
                    <a:ext uri="{FF2B5EF4-FFF2-40B4-BE49-F238E27FC236}">
                      <a16:creationId xmlns:a16="http://schemas.microsoft.com/office/drawing/2014/main" id="{E4C3D33A-F4C9-464E-BF5B-86FD5104E100}"/>
                    </a:ext>
                  </a:extLst>
                </p:cNvPr>
                <p:cNvSpPr/>
                <p:nvPr/>
              </p:nvSpPr>
              <p:spPr>
                <a:xfrm rot="7822729">
                  <a:off x="5116460" y="304637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0" name="Arrow: Chevron 319">
                  <a:extLst>
                    <a:ext uri="{FF2B5EF4-FFF2-40B4-BE49-F238E27FC236}">
                      <a16:creationId xmlns:a16="http://schemas.microsoft.com/office/drawing/2014/main" id="{C8B1A803-9F75-4E5C-BBAB-EDF2A8C3A4AD}"/>
                    </a:ext>
                  </a:extLst>
                </p:cNvPr>
                <p:cNvSpPr/>
                <p:nvPr/>
              </p:nvSpPr>
              <p:spPr>
                <a:xfrm rot="7822729">
                  <a:off x="4911053" y="315156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1" name="Arrow: Chevron 320">
                  <a:extLst>
                    <a:ext uri="{FF2B5EF4-FFF2-40B4-BE49-F238E27FC236}">
                      <a16:creationId xmlns:a16="http://schemas.microsoft.com/office/drawing/2014/main" id="{E2DFAC1D-E2B5-4EEE-A510-361A17B7864D}"/>
                    </a:ext>
                  </a:extLst>
                </p:cNvPr>
                <p:cNvSpPr/>
                <p:nvPr/>
              </p:nvSpPr>
              <p:spPr>
                <a:xfrm rot="7822729">
                  <a:off x="4721246" y="3248145"/>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2" name="Arrow: Chevron 321">
                  <a:extLst>
                    <a:ext uri="{FF2B5EF4-FFF2-40B4-BE49-F238E27FC236}">
                      <a16:creationId xmlns:a16="http://schemas.microsoft.com/office/drawing/2014/main" id="{C028BDC1-7292-4C83-876D-312628BEF99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grpSp>
            <p:nvGrpSpPr>
              <p:cNvPr id="301" name="Group 300">
                <a:extLst>
                  <a:ext uri="{FF2B5EF4-FFF2-40B4-BE49-F238E27FC236}">
                    <a16:creationId xmlns:a16="http://schemas.microsoft.com/office/drawing/2014/main" id="{F72E2351-D0FF-4800-B0DE-BFA4E261213C}"/>
                  </a:ext>
                </a:extLst>
              </p:cNvPr>
              <p:cNvGrpSpPr/>
              <p:nvPr/>
            </p:nvGrpSpPr>
            <p:grpSpPr>
              <a:xfrm>
                <a:off x="5231199" y="2153759"/>
                <a:ext cx="1729599" cy="821204"/>
                <a:chOff x="4334008" y="2743426"/>
                <a:chExt cx="1729599" cy="821204"/>
              </a:xfrm>
            </p:grpSpPr>
            <p:sp>
              <p:nvSpPr>
                <p:cNvPr id="307" name="Parallelogram 306">
                  <a:extLst>
                    <a:ext uri="{FF2B5EF4-FFF2-40B4-BE49-F238E27FC236}">
                      <a16:creationId xmlns:a16="http://schemas.microsoft.com/office/drawing/2014/main" id="{599E3BAB-7FE4-4FAF-86DF-906F1D0735DD}"/>
                    </a:ext>
                  </a:extLst>
                </p:cNvPr>
                <p:cNvSpPr/>
                <p:nvPr/>
              </p:nvSpPr>
              <p:spPr>
                <a:xfrm rot="20009892" flipH="1">
                  <a:off x="4334008" y="3081618"/>
                  <a:ext cx="1729599" cy="169015"/>
                </a:xfrm>
                <a:prstGeom prst="parallelogram">
                  <a:avLst>
                    <a:gd name="adj" fmla="val 68266"/>
                  </a:avLst>
                </a:prstGeom>
                <a:solidFill>
                  <a:schemeClr val="bg1">
                    <a:lumMod val="6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8" name="Arrow: Chevron 307">
                  <a:extLst>
                    <a:ext uri="{FF2B5EF4-FFF2-40B4-BE49-F238E27FC236}">
                      <a16:creationId xmlns:a16="http://schemas.microsoft.com/office/drawing/2014/main" id="{C70D5E1A-94B6-46BF-96A8-8E038F9EEC54}"/>
                    </a:ext>
                  </a:extLst>
                </p:cNvPr>
                <p:cNvSpPr/>
                <p:nvPr/>
              </p:nvSpPr>
              <p:spPr>
                <a:xfrm rot="7822729">
                  <a:off x="5695659" y="275602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09" name="Arrow: Chevron 308">
                  <a:extLst>
                    <a:ext uri="{FF2B5EF4-FFF2-40B4-BE49-F238E27FC236}">
                      <a16:creationId xmlns:a16="http://schemas.microsoft.com/office/drawing/2014/main" id="{A4ABC50E-D521-4085-8A3F-96D0D29B7CC9}"/>
                    </a:ext>
                  </a:extLst>
                </p:cNvPr>
                <p:cNvSpPr/>
                <p:nvPr/>
              </p:nvSpPr>
              <p:spPr>
                <a:xfrm rot="7822729">
                  <a:off x="5505852" y="285260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0" name="Arrow: Chevron 309">
                  <a:extLst>
                    <a:ext uri="{FF2B5EF4-FFF2-40B4-BE49-F238E27FC236}">
                      <a16:creationId xmlns:a16="http://schemas.microsoft.com/office/drawing/2014/main" id="{F57A724D-A1A0-4B6E-B995-492A4BFA425B}"/>
                    </a:ext>
                  </a:extLst>
                </p:cNvPr>
                <p:cNvSpPr/>
                <p:nvPr/>
              </p:nvSpPr>
              <p:spPr>
                <a:xfrm rot="7822729">
                  <a:off x="5306267" y="294979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1" name="Arrow: Chevron 310">
                  <a:extLst>
                    <a:ext uri="{FF2B5EF4-FFF2-40B4-BE49-F238E27FC236}">
                      <a16:creationId xmlns:a16="http://schemas.microsoft.com/office/drawing/2014/main" id="{63F403E1-6B81-428B-AFD1-FC913880256A}"/>
                    </a:ext>
                  </a:extLst>
                </p:cNvPr>
                <p:cNvSpPr/>
                <p:nvPr/>
              </p:nvSpPr>
              <p:spPr>
                <a:xfrm rot="7822729">
                  <a:off x="5116460" y="3044556"/>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2" name="Arrow: Chevron 311">
                  <a:extLst>
                    <a:ext uri="{FF2B5EF4-FFF2-40B4-BE49-F238E27FC236}">
                      <a16:creationId xmlns:a16="http://schemas.microsoft.com/office/drawing/2014/main" id="{01C296AE-6C19-4A0B-935C-5BEF7C6CBB57}"/>
                    </a:ext>
                  </a:extLst>
                </p:cNvPr>
                <p:cNvSpPr/>
                <p:nvPr/>
              </p:nvSpPr>
              <p:spPr>
                <a:xfrm rot="7822729">
                  <a:off x="4911053" y="314612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3" name="Arrow: Chevron 312">
                  <a:extLst>
                    <a:ext uri="{FF2B5EF4-FFF2-40B4-BE49-F238E27FC236}">
                      <a16:creationId xmlns:a16="http://schemas.microsoft.com/office/drawing/2014/main" id="{8451DEC5-7696-4190-BA6B-A0EDBA4263DA}"/>
                    </a:ext>
                  </a:extLst>
                </p:cNvPr>
                <p:cNvSpPr/>
                <p:nvPr/>
              </p:nvSpPr>
              <p:spPr>
                <a:xfrm rot="7822729">
                  <a:off x="4721246" y="3242703"/>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14" name="Arrow: Chevron 313">
                  <a:extLst>
                    <a:ext uri="{FF2B5EF4-FFF2-40B4-BE49-F238E27FC236}">
                      <a16:creationId xmlns:a16="http://schemas.microsoft.com/office/drawing/2014/main" id="{4607B566-7355-4096-B659-7071B4AF3D2D}"/>
                    </a:ext>
                  </a:extLst>
                </p:cNvPr>
                <p:cNvSpPr/>
                <p:nvPr/>
              </p:nvSpPr>
              <p:spPr>
                <a:xfrm rot="7822729">
                  <a:off x="4507697" y="3346830"/>
                  <a:ext cx="230400" cy="205200"/>
                </a:xfrm>
                <a:prstGeom prst="chevron">
                  <a:avLst>
                    <a:gd name="adj" fmla="val 43850"/>
                  </a:avLst>
                </a:prstGeom>
                <a:solidFill>
                  <a:schemeClr val="bg1">
                    <a:lumMod val="50000"/>
                  </a:schemeClr>
                </a:solidFill>
                <a:ln>
                  <a:noFill/>
                </a:ln>
                <a:scene3d>
                  <a:camera prst="orthographicFront">
                    <a:rot lat="18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grpSp>
          <p:sp>
            <p:nvSpPr>
              <p:cNvPr id="302" name="Oval 301">
                <a:extLst>
                  <a:ext uri="{FF2B5EF4-FFF2-40B4-BE49-F238E27FC236}">
                    <a16:creationId xmlns:a16="http://schemas.microsoft.com/office/drawing/2014/main" id="{21009F5C-F462-426B-AB21-5AF2C83C6F3B}"/>
                  </a:ext>
                </a:extLst>
              </p:cNvPr>
              <p:cNvSpPr/>
              <p:nvPr/>
            </p:nvSpPr>
            <p:spPr>
              <a:xfrm>
                <a:off x="6876740" y="226339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03" name="Oval 302">
                <a:extLst>
                  <a:ext uri="{FF2B5EF4-FFF2-40B4-BE49-F238E27FC236}">
                    <a16:creationId xmlns:a16="http://schemas.microsoft.com/office/drawing/2014/main" id="{C7C95DF4-5038-4680-9089-0122A318C37D}"/>
                  </a:ext>
                </a:extLst>
              </p:cNvPr>
              <p:cNvSpPr/>
              <p:nvPr/>
            </p:nvSpPr>
            <p:spPr>
              <a:xfrm>
                <a:off x="5445170" y="2976956"/>
                <a:ext cx="36000" cy="36000"/>
              </a:xfrm>
              <a:prstGeom prst="ellipse">
                <a:avLst/>
              </a:prstGeom>
              <a:solidFill>
                <a:srgbClr val="BC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sp>
            <p:nvSpPr>
              <p:cNvPr id="304" name="Oval 303">
                <a:extLst>
                  <a:ext uri="{FF2B5EF4-FFF2-40B4-BE49-F238E27FC236}">
                    <a16:creationId xmlns:a16="http://schemas.microsoft.com/office/drawing/2014/main" id="{37A59B77-7E48-4B59-B6D3-598FFEEDB76D}"/>
                  </a:ext>
                </a:extLst>
              </p:cNvPr>
              <p:cNvSpPr/>
              <p:nvPr/>
            </p:nvSpPr>
            <p:spPr>
              <a:xfrm>
                <a:off x="5276265" y="2883245"/>
                <a:ext cx="36000" cy="36000"/>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06" name="Straight Connector 305">
                <a:extLst>
                  <a:ext uri="{FF2B5EF4-FFF2-40B4-BE49-F238E27FC236}">
                    <a16:creationId xmlns:a16="http://schemas.microsoft.com/office/drawing/2014/main" id="{3DBDD0AA-C708-474E-AB26-7C7A061FAA8D}"/>
                  </a:ext>
                </a:extLst>
              </p:cNvPr>
              <p:cNvCxnSpPr>
                <a:cxnSpLocks/>
              </p:cNvCxnSpPr>
              <p:nvPr/>
            </p:nvCxnSpPr>
            <p:spPr>
              <a:xfrm>
                <a:off x="5324647" y="2896701"/>
                <a:ext cx="118839" cy="70973"/>
              </a:xfrm>
              <a:prstGeom prst="line">
                <a:avLst/>
              </a:prstGeom>
              <a:ln w="6350">
                <a:solidFill>
                  <a:srgbClr val="999999"/>
                </a:solidFill>
              </a:ln>
            </p:spPr>
            <p:style>
              <a:lnRef idx="2">
                <a:schemeClr val="accent1"/>
              </a:lnRef>
              <a:fillRef idx="0">
                <a:schemeClr val="accent1"/>
              </a:fillRef>
              <a:effectRef idx="1">
                <a:schemeClr val="accent1"/>
              </a:effectRef>
              <a:fontRef idx="minor">
                <a:schemeClr val="tx1"/>
              </a:fontRef>
            </p:style>
          </p:cxnSp>
        </p:grpSp>
        <p:sp>
          <p:nvSpPr>
            <p:cNvPr id="323" name="Rectangle 322">
              <a:extLst>
                <a:ext uri="{FF2B5EF4-FFF2-40B4-BE49-F238E27FC236}">
                  <a16:creationId xmlns:a16="http://schemas.microsoft.com/office/drawing/2014/main" id="{566BCA7B-9959-42FD-8481-418F0FA8207C}"/>
                </a:ext>
              </a:extLst>
            </p:cNvPr>
            <p:cNvSpPr/>
            <p:nvPr/>
          </p:nvSpPr>
          <p:spPr>
            <a:xfrm rot="10800000">
              <a:off x="-592195" y="4853879"/>
              <a:ext cx="142884" cy="78966"/>
            </a:xfrm>
            <a:prstGeom prst="rect">
              <a:avLst/>
            </a:prstGeom>
            <a:solidFill>
              <a:schemeClr val="tx1">
                <a:lumMod val="65000"/>
                <a:lumOff val="35000"/>
              </a:schemeClr>
            </a:solidFill>
            <a:ln>
              <a:noFill/>
            </a:ln>
            <a:scene3d>
              <a:camera prst="orthographicFront">
                <a:rot lat="600000" lon="600000" rev="0"/>
              </a:camera>
              <a:lightRig rig="threePt" dir="t"/>
            </a:scene3d>
            <a:sp3d>
              <a:bevelT w="25400" h="254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CA5AC56A-A73E-45F0-BC47-7F6F6980B457}"/>
                </a:ext>
              </a:extLst>
            </p:cNvPr>
            <p:cNvSpPr/>
            <p:nvPr/>
          </p:nvSpPr>
          <p:spPr>
            <a:xfrm rot="10800000">
              <a:off x="-608890" y="4895835"/>
              <a:ext cx="208988" cy="45719"/>
            </a:xfrm>
            <a:prstGeom prst="rect">
              <a:avLst/>
            </a:prstGeom>
            <a:solidFill>
              <a:schemeClr val="tx1">
                <a:lumMod val="65000"/>
                <a:lumOff val="35000"/>
              </a:schemeClr>
            </a:solidFill>
            <a:ln>
              <a:noFill/>
            </a:ln>
            <a:scene3d>
              <a:camera prst="orthographicFront">
                <a:rot lat="600000" lon="600000" rev="0"/>
              </a:camera>
              <a:lightRig rig="threePt" dir="t"/>
            </a:scene3d>
            <a:sp3d>
              <a:bevelT w="139700" prst="cross"/>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5" name="Partial Circle 324">
              <a:extLst>
                <a:ext uri="{FF2B5EF4-FFF2-40B4-BE49-F238E27FC236}">
                  <a16:creationId xmlns:a16="http://schemas.microsoft.com/office/drawing/2014/main" id="{A4C0DB60-4E18-4BDB-A01E-C498BFB9DFC9}"/>
                </a:ext>
              </a:extLst>
            </p:cNvPr>
            <p:cNvSpPr/>
            <p:nvPr/>
          </p:nvSpPr>
          <p:spPr>
            <a:xfrm rot="10800000">
              <a:off x="-555179" y="4796359"/>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6" name="Partial Circle 325">
              <a:extLst>
                <a:ext uri="{FF2B5EF4-FFF2-40B4-BE49-F238E27FC236}">
                  <a16:creationId xmlns:a16="http://schemas.microsoft.com/office/drawing/2014/main" id="{4E44C8EC-E88E-4DDE-A471-68EBF6607FFC}"/>
                </a:ext>
              </a:extLst>
            </p:cNvPr>
            <p:cNvSpPr/>
            <p:nvPr/>
          </p:nvSpPr>
          <p:spPr>
            <a:xfrm rot="10800000" flipH="1">
              <a:off x="-608394" y="4792121"/>
              <a:ext cx="110826" cy="312908"/>
            </a:xfrm>
            <a:prstGeom prst="pie">
              <a:avLst>
                <a:gd name="adj1" fmla="val 10800000"/>
                <a:gd name="adj2" fmla="val 16200000"/>
              </a:avLst>
            </a:prstGeom>
            <a:solidFill>
              <a:schemeClr val="tx1">
                <a:lumMod val="65000"/>
                <a:lumOff val="35000"/>
              </a:schemeClr>
            </a:solidFill>
            <a:ln>
              <a:noFill/>
            </a:ln>
            <a:scene3d>
              <a:camera prst="orthographicFront"/>
              <a:lightRig rig="threePt" dir="t"/>
            </a:scene3d>
            <a:sp3d>
              <a:bevelT w="63500" h="38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solidFill>
                  <a:schemeClr val="tx1"/>
                </a:solidFill>
                <a:latin typeface="Arial" panose="020B0604020202020204" pitchFamily="34" charset="0"/>
                <a:cs typeface="Arial" panose="020B0604020202020204" pitchFamily="34" charset="0"/>
              </a:endParaRPr>
            </a:p>
          </p:txBody>
        </p:sp>
        <p:sp>
          <p:nvSpPr>
            <p:cNvPr id="328" name="Cylinder 327">
              <a:extLst>
                <a:ext uri="{FF2B5EF4-FFF2-40B4-BE49-F238E27FC236}">
                  <a16:creationId xmlns:a16="http://schemas.microsoft.com/office/drawing/2014/main" id="{1C31BF6F-7CC4-48B8-9A36-6DCEEACD0C1E}"/>
                </a:ext>
              </a:extLst>
            </p:cNvPr>
            <p:cNvSpPr/>
            <p:nvPr/>
          </p:nvSpPr>
          <p:spPr>
            <a:xfrm rot="8360126">
              <a:off x="-822068" y="4337631"/>
              <a:ext cx="125186"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29" name="Cylinder 328">
              <a:extLst>
                <a:ext uri="{FF2B5EF4-FFF2-40B4-BE49-F238E27FC236}">
                  <a16:creationId xmlns:a16="http://schemas.microsoft.com/office/drawing/2014/main" id="{F6B196BE-0369-459D-B753-8EFCF9DB217B}"/>
                </a:ext>
              </a:extLst>
            </p:cNvPr>
            <p:cNvSpPr/>
            <p:nvPr/>
          </p:nvSpPr>
          <p:spPr>
            <a:xfrm rot="1743184">
              <a:off x="-1039672" y="4385993"/>
              <a:ext cx="125186" cy="512348"/>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0" name="Cylinder 329">
              <a:extLst>
                <a:ext uri="{FF2B5EF4-FFF2-40B4-BE49-F238E27FC236}">
                  <a16:creationId xmlns:a16="http://schemas.microsoft.com/office/drawing/2014/main" id="{1E59349D-9F46-4878-80EF-9058FEA605D3}"/>
                </a:ext>
              </a:extLst>
            </p:cNvPr>
            <p:cNvSpPr/>
            <p:nvPr/>
          </p:nvSpPr>
          <p:spPr>
            <a:xfrm rot="3596905">
              <a:off x="-1128209" y="4674583"/>
              <a:ext cx="162530" cy="34233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1" name="Parallelogram 330">
              <a:extLst>
                <a:ext uri="{FF2B5EF4-FFF2-40B4-BE49-F238E27FC236}">
                  <a16:creationId xmlns:a16="http://schemas.microsoft.com/office/drawing/2014/main" id="{A9649F15-76BB-40A5-B73E-073C5C9F791F}"/>
                </a:ext>
              </a:extLst>
            </p:cNvPr>
            <p:cNvSpPr/>
            <p:nvPr/>
          </p:nvSpPr>
          <p:spPr>
            <a:xfrm>
              <a:off x="-1215967" y="4829014"/>
              <a:ext cx="322498" cy="134832"/>
            </a:xfrm>
            <a:prstGeom prst="parallelogram">
              <a:avLst>
                <a:gd name="adj" fmla="val 48211"/>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2" name="Parallelogram 331">
              <a:extLst>
                <a:ext uri="{FF2B5EF4-FFF2-40B4-BE49-F238E27FC236}">
                  <a16:creationId xmlns:a16="http://schemas.microsoft.com/office/drawing/2014/main" id="{F2082264-1D55-4CBF-AD43-BF3CB60F1328}"/>
                </a:ext>
              </a:extLst>
            </p:cNvPr>
            <p:cNvSpPr/>
            <p:nvPr/>
          </p:nvSpPr>
          <p:spPr>
            <a:xfrm>
              <a:off x="-1215967" y="4896504"/>
              <a:ext cx="183706" cy="67342"/>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3" name="Cylinder 332">
              <a:extLst>
                <a:ext uri="{FF2B5EF4-FFF2-40B4-BE49-F238E27FC236}">
                  <a16:creationId xmlns:a16="http://schemas.microsoft.com/office/drawing/2014/main" id="{B38EB687-7B8D-4915-9EF0-101011D17A62}"/>
                </a:ext>
              </a:extLst>
            </p:cNvPr>
            <p:cNvSpPr/>
            <p:nvPr/>
          </p:nvSpPr>
          <p:spPr>
            <a:xfrm>
              <a:off x="-1227549" y="5069416"/>
              <a:ext cx="288000" cy="61200"/>
            </a:xfrm>
            <a:prstGeom prst="can">
              <a:avLst>
                <a:gd name="adj" fmla="val 117949"/>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4" name="Cylinder 333">
              <a:extLst>
                <a:ext uri="{FF2B5EF4-FFF2-40B4-BE49-F238E27FC236}">
                  <a16:creationId xmlns:a16="http://schemas.microsoft.com/office/drawing/2014/main" id="{92E64086-A7F1-4370-BC1D-DACC2B20FFDA}"/>
                </a:ext>
              </a:extLst>
            </p:cNvPr>
            <p:cNvSpPr/>
            <p:nvPr/>
          </p:nvSpPr>
          <p:spPr>
            <a:xfrm rot="8360126">
              <a:off x="-670011" y="4498410"/>
              <a:ext cx="98663" cy="342415"/>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5" name="Chord 334">
              <a:extLst>
                <a:ext uri="{FF2B5EF4-FFF2-40B4-BE49-F238E27FC236}">
                  <a16:creationId xmlns:a16="http://schemas.microsoft.com/office/drawing/2014/main" id="{86095213-DE2E-4091-BEC0-464EBD1E2E13}"/>
                </a:ext>
              </a:extLst>
            </p:cNvPr>
            <p:cNvSpPr/>
            <p:nvPr/>
          </p:nvSpPr>
          <p:spPr>
            <a:xfrm>
              <a:off x="-608514" y="4717378"/>
              <a:ext cx="159203" cy="112654"/>
            </a:xfrm>
            <a:prstGeom prst="chord">
              <a:avLst>
                <a:gd name="adj1" fmla="val 8413946"/>
                <a:gd name="adj2" fmla="val 2495962"/>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36" name="Cylinder 335">
              <a:extLst>
                <a:ext uri="{FF2B5EF4-FFF2-40B4-BE49-F238E27FC236}">
                  <a16:creationId xmlns:a16="http://schemas.microsoft.com/office/drawing/2014/main" id="{69BE9CFF-05F2-470A-BB76-2FC5D7D7E3D8}"/>
                </a:ext>
              </a:extLst>
            </p:cNvPr>
            <p:cNvSpPr/>
            <p:nvPr/>
          </p:nvSpPr>
          <p:spPr>
            <a:xfrm>
              <a:off x="-577403" y="4770898"/>
              <a:ext cx="109748" cy="112654"/>
            </a:xfrm>
            <a:prstGeom prst="can">
              <a:avLst>
                <a:gd name="adj" fmla="val 117949"/>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46" name="Straight Connector 345">
              <a:extLst>
                <a:ext uri="{FF2B5EF4-FFF2-40B4-BE49-F238E27FC236}">
                  <a16:creationId xmlns:a16="http://schemas.microsoft.com/office/drawing/2014/main" id="{C7716403-C6B7-427A-9CD1-67659F8EAAF9}"/>
                </a:ext>
              </a:extLst>
            </p:cNvPr>
            <p:cNvCxnSpPr>
              <a:cxnSpLocks/>
            </p:cNvCxnSpPr>
            <p:nvPr/>
          </p:nvCxnSpPr>
          <p:spPr>
            <a:xfrm flipH="1">
              <a:off x="-1112544" y="4484497"/>
              <a:ext cx="163728" cy="291448"/>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47" name="Parallelogram 346">
              <a:extLst>
                <a:ext uri="{FF2B5EF4-FFF2-40B4-BE49-F238E27FC236}">
                  <a16:creationId xmlns:a16="http://schemas.microsoft.com/office/drawing/2014/main" id="{D88813D5-5E05-4763-920B-8A83B17BB541}"/>
                </a:ext>
              </a:extLst>
            </p:cNvPr>
            <p:cNvSpPr/>
            <p:nvPr/>
          </p:nvSpPr>
          <p:spPr>
            <a:xfrm rot="2906364">
              <a:off x="-699031" y="4656677"/>
              <a:ext cx="214408" cy="85976"/>
            </a:xfrm>
            <a:prstGeom prst="parallelogram">
              <a:avLst>
                <a:gd name="adj" fmla="val 0"/>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48" name="Oval 347">
              <a:extLst>
                <a:ext uri="{FF2B5EF4-FFF2-40B4-BE49-F238E27FC236}">
                  <a16:creationId xmlns:a16="http://schemas.microsoft.com/office/drawing/2014/main" id="{507A4BB3-86E6-43F9-ADAD-AD4B322FE52A}"/>
                </a:ext>
              </a:extLst>
            </p:cNvPr>
            <p:cNvSpPr/>
            <p:nvPr/>
          </p:nvSpPr>
          <p:spPr>
            <a:xfrm rot="20974978">
              <a:off x="-578280" y="4758063"/>
              <a:ext cx="117429" cy="71839"/>
            </a:xfrm>
            <a:prstGeom prst="ellipse">
              <a:avLst/>
            </a:prstGeom>
            <a:gradFill flip="none" rotWithShape="1">
              <a:gsLst>
                <a:gs pos="52000">
                  <a:srgbClr val="D75717"/>
                </a:gs>
                <a:gs pos="18000">
                  <a:schemeClr val="accent2">
                    <a:lumMod val="75000"/>
                  </a:schemeClr>
                </a:gs>
              </a:gsLst>
              <a:lin ang="2700000" scaled="1"/>
              <a:tileRect/>
            </a:gradFill>
            <a:ln w="3175">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2" name="Oval 351">
              <a:extLst>
                <a:ext uri="{FF2B5EF4-FFF2-40B4-BE49-F238E27FC236}">
                  <a16:creationId xmlns:a16="http://schemas.microsoft.com/office/drawing/2014/main" id="{A3656600-A3C2-4829-BFCC-8B035B6D2074}"/>
                </a:ext>
              </a:extLst>
            </p:cNvPr>
            <p:cNvSpPr/>
            <p:nvPr/>
          </p:nvSpPr>
          <p:spPr>
            <a:xfrm rot="18397400">
              <a:off x="-988944" y="4423154"/>
              <a:ext cx="196871" cy="126136"/>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53" name="Oval 352">
              <a:extLst>
                <a:ext uri="{FF2B5EF4-FFF2-40B4-BE49-F238E27FC236}">
                  <a16:creationId xmlns:a16="http://schemas.microsoft.com/office/drawing/2014/main" id="{F891FE0D-FA72-49A7-BC55-3CE9734C1594}"/>
                </a:ext>
              </a:extLst>
            </p:cNvPr>
            <p:cNvSpPr/>
            <p:nvPr/>
          </p:nvSpPr>
          <p:spPr>
            <a:xfrm rot="1972884">
              <a:off x="-876797" y="4388664"/>
              <a:ext cx="70916" cy="85360"/>
            </a:xfrm>
            <a:prstGeom prst="ellipse">
              <a:avLst/>
            </a:prstGeom>
            <a:pattFill prst="wdDnDiag">
              <a:fgClr>
                <a:schemeClr val="bg1">
                  <a:lumMod val="85000"/>
                </a:schemeClr>
              </a:fgClr>
              <a:bgClr>
                <a:schemeClr val="bg1"/>
              </a:bgClr>
            </a:pattFill>
            <a:ln w="63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2" name="Oval 371">
              <a:extLst>
                <a:ext uri="{FF2B5EF4-FFF2-40B4-BE49-F238E27FC236}">
                  <a16:creationId xmlns:a16="http://schemas.microsoft.com/office/drawing/2014/main" id="{C0129CCC-408A-4E5D-984B-0DCFBF3FE2EA}"/>
                </a:ext>
              </a:extLst>
            </p:cNvPr>
            <p:cNvSpPr/>
            <p:nvPr/>
          </p:nvSpPr>
          <p:spPr>
            <a:xfrm rot="18397400">
              <a:off x="-1086539" y="4726246"/>
              <a:ext cx="196871" cy="175120"/>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75" name="Oval 374">
              <a:extLst>
                <a:ext uri="{FF2B5EF4-FFF2-40B4-BE49-F238E27FC236}">
                  <a16:creationId xmlns:a16="http://schemas.microsoft.com/office/drawing/2014/main" id="{522B9B1C-3D67-4254-9B65-268B442B4693}"/>
                </a:ext>
              </a:extLst>
            </p:cNvPr>
            <p:cNvSpPr/>
            <p:nvPr/>
          </p:nvSpPr>
          <p:spPr>
            <a:xfrm rot="16200000">
              <a:off x="-1183678" y="4835650"/>
              <a:ext cx="196871" cy="261448"/>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6" name="Straight Connector 375">
              <a:extLst>
                <a:ext uri="{FF2B5EF4-FFF2-40B4-BE49-F238E27FC236}">
                  <a16:creationId xmlns:a16="http://schemas.microsoft.com/office/drawing/2014/main" id="{98304A94-C835-48F8-AB19-EB0F9300B389}"/>
                </a:ext>
              </a:extLst>
            </p:cNvPr>
            <p:cNvCxnSpPr>
              <a:cxnSpLocks/>
            </p:cNvCxnSpPr>
            <p:nvPr/>
          </p:nvCxnSpPr>
          <p:spPr>
            <a:xfrm>
              <a:off x="-1202350" y="4893690"/>
              <a:ext cx="0" cy="180000"/>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77" name="Oval 376">
              <a:extLst>
                <a:ext uri="{FF2B5EF4-FFF2-40B4-BE49-F238E27FC236}">
                  <a16:creationId xmlns:a16="http://schemas.microsoft.com/office/drawing/2014/main" id="{5C553FD1-2125-4BD9-8B27-BE1E4F4A9B68}"/>
                </a:ext>
              </a:extLst>
            </p:cNvPr>
            <p:cNvSpPr/>
            <p:nvPr/>
          </p:nvSpPr>
          <p:spPr>
            <a:xfrm>
              <a:off x="-1227550" y="5058424"/>
              <a:ext cx="288000" cy="55471"/>
            </a:xfrm>
            <a:prstGeom prst="ellipse">
              <a:avLst/>
            </a:prstGeom>
            <a:solidFill>
              <a:schemeClr val="accent2">
                <a:lumMod val="7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378" name="Straight Connector 377">
              <a:extLst>
                <a:ext uri="{FF2B5EF4-FFF2-40B4-BE49-F238E27FC236}">
                  <a16:creationId xmlns:a16="http://schemas.microsoft.com/office/drawing/2014/main" id="{1BA85C83-0C36-44FF-8035-11945722E054}"/>
                </a:ext>
              </a:extLst>
            </p:cNvPr>
            <p:cNvCxnSpPr>
              <a:cxnSpLocks/>
            </p:cNvCxnSpPr>
            <p:nvPr/>
          </p:nvCxnSpPr>
          <p:spPr>
            <a:xfrm flipH="1">
              <a:off x="-1022860" y="4756526"/>
              <a:ext cx="57780" cy="102423"/>
            </a:xfrm>
            <a:prstGeom prst="line">
              <a:avLst/>
            </a:prstGeom>
            <a:ln w="6350">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5513924E-73BE-474D-AF04-E3B942B6167F}"/>
                </a:ext>
              </a:extLst>
            </p:cNvPr>
            <p:cNvCxnSpPr>
              <a:cxnSpLocks/>
            </p:cNvCxnSpPr>
            <p:nvPr/>
          </p:nvCxnSpPr>
          <p:spPr>
            <a:xfrm flipH="1">
              <a:off x="-732879" y="4643278"/>
              <a:ext cx="1259114" cy="622300"/>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4" name="Rectangle 23">
            <a:extLst>
              <a:ext uri="{FF2B5EF4-FFF2-40B4-BE49-F238E27FC236}">
                <a16:creationId xmlns:a16="http://schemas.microsoft.com/office/drawing/2014/main" id="{1CBDF131-E92B-67BF-DA38-F5F840B591A3}"/>
              </a:ext>
            </a:extLst>
          </p:cNvPr>
          <p:cNvSpPr/>
          <p:nvPr/>
        </p:nvSpPr>
        <p:spPr>
          <a:xfrm>
            <a:off x="6478190" y="3081004"/>
            <a:ext cx="548318" cy="529200"/>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A3591F7-BB23-C312-6E6A-0E0F44080454}"/>
              </a:ext>
            </a:extLst>
          </p:cNvPr>
          <p:cNvSpPr/>
          <p:nvPr/>
        </p:nvSpPr>
        <p:spPr>
          <a:xfrm>
            <a:off x="5966273" y="3034450"/>
            <a:ext cx="864000" cy="530711"/>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63E9FC28-1F8A-5693-E113-75A38D946156}"/>
              </a:ext>
            </a:extLst>
          </p:cNvPr>
          <p:cNvSpPr/>
          <p:nvPr/>
        </p:nvSpPr>
        <p:spPr>
          <a:xfrm>
            <a:off x="6263901" y="2703135"/>
            <a:ext cx="541598" cy="5400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2BD98A0-6926-F7BB-6645-1A77F061DCF2}"/>
              </a:ext>
            </a:extLst>
          </p:cNvPr>
          <p:cNvSpPr/>
          <p:nvPr/>
        </p:nvSpPr>
        <p:spPr>
          <a:xfrm>
            <a:off x="6145655" y="3049980"/>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3FFF7712-264F-D631-F991-2BE48EA83D25}"/>
              </a:ext>
            </a:extLst>
          </p:cNvPr>
          <p:cNvSpPr/>
          <p:nvPr/>
        </p:nvSpPr>
        <p:spPr>
          <a:xfrm>
            <a:off x="6339298" y="3153944"/>
            <a:ext cx="297693" cy="405021"/>
          </a:xfrm>
          <a:prstGeom prst="rect">
            <a:avLst/>
          </a:prstGeom>
          <a:solidFill>
            <a:schemeClr val="accent2">
              <a:lumMod val="75000"/>
            </a:schemeClr>
          </a:solid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84" name="Group 83">
            <a:extLst>
              <a:ext uri="{FF2B5EF4-FFF2-40B4-BE49-F238E27FC236}">
                <a16:creationId xmlns:a16="http://schemas.microsoft.com/office/drawing/2014/main" id="{9989C638-C400-8AE2-7DA4-9274247D215D}"/>
              </a:ext>
            </a:extLst>
          </p:cNvPr>
          <p:cNvGrpSpPr/>
          <p:nvPr/>
        </p:nvGrpSpPr>
        <p:grpSpPr>
          <a:xfrm>
            <a:off x="6220064" y="3108277"/>
            <a:ext cx="143228" cy="263234"/>
            <a:chOff x="8633226" y="465774"/>
            <a:chExt cx="143228" cy="263234"/>
          </a:xfrm>
          <a:scene3d>
            <a:camera prst="orthographicFront">
              <a:rot lat="1200000" lon="3600000" rev="0"/>
            </a:camera>
            <a:lightRig rig="threePt" dir="t"/>
          </a:scene3d>
        </p:grpSpPr>
        <p:grpSp>
          <p:nvGrpSpPr>
            <p:cNvPr id="79" name="Group 78">
              <a:extLst>
                <a:ext uri="{FF2B5EF4-FFF2-40B4-BE49-F238E27FC236}">
                  <a16:creationId xmlns:a16="http://schemas.microsoft.com/office/drawing/2014/main" id="{DC5E4E1D-A79D-75BA-D933-EA324478A846}"/>
                </a:ext>
              </a:extLst>
            </p:cNvPr>
            <p:cNvGrpSpPr/>
            <p:nvPr/>
          </p:nvGrpSpPr>
          <p:grpSpPr>
            <a:xfrm>
              <a:off x="8633226" y="465774"/>
              <a:ext cx="143228" cy="263234"/>
              <a:chOff x="8633226" y="465774"/>
              <a:chExt cx="143228" cy="263234"/>
            </a:xfrm>
          </p:grpSpPr>
          <p:sp>
            <p:nvSpPr>
              <p:cNvPr id="49" name="Oval 48">
                <a:extLst>
                  <a:ext uri="{FF2B5EF4-FFF2-40B4-BE49-F238E27FC236}">
                    <a16:creationId xmlns:a16="http://schemas.microsoft.com/office/drawing/2014/main" id="{48C03AC4-6788-020D-96CA-D2ADBFBFF2C7}"/>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C6A35648-8790-8562-223D-DE25559255C1}"/>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 name="Group 66">
                <a:extLst>
                  <a:ext uri="{FF2B5EF4-FFF2-40B4-BE49-F238E27FC236}">
                    <a16:creationId xmlns:a16="http://schemas.microsoft.com/office/drawing/2014/main" id="{0F7E5584-94A9-8A29-AC18-40101445E8CC}"/>
                  </a:ext>
                </a:extLst>
              </p:cNvPr>
              <p:cNvGrpSpPr/>
              <p:nvPr/>
            </p:nvGrpSpPr>
            <p:grpSpPr>
              <a:xfrm>
                <a:off x="8633226" y="602580"/>
                <a:ext cx="141129" cy="126428"/>
                <a:chOff x="8633226" y="602580"/>
                <a:chExt cx="141129" cy="126428"/>
              </a:xfrm>
              <a:solidFill>
                <a:schemeClr val="bg1">
                  <a:lumMod val="95000"/>
                </a:schemeClr>
              </a:solidFill>
            </p:grpSpPr>
            <p:sp>
              <p:nvSpPr>
                <p:cNvPr id="56" name="Oval 55">
                  <a:extLst>
                    <a:ext uri="{FF2B5EF4-FFF2-40B4-BE49-F238E27FC236}">
                      <a16:creationId xmlns:a16="http://schemas.microsoft.com/office/drawing/2014/main" id="{4C8379B1-B986-FAC3-3E68-790061059C49}"/>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539A8767-C894-D584-F394-DA302CB1F0C8}"/>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Rounded Corners 62">
                  <a:extLst>
                    <a:ext uri="{FF2B5EF4-FFF2-40B4-BE49-F238E27FC236}">
                      <a16:creationId xmlns:a16="http://schemas.microsoft.com/office/drawing/2014/main" id="{40099233-BC1E-9EFE-F040-1A4E21887B8E}"/>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2F4B5F68-BF8A-21ED-1477-BBDADDB72D7D}"/>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B7ECAFB4-FBB8-A6D6-53D8-8F311AA63620}"/>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id="{C2BCE51A-7B6F-047B-142E-973AC518D341}"/>
                  </a:ext>
                </a:extLst>
              </p:cNvPr>
              <p:cNvGrpSpPr/>
              <p:nvPr/>
            </p:nvGrpSpPr>
            <p:grpSpPr>
              <a:xfrm flipH="1">
                <a:off x="8635325" y="599671"/>
                <a:ext cx="141129" cy="126428"/>
                <a:chOff x="8633226" y="602580"/>
                <a:chExt cx="141129" cy="126428"/>
              </a:xfrm>
              <a:solidFill>
                <a:schemeClr val="bg1">
                  <a:lumMod val="95000"/>
                </a:schemeClr>
              </a:solidFill>
            </p:grpSpPr>
            <p:sp>
              <p:nvSpPr>
                <p:cNvPr id="70" name="Oval 69">
                  <a:extLst>
                    <a:ext uri="{FF2B5EF4-FFF2-40B4-BE49-F238E27FC236}">
                      <a16:creationId xmlns:a16="http://schemas.microsoft.com/office/drawing/2014/main" id="{D6242F89-218A-D300-E2E8-460227D0466F}"/>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39018989-29A1-8C79-8E3F-B9980E20AAA0}"/>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Rounded Corners 71">
                  <a:extLst>
                    <a:ext uri="{FF2B5EF4-FFF2-40B4-BE49-F238E27FC236}">
                      <a16:creationId xmlns:a16="http://schemas.microsoft.com/office/drawing/2014/main" id="{0441B1A0-B38D-ECAB-FA26-3F356CA30D1B}"/>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B15DACF3-380A-3032-C9B9-159F17A29166}"/>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D8805FF-3407-4449-EC41-C46E7F6FC006}"/>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1" name="Oval 50">
              <a:extLst>
                <a:ext uri="{FF2B5EF4-FFF2-40B4-BE49-F238E27FC236}">
                  <a16:creationId xmlns:a16="http://schemas.microsoft.com/office/drawing/2014/main" id="{665D77B5-D7AE-0C31-735D-69680F185CE0}"/>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DFF60844-3678-1959-9488-264128026B25}"/>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4FF8AA5D-47DA-55F8-7B03-49B7C465F304}"/>
              </a:ext>
            </a:extLst>
          </p:cNvPr>
          <p:cNvGrpSpPr/>
          <p:nvPr/>
        </p:nvGrpSpPr>
        <p:grpSpPr>
          <a:xfrm>
            <a:off x="6417627" y="3223849"/>
            <a:ext cx="143228" cy="263234"/>
            <a:chOff x="8633226" y="465774"/>
            <a:chExt cx="143228" cy="263234"/>
          </a:xfrm>
          <a:scene3d>
            <a:camera prst="orthographicFront">
              <a:rot lat="1200000" lon="3600000" rev="0"/>
            </a:camera>
            <a:lightRig rig="threePt" dir="t"/>
          </a:scene3d>
        </p:grpSpPr>
        <p:grpSp>
          <p:nvGrpSpPr>
            <p:cNvPr id="90" name="Group 89">
              <a:extLst>
                <a:ext uri="{FF2B5EF4-FFF2-40B4-BE49-F238E27FC236}">
                  <a16:creationId xmlns:a16="http://schemas.microsoft.com/office/drawing/2014/main" id="{B929713F-BFCE-B389-D7C1-8ECC42DBC017}"/>
                </a:ext>
              </a:extLst>
            </p:cNvPr>
            <p:cNvGrpSpPr/>
            <p:nvPr/>
          </p:nvGrpSpPr>
          <p:grpSpPr>
            <a:xfrm>
              <a:off x="8633226" y="465774"/>
              <a:ext cx="143228" cy="263234"/>
              <a:chOff x="8633226" y="465774"/>
              <a:chExt cx="143228" cy="263234"/>
            </a:xfrm>
          </p:grpSpPr>
          <p:sp>
            <p:nvSpPr>
              <p:cNvPr id="95" name="Oval 94">
                <a:extLst>
                  <a:ext uri="{FF2B5EF4-FFF2-40B4-BE49-F238E27FC236}">
                    <a16:creationId xmlns:a16="http://schemas.microsoft.com/office/drawing/2014/main" id="{C95EFF4B-638C-7F11-DE2B-F3C9DD3FE07B}"/>
                  </a:ext>
                </a:extLst>
              </p:cNvPr>
              <p:cNvSpPr/>
              <p:nvPr/>
            </p:nvSpPr>
            <p:spPr>
              <a:xfrm>
                <a:off x="8649653" y="465774"/>
                <a:ext cx="108000" cy="108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719A244-08DB-1B4F-F219-363005B67DFB}"/>
                  </a:ext>
                </a:extLst>
              </p:cNvPr>
              <p:cNvSpPr/>
              <p:nvPr/>
            </p:nvSpPr>
            <p:spPr>
              <a:xfrm>
                <a:off x="8676670" y="533977"/>
                <a:ext cx="54000" cy="72000"/>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7" name="Group 96">
                <a:extLst>
                  <a:ext uri="{FF2B5EF4-FFF2-40B4-BE49-F238E27FC236}">
                    <a16:creationId xmlns:a16="http://schemas.microsoft.com/office/drawing/2014/main" id="{E1AD4BFB-01ED-B2FE-F8DD-3FBCCA9EF843}"/>
                  </a:ext>
                </a:extLst>
              </p:cNvPr>
              <p:cNvGrpSpPr/>
              <p:nvPr/>
            </p:nvGrpSpPr>
            <p:grpSpPr>
              <a:xfrm>
                <a:off x="8633226" y="602580"/>
                <a:ext cx="141129" cy="126428"/>
                <a:chOff x="8633226" y="602580"/>
                <a:chExt cx="141129" cy="126428"/>
              </a:xfrm>
              <a:solidFill>
                <a:schemeClr val="bg1">
                  <a:lumMod val="95000"/>
                </a:schemeClr>
              </a:solidFill>
            </p:grpSpPr>
            <p:sp>
              <p:nvSpPr>
                <p:cNvPr id="108" name="Oval 107">
                  <a:extLst>
                    <a:ext uri="{FF2B5EF4-FFF2-40B4-BE49-F238E27FC236}">
                      <a16:creationId xmlns:a16="http://schemas.microsoft.com/office/drawing/2014/main" id="{CFB6AD70-5B0C-7F76-B50D-E6F5836E8627}"/>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68E2A735-06A1-D5F2-C695-004AE99987B3}"/>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Rounded Corners 109">
                  <a:extLst>
                    <a:ext uri="{FF2B5EF4-FFF2-40B4-BE49-F238E27FC236}">
                      <a16:creationId xmlns:a16="http://schemas.microsoft.com/office/drawing/2014/main" id="{1F536202-8206-61ED-40CB-DC1F98948BBC}"/>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A48F315F-8A62-B968-A003-46B3126EEDD8}"/>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6446F1B1-3691-8939-D0AD-19557566BE22}"/>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8" name="Group 97">
                <a:extLst>
                  <a:ext uri="{FF2B5EF4-FFF2-40B4-BE49-F238E27FC236}">
                    <a16:creationId xmlns:a16="http://schemas.microsoft.com/office/drawing/2014/main" id="{E50ABA9D-0251-D005-90BA-76424AA73276}"/>
                  </a:ext>
                </a:extLst>
              </p:cNvPr>
              <p:cNvGrpSpPr/>
              <p:nvPr/>
            </p:nvGrpSpPr>
            <p:grpSpPr>
              <a:xfrm flipH="1">
                <a:off x="8635325" y="599671"/>
                <a:ext cx="141129" cy="126428"/>
                <a:chOff x="8633226" y="602580"/>
                <a:chExt cx="141129" cy="126428"/>
              </a:xfrm>
              <a:solidFill>
                <a:schemeClr val="bg1">
                  <a:lumMod val="95000"/>
                </a:schemeClr>
              </a:solidFill>
            </p:grpSpPr>
            <p:sp>
              <p:nvSpPr>
                <p:cNvPr id="99" name="Oval 98">
                  <a:extLst>
                    <a:ext uri="{FF2B5EF4-FFF2-40B4-BE49-F238E27FC236}">
                      <a16:creationId xmlns:a16="http://schemas.microsoft.com/office/drawing/2014/main" id="{112D46E8-7FFB-3577-C4D3-FD5A201A32B2}"/>
                    </a:ext>
                  </a:extLst>
                </p:cNvPr>
                <p:cNvSpPr/>
                <p:nvPr/>
              </p:nvSpPr>
              <p:spPr>
                <a:xfrm>
                  <a:off x="8650787" y="60258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70516F48-5C8B-797E-F8DE-289DEFD4B215}"/>
                    </a:ext>
                  </a:extLst>
                </p:cNvPr>
                <p:cNvSpPr/>
                <p:nvPr/>
              </p:nvSpPr>
              <p:spPr>
                <a:xfrm>
                  <a:off x="8633226" y="624490"/>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Rounded Corners 104">
                  <a:extLst>
                    <a:ext uri="{FF2B5EF4-FFF2-40B4-BE49-F238E27FC236}">
                      <a16:creationId xmlns:a16="http://schemas.microsoft.com/office/drawing/2014/main" id="{051D1AB9-F0CD-4469-1FD1-3985C6ECA638}"/>
                    </a:ext>
                  </a:extLst>
                </p:cNvPr>
                <p:cNvSpPr/>
                <p:nvPr/>
              </p:nvSpPr>
              <p:spPr>
                <a:xfrm rot="18576315">
                  <a:off x="8693281" y="612421"/>
                  <a:ext cx="21600" cy="108000"/>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6C10E1CB-EC36-8464-8EF4-93CC87D9C2FE}"/>
                    </a:ext>
                  </a:extLst>
                </p:cNvPr>
                <p:cNvSpPr/>
                <p:nvPr/>
              </p:nvSpPr>
              <p:spPr>
                <a:xfrm>
                  <a:off x="8741955" y="67469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2CFFB2DC-5D53-1FA5-B483-1636AD471579}"/>
                    </a:ext>
                  </a:extLst>
                </p:cNvPr>
                <p:cNvSpPr/>
                <p:nvPr/>
              </p:nvSpPr>
              <p:spPr>
                <a:xfrm>
                  <a:off x="8724394" y="696608"/>
                  <a:ext cx="32400" cy="3240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3" name="Oval 92">
              <a:extLst>
                <a:ext uri="{FF2B5EF4-FFF2-40B4-BE49-F238E27FC236}">
                  <a16:creationId xmlns:a16="http://schemas.microsoft.com/office/drawing/2014/main" id="{F438C497-66E9-53FA-64ED-18C80AFC0D44}"/>
                </a:ext>
              </a:extLst>
            </p:cNvPr>
            <p:cNvSpPr/>
            <p:nvPr/>
          </p:nvSpPr>
          <p:spPr>
            <a:xfrm>
              <a:off x="8663341" y="490212"/>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473F256C-775A-65E3-221D-F340AAB6CF78}"/>
                </a:ext>
              </a:extLst>
            </p:cNvPr>
            <p:cNvSpPr/>
            <p:nvPr/>
          </p:nvSpPr>
          <p:spPr>
            <a:xfrm>
              <a:off x="8708324" y="491636"/>
              <a:ext cx="36000" cy="36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2" name="Straight Connector 111">
            <a:extLst>
              <a:ext uri="{FF2B5EF4-FFF2-40B4-BE49-F238E27FC236}">
                <a16:creationId xmlns:a16="http://schemas.microsoft.com/office/drawing/2014/main" id="{EC30FDA6-C515-4783-9625-69E23450B3BA}"/>
              </a:ext>
            </a:extLst>
          </p:cNvPr>
          <p:cNvCxnSpPr>
            <a:cxnSpLocks/>
          </p:cNvCxnSpPr>
          <p:nvPr/>
        </p:nvCxnSpPr>
        <p:spPr>
          <a:xfrm>
            <a:off x="7617498" y="3999156"/>
            <a:ext cx="0" cy="31901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58323F6-08A7-434A-A154-AF792E2493DD}"/>
              </a:ext>
            </a:extLst>
          </p:cNvPr>
          <p:cNvCxnSpPr>
            <a:cxnSpLocks/>
          </p:cNvCxnSpPr>
          <p:nvPr/>
        </p:nvCxnSpPr>
        <p:spPr>
          <a:xfrm>
            <a:off x="6948514" y="3744928"/>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254C78D8-6690-4146-A8B2-59E0160DB8DE}"/>
              </a:ext>
            </a:extLst>
          </p:cNvPr>
          <p:cNvCxnSpPr>
            <a:cxnSpLocks/>
          </p:cNvCxnSpPr>
          <p:nvPr/>
        </p:nvCxnSpPr>
        <p:spPr>
          <a:xfrm>
            <a:off x="7932233" y="3987906"/>
            <a:ext cx="0" cy="180000"/>
          </a:xfrm>
          <a:prstGeom prst="line">
            <a:avLst/>
          </a:prstGeom>
          <a:ln w="38100">
            <a:solidFill>
              <a:srgbClr val="74A8A1"/>
            </a:solidFill>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C5DCE559-1179-42A0-BE1B-10B83D785F5D}"/>
              </a:ext>
            </a:extLst>
          </p:cNvPr>
          <p:cNvSpPr/>
          <p:nvPr/>
        </p:nvSpPr>
        <p:spPr>
          <a:xfrm>
            <a:off x="7114368" y="3415495"/>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5E35D543-9797-42C5-B67E-CD208163296A}"/>
              </a:ext>
            </a:extLst>
          </p:cNvPr>
          <p:cNvGrpSpPr/>
          <p:nvPr/>
        </p:nvGrpSpPr>
        <p:grpSpPr>
          <a:xfrm>
            <a:off x="5953095" y="3540538"/>
            <a:ext cx="1678588" cy="1405761"/>
            <a:chOff x="3691326" y="2023890"/>
            <a:chExt cx="1678588" cy="1405761"/>
          </a:xfrm>
        </p:grpSpPr>
        <p:cxnSp>
          <p:nvCxnSpPr>
            <p:cNvPr id="73" name="Straight Connector 72">
              <a:extLst>
                <a:ext uri="{FF2B5EF4-FFF2-40B4-BE49-F238E27FC236}">
                  <a16:creationId xmlns:a16="http://schemas.microsoft.com/office/drawing/2014/main" id="{151D91D4-203F-40A1-A73B-79FA64727834}"/>
                </a:ext>
              </a:extLst>
            </p:cNvPr>
            <p:cNvCxnSpPr>
              <a:cxnSpLocks/>
            </p:cNvCxnSpPr>
            <p:nvPr/>
          </p:nvCxnSpPr>
          <p:spPr>
            <a:xfrm>
              <a:off x="4326627" y="230726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05F71B1-9607-4472-B79B-4B81C425DBBC}"/>
                </a:ext>
              </a:extLst>
            </p:cNvPr>
            <p:cNvCxnSpPr>
              <a:cxnSpLocks/>
            </p:cNvCxnSpPr>
            <p:nvPr/>
          </p:nvCxnSpPr>
          <p:spPr>
            <a:xfrm flipV="1">
              <a:off x="3758718" y="2307540"/>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C5D7FD5-7AC1-477E-9E13-2535F1D4ECFF}"/>
                </a:ext>
              </a:extLst>
            </p:cNvPr>
            <p:cNvCxnSpPr>
              <a:cxnSpLocks/>
            </p:cNvCxnSpPr>
            <p:nvPr/>
          </p:nvCxnSpPr>
          <p:spPr>
            <a:xfrm flipV="1">
              <a:off x="4573385" y="2783582"/>
              <a:ext cx="581200" cy="39537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59CEB2-7586-42F9-97F3-22F42B3FACC4}"/>
                </a:ext>
              </a:extLst>
            </p:cNvPr>
            <p:cNvCxnSpPr>
              <a:cxnSpLocks/>
            </p:cNvCxnSpPr>
            <p:nvPr/>
          </p:nvCxnSpPr>
          <p:spPr>
            <a:xfrm flipH="1">
              <a:off x="3758718" y="2692825"/>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7EAE67A-531E-4AB4-8674-89B546800A33}"/>
                </a:ext>
              </a:extLst>
            </p:cNvPr>
            <p:cNvCxnSpPr>
              <a:cxnSpLocks/>
            </p:cNvCxnSpPr>
            <p:nvPr/>
          </p:nvCxnSpPr>
          <p:spPr>
            <a:xfrm>
              <a:off x="3817756" y="2643720"/>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62B7FE67-0704-48BA-BB55-1217DB30F115}"/>
                </a:ext>
              </a:extLst>
            </p:cNvPr>
            <p:cNvSpPr/>
            <p:nvPr/>
          </p:nvSpPr>
          <p:spPr>
            <a:xfrm>
              <a:off x="3691326" y="2470337"/>
              <a:ext cx="864000"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E99095EA-7B83-47BF-8DD5-634237235A92}"/>
                </a:ext>
              </a:extLst>
            </p:cNvPr>
            <p:cNvSpPr/>
            <p:nvPr/>
          </p:nvSpPr>
          <p:spPr>
            <a:xfrm>
              <a:off x="4557306" y="214668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BF39F38-BE64-4449-A313-57314C3D62A2}"/>
                </a:ext>
              </a:extLst>
            </p:cNvPr>
            <p:cNvSpPr/>
            <p:nvPr/>
          </p:nvSpPr>
          <p:spPr>
            <a:xfrm>
              <a:off x="4020592" y="2278973"/>
              <a:ext cx="843393" cy="843393"/>
            </a:xfrm>
            <a:prstGeom prst="ellipse">
              <a:avLst/>
            </a:prstGeom>
            <a:gradFill flip="none" rotWithShape="1">
              <a:gsLst>
                <a:gs pos="100000">
                  <a:schemeClr val="accent3"/>
                </a:gs>
                <a:gs pos="59000">
                  <a:srgbClr val="60A899"/>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Cylinder 68">
              <a:extLst>
                <a:ext uri="{FF2B5EF4-FFF2-40B4-BE49-F238E27FC236}">
                  <a16:creationId xmlns:a16="http://schemas.microsoft.com/office/drawing/2014/main" id="{046ACC41-1F01-4AAD-914E-7D5ED6107B3A}"/>
                </a:ext>
              </a:extLst>
            </p:cNvPr>
            <p:cNvSpPr/>
            <p:nvPr/>
          </p:nvSpPr>
          <p:spPr>
            <a:xfrm>
              <a:off x="4096330" y="2023890"/>
              <a:ext cx="691916" cy="398780"/>
            </a:xfrm>
            <a:prstGeom prst="can">
              <a:avLst>
                <a:gd name="adj" fmla="val 35290"/>
              </a:avLst>
            </a:prstGeom>
            <a:gradFill>
              <a:gsLst>
                <a:gs pos="0">
                  <a:schemeClr val="accent3"/>
                </a:gs>
                <a:gs pos="20000">
                  <a:srgbClr val="60A899"/>
                </a:gs>
              </a:gsLst>
              <a:lin ang="0" scaled="0"/>
            </a:gra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0AA5FA36-A3C4-4979-8BAD-61A4C6AAB44F}"/>
                </a:ext>
              </a:extLst>
            </p:cNvPr>
            <p:cNvCxnSpPr>
              <a:cxnSpLocks/>
            </p:cNvCxnSpPr>
            <p:nvPr/>
          </p:nvCxnSpPr>
          <p:spPr>
            <a:xfrm>
              <a:off x="3750222" y="2695929"/>
              <a:ext cx="829819" cy="48404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69655FAA-6D36-4F82-9205-DD56128783FF}"/>
                </a:ext>
              </a:extLst>
            </p:cNvPr>
            <p:cNvCxnSpPr>
              <a:cxnSpLocks/>
            </p:cNvCxnSpPr>
            <p:nvPr/>
          </p:nvCxnSpPr>
          <p:spPr>
            <a:xfrm flipH="1">
              <a:off x="4577801" y="3171588"/>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6163AC6-96B9-422D-9F7B-2A7BE7B0AF83}"/>
                </a:ext>
              </a:extLst>
            </p:cNvPr>
            <p:cNvCxnSpPr>
              <a:cxnSpLocks/>
            </p:cNvCxnSpPr>
            <p:nvPr/>
          </p:nvCxnSpPr>
          <p:spPr>
            <a:xfrm flipH="1">
              <a:off x="5154585" y="2783582"/>
              <a:ext cx="0" cy="25806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3" name="Rectangle 82">
              <a:extLst>
                <a:ext uri="{FF2B5EF4-FFF2-40B4-BE49-F238E27FC236}">
                  <a16:creationId xmlns:a16="http://schemas.microsoft.com/office/drawing/2014/main" id="{7DB4B056-4821-4FCE-852D-D7E6A09E8DC3}"/>
                </a:ext>
              </a:extLst>
            </p:cNvPr>
            <p:cNvSpPr/>
            <p:nvPr/>
          </p:nvSpPr>
          <p:spPr>
            <a:xfrm>
              <a:off x="4227976" y="2869431"/>
              <a:ext cx="1141938" cy="144000"/>
            </a:xfrm>
            <a:prstGeom prst="rect">
              <a:avLst/>
            </a:prstGeom>
            <a:pattFill prst="lgGrid">
              <a:fgClr>
                <a:schemeClr val="bg1">
                  <a:lumMod val="50000"/>
                </a:schemeClr>
              </a:fgClr>
              <a:bgClr>
                <a:schemeClr val="bg1"/>
              </a:bgClr>
            </a:pattFill>
            <a:ln>
              <a:noFill/>
            </a:ln>
            <a:scene3d>
              <a:camera prst="orthographicFront">
                <a:rot lat="1200000" lon="3522000" rev="378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ACBCC4D7-AC2C-426A-B6E7-8CC3477007AE}"/>
                </a:ext>
              </a:extLst>
            </p:cNvPr>
            <p:cNvSpPr/>
            <p:nvPr/>
          </p:nvSpPr>
          <p:spPr>
            <a:xfrm>
              <a:off x="4073273" y="2457254"/>
              <a:ext cx="180000" cy="828000"/>
            </a:xfrm>
            <a:prstGeom prst="rect">
              <a:avLst/>
            </a:prstGeom>
            <a:pattFill prst="lgGrid">
              <a:fgClr>
                <a:schemeClr val="bg1">
                  <a:lumMod val="50000"/>
                </a:schemeClr>
              </a:fgClr>
              <a:bgClr>
                <a:schemeClr val="bg1"/>
              </a:bgClr>
            </a:pattFill>
            <a:ln>
              <a:no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8" name="Straight Connector 87">
              <a:extLst>
                <a:ext uri="{FF2B5EF4-FFF2-40B4-BE49-F238E27FC236}">
                  <a16:creationId xmlns:a16="http://schemas.microsoft.com/office/drawing/2014/main" id="{2644F4D5-BFB4-4838-9427-55322F0FC2A3}"/>
                </a:ext>
              </a:extLst>
            </p:cNvPr>
            <p:cNvCxnSpPr>
              <a:cxnSpLocks/>
            </p:cNvCxnSpPr>
            <p:nvPr/>
          </p:nvCxnSpPr>
          <p:spPr>
            <a:xfrm>
              <a:off x="4581363" y="3157144"/>
              <a:ext cx="203875" cy="261091"/>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303AA1D3-8C09-41A2-A1B8-F33CEF1396EE}"/>
                </a:ext>
              </a:extLst>
            </p:cNvPr>
            <p:cNvCxnSpPr>
              <a:cxnSpLocks/>
            </p:cNvCxnSpPr>
            <p:nvPr/>
          </p:nvCxnSpPr>
          <p:spPr>
            <a:xfrm>
              <a:off x="4705323" y="3096515"/>
              <a:ext cx="186557" cy="248958"/>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7FF6D4-6564-4938-94EF-D3B125FDD9A1}"/>
                </a:ext>
              </a:extLst>
            </p:cNvPr>
            <p:cNvCxnSpPr>
              <a:cxnSpLocks/>
            </p:cNvCxnSpPr>
            <p:nvPr/>
          </p:nvCxnSpPr>
          <p:spPr>
            <a:xfrm flipV="1">
              <a:off x="4628488" y="3138616"/>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D3D81F2-204A-479F-B284-9B6C1712878D}"/>
                </a:ext>
              </a:extLst>
            </p:cNvPr>
            <p:cNvCxnSpPr>
              <a:cxnSpLocks/>
            </p:cNvCxnSpPr>
            <p:nvPr/>
          </p:nvCxnSpPr>
          <p:spPr>
            <a:xfrm flipV="1">
              <a:off x="4663244" y="3181367"/>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65502C31-DEFE-4B99-9DA6-46B3431F9783}"/>
                </a:ext>
              </a:extLst>
            </p:cNvPr>
            <p:cNvCxnSpPr>
              <a:cxnSpLocks/>
            </p:cNvCxnSpPr>
            <p:nvPr/>
          </p:nvCxnSpPr>
          <p:spPr>
            <a:xfrm flipV="1">
              <a:off x="4697401" y="3227521"/>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901852C-BF35-4A20-A36D-0DD863AFFD12}"/>
                </a:ext>
              </a:extLst>
            </p:cNvPr>
            <p:cNvCxnSpPr>
              <a:cxnSpLocks/>
            </p:cNvCxnSpPr>
            <p:nvPr/>
          </p:nvCxnSpPr>
          <p:spPr>
            <a:xfrm flipV="1">
              <a:off x="4731337" y="3272359"/>
              <a:ext cx="105915" cy="7061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80" name="Rectangle 379">
            <a:extLst>
              <a:ext uri="{FF2B5EF4-FFF2-40B4-BE49-F238E27FC236}">
                <a16:creationId xmlns:a16="http://schemas.microsoft.com/office/drawing/2014/main" id="{09B06969-8AA6-49D5-9977-43367DB978B6}"/>
              </a:ext>
            </a:extLst>
          </p:cNvPr>
          <p:cNvSpPr/>
          <p:nvPr/>
        </p:nvSpPr>
        <p:spPr>
          <a:xfrm>
            <a:off x="7174065" y="3645024"/>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Rectangle 380">
            <a:extLst>
              <a:ext uri="{FF2B5EF4-FFF2-40B4-BE49-F238E27FC236}">
                <a16:creationId xmlns:a16="http://schemas.microsoft.com/office/drawing/2014/main" id="{C0338658-C32A-4B81-896E-7988B5B77E46}"/>
              </a:ext>
            </a:extLst>
          </p:cNvPr>
          <p:cNvSpPr/>
          <p:nvPr/>
        </p:nvSpPr>
        <p:spPr>
          <a:xfrm rot="21234196">
            <a:off x="7168001" y="3678852"/>
            <a:ext cx="146071" cy="121986"/>
          </a:xfrm>
          <a:prstGeom prst="rect">
            <a:avLst/>
          </a:prstGeom>
          <a:solidFill>
            <a:schemeClr val="bg1"/>
          </a:solidFill>
          <a:ln w="6350">
            <a:solidFill>
              <a:schemeClr val="bg1">
                <a:lumMod val="8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7" name="Group 186">
            <a:extLst>
              <a:ext uri="{FF2B5EF4-FFF2-40B4-BE49-F238E27FC236}">
                <a16:creationId xmlns:a16="http://schemas.microsoft.com/office/drawing/2014/main" id="{215A703B-15C4-2F3A-8D6A-A607F6746E37}"/>
              </a:ext>
            </a:extLst>
          </p:cNvPr>
          <p:cNvGrpSpPr/>
          <p:nvPr/>
        </p:nvGrpSpPr>
        <p:grpSpPr>
          <a:xfrm>
            <a:off x="2235151" y="2769140"/>
            <a:ext cx="625012" cy="776648"/>
            <a:chOff x="2072687" y="2359483"/>
            <a:chExt cx="625012" cy="776648"/>
          </a:xfrm>
        </p:grpSpPr>
        <p:cxnSp>
          <p:nvCxnSpPr>
            <p:cNvPr id="169" name="Straight Connector 168">
              <a:extLst>
                <a:ext uri="{FF2B5EF4-FFF2-40B4-BE49-F238E27FC236}">
                  <a16:creationId xmlns:a16="http://schemas.microsoft.com/office/drawing/2014/main" id="{70F8F6B8-78D0-BE77-CA04-5FA7CBE99E6F}"/>
                </a:ext>
              </a:extLst>
            </p:cNvPr>
            <p:cNvCxnSpPr>
              <a:cxnSpLocks/>
            </p:cNvCxnSpPr>
            <p:nvPr/>
          </p:nvCxnSpPr>
          <p:spPr>
            <a:xfrm flipV="1">
              <a:off x="2473243" y="2361775"/>
              <a:ext cx="186649" cy="103709"/>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F75CD93-CA70-1FD1-99B2-597B5F0C0F36}"/>
                </a:ext>
              </a:extLst>
            </p:cNvPr>
            <p:cNvCxnSpPr>
              <a:cxnSpLocks/>
            </p:cNvCxnSpPr>
            <p:nvPr/>
          </p:nvCxnSpPr>
          <p:spPr>
            <a:xfrm flipV="1">
              <a:off x="2654897" y="2359483"/>
              <a:ext cx="0" cy="438662"/>
            </a:xfrm>
            <a:prstGeom prst="line">
              <a:avLst/>
            </a:prstGeom>
            <a:ln w="25400">
              <a:gradFill>
                <a:gsLst>
                  <a:gs pos="0">
                    <a:schemeClr val="tx1">
                      <a:lumMod val="40000"/>
                      <a:lumOff val="60000"/>
                    </a:schemeClr>
                  </a:gs>
                  <a:gs pos="74000">
                    <a:schemeClr val="accent1">
                      <a:lumMod val="45000"/>
                      <a:lumOff val="55000"/>
                    </a:schemeClr>
                  </a:gs>
                  <a:gs pos="100000">
                    <a:schemeClr val="accent3"/>
                  </a:gs>
                </a:gsLst>
                <a:lin ang="1800000" scaled="0"/>
              </a:gra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892A34C8-4482-AA0D-6526-9BDC823E313E}"/>
                </a:ext>
              </a:extLst>
            </p:cNvPr>
            <p:cNvCxnSpPr>
              <a:cxnSpLocks/>
            </p:cNvCxnSpPr>
            <p:nvPr/>
          </p:nvCxnSpPr>
          <p:spPr>
            <a:xfrm flipV="1">
              <a:off x="2117468" y="2654988"/>
              <a:ext cx="0" cy="43866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ED3C0B-1F9E-05E0-92E9-3B74980797BC}"/>
                </a:ext>
              </a:extLst>
            </p:cNvPr>
            <p:cNvCxnSpPr>
              <a:cxnSpLocks/>
            </p:cNvCxnSpPr>
            <p:nvPr/>
          </p:nvCxnSpPr>
          <p:spPr>
            <a:xfrm flipH="1" flipV="1">
              <a:off x="2119380" y="3069983"/>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94AB3D2-0329-76A6-F71D-AAF031833999}"/>
                </a:ext>
              </a:extLst>
            </p:cNvPr>
            <p:cNvCxnSpPr>
              <a:cxnSpLocks/>
            </p:cNvCxnSpPr>
            <p:nvPr/>
          </p:nvCxnSpPr>
          <p:spPr>
            <a:xfrm flipV="1">
              <a:off x="2072687" y="3078411"/>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C98A32F-B81A-39BA-8A0F-2A56B02219DC}"/>
                </a:ext>
              </a:extLst>
            </p:cNvPr>
            <p:cNvCxnSpPr>
              <a:cxnSpLocks/>
            </p:cNvCxnSpPr>
            <p:nvPr/>
          </p:nvCxnSpPr>
          <p:spPr>
            <a:xfrm flipH="1" flipV="1">
              <a:off x="2654897" y="2790031"/>
              <a:ext cx="42802" cy="66148"/>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AF7CA2B-8406-BD91-76DB-0867C7C744A2}"/>
                </a:ext>
              </a:extLst>
            </p:cNvPr>
            <p:cNvCxnSpPr>
              <a:cxnSpLocks/>
            </p:cNvCxnSpPr>
            <p:nvPr/>
          </p:nvCxnSpPr>
          <p:spPr>
            <a:xfrm flipV="1">
              <a:off x="2608204" y="2798459"/>
              <a:ext cx="37869" cy="42156"/>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B74C7C09-5C3C-9A21-AE79-38AD6632C6F4}"/>
                </a:ext>
              </a:extLst>
            </p:cNvPr>
            <p:cNvGrpSpPr/>
            <p:nvPr/>
          </p:nvGrpSpPr>
          <p:grpSpPr>
            <a:xfrm>
              <a:off x="2363818" y="2413629"/>
              <a:ext cx="217464" cy="609061"/>
              <a:chOff x="2175852" y="2697563"/>
              <a:chExt cx="239366" cy="670402"/>
            </a:xfrm>
            <a:scene3d>
              <a:camera prst="orthographicFront">
                <a:rot lat="1200000" lon="3600000" rev="0"/>
              </a:camera>
              <a:lightRig rig="threePt" dir="t"/>
            </a:scene3d>
          </p:grpSpPr>
          <p:sp>
            <p:nvSpPr>
              <p:cNvPr id="129" name="Rectangle: Rounded Corners 128">
                <a:extLst>
                  <a:ext uri="{FF2B5EF4-FFF2-40B4-BE49-F238E27FC236}">
                    <a16:creationId xmlns:a16="http://schemas.microsoft.com/office/drawing/2014/main" id="{3492AC14-7D45-4535-5E45-079754F7CED7}"/>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Rounded Corners 131">
                <a:extLst>
                  <a:ext uri="{FF2B5EF4-FFF2-40B4-BE49-F238E27FC236}">
                    <a16:creationId xmlns:a16="http://schemas.microsoft.com/office/drawing/2014/main" id="{25880170-F1FA-CC92-6111-1D0A4C98F751}"/>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Rounded Corners 133">
                <a:extLst>
                  <a:ext uri="{FF2B5EF4-FFF2-40B4-BE49-F238E27FC236}">
                    <a16:creationId xmlns:a16="http://schemas.microsoft.com/office/drawing/2014/main" id="{CE879E38-A91C-AA20-1EF7-7379D4CDB79E}"/>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Rounded Corners 135">
                <a:extLst>
                  <a:ext uri="{FF2B5EF4-FFF2-40B4-BE49-F238E27FC236}">
                    <a16:creationId xmlns:a16="http://schemas.microsoft.com/office/drawing/2014/main" id="{9256AA55-3E14-8696-B6E8-237959A42AB2}"/>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Rounded Corners 132">
                <a:extLst>
                  <a:ext uri="{FF2B5EF4-FFF2-40B4-BE49-F238E27FC236}">
                    <a16:creationId xmlns:a16="http://schemas.microsoft.com/office/drawing/2014/main" id="{777E5C12-191E-A902-7AF7-1D6C0F7E1CCF}"/>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Rectangle: Rounded Corners 134">
                <a:extLst>
                  <a:ext uri="{FF2B5EF4-FFF2-40B4-BE49-F238E27FC236}">
                    <a16:creationId xmlns:a16="http://schemas.microsoft.com/office/drawing/2014/main" id="{B7DBE570-6F34-3715-7717-8A8458DA2537}"/>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1" name="Group 140">
              <a:extLst>
                <a:ext uri="{FF2B5EF4-FFF2-40B4-BE49-F238E27FC236}">
                  <a16:creationId xmlns:a16="http://schemas.microsoft.com/office/drawing/2014/main" id="{17F01D60-BBEC-C1B5-19E5-807D823D507D}"/>
                </a:ext>
              </a:extLst>
            </p:cNvPr>
            <p:cNvGrpSpPr/>
            <p:nvPr/>
          </p:nvGrpSpPr>
          <p:grpSpPr>
            <a:xfrm>
              <a:off x="2320061" y="2425399"/>
              <a:ext cx="217464" cy="609061"/>
              <a:chOff x="2175852" y="2697563"/>
              <a:chExt cx="239366" cy="670402"/>
            </a:xfrm>
            <a:scene3d>
              <a:camera prst="orthographicFront">
                <a:rot lat="1200000" lon="3600000" rev="0"/>
              </a:camera>
              <a:lightRig rig="threePt" dir="t"/>
            </a:scene3d>
          </p:grpSpPr>
          <p:sp>
            <p:nvSpPr>
              <p:cNvPr id="142" name="Rectangle: Rounded Corners 141">
                <a:extLst>
                  <a:ext uri="{FF2B5EF4-FFF2-40B4-BE49-F238E27FC236}">
                    <a16:creationId xmlns:a16="http://schemas.microsoft.com/office/drawing/2014/main" id="{E646D471-AF81-A842-17A2-98AC76D9D9A4}"/>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Rounded Corners 142">
                <a:extLst>
                  <a:ext uri="{FF2B5EF4-FFF2-40B4-BE49-F238E27FC236}">
                    <a16:creationId xmlns:a16="http://schemas.microsoft.com/office/drawing/2014/main" id="{E5335914-5874-B91B-678E-5E5D908327C9}"/>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Rounded Corners 143">
                <a:extLst>
                  <a:ext uri="{FF2B5EF4-FFF2-40B4-BE49-F238E27FC236}">
                    <a16:creationId xmlns:a16="http://schemas.microsoft.com/office/drawing/2014/main" id="{92951B1B-ABC5-6E48-7C24-BC8911817D69}"/>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Rounded Corners 148">
                <a:extLst>
                  <a:ext uri="{FF2B5EF4-FFF2-40B4-BE49-F238E27FC236}">
                    <a16:creationId xmlns:a16="http://schemas.microsoft.com/office/drawing/2014/main" id="{530C4112-A075-F5B7-819A-B20748CE220C}"/>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Rounded Corners 151">
                <a:extLst>
                  <a:ext uri="{FF2B5EF4-FFF2-40B4-BE49-F238E27FC236}">
                    <a16:creationId xmlns:a16="http://schemas.microsoft.com/office/drawing/2014/main" id="{F8091C28-7EBD-666E-8397-D202D9C3BC0C}"/>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30F95591-E491-5691-C542-1CB583CB67BF}"/>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4" name="Group 153">
              <a:extLst>
                <a:ext uri="{FF2B5EF4-FFF2-40B4-BE49-F238E27FC236}">
                  <a16:creationId xmlns:a16="http://schemas.microsoft.com/office/drawing/2014/main" id="{4917994B-ED5A-768F-B76C-89A9DABB9E4F}"/>
                </a:ext>
              </a:extLst>
            </p:cNvPr>
            <p:cNvGrpSpPr/>
            <p:nvPr/>
          </p:nvGrpSpPr>
          <p:grpSpPr>
            <a:xfrm>
              <a:off x="2278678" y="2444200"/>
              <a:ext cx="217464" cy="609061"/>
              <a:chOff x="2175852" y="2697563"/>
              <a:chExt cx="239366" cy="670402"/>
            </a:xfrm>
            <a:scene3d>
              <a:camera prst="orthographicFront">
                <a:rot lat="1200000" lon="3600000" rev="0"/>
              </a:camera>
              <a:lightRig rig="threePt" dir="t"/>
            </a:scene3d>
          </p:grpSpPr>
          <p:sp>
            <p:nvSpPr>
              <p:cNvPr id="155" name="Rectangle: Rounded Corners 154">
                <a:extLst>
                  <a:ext uri="{FF2B5EF4-FFF2-40B4-BE49-F238E27FC236}">
                    <a16:creationId xmlns:a16="http://schemas.microsoft.com/office/drawing/2014/main" id="{98C24CC9-A200-1FAB-B72A-A3068BA39A11}"/>
                  </a:ext>
                </a:extLst>
              </p:cNvPr>
              <p:cNvSpPr/>
              <p:nvPr/>
            </p:nvSpPr>
            <p:spPr>
              <a:xfrm>
                <a:off x="2224988" y="3069253"/>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Rounded Corners 155">
                <a:extLst>
                  <a:ext uri="{FF2B5EF4-FFF2-40B4-BE49-F238E27FC236}">
                    <a16:creationId xmlns:a16="http://schemas.microsoft.com/office/drawing/2014/main" id="{97DBA9A4-AC9A-AEF0-95AB-DF814B1698CE}"/>
                  </a:ext>
                </a:extLst>
              </p:cNvPr>
              <p:cNvSpPr/>
              <p:nvPr/>
            </p:nvSpPr>
            <p:spPr>
              <a:xfrm>
                <a:off x="2295830" y="3079965"/>
                <a:ext cx="7200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Rounded Corners 156">
                <a:extLst>
                  <a:ext uri="{FF2B5EF4-FFF2-40B4-BE49-F238E27FC236}">
                    <a16:creationId xmlns:a16="http://schemas.microsoft.com/office/drawing/2014/main" id="{5963E5B1-E346-FF02-21AA-6463D35FFAAF}"/>
                  </a:ext>
                </a:extLst>
              </p:cNvPr>
              <p:cNvSpPr/>
              <p:nvPr/>
            </p:nvSpPr>
            <p:spPr>
              <a:xfrm>
                <a:off x="2175852" y="2825547"/>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Rounded Corners 160">
                <a:extLst>
                  <a:ext uri="{FF2B5EF4-FFF2-40B4-BE49-F238E27FC236}">
                    <a16:creationId xmlns:a16="http://schemas.microsoft.com/office/drawing/2014/main" id="{E78EA170-80DF-46D2-EB0F-07060E44E75D}"/>
                  </a:ext>
                </a:extLst>
              </p:cNvPr>
              <p:cNvSpPr/>
              <p:nvPr/>
            </p:nvSpPr>
            <p:spPr>
              <a:xfrm>
                <a:off x="2222098" y="2697563"/>
                <a:ext cx="144000" cy="144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Rounded Corners 165">
                <a:extLst>
                  <a:ext uri="{FF2B5EF4-FFF2-40B4-BE49-F238E27FC236}">
                    <a16:creationId xmlns:a16="http://schemas.microsoft.com/office/drawing/2014/main" id="{CBAA63E0-2353-230E-A764-722BD465F09E}"/>
                  </a:ext>
                </a:extLst>
              </p:cNvPr>
              <p:cNvSpPr/>
              <p:nvPr/>
            </p:nvSpPr>
            <p:spPr>
              <a:xfrm>
                <a:off x="2221200" y="2805419"/>
                <a:ext cx="152350" cy="288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Rounded Corners 166">
                <a:extLst>
                  <a:ext uri="{FF2B5EF4-FFF2-40B4-BE49-F238E27FC236}">
                    <a16:creationId xmlns:a16="http://schemas.microsoft.com/office/drawing/2014/main" id="{78E80120-A732-662A-6EAE-695F147E60A1}"/>
                  </a:ext>
                </a:extLst>
              </p:cNvPr>
              <p:cNvSpPr/>
              <p:nvPr/>
            </p:nvSpPr>
            <p:spPr>
              <a:xfrm>
                <a:off x="2343218" y="2830375"/>
                <a:ext cx="72000" cy="252000"/>
              </a:xfrm>
              <a:prstGeom prst="roundRect">
                <a:avLst>
                  <a:gd name="adj" fmla="val 30177"/>
                </a:avLst>
              </a:prstGeom>
              <a:gradFill>
                <a:gsLst>
                  <a:gs pos="73000">
                    <a:srgbClr val="FFC000"/>
                  </a:gs>
                  <a:gs pos="100000">
                    <a:srgbClr val="FFFF00"/>
                  </a:gs>
                  <a:gs pos="0">
                    <a:srgbClr val="D269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83" name="Straight Connector 182">
              <a:extLst>
                <a:ext uri="{FF2B5EF4-FFF2-40B4-BE49-F238E27FC236}">
                  <a16:creationId xmlns:a16="http://schemas.microsoft.com/office/drawing/2014/main" id="{C8719D8D-2872-AF21-60D6-F694ED3E0310}"/>
                </a:ext>
              </a:extLst>
            </p:cNvPr>
            <p:cNvCxnSpPr>
              <a:cxnSpLocks/>
            </p:cNvCxnSpPr>
            <p:nvPr/>
          </p:nvCxnSpPr>
          <p:spPr>
            <a:xfrm flipV="1">
              <a:off x="2111731" y="2514867"/>
              <a:ext cx="263651" cy="157642"/>
            </a:xfrm>
            <a:prstGeom prst="line">
              <a:avLst/>
            </a:prstGeom>
            <a:ln w="25400">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338" name="Rectangle 337">
            <a:extLst>
              <a:ext uri="{FF2B5EF4-FFF2-40B4-BE49-F238E27FC236}">
                <a16:creationId xmlns:a16="http://schemas.microsoft.com/office/drawing/2014/main" id="{713F5027-F988-494E-AC37-6E9ECB8A2F1A}"/>
              </a:ext>
            </a:extLst>
          </p:cNvPr>
          <p:cNvSpPr/>
          <p:nvPr/>
        </p:nvSpPr>
        <p:spPr>
          <a:xfrm>
            <a:off x="-977275" y="1663072"/>
            <a:ext cx="8434233" cy="452516"/>
          </a:xfrm>
          <a:prstGeom prst="rect">
            <a:avLst/>
          </a:prstGeom>
          <a:solidFill>
            <a:schemeClr val="accent1">
              <a:lumMod val="40000"/>
              <a:lumOff val="60000"/>
            </a:schemeClr>
          </a:solidFill>
          <a:ln>
            <a:solidFill>
              <a:schemeClr val="accent1">
                <a:shade val="15000"/>
              </a:schemeClr>
            </a:solidFill>
          </a:ln>
          <a:scene3d>
            <a:camera prst="orthographicFront">
              <a:rot lat="1200000" lon="3522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4" name="Group 273">
            <a:extLst>
              <a:ext uri="{FF2B5EF4-FFF2-40B4-BE49-F238E27FC236}">
                <a16:creationId xmlns:a16="http://schemas.microsoft.com/office/drawing/2014/main" id="{249C9E1E-2C93-4542-BB4D-3F1E28AF924B}"/>
              </a:ext>
            </a:extLst>
          </p:cNvPr>
          <p:cNvGrpSpPr/>
          <p:nvPr/>
        </p:nvGrpSpPr>
        <p:grpSpPr>
          <a:xfrm>
            <a:off x="3105413" y="2467940"/>
            <a:ext cx="855694" cy="787772"/>
            <a:chOff x="2889889" y="5150960"/>
            <a:chExt cx="855694" cy="787772"/>
          </a:xfrm>
        </p:grpSpPr>
        <p:cxnSp>
          <p:nvCxnSpPr>
            <p:cNvPr id="275" name="Straight Connector 274">
              <a:extLst>
                <a:ext uri="{FF2B5EF4-FFF2-40B4-BE49-F238E27FC236}">
                  <a16:creationId xmlns:a16="http://schemas.microsoft.com/office/drawing/2014/main" id="{FA1A1B44-6860-498A-9620-217BA5FED9CA}"/>
                </a:ext>
              </a:extLst>
            </p:cNvPr>
            <p:cNvCxnSpPr>
              <a:cxnSpLocks/>
            </p:cNvCxnSpPr>
            <p:nvPr/>
          </p:nvCxnSpPr>
          <p:spPr>
            <a:xfrm>
              <a:off x="3708560" y="5519037"/>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9C3CC8F-2596-481F-AC77-54CA468C4FB3}"/>
                </a:ext>
              </a:extLst>
            </p:cNvPr>
            <p:cNvCxnSpPr>
              <a:cxnSpLocks/>
            </p:cNvCxnSpPr>
            <p:nvPr/>
          </p:nvCxnSpPr>
          <p:spPr>
            <a:xfrm>
              <a:off x="2942711" y="5681894"/>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6CAA3EC7-2B8F-48D7-A318-50C0F81C971A}"/>
                </a:ext>
              </a:extLst>
            </p:cNvPr>
            <p:cNvCxnSpPr>
              <a:cxnSpLocks/>
            </p:cNvCxnSpPr>
            <p:nvPr/>
          </p:nvCxnSpPr>
          <p:spPr>
            <a:xfrm>
              <a:off x="3138853" y="5787532"/>
              <a:ext cx="0" cy="151200"/>
            </a:xfrm>
            <a:prstGeom prst="line">
              <a:avLst/>
            </a:pr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cxnSp>
        <p:sp>
          <p:nvSpPr>
            <p:cNvPr id="278" name="Parallelogram 277">
              <a:extLst>
                <a:ext uri="{FF2B5EF4-FFF2-40B4-BE49-F238E27FC236}">
                  <a16:creationId xmlns:a16="http://schemas.microsoft.com/office/drawing/2014/main" id="{8E0FAFD5-6B6D-4E90-8819-376E2F89E1E6}"/>
                </a:ext>
              </a:extLst>
            </p:cNvPr>
            <p:cNvSpPr/>
            <p:nvPr/>
          </p:nvSpPr>
          <p:spPr>
            <a:xfrm rot="20009892" flipH="1">
              <a:off x="2889889" y="5452650"/>
              <a:ext cx="855694" cy="283975"/>
            </a:xfrm>
            <a:prstGeom prst="parallelogram">
              <a:avLst>
                <a:gd name="adj" fmla="val 68266"/>
              </a:avLst>
            </a:prstGeom>
            <a:gradFill>
              <a:gsLst>
                <a:gs pos="17000">
                  <a:schemeClr val="bg1">
                    <a:lumMod val="50000"/>
                  </a:schemeClr>
                </a:gs>
                <a:gs pos="100000">
                  <a:schemeClr val="tx1">
                    <a:lumMod val="65000"/>
                    <a:lumOff val="35000"/>
                  </a:schemeClr>
                </a:gs>
              </a:gsLst>
              <a:lin ang="19200000" scaled="0"/>
            </a:gradFill>
            <a:ln w="6350">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latin typeface="Arial" panose="020B0604020202020204" pitchFamily="34" charset="0"/>
                <a:cs typeface="Arial" panose="020B0604020202020204" pitchFamily="34" charset="0"/>
              </a:endParaRPr>
            </a:p>
          </p:txBody>
        </p:sp>
        <p:grpSp>
          <p:nvGrpSpPr>
            <p:cNvPr id="279" name="Group 278">
              <a:extLst>
                <a:ext uri="{FF2B5EF4-FFF2-40B4-BE49-F238E27FC236}">
                  <a16:creationId xmlns:a16="http://schemas.microsoft.com/office/drawing/2014/main" id="{7CF53172-C153-4343-AEFF-FCD54C8786B0}"/>
                </a:ext>
              </a:extLst>
            </p:cNvPr>
            <p:cNvGrpSpPr/>
            <p:nvPr/>
          </p:nvGrpSpPr>
          <p:grpSpPr>
            <a:xfrm>
              <a:off x="3078985" y="5150960"/>
              <a:ext cx="454880" cy="595223"/>
              <a:chOff x="8463242" y="2869973"/>
              <a:chExt cx="454880" cy="595223"/>
            </a:xfrm>
          </p:grpSpPr>
          <p:sp>
            <p:nvSpPr>
              <p:cNvPr id="280" name="Parallelogram 279">
                <a:extLst>
                  <a:ext uri="{FF2B5EF4-FFF2-40B4-BE49-F238E27FC236}">
                    <a16:creationId xmlns:a16="http://schemas.microsoft.com/office/drawing/2014/main" id="{222CD9EC-8928-4481-A9DF-8B42271C3A83}"/>
                  </a:ext>
                </a:extLst>
              </p:cNvPr>
              <p:cNvSpPr/>
              <p:nvPr/>
            </p:nvSpPr>
            <p:spPr>
              <a:xfrm rot="19869867" flipH="1">
                <a:off x="8570690" y="3377677"/>
                <a:ext cx="111919" cy="87519"/>
              </a:xfrm>
              <a:prstGeom prst="parallelogram">
                <a:avLst>
                  <a:gd name="adj" fmla="val 65721"/>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1" name="Oval 280">
                <a:extLst>
                  <a:ext uri="{FF2B5EF4-FFF2-40B4-BE49-F238E27FC236}">
                    <a16:creationId xmlns:a16="http://schemas.microsoft.com/office/drawing/2014/main" id="{881A5BE5-E033-47F6-9898-DC3ED0787323}"/>
                  </a:ext>
                </a:extLst>
              </p:cNvPr>
              <p:cNvSpPr/>
              <p:nvPr/>
            </p:nvSpPr>
            <p:spPr>
              <a:xfrm rot="7762698">
                <a:off x="8556939" y="3174809"/>
                <a:ext cx="154332" cy="204033"/>
              </a:xfrm>
              <a:prstGeom prst="ellipse">
                <a:avLst/>
              </a:prstGeom>
              <a:solidFill>
                <a:schemeClr val="tx1">
                  <a:lumMod val="50000"/>
                  <a:lumOff val="50000"/>
                </a:schemeClr>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2" name="Parallelogram 281">
                <a:extLst>
                  <a:ext uri="{FF2B5EF4-FFF2-40B4-BE49-F238E27FC236}">
                    <a16:creationId xmlns:a16="http://schemas.microsoft.com/office/drawing/2014/main" id="{504B48CA-86C1-4797-8380-87122E5228F7}"/>
                  </a:ext>
                </a:extLst>
              </p:cNvPr>
              <p:cNvSpPr/>
              <p:nvPr/>
            </p:nvSpPr>
            <p:spPr>
              <a:xfrm rot="20009892" flipH="1">
                <a:off x="8652415" y="2869973"/>
                <a:ext cx="238747" cy="191553"/>
              </a:xfrm>
              <a:prstGeom prst="parallelogram">
                <a:avLst>
                  <a:gd name="adj" fmla="val 71932"/>
                </a:avLst>
              </a:prstGeom>
              <a:solidFill>
                <a:schemeClr val="bg2">
                  <a:lumMod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3" name="Parallelogram 282">
                <a:extLst>
                  <a:ext uri="{FF2B5EF4-FFF2-40B4-BE49-F238E27FC236}">
                    <a16:creationId xmlns:a16="http://schemas.microsoft.com/office/drawing/2014/main" id="{ADC94BA1-6389-4F92-A661-1792B71C73E8}"/>
                  </a:ext>
                </a:extLst>
              </p:cNvPr>
              <p:cNvSpPr/>
              <p:nvPr/>
            </p:nvSpPr>
            <p:spPr>
              <a:xfrm rot="5400000">
                <a:off x="8545544" y="3011726"/>
                <a:ext cx="357644" cy="203944"/>
              </a:xfrm>
              <a:prstGeom prst="parallelogram">
                <a:avLst>
                  <a:gd name="adj" fmla="val 52719"/>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4" name="Parallelogram 283">
                <a:extLst>
                  <a:ext uri="{FF2B5EF4-FFF2-40B4-BE49-F238E27FC236}">
                    <a16:creationId xmlns:a16="http://schemas.microsoft.com/office/drawing/2014/main" id="{F2EA3DA4-440C-41A0-A58A-0E54CCEC930E}"/>
                  </a:ext>
                </a:extLst>
              </p:cNvPr>
              <p:cNvSpPr/>
              <p:nvPr/>
            </p:nvSpPr>
            <p:spPr>
              <a:xfrm rot="16200000" flipH="1">
                <a:off x="8723091" y="3094118"/>
                <a:ext cx="298278" cy="91784"/>
              </a:xfrm>
              <a:prstGeom prst="parallelogram">
                <a:avLst>
                  <a:gd name="adj" fmla="val 55365"/>
                </a:avLst>
              </a:prstGeom>
              <a:solidFill>
                <a:schemeClr val="tx1">
                  <a:lumMod val="65000"/>
                  <a:lumOff val="3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5" name="Parallelogram 284">
                <a:extLst>
                  <a:ext uri="{FF2B5EF4-FFF2-40B4-BE49-F238E27FC236}">
                    <a16:creationId xmlns:a16="http://schemas.microsoft.com/office/drawing/2014/main" id="{5EC8C8FE-1749-4188-92BC-8085998E15F9}"/>
                  </a:ext>
                </a:extLst>
              </p:cNvPr>
              <p:cNvSpPr/>
              <p:nvPr/>
            </p:nvSpPr>
            <p:spPr>
              <a:xfrm rot="19816586" flipH="1">
                <a:off x="8463923" y="2986867"/>
                <a:ext cx="324122" cy="36000"/>
              </a:xfrm>
              <a:prstGeom prst="parallelogram">
                <a:avLst>
                  <a:gd name="adj" fmla="val 59684"/>
                </a:avLst>
              </a:prstGeom>
              <a:solidFill>
                <a:schemeClr val="bg1">
                  <a:lumMod val="6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6" name="Parallelogram 285">
                <a:extLst>
                  <a:ext uri="{FF2B5EF4-FFF2-40B4-BE49-F238E27FC236}">
                    <a16:creationId xmlns:a16="http://schemas.microsoft.com/office/drawing/2014/main" id="{FC7E1BCC-38CA-42CB-BD28-BCB58A3EBADD}"/>
                  </a:ext>
                </a:extLst>
              </p:cNvPr>
              <p:cNvSpPr/>
              <p:nvPr/>
            </p:nvSpPr>
            <p:spPr>
              <a:xfrm rot="5400000">
                <a:off x="8351997" y="3179656"/>
                <a:ext cx="268210" cy="45719"/>
              </a:xfrm>
              <a:prstGeom prst="parallelogram">
                <a:avLst>
                  <a:gd name="adj" fmla="val 52719"/>
                </a:avLst>
              </a:prstGeom>
              <a:solidFill>
                <a:schemeClr val="tx1">
                  <a:lumMod val="50000"/>
                  <a:lumOff val="50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7" name="Parallelogram 286">
                <a:extLst>
                  <a:ext uri="{FF2B5EF4-FFF2-40B4-BE49-F238E27FC236}">
                    <a16:creationId xmlns:a16="http://schemas.microsoft.com/office/drawing/2014/main" id="{BF790A1F-D91F-4E5B-9523-EA833127D104}"/>
                  </a:ext>
                </a:extLst>
              </p:cNvPr>
              <p:cNvSpPr/>
              <p:nvPr/>
            </p:nvSpPr>
            <p:spPr>
              <a:xfrm rot="16200000" flipH="1">
                <a:off x="8444982" y="3008682"/>
                <a:ext cx="396265" cy="261549"/>
              </a:xfrm>
              <a:prstGeom prst="parallelogram">
                <a:avLst>
                  <a:gd name="adj" fmla="val 56061"/>
                </a:avLst>
              </a:prstGeom>
              <a:solidFill>
                <a:schemeClr val="bg1">
                  <a:lumMod val="75000"/>
                </a:schemeClr>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8" name="Right Triangle 287">
                <a:extLst>
                  <a:ext uri="{FF2B5EF4-FFF2-40B4-BE49-F238E27FC236}">
                    <a16:creationId xmlns:a16="http://schemas.microsoft.com/office/drawing/2014/main" id="{CD67EDEC-B218-47FE-AE9E-5B5D15131291}"/>
                  </a:ext>
                </a:extLst>
              </p:cNvPr>
              <p:cNvSpPr/>
              <p:nvPr/>
            </p:nvSpPr>
            <p:spPr>
              <a:xfrm>
                <a:off x="8552620" y="3374116"/>
                <a:ext cx="36000" cy="36000"/>
              </a:xfrm>
              <a:prstGeom prst="rtTriangle">
                <a:avLst/>
              </a:prstGeom>
              <a:solidFill>
                <a:schemeClr val="tx1">
                  <a:lumMod val="95000"/>
                  <a:lumOff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89" name="Parallelogram 288">
                <a:extLst>
                  <a:ext uri="{FF2B5EF4-FFF2-40B4-BE49-F238E27FC236}">
                    <a16:creationId xmlns:a16="http://schemas.microsoft.com/office/drawing/2014/main" id="{1EDC2009-0BBB-4277-A09F-9DCC06A8381A}"/>
                  </a:ext>
                </a:extLst>
              </p:cNvPr>
              <p:cNvSpPr/>
              <p:nvPr/>
            </p:nvSpPr>
            <p:spPr>
              <a:xfrm rot="19869867" flipH="1">
                <a:off x="8560621" y="3290911"/>
                <a:ext cx="319872" cy="117941"/>
              </a:xfrm>
              <a:prstGeom prst="parallelogram">
                <a:avLst>
                  <a:gd name="adj" fmla="val 42065"/>
                </a:avLst>
              </a:prstGeom>
              <a:solidFill>
                <a:schemeClr val="tx1">
                  <a:lumMod val="50000"/>
                  <a:lumOff val="50000"/>
                </a:schemeClr>
              </a:solidFill>
              <a:ln w="63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90" name="Parallelogram 289">
                <a:extLst>
                  <a:ext uri="{FF2B5EF4-FFF2-40B4-BE49-F238E27FC236}">
                    <a16:creationId xmlns:a16="http://schemas.microsoft.com/office/drawing/2014/main" id="{BCE995DE-BD7B-4BEC-9463-07AB46116402}"/>
                  </a:ext>
                </a:extLst>
              </p:cNvPr>
              <p:cNvSpPr/>
              <p:nvPr/>
            </p:nvSpPr>
            <p:spPr>
              <a:xfrm rot="16200000" flipH="1">
                <a:off x="8495801" y="3031696"/>
                <a:ext cx="301649" cy="214356"/>
              </a:xfrm>
              <a:prstGeom prst="parallelogram">
                <a:avLst>
                  <a:gd name="adj" fmla="val 54156"/>
                </a:avLst>
              </a:prstGeom>
              <a:blipFill>
                <a:blip r:embed="rId4"/>
                <a:tile tx="0" ty="0" sx="100000" sy="100000" flip="none" algn="tl"/>
              </a:blip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91" name="Straight Connector 290">
                <a:extLst>
                  <a:ext uri="{FF2B5EF4-FFF2-40B4-BE49-F238E27FC236}">
                    <a16:creationId xmlns:a16="http://schemas.microsoft.com/office/drawing/2014/main" id="{1D5215B8-2B98-4293-8DC1-530A0D75901B}"/>
                  </a:ext>
                </a:extLst>
              </p:cNvPr>
              <p:cNvCxnSpPr>
                <a:cxnSpLocks/>
              </p:cNvCxnSpPr>
              <p:nvPr/>
            </p:nvCxnSpPr>
            <p:spPr>
              <a:xfrm flipH="1">
                <a:off x="8603796" y="3282432"/>
                <a:ext cx="179700" cy="100304"/>
              </a:xfrm>
              <a:prstGeom prst="line">
                <a:avLst/>
              </a:prstGeom>
              <a:ln w="3175">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B9D9AB18-1461-4204-9A68-65E5A7D5A865}"/>
                  </a:ext>
                </a:extLst>
              </p:cNvPr>
              <p:cNvCxnSpPr>
                <a:cxnSpLocks/>
              </p:cNvCxnSpPr>
              <p:nvPr/>
            </p:nvCxnSpPr>
            <p:spPr>
              <a:xfrm flipH="1">
                <a:off x="8652645" y="3320129"/>
                <a:ext cx="179700" cy="100304"/>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pSp>
      <p:cxnSp>
        <p:nvCxnSpPr>
          <p:cNvPr id="195" name="Straight Connector 194">
            <a:extLst>
              <a:ext uri="{FF2B5EF4-FFF2-40B4-BE49-F238E27FC236}">
                <a16:creationId xmlns:a16="http://schemas.microsoft.com/office/drawing/2014/main" id="{EF9149FC-1C61-E6A0-D4F2-0C707E9BD55E}"/>
              </a:ext>
            </a:extLst>
          </p:cNvPr>
          <p:cNvCxnSpPr>
            <a:cxnSpLocks/>
          </p:cNvCxnSpPr>
          <p:nvPr/>
        </p:nvCxnSpPr>
        <p:spPr>
          <a:xfrm>
            <a:off x="8586509" y="3385517"/>
            <a:ext cx="0" cy="180000"/>
          </a:xfrm>
          <a:prstGeom prst="line">
            <a:avLst/>
          </a:prstGeom>
          <a:ln w="38100">
            <a:solidFill>
              <a:srgbClr val="85B2AC"/>
            </a:solidFill>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E8E9E34-3E32-F442-659C-FBCEF857609E}"/>
              </a:ext>
            </a:extLst>
          </p:cNvPr>
          <p:cNvSpPr/>
          <p:nvPr/>
        </p:nvSpPr>
        <p:spPr>
          <a:xfrm>
            <a:off x="8752363" y="3056084"/>
            <a:ext cx="649634" cy="885835"/>
          </a:xfrm>
          <a:prstGeom prst="rect">
            <a:avLst/>
          </a:prstGeom>
          <a:solidFill>
            <a:schemeClr val="accent1">
              <a:lumMod val="40000"/>
              <a:lumOff val="60000"/>
            </a:schemeClr>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Cylinder 199">
            <a:extLst>
              <a:ext uri="{FF2B5EF4-FFF2-40B4-BE49-F238E27FC236}">
                <a16:creationId xmlns:a16="http://schemas.microsoft.com/office/drawing/2014/main" id="{C2487561-E819-44FF-4CBC-677CF60A667A}"/>
              </a:ext>
            </a:extLst>
          </p:cNvPr>
          <p:cNvSpPr/>
          <p:nvPr/>
        </p:nvSpPr>
        <p:spPr>
          <a:xfrm>
            <a:off x="4801869" y="501564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ylinder 201">
            <a:extLst>
              <a:ext uri="{FF2B5EF4-FFF2-40B4-BE49-F238E27FC236}">
                <a16:creationId xmlns:a16="http://schemas.microsoft.com/office/drawing/2014/main" id="{F1F3E5FC-471B-A3D5-2346-6D4109042E53}"/>
              </a:ext>
            </a:extLst>
          </p:cNvPr>
          <p:cNvSpPr/>
          <p:nvPr/>
        </p:nvSpPr>
        <p:spPr>
          <a:xfrm>
            <a:off x="5173657" y="5198166"/>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ylinder 202">
            <a:extLst>
              <a:ext uri="{FF2B5EF4-FFF2-40B4-BE49-F238E27FC236}">
                <a16:creationId xmlns:a16="http://schemas.microsoft.com/office/drawing/2014/main" id="{470A63FB-0A7F-8652-6548-A39408CC49A2}"/>
              </a:ext>
            </a:extLst>
          </p:cNvPr>
          <p:cNvSpPr/>
          <p:nvPr/>
        </p:nvSpPr>
        <p:spPr>
          <a:xfrm>
            <a:off x="5513841" y="537427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ylinder 203">
            <a:extLst>
              <a:ext uri="{FF2B5EF4-FFF2-40B4-BE49-F238E27FC236}">
                <a16:creationId xmlns:a16="http://schemas.microsoft.com/office/drawing/2014/main" id="{8E57A0C4-C920-FD01-9C38-F138548BA6F6}"/>
              </a:ext>
            </a:extLst>
          </p:cNvPr>
          <p:cNvSpPr/>
          <p:nvPr/>
        </p:nvSpPr>
        <p:spPr>
          <a:xfrm>
            <a:off x="4565396" y="5168960"/>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ylinder 204">
            <a:extLst>
              <a:ext uri="{FF2B5EF4-FFF2-40B4-BE49-F238E27FC236}">
                <a16:creationId xmlns:a16="http://schemas.microsoft.com/office/drawing/2014/main" id="{65AD4D9F-A262-3D0D-F0B6-F989D76E89B6}"/>
              </a:ext>
            </a:extLst>
          </p:cNvPr>
          <p:cNvSpPr/>
          <p:nvPr/>
        </p:nvSpPr>
        <p:spPr>
          <a:xfrm>
            <a:off x="4939664" y="5345267"/>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ylinder 205">
            <a:extLst>
              <a:ext uri="{FF2B5EF4-FFF2-40B4-BE49-F238E27FC236}">
                <a16:creationId xmlns:a16="http://schemas.microsoft.com/office/drawing/2014/main" id="{584B37F6-E374-4139-C43C-04418D417421}"/>
              </a:ext>
            </a:extLst>
          </p:cNvPr>
          <p:cNvSpPr/>
          <p:nvPr/>
        </p:nvSpPr>
        <p:spPr>
          <a:xfrm>
            <a:off x="5317173" y="5595662"/>
            <a:ext cx="613638" cy="475260"/>
          </a:xfrm>
          <a:prstGeom prst="can">
            <a:avLst>
              <a:gd name="adj" fmla="val 23448"/>
            </a:avLst>
          </a:prstGeom>
          <a:solidFill>
            <a:schemeClr val="accent3">
              <a:lumMod val="75000"/>
            </a:schemeClr>
          </a:solidFill>
          <a:ln>
            <a:noFill/>
          </a:ln>
          <a:scene3d>
            <a:camera prst="orthographicFront">
              <a:rot lat="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9932B7F0-F5C2-C772-771E-E0A5F11E6F42}"/>
              </a:ext>
            </a:extLst>
          </p:cNvPr>
          <p:cNvSpPr/>
          <p:nvPr/>
        </p:nvSpPr>
        <p:spPr>
          <a:xfrm>
            <a:off x="-1434769" y="4436804"/>
            <a:ext cx="9360000" cy="720080"/>
          </a:xfrm>
          <a:prstGeom prst="rect">
            <a:avLst/>
          </a:prstGeom>
          <a:pattFill prst="horzBrick">
            <a:fgClr>
              <a:schemeClr val="accent2">
                <a:lumMod val="40000"/>
                <a:lumOff val="60000"/>
              </a:schemeClr>
            </a:fgClr>
            <a:bgClr>
              <a:schemeClr val="accent2">
                <a:lumMod val="75000"/>
              </a:schemeClr>
            </a:bgClr>
          </a:pattFill>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E60447D-6868-C7E4-A3CD-E780D823B043}"/>
              </a:ext>
            </a:extLst>
          </p:cNvPr>
          <p:cNvSpPr/>
          <p:nvPr/>
        </p:nvSpPr>
        <p:spPr>
          <a:xfrm>
            <a:off x="3429254" y="4545498"/>
            <a:ext cx="8640000" cy="720080"/>
          </a:xfrm>
          <a:prstGeom prst="rect">
            <a:avLst/>
          </a:prstGeom>
          <a:pattFill prst="horzBrick">
            <a:fgClr>
              <a:schemeClr val="accent2">
                <a:lumMod val="20000"/>
                <a:lumOff val="80000"/>
              </a:schemeClr>
            </a:fgClr>
            <a:bgClr>
              <a:schemeClr val="accent2"/>
            </a:bgClr>
          </a:patt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Rectangle 365">
            <a:extLst>
              <a:ext uri="{FF2B5EF4-FFF2-40B4-BE49-F238E27FC236}">
                <a16:creationId xmlns:a16="http://schemas.microsoft.com/office/drawing/2014/main" id="{7737EFA8-621E-450D-8DB3-021ECFE976E9}"/>
              </a:ext>
            </a:extLst>
          </p:cNvPr>
          <p:cNvSpPr/>
          <p:nvPr/>
        </p:nvSpPr>
        <p:spPr>
          <a:xfrm>
            <a:off x="5678537" y="5483526"/>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Rectangle 369">
            <a:extLst>
              <a:ext uri="{FF2B5EF4-FFF2-40B4-BE49-F238E27FC236}">
                <a16:creationId xmlns:a16="http://schemas.microsoft.com/office/drawing/2014/main" id="{C11C33CC-97FE-45E3-92C1-9C153E3FD3C4}"/>
              </a:ext>
            </a:extLst>
          </p:cNvPr>
          <p:cNvSpPr/>
          <p:nvPr/>
        </p:nvSpPr>
        <p:spPr>
          <a:xfrm>
            <a:off x="9078964" y="3737809"/>
            <a:ext cx="711837"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Rectangle 366">
            <a:extLst>
              <a:ext uri="{FF2B5EF4-FFF2-40B4-BE49-F238E27FC236}">
                <a16:creationId xmlns:a16="http://schemas.microsoft.com/office/drawing/2014/main" id="{FC48A2A1-C51E-46A9-972F-6CF2AE8F9D30}"/>
              </a:ext>
            </a:extLst>
          </p:cNvPr>
          <p:cNvSpPr/>
          <p:nvPr/>
        </p:nvSpPr>
        <p:spPr>
          <a:xfrm>
            <a:off x="7224156" y="4580902"/>
            <a:ext cx="1598342" cy="338834"/>
          </a:xfrm>
          <a:prstGeom prst="rect">
            <a:avLst/>
          </a:prstGeom>
          <a:solidFill>
            <a:schemeClr val="bg1"/>
          </a:solidFill>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Rectangle 358">
            <a:extLst>
              <a:ext uri="{FF2B5EF4-FFF2-40B4-BE49-F238E27FC236}">
                <a16:creationId xmlns:a16="http://schemas.microsoft.com/office/drawing/2014/main" id="{2EACE838-8E3E-45FE-8069-DDF9CAC73843}"/>
              </a:ext>
            </a:extLst>
          </p:cNvPr>
          <p:cNvSpPr/>
          <p:nvPr/>
        </p:nvSpPr>
        <p:spPr>
          <a:xfrm>
            <a:off x="437628" y="4488998"/>
            <a:ext cx="5235399" cy="551737"/>
          </a:xfrm>
          <a:prstGeom prst="rect">
            <a:avLst/>
          </a:prstGeom>
          <a:pattFill prst="pct90">
            <a:fgClr>
              <a:schemeClr val="bg1">
                <a:lumMod val="50000"/>
              </a:schemeClr>
            </a:fgClr>
            <a:bgClr>
              <a:schemeClr val="bg1">
                <a:lumMod val="75000"/>
              </a:schemeClr>
            </a:bgClr>
          </a:pattFill>
          <a:ln>
            <a:noFill/>
          </a:ln>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6" name="Straight Connector 235">
            <a:extLst>
              <a:ext uri="{FF2B5EF4-FFF2-40B4-BE49-F238E27FC236}">
                <a16:creationId xmlns:a16="http://schemas.microsoft.com/office/drawing/2014/main" id="{1F04B82D-03C4-B037-56B0-70929183B9AD}"/>
              </a:ext>
            </a:extLst>
          </p:cNvPr>
          <p:cNvCxnSpPr>
            <a:cxnSpLocks/>
          </p:cNvCxnSpPr>
          <p:nvPr/>
        </p:nvCxnSpPr>
        <p:spPr>
          <a:xfrm>
            <a:off x="3298371" y="5173436"/>
            <a:ext cx="824593" cy="46808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0AF25CE-AC27-4BB5-88E9-6CB84F21C5D9}"/>
              </a:ext>
            </a:extLst>
          </p:cNvPr>
          <p:cNvCxnSpPr>
            <a:cxnSpLocks/>
          </p:cNvCxnSpPr>
          <p:nvPr/>
        </p:nvCxnSpPr>
        <p:spPr>
          <a:xfrm>
            <a:off x="1762955" y="417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7BF2D93-1155-4F29-B0AB-11627CCBBE98}"/>
              </a:ext>
            </a:extLst>
          </p:cNvPr>
          <p:cNvCxnSpPr>
            <a:cxnSpLocks/>
          </p:cNvCxnSpPr>
          <p:nvPr/>
        </p:nvCxnSpPr>
        <p:spPr>
          <a:xfrm>
            <a:off x="1775520" y="4104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F9E682FB-3600-4B0D-B510-D0068C276CCF}"/>
              </a:ext>
            </a:extLst>
          </p:cNvPr>
          <p:cNvCxnSpPr>
            <a:cxnSpLocks/>
          </p:cNvCxnSpPr>
          <p:nvPr/>
        </p:nvCxnSpPr>
        <p:spPr>
          <a:xfrm>
            <a:off x="1775520" y="4032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64F2DC0B-6E43-420C-BF2A-AB8CC4AE76A6}"/>
              </a:ext>
            </a:extLst>
          </p:cNvPr>
          <p:cNvCxnSpPr>
            <a:cxnSpLocks/>
          </p:cNvCxnSpPr>
          <p:nvPr/>
        </p:nvCxnSpPr>
        <p:spPr>
          <a:xfrm>
            <a:off x="1775520" y="3960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BA63038-9562-4B01-83CA-976B2830F227}"/>
              </a:ext>
            </a:extLst>
          </p:cNvPr>
          <p:cNvCxnSpPr>
            <a:cxnSpLocks/>
          </p:cNvCxnSpPr>
          <p:nvPr/>
        </p:nvCxnSpPr>
        <p:spPr>
          <a:xfrm>
            <a:off x="1775520" y="388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555D4486-A2B0-4D63-B1E5-1F5E312A783B}"/>
              </a:ext>
            </a:extLst>
          </p:cNvPr>
          <p:cNvCxnSpPr>
            <a:cxnSpLocks/>
          </p:cNvCxnSpPr>
          <p:nvPr/>
        </p:nvCxnSpPr>
        <p:spPr>
          <a:xfrm>
            <a:off x="1775520" y="3816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BF44635B-59F1-40E3-9723-29A7C6B53237}"/>
              </a:ext>
            </a:extLst>
          </p:cNvPr>
          <p:cNvCxnSpPr>
            <a:cxnSpLocks/>
          </p:cNvCxnSpPr>
          <p:nvPr/>
        </p:nvCxnSpPr>
        <p:spPr>
          <a:xfrm>
            <a:off x="1774800" y="4248000"/>
            <a:ext cx="2566739" cy="152011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2" name="Group 211">
            <a:extLst>
              <a:ext uri="{FF2B5EF4-FFF2-40B4-BE49-F238E27FC236}">
                <a16:creationId xmlns:a16="http://schemas.microsoft.com/office/drawing/2014/main" id="{9B0FEDD4-D6DB-6D40-A1BB-A01CBC417D91}"/>
              </a:ext>
            </a:extLst>
          </p:cNvPr>
          <p:cNvGrpSpPr/>
          <p:nvPr/>
        </p:nvGrpSpPr>
        <p:grpSpPr>
          <a:xfrm>
            <a:off x="3624194" y="3667500"/>
            <a:ext cx="1063947" cy="494036"/>
            <a:chOff x="4376123" y="4074983"/>
            <a:chExt cx="1063947" cy="494036"/>
          </a:xfrm>
        </p:grpSpPr>
        <p:sp>
          <p:nvSpPr>
            <p:cNvPr id="209" name="Rectangle 208">
              <a:extLst>
                <a:ext uri="{FF2B5EF4-FFF2-40B4-BE49-F238E27FC236}">
                  <a16:creationId xmlns:a16="http://schemas.microsoft.com/office/drawing/2014/main" id="{35AE9618-B73A-98EC-9FA8-8AE6FAD3F1C7}"/>
                </a:ext>
              </a:extLst>
            </p:cNvPr>
            <p:cNvSpPr/>
            <p:nvPr/>
          </p:nvSpPr>
          <p:spPr>
            <a:xfrm>
              <a:off x="4575054" y="4123910"/>
              <a:ext cx="663766" cy="445109"/>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Rectangle 206">
              <a:extLst>
                <a:ext uri="{FF2B5EF4-FFF2-40B4-BE49-F238E27FC236}">
                  <a16:creationId xmlns:a16="http://schemas.microsoft.com/office/drawing/2014/main" id="{B58B6479-0714-2F5E-FDA9-5763578AE9D9}"/>
                </a:ext>
              </a:extLst>
            </p:cNvPr>
            <p:cNvSpPr/>
            <p:nvPr/>
          </p:nvSpPr>
          <p:spPr>
            <a:xfrm>
              <a:off x="4384315" y="4074983"/>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FA1178C9-F998-2A0D-422B-E0F1D01A3B33}"/>
                </a:ext>
              </a:extLst>
            </p:cNvPr>
            <p:cNvSpPr/>
            <p:nvPr/>
          </p:nvSpPr>
          <p:spPr>
            <a:xfrm>
              <a:off x="4720070" y="4075689"/>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Rectangle 209">
              <a:extLst>
                <a:ext uri="{FF2B5EF4-FFF2-40B4-BE49-F238E27FC236}">
                  <a16:creationId xmlns:a16="http://schemas.microsoft.com/office/drawing/2014/main" id="{D3C04E97-AB3D-8259-F8BC-4AEA4E0F123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16F13301-65C1-8FB1-9467-7445095D9B6E}"/>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2" name="Group 231">
            <a:extLst>
              <a:ext uri="{FF2B5EF4-FFF2-40B4-BE49-F238E27FC236}">
                <a16:creationId xmlns:a16="http://schemas.microsoft.com/office/drawing/2014/main" id="{A5F5DEA8-5BAC-8336-ADA9-C00E44A60D82}"/>
              </a:ext>
            </a:extLst>
          </p:cNvPr>
          <p:cNvGrpSpPr/>
          <p:nvPr/>
        </p:nvGrpSpPr>
        <p:grpSpPr>
          <a:xfrm>
            <a:off x="3207300" y="3854205"/>
            <a:ext cx="953019" cy="463037"/>
            <a:chOff x="3126757" y="3902977"/>
            <a:chExt cx="1054469" cy="512327"/>
          </a:xfrm>
        </p:grpSpPr>
        <p:grpSp>
          <p:nvGrpSpPr>
            <p:cNvPr id="213" name="Group 212">
              <a:extLst>
                <a:ext uri="{FF2B5EF4-FFF2-40B4-BE49-F238E27FC236}">
                  <a16:creationId xmlns:a16="http://schemas.microsoft.com/office/drawing/2014/main" id="{116A74B6-1A1C-D89A-09AF-4617773183A7}"/>
                </a:ext>
              </a:extLst>
            </p:cNvPr>
            <p:cNvGrpSpPr/>
            <p:nvPr/>
          </p:nvGrpSpPr>
          <p:grpSpPr>
            <a:xfrm>
              <a:off x="3126757" y="3902977"/>
              <a:ext cx="1054469" cy="512327"/>
              <a:chOff x="4376123" y="3960119"/>
              <a:chExt cx="1054469" cy="512327"/>
            </a:xfrm>
          </p:grpSpPr>
          <p:sp>
            <p:nvSpPr>
              <p:cNvPr id="217" name="Rectangle 216">
                <a:extLst>
                  <a:ext uri="{FF2B5EF4-FFF2-40B4-BE49-F238E27FC236}">
                    <a16:creationId xmlns:a16="http://schemas.microsoft.com/office/drawing/2014/main" id="{A5C23060-BD55-FF44-A964-10242A1CFBDC}"/>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Rectangle 217">
                <a:extLst>
                  <a:ext uri="{FF2B5EF4-FFF2-40B4-BE49-F238E27FC236}">
                    <a16:creationId xmlns:a16="http://schemas.microsoft.com/office/drawing/2014/main" id="{53F7D8A9-E4FE-48E4-BBA0-0CA1629C089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Rectangle 213">
                <a:extLst>
                  <a:ext uri="{FF2B5EF4-FFF2-40B4-BE49-F238E27FC236}">
                    <a16:creationId xmlns:a16="http://schemas.microsoft.com/office/drawing/2014/main" id="{8338731E-4637-8644-0E33-229DFF40F4B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0" name="Straight Connector 219">
              <a:extLst>
                <a:ext uri="{FF2B5EF4-FFF2-40B4-BE49-F238E27FC236}">
                  <a16:creationId xmlns:a16="http://schemas.microsoft.com/office/drawing/2014/main" id="{842F3078-DEC7-70A0-2915-DB9544192CFC}"/>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53D872E1-4698-B5BF-768D-E8178A7808D4}"/>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9500676D-A3A7-FA64-7CB6-820566AC5DB9}"/>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1774974-4F4A-8C72-2929-3866300E790C}"/>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33" name="Group 232">
            <a:extLst>
              <a:ext uri="{FF2B5EF4-FFF2-40B4-BE49-F238E27FC236}">
                <a16:creationId xmlns:a16="http://schemas.microsoft.com/office/drawing/2014/main" id="{D87C583A-B5D0-8243-DED8-1C75D1907197}"/>
              </a:ext>
            </a:extLst>
          </p:cNvPr>
          <p:cNvGrpSpPr/>
          <p:nvPr/>
        </p:nvGrpSpPr>
        <p:grpSpPr>
          <a:xfrm>
            <a:off x="3201857" y="3674590"/>
            <a:ext cx="953019" cy="463037"/>
            <a:chOff x="3126757" y="3902977"/>
            <a:chExt cx="1054469" cy="512327"/>
          </a:xfrm>
        </p:grpSpPr>
        <p:grpSp>
          <p:nvGrpSpPr>
            <p:cNvPr id="234" name="Group 233">
              <a:extLst>
                <a:ext uri="{FF2B5EF4-FFF2-40B4-BE49-F238E27FC236}">
                  <a16:creationId xmlns:a16="http://schemas.microsoft.com/office/drawing/2014/main" id="{E6CEE981-7707-4882-F9F9-8537BE8B9CA5}"/>
                </a:ext>
              </a:extLst>
            </p:cNvPr>
            <p:cNvGrpSpPr/>
            <p:nvPr/>
          </p:nvGrpSpPr>
          <p:grpSpPr>
            <a:xfrm>
              <a:off x="3126757" y="3902977"/>
              <a:ext cx="1054469" cy="512327"/>
              <a:chOff x="4376123" y="3960119"/>
              <a:chExt cx="1054469" cy="512327"/>
            </a:xfrm>
          </p:grpSpPr>
          <p:sp>
            <p:nvSpPr>
              <p:cNvPr id="240" name="Rectangle 239">
                <a:extLst>
                  <a:ext uri="{FF2B5EF4-FFF2-40B4-BE49-F238E27FC236}">
                    <a16:creationId xmlns:a16="http://schemas.microsoft.com/office/drawing/2014/main" id="{4D21E56F-6FE5-F4AD-8074-E62A59CC592E}"/>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Rectangle 240">
                <a:extLst>
                  <a:ext uri="{FF2B5EF4-FFF2-40B4-BE49-F238E27FC236}">
                    <a16:creationId xmlns:a16="http://schemas.microsoft.com/office/drawing/2014/main" id="{075BC6CE-2156-A13F-7730-DDC783FAB980}"/>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Rectangle 241">
                <a:extLst>
                  <a:ext uri="{FF2B5EF4-FFF2-40B4-BE49-F238E27FC236}">
                    <a16:creationId xmlns:a16="http://schemas.microsoft.com/office/drawing/2014/main" id="{25433558-0CEE-F05E-CFE1-C35551AE401D}"/>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5" name="Straight Connector 234">
              <a:extLst>
                <a:ext uri="{FF2B5EF4-FFF2-40B4-BE49-F238E27FC236}">
                  <a16:creationId xmlns:a16="http://schemas.microsoft.com/office/drawing/2014/main" id="{35BED832-245E-520D-5C44-CA74B1C0B63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CA128758-4A3F-CBF8-B0B2-DF4F64E5AC15}"/>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6C6FBBC7-C62A-261F-A93C-516181EC3F56}"/>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A7557B5F-1B6B-2BDC-6AC6-FED7B4E75C23}"/>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243" name="Group 242">
            <a:extLst>
              <a:ext uri="{FF2B5EF4-FFF2-40B4-BE49-F238E27FC236}">
                <a16:creationId xmlns:a16="http://schemas.microsoft.com/office/drawing/2014/main" id="{479A9409-9700-9461-8DBA-E33EE104045B}"/>
              </a:ext>
            </a:extLst>
          </p:cNvPr>
          <p:cNvGrpSpPr/>
          <p:nvPr/>
        </p:nvGrpSpPr>
        <p:grpSpPr>
          <a:xfrm>
            <a:off x="3221006" y="3488311"/>
            <a:ext cx="953019" cy="463037"/>
            <a:chOff x="3126757" y="3902977"/>
            <a:chExt cx="1054469" cy="512327"/>
          </a:xfrm>
        </p:grpSpPr>
        <p:grpSp>
          <p:nvGrpSpPr>
            <p:cNvPr id="244" name="Group 243">
              <a:extLst>
                <a:ext uri="{FF2B5EF4-FFF2-40B4-BE49-F238E27FC236}">
                  <a16:creationId xmlns:a16="http://schemas.microsoft.com/office/drawing/2014/main" id="{6121C421-DC6D-9463-9EC8-702324CFFC16}"/>
                </a:ext>
              </a:extLst>
            </p:cNvPr>
            <p:cNvGrpSpPr/>
            <p:nvPr/>
          </p:nvGrpSpPr>
          <p:grpSpPr>
            <a:xfrm>
              <a:off x="3126757" y="3902977"/>
              <a:ext cx="1054469" cy="512327"/>
              <a:chOff x="4376123" y="3960119"/>
              <a:chExt cx="1054469" cy="512327"/>
            </a:xfrm>
          </p:grpSpPr>
          <p:sp>
            <p:nvSpPr>
              <p:cNvPr id="249" name="Rectangle 248">
                <a:extLst>
                  <a:ext uri="{FF2B5EF4-FFF2-40B4-BE49-F238E27FC236}">
                    <a16:creationId xmlns:a16="http://schemas.microsoft.com/office/drawing/2014/main" id="{3D8D1FE5-4397-908D-B360-C18042499D64}"/>
                  </a:ext>
                </a:extLst>
              </p:cNvPr>
              <p:cNvSpPr/>
              <p:nvPr/>
            </p:nvSpPr>
            <p:spPr>
              <a:xfrm>
                <a:off x="4746592" y="4285614"/>
                <a:ext cx="684000" cy="186832"/>
              </a:xfrm>
              <a:prstGeom prst="rect">
                <a:avLst/>
              </a:prstGeom>
              <a:solidFill>
                <a:schemeClr val="accent2"/>
              </a:solidFill>
              <a:ln w="6350"/>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Rectangle 249">
                <a:extLst>
                  <a:ext uri="{FF2B5EF4-FFF2-40B4-BE49-F238E27FC236}">
                    <a16:creationId xmlns:a16="http://schemas.microsoft.com/office/drawing/2014/main" id="{4E6A8709-81A2-EBA8-2785-4A15A82D4ACB}"/>
                  </a:ext>
                </a:extLst>
              </p:cNvPr>
              <p:cNvSpPr/>
              <p:nvPr/>
            </p:nvSpPr>
            <p:spPr>
              <a:xfrm>
                <a:off x="4376123" y="4282538"/>
                <a:ext cx="720000" cy="187365"/>
              </a:xfrm>
              <a:prstGeom prst="rect">
                <a:avLst/>
              </a:prstGeom>
              <a:solidFill>
                <a:schemeClr val="accent2">
                  <a:lumMod val="60000"/>
                  <a:lumOff val="40000"/>
                </a:schemeClr>
              </a:solidFill>
              <a:ln w="6350"/>
              <a:scene3d>
                <a:camera prst="orthographicFront">
                  <a:rot lat="1200000" lon="36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Rectangle 250">
                <a:extLst>
                  <a:ext uri="{FF2B5EF4-FFF2-40B4-BE49-F238E27FC236}">
                    <a16:creationId xmlns:a16="http://schemas.microsoft.com/office/drawing/2014/main" id="{42FC1EBA-F317-B99D-7295-682EB1855BD5}"/>
                  </a:ext>
                </a:extLst>
              </p:cNvPr>
              <p:cNvSpPr/>
              <p:nvPr/>
            </p:nvSpPr>
            <p:spPr>
              <a:xfrm>
                <a:off x="4569309" y="3960119"/>
                <a:ext cx="673216" cy="457200"/>
              </a:xfrm>
              <a:prstGeom prst="rect">
                <a:avLst/>
              </a:prstGeom>
              <a:solidFill>
                <a:schemeClr val="accent2"/>
              </a:solidFill>
              <a:ln w="6350">
                <a:solidFill>
                  <a:schemeClr val="accent1">
                    <a:shade val="15000"/>
                  </a:schemeClr>
                </a:solid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5" name="Straight Connector 244">
              <a:extLst>
                <a:ext uri="{FF2B5EF4-FFF2-40B4-BE49-F238E27FC236}">
                  <a16:creationId xmlns:a16="http://schemas.microsoft.com/office/drawing/2014/main" id="{8B59881F-923C-02B1-D30F-C7CCF2B22906}"/>
                </a:ext>
              </a:extLst>
            </p:cNvPr>
            <p:cNvCxnSpPr>
              <a:cxnSpLocks/>
            </p:cNvCxnSpPr>
            <p:nvPr/>
          </p:nvCxnSpPr>
          <p:spPr>
            <a:xfrm>
              <a:off x="3484837" y="4008352"/>
              <a:ext cx="355224" cy="2217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B9E7BE62-2027-B7A3-ECA6-738CDA18A07E}"/>
                </a:ext>
              </a:extLst>
            </p:cNvPr>
            <p:cNvCxnSpPr>
              <a:cxnSpLocks/>
            </p:cNvCxnSpPr>
            <p:nvPr/>
          </p:nvCxnSpPr>
          <p:spPr>
            <a:xfrm>
              <a:off x="3837963"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914CA343-2408-E416-A511-E12251362A8D}"/>
                </a:ext>
              </a:extLst>
            </p:cNvPr>
            <p:cNvCxnSpPr>
              <a:cxnSpLocks/>
            </p:cNvCxnSpPr>
            <p:nvPr/>
          </p:nvCxnSpPr>
          <p:spPr>
            <a:xfrm>
              <a:off x="3482040" y="4223856"/>
              <a:ext cx="0" cy="1866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55D0361-4D47-B762-2335-147E4E24B7F6}"/>
                </a:ext>
              </a:extLst>
            </p:cNvPr>
            <p:cNvCxnSpPr>
              <a:cxnSpLocks/>
            </p:cNvCxnSpPr>
            <p:nvPr/>
          </p:nvCxnSpPr>
          <p:spPr>
            <a:xfrm flipV="1">
              <a:off x="3479334" y="4026715"/>
              <a:ext cx="343949" cy="20343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2DC6C84F-5ADA-F200-228E-9B149641E7AE}"/>
              </a:ext>
            </a:extLst>
          </p:cNvPr>
          <p:cNvGrpSpPr/>
          <p:nvPr/>
        </p:nvGrpSpPr>
        <p:grpSpPr>
          <a:xfrm>
            <a:off x="533303" y="4098589"/>
            <a:ext cx="2036973" cy="1842849"/>
            <a:chOff x="709634" y="4532234"/>
            <a:chExt cx="1641950" cy="1485472"/>
          </a:xfrm>
        </p:grpSpPr>
        <p:sp>
          <p:nvSpPr>
            <p:cNvPr id="254" name="Parallelogram 253">
              <a:extLst>
                <a:ext uri="{FF2B5EF4-FFF2-40B4-BE49-F238E27FC236}">
                  <a16:creationId xmlns:a16="http://schemas.microsoft.com/office/drawing/2014/main" id="{DD94E2B6-FB30-EB7B-B59B-4B58CA691237}"/>
                </a:ext>
              </a:extLst>
            </p:cNvPr>
            <p:cNvSpPr/>
            <p:nvPr/>
          </p:nvSpPr>
          <p:spPr>
            <a:xfrm rot="5400000">
              <a:off x="952922" y="5299663"/>
              <a:ext cx="708102" cy="323294"/>
            </a:xfrm>
            <a:prstGeom prst="parallelogram">
              <a:avLst>
                <a:gd name="adj" fmla="val 49928"/>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5" name="Freeform: Shape 514">
              <a:extLst>
                <a:ext uri="{FF2B5EF4-FFF2-40B4-BE49-F238E27FC236}">
                  <a16:creationId xmlns:a16="http://schemas.microsoft.com/office/drawing/2014/main" id="{5D42C4D4-9EA6-9B66-9512-7A345FE11E29}"/>
                </a:ext>
              </a:extLst>
            </p:cNvPr>
            <p:cNvSpPr/>
            <p:nvPr/>
          </p:nvSpPr>
          <p:spPr>
            <a:xfrm rot="151912" flipH="1">
              <a:off x="763336" y="5323002"/>
              <a:ext cx="550142" cy="362410"/>
            </a:xfrm>
            <a:custGeom>
              <a:avLst/>
              <a:gdLst>
                <a:gd name="connsiteX0" fmla="*/ 383034 w 550142"/>
                <a:gd name="connsiteY0" fmla="*/ 1908 h 362410"/>
                <a:gd name="connsiteX1" fmla="*/ 452506 w 550142"/>
                <a:gd name="connsiteY1" fmla="*/ 3785 h 362410"/>
                <a:gd name="connsiteX2" fmla="*/ 461894 w 550142"/>
                <a:gd name="connsiteY2" fmla="*/ 7540 h 362410"/>
                <a:gd name="connsiteX3" fmla="*/ 476915 w 550142"/>
                <a:gd name="connsiteY3" fmla="*/ 13173 h 362410"/>
                <a:gd name="connsiteX4" fmla="*/ 482548 w 550142"/>
                <a:gd name="connsiteY4" fmla="*/ 16929 h 362410"/>
                <a:gd name="connsiteX5" fmla="*/ 493814 w 550142"/>
                <a:gd name="connsiteY5" fmla="*/ 35705 h 362410"/>
                <a:gd name="connsiteX6" fmla="*/ 497569 w 550142"/>
                <a:gd name="connsiteY6" fmla="*/ 43215 h 362410"/>
                <a:gd name="connsiteX7" fmla="*/ 499447 w 550142"/>
                <a:gd name="connsiteY7" fmla="*/ 48848 h 362410"/>
                <a:gd name="connsiteX8" fmla="*/ 503202 w 550142"/>
                <a:gd name="connsiteY8" fmla="*/ 54481 h 362410"/>
                <a:gd name="connsiteX9" fmla="*/ 505079 w 550142"/>
                <a:gd name="connsiteY9" fmla="*/ 63869 h 362410"/>
                <a:gd name="connsiteX10" fmla="*/ 508835 w 550142"/>
                <a:gd name="connsiteY10" fmla="*/ 71379 h 362410"/>
                <a:gd name="connsiteX11" fmla="*/ 516345 w 550142"/>
                <a:gd name="connsiteY11" fmla="*/ 88278 h 362410"/>
                <a:gd name="connsiteX12" fmla="*/ 520100 w 550142"/>
                <a:gd name="connsiteY12" fmla="*/ 105177 h 362410"/>
                <a:gd name="connsiteX13" fmla="*/ 521978 w 550142"/>
                <a:gd name="connsiteY13" fmla="*/ 112687 h 362410"/>
                <a:gd name="connsiteX14" fmla="*/ 525733 w 550142"/>
                <a:gd name="connsiteY14" fmla="*/ 118320 h 362410"/>
                <a:gd name="connsiteX15" fmla="*/ 527611 w 550142"/>
                <a:gd name="connsiteY15" fmla="*/ 123953 h 362410"/>
                <a:gd name="connsiteX16" fmla="*/ 531366 w 550142"/>
                <a:gd name="connsiteY16" fmla="*/ 131463 h 362410"/>
                <a:gd name="connsiteX17" fmla="*/ 535121 w 550142"/>
                <a:gd name="connsiteY17" fmla="*/ 142729 h 362410"/>
                <a:gd name="connsiteX18" fmla="*/ 536999 w 550142"/>
                <a:gd name="connsiteY18" fmla="*/ 150239 h 362410"/>
                <a:gd name="connsiteX19" fmla="*/ 540754 w 550142"/>
                <a:gd name="connsiteY19" fmla="*/ 155872 h 362410"/>
                <a:gd name="connsiteX20" fmla="*/ 544509 w 550142"/>
                <a:gd name="connsiteY20" fmla="*/ 169016 h 362410"/>
                <a:gd name="connsiteX21" fmla="*/ 548265 w 550142"/>
                <a:gd name="connsiteY21" fmla="*/ 174648 h 362410"/>
                <a:gd name="connsiteX22" fmla="*/ 550142 w 550142"/>
                <a:gd name="connsiteY22" fmla="*/ 184037 h 362410"/>
                <a:gd name="connsiteX23" fmla="*/ 546387 w 550142"/>
                <a:gd name="connsiteY23" fmla="*/ 208446 h 362410"/>
                <a:gd name="connsiteX24" fmla="*/ 542632 w 550142"/>
                <a:gd name="connsiteY24" fmla="*/ 214078 h 362410"/>
                <a:gd name="connsiteX25" fmla="*/ 536999 w 550142"/>
                <a:gd name="connsiteY25" fmla="*/ 227222 h 362410"/>
                <a:gd name="connsiteX26" fmla="*/ 527611 w 550142"/>
                <a:gd name="connsiteY26" fmla="*/ 234732 h 362410"/>
                <a:gd name="connsiteX27" fmla="*/ 512590 w 550142"/>
                <a:gd name="connsiteY27" fmla="*/ 249753 h 362410"/>
                <a:gd name="connsiteX28" fmla="*/ 484426 w 550142"/>
                <a:gd name="connsiteY28" fmla="*/ 262897 h 362410"/>
                <a:gd name="connsiteX29" fmla="*/ 465650 w 550142"/>
                <a:gd name="connsiteY29" fmla="*/ 268529 h 362410"/>
                <a:gd name="connsiteX30" fmla="*/ 443118 w 550142"/>
                <a:gd name="connsiteY30" fmla="*/ 276040 h 362410"/>
                <a:gd name="connsiteX31" fmla="*/ 428097 w 550142"/>
                <a:gd name="connsiteY31" fmla="*/ 279795 h 362410"/>
                <a:gd name="connsiteX32" fmla="*/ 411199 w 550142"/>
                <a:gd name="connsiteY32" fmla="*/ 287306 h 362410"/>
                <a:gd name="connsiteX33" fmla="*/ 384912 w 550142"/>
                <a:gd name="connsiteY33" fmla="*/ 296694 h 362410"/>
                <a:gd name="connsiteX34" fmla="*/ 364258 w 550142"/>
                <a:gd name="connsiteY34" fmla="*/ 302327 h 362410"/>
                <a:gd name="connsiteX35" fmla="*/ 351115 w 550142"/>
                <a:gd name="connsiteY35" fmla="*/ 304204 h 362410"/>
                <a:gd name="connsiteX36" fmla="*/ 324828 w 550142"/>
                <a:gd name="connsiteY36" fmla="*/ 313592 h 362410"/>
                <a:gd name="connsiteX37" fmla="*/ 313562 w 550142"/>
                <a:gd name="connsiteY37" fmla="*/ 319225 h 362410"/>
                <a:gd name="connsiteX38" fmla="*/ 306052 w 550142"/>
                <a:gd name="connsiteY38" fmla="*/ 321103 h 362410"/>
                <a:gd name="connsiteX39" fmla="*/ 298542 w 550142"/>
                <a:gd name="connsiteY39" fmla="*/ 324858 h 362410"/>
                <a:gd name="connsiteX40" fmla="*/ 283521 w 550142"/>
                <a:gd name="connsiteY40" fmla="*/ 330491 h 362410"/>
                <a:gd name="connsiteX41" fmla="*/ 277888 w 550142"/>
                <a:gd name="connsiteY41" fmla="*/ 334246 h 362410"/>
                <a:gd name="connsiteX42" fmla="*/ 262867 w 550142"/>
                <a:gd name="connsiteY42" fmla="*/ 341756 h 362410"/>
                <a:gd name="connsiteX43" fmla="*/ 255356 w 550142"/>
                <a:gd name="connsiteY43" fmla="*/ 347389 h 362410"/>
                <a:gd name="connsiteX44" fmla="*/ 249723 w 550142"/>
                <a:gd name="connsiteY44" fmla="*/ 349267 h 362410"/>
                <a:gd name="connsiteX45" fmla="*/ 238458 w 550142"/>
                <a:gd name="connsiteY45" fmla="*/ 356777 h 362410"/>
                <a:gd name="connsiteX46" fmla="*/ 225314 w 550142"/>
                <a:gd name="connsiteY46" fmla="*/ 362410 h 362410"/>
                <a:gd name="connsiteX47" fmla="*/ 184007 w 550142"/>
                <a:gd name="connsiteY47" fmla="*/ 360533 h 362410"/>
                <a:gd name="connsiteX48" fmla="*/ 161475 w 550142"/>
                <a:gd name="connsiteY48" fmla="*/ 353022 h 362410"/>
                <a:gd name="connsiteX49" fmla="*/ 155843 w 550142"/>
                <a:gd name="connsiteY49" fmla="*/ 349267 h 362410"/>
                <a:gd name="connsiteX50" fmla="*/ 123923 w 550142"/>
                <a:gd name="connsiteY50" fmla="*/ 332368 h 362410"/>
                <a:gd name="connsiteX51" fmla="*/ 112657 w 550142"/>
                <a:gd name="connsiteY51" fmla="*/ 322980 h 362410"/>
                <a:gd name="connsiteX52" fmla="*/ 97636 w 550142"/>
                <a:gd name="connsiteY52" fmla="*/ 313592 h 362410"/>
                <a:gd name="connsiteX53" fmla="*/ 86371 w 550142"/>
                <a:gd name="connsiteY53" fmla="*/ 304204 h 362410"/>
                <a:gd name="connsiteX54" fmla="*/ 50696 w 550142"/>
                <a:gd name="connsiteY54" fmla="*/ 285428 h 362410"/>
                <a:gd name="connsiteX55" fmla="*/ 41308 w 550142"/>
                <a:gd name="connsiteY55" fmla="*/ 277917 h 362410"/>
                <a:gd name="connsiteX56" fmla="*/ 35675 w 550142"/>
                <a:gd name="connsiteY56" fmla="*/ 270407 h 362410"/>
                <a:gd name="connsiteX57" fmla="*/ 18776 w 550142"/>
                <a:gd name="connsiteY57" fmla="*/ 249753 h 362410"/>
                <a:gd name="connsiteX58" fmla="*/ 13144 w 550142"/>
                <a:gd name="connsiteY58" fmla="*/ 236610 h 362410"/>
                <a:gd name="connsiteX59" fmla="*/ 7511 w 550142"/>
                <a:gd name="connsiteY59" fmla="*/ 227222 h 362410"/>
                <a:gd name="connsiteX60" fmla="*/ 5633 w 550142"/>
                <a:gd name="connsiteY60" fmla="*/ 215956 h 362410"/>
                <a:gd name="connsiteX61" fmla="*/ 1878 w 550142"/>
                <a:gd name="connsiteY61" fmla="*/ 204690 h 362410"/>
                <a:gd name="connsiteX62" fmla="*/ 0 w 550142"/>
                <a:gd name="connsiteY62" fmla="*/ 195302 h 362410"/>
                <a:gd name="connsiteX63" fmla="*/ 1878 w 550142"/>
                <a:gd name="connsiteY63" fmla="*/ 101421 h 362410"/>
                <a:gd name="connsiteX64" fmla="*/ 3755 w 550142"/>
                <a:gd name="connsiteY64" fmla="*/ 90156 h 362410"/>
                <a:gd name="connsiteX65" fmla="*/ 5633 w 550142"/>
                <a:gd name="connsiteY65" fmla="*/ 75135 h 362410"/>
                <a:gd name="connsiteX66" fmla="*/ 9388 w 550142"/>
                <a:gd name="connsiteY66" fmla="*/ 69502 h 362410"/>
                <a:gd name="connsiteX67" fmla="*/ 24409 w 550142"/>
                <a:gd name="connsiteY67" fmla="*/ 52603 h 362410"/>
                <a:gd name="connsiteX68" fmla="*/ 58206 w 550142"/>
                <a:gd name="connsiteY68" fmla="*/ 45093 h 362410"/>
                <a:gd name="connsiteX69" fmla="*/ 101392 w 550142"/>
                <a:gd name="connsiteY69" fmla="*/ 43215 h 362410"/>
                <a:gd name="connsiteX70" fmla="*/ 174619 w 550142"/>
                <a:gd name="connsiteY70" fmla="*/ 41338 h 362410"/>
                <a:gd name="connsiteX71" fmla="*/ 195273 w 550142"/>
                <a:gd name="connsiteY71" fmla="*/ 39460 h 362410"/>
                <a:gd name="connsiteX72" fmla="*/ 212171 w 550142"/>
                <a:gd name="connsiteY72" fmla="*/ 37582 h 362410"/>
                <a:gd name="connsiteX73" fmla="*/ 264744 w 550142"/>
                <a:gd name="connsiteY73" fmla="*/ 35705 h 362410"/>
                <a:gd name="connsiteX74" fmla="*/ 291031 w 550142"/>
                <a:gd name="connsiteY74" fmla="*/ 33827 h 362410"/>
                <a:gd name="connsiteX75" fmla="*/ 309807 w 550142"/>
                <a:gd name="connsiteY75" fmla="*/ 26317 h 362410"/>
                <a:gd name="connsiteX76" fmla="*/ 317318 w 550142"/>
                <a:gd name="connsiteY76" fmla="*/ 24439 h 362410"/>
                <a:gd name="connsiteX77" fmla="*/ 336094 w 550142"/>
                <a:gd name="connsiteY77" fmla="*/ 15051 h 362410"/>
                <a:gd name="connsiteX78" fmla="*/ 341727 w 550142"/>
                <a:gd name="connsiteY78" fmla="*/ 11296 h 362410"/>
                <a:gd name="connsiteX79" fmla="*/ 351115 w 550142"/>
                <a:gd name="connsiteY79" fmla="*/ 7540 h 362410"/>
                <a:gd name="connsiteX80" fmla="*/ 358625 w 550142"/>
                <a:gd name="connsiteY80" fmla="*/ 3785 h 362410"/>
                <a:gd name="connsiteX81" fmla="*/ 371769 w 550142"/>
                <a:gd name="connsiteY81" fmla="*/ 30 h 362410"/>
                <a:gd name="connsiteX82" fmla="*/ 383034 w 550142"/>
                <a:gd name="connsiteY82" fmla="*/ 1908 h 36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0142" h="362410">
                  <a:moveTo>
                    <a:pt x="383034" y="1908"/>
                  </a:moveTo>
                  <a:cubicBezTo>
                    <a:pt x="396490" y="2534"/>
                    <a:pt x="429399" y="2135"/>
                    <a:pt x="452506" y="3785"/>
                  </a:cubicBezTo>
                  <a:cubicBezTo>
                    <a:pt x="455868" y="4025"/>
                    <a:pt x="458738" y="6357"/>
                    <a:pt x="461894" y="7540"/>
                  </a:cubicBezTo>
                  <a:cubicBezTo>
                    <a:pt x="468388" y="9975"/>
                    <a:pt x="469668" y="9549"/>
                    <a:pt x="476915" y="13173"/>
                  </a:cubicBezTo>
                  <a:cubicBezTo>
                    <a:pt x="478934" y="14182"/>
                    <a:pt x="480670" y="15677"/>
                    <a:pt x="482548" y="16929"/>
                  </a:cubicBezTo>
                  <a:cubicBezTo>
                    <a:pt x="486303" y="23188"/>
                    <a:pt x="490550" y="29177"/>
                    <a:pt x="493814" y="35705"/>
                  </a:cubicBezTo>
                  <a:cubicBezTo>
                    <a:pt x="495066" y="38208"/>
                    <a:pt x="496466" y="40643"/>
                    <a:pt x="497569" y="43215"/>
                  </a:cubicBezTo>
                  <a:cubicBezTo>
                    <a:pt x="498349" y="45034"/>
                    <a:pt x="498562" y="47078"/>
                    <a:pt x="499447" y="48848"/>
                  </a:cubicBezTo>
                  <a:cubicBezTo>
                    <a:pt x="500456" y="50866"/>
                    <a:pt x="501950" y="52603"/>
                    <a:pt x="503202" y="54481"/>
                  </a:cubicBezTo>
                  <a:cubicBezTo>
                    <a:pt x="503828" y="57610"/>
                    <a:pt x="504070" y="60842"/>
                    <a:pt x="505079" y="63869"/>
                  </a:cubicBezTo>
                  <a:cubicBezTo>
                    <a:pt x="505964" y="66524"/>
                    <a:pt x="507698" y="68821"/>
                    <a:pt x="508835" y="71379"/>
                  </a:cubicBezTo>
                  <a:cubicBezTo>
                    <a:pt x="518435" y="92978"/>
                    <a:pt x="507092" y="69772"/>
                    <a:pt x="516345" y="88278"/>
                  </a:cubicBezTo>
                  <a:cubicBezTo>
                    <a:pt x="519732" y="108596"/>
                    <a:pt x="516404" y="92241"/>
                    <a:pt x="520100" y="105177"/>
                  </a:cubicBezTo>
                  <a:cubicBezTo>
                    <a:pt x="520809" y="107658"/>
                    <a:pt x="520961" y="110315"/>
                    <a:pt x="521978" y="112687"/>
                  </a:cubicBezTo>
                  <a:cubicBezTo>
                    <a:pt x="522867" y="114761"/>
                    <a:pt x="524724" y="116302"/>
                    <a:pt x="525733" y="118320"/>
                  </a:cubicBezTo>
                  <a:cubicBezTo>
                    <a:pt x="526618" y="120090"/>
                    <a:pt x="526831" y="122134"/>
                    <a:pt x="527611" y="123953"/>
                  </a:cubicBezTo>
                  <a:cubicBezTo>
                    <a:pt x="528714" y="126525"/>
                    <a:pt x="530327" y="128864"/>
                    <a:pt x="531366" y="131463"/>
                  </a:cubicBezTo>
                  <a:cubicBezTo>
                    <a:pt x="532836" y="135138"/>
                    <a:pt x="534161" y="138889"/>
                    <a:pt x="535121" y="142729"/>
                  </a:cubicBezTo>
                  <a:cubicBezTo>
                    <a:pt x="535747" y="145232"/>
                    <a:pt x="535982" y="147867"/>
                    <a:pt x="536999" y="150239"/>
                  </a:cubicBezTo>
                  <a:cubicBezTo>
                    <a:pt x="537888" y="152313"/>
                    <a:pt x="539502" y="153994"/>
                    <a:pt x="540754" y="155872"/>
                  </a:cubicBezTo>
                  <a:cubicBezTo>
                    <a:pt x="541354" y="158271"/>
                    <a:pt x="543164" y="166327"/>
                    <a:pt x="544509" y="169016"/>
                  </a:cubicBezTo>
                  <a:cubicBezTo>
                    <a:pt x="545518" y="171034"/>
                    <a:pt x="547013" y="172771"/>
                    <a:pt x="548265" y="174648"/>
                  </a:cubicBezTo>
                  <a:cubicBezTo>
                    <a:pt x="548891" y="177778"/>
                    <a:pt x="550142" y="180845"/>
                    <a:pt x="550142" y="184037"/>
                  </a:cubicBezTo>
                  <a:cubicBezTo>
                    <a:pt x="550142" y="188349"/>
                    <a:pt x="549602" y="202017"/>
                    <a:pt x="546387" y="208446"/>
                  </a:cubicBezTo>
                  <a:cubicBezTo>
                    <a:pt x="545378" y="210464"/>
                    <a:pt x="543641" y="212060"/>
                    <a:pt x="542632" y="214078"/>
                  </a:cubicBezTo>
                  <a:cubicBezTo>
                    <a:pt x="539928" y="219486"/>
                    <a:pt x="541555" y="222015"/>
                    <a:pt x="536999" y="227222"/>
                  </a:cubicBezTo>
                  <a:cubicBezTo>
                    <a:pt x="534360" y="230238"/>
                    <a:pt x="530445" y="231898"/>
                    <a:pt x="527611" y="234732"/>
                  </a:cubicBezTo>
                  <a:cubicBezTo>
                    <a:pt x="517041" y="245302"/>
                    <a:pt x="527665" y="240476"/>
                    <a:pt x="512590" y="249753"/>
                  </a:cubicBezTo>
                  <a:cubicBezTo>
                    <a:pt x="507974" y="252594"/>
                    <a:pt x="490225" y="260850"/>
                    <a:pt x="484426" y="262897"/>
                  </a:cubicBezTo>
                  <a:cubicBezTo>
                    <a:pt x="478264" y="265072"/>
                    <a:pt x="471877" y="266548"/>
                    <a:pt x="465650" y="268529"/>
                  </a:cubicBezTo>
                  <a:cubicBezTo>
                    <a:pt x="458106" y="270929"/>
                    <a:pt x="450701" y="273765"/>
                    <a:pt x="443118" y="276040"/>
                  </a:cubicBezTo>
                  <a:cubicBezTo>
                    <a:pt x="438175" y="277523"/>
                    <a:pt x="432964" y="278077"/>
                    <a:pt x="428097" y="279795"/>
                  </a:cubicBezTo>
                  <a:cubicBezTo>
                    <a:pt x="422284" y="281847"/>
                    <a:pt x="416899" y="284959"/>
                    <a:pt x="411199" y="287306"/>
                  </a:cubicBezTo>
                  <a:cubicBezTo>
                    <a:pt x="404546" y="290046"/>
                    <a:pt x="392313" y="294417"/>
                    <a:pt x="384912" y="296694"/>
                  </a:cubicBezTo>
                  <a:cubicBezTo>
                    <a:pt x="383434" y="297149"/>
                    <a:pt x="368177" y="301615"/>
                    <a:pt x="364258" y="302327"/>
                  </a:cubicBezTo>
                  <a:cubicBezTo>
                    <a:pt x="359904" y="303119"/>
                    <a:pt x="355496" y="303578"/>
                    <a:pt x="351115" y="304204"/>
                  </a:cubicBezTo>
                  <a:cubicBezTo>
                    <a:pt x="342835" y="306964"/>
                    <a:pt x="333022" y="309868"/>
                    <a:pt x="324828" y="313592"/>
                  </a:cubicBezTo>
                  <a:cubicBezTo>
                    <a:pt x="321006" y="315329"/>
                    <a:pt x="317460" y="317666"/>
                    <a:pt x="313562" y="319225"/>
                  </a:cubicBezTo>
                  <a:cubicBezTo>
                    <a:pt x="311166" y="320183"/>
                    <a:pt x="308468" y="320197"/>
                    <a:pt x="306052" y="321103"/>
                  </a:cubicBezTo>
                  <a:cubicBezTo>
                    <a:pt x="303431" y="322086"/>
                    <a:pt x="301114" y="323755"/>
                    <a:pt x="298542" y="324858"/>
                  </a:cubicBezTo>
                  <a:cubicBezTo>
                    <a:pt x="287169" y="329733"/>
                    <a:pt x="299077" y="322714"/>
                    <a:pt x="283521" y="330491"/>
                  </a:cubicBezTo>
                  <a:cubicBezTo>
                    <a:pt x="281503" y="331500"/>
                    <a:pt x="279869" y="333165"/>
                    <a:pt x="277888" y="334246"/>
                  </a:cubicBezTo>
                  <a:cubicBezTo>
                    <a:pt x="272974" y="336926"/>
                    <a:pt x="267345" y="338397"/>
                    <a:pt x="262867" y="341756"/>
                  </a:cubicBezTo>
                  <a:cubicBezTo>
                    <a:pt x="260363" y="343634"/>
                    <a:pt x="258073" y="345836"/>
                    <a:pt x="255356" y="347389"/>
                  </a:cubicBezTo>
                  <a:cubicBezTo>
                    <a:pt x="253638" y="348371"/>
                    <a:pt x="251453" y="348306"/>
                    <a:pt x="249723" y="349267"/>
                  </a:cubicBezTo>
                  <a:cubicBezTo>
                    <a:pt x="245778" y="351459"/>
                    <a:pt x="242328" y="354455"/>
                    <a:pt x="238458" y="356777"/>
                  </a:cubicBezTo>
                  <a:cubicBezTo>
                    <a:pt x="232654" y="360260"/>
                    <a:pt x="231144" y="360467"/>
                    <a:pt x="225314" y="362410"/>
                  </a:cubicBezTo>
                  <a:cubicBezTo>
                    <a:pt x="211545" y="361784"/>
                    <a:pt x="197644" y="362538"/>
                    <a:pt x="184007" y="360533"/>
                  </a:cubicBezTo>
                  <a:cubicBezTo>
                    <a:pt x="176174" y="359381"/>
                    <a:pt x="161475" y="353022"/>
                    <a:pt x="161475" y="353022"/>
                  </a:cubicBezTo>
                  <a:cubicBezTo>
                    <a:pt x="159598" y="351770"/>
                    <a:pt x="157861" y="350276"/>
                    <a:pt x="155843" y="349267"/>
                  </a:cubicBezTo>
                  <a:cubicBezTo>
                    <a:pt x="142186" y="342438"/>
                    <a:pt x="137300" y="343515"/>
                    <a:pt x="123923" y="332368"/>
                  </a:cubicBezTo>
                  <a:cubicBezTo>
                    <a:pt x="120168" y="329239"/>
                    <a:pt x="116610" y="325855"/>
                    <a:pt x="112657" y="322980"/>
                  </a:cubicBezTo>
                  <a:cubicBezTo>
                    <a:pt x="109791" y="320896"/>
                    <a:pt x="101076" y="316459"/>
                    <a:pt x="97636" y="313592"/>
                  </a:cubicBezTo>
                  <a:cubicBezTo>
                    <a:pt x="90490" y="307636"/>
                    <a:pt x="94144" y="308350"/>
                    <a:pt x="86371" y="304204"/>
                  </a:cubicBezTo>
                  <a:cubicBezTo>
                    <a:pt x="76863" y="299133"/>
                    <a:pt x="60592" y="292026"/>
                    <a:pt x="50696" y="285428"/>
                  </a:cubicBezTo>
                  <a:cubicBezTo>
                    <a:pt x="47361" y="283205"/>
                    <a:pt x="44142" y="280751"/>
                    <a:pt x="41308" y="277917"/>
                  </a:cubicBezTo>
                  <a:cubicBezTo>
                    <a:pt x="39095" y="275704"/>
                    <a:pt x="37736" y="272762"/>
                    <a:pt x="35675" y="270407"/>
                  </a:cubicBezTo>
                  <a:cubicBezTo>
                    <a:pt x="26035" y="259391"/>
                    <a:pt x="27672" y="265320"/>
                    <a:pt x="18776" y="249753"/>
                  </a:cubicBezTo>
                  <a:cubicBezTo>
                    <a:pt x="16411" y="245615"/>
                    <a:pt x="15275" y="240873"/>
                    <a:pt x="13144" y="236610"/>
                  </a:cubicBezTo>
                  <a:cubicBezTo>
                    <a:pt x="11512" y="233346"/>
                    <a:pt x="9389" y="230351"/>
                    <a:pt x="7511" y="227222"/>
                  </a:cubicBezTo>
                  <a:cubicBezTo>
                    <a:pt x="6885" y="223467"/>
                    <a:pt x="6556" y="219649"/>
                    <a:pt x="5633" y="215956"/>
                  </a:cubicBezTo>
                  <a:cubicBezTo>
                    <a:pt x="4673" y="212116"/>
                    <a:pt x="2920" y="208509"/>
                    <a:pt x="1878" y="204690"/>
                  </a:cubicBezTo>
                  <a:cubicBezTo>
                    <a:pt x="1038" y="201611"/>
                    <a:pt x="626" y="198431"/>
                    <a:pt x="0" y="195302"/>
                  </a:cubicBezTo>
                  <a:cubicBezTo>
                    <a:pt x="626" y="164008"/>
                    <a:pt x="761" y="132701"/>
                    <a:pt x="1878" y="101421"/>
                  </a:cubicBezTo>
                  <a:cubicBezTo>
                    <a:pt x="2014" y="97617"/>
                    <a:pt x="3217" y="93925"/>
                    <a:pt x="3755" y="90156"/>
                  </a:cubicBezTo>
                  <a:cubicBezTo>
                    <a:pt x="4469" y="85161"/>
                    <a:pt x="4305" y="80003"/>
                    <a:pt x="5633" y="75135"/>
                  </a:cubicBezTo>
                  <a:cubicBezTo>
                    <a:pt x="6227" y="72958"/>
                    <a:pt x="8192" y="71416"/>
                    <a:pt x="9388" y="69502"/>
                  </a:cubicBezTo>
                  <a:cubicBezTo>
                    <a:pt x="14509" y="61308"/>
                    <a:pt x="14998" y="57308"/>
                    <a:pt x="24409" y="52603"/>
                  </a:cubicBezTo>
                  <a:cubicBezTo>
                    <a:pt x="30218" y="49699"/>
                    <a:pt x="54665" y="45405"/>
                    <a:pt x="58206" y="45093"/>
                  </a:cubicBezTo>
                  <a:cubicBezTo>
                    <a:pt x="72559" y="43827"/>
                    <a:pt x="86991" y="43680"/>
                    <a:pt x="101392" y="43215"/>
                  </a:cubicBezTo>
                  <a:lnTo>
                    <a:pt x="174619" y="41338"/>
                  </a:lnTo>
                  <a:lnTo>
                    <a:pt x="195273" y="39460"/>
                  </a:lnTo>
                  <a:cubicBezTo>
                    <a:pt x="200912" y="38896"/>
                    <a:pt x="206512" y="37888"/>
                    <a:pt x="212171" y="37582"/>
                  </a:cubicBezTo>
                  <a:cubicBezTo>
                    <a:pt x="229681" y="36636"/>
                    <a:pt x="247220" y="36331"/>
                    <a:pt x="264744" y="35705"/>
                  </a:cubicBezTo>
                  <a:cubicBezTo>
                    <a:pt x="273506" y="35079"/>
                    <a:pt x="282344" y="35130"/>
                    <a:pt x="291031" y="33827"/>
                  </a:cubicBezTo>
                  <a:cubicBezTo>
                    <a:pt x="302293" y="32138"/>
                    <a:pt x="300637" y="29756"/>
                    <a:pt x="309807" y="26317"/>
                  </a:cubicBezTo>
                  <a:cubicBezTo>
                    <a:pt x="312223" y="25411"/>
                    <a:pt x="314946" y="25456"/>
                    <a:pt x="317318" y="24439"/>
                  </a:cubicBezTo>
                  <a:cubicBezTo>
                    <a:pt x="323750" y="21683"/>
                    <a:pt x="330272" y="18932"/>
                    <a:pt x="336094" y="15051"/>
                  </a:cubicBezTo>
                  <a:cubicBezTo>
                    <a:pt x="337972" y="13799"/>
                    <a:pt x="339709" y="12305"/>
                    <a:pt x="341727" y="11296"/>
                  </a:cubicBezTo>
                  <a:cubicBezTo>
                    <a:pt x="344742" y="9789"/>
                    <a:pt x="348035" y="8909"/>
                    <a:pt x="351115" y="7540"/>
                  </a:cubicBezTo>
                  <a:cubicBezTo>
                    <a:pt x="353673" y="6403"/>
                    <a:pt x="356052" y="4887"/>
                    <a:pt x="358625" y="3785"/>
                  </a:cubicBezTo>
                  <a:cubicBezTo>
                    <a:pt x="361297" y="2640"/>
                    <a:pt x="369392" y="370"/>
                    <a:pt x="371769" y="30"/>
                  </a:cubicBezTo>
                  <a:cubicBezTo>
                    <a:pt x="373627" y="-236"/>
                    <a:pt x="369578" y="1282"/>
                    <a:pt x="383034" y="1908"/>
                  </a:cubicBezTo>
                  <a:close/>
                </a:path>
              </a:pathLst>
            </a:custGeom>
            <a:gradFill>
              <a:gsLst>
                <a:gs pos="51000">
                  <a:schemeClr val="accent4">
                    <a:lumMod val="75000"/>
                  </a:schemeClr>
                </a:gs>
                <a:gs pos="15000">
                  <a:schemeClr val="tx2">
                    <a:lumMod val="25000"/>
                    <a:lumOff val="75000"/>
                  </a:schemeClr>
                </a:gs>
              </a:gsLst>
              <a:lin ang="0" scaled="0"/>
            </a:gra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6" name="Oval 255">
              <a:extLst>
                <a:ext uri="{FF2B5EF4-FFF2-40B4-BE49-F238E27FC236}">
                  <a16:creationId xmlns:a16="http://schemas.microsoft.com/office/drawing/2014/main" id="{132C4CD1-332E-9282-6CF0-C7D0D442345A}"/>
                </a:ext>
              </a:extLst>
            </p:cNvPr>
            <p:cNvSpPr/>
            <p:nvPr/>
          </p:nvSpPr>
          <p:spPr>
            <a:xfrm flipH="1">
              <a:off x="2057263" y="5277564"/>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7" name="Oval 256">
              <a:extLst>
                <a:ext uri="{FF2B5EF4-FFF2-40B4-BE49-F238E27FC236}">
                  <a16:creationId xmlns:a16="http://schemas.microsoft.com/office/drawing/2014/main" id="{BCAFB002-14F1-5EA3-82EA-3048DF84C972}"/>
                </a:ext>
              </a:extLst>
            </p:cNvPr>
            <p:cNvSpPr/>
            <p:nvPr/>
          </p:nvSpPr>
          <p:spPr>
            <a:xfrm flipH="1">
              <a:off x="1849131" y="5383802"/>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8" name="Oval 257">
              <a:extLst>
                <a:ext uri="{FF2B5EF4-FFF2-40B4-BE49-F238E27FC236}">
                  <a16:creationId xmlns:a16="http://schemas.microsoft.com/office/drawing/2014/main" id="{39787D81-1BF1-13C0-5037-C7D65649FDEA}"/>
                </a:ext>
              </a:extLst>
            </p:cNvPr>
            <p:cNvSpPr/>
            <p:nvPr/>
          </p:nvSpPr>
          <p:spPr>
            <a:xfrm flipH="1">
              <a:off x="1232310" y="573566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24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59" name="Parallelogram 258">
              <a:extLst>
                <a:ext uri="{FF2B5EF4-FFF2-40B4-BE49-F238E27FC236}">
                  <a16:creationId xmlns:a16="http://schemas.microsoft.com/office/drawing/2014/main" id="{DAB082CB-A656-4A29-1294-C4BA87400947}"/>
                </a:ext>
              </a:extLst>
            </p:cNvPr>
            <p:cNvSpPr/>
            <p:nvPr/>
          </p:nvSpPr>
          <p:spPr>
            <a:xfrm rot="16200000" flipH="1">
              <a:off x="1487408" y="5474878"/>
              <a:ext cx="331354" cy="360175"/>
            </a:xfrm>
            <a:prstGeom prst="parallelogram">
              <a:avLst>
                <a:gd name="adj" fmla="val 62434"/>
              </a:avLst>
            </a:prstGeom>
            <a:solidFill>
              <a:schemeClr val="accent3"/>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0" name="Parallelogram 259">
              <a:extLst>
                <a:ext uri="{FF2B5EF4-FFF2-40B4-BE49-F238E27FC236}">
                  <a16:creationId xmlns:a16="http://schemas.microsoft.com/office/drawing/2014/main" id="{D6C48C35-8D8A-7014-286C-1B8023824E91}"/>
                </a:ext>
              </a:extLst>
            </p:cNvPr>
            <p:cNvSpPr/>
            <p:nvPr/>
          </p:nvSpPr>
          <p:spPr>
            <a:xfrm rot="16200000" flipH="1">
              <a:off x="1032324" y="5490556"/>
              <a:ext cx="472906" cy="370812"/>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1" name="Parallelogram 260">
              <a:extLst>
                <a:ext uri="{FF2B5EF4-FFF2-40B4-BE49-F238E27FC236}">
                  <a16:creationId xmlns:a16="http://schemas.microsoft.com/office/drawing/2014/main" id="{97AB4174-B5EE-5CCD-1BC2-D17D777C68F4}"/>
                </a:ext>
              </a:extLst>
            </p:cNvPr>
            <p:cNvSpPr/>
            <p:nvPr/>
          </p:nvSpPr>
          <p:spPr>
            <a:xfrm rot="5400000">
              <a:off x="663084" y="5601426"/>
              <a:ext cx="512728" cy="319832"/>
            </a:xfrm>
            <a:prstGeom prst="parallelogram">
              <a:avLst>
                <a:gd name="adj" fmla="val 4992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2" name="Parallelogram 261">
              <a:extLst>
                <a:ext uri="{FF2B5EF4-FFF2-40B4-BE49-F238E27FC236}">
                  <a16:creationId xmlns:a16="http://schemas.microsoft.com/office/drawing/2014/main" id="{82E532D2-1D80-153B-A48B-BDA7F44C1852}"/>
                </a:ext>
              </a:extLst>
            </p:cNvPr>
            <p:cNvSpPr/>
            <p:nvPr/>
          </p:nvSpPr>
          <p:spPr>
            <a:xfrm rot="1590108">
              <a:off x="869565" y="5172670"/>
              <a:ext cx="546260" cy="300551"/>
            </a:xfrm>
            <a:prstGeom prst="parallelogram">
              <a:avLst>
                <a:gd name="adj" fmla="val 68266"/>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75960AA8-A36A-69DD-8BCE-415293BA618B}"/>
                </a:ext>
              </a:extLst>
            </p:cNvPr>
            <p:cNvCxnSpPr>
              <a:cxnSpLocks/>
            </p:cNvCxnSpPr>
            <p:nvPr/>
          </p:nvCxnSpPr>
          <p:spPr>
            <a:xfrm flipH="1">
              <a:off x="762183" y="5335565"/>
              <a:ext cx="72995" cy="16864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267" name="Parallelogram 266">
              <a:extLst>
                <a:ext uri="{FF2B5EF4-FFF2-40B4-BE49-F238E27FC236}">
                  <a16:creationId xmlns:a16="http://schemas.microsoft.com/office/drawing/2014/main" id="{657A3833-004A-57D5-1A95-87CA0E990D0A}"/>
                </a:ext>
              </a:extLst>
            </p:cNvPr>
            <p:cNvSpPr/>
            <p:nvPr/>
          </p:nvSpPr>
          <p:spPr>
            <a:xfrm rot="16200000" flipH="1">
              <a:off x="1258376" y="5344330"/>
              <a:ext cx="231198" cy="160416"/>
            </a:xfrm>
            <a:prstGeom prst="parallelogram">
              <a:avLst>
                <a:gd name="adj" fmla="val 55388"/>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8" name="Oval 267">
              <a:extLst>
                <a:ext uri="{FF2B5EF4-FFF2-40B4-BE49-F238E27FC236}">
                  <a16:creationId xmlns:a16="http://schemas.microsoft.com/office/drawing/2014/main" id="{692E68D4-9BBD-F270-BFB4-A72DCC766AB4}"/>
                </a:ext>
              </a:extLst>
            </p:cNvPr>
            <p:cNvSpPr/>
            <p:nvPr/>
          </p:nvSpPr>
          <p:spPr>
            <a:xfrm flipH="1">
              <a:off x="1902562" y="5389745"/>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9" name="Oval 268">
              <a:extLst>
                <a:ext uri="{FF2B5EF4-FFF2-40B4-BE49-F238E27FC236}">
                  <a16:creationId xmlns:a16="http://schemas.microsoft.com/office/drawing/2014/main" id="{0224CA1B-A688-08AF-120B-D719AA31270D}"/>
                </a:ext>
              </a:extLst>
            </p:cNvPr>
            <p:cNvSpPr/>
            <p:nvPr/>
          </p:nvSpPr>
          <p:spPr>
            <a:xfrm flipH="1">
              <a:off x="2097934" y="5280941"/>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0" name="Oval 269">
              <a:extLst>
                <a:ext uri="{FF2B5EF4-FFF2-40B4-BE49-F238E27FC236}">
                  <a16:creationId xmlns:a16="http://schemas.microsoft.com/office/drawing/2014/main" id="{604995D2-008F-93BE-A0BC-8CFB0F227EEE}"/>
                </a:ext>
              </a:extLst>
            </p:cNvPr>
            <p:cNvSpPr/>
            <p:nvPr/>
          </p:nvSpPr>
          <p:spPr>
            <a:xfrm rot="10339061" flipV="1">
              <a:off x="1259028" y="5733593"/>
              <a:ext cx="180000" cy="180000"/>
            </a:xfrm>
            <a:prstGeom prst="ellipse">
              <a:avLst/>
            </a:prstGeom>
            <a:solidFill>
              <a:schemeClr val="tx1">
                <a:lumMod val="75000"/>
                <a:lumOff val="25000"/>
              </a:schemeClr>
            </a:solidFill>
            <a:ln w="6350">
              <a:solidFill>
                <a:schemeClr val="bg1">
                  <a:lumMod val="75000"/>
                </a:schemeClr>
              </a:solidFill>
            </a:ln>
            <a:scene3d>
              <a:camera prst="orthographicFront">
                <a:rot lat="1200000" lon="192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71" name="Parallelogram 270">
              <a:extLst>
                <a:ext uri="{FF2B5EF4-FFF2-40B4-BE49-F238E27FC236}">
                  <a16:creationId xmlns:a16="http://schemas.microsoft.com/office/drawing/2014/main" id="{350B648B-A108-477B-0AF8-2A5B070BA0CE}"/>
                </a:ext>
              </a:extLst>
            </p:cNvPr>
            <p:cNvSpPr/>
            <p:nvPr/>
          </p:nvSpPr>
          <p:spPr>
            <a:xfrm rot="16200000" flipH="1">
              <a:off x="1062945" y="5856925"/>
              <a:ext cx="180000" cy="141090"/>
            </a:xfrm>
            <a:prstGeom prst="parallelogram">
              <a:avLst>
                <a:gd name="adj" fmla="val 57355"/>
              </a:avLst>
            </a:prstGeom>
            <a:solidFill>
              <a:schemeClr val="accent1">
                <a:lumMod val="40000"/>
                <a:lumOff val="60000"/>
              </a:schemeClr>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cxnSp>
          <p:nvCxnSpPr>
            <p:cNvPr id="272" name="Straight Connector 271">
              <a:extLst>
                <a:ext uri="{FF2B5EF4-FFF2-40B4-BE49-F238E27FC236}">
                  <a16:creationId xmlns:a16="http://schemas.microsoft.com/office/drawing/2014/main" id="{314532D5-0F82-2E84-0512-0E85C250B6E8}"/>
                </a:ext>
              </a:extLst>
            </p:cNvPr>
            <p:cNvCxnSpPr>
              <a:cxnSpLocks/>
            </p:cNvCxnSpPr>
            <p:nvPr/>
          </p:nvCxnSpPr>
          <p:spPr>
            <a:xfrm>
              <a:off x="759532" y="5504975"/>
              <a:ext cx="316213" cy="14756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C536F736-9392-E652-442F-57B68ECE3B5D}"/>
                </a:ext>
              </a:extLst>
            </p:cNvPr>
            <p:cNvCxnSpPr>
              <a:cxnSpLocks/>
            </p:cNvCxnSpPr>
            <p:nvPr/>
          </p:nvCxnSpPr>
          <p:spPr>
            <a:xfrm>
              <a:off x="833532" y="5344609"/>
              <a:ext cx="302297" cy="140822"/>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358" name="Group 357">
              <a:extLst>
                <a:ext uri="{FF2B5EF4-FFF2-40B4-BE49-F238E27FC236}">
                  <a16:creationId xmlns:a16="http://schemas.microsoft.com/office/drawing/2014/main" id="{667EDAA1-5737-0AD5-6DA7-765F2D1E7218}"/>
                </a:ext>
              </a:extLst>
            </p:cNvPr>
            <p:cNvGrpSpPr/>
            <p:nvPr/>
          </p:nvGrpSpPr>
          <p:grpSpPr>
            <a:xfrm flipH="1">
              <a:off x="1081378" y="5404553"/>
              <a:ext cx="214048" cy="255496"/>
              <a:chOff x="9819943" y="2983395"/>
              <a:chExt cx="214048" cy="255496"/>
            </a:xfrm>
          </p:grpSpPr>
          <p:cxnSp>
            <p:nvCxnSpPr>
              <p:cNvPr id="393" name="Straight Connector 392">
                <a:extLst>
                  <a:ext uri="{FF2B5EF4-FFF2-40B4-BE49-F238E27FC236}">
                    <a16:creationId xmlns:a16="http://schemas.microsoft.com/office/drawing/2014/main" id="{AA23F1CD-E9E0-67B1-1824-3718FE8975C5}"/>
                  </a:ext>
                </a:extLst>
              </p:cNvPr>
              <p:cNvCxnSpPr>
                <a:cxnSpLocks/>
              </p:cNvCxnSpPr>
              <p:nvPr/>
            </p:nvCxnSpPr>
            <p:spPr>
              <a:xfrm>
                <a:off x="9977662" y="3068028"/>
                <a:ext cx="56329" cy="170863"/>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AEBAAB84-1737-219A-56B3-3542B325C60E}"/>
                  </a:ext>
                </a:extLst>
              </p:cNvPr>
              <p:cNvCxnSpPr>
                <a:cxnSpLocks/>
              </p:cNvCxnSpPr>
              <p:nvPr/>
            </p:nvCxnSpPr>
            <p:spPr>
              <a:xfrm>
                <a:off x="9825607" y="2983395"/>
                <a:ext cx="3220" cy="141129"/>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25BE3F3-D6A8-468F-7DB4-648933880D79}"/>
                  </a:ext>
                </a:extLst>
              </p:cNvPr>
              <p:cNvCxnSpPr>
                <a:cxnSpLocks/>
              </p:cNvCxnSpPr>
              <p:nvPr/>
            </p:nvCxnSpPr>
            <p:spPr>
              <a:xfrm>
                <a:off x="9819943" y="2983535"/>
                <a:ext cx="161475" cy="8824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96" name="Straight Connector 395">
                <a:extLst>
                  <a:ext uri="{FF2B5EF4-FFF2-40B4-BE49-F238E27FC236}">
                    <a16:creationId xmlns:a16="http://schemas.microsoft.com/office/drawing/2014/main" id="{1B3FC001-6009-F922-AC6C-1B7AD76E7348}"/>
                  </a:ext>
                </a:extLst>
              </p:cNvPr>
              <p:cNvCxnSpPr>
                <a:cxnSpLocks/>
              </p:cNvCxnSpPr>
              <p:nvPr/>
            </p:nvCxnSpPr>
            <p:spPr>
              <a:xfrm flipH="1" flipV="1">
                <a:off x="9831208" y="3124356"/>
                <a:ext cx="202783" cy="107025"/>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
          <p:nvSpPr>
            <p:cNvPr id="371" name="Parallelogram 370">
              <a:extLst>
                <a:ext uri="{FF2B5EF4-FFF2-40B4-BE49-F238E27FC236}">
                  <a16:creationId xmlns:a16="http://schemas.microsoft.com/office/drawing/2014/main" id="{27543194-32A0-A3C5-F157-5C5EADF129AB}"/>
                </a:ext>
              </a:extLst>
            </p:cNvPr>
            <p:cNvSpPr/>
            <p:nvPr/>
          </p:nvSpPr>
          <p:spPr>
            <a:xfrm rot="1590108">
              <a:off x="1283378" y="4532234"/>
              <a:ext cx="928156" cy="824437"/>
            </a:xfrm>
            <a:prstGeom prst="parallelogram">
              <a:avLst>
                <a:gd name="adj" fmla="val 68266"/>
              </a:avLst>
            </a:prstGeom>
            <a:solidFill>
              <a:schemeClr val="accent1"/>
            </a:soli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2" name="Parallelogram 381">
              <a:extLst>
                <a:ext uri="{FF2B5EF4-FFF2-40B4-BE49-F238E27FC236}">
                  <a16:creationId xmlns:a16="http://schemas.microsoft.com/office/drawing/2014/main" id="{32233AA2-2B27-43CB-83BF-D6C46C2B0978}"/>
                </a:ext>
              </a:extLst>
            </p:cNvPr>
            <p:cNvSpPr/>
            <p:nvPr/>
          </p:nvSpPr>
          <p:spPr>
            <a:xfrm rot="5400000">
              <a:off x="798674" y="5635023"/>
              <a:ext cx="228529" cy="256646"/>
            </a:xfrm>
            <a:prstGeom prst="parallelogram">
              <a:avLst>
                <a:gd name="adj" fmla="val 56751"/>
              </a:avLst>
            </a:prstGeom>
            <a:solidFill>
              <a:schemeClr val="bg1">
                <a:lumMod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3" name="Arc 382">
              <a:extLst>
                <a:ext uri="{FF2B5EF4-FFF2-40B4-BE49-F238E27FC236}">
                  <a16:creationId xmlns:a16="http://schemas.microsoft.com/office/drawing/2014/main" id="{2B1E5416-F5D8-ADE4-D853-C8F15EC3DB04}"/>
                </a:ext>
              </a:extLst>
            </p:cNvPr>
            <p:cNvSpPr/>
            <p:nvPr/>
          </p:nvSpPr>
          <p:spPr>
            <a:xfrm rot="1657122" flipH="1">
              <a:off x="709635" y="5753431"/>
              <a:ext cx="417123" cy="105394"/>
            </a:xfrm>
            <a:prstGeom prst="arc">
              <a:avLst>
                <a:gd name="adj1" fmla="val 644700"/>
                <a:gd name="adj2" fmla="val 10459717"/>
              </a:avLst>
            </a:prstGeom>
            <a:ln w="6350">
              <a:solidFill>
                <a:schemeClr val="bg1">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4" name="Parallelogram 383">
              <a:extLst>
                <a:ext uri="{FF2B5EF4-FFF2-40B4-BE49-F238E27FC236}">
                  <a16:creationId xmlns:a16="http://schemas.microsoft.com/office/drawing/2014/main" id="{B3D5E4DE-5C16-3D78-CF82-E871F658AA33}"/>
                </a:ext>
              </a:extLst>
            </p:cNvPr>
            <p:cNvSpPr/>
            <p:nvPr/>
          </p:nvSpPr>
          <p:spPr>
            <a:xfrm rot="5400000">
              <a:off x="922506" y="5757351"/>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5" name="Parallelogram 384">
              <a:extLst>
                <a:ext uri="{FF2B5EF4-FFF2-40B4-BE49-F238E27FC236}">
                  <a16:creationId xmlns:a16="http://schemas.microsoft.com/office/drawing/2014/main" id="{DCEA7FF8-8EC8-E7A0-A1AB-4EC6F859B231}"/>
                </a:ext>
              </a:extLst>
            </p:cNvPr>
            <p:cNvSpPr/>
            <p:nvPr/>
          </p:nvSpPr>
          <p:spPr>
            <a:xfrm rot="5400000">
              <a:off x="804903" y="5696200"/>
              <a:ext cx="93006" cy="101624"/>
            </a:xfrm>
            <a:prstGeom prst="parallelogram">
              <a:avLst>
                <a:gd name="adj" fmla="val 59174"/>
              </a:avLst>
            </a:prstGeom>
            <a:solidFill>
              <a:schemeClr val="tx1">
                <a:lumMod val="75000"/>
                <a:lumOff val="25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6" name="Arc 385">
              <a:extLst>
                <a:ext uri="{FF2B5EF4-FFF2-40B4-BE49-F238E27FC236}">
                  <a16:creationId xmlns:a16="http://schemas.microsoft.com/office/drawing/2014/main" id="{DF9468AF-3A7B-F747-2D0A-070756915F03}"/>
                </a:ext>
              </a:extLst>
            </p:cNvPr>
            <p:cNvSpPr/>
            <p:nvPr/>
          </p:nvSpPr>
          <p:spPr>
            <a:xfrm rot="1657122" flipH="1">
              <a:off x="709635" y="584905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7" name="Arc 386">
              <a:extLst>
                <a:ext uri="{FF2B5EF4-FFF2-40B4-BE49-F238E27FC236}">
                  <a16:creationId xmlns:a16="http://schemas.microsoft.com/office/drawing/2014/main" id="{793944B0-19E6-7B66-B060-216370B0EE04}"/>
                </a:ext>
              </a:extLst>
            </p:cNvPr>
            <p:cNvSpPr/>
            <p:nvPr/>
          </p:nvSpPr>
          <p:spPr>
            <a:xfrm rot="1657122" flipH="1">
              <a:off x="709634" y="5836040"/>
              <a:ext cx="417123" cy="105394"/>
            </a:xfrm>
            <a:prstGeom prst="arc">
              <a:avLst>
                <a:gd name="adj1" fmla="val 721417"/>
                <a:gd name="adj2" fmla="val 10459717"/>
              </a:avLst>
            </a:prstGeom>
            <a:ln w="1587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8" name="Arc 387">
              <a:extLst>
                <a:ext uri="{FF2B5EF4-FFF2-40B4-BE49-F238E27FC236}">
                  <a16:creationId xmlns:a16="http://schemas.microsoft.com/office/drawing/2014/main" id="{512D6A15-F3DC-79D8-92EE-C5FA8E289CB0}"/>
                </a:ext>
              </a:extLst>
            </p:cNvPr>
            <p:cNvSpPr/>
            <p:nvPr/>
          </p:nvSpPr>
          <p:spPr>
            <a:xfrm rot="1657122" flipH="1">
              <a:off x="709638" y="5820286"/>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389" name="Arc 388">
              <a:extLst>
                <a:ext uri="{FF2B5EF4-FFF2-40B4-BE49-F238E27FC236}">
                  <a16:creationId xmlns:a16="http://schemas.microsoft.com/office/drawing/2014/main" id="{DD99A8C7-94D5-FA22-6782-53A44D58D4CF}"/>
                </a:ext>
              </a:extLst>
            </p:cNvPr>
            <p:cNvSpPr/>
            <p:nvPr/>
          </p:nvSpPr>
          <p:spPr>
            <a:xfrm rot="1657122" flipH="1">
              <a:off x="709638" y="5804531"/>
              <a:ext cx="417123" cy="105394"/>
            </a:xfrm>
            <a:prstGeom prst="arc">
              <a:avLst>
                <a:gd name="adj1" fmla="val 721417"/>
                <a:gd name="adj2" fmla="val 10459717"/>
              </a:avLst>
            </a:prstGeom>
            <a:ln w="15875">
              <a:solidFill>
                <a:srgbClr val="7F7F7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z="1200">
                <a:latin typeface="Arial" panose="020B0604020202020204" pitchFamily="34" charset="0"/>
                <a:cs typeface="Arial" panose="020B0604020202020204" pitchFamily="34" charset="0"/>
              </a:endParaRPr>
            </a:p>
          </p:txBody>
        </p:sp>
        <p:sp>
          <p:nvSpPr>
            <p:cNvPr id="265" name="Parallelogram 264">
              <a:extLst>
                <a:ext uri="{FF2B5EF4-FFF2-40B4-BE49-F238E27FC236}">
                  <a16:creationId xmlns:a16="http://schemas.microsoft.com/office/drawing/2014/main" id="{5B159F8B-CA8C-7C24-C4B2-D88D92738159}"/>
                </a:ext>
              </a:extLst>
            </p:cNvPr>
            <p:cNvSpPr/>
            <p:nvPr/>
          </p:nvSpPr>
          <p:spPr>
            <a:xfrm rot="16200000" flipH="1">
              <a:off x="1458419" y="4797215"/>
              <a:ext cx="907743" cy="878587"/>
            </a:xfrm>
            <a:prstGeom prst="parallelogram">
              <a:avLst>
                <a:gd name="adj" fmla="val 55388"/>
              </a:avLst>
            </a:prstGeom>
            <a:gradFill>
              <a:gsLst>
                <a:gs pos="0">
                  <a:schemeClr val="accent3"/>
                </a:gs>
                <a:gs pos="49000">
                  <a:srgbClr val="60A899"/>
                </a:gs>
              </a:gsLst>
              <a:lin ang="0" scaled="0"/>
            </a:grad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a:latin typeface="Arial" panose="020B0604020202020204" pitchFamily="34" charset="0"/>
                <a:cs typeface="Arial" panose="020B0604020202020204" pitchFamily="34" charset="0"/>
              </a:endParaRPr>
            </a:p>
          </p:txBody>
        </p:sp>
      </p:grpSp>
      <p:grpSp>
        <p:nvGrpSpPr>
          <p:cNvPr id="390" name="Group 389">
            <a:extLst>
              <a:ext uri="{FF2B5EF4-FFF2-40B4-BE49-F238E27FC236}">
                <a16:creationId xmlns:a16="http://schemas.microsoft.com/office/drawing/2014/main" id="{D0DC10A9-7298-459B-B8C5-93D4E0339FE9}"/>
              </a:ext>
            </a:extLst>
          </p:cNvPr>
          <p:cNvGrpSpPr/>
          <p:nvPr/>
        </p:nvGrpSpPr>
        <p:grpSpPr>
          <a:xfrm>
            <a:off x="5274591" y="710994"/>
            <a:ext cx="1287865" cy="1539429"/>
            <a:chOff x="5274591" y="710994"/>
            <a:chExt cx="1287865" cy="1539429"/>
          </a:xfrm>
        </p:grpSpPr>
        <p:sp>
          <p:nvSpPr>
            <p:cNvPr id="391" name="Rectangle 390">
              <a:extLst>
                <a:ext uri="{FF2B5EF4-FFF2-40B4-BE49-F238E27FC236}">
                  <a16:creationId xmlns:a16="http://schemas.microsoft.com/office/drawing/2014/main" id="{099713BD-90EA-4CB6-9DE5-963B1F3241AA}"/>
                </a:ext>
              </a:extLst>
            </p:cNvPr>
            <p:cNvSpPr/>
            <p:nvPr/>
          </p:nvSpPr>
          <p:spPr>
            <a:xfrm>
              <a:off x="6223597" y="2113511"/>
              <a:ext cx="338859" cy="136912"/>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Rectangle 391">
              <a:extLst>
                <a:ext uri="{FF2B5EF4-FFF2-40B4-BE49-F238E27FC236}">
                  <a16:creationId xmlns:a16="http://schemas.microsoft.com/office/drawing/2014/main" id="{C7ED3461-2910-4E45-BE01-EF8C86A662D5}"/>
                </a:ext>
              </a:extLst>
            </p:cNvPr>
            <p:cNvSpPr/>
            <p:nvPr/>
          </p:nvSpPr>
          <p:spPr>
            <a:xfrm rot="18489545">
              <a:off x="6307559" y="2086565"/>
              <a:ext cx="171553" cy="67195"/>
            </a:xfrm>
            <a:prstGeom prst="rect">
              <a:avLst/>
            </a:prstGeom>
            <a:solidFill>
              <a:srgbClr val="E2E2E2"/>
            </a:solidFill>
            <a:ln>
              <a:noFill/>
            </a:ln>
            <a:scene3d>
              <a:camera prst="orthographicFront">
                <a:rot lat="1200000" lon="3600000" rev="360000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97" name="Straight Connector 396">
              <a:extLst>
                <a:ext uri="{FF2B5EF4-FFF2-40B4-BE49-F238E27FC236}">
                  <a16:creationId xmlns:a16="http://schemas.microsoft.com/office/drawing/2014/main" id="{13BB9C82-5E53-4A21-ADAC-934CC62EEAC6}"/>
                </a:ext>
              </a:extLst>
            </p:cNvPr>
            <p:cNvCxnSpPr>
              <a:cxnSpLocks/>
            </p:cNvCxnSpPr>
            <p:nvPr/>
          </p:nvCxnSpPr>
          <p:spPr>
            <a:xfrm>
              <a:off x="5304732" y="760601"/>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8" name="Rectangle: Rounded Corners 397">
              <a:extLst>
                <a:ext uri="{FF2B5EF4-FFF2-40B4-BE49-F238E27FC236}">
                  <a16:creationId xmlns:a16="http://schemas.microsoft.com/office/drawing/2014/main" id="{9A322CAE-7010-4C70-9E49-D3799C423882}"/>
                </a:ext>
              </a:extLst>
            </p:cNvPr>
            <p:cNvSpPr/>
            <p:nvPr/>
          </p:nvSpPr>
          <p:spPr>
            <a:xfrm flipH="1">
              <a:off x="5274591" y="710994"/>
              <a:ext cx="43200" cy="162000"/>
            </a:xfrm>
            <a:prstGeom prst="roundRect">
              <a:avLst>
                <a:gd name="adj" fmla="val 50000"/>
              </a:avLst>
            </a:prstGeom>
            <a:solidFill>
              <a:srgbClr val="CBE8E1"/>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0" name="Rectangle: Rounded Corners 399">
              <a:extLst>
                <a:ext uri="{FF2B5EF4-FFF2-40B4-BE49-F238E27FC236}">
                  <a16:creationId xmlns:a16="http://schemas.microsoft.com/office/drawing/2014/main" id="{3051E80B-87DE-4FC2-AF16-1F1CB9DEB19E}"/>
                </a:ext>
              </a:extLst>
            </p:cNvPr>
            <p:cNvSpPr/>
            <p:nvPr/>
          </p:nvSpPr>
          <p:spPr>
            <a:xfrm flipH="1">
              <a:off x="6335042" y="1978532"/>
              <a:ext cx="43200" cy="162000"/>
            </a:xfrm>
            <a:prstGeom prst="roundRect">
              <a:avLst>
                <a:gd name="adj" fmla="val 50000"/>
              </a:avLst>
            </a:prstGeom>
            <a:solidFill>
              <a:srgbClr val="E2E2E2"/>
            </a:solidFill>
            <a:ln>
              <a:solidFill>
                <a:schemeClr val="tx1">
                  <a:lumMod val="60000"/>
                  <a:lumOff val="40000"/>
                </a:schemeClr>
              </a:solidFill>
            </a:ln>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1" name="Straight Connector 400">
            <a:extLst>
              <a:ext uri="{FF2B5EF4-FFF2-40B4-BE49-F238E27FC236}">
                <a16:creationId xmlns:a16="http://schemas.microsoft.com/office/drawing/2014/main" id="{8DA2ECE6-B2FB-4B01-992D-3E8E3B3AB44B}"/>
              </a:ext>
            </a:extLst>
          </p:cNvPr>
          <p:cNvCxnSpPr>
            <a:cxnSpLocks/>
          </p:cNvCxnSpPr>
          <p:nvPr/>
        </p:nvCxnSpPr>
        <p:spPr>
          <a:xfrm>
            <a:off x="5296191" y="710994"/>
            <a:ext cx="1060451" cy="1267538"/>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61" name="Rectangle 460">
            <a:extLst>
              <a:ext uri="{FF2B5EF4-FFF2-40B4-BE49-F238E27FC236}">
                <a16:creationId xmlns:a16="http://schemas.microsoft.com/office/drawing/2014/main" id="{CFABF157-1442-47C7-BAF4-27DF759894CE}"/>
              </a:ext>
            </a:extLst>
          </p:cNvPr>
          <p:cNvSpPr/>
          <p:nvPr/>
        </p:nvSpPr>
        <p:spPr>
          <a:xfrm>
            <a:off x="5082617" y="2546013"/>
            <a:ext cx="161228" cy="308105"/>
          </a:xfrm>
          <a:prstGeom prst="rect">
            <a:avLst/>
          </a:prstGeom>
          <a:solidFill>
            <a:schemeClr val="accent3"/>
          </a:solidFill>
          <a:ln w="6350">
            <a:noFill/>
          </a:ln>
          <a:scene3d>
            <a:camera prst="orthographicFront">
              <a:rot lat="1200000" lon="180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irect Access Storage 10">
            <a:extLst>
              <a:ext uri="{FF2B5EF4-FFF2-40B4-BE49-F238E27FC236}">
                <a16:creationId xmlns:a16="http://schemas.microsoft.com/office/drawing/2014/main" id="{568D5317-A719-4A54-98D4-5530CBD9C899}"/>
              </a:ext>
            </a:extLst>
          </p:cNvPr>
          <p:cNvSpPr/>
          <p:nvPr/>
        </p:nvSpPr>
        <p:spPr>
          <a:xfrm>
            <a:off x="5035972" y="2794198"/>
            <a:ext cx="421021" cy="79844"/>
          </a:xfrm>
          <a:prstGeom prst="flowChartMagneticDrum">
            <a:avLst/>
          </a:prstGeom>
          <a:ln w="6350"/>
          <a:scene3d>
            <a:camera prst="orthographicFront">
              <a:rot lat="1200000" lon="36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3" name="Rectangle 402">
            <a:hlinkHover r:id="rId5" action="ppaction://hlinksldjump"/>
            <a:extLst>
              <a:ext uri="{FF2B5EF4-FFF2-40B4-BE49-F238E27FC236}">
                <a16:creationId xmlns:a16="http://schemas.microsoft.com/office/drawing/2014/main" id="{74509A62-463D-442F-8163-CA4443119BBB}"/>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4" name="TextBox 373">
            <a:hlinkClick r:id="" action="ppaction://hlinkshowjump?jump=nextslide"/>
            <a:extLst>
              <a:ext uri="{FF2B5EF4-FFF2-40B4-BE49-F238E27FC236}">
                <a16:creationId xmlns:a16="http://schemas.microsoft.com/office/drawing/2014/main" id="{7722694E-4000-430A-946D-4DF625638BA2}"/>
              </a:ext>
            </a:extLst>
          </p:cNvPr>
          <p:cNvSpPr txBox="1"/>
          <p:nvPr/>
        </p:nvSpPr>
        <p:spPr>
          <a:xfrm>
            <a:off x="5404462" y="2448847"/>
            <a:ext cx="1539204" cy="323165"/>
          </a:xfrm>
          <a:prstGeom prst="rect">
            <a:avLst/>
          </a:prstGeom>
          <a:solidFill>
            <a:schemeClr val="bg1"/>
          </a:solidFill>
        </p:spPr>
        <p:txBody>
          <a:bodyPr wrap="none" rtlCol="0">
            <a:spAutoFit/>
          </a:bodyPr>
          <a:lstStyle/>
          <a:p>
            <a:r>
              <a:rPr lang="en-GB" sz="1500" dirty="0"/>
              <a:t>Flow chemistry</a:t>
            </a:r>
          </a:p>
        </p:txBody>
      </p:sp>
      <p:pic>
        <p:nvPicPr>
          <p:cNvPr id="402" name="Graphic 401" descr="Magnifying glass with solid fill">
            <a:hlinkClick r:id="" action="ppaction://hlinkshowjump?jump=nextslide"/>
            <a:extLst>
              <a:ext uri="{FF2B5EF4-FFF2-40B4-BE49-F238E27FC236}">
                <a16:creationId xmlns:a16="http://schemas.microsoft.com/office/drawing/2014/main" id="{29DB6AE6-9D01-4C9B-B019-09C4B1A185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20396" y="2206360"/>
            <a:ext cx="900000" cy="900000"/>
          </a:xfrm>
          <a:prstGeom prst="rect">
            <a:avLst/>
          </a:prstGeom>
        </p:spPr>
      </p:pic>
      <p:sp>
        <p:nvSpPr>
          <p:cNvPr id="404" name="Oval 403">
            <a:hlinkClick r:id="" action="ppaction://hlinkshowjump?jump=nextslide"/>
            <a:extLst>
              <a:ext uri="{FF2B5EF4-FFF2-40B4-BE49-F238E27FC236}">
                <a16:creationId xmlns:a16="http://schemas.microsoft.com/office/drawing/2014/main" id="{DD7D1855-FF23-4393-8C1A-A51B44CEC229}"/>
              </a:ext>
            </a:extLst>
          </p:cNvPr>
          <p:cNvSpPr/>
          <p:nvPr/>
        </p:nvSpPr>
        <p:spPr>
          <a:xfrm rot="18655796">
            <a:off x="4000420" y="1041305"/>
            <a:ext cx="1529717" cy="240940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5" name="Title 1">
            <a:extLst>
              <a:ext uri="{FF2B5EF4-FFF2-40B4-BE49-F238E27FC236}">
                <a16:creationId xmlns:a16="http://schemas.microsoft.com/office/drawing/2014/main" id="{47BDBD1E-EFC9-460E-87D1-F22B0CA6338A}"/>
              </a:ext>
            </a:extLst>
          </p:cNvPr>
          <p:cNvSpPr>
            <a:spLocks noGrp="1"/>
          </p:cNvSpPr>
          <p:nvPr>
            <p:ph type="title"/>
          </p:nvPr>
        </p:nvSpPr>
        <p:spPr>
          <a:xfrm>
            <a:off x="356420" y="365125"/>
            <a:ext cx="4367531" cy="743149"/>
          </a:xfrm>
        </p:spPr>
        <p:txBody>
          <a:bodyPr>
            <a:noAutofit/>
          </a:bodyPr>
          <a:lstStyle/>
          <a:p>
            <a:r>
              <a:rPr lang="en-GB" dirty="0"/>
              <a:t>Explore the picture for information</a:t>
            </a:r>
          </a:p>
        </p:txBody>
      </p:sp>
      <p:sp>
        <p:nvSpPr>
          <p:cNvPr id="406" name="TextBox 405">
            <a:extLst>
              <a:ext uri="{FF2B5EF4-FFF2-40B4-BE49-F238E27FC236}">
                <a16:creationId xmlns:a16="http://schemas.microsoft.com/office/drawing/2014/main" id="{1EFAB2D0-818F-4313-A12B-BF70CABBEBE6}"/>
              </a:ext>
            </a:extLst>
          </p:cNvPr>
          <p:cNvSpPr txBox="1"/>
          <p:nvPr/>
        </p:nvSpPr>
        <p:spPr>
          <a:xfrm>
            <a:off x="356420" y="1333794"/>
            <a:ext cx="2571228" cy="276999"/>
          </a:xfrm>
          <a:prstGeom prst="rect">
            <a:avLst/>
          </a:prstGeom>
          <a:noFill/>
        </p:spPr>
        <p:txBody>
          <a:bodyPr wrap="square" rtlCol="0">
            <a:spAutoFit/>
          </a:bodyPr>
          <a:lstStyle/>
          <a:p>
            <a:r>
              <a:rPr lang="en-GB" sz="1200" dirty="0"/>
              <a:t>There are 8 features to explore</a:t>
            </a:r>
          </a:p>
        </p:txBody>
      </p:sp>
    </p:spTree>
    <p:custDataLst>
      <p:tags r:id="rId1"/>
    </p:custDataLst>
    <p:extLst>
      <p:ext uri="{BB962C8B-B14F-4D97-AF65-F5344CB8AC3E}">
        <p14:creationId xmlns:p14="http://schemas.microsoft.com/office/powerpoint/2010/main" val="11784221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55B7DA4-523D-45AA-8ACD-B11D0AC06A5B"/>
  <p:tag name="ISPRING_CMI5_LAUNCH_METHOD" val="any window"/>
  <p:tag name="ISPRING_SCORM_REPORT_STATUS" val="0"/>
  <p:tag name="ISPRINGCLOUDFOLDERID" val="1"/>
  <p:tag name="ISPRINGONLINEFOLDERID" val="1"/>
  <p:tag name="ISPRING_OUTPUT_FOLDER" val="[[&quot;\u001F\uFFFD~F{0CF44E91-031B-4E02-8AC8-B97EE7DCB1FC}&quot;,&quot;C:\\Users\\sherw\\Documents\\Work backu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ORIGINAL_SIZE&quot;},&quot;accessibilitySettings&quot;:{&quot;enabled&quot;:&quot;T_FALSE&quot;,&quot;invertReadingOrder&quot;:&quot;T_FALSE&quot;},&quot;compressionSettings&quot;:{&quot;imageSettings&quot;:{&quot;jpegQuality&quot;:70},&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videoScale&quot;:14.4},&quot;ispringOnlineSettings&quot;:{&quot;onlineDestinationFolderId&quot;:&quot;1&quot;},&quot;cloudSettings&quot;:{&quot;onlineDestinationFolderId&quot;:&quot;1&quot;},&quot;wordSettings&quot;:{&quot;printCopies&quot;:1},&quot;studioSettings&quot;:{&quot;onlineDestinationFolderId&quot;:&quot;0&quot;,&quot;uploadSources&quot;:true}}"/>
  <p:tag name="ISPRING-SUITE_ISPRING_CURRENT_GRADING_VERSION" val="v2"/>
  <p:tag name="ISPRING_PRESENTATION_TITLE" val="Impact_hotspots (23-1-26)"/>
  <p:tag name="ISPRING_FIRST_PUBLISH" val="1"/>
  <p:tag name="ISPRING_SCORM_ENDPOINT" val="&lt;endpoint&gt;&lt;enable&gt;0&lt;/enable&gt;&lt;lrs&gt;https://&lt;/lrs&gt;&lt;auth&gt;0&lt;/auth&gt;&lt;login&gt;&lt;/login&gt;&lt;password&gt;&lt;/password&gt;&lt;key&gt;&lt;/key&gt;&lt;name&gt;&lt;/name&gt;&lt;email&gt;&lt;/email&gt;&lt;/endpoint&gt;&#10;"/>
  <p:tag name="ISPRING-SUITE_ISPRING_GRADING_SETTINGS_V2" val="{&quot;alternatives&quot;:[{&quot;slides&quot;:{&quot;slides_to_view&quot;:{&quot;percent&quot;:100},&quot;group_id&quot;:&quot;all slides&quot;},&quot;name&quot;:&quot;&quot;}]}"/>
</p:tagLst>
</file>

<file path=ppt/tags/tag10.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7F80C55B-7D42-4239-BA56-22A04A243B04}:386"/>
</p:tagLst>
</file>

<file path=ppt/tags/tag11.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AD077BC7-573E-469F-A33E-16279040F831}:393"/>
</p:tagLst>
</file>

<file path=ppt/tags/tag1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51BFEB68-2437-4E9B-AC35-6D33E495E443}:387"/>
</p:tagLst>
</file>

<file path=ppt/tags/tag13.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DF056B1B-199D-41B4-859C-262DDA6CCC67}:394"/>
</p:tagLst>
</file>

<file path=ppt/tags/tag14.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8648FD2E-FEBA-402C-9329-E7E37BDAEF6E}:389"/>
</p:tagLst>
</file>

<file path=ppt/tags/tag15.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765B850D-85A0-431C-AAFA-347D3F9B9DD6}:395"/>
</p:tagLst>
</file>

<file path=ppt/tags/tag16.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6A004E4C-C503-46F8-8B52-E40C6D3755BD}:391"/>
</p:tagLst>
</file>

<file path=ppt/tags/tag17.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75B37B83-046F-4338-86FD-DEB274A54790}:396"/>
</p:tagLst>
</file>

<file path=ppt/tags/tag18.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4F113C4D-3146-49D7-A2A5-9C8774BE67C1}:390"/>
</p:tagLst>
</file>

<file path=ppt/tags/tag19.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D33F4727-460A-4EA3-A632-E835E71862D1}:397"/>
</p:tagLst>
</file>

<file path=ppt/tags/tag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CA140E67-3D09-4C8A-AEAC-7C88DC457899}:258"/>
</p:tagLst>
</file>

<file path=ppt/tags/tag20.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2D0DBAFC-18F7-4C3E-8245-349248C0BDBD}:388"/>
</p:tagLst>
</file>

<file path=ppt/tags/tag21.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162DD5E3-127E-4519-B56C-0BD2DC826D4C}:398"/>
</p:tagLst>
</file>

<file path=ppt/tags/tag2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B989E6E6-9A4B-434D-B094-732A88777CE5}:409"/>
</p:tagLst>
</file>

<file path=ppt/tags/tag23.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0D3A94A7-D4A7-409B-B4C9-3D8D04B4B9EF}:410"/>
</p:tagLst>
</file>

<file path=ppt/tags/tag24.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1BB0DE73-7464-46B2-B8C0-6660D17B06C3}:411"/>
</p:tagLst>
</file>

<file path=ppt/tags/tag25.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0F92657B-CBE3-4467-ADF7-7E1981495F95}:351"/>
</p:tagLst>
</file>

<file path=ppt/tags/tag26.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C4E88015-C097-4EA1-8FDA-3D98AB07FC6A}:400"/>
</p:tagLst>
</file>

<file path=ppt/tags/tag27.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2F1383AE-190B-441C-ADB4-EB72BD60E765}:413"/>
</p:tagLst>
</file>

<file path=ppt/tags/tag28.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087F6EC1-0BB7-4532-8A2C-8AD5DC1738B6}:401"/>
</p:tagLst>
</file>

<file path=ppt/tags/tag29.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F300BC01-4E74-4DEC-B7CE-5CE1E382A75A}:406"/>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E6181751-8887-49E8-A84B-BA6A4FDED30D}:431"/>
</p:tagLst>
</file>

<file path=ppt/tags/tag30.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1DFABCFC-DFD9-4BE8-BE6E-9469E35B6F33}:402"/>
</p:tagLst>
</file>

<file path=ppt/tags/tag31.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778C14F8-8347-4186-9E60-8F9A15B62C60}:403"/>
</p:tagLst>
</file>

<file path=ppt/tags/tag3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6B71143B-FDE9-4B2E-91B5-0E7D346663F9}:404"/>
</p:tagLst>
</file>

<file path=ppt/tags/tag33.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B9337590-8F0A-4137-A823-29B8A504F89A}:412"/>
</p:tagLst>
</file>

<file path=ppt/tags/tag34.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B8AEDC4B-588C-4809-9D76-5715965803A0}:366"/>
</p:tagLst>
</file>

<file path=ppt/tags/tag35.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44ADF829-CB48-4951-9861-76D26C01CFB5}:376"/>
</p:tagLst>
</file>

<file path=ppt/tags/tag36.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977886BE-BC3C-4274-85AD-2BD423353E62}:408"/>
</p:tagLst>
</file>

<file path=ppt/tags/tag37.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AD18302C-829E-4657-9A26-B441285C2CC4}:359"/>
</p:tagLst>
</file>

<file path=ppt/tags/tag38.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F06E80A6-10C9-417C-B265-04C288AB4257}:370"/>
</p:tagLst>
</file>

<file path=ppt/tags/tag39.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9E73D4D7-D550-4DA3-B4B6-872E4B6B2049}:361"/>
</p:tagLst>
</file>

<file path=ppt/tags/tag4.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F794E68F-842A-498F-B6B0-4900F071A514}:430"/>
</p:tagLst>
</file>

<file path=ppt/tags/tag40.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1D4D4F6F-B0A0-47D0-A901-CCA77710FD06}:362"/>
</p:tagLst>
</file>

<file path=ppt/tags/tag41.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874DB252-51F9-4E09-B39A-8EB66AE5653E}:363"/>
</p:tagLst>
</file>

<file path=ppt/tags/tag4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55C13537-6B23-4171-B336-AB1C135586D8}:364"/>
</p:tagLst>
</file>

<file path=ppt/tags/tag43.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A2AE1B02-BFE1-40C7-82A5-7142F6E1837B}:414"/>
</p:tagLst>
</file>

<file path=ppt/tags/tag44.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49FECC0A-5C2E-44CC-A7A6-B0CF9C47D04F}:371"/>
</p:tagLst>
</file>

<file path=ppt/tags/tag45.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2107E871-15F5-4FD7-A117-4B8CDA1A85FE}:352"/>
</p:tagLst>
</file>

<file path=ppt/tags/tag46.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CDA3C27C-6E83-498D-B4B8-467F2F8AEAD8}:407"/>
</p:tagLst>
</file>

<file path=ppt/tags/tag47.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0B7BDC36-8734-47DA-8D2F-1E67D01AE3FC}:416"/>
</p:tagLst>
</file>

<file path=ppt/tags/tag48.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78644A96-6896-415C-BA39-1C77653C2A70}:379"/>
</p:tagLst>
</file>

<file path=ppt/tags/tag49.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CAA7A8EE-64E9-48F6-8E50-0731A2ABA36E}:417"/>
</p:tagLst>
</file>

<file path=ppt/tags/tag5.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53E35531-7B10-4D2D-B7EB-F5D34F26412B}:321"/>
</p:tagLst>
</file>

<file path=ppt/tags/tag50.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A3109E52-7859-4547-B442-FE8E00EA5828}:426"/>
</p:tagLst>
</file>

<file path=ppt/tags/tag51.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85448736-1129-4E1E-9034-EF5DFCEFF665}:418"/>
</p:tagLst>
</file>

<file path=ppt/tags/tag5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25DC865C-8B12-4D7C-91C8-816C5EDC35C7}:378"/>
</p:tagLst>
</file>

<file path=ppt/tags/tag53.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B0D98F25-1D51-4B2D-8815-4CF5FAFC4F49}:419"/>
</p:tagLst>
</file>

<file path=ppt/tags/tag54.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AA93742E-816B-4C7D-A969-610D4F7F73E9}:382"/>
</p:tagLst>
</file>

<file path=ppt/tags/tag55.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702FB035-8AFF-4EA3-B826-B3FBEE5BFED5}:420"/>
</p:tagLst>
</file>

<file path=ppt/tags/tag56.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2984357E-5BE8-414F-9040-FB31623D23E5}:427"/>
</p:tagLst>
</file>

<file path=ppt/tags/tag57.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920BB809-D423-4F7A-A964-BCFB44CAA9C9}:421"/>
</p:tagLst>
</file>

<file path=ppt/tags/tag58.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829755F6-860B-4563-9932-A1AF8224FCF4}:383"/>
</p:tagLst>
</file>

<file path=ppt/tags/tag59.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18D937BB-DC5E-4E5A-B9B1-FDA8E0DBD743}:425"/>
</p:tagLst>
</file>

<file path=ppt/tags/tag6.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844BE6F0-DBC4-4FFB-A418-3693B79F3233}:385"/>
</p:tagLst>
</file>

<file path=ppt/tags/tag60.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2DF496AD-112D-4244-8960-7A300C3FB0D7}:428"/>
</p:tagLst>
</file>

<file path=ppt/tags/tag61.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3682E2B7-480B-4A3F-BDAB-A4558D2296C6}:422"/>
</p:tagLst>
</file>

<file path=ppt/tags/tag6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734661D5-0718-4C20-A55D-363D32CC70DF}:380"/>
</p:tagLst>
</file>

<file path=ppt/tags/tag63.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9622E140-0D0F-4074-B6EC-AAB4B603DEF8}:423"/>
</p:tagLst>
</file>

<file path=ppt/tags/tag64.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B4F090D2-D788-4A07-901D-B9DF5A8BA6BF}:381"/>
</p:tagLst>
</file>

<file path=ppt/tags/tag65.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1557B010-78E2-4CBB-8C92-4F4CC4872BBE}:424"/>
</p:tagLst>
</file>

<file path=ppt/tags/tag66.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AA76CAF3-CFF4-4DB8-A4F4-AE1731DAD7A3}:429"/>
</p:tagLst>
</file>

<file path=ppt/tags/tag67.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5CE455B3-18CB-493F-A014-2F554F0229EE}:415"/>
</p:tagLst>
</file>

<file path=ppt/tags/tag68.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45C05D7F-7522-4F19-8EE6-B7CDA040D904}:295"/>
</p:tagLst>
</file>

<file path=ppt/tags/tag69.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61646DF1-CC88-4FE4-92FD-20A6733F8433}:360"/>
</p:tagLst>
</file>

<file path=ppt/tags/tag7.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C4C8193E-8CB1-4A88-A919-1625BE434168}:399"/>
</p:tagLst>
</file>

<file path=ppt/tags/tag70.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58A98F8F-E97E-4D4F-9013-F3D2FC02E44A}:435"/>
</p:tagLst>
</file>

<file path=ppt/tags/tag71.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5A238EB6-009B-443B-865D-73DB0FC5478B}:436"/>
</p:tagLst>
</file>

<file path=ppt/tags/tag7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681EE49F-1D92-43B0-B8CD-47704F6A6896}:434"/>
</p:tagLst>
</file>

<file path=ppt/tags/tag73.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F92580F4-40BF-4410-A05B-E2B5A219CFA4}:433"/>
</p:tagLst>
</file>

<file path=ppt/tags/tag74.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3ED23904-AF32-409E-8F6F-F63F5EF31EEE}:271"/>
</p:tagLst>
</file>

<file path=ppt/tags/tag8.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4DD9B408-D00C-49E4-B8ED-C6476699F8D3}:384"/>
</p:tagLst>
</file>

<file path=ppt/tags/tag9.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1E4063C2-CA39-48D0-A584-D0444B0A3312}:392"/>
</p:tagLst>
</file>

<file path=ppt/theme/theme1.xml><?xml version="1.0" encoding="utf-8"?>
<a:theme xmlns:a="http://schemas.openxmlformats.org/drawingml/2006/main" name="Master 01: Title, Chapter, etc.">
  <a:themeElements>
    <a:clrScheme name="TransPharm">
      <a:dk1>
        <a:srgbClr val="0D5263"/>
      </a:dk1>
      <a:lt1>
        <a:sysClr val="window" lastClr="FFFFFF"/>
      </a:lt1>
      <a:dk2>
        <a:srgbClr val="3F3F3F"/>
      </a:dk2>
      <a:lt2>
        <a:srgbClr val="FFFFFF"/>
      </a:lt2>
      <a:accent1>
        <a:srgbClr val="6AAEA0"/>
      </a:accent1>
      <a:accent2>
        <a:srgbClr val="BCD3D0"/>
      </a:accent2>
      <a:accent3>
        <a:srgbClr val="2B7A7C"/>
      </a:accent3>
      <a:accent4>
        <a:srgbClr val="542378"/>
      </a:accent4>
      <a:accent5>
        <a:srgbClr val="7030A0"/>
      </a:accent5>
      <a:accent6>
        <a:srgbClr val="9966FF"/>
      </a:accent6>
      <a:hlink>
        <a:srgbClr val="BF9000"/>
      </a:hlink>
      <a:folHlink>
        <a:srgbClr val="DEA900"/>
      </a:folHlink>
    </a:clrScheme>
    <a:fontScheme name="TransPharm">
      <a:majorFont>
        <a:latin typeface="Noto Sans"/>
        <a:ea typeface="Arial"/>
        <a:cs typeface="Arial"/>
      </a:majorFont>
      <a:minorFont>
        <a:latin typeface="Noto Sans"/>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3013_TransPharm_Presentation_Template_01.potx" id="{BAB7608D-C468-42E1-9E5E-B7A2E2F7CF65}" vid="{B00B0E7E-FEDA-448D-A594-44C1AEC959E6}"/>
    </a:ext>
  </a:extLst>
</a:theme>
</file>

<file path=ppt/theme/theme2.xml><?xml version="1.0" encoding="utf-8"?>
<a:theme xmlns:a="http://schemas.openxmlformats.org/drawingml/2006/main" name="Master 02: Content">
  <a:themeElements>
    <a:clrScheme name="TransPharm">
      <a:dk1>
        <a:srgbClr val="3F3F3F"/>
      </a:dk1>
      <a:lt1>
        <a:sysClr val="window" lastClr="FFFFFF"/>
      </a:lt1>
      <a:dk2>
        <a:srgbClr val="0D5263"/>
      </a:dk2>
      <a:lt2>
        <a:srgbClr val="FFFFFF"/>
      </a:lt2>
      <a:accent1>
        <a:srgbClr val="6AAEA0"/>
      </a:accent1>
      <a:accent2>
        <a:srgbClr val="BCD3D0"/>
      </a:accent2>
      <a:accent3>
        <a:srgbClr val="2B7A7C"/>
      </a:accent3>
      <a:accent4>
        <a:srgbClr val="542378"/>
      </a:accent4>
      <a:accent5>
        <a:srgbClr val="7030A0"/>
      </a:accent5>
      <a:accent6>
        <a:srgbClr val="9966FF"/>
      </a:accent6>
      <a:hlink>
        <a:srgbClr val="BF9000"/>
      </a:hlink>
      <a:folHlink>
        <a:srgbClr val="DEA900"/>
      </a:folHlink>
    </a:clrScheme>
    <a:fontScheme name="Custom 1">
      <a:majorFont>
        <a:latin typeface="Noto Sans"/>
        <a:ea typeface="Arial"/>
        <a:cs typeface="Arial"/>
      </a:majorFont>
      <a:minorFont>
        <a:latin typeface="Noto Sans"/>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3013_TransPharm_Presentation_Template_01.potx" id="{BAB7608D-C468-42E1-9E5E-B7A2E2F7CF65}" vid="{D9004689-2F8D-49BD-9C57-5E1AC23EF9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06FDCADCFF5C45BE7FF63A049BDD98" ma:contentTypeVersion="2" ma:contentTypeDescription="Create a new document." ma:contentTypeScope="" ma:versionID="7bb9545fd91ce74e08319fbb0b41a7fa">
  <xsd:schema xmlns:xsd="http://www.w3.org/2001/XMLSchema" xmlns:xs="http://www.w3.org/2001/XMLSchema" xmlns:p="http://schemas.microsoft.com/office/2006/metadata/properties" xmlns:ns2="863f9862-be0a-45c5-b452-c8b729d66417" targetNamespace="http://schemas.microsoft.com/office/2006/metadata/properties" ma:root="true" ma:fieldsID="0acb70ceba612316b1c9be4e3b5a972f" ns2:_="">
    <xsd:import namespace="863f9862-be0a-45c5-b452-c8b729d66417"/>
    <xsd:element name="properties">
      <xsd:complexType>
        <xsd:sequence>
          <xsd:element name="documentManagement">
            <xsd:complexType>
              <xsd:all>
                <xsd:element ref="ns2:WP_x0020_lead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3f9862-be0a-45c5-b452-c8b729d66417" elementFormDefault="qualified">
    <xsd:import namespace="http://schemas.microsoft.com/office/2006/documentManagement/types"/>
    <xsd:import namespace="http://schemas.microsoft.com/office/infopath/2007/PartnerControls"/>
    <xsd:element name="WP_x0020_leader" ma:index="8" ma:displayName="WP leader" ma:description="Who is the WP leader" ma:list="UserInfo" ma:SearchPeopleOnly="false" ma:SharePointGroup="0" ma:internalName="WP_x0020_lead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WP_x0020_leader xmlns="863f9862-be0a-45c5-b452-c8b729d66417">
      <UserInfo>
        <DisplayName>rodrigo.vidaurre@ecologic.eu</DisplayName>
        <AccountId>63</AccountId>
        <AccountType/>
      </UserInfo>
    </WP_x0020_leade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85C22F-407F-4C8F-9278-DF6DA6596A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3f9862-be0a-45c5-b452-c8b729d664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EBF0BD-259D-4E45-9745-4D3540B6F7CE}">
  <ds:schemaRefs>
    <ds:schemaRef ds:uri="http://purl.org/dc/elements/1.1/"/>
    <ds:schemaRef ds:uri="http://purl.org/dc/terms/"/>
    <ds:schemaRef ds:uri="http://schemas.microsoft.com/office/infopath/2007/PartnerControls"/>
    <ds:schemaRef ds:uri="http://purl.org/dc/dcmitype/"/>
    <ds:schemaRef ds:uri="863f9862-be0a-45c5-b452-c8b729d66417"/>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66C2A2C5-C1E5-4935-9C83-950B7E7BB1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33013_TransPharm_Presentation_Template_01</Template>
  <TotalTime>9087</TotalTime>
  <Words>5074</Words>
  <Application>Microsoft Office PowerPoint</Application>
  <DocSecurity>0</DocSecurity>
  <PresentationFormat>Widescreen</PresentationFormat>
  <Paragraphs>482</Paragraphs>
  <Slides>73</Slides>
  <Notes>73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73</vt:i4>
      </vt:variant>
    </vt:vector>
  </HeadingPairs>
  <TitlesOfParts>
    <vt:vector size="81" baseType="lpstr">
      <vt:lpstr>Aptos</vt:lpstr>
      <vt:lpstr>Arial</vt:lpstr>
      <vt:lpstr>Noto Sans</vt:lpstr>
      <vt:lpstr>Symbol</vt:lpstr>
      <vt:lpstr>Tahoma</vt:lpstr>
      <vt:lpstr>Wingdings</vt:lpstr>
      <vt:lpstr>Master 01: Title, Chapter, etc.</vt:lpstr>
      <vt:lpstr>Master 02: Content</vt:lpstr>
      <vt:lpstr>Sustainable healthcare: Action for environmental protection</vt:lpstr>
      <vt:lpstr>The life cycle of a pharmaceutical product</vt:lpstr>
      <vt:lpstr>The life cycle of a pharmaceutical product</vt:lpstr>
      <vt:lpstr>Interactive manufacturing plant</vt:lpstr>
      <vt:lpstr>Pharmaceutical manufacturing</vt:lpstr>
      <vt:lpstr>Explore the picture for information</vt:lpstr>
      <vt:lpstr>Explore the picture for information</vt:lpstr>
      <vt:lpstr>PowerPoint Presentation</vt:lpstr>
      <vt:lpstr>Explore the picture for information</vt:lpstr>
      <vt:lpstr>PowerPoint Presentation</vt:lpstr>
      <vt:lpstr>Explore the picture for information</vt:lpstr>
      <vt:lpstr>PowerPoint Presentation</vt:lpstr>
      <vt:lpstr>Explore the picture for information</vt:lpstr>
      <vt:lpstr>PowerPoint Presentation</vt:lpstr>
      <vt:lpstr>Explore the picture for information</vt:lpstr>
      <vt:lpstr>PowerPoint Presentation</vt:lpstr>
      <vt:lpstr>Explore the picture for information</vt:lpstr>
      <vt:lpstr>PowerPoint Presentation</vt:lpstr>
      <vt:lpstr>Explore the picture for information</vt:lpstr>
      <vt:lpstr>PowerPoint Presentation</vt:lpstr>
      <vt:lpstr>Explore the picture for information</vt:lpstr>
      <vt:lpstr>PowerPoint Presentation</vt:lpstr>
      <vt:lpstr>Pharmaceutical manufacturing</vt:lpstr>
      <vt:lpstr>Interactive hospital</vt:lpstr>
      <vt:lpstr>Hospital</vt:lpstr>
      <vt:lpstr>Click on a room</vt:lpstr>
      <vt:lpstr>Reception and waiting area</vt:lpstr>
      <vt:lpstr>Reception and waiting area</vt:lpstr>
      <vt:lpstr>Surgery theatre</vt:lpstr>
      <vt:lpstr>Patient ward</vt:lpstr>
      <vt:lpstr>Waste and sterilisation area</vt:lpstr>
      <vt:lpstr>Hospital</vt:lpstr>
      <vt:lpstr>Interactive pharmacy</vt:lpstr>
      <vt:lpstr>Pharmacy</vt:lpstr>
      <vt:lpstr>Click on a room for information</vt:lpstr>
      <vt:lpstr>Dispensary and shop front</vt:lpstr>
      <vt:lpstr>Waste collection </vt:lpstr>
      <vt:lpstr>Chemical storage and preparation</vt:lpstr>
      <vt:lpstr>Private consultation area</vt:lpstr>
      <vt:lpstr>Bathroom</vt:lpstr>
      <vt:lpstr>Storeroom/ staff room</vt:lpstr>
      <vt:lpstr>Pharmacy</vt:lpstr>
      <vt:lpstr>Pharmaceuticals in the environment</vt:lpstr>
      <vt:lpstr>How do pharmaceuticals enter the environment?</vt:lpstr>
      <vt:lpstr>Environment</vt:lpstr>
      <vt:lpstr>Environment</vt:lpstr>
      <vt:lpstr>Factory</vt:lpstr>
      <vt:lpstr>Environment</vt:lpstr>
      <vt:lpstr>Factory</vt:lpstr>
      <vt:lpstr>Environment</vt:lpstr>
      <vt:lpstr>Hospital</vt:lpstr>
      <vt:lpstr>Environment</vt:lpstr>
      <vt:lpstr>Farm</vt:lpstr>
      <vt:lpstr>Environment</vt:lpstr>
      <vt:lpstr>Farm</vt:lpstr>
      <vt:lpstr>Environment</vt:lpstr>
      <vt:lpstr>River</vt:lpstr>
      <vt:lpstr>Environment</vt:lpstr>
      <vt:lpstr>River</vt:lpstr>
      <vt:lpstr>Environment</vt:lpstr>
      <vt:lpstr>Water treatment</vt:lpstr>
      <vt:lpstr>Environment</vt:lpstr>
      <vt:lpstr>Home</vt:lpstr>
      <vt:lpstr>Environment</vt:lpstr>
      <vt:lpstr>Home</vt:lpstr>
      <vt:lpstr>Positive actions</vt:lpstr>
      <vt:lpstr>Credits</vt:lpstr>
      <vt:lpstr>Sources</vt:lpstr>
      <vt:lpstr>Sources</vt:lpstr>
      <vt:lpstr>Sources</vt:lpstr>
      <vt:lpstr>Acknowledgements</vt:lpstr>
      <vt:lpstr>Instructor guidance</vt:lpstr>
      <vt:lpstr>We hope you enjoyed this resource. Have you seen our other content?</vt:lpstr>
    </vt:vector>
  </TitlesOfParts>
  <Manager/>
  <Company>Ecologic Institute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Impact_hotspots (23-1-26)</dc:title>
  <dc:subject/>
  <dc:creator>Nathalie De Coensel</dc:creator>
  <cp:keywords/>
  <dc:description/>
  <cp:lastModifiedBy>James Sherwood</cp:lastModifiedBy>
  <cp:revision>120</cp:revision>
  <dcterms:created xsi:type="dcterms:W3CDTF">2022-10-13T07:29:48Z</dcterms:created>
  <dcterms:modified xsi:type="dcterms:W3CDTF">2026-01-26T09:57:12Z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0x0101008F06FDCADCFF5C45BE7FF63A049BDD98</vt:lpwstr>
  </property>
</Properties>
</file>