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Lst>
  <p:notesMasterIdLst>
    <p:notesMasterId r:id="rId79"/>
  </p:notesMasterIdLst>
  <p:sldIdLst>
    <p:sldId id="258" r:id="rId6"/>
    <p:sldId id="431" r:id="rId7"/>
    <p:sldId id="430" r:id="rId8"/>
    <p:sldId id="321" r:id="rId9"/>
    <p:sldId id="385" r:id="rId10"/>
    <p:sldId id="399" r:id="rId11"/>
    <p:sldId id="384" r:id="rId12"/>
    <p:sldId id="392" r:id="rId13"/>
    <p:sldId id="386" r:id="rId14"/>
    <p:sldId id="393" r:id="rId15"/>
    <p:sldId id="387" r:id="rId16"/>
    <p:sldId id="394" r:id="rId17"/>
    <p:sldId id="389" r:id="rId18"/>
    <p:sldId id="395" r:id="rId19"/>
    <p:sldId id="391" r:id="rId20"/>
    <p:sldId id="396" r:id="rId21"/>
    <p:sldId id="390" r:id="rId22"/>
    <p:sldId id="397" r:id="rId23"/>
    <p:sldId id="388" r:id="rId24"/>
    <p:sldId id="398" r:id="rId25"/>
    <p:sldId id="409" r:id="rId26"/>
    <p:sldId id="410" r:id="rId27"/>
    <p:sldId id="411" r:id="rId28"/>
    <p:sldId id="351" r:id="rId29"/>
    <p:sldId id="400" r:id="rId30"/>
    <p:sldId id="413" r:id="rId31"/>
    <p:sldId id="401" r:id="rId32"/>
    <p:sldId id="406" r:id="rId33"/>
    <p:sldId id="402" r:id="rId34"/>
    <p:sldId id="403" r:id="rId35"/>
    <p:sldId id="404" r:id="rId36"/>
    <p:sldId id="412" r:id="rId37"/>
    <p:sldId id="366" r:id="rId38"/>
    <p:sldId id="376" r:id="rId39"/>
    <p:sldId id="408" r:id="rId40"/>
    <p:sldId id="359" r:id="rId41"/>
    <p:sldId id="370" r:id="rId42"/>
    <p:sldId id="361" r:id="rId43"/>
    <p:sldId id="362" r:id="rId44"/>
    <p:sldId id="363" r:id="rId45"/>
    <p:sldId id="364" r:id="rId46"/>
    <p:sldId id="414" r:id="rId47"/>
    <p:sldId id="371" r:id="rId48"/>
    <p:sldId id="352" r:id="rId49"/>
    <p:sldId id="407" r:id="rId50"/>
    <p:sldId id="416" r:id="rId51"/>
    <p:sldId id="379" r:id="rId52"/>
    <p:sldId id="417" r:id="rId53"/>
    <p:sldId id="426" r:id="rId54"/>
    <p:sldId id="418" r:id="rId55"/>
    <p:sldId id="378" r:id="rId56"/>
    <p:sldId id="419" r:id="rId57"/>
    <p:sldId id="382" r:id="rId58"/>
    <p:sldId id="420" r:id="rId59"/>
    <p:sldId id="427" r:id="rId60"/>
    <p:sldId id="421" r:id="rId61"/>
    <p:sldId id="383" r:id="rId62"/>
    <p:sldId id="425" r:id="rId63"/>
    <p:sldId id="428" r:id="rId64"/>
    <p:sldId id="422" r:id="rId65"/>
    <p:sldId id="380" r:id="rId66"/>
    <p:sldId id="423" r:id="rId67"/>
    <p:sldId id="381" r:id="rId68"/>
    <p:sldId id="424" r:id="rId69"/>
    <p:sldId id="429" r:id="rId70"/>
    <p:sldId id="415" r:id="rId71"/>
    <p:sldId id="295" r:id="rId72"/>
    <p:sldId id="360" r:id="rId73"/>
    <p:sldId id="435" r:id="rId74"/>
    <p:sldId id="436" r:id="rId75"/>
    <p:sldId id="434" r:id="rId76"/>
    <p:sldId id="433" r:id="rId77"/>
    <p:sldId id="271" r:id="rId78"/>
  </p:sldIdLst>
  <p:sldSz cx="12192000" cy="6858000"/>
  <p:notesSz cx="12192000" cy="6858000"/>
  <p:custDataLst>
    <p:tags r:id="rId80"/>
  </p:custDataLst>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521415D9-36F7-43E2-AB2F-B90AF26B5E84}">
      <p14:sectionLst xmlns:p14="http://schemas.microsoft.com/office/powerpoint/2010/main">
        <p14:section name="Frontmatter" id="{1925D7C0-6188-46F4-9FB6-D8EE501B0898}">
          <p14:sldIdLst>
            <p14:sldId id="258"/>
            <p14:sldId id="431"/>
            <p14:sldId id="430"/>
          </p14:sldIdLst>
        </p14:section>
        <p14:section name="Manufacture" id="{AF36A0FC-BC00-4A8C-BD1B-8EAA78E61B1A}">
          <p14:sldIdLst>
            <p14:sldId id="321"/>
            <p14:sldId id="385"/>
            <p14:sldId id="399"/>
            <p14:sldId id="384"/>
            <p14:sldId id="392"/>
            <p14:sldId id="386"/>
            <p14:sldId id="393"/>
            <p14:sldId id="387"/>
            <p14:sldId id="394"/>
            <p14:sldId id="389"/>
            <p14:sldId id="395"/>
            <p14:sldId id="391"/>
            <p14:sldId id="396"/>
            <p14:sldId id="390"/>
            <p14:sldId id="397"/>
            <p14:sldId id="388"/>
            <p14:sldId id="398"/>
            <p14:sldId id="409"/>
            <p14:sldId id="410"/>
            <p14:sldId id="411"/>
          </p14:sldIdLst>
        </p14:section>
        <p14:section name="Hospital" id="{72971033-595A-4B3D-9B38-52784E04F83B}">
          <p14:sldIdLst>
            <p14:sldId id="351"/>
            <p14:sldId id="400"/>
            <p14:sldId id="413"/>
            <p14:sldId id="401"/>
            <p14:sldId id="406"/>
            <p14:sldId id="402"/>
            <p14:sldId id="403"/>
            <p14:sldId id="404"/>
            <p14:sldId id="412"/>
          </p14:sldIdLst>
        </p14:section>
        <p14:section name="Pharmacy" id="{4DCD7112-3EE3-4CFC-A61B-DB0F5754914A}">
          <p14:sldIdLst>
            <p14:sldId id="366"/>
            <p14:sldId id="376"/>
            <p14:sldId id="408"/>
            <p14:sldId id="359"/>
            <p14:sldId id="370"/>
            <p14:sldId id="361"/>
            <p14:sldId id="362"/>
            <p14:sldId id="363"/>
            <p14:sldId id="364"/>
            <p14:sldId id="414"/>
          </p14:sldIdLst>
        </p14:section>
        <p14:section name="Environment" id="{5DA8C523-C797-4A71-BF47-9C6CE583B3A4}">
          <p14:sldIdLst>
            <p14:sldId id="371"/>
            <p14:sldId id="352"/>
            <p14:sldId id="407"/>
            <p14:sldId id="416"/>
            <p14:sldId id="379"/>
            <p14:sldId id="417"/>
            <p14:sldId id="426"/>
            <p14:sldId id="418"/>
            <p14:sldId id="378"/>
            <p14:sldId id="419"/>
            <p14:sldId id="382"/>
            <p14:sldId id="420"/>
            <p14:sldId id="427"/>
            <p14:sldId id="421"/>
            <p14:sldId id="383"/>
            <p14:sldId id="425"/>
            <p14:sldId id="428"/>
            <p14:sldId id="422"/>
            <p14:sldId id="380"/>
            <p14:sldId id="423"/>
            <p14:sldId id="381"/>
            <p14:sldId id="424"/>
            <p14:sldId id="429"/>
            <p14:sldId id="415"/>
          </p14:sldIdLst>
        </p14:section>
        <p14:section name="Backmatter" id="{085E1067-C4B2-4F42-966E-1E652BE09012}">
          <p14:sldIdLst>
            <p14:sldId id="295"/>
            <p14:sldId id="360"/>
            <p14:sldId id="435"/>
            <p14:sldId id="436"/>
            <p14:sldId id="434"/>
            <p14:sldId id="433"/>
            <p14:sldId id="2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CED"/>
    <a:srgbClr val="216061"/>
    <a:srgbClr val="C58A4F"/>
    <a:srgbClr val="996633"/>
    <a:srgbClr val="B7BE94"/>
    <a:srgbClr val="284741"/>
    <a:srgbClr val="DFF4F5"/>
    <a:srgbClr val="6AD0D2"/>
    <a:srgbClr val="E6E6E6"/>
    <a:srgbClr val="DCF3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88" autoAdjust="0"/>
    <p:restoredTop sz="94660"/>
  </p:normalViewPr>
  <p:slideViewPr>
    <p:cSldViewPr>
      <p:cViewPr varScale="1">
        <p:scale>
          <a:sx n="109" d="100"/>
          <a:sy n="109" d="100"/>
        </p:scale>
        <p:origin x="1068"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3A163B0D-6DFB-4E28-BF9C-C4D1BF9F4322}" type="datetimeFigureOut">
              <a:rPr lang="en-US" smtClean="0"/>
              <a:t>1/26/2026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0EA5D8C5-9FA9-4C9A-AB0C-2580F2228516}" type="slidenum">
              <a:rPr lang="en-US" smtClean="0"/>
              <a:t>‹#›</a:t>
            </a:fld>
            <a:endParaRPr lang="en-US"/>
          </a:p>
        </p:txBody>
      </p:sp>
    </p:spTree>
    <p:extLst>
      <p:ext uri="{BB962C8B-B14F-4D97-AF65-F5344CB8AC3E}">
        <p14:creationId xmlns:p14="http://schemas.microsoft.com/office/powerpoint/2010/main" val="634217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1</a:t>
            </a:fld>
            <a:endParaRPr lang="en-US"/>
          </a:p>
        </p:txBody>
      </p:sp>
    </p:spTree>
    <p:extLst>
      <p:ext uri="{BB962C8B-B14F-4D97-AF65-F5344CB8AC3E}">
        <p14:creationId xmlns:p14="http://schemas.microsoft.com/office/powerpoint/2010/main" val="4292856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10</a:t>
            </a:fld>
            <a:endParaRPr lang="en-US"/>
          </a:p>
        </p:txBody>
      </p:sp>
    </p:spTree>
    <p:extLst>
      <p:ext uri="{BB962C8B-B14F-4D97-AF65-F5344CB8AC3E}">
        <p14:creationId xmlns:p14="http://schemas.microsoft.com/office/powerpoint/2010/main" val="585194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11</a:t>
            </a:fld>
            <a:endParaRPr lang="en-US"/>
          </a:p>
        </p:txBody>
      </p:sp>
    </p:spTree>
    <p:extLst>
      <p:ext uri="{BB962C8B-B14F-4D97-AF65-F5344CB8AC3E}">
        <p14:creationId xmlns:p14="http://schemas.microsoft.com/office/powerpoint/2010/main" val="3446227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12</a:t>
            </a:fld>
            <a:endParaRPr lang="en-US"/>
          </a:p>
        </p:txBody>
      </p:sp>
    </p:spTree>
    <p:extLst>
      <p:ext uri="{BB962C8B-B14F-4D97-AF65-F5344CB8AC3E}">
        <p14:creationId xmlns:p14="http://schemas.microsoft.com/office/powerpoint/2010/main" val="236069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13</a:t>
            </a:fld>
            <a:endParaRPr lang="en-US"/>
          </a:p>
        </p:txBody>
      </p:sp>
    </p:spTree>
    <p:extLst>
      <p:ext uri="{BB962C8B-B14F-4D97-AF65-F5344CB8AC3E}">
        <p14:creationId xmlns:p14="http://schemas.microsoft.com/office/powerpoint/2010/main" val="3071904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14</a:t>
            </a:fld>
            <a:endParaRPr lang="en-US"/>
          </a:p>
        </p:txBody>
      </p:sp>
    </p:spTree>
    <p:extLst>
      <p:ext uri="{BB962C8B-B14F-4D97-AF65-F5344CB8AC3E}">
        <p14:creationId xmlns:p14="http://schemas.microsoft.com/office/powerpoint/2010/main" val="646407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15</a:t>
            </a:fld>
            <a:endParaRPr lang="en-US"/>
          </a:p>
        </p:txBody>
      </p:sp>
    </p:spTree>
    <p:extLst>
      <p:ext uri="{BB962C8B-B14F-4D97-AF65-F5344CB8AC3E}">
        <p14:creationId xmlns:p14="http://schemas.microsoft.com/office/powerpoint/2010/main" val="2393749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16</a:t>
            </a:fld>
            <a:endParaRPr lang="en-US"/>
          </a:p>
        </p:txBody>
      </p:sp>
    </p:spTree>
    <p:extLst>
      <p:ext uri="{BB962C8B-B14F-4D97-AF65-F5344CB8AC3E}">
        <p14:creationId xmlns:p14="http://schemas.microsoft.com/office/powerpoint/2010/main" val="3991364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17</a:t>
            </a:fld>
            <a:endParaRPr lang="en-US"/>
          </a:p>
        </p:txBody>
      </p:sp>
    </p:spTree>
    <p:extLst>
      <p:ext uri="{BB962C8B-B14F-4D97-AF65-F5344CB8AC3E}">
        <p14:creationId xmlns:p14="http://schemas.microsoft.com/office/powerpoint/2010/main" val="1802551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18</a:t>
            </a:fld>
            <a:endParaRPr lang="en-US"/>
          </a:p>
        </p:txBody>
      </p:sp>
    </p:spTree>
    <p:extLst>
      <p:ext uri="{BB962C8B-B14F-4D97-AF65-F5344CB8AC3E}">
        <p14:creationId xmlns:p14="http://schemas.microsoft.com/office/powerpoint/2010/main" val="794483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19</a:t>
            </a:fld>
            <a:endParaRPr lang="en-US"/>
          </a:p>
        </p:txBody>
      </p:sp>
    </p:spTree>
    <p:extLst>
      <p:ext uri="{BB962C8B-B14F-4D97-AF65-F5344CB8AC3E}">
        <p14:creationId xmlns:p14="http://schemas.microsoft.com/office/powerpoint/2010/main" val="3255069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2</a:t>
            </a:fld>
            <a:endParaRPr lang="en-US"/>
          </a:p>
        </p:txBody>
      </p:sp>
    </p:spTree>
    <p:extLst>
      <p:ext uri="{BB962C8B-B14F-4D97-AF65-F5344CB8AC3E}">
        <p14:creationId xmlns:p14="http://schemas.microsoft.com/office/powerpoint/2010/main" val="1595361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20</a:t>
            </a:fld>
            <a:endParaRPr lang="en-US"/>
          </a:p>
        </p:txBody>
      </p:sp>
    </p:spTree>
    <p:extLst>
      <p:ext uri="{BB962C8B-B14F-4D97-AF65-F5344CB8AC3E}">
        <p14:creationId xmlns:p14="http://schemas.microsoft.com/office/powerpoint/2010/main" val="1988314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21</a:t>
            </a:fld>
            <a:endParaRPr lang="en-US"/>
          </a:p>
        </p:txBody>
      </p:sp>
    </p:spTree>
    <p:extLst>
      <p:ext uri="{BB962C8B-B14F-4D97-AF65-F5344CB8AC3E}">
        <p14:creationId xmlns:p14="http://schemas.microsoft.com/office/powerpoint/2010/main" val="3974512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22</a:t>
            </a:fld>
            <a:endParaRPr lang="en-US"/>
          </a:p>
        </p:txBody>
      </p:sp>
    </p:spTree>
    <p:extLst>
      <p:ext uri="{BB962C8B-B14F-4D97-AF65-F5344CB8AC3E}">
        <p14:creationId xmlns:p14="http://schemas.microsoft.com/office/powerpoint/2010/main" val="3853586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23</a:t>
            </a:fld>
            <a:endParaRPr lang="en-US"/>
          </a:p>
        </p:txBody>
      </p:sp>
    </p:spTree>
    <p:extLst>
      <p:ext uri="{BB962C8B-B14F-4D97-AF65-F5344CB8AC3E}">
        <p14:creationId xmlns:p14="http://schemas.microsoft.com/office/powerpoint/2010/main" val="83529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24</a:t>
            </a:fld>
            <a:endParaRPr lang="en-US"/>
          </a:p>
        </p:txBody>
      </p:sp>
    </p:spTree>
    <p:extLst>
      <p:ext uri="{BB962C8B-B14F-4D97-AF65-F5344CB8AC3E}">
        <p14:creationId xmlns:p14="http://schemas.microsoft.com/office/powerpoint/2010/main" val="3339695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25</a:t>
            </a:fld>
            <a:endParaRPr lang="en-US"/>
          </a:p>
        </p:txBody>
      </p:sp>
    </p:spTree>
    <p:extLst>
      <p:ext uri="{BB962C8B-B14F-4D97-AF65-F5344CB8AC3E}">
        <p14:creationId xmlns:p14="http://schemas.microsoft.com/office/powerpoint/2010/main" val="3486890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26</a:t>
            </a:fld>
            <a:endParaRPr lang="en-US"/>
          </a:p>
        </p:txBody>
      </p:sp>
    </p:spTree>
    <p:extLst>
      <p:ext uri="{BB962C8B-B14F-4D97-AF65-F5344CB8AC3E}">
        <p14:creationId xmlns:p14="http://schemas.microsoft.com/office/powerpoint/2010/main" val="67105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27</a:t>
            </a:fld>
            <a:endParaRPr lang="en-US"/>
          </a:p>
        </p:txBody>
      </p:sp>
    </p:spTree>
    <p:extLst>
      <p:ext uri="{BB962C8B-B14F-4D97-AF65-F5344CB8AC3E}">
        <p14:creationId xmlns:p14="http://schemas.microsoft.com/office/powerpoint/2010/main" val="1390725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28</a:t>
            </a:fld>
            <a:endParaRPr lang="en-US"/>
          </a:p>
        </p:txBody>
      </p:sp>
    </p:spTree>
    <p:extLst>
      <p:ext uri="{BB962C8B-B14F-4D97-AF65-F5344CB8AC3E}">
        <p14:creationId xmlns:p14="http://schemas.microsoft.com/office/powerpoint/2010/main" val="3657511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29</a:t>
            </a:fld>
            <a:endParaRPr lang="en-US"/>
          </a:p>
        </p:txBody>
      </p:sp>
    </p:spTree>
    <p:extLst>
      <p:ext uri="{BB962C8B-B14F-4D97-AF65-F5344CB8AC3E}">
        <p14:creationId xmlns:p14="http://schemas.microsoft.com/office/powerpoint/2010/main" val="2187507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3</a:t>
            </a:fld>
            <a:endParaRPr lang="en-US"/>
          </a:p>
        </p:txBody>
      </p:sp>
    </p:spTree>
    <p:extLst>
      <p:ext uri="{BB962C8B-B14F-4D97-AF65-F5344CB8AC3E}">
        <p14:creationId xmlns:p14="http://schemas.microsoft.com/office/powerpoint/2010/main" val="495118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30</a:t>
            </a:fld>
            <a:endParaRPr lang="en-US"/>
          </a:p>
        </p:txBody>
      </p:sp>
    </p:spTree>
    <p:extLst>
      <p:ext uri="{BB962C8B-B14F-4D97-AF65-F5344CB8AC3E}">
        <p14:creationId xmlns:p14="http://schemas.microsoft.com/office/powerpoint/2010/main" val="1291483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31</a:t>
            </a:fld>
            <a:endParaRPr lang="en-US"/>
          </a:p>
        </p:txBody>
      </p:sp>
    </p:spTree>
    <p:extLst>
      <p:ext uri="{BB962C8B-B14F-4D97-AF65-F5344CB8AC3E}">
        <p14:creationId xmlns:p14="http://schemas.microsoft.com/office/powerpoint/2010/main" val="2195151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32</a:t>
            </a:fld>
            <a:endParaRPr lang="en-US"/>
          </a:p>
        </p:txBody>
      </p:sp>
    </p:spTree>
    <p:extLst>
      <p:ext uri="{BB962C8B-B14F-4D97-AF65-F5344CB8AC3E}">
        <p14:creationId xmlns:p14="http://schemas.microsoft.com/office/powerpoint/2010/main" val="3167816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33</a:t>
            </a:fld>
            <a:endParaRPr lang="en-US"/>
          </a:p>
        </p:txBody>
      </p:sp>
    </p:spTree>
    <p:extLst>
      <p:ext uri="{BB962C8B-B14F-4D97-AF65-F5344CB8AC3E}">
        <p14:creationId xmlns:p14="http://schemas.microsoft.com/office/powerpoint/2010/main" val="4127094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34</a:t>
            </a:fld>
            <a:endParaRPr lang="en-US"/>
          </a:p>
        </p:txBody>
      </p:sp>
    </p:spTree>
    <p:extLst>
      <p:ext uri="{BB962C8B-B14F-4D97-AF65-F5344CB8AC3E}">
        <p14:creationId xmlns:p14="http://schemas.microsoft.com/office/powerpoint/2010/main" val="2207810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35</a:t>
            </a:fld>
            <a:endParaRPr lang="en-US"/>
          </a:p>
        </p:txBody>
      </p:sp>
    </p:spTree>
    <p:extLst>
      <p:ext uri="{BB962C8B-B14F-4D97-AF65-F5344CB8AC3E}">
        <p14:creationId xmlns:p14="http://schemas.microsoft.com/office/powerpoint/2010/main" val="1535076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36</a:t>
            </a:fld>
            <a:endParaRPr lang="en-US"/>
          </a:p>
        </p:txBody>
      </p:sp>
    </p:spTree>
    <p:extLst>
      <p:ext uri="{BB962C8B-B14F-4D97-AF65-F5344CB8AC3E}">
        <p14:creationId xmlns:p14="http://schemas.microsoft.com/office/powerpoint/2010/main" val="2781959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37</a:t>
            </a:fld>
            <a:endParaRPr lang="en-US"/>
          </a:p>
        </p:txBody>
      </p:sp>
    </p:spTree>
    <p:extLst>
      <p:ext uri="{BB962C8B-B14F-4D97-AF65-F5344CB8AC3E}">
        <p14:creationId xmlns:p14="http://schemas.microsoft.com/office/powerpoint/2010/main" val="1603066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38</a:t>
            </a:fld>
            <a:endParaRPr lang="en-US"/>
          </a:p>
        </p:txBody>
      </p:sp>
    </p:spTree>
    <p:extLst>
      <p:ext uri="{BB962C8B-B14F-4D97-AF65-F5344CB8AC3E}">
        <p14:creationId xmlns:p14="http://schemas.microsoft.com/office/powerpoint/2010/main" val="682983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39</a:t>
            </a:fld>
            <a:endParaRPr lang="en-US"/>
          </a:p>
        </p:txBody>
      </p:sp>
    </p:spTree>
    <p:extLst>
      <p:ext uri="{BB962C8B-B14F-4D97-AF65-F5344CB8AC3E}">
        <p14:creationId xmlns:p14="http://schemas.microsoft.com/office/powerpoint/2010/main" val="3514941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4</a:t>
            </a:fld>
            <a:endParaRPr lang="en-US"/>
          </a:p>
        </p:txBody>
      </p:sp>
    </p:spTree>
    <p:extLst>
      <p:ext uri="{BB962C8B-B14F-4D97-AF65-F5344CB8AC3E}">
        <p14:creationId xmlns:p14="http://schemas.microsoft.com/office/powerpoint/2010/main" val="3095265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40</a:t>
            </a:fld>
            <a:endParaRPr lang="en-US"/>
          </a:p>
        </p:txBody>
      </p:sp>
    </p:spTree>
    <p:extLst>
      <p:ext uri="{BB962C8B-B14F-4D97-AF65-F5344CB8AC3E}">
        <p14:creationId xmlns:p14="http://schemas.microsoft.com/office/powerpoint/2010/main" val="29858776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41</a:t>
            </a:fld>
            <a:endParaRPr lang="en-US"/>
          </a:p>
        </p:txBody>
      </p:sp>
    </p:spTree>
    <p:extLst>
      <p:ext uri="{BB962C8B-B14F-4D97-AF65-F5344CB8AC3E}">
        <p14:creationId xmlns:p14="http://schemas.microsoft.com/office/powerpoint/2010/main" val="15489806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42</a:t>
            </a:fld>
            <a:endParaRPr lang="en-US"/>
          </a:p>
        </p:txBody>
      </p:sp>
    </p:spTree>
    <p:extLst>
      <p:ext uri="{BB962C8B-B14F-4D97-AF65-F5344CB8AC3E}">
        <p14:creationId xmlns:p14="http://schemas.microsoft.com/office/powerpoint/2010/main" val="11837671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43</a:t>
            </a:fld>
            <a:endParaRPr lang="en-US"/>
          </a:p>
        </p:txBody>
      </p:sp>
    </p:spTree>
    <p:extLst>
      <p:ext uri="{BB962C8B-B14F-4D97-AF65-F5344CB8AC3E}">
        <p14:creationId xmlns:p14="http://schemas.microsoft.com/office/powerpoint/2010/main" val="3023952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44</a:t>
            </a:fld>
            <a:endParaRPr lang="en-US"/>
          </a:p>
        </p:txBody>
      </p:sp>
    </p:spTree>
    <p:extLst>
      <p:ext uri="{BB962C8B-B14F-4D97-AF65-F5344CB8AC3E}">
        <p14:creationId xmlns:p14="http://schemas.microsoft.com/office/powerpoint/2010/main" val="40232564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45</a:t>
            </a:fld>
            <a:endParaRPr lang="en-US"/>
          </a:p>
        </p:txBody>
      </p:sp>
    </p:spTree>
    <p:extLst>
      <p:ext uri="{BB962C8B-B14F-4D97-AF65-F5344CB8AC3E}">
        <p14:creationId xmlns:p14="http://schemas.microsoft.com/office/powerpoint/2010/main" val="32260417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46</a:t>
            </a:fld>
            <a:endParaRPr lang="en-US"/>
          </a:p>
        </p:txBody>
      </p:sp>
    </p:spTree>
    <p:extLst>
      <p:ext uri="{BB962C8B-B14F-4D97-AF65-F5344CB8AC3E}">
        <p14:creationId xmlns:p14="http://schemas.microsoft.com/office/powerpoint/2010/main" val="36333168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47</a:t>
            </a:fld>
            <a:endParaRPr lang="en-US"/>
          </a:p>
        </p:txBody>
      </p:sp>
    </p:spTree>
    <p:extLst>
      <p:ext uri="{BB962C8B-B14F-4D97-AF65-F5344CB8AC3E}">
        <p14:creationId xmlns:p14="http://schemas.microsoft.com/office/powerpoint/2010/main" val="21005588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48</a:t>
            </a:fld>
            <a:endParaRPr lang="en-US"/>
          </a:p>
        </p:txBody>
      </p:sp>
    </p:spTree>
    <p:extLst>
      <p:ext uri="{BB962C8B-B14F-4D97-AF65-F5344CB8AC3E}">
        <p14:creationId xmlns:p14="http://schemas.microsoft.com/office/powerpoint/2010/main" val="15300287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49</a:t>
            </a:fld>
            <a:endParaRPr lang="en-US"/>
          </a:p>
        </p:txBody>
      </p:sp>
    </p:spTree>
    <p:extLst>
      <p:ext uri="{BB962C8B-B14F-4D97-AF65-F5344CB8AC3E}">
        <p14:creationId xmlns:p14="http://schemas.microsoft.com/office/powerpoint/2010/main" val="2355331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5</a:t>
            </a:fld>
            <a:endParaRPr lang="en-US"/>
          </a:p>
        </p:txBody>
      </p:sp>
    </p:spTree>
    <p:extLst>
      <p:ext uri="{BB962C8B-B14F-4D97-AF65-F5344CB8AC3E}">
        <p14:creationId xmlns:p14="http://schemas.microsoft.com/office/powerpoint/2010/main" val="8261908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50</a:t>
            </a:fld>
            <a:endParaRPr lang="en-US"/>
          </a:p>
        </p:txBody>
      </p:sp>
    </p:spTree>
    <p:extLst>
      <p:ext uri="{BB962C8B-B14F-4D97-AF65-F5344CB8AC3E}">
        <p14:creationId xmlns:p14="http://schemas.microsoft.com/office/powerpoint/2010/main" val="30072305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51</a:t>
            </a:fld>
            <a:endParaRPr lang="en-US"/>
          </a:p>
        </p:txBody>
      </p:sp>
    </p:spTree>
    <p:extLst>
      <p:ext uri="{BB962C8B-B14F-4D97-AF65-F5344CB8AC3E}">
        <p14:creationId xmlns:p14="http://schemas.microsoft.com/office/powerpoint/2010/main" val="30060388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52</a:t>
            </a:fld>
            <a:endParaRPr lang="en-US"/>
          </a:p>
        </p:txBody>
      </p:sp>
    </p:spTree>
    <p:extLst>
      <p:ext uri="{BB962C8B-B14F-4D97-AF65-F5344CB8AC3E}">
        <p14:creationId xmlns:p14="http://schemas.microsoft.com/office/powerpoint/2010/main" val="7034738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53</a:t>
            </a:fld>
            <a:endParaRPr lang="en-US"/>
          </a:p>
        </p:txBody>
      </p:sp>
    </p:spTree>
    <p:extLst>
      <p:ext uri="{BB962C8B-B14F-4D97-AF65-F5344CB8AC3E}">
        <p14:creationId xmlns:p14="http://schemas.microsoft.com/office/powerpoint/2010/main" val="13568498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54</a:t>
            </a:fld>
            <a:endParaRPr lang="en-US"/>
          </a:p>
        </p:txBody>
      </p:sp>
    </p:spTree>
    <p:extLst>
      <p:ext uri="{BB962C8B-B14F-4D97-AF65-F5344CB8AC3E}">
        <p14:creationId xmlns:p14="http://schemas.microsoft.com/office/powerpoint/2010/main" val="7508482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55</a:t>
            </a:fld>
            <a:endParaRPr lang="en-US"/>
          </a:p>
        </p:txBody>
      </p:sp>
    </p:spTree>
    <p:extLst>
      <p:ext uri="{BB962C8B-B14F-4D97-AF65-F5344CB8AC3E}">
        <p14:creationId xmlns:p14="http://schemas.microsoft.com/office/powerpoint/2010/main" val="30802258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56</a:t>
            </a:fld>
            <a:endParaRPr lang="en-US"/>
          </a:p>
        </p:txBody>
      </p:sp>
    </p:spTree>
    <p:extLst>
      <p:ext uri="{BB962C8B-B14F-4D97-AF65-F5344CB8AC3E}">
        <p14:creationId xmlns:p14="http://schemas.microsoft.com/office/powerpoint/2010/main" val="24253645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57</a:t>
            </a:fld>
            <a:endParaRPr lang="en-US"/>
          </a:p>
        </p:txBody>
      </p:sp>
    </p:spTree>
    <p:extLst>
      <p:ext uri="{BB962C8B-B14F-4D97-AF65-F5344CB8AC3E}">
        <p14:creationId xmlns:p14="http://schemas.microsoft.com/office/powerpoint/2010/main" val="29301701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58</a:t>
            </a:fld>
            <a:endParaRPr lang="en-US"/>
          </a:p>
        </p:txBody>
      </p:sp>
    </p:spTree>
    <p:extLst>
      <p:ext uri="{BB962C8B-B14F-4D97-AF65-F5344CB8AC3E}">
        <p14:creationId xmlns:p14="http://schemas.microsoft.com/office/powerpoint/2010/main" val="7193448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59</a:t>
            </a:fld>
            <a:endParaRPr lang="en-US"/>
          </a:p>
        </p:txBody>
      </p:sp>
    </p:spTree>
    <p:extLst>
      <p:ext uri="{BB962C8B-B14F-4D97-AF65-F5344CB8AC3E}">
        <p14:creationId xmlns:p14="http://schemas.microsoft.com/office/powerpoint/2010/main" val="1517383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6</a:t>
            </a:fld>
            <a:endParaRPr lang="en-US"/>
          </a:p>
        </p:txBody>
      </p:sp>
    </p:spTree>
    <p:extLst>
      <p:ext uri="{BB962C8B-B14F-4D97-AF65-F5344CB8AC3E}">
        <p14:creationId xmlns:p14="http://schemas.microsoft.com/office/powerpoint/2010/main" val="12788399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60</a:t>
            </a:fld>
            <a:endParaRPr lang="en-US"/>
          </a:p>
        </p:txBody>
      </p:sp>
    </p:spTree>
    <p:extLst>
      <p:ext uri="{BB962C8B-B14F-4D97-AF65-F5344CB8AC3E}">
        <p14:creationId xmlns:p14="http://schemas.microsoft.com/office/powerpoint/2010/main" val="41700865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61</a:t>
            </a:fld>
            <a:endParaRPr lang="en-US"/>
          </a:p>
        </p:txBody>
      </p:sp>
    </p:spTree>
    <p:extLst>
      <p:ext uri="{BB962C8B-B14F-4D97-AF65-F5344CB8AC3E}">
        <p14:creationId xmlns:p14="http://schemas.microsoft.com/office/powerpoint/2010/main" val="1206176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62</a:t>
            </a:fld>
            <a:endParaRPr lang="en-US"/>
          </a:p>
        </p:txBody>
      </p:sp>
    </p:spTree>
    <p:extLst>
      <p:ext uri="{BB962C8B-B14F-4D97-AF65-F5344CB8AC3E}">
        <p14:creationId xmlns:p14="http://schemas.microsoft.com/office/powerpoint/2010/main" val="13446966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63</a:t>
            </a:fld>
            <a:endParaRPr lang="en-US"/>
          </a:p>
        </p:txBody>
      </p:sp>
    </p:spTree>
    <p:extLst>
      <p:ext uri="{BB962C8B-B14F-4D97-AF65-F5344CB8AC3E}">
        <p14:creationId xmlns:p14="http://schemas.microsoft.com/office/powerpoint/2010/main" val="17968061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64</a:t>
            </a:fld>
            <a:endParaRPr lang="en-US"/>
          </a:p>
        </p:txBody>
      </p:sp>
    </p:spTree>
    <p:extLst>
      <p:ext uri="{BB962C8B-B14F-4D97-AF65-F5344CB8AC3E}">
        <p14:creationId xmlns:p14="http://schemas.microsoft.com/office/powerpoint/2010/main" val="20825451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65</a:t>
            </a:fld>
            <a:endParaRPr lang="en-US"/>
          </a:p>
        </p:txBody>
      </p:sp>
    </p:spTree>
    <p:extLst>
      <p:ext uri="{BB962C8B-B14F-4D97-AF65-F5344CB8AC3E}">
        <p14:creationId xmlns:p14="http://schemas.microsoft.com/office/powerpoint/2010/main" val="38356924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66</a:t>
            </a:fld>
            <a:endParaRPr lang="en-US"/>
          </a:p>
        </p:txBody>
      </p:sp>
    </p:spTree>
    <p:extLst>
      <p:ext uri="{BB962C8B-B14F-4D97-AF65-F5344CB8AC3E}">
        <p14:creationId xmlns:p14="http://schemas.microsoft.com/office/powerpoint/2010/main" val="10134440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67</a:t>
            </a:fld>
            <a:endParaRPr lang="en-US"/>
          </a:p>
        </p:txBody>
      </p:sp>
    </p:spTree>
    <p:extLst>
      <p:ext uri="{BB962C8B-B14F-4D97-AF65-F5344CB8AC3E}">
        <p14:creationId xmlns:p14="http://schemas.microsoft.com/office/powerpoint/2010/main" val="36912373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68</a:t>
            </a:fld>
            <a:endParaRPr lang="en-US"/>
          </a:p>
        </p:txBody>
      </p:sp>
    </p:spTree>
    <p:extLst>
      <p:ext uri="{BB962C8B-B14F-4D97-AF65-F5344CB8AC3E}">
        <p14:creationId xmlns:p14="http://schemas.microsoft.com/office/powerpoint/2010/main" val="18911987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69</a:t>
            </a:fld>
            <a:endParaRPr lang="en-US"/>
          </a:p>
        </p:txBody>
      </p:sp>
    </p:spTree>
    <p:extLst>
      <p:ext uri="{BB962C8B-B14F-4D97-AF65-F5344CB8AC3E}">
        <p14:creationId xmlns:p14="http://schemas.microsoft.com/office/powerpoint/2010/main" val="4059254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7</a:t>
            </a:fld>
            <a:endParaRPr lang="en-US"/>
          </a:p>
        </p:txBody>
      </p:sp>
    </p:spTree>
    <p:extLst>
      <p:ext uri="{BB962C8B-B14F-4D97-AF65-F5344CB8AC3E}">
        <p14:creationId xmlns:p14="http://schemas.microsoft.com/office/powerpoint/2010/main" val="1245851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70</a:t>
            </a:fld>
            <a:endParaRPr lang="en-US"/>
          </a:p>
        </p:txBody>
      </p:sp>
    </p:spTree>
    <p:extLst>
      <p:ext uri="{BB962C8B-B14F-4D97-AF65-F5344CB8AC3E}">
        <p14:creationId xmlns:p14="http://schemas.microsoft.com/office/powerpoint/2010/main" val="12127251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71</a:t>
            </a:fld>
            <a:endParaRPr lang="en-US"/>
          </a:p>
        </p:txBody>
      </p:sp>
    </p:spTree>
    <p:extLst>
      <p:ext uri="{BB962C8B-B14F-4D97-AF65-F5344CB8AC3E}">
        <p14:creationId xmlns:p14="http://schemas.microsoft.com/office/powerpoint/2010/main" val="27457494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72</a:t>
            </a:fld>
            <a:endParaRPr lang="en-US"/>
          </a:p>
        </p:txBody>
      </p:sp>
    </p:spTree>
    <p:extLst>
      <p:ext uri="{BB962C8B-B14F-4D97-AF65-F5344CB8AC3E}">
        <p14:creationId xmlns:p14="http://schemas.microsoft.com/office/powerpoint/2010/main" val="38442828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73</a:t>
            </a:fld>
            <a:endParaRPr lang="en-US"/>
          </a:p>
        </p:txBody>
      </p:sp>
    </p:spTree>
    <p:extLst>
      <p:ext uri="{BB962C8B-B14F-4D97-AF65-F5344CB8AC3E}">
        <p14:creationId xmlns:p14="http://schemas.microsoft.com/office/powerpoint/2010/main" val="3839016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8</a:t>
            </a:fld>
            <a:endParaRPr lang="en-US"/>
          </a:p>
        </p:txBody>
      </p:sp>
    </p:spTree>
    <p:extLst>
      <p:ext uri="{BB962C8B-B14F-4D97-AF65-F5344CB8AC3E}">
        <p14:creationId xmlns:p14="http://schemas.microsoft.com/office/powerpoint/2010/main" val="315418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5D8C5-9FA9-4C9A-AB0C-2580F2228516}" type="slidenum">
              <a:rPr lang="en-US" smtClean="0"/>
              <a:t>9</a:t>
            </a:fld>
            <a:endParaRPr lang="en-US"/>
          </a:p>
        </p:txBody>
      </p:sp>
    </p:spTree>
    <p:extLst>
      <p:ext uri="{BB962C8B-B14F-4D97-AF65-F5344CB8AC3E}">
        <p14:creationId xmlns:p14="http://schemas.microsoft.com/office/powerpoint/2010/main" val="846848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Start alternate">
    <p:bg>
      <p:bgPr>
        <a:gradFill>
          <a:gsLst>
            <a:gs pos="0">
              <a:schemeClr val="tx1"/>
            </a:gs>
            <a:gs pos="65000">
              <a:schemeClr val="accent3"/>
            </a:gs>
            <a:gs pos="100000">
              <a:srgbClr val="60A899"/>
            </a:gs>
          </a:gsLst>
          <a:lin ang="15600000" scaled="0"/>
        </a:gradFill>
        <a:effectLst/>
      </p:bgPr>
    </p:bg>
    <p:spTree>
      <p:nvGrpSpPr>
        <p:cNvPr id="1" name=""/>
        <p:cNvGrpSpPr/>
        <p:nvPr/>
      </p:nvGrpSpPr>
      <p:grpSpPr bwMode="auto">
        <a:xfrm>
          <a:off x="0" y="0"/>
          <a:ext cx="0" cy="0"/>
          <a:chOff x="0" y="0"/>
          <a:chExt cx="0" cy="0"/>
        </a:xfrm>
      </p:grpSpPr>
      <p:pic>
        <p:nvPicPr>
          <p:cNvPr id="2" name="Graphic 1"/>
          <p:cNvPicPr>
            <a:picLocks noChangeAspect="1"/>
          </p:cNvPicPr>
          <p:nvPr userDrawn="1"/>
        </p:nvPicPr>
        <p:blipFill>
          <a:blip r:embed="rId2"/>
          <a:stretch/>
        </p:blipFill>
        <p:spPr bwMode="auto">
          <a:xfrm>
            <a:off x="3651883" y="1658115"/>
            <a:ext cx="4299673" cy="278501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le">
    <p:spTree>
      <p:nvGrpSpPr>
        <p:cNvPr id="1" name=""/>
        <p:cNvGrpSpPr/>
        <p:nvPr/>
      </p:nvGrpSpPr>
      <p:grpSpPr bwMode="auto">
        <a:xfrm>
          <a:off x="0" y="0"/>
          <a:ext cx="0" cy="0"/>
          <a:chOff x="0" y="0"/>
          <a:chExt cx="0" cy="0"/>
        </a:xfrm>
      </p:grpSpPr>
      <p:sp>
        <p:nvSpPr>
          <p:cNvPr id="3" name="Title 6"/>
          <p:cNvSpPr>
            <a:spLocks noGrp="1"/>
          </p:cNvSpPr>
          <p:nvPr>
            <p:ph type="title" hasCustomPrompt="1"/>
          </p:nvPr>
        </p:nvSpPr>
        <p:spPr bwMode="auto">
          <a:xfrm>
            <a:off x="588251" y="2459414"/>
            <a:ext cx="11015498" cy="1420072"/>
          </a:xfrm>
          <a:prstGeom prst="rect">
            <a:avLst/>
          </a:prstGeom>
        </p:spPr>
        <p:txBody>
          <a:bodyPr anchor="b" anchorCtr="0"/>
          <a:lstStyle>
            <a:lvl1pPr algn="ctr">
              <a:defRPr sz="4800" b="1">
                <a:solidFill>
                  <a:schemeClr val="tx1"/>
                </a:solidFill>
              </a:defRPr>
            </a:lvl1pPr>
          </a:lstStyle>
          <a:p>
            <a:pPr>
              <a:defRPr/>
            </a:pPr>
            <a:r>
              <a:rPr lang="en-US" dirty="0"/>
              <a:t>Click to edit</a:t>
            </a:r>
            <a:br>
              <a:rPr lang="en-US" dirty="0"/>
            </a:br>
            <a:r>
              <a:rPr lang="en-US" dirty="0"/>
              <a:t>presentation title style</a:t>
            </a:r>
            <a:endParaRPr lang="de-DE" dirty="0"/>
          </a:p>
        </p:txBody>
      </p:sp>
      <p:pic>
        <p:nvPicPr>
          <p:cNvPr id="9" name="Graphic 8"/>
          <p:cNvPicPr>
            <a:picLocks noChangeAspect="1"/>
          </p:cNvPicPr>
          <p:nvPr userDrawn="1"/>
        </p:nvPicPr>
        <p:blipFill>
          <a:blip r:embed="rId2"/>
          <a:stretch/>
        </p:blipFill>
        <p:spPr bwMode="auto">
          <a:xfrm>
            <a:off x="3863752" y="404664"/>
            <a:ext cx="2088792" cy="1352966"/>
          </a:xfrm>
          <a:prstGeom prst="rect">
            <a:avLst/>
          </a:prstGeom>
        </p:spPr>
      </p:pic>
      <p:pic>
        <p:nvPicPr>
          <p:cNvPr id="10" name="Graphic 9"/>
          <p:cNvPicPr>
            <a:picLocks noChangeAspect="1"/>
          </p:cNvPicPr>
          <p:nvPr userDrawn="1"/>
        </p:nvPicPr>
        <p:blipFill>
          <a:blip r:embed="rId3"/>
          <a:stretch/>
        </p:blipFill>
        <p:spPr bwMode="auto">
          <a:xfrm>
            <a:off x="603267" y="5085184"/>
            <a:ext cx="2828437" cy="594000"/>
          </a:xfrm>
          <a:prstGeom prst="rect">
            <a:avLst/>
          </a:prstGeom>
        </p:spPr>
      </p:pic>
      <p:sp>
        <p:nvSpPr>
          <p:cNvPr id="2" name="Rectangle 1">
            <a:extLst>
              <a:ext uri="{FF2B5EF4-FFF2-40B4-BE49-F238E27FC236}">
                <a16:creationId xmlns:a16="http://schemas.microsoft.com/office/drawing/2014/main" id="{D279F14C-FCB0-AB70-611C-7A6276D7790C}"/>
              </a:ext>
            </a:extLst>
          </p:cNvPr>
          <p:cNvSpPr/>
          <p:nvPr userDrawn="1"/>
        </p:nvSpPr>
        <p:spPr bwMode="auto">
          <a:xfrm>
            <a:off x="588251" y="5661248"/>
            <a:ext cx="3923573" cy="938719"/>
          </a:xfrm>
          <a:prstGeom prst="rect">
            <a:avLst/>
          </a:prstGeom>
        </p:spPr>
        <p:txBody>
          <a:bodyPr wrap="square" lIns="18000" rIns="0" anchor="b" anchorCtr="0">
            <a:spAutoFit/>
          </a:bodyPr>
          <a:lstStyle/>
          <a:p>
            <a:r>
              <a:rPr lang="en-US" sz="1100" dirty="0">
                <a:solidFill>
                  <a:srgbClr val="034EA2"/>
                </a:solidFill>
                <a:cs typeface="Segoe UI Semibold" panose="020B0702040204020203" pitchFamily="34" charset="0"/>
              </a:rPr>
              <a:t>This content has been supplied by TRANSPHARM. TRANSPHARM has received funding from the European Union’s Horizon Europe research and innovation program under grant agreement N° 101057816.</a:t>
            </a:r>
          </a:p>
          <a:p>
            <a:r>
              <a:rPr lang="en-US" sz="1100" i="1" dirty="0">
                <a:solidFill>
                  <a:srgbClr val="034EA2"/>
                </a:solidFill>
                <a:cs typeface="Segoe UI Semibold" panose="020B0702040204020203" pitchFamily="34" charset="0"/>
              </a:rPr>
              <a:t>https://transforming-pharma.eu/ </a:t>
            </a:r>
          </a:p>
        </p:txBody>
      </p:sp>
      <p:sp>
        <p:nvSpPr>
          <p:cNvPr id="8" name="TextBox 7">
            <a:extLst>
              <a:ext uri="{FF2B5EF4-FFF2-40B4-BE49-F238E27FC236}">
                <a16:creationId xmlns:a16="http://schemas.microsoft.com/office/drawing/2014/main" id="{515FC9E0-B0EC-D12A-2E97-F9141D75CD1B}"/>
              </a:ext>
            </a:extLst>
          </p:cNvPr>
          <p:cNvSpPr txBox="1"/>
          <p:nvPr userDrawn="1"/>
        </p:nvSpPr>
        <p:spPr>
          <a:xfrm>
            <a:off x="6194517" y="1008934"/>
            <a:ext cx="1440160" cy="784830"/>
          </a:xfrm>
          <a:prstGeom prst="rect">
            <a:avLst/>
          </a:prstGeom>
          <a:solidFill>
            <a:schemeClr val="accent3"/>
          </a:solidFill>
        </p:spPr>
        <p:txBody>
          <a:bodyPr wrap="square" rtlCol="0">
            <a:spAutoFit/>
          </a:bodyPr>
          <a:lstStyle/>
          <a:p>
            <a:r>
              <a:rPr lang="en-GB" sz="1500" dirty="0">
                <a:solidFill>
                  <a:schemeClr val="accent2"/>
                </a:solidFill>
              </a:rPr>
              <a:t>eLearning for healthcare professionals</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Chapter/Intertitle">
    <p:spTree>
      <p:nvGrpSpPr>
        <p:cNvPr id="1" name=""/>
        <p:cNvGrpSpPr/>
        <p:nvPr/>
      </p:nvGrpSpPr>
      <p:grpSpPr bwMode="auto">
        <a:xfrm>
          <a:off x="0" y="0"/>
          <a:ext cx="0" cy="0"/>
          <a:chOff x="0" y="0"/>
          <a:chExt cx="0" cy="0"/>
        </a:xfrm>
      </p:grpSpPr>
      <p:sp>
        <p:nvSpPr>
          <p:cNvPr id="3" name="Title 6"/>
          <p:cNvSpPr>
            <a:spLocks noGrp="1"/>
          </p:cNvSpPr>
          <p:nvPr>
            <p:ph type="title" hasCustomPrompt="1"/>
          </p:nvPr>
        </p:nvSpPr>
        <p:spPr bwMode="auto">
          <a:xfrm>
            <a:off x="588251" y="1587062"/>
            <a:ext cx="11015498" cy="1420072"/>
          </a:xfrm>
          <a:prstGeom prst="rect">
            <a:avLst/>
          </a:prstGeom>
        </p:spPr>
        <p:txBody>
          <a:bodyPr anchor="b" anchorCtr="0"/>
          <a:lstStyle>
            <a:lvl1pPr algn="ctr">
              <a:defRPr sz="4400" b="1">
                <a:solidFill>
                  <a:schemeClr val="tx1"/>
                </a:solidFill>
              </a:defRPr>
            </a:lvl1pPr>
          </a:lstStyle>
          <a:p>
            <a:pPr>
              <a:defRPr/>
            </a:pPr>
            <a:r>
              <a:rPr lang="en-US"/>
              <a:t>CLICK TO EDIT MASTER TITLE STYLE</a:t>
            </a:r>
            <a:endParaRPr lang="de-DE"/>
          </a:p>
        </p:txBody>
      </p:sp>
      <p:sp>
        <p:nvSpPr>
          <p:cNvPr id="4" name="Text Placeholder 8"/>
          <p:cNvSpPr>
            <a:spLocks noGrp="1"/>
          </p:cNvSpPr>
          <p:nvPr>
            <p:ph type="body" sz="quarter" idx="10" hasCustomPrompt="1"/>
          </p:nvPr>
        </p:nvSpPr>
        <p:spPr bwMode="auto">
          <a:xfrm>
            <a:off x="588251" y="3070194"/>
            <a:ext cx="11015498" cy="1692767"/>
          </a:xfrm>
          <a:prstGeom prst="rect">
            <a:avLst/>
          </a:prstGeom>
        </p:spPr>
        <p:txBody>
          <a:bodyPr/>
          <a:lstStyle>
            <a:lvl1pPr marL="0" indent="0" algn="ctr">
              <a:buNone/>
              <a:defRPr sz="30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en-US"/>
              <a:t>Click to edit subtitle</a:t>
            </a:r>
            <a:endParaRPr/>
          </a:p>
        </p:txBody>
      </p:sp>
      <p:pic>
        <p:nvPicPr>
          <p:cNvPr id="9" name="Graphic 8"/>
          <p:cNvPicPr>
            <a:picLocks noChangeAspect="1"/>
          </p:cNvPicPr>
          <p:nvPr userDrawn="1"/>
        </p:nvPicPr>
        <p:blipFill>
          <a:blip r:embed="rId2"/>
          <a:stretch/>
        </p:blipFill>
        <p:spPr bwMode="auto">
          <a:xfrm flipH="1">
            <a:off x="6096000" y="3680224"/>
            <a:ext cx="6183056" cy="357420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Chapter/Intertitle alternate">
    <p:bg>
      <p:bgPr>
        <a:gradFill>
          <a:gsLst>
            <a:gs pos="0">
              <a:schemeClr val="tx1"/>
            </a:gs>
            <a:gs pos="65000">
              <a:schemeClr val="accent3"/>
            </a:gs>
            <a:gs pos="100000">
              <a:srgbClr val="60A899"/>
            </a:gs>
          </a:gsLst>
          <a:lin ang="15600000" scaled="0"/>
        </a:gradFill>
        <a:effectLst/>
      </p:bgPr>
    </p:bg>
    <p:spTree>
      <p:nvGrpSpPr>
        <p:cNvPr id="1" name=""/>
        <p:cNvGrpSpPr/>
        <p:nvPr/>
      </p:nvGrpSpPr>
      <p:grpSpPr bwMode="auto">
        <a:xfrm>
          <a:off x="0" y="0"/>
          <a:ext cx="0" cy="0"/>
          <a:chOff x="0" y="0"/>
          <a:chExt cx="0" cy="0"/>
        </a:xfrm>
      </p:grpSpPr>
      <p:sp>
        <p:nvSpPr>
          <p:cNvPr id="7" name="Title 6"/>
          <p:cNvSpPr>
            <a:spLocks noGrp="1"/>
          </p:cNvSpPr>
          <p:nvPr>
            <p:ph type="title" hasCustomPrompt="1"/>
          </p:nvPr>
        </p:nvSpPr>
        <p:spPr bwMode="auto">
          <a:xfrm>
            <a:off x="588251" y="1587062"/>
            <a:ext cx="11015498" cy="1420072"/>
          </a:xfrm>
          <a:prstGeom prst="rect">
            <a:avLst/>
          </a:prstGeom>
        </p:spPr>
        <p:txBody>
          <a:bodyPr anchor="b" anchorCtr="0"/>
          <a:lstStyle>
            <a:lvl1pPr algn="ctr">
              <a:defRPr sz="4400" b="1">
                <a:solidFill>
                  <a:schemeClr val="bg1"/>
                </a:solidFill>
              </a:defRPr>
            </a:lvl1pPr>
          </a:lstStyle>
          <a:p>
            <a:pPr>
              <a:defRPr/>
            </a:pPr>
            <a:r>
              <a:rPr lang="en-US"/>
              <a:t>CLICK TO EDIT MASTER TITLE STYLE</a:t>
            </a:r>
            <a:endParaRPr lang="de-DE"/>
          </a:p>
        </p:txBody>
      </p:sp>
      <p:sp>
        <p:nvSpPr>
          <p:cNvPr id="9" name="Text Placeholder 8"/>
          <p:cNvSpPr>
            <a:spLocks noGrp="1"/>
          </p:cNvSpPr>
          <p:nvPr>
            <p:ph type="body" sz="quarter" idx="10" hasCustomPrompt="1"/>
          </p:nvPr>
        </p:nvSpPr>
        <p:spPr bwMode="auto">
          <a:xfrm>
            <a:off x="588251" y="3070194"/>
            <a:ext cx="11015498" cy="1692767"/>
          </a:xfrm>
          <a:prstGeom prst="rect">
            <a:avLst/>
          </a:prstGeom>
        </p:spPr>
        <p:txBody>
          <a:bodyPr/>
          <a:lstStyle>
            <a:lvl1pPr marL="0" indent="0" algn="ctr">
              <a:buNone/>
              <a:defRPr sz="30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en-US"/>
              <a:t>Click to edit subtitle</a:t>
            </a:r>
            <a:endParaRPr/>
          </a:p>
        </p:txBody>
      </p:sp>
      <p:pic>
        <p:nvPicPr>
          <p:cNvPr id="2" name="Graphic 1"/>
          <p:cNvPicPr>
            <a:picLocks noChangeAspect="1"/>
          </p:cNvPicPr>
          <p:nvPr userDrawn="1"/>
        </p:nvPicPr>
        <p:blipFill>
          <a:blip r:embed="rId2"/>
          <a:stretch/>
        </p:blipFill>
        <p:spPr bwMode="auto">
          <a:xfrm flipH="1">
            <a:off x="6096000" y="3680224"/>
            <a:ext cx="6183056" cy="357420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Thank you">
    <p:spTree>
      <p:nvGrpSpPr>
        <p:cNvPr id="1" name=""/>
        <p:cNvGrpSpPr/>
        <p:nvPr/>
      </p:nvGrpSpPr>
      <p:grpSpPr bwMode="auto">
        <a:xfrm>
          <a:off x="0" y="0"/>
          <a:ext cx="0" cy="0"/>
          <a:chOff x="0" y="0"/>
          <a:chExt cx="0" cy="0"/>
        </a:xfrm>
      </p:grpSpPr>
      <p:sp>
        <p:nvSpPr>
          <p:cNvPr id="3" name="Title 6"/>
          <p:cNvSpPr>
            <a:spLocks noGrp="1"/>
          </p:cNvSpPr>
          <p:nvPr>
            <p:ph type="title" hasCustomPrompt="1"/>
          </p:nvPr>
        </p:nvSpPr>
        <p:spPr bwMode="auto">
          <a:xfrm>
            <a:off x="588251" y="2768373"/>
            <a:ext cx="11015498" cy="1420072"/>
          </a:xfrm>
          <a:prstGeom prst="rect">
            <a:avLst/>
          </a:prstGeom>
        </p:spPr>
        <p:txBody>
          <a:bodyPr anchor="t" anchorCtr="0"/>
          <a:lstStyle>
            <a:lvl1pPr algn="ctr">
              <a:defRPr sz="4800" b="1">
                <a:solidFill>
                  <a:schemeClr val="tx1"/>
                </a:solidFill>
              </a:defRPr>
            </a:lvl1pPr>
          </a:lstStyle>
          <a:p>
            <a:pPr>
              <a:defRPr/>
            </a:pPr>
            <a:r>
              <a:rPr lang="en-US"/>
              <a:t>Thank you!</a:t>
            </a:r>
            <a:endParaRPr lang="de-DE"/>
          </a:p>
        </p:txBody>
      </p:sp>
      <p:pic>
        <p:nvPicPr>
          <p:cNvPr id="9" name="Graphic 8"/>
          <p:cNvPicPr>
            <a:picLocks noChangeAspect="1"/>
          </p:cNvPicPr>
          <p:nvPr userDrawn="1"/>
        </p:nvPicPr>
        <p:blipFill>
          <a:blip r:embed="rId2"/>
          <a:stretch/>
        </p:blipFill>
        <p:spPr bwMode="auto">
          <a:xfrm>
            <a:off x="4881068" y="576988"/>
            <a:ext cx="2088792" cy="1352966"/>
          </a:xfrm>
          <a:prstGeom prst="rect">
            <a:avLst/>
          </a:prstGeom>
        </p:spPr>
      </p:pic>
      <p:pic>
        <p:nvPicPr>
          <p:cNvPr id="5" name="Graphic 4"/>
          <p:cNvPicPr>
            <a:picLocks noChangeAspect="1"/>
          </p:cNvPicPr>
          <p:nvPr userDrawn="1"/>
        </p:nvPicPr>
        <p:blipFill>
          <a:blip r:embed="rId3"/>
          <a:stretch/>
        </p:blipFill>
        <p:spPr bwMode="auto">
          <a:xfrm flipH="1">
            <a:off x="6096000" y="3680224"/>
            <a:ext cx="6183056" cy="3574204"/>
          </a:xfrm>
          <a:prstGeom prst="rect">
            <a:avLst/>
          </a:prstGeom>
        </p:spPr>
      </p:pic>
      <p:pic>
        <p:nvPicPr>
          <p:cNvPr id="2" name="Graphic 9">
            <a:extLst>
              <a:ext uri="{FF2B5EF4-FFF2-40B4-BE49-F238E27FC236}">
                <a16:creationId xmlns:a16="http://schemas.microsoft.com/office/drawing/2014/main" id="{12781CF5-83C9-1826-1AC6-CC38D1FA2C4B}"/>
              </a:ext>
            </a:extLst>
          </p:cNvPr>
          <p:cNvPicPr>
            <a:picLocks noChangeAspect="1"/>
          </p:cNvPicPr>
          <p:nvPr userDrawn="1"/>
        </p:nvPicPr>
        <p:blipFill>
          <a:blip r:embed="rId4"/>
          <a:stretch/>
        </p:blipFill>
        <p:spPr bwMode="auto">
          <a:xfrm>
            <a:off x="603267" y="5085184"/>
            <a:ext cx="2828437" cy="594000"/>
          </a:xfrm>
          <a:prstGeom prst="rect">
            <a:avLst/>
          </a:prstGeom>
        </p:spPr>
      </p:pic>
      <p:sp>
        <p:nvSpPr>
          <p:cNvPr id="7" name="Rectangle 6">
            <a:extLst>
              <a:ext uri="{FF2B5EF4-FFF2-40B4-BE49-F238E27FC236}">
                <a16:creationId xmlns:a16="http://schemas.microsoft.com/office/drawing/2014/main" id="{C9F473DC-2562-5FE8-058C-7969401D61BD}"/>
              </a:ext>
            </a:extLst>
          </p:cNvPr>
          <p:cNvSpPr/>
          <p:nvPr userDrawn="1"/>
        </p:nvSpPr>
        <p:spPr bwMode="auto">
          <a:xfrm>
            <a:off x="588251" y="5661248"/>
            <a:ext cx="3923573" cy="938719"/>
          </a:xfrm>
          <a:prstGeom prst="rect">
            <a:avLst/>
          </a:prstGeom>
        </p:spPr>
        <p:txBody>
          <a:bodyPr wrap="square" lIns="18000" rIns="0" anchor="b" anchorCtr="0">
            <a:spAutoFit/>
          </a:bodyPr>
          <a:lstStyle/>
          <a:p>
            <a:r>
              <a:rPr lang="en-US" sz="1100" dirty="0">
                <a:solidFill>
                  <a:srgbClr val="034EA2"/>
                </a:solidFill>
                <a:cs typeface="Segoe UI Semibold" panose="020B0702040204020203" pitchFamily="34" charset="0"/>
              </a:rPr>
              <a:t>This content has been supplied by TRANSPHARM. TRANSPHARM has received funding from the European Union’s Horizon Europe research and innovation program under grant agreement N° 101057816.</a:t>
            </a:r>
          </a:p>
          <a:p>
            <a:r>
              <a:rPr lang="en-US" sz="1100" i="1" dirty="0">
                <a:solidFill>
                  <a:srgbClr val="034EA2"/>
                </a:solidFill>
                <a:cs typeface="Segoe UI Semibold" panose="020B0702040204020203" pitchFamily="34" charset="0"/>
              </a:rPr>
              <a:t>https://transforming-pharma.eu/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le &amp; Text">
    <p:spTree>
      <p:nvGrpSpPr>
        <p:cNvPr id="1" name=""/>
        <p:cNvGrpSpPr/>
        <p:nvPr/>
      </p:nvGrpSpPr>
      <p:grpSpPr bwMode="auto">
        <a:xfrm>
          <a:off x="0" y="0"/>
          <a:ext cx="0" cy="0"/>
          <a:chOff x="0" y="0"/>
          <a:chExt cx="0" cy="0"/>
        </a:xfrm>
      </p:grpSpPr>
      <p:sp>
        <p:nvSpPr>
          <p:cNvPr id="9" name="Title Placeholder 1"/>
          <p:cNvSpPr>
            <a:spLocks noGrp="1"/>
          </p:cNvSpPr>
          <p:nvPr>
            <p:ph type="title"/>
          </p:nvPr>
        </p:nvSpPr>
        <p:spPr bwMode="auto">
          <a:xfrm>
            <a:off x="356420" y="365125"/>
            <a:ext cx="9691470" cy="1070385"/>
          </a:xfrm>
          <a:prstGeom prst="rect">
            <a:avLst/>
          </a:prstGeom>
        </p:spPr>
        <p:txBody>
          <a:bodyPr vert="horz" lIns="91440" tIns="45720" rIns="91440" bIns="45720" rtlCol="0" anchor="t" anchorCtr="0">
            <a:normAutofit/>
          </a:bodyPr>
          <a:lstStyle/>
          <a:p>
            <a:pPr>
              <a:defRPr/>
            </a:pPr>
            <a:r>
              <a:rPr lang="en-US"/>
              <a:t>CLICK TO EDIT MASTER TITLE STYLE</a:t>
            </a:r>
            <a:endParaRPr lang="de-DE"/>
          </a:p>
        </p:txBody>
      </p:sp>
      <p:sp>
        <p:nvSpPr>
          <p:cNvPr id="4" name="Text Placeholder 3"/>
          <p:cNvSpPr>
            <a:spLocks noGrp="1"/>
          </p:cNvSpPr>
          <p:nvPr>
            <p:ph type="body" sz="quarter" idx="10" hasCustomPrompt="1"/>
          </p:nvPr>
        </p:nvSpPr>
        <p:spPr bwMode="auto">
          <a:xfrm>
            <a:off x="357188" y="1454400"/>
            <a:ext cx="9702000" cy="43508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defRPr/>
            </a:pPr>
            <a:r>
              <a:rPr lang="en-US" dirty="0"/>
              <a:t>Master text style</a:t>
            </a:r>
            <a:endParaRPr dirty="0"/>
          </a:p>
          <a:p>
            <a:pPr lvl="1">
              <a:defRPr/>
            </a:pPr>
            <a:r>
              <a:rPr lang="en-US" dirty="0"/>
              <a:t>Second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6.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Lst>
  <p:hf hdr="0"/>
  <p:txStyles>
    <p:titleStyle>
      <a:lvl1pPr algn="l" defTabSz="914400" eaLnBrk="1" hangingPunct="1">
        <a:lnSpc>
          <a:spcPct val="90000"/>
        </a:lnSpc>
        <a:spcBef>
          <a:spcPts val="0"/>
        </a:spcBef>
        <a:buNone/>
        <a:defRPr sz="4400">
          <a:solidFill>
            <a:schemeClr val="tx1"/>
          </a:solidFill>
          <a:latin typeface="+mj-lt"/>
          <a:ea typeface="+mj-ea"/>
          <a:cs typeface="+mj-cs"/>
        </a:defRPr>
      </a:lvl1pPr>
    </p:titleStyle>
    <p:bodyStyle>
      <a:lvl1pPr marL="228600" indent="-228600" algn="l" defTabSz="914400" eaLnBrk="1" hangingPunct="1">
        <a:lnSpc>
          <a:spcPct val="90000"/>
        </a:lnSpc>
        <a:spcBef>
          <a:spcPts val="1000"/>
        </a:spcBef>
        <a:buFont typeface="Arial"/>
        <a:buChar char="•"/>
        <a:defRPr sz="2800">
          <a:solidFill>
            <a:schemeClr val="tx1"/>
          </a:solidFill>
          <a:latin typeface="+mn-lt"/>
          <a:ea typeface="+mn-ea"/>
          <a:cs typeface="+mn-cs"/>
        </a:defRPr>
      </a:lvl1pPr>
      <a:lvl2pPr marL="685800" indent="-228600" algn="l" defTabSz="914400" eaLnBrk="1" hangingPunct="1">
        <a:lnSpc>
          <a:spcPct val="90000"/>
        </a:lnSpc>
        <a:spcBef>
          <a:spcPts val="500"/>
        </a:spcBef>
        <a:buFont typeface="Arial"/>
        <a:buChar char="•"/>
        <a:defRPr sz="2400">
          <a:solidFill>
            <a:schemeClr val="tx1"/>
          </a:solidFill>
          <a:latin typeface="+mn-lt"/>
          <a:ea typeface="+mn-ea"/>
          <a:cs typeface="+mn-cs"/>
        </a:defRPr>
      </a:lvl2pPr>
      <a:lvl3pPr marL="1143000" indent="-228600" algn="l" defTabSz="914400" eaLnBrk="1" hangingPunct="1">
        <a:lnSpc>
          <a:spcPct val="90000"/>
        </a:lnSpc>
        <a:spcBef>
          <a:spcPts val="500"/>
        </a:spcBef>
        <a:buFont typeface="Arial"/>
        <a:buChar char="•"/>
        <a:defRPr sz="2000">
          <a:solidFill>
            <a:schemeClr val="tx1"/>
          </a:solidFill>
          <a:latin typeface="+mn-lt"/>
          <a:ea typeface="+mn-ea"/>
          <a:cs typeface="+mn-cs"/>
        </a:defRPr>
      </a:lvl3pPr>
      <a:lvl4pPr marL="1600200" indent="-228600" algn="l" defTabSz="914400" eaLnBrk="1" hangingPunct="1">
        <a:lnSpc>
          <a:spcPct val="90000"/>
        </a:lnSpc>
        <a:spcBef>
          <a:spcPts val="500"/>
        </a:spcBef>
        <a:buFont typeface="Arial"/>
        <a:buChar char="•"/>
        <a:defRPr sz="1800">
          <a:solidFill>
            <a:schemeClr val="tx1"/>
          </a:solidFill>
          <a:latin typeface="+mn-lt"/>
          <a:ea typeface="+mn-ea"/>
          <a:cs typeface="+mn-cs"/>
        </a:defRPr>
      </a:lvl4pPr>
      <a:lvl5pPr marL="2057400" indent="-228600" algn="l" defTabSz="914400" eaLnBrk="1" hangingPunct="1">
        <a:lnSpc>
          <a:spcPct val="90000"/>
        </a:lnSpc>
        <a:spcBef>
          <a:spcPts val="500"/>
        </a:spcBef>
        <a:buFont typeface="Arial"/>
        <a:buChar char="•"/>
        <a:defRPr sz="1800">
          <a:solidFill>
            <a:schemeClr val="tx1"/>
          </a:solidFill>
          <a:latin typeface="+mn-lt"/>
          <a:ea typeface="+mn-ea"/>
          <a:cs typeface="+mn-cs"/>
        </a:defRPr>
      </a:lvl5pPr>
      <a:lvl6pPr marL="2514600" indent="-228600" algn="l" defTabSz="914400" eaLnBrk="1" hangingPunct="1">
        <a:lnSpc>
          <a:spcPct val="90000"/>
        </a:lnSpc>
        <a:spcBef>
          <a:spcPts val="500"/>
        </a:spcBef>
        <a:buFont typeface="Arial"/>
        <a:buChar char="•"/>
        <a:defRPr sz="1800">
          <a:solidFill>
            <a:schemeClr val="tx1"/>
          </a:solidFill>
          <a:latin typeface="+mn-lt"/>
          <a:ea typeface="+mn-ea"/>
          <a:cs typeface="+mn-cs"/>
        </a:defRPr>
      </a:lvl6pPr>
      <a:lvl7pPr marL="2971800" indent="-228600" algn="l" defTabSz="914400" eaLnBrk="1" hangingPunct="1">
        <a:lnSpc>
          <a:spcPct val="90000"/>
        </a:lnSpc>
        <a:spcBef>
          <a:spcPts val="500"/>
        </a:spcBef>
        <a:buFont typeface="Arial"/>
        <a:buChar char="•"/>
        <a:defRPr sz="1800">
          <a:solidFill>
            <a:schemeClr val="tx1"/>
          </a:solidFill>
          <a:latin typeface="+mn-lt"/>
          <a:ea typeface="+mn-ea"/>
          <a:cs typeface="+mn-cs"/>
        </a:defRPr>
      </a:lvl7pPr>
      <a:lvl8pPr marL="3429000" indent="-228600" algn="l" defTabSz="914400" eaLnBrk="1" hangingPunct="1">
        <a:lnSpc>
          <a:spcPct val="90000"/>
        </a:lnSpc>
        <a:spcBef>
          <a:spcPts val="500"/>
        </a:spcBef>
        <a:buFont typeface="Arial"/>
        <a:buChar char="•"/>
        <a:defRPr sz="1800">
          <a:solidFill>
            <a:schemeClr val="tx1"/>
          </a:solidFill>
          <a:latin typeface="+mn-lt"/>
          <a:ea typeface="+mn-ea"/>
          <a:cs typeface="+mn-cs"/>
        </a:defRPr>
      </a:lvl8pPr>
      <a:lvl9pPr marL="3886200" indent="-228600" algn="l" defTabSz="914400" eaLnBrk="1" hangingPunct="1">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eaLnBrk="1" hangingPunct="1">
        <a:defRPr sz="1800">
          <a:solidFill>
            <a:schemeClr val="tx1"/>
          </a:solidFill>
          <a:latin typeface="+mn-lt"/>
          <a:ea typeface="+mn-ea"/>
          <a:cs typeface="+mn-cs"/>
        </a:defRPr>
      </a:lvl1pPr>
      <a:lvl2pPr marL="457200" algn="l" defTabSz="914400" eaLnBrk="1" hangingPunct="1">
        <a:defRPr sz="1800">
          <a:solidFill>
            <a:schemeClr val="tx1"/>
          </a:solidFill>
          <a:latin typeface="+mn-lt"/>
          <a:ea typeface="+mn-ea"/>
          <a:cs typeface="+mn-cs"/>
        </a:defRPr>
      </a:lvl2pPr>
      <a:lvl3pPr marL="914400" algn="l" defTabSz="914400" eaLnBrk="1" hangingPunct="1">
        <a:defRPr sz="1800">
          <a:solidFill>
            <a:schemeClr val="tx1"/>
          </a:solidFill>
          <a:latin typeface="+mn-lt"/>
          <a:ea typeface="+mn-ea"/>
          <a:cs typeface="+mn-cs"/>
        </a:defRPr>
      </a:lvl3pPr>
      <a:lvl4pPr marL="1371600" algn="l" defTabSz="914400" eaLnBrk="1" hangingPunct="1">
        <a:defRPr sz="1800">
          <a:solidFill>
            <a:schemeClr val="tx1"/>
          </a:solidFill>
          <a:latin typeface="+mn-lt"/>
          <a:ea typeface="+mn-ea"/>
          <a:cs typeface="+mn-cs"/>
        </a:defRPr>
      </a:lvl4pPr>
      <a:lvl5pPr marL="1828800" algn="l" defTabSz="914400" eaLnBrk="1" hangingPunct="1">
        <a:defRPr sz="1800">
          <a:solidFill>
            <a:schemeClr val="tx1"/>
          </a:solidFill>
          <a:latin typeface="+mn-lt"/>
          <a:ea typeface="+mn-ea"/>
          <a:cs typeface="+mn-cs"/>
        </a:defRPr>
      </a:lvl5pPr>
      <a:lvl6pPr marL="2286000" algn="l" defTabSz="914400" eaLnBrk="1" hangingPunct="1">
        <a:defRPr sz="1800">
          <a:solidFill>
            <a:schemeClr val="tx1"/>
          </a:solidFill>
          <a:latin typeface="+mn-lt"/>
          <a:ea typeface="+mn-ea"/>
          <a:cs typeface="+mn-cs"/>
        </a:defRPr>
      </a:lvl6pPr>
      <a:lvl7pPr marL="2743200" algn="l" defTabSz="914400" eaLnBrk="1" hangingPunct="1">
        <a:defRPr sz="1800">
          <a:solidFill>
            <a:schemeClr val="tx1"/>
          </a:solidFill>
          <a:latin typeface="+mn-lt"/>
          <a:ea typeface="+mn-ea"/>
          <a:cs typeface="+mn-cs"/>
        </a:defRPr>
      </a:lvl7pPr>
      <a:lvl8pPr marL="3200400" algn="l" defTabSz="914400" eaLnBrk="1" hangingPunct="1">
        <a:defRPr sz="1800">
          <a:solidFill>
            <a:schemeClr val="tx1"/>
          </a:solidFill>
          <a:latin typeface="+mn-lt"/>
          <a:ea typeface="+mn-ea"/>
          <a:cs typeface="+mn-cs"/>
        </a:defRPr>
      </a:lvl8pPr>
      <a:lvl9pPr marL="3657600" algn="l" defTabSz="914400" eaLnBrk="1" hangingPunct="1">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356420" y="365125"/>
            <a:ext cx="9691470" cy="1070385"/>
          </a:xfrm>
          <a:prstGeom prst="rect">
            <a:avLst/>
          </a:prstGeom>
        </p:spPr>
        <p:txBody>
          <a:bodyPr vert="horz" lIns="91440" tIns="45720" rIns="91440" bIns="45720" rtlCol="0" anchor="t" anchorCtr="0">
            <a:normAutofit/>
          </a:bodyPr>
          <a:lstStyle/>
          <a:p>
            <a:pPr>
              <a:defRPr/>
            </a:pPr>
            <a:r>
              <a:rPr lang="en-US"/>
              <a:t>CLICK TO EDIT MASTER TITLE STYLE</a:t>
            </a:r>
            <a:endParaRPr lang="de-DE"/>
          </a:p>
        </p:txBody>
      </p:sp>
      <p:sp>
        <p:nvSpPr>
          <p:cNvPr id="3" name="Text Placeholder 2"/>
          <p:cNvSpPr>
            <a:spLocks noGrp="1"/>
          </p:cNvSpPr>
          <p:nvPr>
            <p:ph type="body" idx="1"/>
          </p:nvPr>
        </p:nvSpPr>
        <p:spPr bwMode="auto">
          <a:xfrm>
            <a:off x="356420" y="1454652"/>
            <a:ext cx="9700624" cy="4337648"/>
          </a:xfrm>
          <a:prstGeom prst="rect">
            <a:avLst/>
          </a:prstGeom>
        </p:spPr>
        <p:txBody>
          <a:bodyPr vert="horz" lIns="91440" tIns="45720" rIns="91440" bIns="45720" rtlCol="0">
            <a:noAutofit/>
          </a:bodyPr>
          <a:lstStyle/>
          <a:p>
            <a:pPr lvl="0">
              <a:defRPr/>
            </a:pPr>
            <a:r>
              <a:rPr lang="en-US" dirty="0"/>
              <a:t>Master text style</a:t>
            </a:r>
            <a:endParaRPr dirty="0"/>
          </a:p>
          <a:p>
            <a:pPr lvl="1">
              <a:defRPr/>
            </a:pPr>
            <a:r>
              <a:rPr lang="en-US" dirty="0"/>
              <a:t>Second level</a:t>
            </a:r>
            <a:endParaRPr dirty="0"/>
          </a:p>
        </p:txBody>
      </p:sp>
      <p:cxnSp>
        <p:nvCxnSpPr>
          <p:cNvPr id="7" name="Straight Connector 6"/>
          <p:cNvCxnSpPr>
            <a:cxnSpLocks/>
          </p:cNvCxnSpPr>
          <p:nvPr userDrawn="1"/>
        </p:nvCxnSpPr>
        <p:spPr bwMode="auto">
          <a:xfrm>
            <a:off x="347266" y="6157026"/>
            <a:ext cx="11497468" cy="0"/>
          </a:xfrm>
          <a:prstGeom prst="line">
            <a:avLst/>
          </a:prstGeom>
          <a:ln w="1397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Graphic 10"/>
          <p:cNvPicPr>
            <a:picLocks noChangeAspect="1"/>
          </p:cNvPicPr>
          <p:nvPr userDrawn="1"/>
        </p:nvPicPr>
        <p:blipFill>
          <a:blip r:embed="rId3"/>
          <a:stretch/>
        </p:blipFill>
        <p:spPr bwMode="auto">
          <a:xfrm>
            <a:off x="10451706" y="348657"/>
            <a:ext cx="1341844" cy="869149"/>
          </a:xfrm>
          <a:prstGeom prst="rect">
            <a:avLst/>
          </a:prstGeom>
        </p:spPr>
      </p:pic>
      <p:pic>
        <p:nvPicPr>
          <p:cNvPr id="16" name="Graphic 15"/>
          <p:cNvPicPr>
            <a:picLocks noChangeAspect="1"/>
          </p:cNvPicPr>
          <p:nvPr userDrawn="1"/>
        </p:nvPicPr>
        <p:blipFill>
          <a:blip r:embed="rId4"/>
          <a:stretch/>
        </p:blipFill>
        <p:spPr bwMode="auto">
          <a:xfrm>
            <a:off x="344498" y="6301530"/>
            <a:ext cx="1728381" cy="362977"/>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Lst>
  <p:hf hdr="0"/>
  <p:txStyles>
    <p:titleStyle>
      <a:lvl1pPr algn="l" defTabSz="914400">
        <a:lnSpc>
          <a:spcPct val="95000"/>
        </a:lnSpc>
        <a:spcBef>
          <a:spcPts val="0"/>
        </a:spcBef>
        <a:buNone/>
        <a:defRPr sz="3200" b="1">
          <a:solidFill>
            <a:schemeClr val="tx2"/>
          </a:solidFill>
          <a:latin typeface="+mj-lt"/>
          <a:ea typeface="+mj-ea"/>
          <a:cs typeface="+mj-cs"/>
        </a:defRPr>
      </a:lvl1pPr>
    </p:titleStyle>
    <p:bodyStyle>
      <a:lvl1pPr marL="228600" indent="-228600" algn="l" defTabSz="914400">
        <a:lnSpc>
          <a:spcPct val="100000"/>
        </a:lnSpc>
        <a:spcBef>
          <a:spcPts val="1000"/>
        </a:spcBef>
        <a:buClr>
          <a:schemeClr val="tx2"/>
        </a:buClr>
        <a:buSzPct val="125000"/>
        <a:buFont typeface="Tahoma"/>
        <a:buChar char="▪"/>
        <a:defRPr sz="1800">
          <a:solidFill>
            <a:schemeClr val="tx1"/>
          </a:solidFill>
          <a:latin typeface="+mn-lt"/>
          <a:ea typeface="+mn-ea"/>
          <a:cs typeface="+mn-cs"/>
        </a:defRPr>
      </a:lvl1pPr>
      <a:lvl2pPr marL="685800" indent="-228600" algn="l" defTabSz="914400">
        <a:lnSpc>
          <a:spcPct val="100000"/>
        </a:lnSpc>
        <a:spcBef>
          <a:spcPts val="500"/>
        </a:spcBef>
        <a:buClr>
          <a:schemeClr val="accent3"/>
        </a:buClr>
        <a:buSzPct val="100000"/>
        <a:buFont typeface="Symbol"/>
        <a:buChar char=""/>
        <a:defRPr sz="1500">
          <a:solidFill>
            <a:schemeClr val="tx1"/>
          </a:solidFill>
          <a:latin typeface="+mn-lt"/>
          <a:ea typeface="+mn-ea"/>
          <a:cs typeface="+mn-cs"/>
        </a:defRPr>
      </a:lvl2pPr>
      <a:lvl3pPr marL="1143000" indent="-228600" algn="l" defTabSz="914400">
        <a:lnSpc>
          <a:spcPct val="100000"/>
        </a:lnSpc>
        <a:spcBef>
          <a:spcPts val="500"/>
        </a:spcBef>
        <a:buClr>
          <a:schemeClr val="accent1"/>
        </a:buClr>
        <a:buFont typeface="Symbol"/>
        <a:buChar char="·"/>
        <a:defRPr sz="1800">
          <a:solidFill>
            <a:schemeClr val="tx1"/>
          </a:solidFill>
          <a:latin typeface="+mn-lt"/>
          <a:ea typeface="+mn-ea"/>
          <a:cs typeface="+mn-cs"/>
        </a:defRPr>
      </a:lvl3pPr>
      <a:lvl4pPr marL="1600200" indent="-228600" algn="l" defTabSz="914400">
        <a:lnSpc>
          <a:spcPct val="100000"/>
        </a:lnSpc>
        <a:spcBef>
          <a:spcPts val="500"/>
        </a:spcBef>
        <a:buClr>
          <a:schemeClr val="accent2"/>
        </a:buClr>
        <a:buFont typeface="Symbol"/>
        <a:buChar char="·"/>
        <a:defRPr sz="1600">
          <a:solidFill>
            <a:schemeClr val="tx1"/>
          </a:solidFill>
          <a:latin typeface="+mn-lt"/>
          <a:ea typeface="+mn-ea"/>
          <a:cs typeface="+mn-cs"/>
        </a:defRPr>
      </a:lvl4pPr>
      <a:lvl5pPr marL="2057400" indent="-228600" algn="l" defTabSz="914400">
        <a:lnSpc>
          <a:spcPct val="90000"/>
        </a:lnSpc>
        <a:spcBef>
          <a:spcPts val="500"/>
        </a:spcBef>
        <a:buClr>
          <a:schemeClr val="tx1"/>
        </a:buClr>
        <a:buFont typeface="Tahoma"/>
        <a:buChar char="▪"/>
        <a:defRPr sz="1800">
          <a:solidFill>
            <a:schemeClr val="tx2"/>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notesSlide" Target="../notesSlides/notesSlide10.xml"/><Relationship Id="rId7" Type="http://schemas.openxmlformats.org/officeDocument/2006/relationships/slide" Target="slide6.xml"/><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1.sv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slide" Target="slide6.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notesSlide" Target="../notesSlides/notesSlide12.xml"/><Relationship Id="rId7" Type="http://schemas.openxmlformats.org/officeDocument/2006/relationships/slide" Target="slide6.xml"/><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1.sv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slide" Target="slide6.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notesSlide" Target="../notesSlides/notesSlide14.xml"/><Relationship Id="rId7" Type="http://schemas.openxmlformats.org/officeDocument/2006/relationships/slide" Target="slide6.xml"/><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slide" Target="slide6.xml"/><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notesSlide" Target="../notesSlides/notesSlide16.xml"/><Relationship Id="rId7" Type="http://schemas.openxmlformats.org/officeDocument/2006/relationships/slide" Target="slide6.xml"/><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1.svg"/><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10.png"/><Relationship Id="rId5" Type="http://schemas.openxmlformats.org/officeDocument/2006/relationships/slide" Target="slide6.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notesSlide" Target="../notesSlides/notesSlide18.xml"/><Relationship Id="rId7" Type="http://schemas.openxmlformats.org/officeDocument/2006/relationships/slide" Target="slide6.xml"/><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hyperlink" Target="https://www.fda.gov/regulatory-information/search-fda-guidance-documents/pat-framework-innovative-pharmaceutical-development-manufacturing-and-quality-assurance"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1.svg"/><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10.png"/><Relationship Id="rId5" Type="http://schemas.openxmlformats.org/officeDocument/2006/relationships/slide" Target="slide6.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slide" Target="slide33.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slide" Target="slide24.xml"/><Relationship Id="rId11" Type="http://schemas.openxmlformats.org/officeDocument/2006/relationships/image" Target="../media/image8.png"/><Relationship Id="rId5" Type="http://schemas.openxmlformats.org/officeDocument/2006/relationships/slide" Target="slide4.xml"/><Relationship Id="rId10" Type="http://schemas.openxmlformats.org/officeDocument/2006/relationships/image" Target="../media/image7.png"/><Relationship Id="rId4" Type="http://schemas.openxmlformats.org/officeDocument/2006/relationships/slide" Target="slide43.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notesSlide" Target="../notesSlides/notesSlide20.xml"/><Relationship Id="rId7" Type="http://schemas.openxmlformats.org/officeDocument/2006/relationships/slide" Target="slide6.xml"/><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hyperlink" Target="https://learning.acsgcipr.org/life-cycle-impacts-and-environmental-fate-of-pharmaceuticals/examining-the-life-cycle/lca-examples/"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1.svg"/><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slide" Target="slide6.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notesSlide" Target="../notesSlides/notesSlide22.xml"/><Relationship Id="rId7"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9.jpeg"/><Relationship Id="rId5" Type="http://schemas.openxmlformats.org/officeDocument/2006/relationships/slide" Target="slide6.xml"/><Relationship Id="rId10" Type="http://schemas.openxmlformats.org/officeDocument/2006/relationships/hyperlink" Target="https://doi.org/10.1021/op060170h" TargetMode="External"/><Relationship Id="rId4" Type="http://schemas.openxmlformats.org/officeDocument/2006/relationships/slide" Target="slide23.xml"/><Relationship Id="rId9" Type="http://schemas.openxmlformats.org/officeDocument/2006/relationships/hyperlink" Target="https://www.acs.org/green-chemistry-sustainability/principles/12-principles-of-green-chemistry.html"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research-and-innovation.ec.europa.eu/research-area/industrial-research-and-innovation/chemicals-and-advanced-materials/safe-and-sustainable-design_en" TargetMode="External"/><Relationship Id="rId13" Type="http://schemas.openxmlformats.org/officeDocument/2006/relationships/hyperlink" Target="https://doi.org/10.3390/su17020760" TargetMode="External"/><Relationship Id="rId18" Type="http://schemas.openxmlformats.org/officeDocument/2006/relationships/slide" Target="slide2.xml"/><Relationship Id="rId3" Type="http://schemas.openxmlformats.org/officeDocument/2006/relationships/notesSlide" Target="../notesSlides/notesSlide23.xml"/><Relationship Id="rId7" Type="http://schemas.openxmlformats.org/officeDocument/2006/relationships/hyperlink" Target="https://doi.org/10.1002/advs.202403949" TargetMode="External"/><Relationship Id="rId12" Type="http://schemas.openxmlformats.org/officeDocument/2006/relationships/hyperlink" Target="https://doi.org/10.1016/j.scp.2025.101963" TargetMode="External"/><Relationship Id="rId17" Type="http://schemas.openxmlformats.org/officeDocument/2006/relationships/slide" Target="slide6.xml"/><Relationship Id="rId2" Type="http://schemas.openxmlformats.org/officeDocument/2006/relationships/slideLayout" Target="../slideLayouts/slideLayout6.xml"/><Relationship Id="rId16" Type="http://schemas.openxmlformats.org/officeDocument/2006/relationships/hyperlink" Target="https://doi.org/10.1007/s10098-001-0134-7" TargetMode="External"/><Relationship Id="rId1" Type="http://schemas.openxmlformats.org/officeDocument/2006/relationships/tags" Target="../tags/tag24.xml"/><Relationship Id="rId6" Type="http://schemas.openxmlformats.org/officeDocument/2006/relationships/hyperlink" Target="https://chem.libretexts.org/Bookshelves/Analytical_Chemistry/Supplemental_Modules_(Analytical_Chemistry)/Electrochemistry/Basics_of_Electrochemistry" TargetMode="External"/><Relationship Id="rId11" Type="http://schemas.openxmlformats.org/officeDocument/2006/relationships/hyperlink" Target="https://doi.org/10.1016/j.jclepro.2018.11.204" TargetMode="External"/><Relationship Id="rId5" Type="http://schemas.openxmlformats.org/officeDocument/2006/relationships/hyperlink" Target="https://doi.org/10.1021/acs.chemrev.7b00183" TargetMode="External"/><Relationship Id="rId15" Type="http://schemas.openxmlformats.org/officeDocument/2006/relationships/hyperlink" Target="https://doi.org/10.1039/C6GC02157C" TargetMode="External"/><Relationship Id="rId10" Type="http://schemas.openxmlformats.org/officeDocument/2006/relationships/hyperlink" Target="https://doi.org/10.1016/j.ijpharm.2021.120554" TargetMode="External"/><Relationship Id="rId4" Type="http://schemas.openxmlformats.org/officeDocument/2006/relationships/hyperlink" Target="https://www.acs.org/green-chemistry-sustainability/principles/12-principles-of-green-chemistry.html" TargetMode="External"/><Relationship Id="rId9" Type="http://schemas.openxmlformats.org/officeDocument/2006/relationships/hyperlink" Target="https://minerva.jrc.ec.europa.eu/en/shorturl/minerva/jrc107783lpb1623runawayreactions_part2pdf" TargetMode="External"/><Relationship Id="rId14" Type="http://schemas.openxmlformats.org/officeDocument/2006/relationships/hyperlink" Target="https://doi.org/10.1021/op060170h"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notesSlide" Target="../notesSlides/notesSlide26.xml"/><Relationship Id="rId7" Type="http://schemas.openxmlformats.org/officeDocument/2006/relationships/slide" Target="slide30.xml"/><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slide" Target="slide31.xml"/><Relationship Id="rId5" Type="http://schemas.openxmlformats.org/officeDocument/2006/relationships/image" Target="../media/image9.jpeg"/><Relationship Id="rId10" Type="http://schemas.openxmlformats.org/officeDocument/2006/relationships/slide" Target="slide2.xml"/><Relationship Id="rId4" Type="http://schemas.openxmlformats.org/officeDocument/2006/relationships/slide" Target="slide32.xml"/><Relationship Id="rId9"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slide" Target="slide6.xml"/><Relationship Id="rId5" Type="http://schemas.openxmlformats.org/officeDocument/2006/relationships/image" Target="../media/image6.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slide" Target="slide6.xml"/><Relationship Id="rId5" Type="http://schemas.openxmlformats.org/officeDocument/2006/relationships/image" Target="../media/image6.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slide" Target="slide6.xml"/><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slide" Target="slide2.xml"/><Relationship Id="rId4" Type="http://schemas.openxmlformats.org/officeDocument/2006/relationships/slide" Target="slide6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slide" Target="slide6.xml"/><Relationship Id="rId5" Type="http://schemas.openxmlformats.org/officeDocument/2006/relationships/image" Target="../media/image6.pn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32.xml"/><Relationship Id="rId6" Type="http://schemas.openxmlformats.org/officeDocument/2006/relationships/slide" Target="slide6.xml"/><Relationship Id="rId5" Type="http://schemas.openxmlformats.org/officeDocument/2006/relationships/image" Target="../media/image6.png"/><Relationship Id="rId4" Type="http://schemas.openxmlformats.org/officeDocument/2006/relationships/slide" Target="slide26.xml"/></Relationships>
</file>

<file path=ppt/slides/_rels/slide32.xml.rels><?xml version="1.0" encoding="UTF-8" standalone="yes"?>
<Relationships xmlns="http://schemas.openxmlformats.org/package/2006/relationships"><Relationship Id="rId8" Type="http://schemas.openxmlformats.org/officeDocument/2006/relationships/hyperlink" Target="https://doi.org/10.59490/t.2023.008" TargetMode="External"/><Relationship Id="rId13" Type="http://schemas.openxmlformats.org/officeDocument/2006/relationships/slide" Target="slide2.xml"/><Relationship Id="rId3" Type="http://schemas.openxmlformats.org/officeDocument/2006/relationships/notesSlide" Target="../notesSlides/notesSlide32.xml"/><Relationship Id="rId7" Type="http://schemas.openxmlformats.org/officeDocument/2006/relationships/hyperlink" Target="https://doi.org/10.1016/S2542-5196(23)00084-0" TargetMode="External"/><Relationship Id="rId12" Type="http://schemas.openxmlformats.org/officeDocument/2006/relationships/slide" Target="slide26.xml"/><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hyperlink" Target="https://doi.org/10.1111/anae.16189" TargetMode="External"/><Relationship Id="rId11" Type="http://schemas.openxmlformats.org/officeDocument/2006/relationships/hyperlink" Target="https://doi.org/10.1016/j.ecoenv.2023.115149" TargetMode="External"/><Relationship Id="rId5" Type="http://schemas.openxmlformats.org/officeDocument/2006/relationships/hyperlink" Target="https://doi.org/10.1016/S2542-5196(20)30271-0" TargetMode="External"/><Relationship Id="rId10" Type="http://schemas.openxmlformats.org/officeDocument/2006/relationships/hyperlink" Target="doi.org/10.1002/9781118342527" TargetMode="External"/><Relationship Id="rId4" Type="http://schemas.openxmlformats.org/officeDocument/2006/relationships/hyperlink" Target="https://doi.org/10.1016/S2542-5196(22)00244-3" TargetMode="External"/><Relationship Id="rId9" Type="http://schemas.openxmlformats.org/officeDocument/2006/relationships/hyperlink" Target="https://www.susqi.org/susqi-showcase"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slide" Target="slide2.xml"/><Relationship Id="rId5" Type="http://schemas.openxmlformats.org/officeDocument/2006/relationships/hyperlink" Target="https://sigre-ecofarmacia.es/en/" TargetMode="Externa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notesSlide" Target="../notesSlides/notesSlide35.xml"/><Relationship Id="rId7" Type="http://schemas.openxmlformats.org/officeDocument/2006/relationships/slide" Target="slide38.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slide" Target="slide36.xml"/><Relationship Id="rId11" Type="http://schemas.openxmlformats.org/officeDocument/2006/relationships/slide" Target="slide39.xml"/><Relationship Id="rId5" Type="http://schemas.openxmlformats.org/officeDocument/2006/relationships/slide" Target="slide41.xml"/><Relationship Id="rId10" Type="http://schemas.openxmlformats.org/officeDocument/2006/relationships/slide" Target="slide2.xml"/><Relationship Id="rId4" Type="http://schemas.openxmlformats.org/officeDocument/2006/relationships/slide" Target="slide40.xml"/><Relationship Id="rId9" Type="http://schemas.openxmlformats.org/officeDocument/2006/relationships/slide" Target="slide4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slide" Target="slide6.xml"/><Relationship Id="rId5" Type="http://schemas.openxmlformats.org/officeDocument/2006/relationships/image" Target="../media/image8.png"/><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slide" Target="slide6.xml"/><Relationship Id="rId5" Type="http://schemas.openxmlformats.org/officeDocument/2006/relationships/image" Target="../media/image8.png"/><Relationship Id="rId4" Type="http://schemas.openxmlformats.org/officeDocument/2006/relationships/slide" Target="slide3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39.xml"/><Relationship Id="rId6" Type="http://schemas.openxmlformats.org/officeDocument/2006/relationships/slide" Target="slide6.xml"/><Relationship Id="rId5" Type="http://schemas.openxmlformats.org/officeDocument/2006/relationships/image" Target="../media/image8.png"/><Relationship Id="rId4" Type="http://schemas.openxmlformats.org/officeDocument/2006/relationships/slide" Target="slide3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40.xml"/><Relationship Id="rId6" Type="http://schemas.openxmlformats.org/officeDocument/2006/relationships/slide" Target="slide6.xml"/><Relationship Id="rId5" Type="http://schemas.openxmlformats.org/officeDocument/2006/relationships/image" Target="../media/image8.png"/><Relationship Id="rId4" Type="http://schemas.openxmlformats.org/officeDocument/2006/relationships/slide" Target="slide3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slide" Target="slide6.xml"/><Relationship Id="rId5" Type="http://schemas.openxmlformats.org/officeDocument/2006/relationships/image" Target="../media/image8.png"/><Relationship Id="rId4" Type="http://schemas.openxmlformats.org/officeDocument/2006/relationships/slide" Target="slide3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slide" Target="slide6.xml"/><Relationship Id="rId5" Type="http://schemas.openxmlformats.org/officeDocument/2006/relationships/image" Target="../media/image8.png"/><Relationship Id="rId4" Type="http://schemas.openxmlformats.org/officeDocument/2006/relationships/slide" Target="slide35.xml"/></Relationships>
</file>

<file path=ppt/slides/_rels/slide42.xml.rels><?xml version="1.0" encoding="UTF-8" standalone="yes"?>
<Relationships xmlns="http://schemas.openxmlformats.org/package/2006/relationships"><Relationship Id="rId8" Type="http://schemas.openxmlformats.org/officeDocument/2006/relationships/hyperlink" Target="https://sigre-ecofarmacia.es/en/" TargetMode="External"/><Relationship Id="rId3" Type="http://schemas.openxmlformats.org/officeDocument/2006/relationships/notesSlide" Target="../notesSlides/notesSlide42.xml"/><Relationship Id="rId7" Type="http://schemas.openxmlformats.org/officeDocument/2006/relationships/hyperlink" Target="https://helda.helsinki.fi/server/api/core/bitstreams/c0b436a9-c1e6-4a7b-94e4-702c52407b00/content" TargetMode="Externa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hyperlink" Target="https://www.oecd.org/en/publications/pharmaceutical-residues-in-freshwater_c936f42d-en.html" TargetMode="External"/><Relationship Id="rId11" Type="http://schemas.openxmlformats.org/officeDocument/2006/relationships/slide" Target="slide2.xml"/><Relationship Id="rId5" Type="http://schemas.openxmlformats.org/officeDocument/2006/relationships/hyperlink" Target="https://www.oecd.org/en/publications/management-of-pharmaceutical-household-waste_3854026c-en.html" TargetMode="External"/><Relationship Id="rId10" Type="http://schemas.openxmlformats.org/officeDocument/2006/relationships/hyperlink" Target="https://doi.org/10.1007/s11837-021-05038-6" TargetMode="External"/><Relationship Id="rId4" Type="http://schemas.openxmlformats.org/officeDocument/2006/relationships/slide" Target="slide35.xml"/><Relationship Id="rId9" Type="http://schemas.openxmlformats.org/officeDocument/2006/relationships/hyperlink" Target="https://doi.org/10.31885/9789515183286"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44.xml"/><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45.xml"/><Relationship Id="rId4" Type="http://schemas.openxmlformats.org/officeDocument/2006/relationships/slide" Target="slide2.xml"/></Relationships>
</file>

<file path=ppt/slides/_rels/slide4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50.xml"/><Relationship Id="rId18" Type="http://schemas.openxmlformats.org/officeDocument/2006/relationships/slide" Target="slide60.xml"/><Relationship Id="rId3" Type="http://schemas.openxmlformats.org/officeDocument/2006/relationships/notesSlide" Target="../notesSlides/notesSlide45.xml"/><Relationship Id="rId21" Type="http://schemas.openxmlformats.org/officeDocument/2006/relationships/slide" Target="slide2.xml"/><Relationship Id="rId7" Type="http://schemas.microsoft.com/office/2017/06/relationships/model3d" Target="../media/model3d2.glb"/><Relationship Id="rId12" Type="http://schemas.openxmlformats.org/officeDocument/2006/relationships/slide" Target="slide48.xml"/><Relationship Id="rId17" Type="http://schemas.openxmlformats.org/officeDocument/2006/relationships/slide" Target="slide64.xml"/><Relationship Id="rId2" Type="http://schemas.openxmlformats.org/officeDocument/2006/relationships/slideLayout" Target="../slideLayouts/slideLayout6.xml"/><Relationship Id="rId16" Type="http://schemas.openxmlformats.org/officeDocument/2006/relationships/slide" Target="slide62.xml"/><Relationship Id="rId20" Type="http://schemas.openxmlformats.org/officeDocument/2006/relationships/slide" Target="slide58.xml"/><Relationship Id="rId1" Type="http://schemas.openxmlformats.org/officeDocument/2006/relationships/tags" Target="../tags/tag46.xml"/><Relationship Id="rId6" Type="http://schemas.openxmlformats.org/officeDocument/2006/relationships/image" Target="../media/image12.png"/><Relationship Id="rId11" Type="http://schemas.openxmlformats.org/officeDocument/2006/relationships/slide" Target="slide46.xml"/><Relationship Id="rId5" Type="http://schemas.microsoft.com/office/2017/06/relationships/model3d" Target="../media/model3d1.glb"/><Relationship Id="rId15" Type="http://schemas.openxmlformats.org/officeDocument/2006/relationships/slide" Target="slide54.xml"/><Relationship Id="rId23" Type="http://schemas.openxmlformats.org/officeDocument/2006/relationships/image" Target="../media/image17.svg"/><Relationship Id="rId10" Type="http://schemas.openxmlformats.org/officeDocument/2006/relationships/image" Target="../media/image15.png"/><Relationship Id="rId19" Type="http://schemas.openxmlformats.org/officeDocument/2006/relationships/slide" Target="slide56.xml"/><Relationship Id="rId4" Type="http://schemas.openxmlformats.org/officeDocument/2006/relationships/slide" Target="slide66.xml"/><Relationship Id="rId9" Type="http://schemas.openxmlformats.org/officeDocument/2006/relationships/image" Target="../media/image14.png"/><Relationship Id="rId14" Type="http://schemas.openxmlformats.org/officeDocument/2006/relationships/slide" Target="slide52.xml"/><Relationship Id="rId22" Type="http://schemas.openxmlformats.org/officeDocument/2006/relationships/image" Target="../media/image16.png"/></Relationships>
</file>

<file path=ppt/slides/_rels/slide4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svg"/><Relationship Id="rId3" Type="http://schemas.openxmlformats.org/officeDocument/2006/relationships/notesSlide" Target="../notesSlides/notesSlide46.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47.xml"/><Relationship Id="rId6" Type="http://schemas.microsoft.com/office/2017/06/relationships/model3d" Target="../media/model3d2.glb"/><Relationship Id="rId11" Type="http://schemas.openxmlformats.org/officeDocument/2006/relationships/image" Target="../media/image11.svg"/><Relationship Id="rId5" Type="http://schemas.openxmlformats.org/officeDocument/2006/relationships/image" Target="../media/image12.png"/><Relationship Id="rId10" Type="http://schemas.openxmlformats.org/officeDocument/2006/relationships/image" Target="../media/image10.png"/><Relationship Id="rId4" Type="http://schemas.microsoft.com/office/2017/06/relationships/model3d" Target="../media/model3d1.glb"/><Relationship Id="rId9" Type="http://schemas.openxmlformats.org/officeDocument/2006/relationships/image" Target="../media/image15.png"/><Relationship Id="rId14" Type="http://schemas.openxmlformats.org/officeDocument/2006/relationships/slide" Target="slide45.xml"/></Relationships>
</file>

<file path=ppt/slides/_rels/slide4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7.xml"/><Relationship Id="rId7" Type="http://schemas.openxmlformats.org/officeDocument/2006/relationships/image" Target="../media/image13.png"/><Relationship Id="rId12" Type="http://schemas.openxmlformats.org/officeDocument/2006/relationships/slide" Target="slide45.xml"/><Relationship Id="rId2" Type="http://schemas.openxmlformats.org/officeDocument/2006/relationships/slideLayout" Target="../slideLayouts/slideLayout6.xml"/><Relationship Id="rId1" Type="http://schemas.openxmlformats.org/officeDocument/2006/relationships/tags" Target="../tags/tag48.xml"/><Relationship Id="rId6" Type="http://schemas.microsoft.com/office/2017/06/relationships/model3d" Target="../media/model3d2.glb"/><Relationship Id="rId11"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16.png"/><Relationship Id="rId4" Type="http://schemas.microsoft.com/office/2017/06/relationships/model3d" Target="../media/model3d1.glb"/><Relationship Id="rId9" Type="http://schemas.openxmlformats.org/officeDocument/2006/relationships/image" Target="../media/image15.png"/></Relationships>
</file>

<file path=ppt/slides/_rels/slide4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svg"/><Relationship Id="rId3" Type="http://schemas.openxmlformats.org/officeDocument/2006/relationships/notesSlide" Target="../notesSlides/notesSlide48.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49.xml"/><Relationship Id="rId6" Type="http://schemas.microsoft.com/office/2017/06/relationships/model3d" Target="../media/model3d2.glb"/><Relationship Id="rId11" Type="http://schemas.openxmlformats.org/officeDocument/2006/relationships/image" Target="../media/image11.svg"/><Relationship Id="rId5" Type="http://schemas.openxmlformats.org/officeDocument/2006/relationships/image" Target="../media/image12.png"/><Relationship Id="rId10" Type="http://schemas.openxmlformats.org/officeDocument/2006/relationships/image" Target="../media/image10.png"/><Relationship Id="rId4" Type="http://schemas.microsoft.com/office/2017/06/relationships/model3d" Target="../media/model3d1.glb"/><Relationship Id="rId9" Type="http://schemas.openxmlformats.org/officeDocument/2006/relationships/image" Target="../media/image15.png"/><Relationship Id="rId14" Type="http://schemas.openxmlformats.org/officeDocument/2006/relationships/slide" Target="slide45.xml"/></Relationships>
</file>

<file path=ppt/slides/_rels/slide4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9.xml"/><Relationship Id="rId7" Type="http://schemas.openxmlformats.org/officeDocument/2006/relationships/image" Target="../media/image13.png"/><Relationship Id="rId12" Type="http://schemas.openxmlformats.org/officeDocument/2006/relationships/slide" Target="slide45.xml"/><Relationship Id="rId2" Type="http://schemas.openxmlformats.org/officeDocument/2006/relationships/slideLayout" Target="../slideLayouts/slideLayout6.xml"/><Relationship Id="rId1" Type="http://schemas.openxmlformats.org/officeDocument/2006/relationships/tags" Target="../tags/tag50.xml"/><Relationship Id="rId6" Type="http://schemas.microsoft.com/office/2017/06/relationships/model3d" Target="../media/model3d2.glb"/><Relationship Id="rId11"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16.png"/><Relationship Id="rId4" Type="http://schemas.microsoft.com/office/2017/06/relationships/model3d" Target="../media/model3d1.glb"/><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slide" Target="slide2.xml"/><Relationship Id="rId5" Type="http://schemas.openxmlformats.org/officeDocument/2006/relationships/hyperlink" Target="https://www.ema.europa.eu/en/human-regulatory-overview/research-development/compliance-research-development/good-manufacturing-practice" TargetMode="External"/><Relationship Id="rId4" Type="http://schemas.openxmlformats.org/officeDocument/2006/relationships/hyperlink" Target="https://doi.org/10.1039/D2GC04747K"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svg"/><Relationship Id="rId3" Type="http://schemas.openxmlformats.org/officeDocument/2006/relationships/notesSlide" Target="../notesSlides/notesSlide50.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51.xml"/><Relationship Id="rId6" Type="http://schemas.microsoft.com/office/2017/06/relationships/model3d" Target="../media/model3d2.glb"/><Relationship Id="rId11" Type="http://schemas.openxmlformats.org/officeDocument/2006/relationships/image" Target="../media/image11.svg"/><Relationship Id="rId5" Type="http://schemas.openxmlformats.org/officeDocument/2006/relationships/image" Target="../media/image12.png"/><Relationship Id="rId10" Type="http://schemas.openxmlformats.org/officeDocument/2006/relationships/image" Target="../media/image10.png"/><Relationship Id="rId4" Type="http://schemas.microsoft.com/office/2017/06/relationships/model3d" Target="../media/model3d1.glb"/><Relationship Id="rId9" Type="http://schemas.openxmlformats.org/officeDocument/2006/relationships/image" Target="../media/image15.png"/><Relationship Id="rId14" Type="http://schemas.openxmlformats.org/officeDocument/2006/relationships/slide" Target="slide45.xml"/></Relationships>
</file>

<file path=ppt/slides/_rels/slide5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1.xml"/><Relationship Id="rId7" Type="http://schemas.openxmlformats.org/officeDocument/2006/relationships/image" Target="../media/image13.png"/><Relationship Id="rId12" Type="http://schemas.openxmlformats.org/officeDocument/2006/relationships/slide" Target="slide45.xml"/><Relationship Id="rId2" Type="http://schemas.openxmlformats.org/officeDocument/2006/relationships/slideLayout" Target="../slideLayouts/slideLayout6.xml"/><Relationship Id="rId1" Type="http://schemas.openxmlformats.org/officeDocument/2006/relationships/tags" Target="../tags/tag52.xml"/><Relationship Id="rId6" Type="http://schemas.microsoft.com/office/2017/06/relationships/model3d" Target="../media/model3d2.glb"/><Relationship Id="rId11"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16.png"/><Relationship Id="rId4" Type="http://schemas.microsoft.com/office/2017/06/relationships/model3d" Target="../media/model3d1.glb"/><Relationship Id="rId9" Type="http://schemas.openxmlformats.org/officeDocument/2006/relationships/image" Target="../media/image15.png"/></Relationships>
</file>

<file path=ppt/slides/_rels/slide5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png"/><Relationship Id="rId3" Type="http://schemas.openxmlformats.org/officeDocument/2006/relationships/notesSlide" Target="../notesSlides/notesSlide52.xml"/><Relationship Id="rId7" Type="http://schemas.openxmlformats.org/officeDocument/2006/relationships/image" Target="../media/image13.png"/><Relationship Id="rId12" Type="http://schemas.openxmlformats.org/officeDocument/2006/relationships/image" Target="../media/image17.svg"/><Relationship Id="rId2" Type="http://schemas.openxmlformats.org/officeDocument/2006/relationships/slideLayout" Target="../slideLayouts/slideLayout6.xml"/><Relationship Id="rId1" Type="http://schemas.openxmlformats.org/officeDocument/2006/relationships/tags" Target="../tags/tag53.xml"/><Relationship Id="rId6" Type="http://schemas.microsoft.com/office/2017/06/relationships/model3d" Target="../media/model3d2.glb"/><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slide" Target="slide45.xml"/><Relationship Id="rId4" Type="http://schemas.microsoft.com/office/2017/06/relationships/model3d" Target="../media/model3d1.glb"/><Relationship Id="rId9" Type="http://schemas.openxmlformats.org/officeDocument/2006/relationships/image" Target="../media/image15.png"/><Relationship Id="rId14" Type="http://schemas.openxmlformats.org/officeDocument/2006/relationships/image" Target="../media/image11.svg"/></Relationships>
</file>

<file path=ppt/slides/_rels/slide5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53.xml"/><Relationship Id="rId7" Type="http://schemas.openxmlformats.org/officeDocument/2006/relationships/image" Target="../media/image18.png"/><Relationship Id="rId12" Type="http://schemas.openxmlformats.org/officeDocument/2006/relationships/image" Target="../media/image17.svg"/><Relationship Id="rId2" Type="http://schemas.openxmlformats.org/officeDocument/2006/relationships/slideLayout" Target="../slideLayouts/slideLayout6.xml"/><Relationship Id="rId1" Type="http://schemas.openxmlformats.org/officeDocument/2006/relationships/tags" Target="../tags/tag54.xml"/><Relationship Id="rId6" Type="http://schemas.microsoft.com/office/2017/06/relationships/model3d" Target="../media/model3d2.glb"/><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slide" Target="slide45.xml"/><Relationship Id="rId4" Type="http://schemas.microsoft.com/office/2017/06/relationships/model3d" Target="../media/model3d1.glb"/><Relationship Id="rId9" Type="http://schemas.openxmlformats.org/officeDocument/2006/relationships/image" Target="../media/image20.png"/></Relationships>
</file>

<file path=ppt/slides/_rels/slide5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svg"/><Relationship Id="rId3" Type="http://schemas.openxmlformats.org/officeDocument/2006/relationships/notesSlide" Target="../notesSlides/notesSlide54.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55.xml"/><Relationship Id="rId6" Type="http://schemas.microsoft.com/office/2017/06/relationships/model3d" Target="../media/model3d2.glb"/><Relationship Id="rId11" Type="http://schemas.openxmlformats.org/officeDocument/2006/relationships/image" Target="../media/image11.svg"/><Relationship Id="rId5" Type="http://schemas.openxmlformats.org/officeDocument/2006/relationships/image" Target="../media/image12.png"/><Relationship Id="rId10" Type="http://schemas.openxmlformats.org/officeDocument/2006/relationships/image" Target="../media/image10.png"/><Relationship Id="rId4" Type="http://schemas.microsoft.com/office/2017/06/relationships/model3d" Target="../media/model3d1.glb"/><Relationship Id="rId9" Type="http://schemas.openxmlformats.org/officeDocument/2006/relationships/image" Target="../media/image14.png"/><Relationship Id="rId14" Type="http://schemas.openxmlformats.org/officeDocument/2006/relationships/slide" Target="slide45.xml"/></Relationships>
</file>

<file path=ppt/slides/_rels/slide5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5.xml"/><Relationship Id="rId7" Type="http://schemas.openxmlformats.org/officeDocument/2006/relationships/image" Target="../media/image13.png"/><Relationship Id="rId12" Type="http://schemas.openxmlformats.org/officeDocument/2006/relationships/image" Target="../media/image17.svg"/><Relationship Id="rId2" Type="http://schemas.openxmlformats.org/officeDocument/2006/relationships/slideLayout" Target="../slideLayouts/slideLayout6.xml"/><Relationship Id="rId1" Type="http://schemas.openxmlformats.org/officeDocument/2006/relationships/tags" Target="../tags/tag56.xml"/><Relationship Id="rId6" Type="http://schemas.microsoft.com/office/2017/06/relationships/model3d" Target="../media/model3d2.glb"/><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slide" Target="slide45.xml"/><Relationship Id="rId4" Type="http://schemas.microsoft.com/office/2017/06/relationships/model3d" Target="../media/model3d1.glb"/><Relationship Id="rId9" Type="http://schemas.openxmlformats.org/officeDocument/2006/relationships/image" Target="../media/image15.png"/></Relationships>
</file>

<file path=ppt/slides/_rels/slide5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svg"/><Relationship Id="rId3" Type="http://schemas.openxmlformats.org/officeDocument/2006/relationships/notesSlide" Target="../notesSlides/notesSlide56.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57.xml"/><Relationship Id="rId6" Type="http://schemas.microsoft.com/office/2017/06/relationships/model3d" Target="../media/model3d2.glb"/><Relationship Id="rId11" Type="http://schemas.openxmlformats.org/officeDocument/2006/relationships/image" Target="../media/image11.svg"/><Relationship Id="rId5" Type="http://schemas.openxmlformats.org/officeDocument/2006/relationships/image" Target="../media/image12.png"/><Relationship Id="rId10" Type="http://schemas.openxmlformats.org/officeDocument/2006/relationships/image" Target="../media/image10.png"/><Relationship Id="rId4" Type="http://schemas.microsoft.com/office/2017/06/relationships/model3d" Target="../media/model3d1.glb"/><Relationship Id="rId9" Type="http://schemas.openxmlformats.org/officeDocument/2006/relationships/image" Target="../media/image15.png"/><Relationship Id="rId14" Type="http://schemas.openxmlformats.org/officeDocument/2006/relationships/slide" Target="slide45.xml"/></Relationships>
</file>

<file path=ppt/slides/_rels/slide5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7.xml"/><Relationship Id="rId7" Type="http://schemas.openxmlformats.org/officeDocument/2006/relationships/image" Target="../media/image13.png"/><Relationship Id="rId12" Type="http://schemas.openxmlformats.org/officeDocument/2006/relationships/image" Target="../media/image17.svg"/><Relationship Id="rId2" Type="http://schemas.openxmlformats.org/officeDocument/2006/relationships/slideLayout" Target="../slideLayouts/slideLayout6.xml"/><Relationship Id="rId1" Type="http://schemas.openxmlformats.org/officeDocument/2006/relationships/tags" Target="../tags/tag58.xml"/><Relationship Id="rId6" Type="http://schemas.microsoft.com/office/2017/06/relationships/model3d" Target="../media/model3d2.glb"/><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slide" Target="slide45.xml"/><Relationship Id="rId4" Type="http://schemas.microsoft.com/office/2017/06/relationships/model3d" Target="../media/model3d1.glb"/><Relationship Id="rId9" Type="http://schemas.openxmlformats.org/officeDocument/2006/relationships/image" Target="../media/image15.png"/></Relationships>
</file>

<file path=ppt/slides/_rels/slide5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svg"/><Relationship Id="rId3" Type="http://schemas.openxmlformats.org/officeDocument/2006/relationships/notesSlide" Target="../notesSlides/notesSlide58.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59.xml"/><Relationship Id="rId6" Type="http://schemas.microsoft.com/office/2017/06/relationships/model3d" Target="../media/model3d2.glb"/><Relationship Id="rId11" Type="http://schemas.openxmlformats.org/officeDocument/2006/relationships/image" Target="../media/image11.svg"/><Relationship Id="rId5" Type="http://schemas.openxmlformats.org/officeDocument/2006/relationships/image" Target="../media/image12.png"/><Relationship Id="rId10" Type="http://schemas.openxmlformats.org/officeDocument/2006/relationships/image" Target="../media/image10.png"/><Relationship Id="rId4" Type="http://schemas.microsoft.com/office/2017/06/relationships/model3d" Target="../media/model3d1.glb"/><Relationship Id="rId9" Type="http://schemas.openxmlformats.org/officeDocument/2006/relationships/image" Target="../media/image15.png"/><Relationship Id="rId14" Type="http://schemas.openxmlformats.org/officeDocument/2006/relationships/slide" Target="slide45.xml"/></Relationships>
</file>

<file path=ppt/slides/_rels/slide5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9.xml"/><Relationship Id="rId7" Type="http://schemas.openxmlformats.org/officeDocument/2006/relationships/image" Target="../media/image13.png"/><Relationship Id="rId12" Type="http://schemas.openxmlformats.org/officeDocument/2006/relationships/image" Target="../media/image17.svg"/><Relationship Id="rId2" Type="http://schemas.openxmlformats.org/officeDocument/2006/relationships/slideLayout" Target="../slideLayouts/slideLayout6.xml"/><Relationship Id="rId1" Type="http://schemas.openxmlformats.org/officeDocument/2006/relationships/tags" Target="../tags/tag60.xml"/><Relationship Id="rId6" Type="http://schemas.microsoft.com/office/2017/06/relationships/model3d" Target="../media/model3d2.glb"/><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slide" Target="slide45.xml"/><Relationship Id="rId4" Type="http://schemas.microsoft.com/office/2017/06/relationships/model3d" Target="../media/model3d1.glb"/><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19.xml"/><Relationship Id="rId3" Type="http://schemas.openxmlformats.org/officeDocument/2006/relationships/notesSlide" Target="../notesSlides/notesSlide6.xml"/><Relationship Id="rId7" Type="http://schemas.openxmlformats.org/officeDocument/2006/relationships/slide" Target="slide11.xml"/><Relationship Id="rId12" Type="http://schemas.openxmlformats.org/officeDocument/2006/relationships/slide" Target="slide13.xm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9.jpeg"/><Relationship Id="rId11" Type="http://schemas.openxmlformats.org/officeDocument/2006/relationships/slide" Target="slide9.xml"/><Relationship Id="rId5" Type="http://schemas.openxmlformats.org/officeDocument/2006/relationships/slide" Target="slide5.xml"/><Relationship Id="rId15" Type="http://schemas.openxmlformats.org/officeDocument/2006/relationships/slide" Target="slide2.xml"/><Relationship Id="rId10" Type="http://schemas.openxmlformats.org/officeDocument/2006/relationships/slide" Target="slide7.xml"/><Relationship Id="rId4" Type="http://schemas.openxmlformats.org/officeDocument/2006/relationships/slide" Target="slide23.xml"/><Relationship Id="rId9" Type="http://schemas.openxmlformats.org/officeDocument/2006/relationships/slide" Target="slide17.xml"/><Relationship Id="rId14" Type="http://schemas.openxmlformats.org/officeDocument/2006/relationships/slide" Target="slide21.xml"/></Relationships>
</file>

<file path=ppt/slides/_rels/slide6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svg"/><Relationship Id="rId3" Type="http://schemas.openxmlformats.org/officeDocument/2006/relationships/notesSlide" Target="../notesSlides/notesSlide60.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61.xml"/><Relationship Id="rId6" Type="http://schemas.microsoft.com/office/2017/06/relationships/model3d" Target="../media/model3d2.glb"/><Relationship Id="rId11" Type="http://schemas.openxmlformats.org/officeDocument/2006/relationships/image" Target="../media/image11.svg"/><Relationship Id="rId5" Type="http://schemas.openxmlformats.org/officeDocument/2006/relationships/image" Target="../media/image12.png"/><Relationship Id="rId10" Type="http://schemas.openxmlformats.org/officeDocument/2006/relationships/image" Target="../media/image10.png"/><Relationship Id="rId4" Type="http://schemas.microsoft.com/office/2017/06/relationships/model3d" Target="../media/model3d1.glb"/><Relationship Id="rId9" Type="http://schemas.openxmlformats.org/officeDocument/2006/relationships/image" Target="../media/image15.png"/><Relationship Id="rId14" Type="http://schemas.openxmlformats.org/officeDocument/2006/relationships/slide" Target="slide45.xml"/></Relationships>
</file>

<file path=ppt/slides/_rels/slide6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61.xml"/><Relationship Id="rId7" Type="http://schemas.openxmlformats.org/officeDocument/2006/relationships/image" Target="../media/image13.png"/><Relationship Id="rId12" Type="http://schemas.openxmlformats.org/officeDocument/2006/relationships/slide" Target="slide45.xml"/><Relationship Id="rId2" Type="http://schemas.openxmlformats.org/officeDocument/2006/relationships/slideLayout" Target="../slideLayouts/slideLayout6.xml"/><Relationship Id="rId1" Type="http://schemas.openxmlformats.org/officeDocument/2006/relationships/tags" Target="../tags/tag62.xml"/><Relationship Id="rId6" Type="http://schemas.microsoft.com/office/2017/06/relationships/model3d" Target="../media/model3d2.glb"/><Relationship Id="rId11"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16.png"/><Relationship Id="rId4" Type="http://schemas.microsoft.com/office/2017/06/relationships/model3d" Target="../media/model3d1.glb"/><Relationship Id="rId9" Type="http://schemas.openxmlformats.org/officeDocument/2006/relationships/image" Target="../media/image15.png"/></Relationships>
</file>

<file path=ppt/slides/_rels/slide6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svg"/><Relationship Id="rId3" Type="http://schemas.openxmlformats.org/officeDocument/2006/relationships/notesSlide" Target="../notesSlides/notesSlide62.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63.xml"/><Relationship Id="rId6" Type="http://schemas.microsoft.com/office/2017/06/relationships/model3d" Target="../media/model3d2.glb"/><Relationship Id="rId11" Type="http://schemas.openxmlformats.org/officeDocument/2006/relationships/image" Target="../media/image11.svg"/><Relationship Id="rId5" Type="http://schemas.openxmlformats.org/officeDocument/2006/relationships/image" Target="../media/image12.png"/><Relationship Id="rId10" Type="http://schemas.openxmlformats.org/officeDocument/2006/relationships/image" Target="../media/image10.png"/><Relationship Id="rId4" Type="http://schemas.microsoft.com/office/2017/06/relationships/model3d" Target="../media/model3d1.glb"/><Relationship Id="rId9" Type="http://schemas.openxmlformats.org/officeDocument/2006/relationships/image" Target="../media/image15.png"/><Relationship Id="rId14" Type="http://schemas.openxmlformats.org/officeDocument/2006/relationships/slide" Target="slide45.xml"/></Relationships>
</file>

<file path=ppt/slides/_rels/slide63.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notesSlide" Target="../notesSlides/notesSlide63.xml"/><Relationship Id="rId7"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64.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slide" Target="slide45.xml"/><Relationship Id="rId4" Type="http://schemas.microsoft.com/office/2017/06/relationships/model3d" Target="../media/model3d2.glb"/><Relationship Id="rId9" Type="http://schemas.openxmlformats.org/officeDocument/2006/relationships/image" Target="../media/image12.png"/></Relationships>
</file>

<file path=ppt/slides/_rels/slide6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svg"/><Relationship Id="rId3" Type="http://schemas.openxmlformats.org/officeDocument/2006/relationships/notesSlide" Target="../notesSlides/notesSlide64.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65.xml"/><Relationship Id="rId6" Type="http://schemas.microsoft.com/office/2017/06/relationships/model3d" Target="../media/model3d2.glb"/><Relationship Id="rId11" Type="http://schemas.openxmlformats.org/officeDocument/2006/relationships/image" Target="../media/image11.svg"/><Relationship Id="rId5" Type="http://schemas.openxmlformats.org/officeDocument/2006/relationships/image" Target="../media/image12.png"/><Relationship Id="rId10" Type="http://schemas.openxmlformats.org/officeDocument/2006/relationships/image" Target="../media/image10.png"/><Relationship Id="rId4" Type="http://schemas.microsoft.com/office/2017/06/relationships/model3d" Target="../media/model3d1.glb"/><Relationship Id="rId9" Type="http://schemas.openxmlformats.org/officeDocument/2006/relationships/image" Target="../media/image15.png"/><Relationship Id="rId14" Type="http://schemas.openxmlformats.org/officeDocument/2006/relationships/slide" Target="slide45.xml"/></Relationships>
</file>

<file path=ppt/slides/_rels/slide65.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notesSlide" Target="../notesSlides/notesSlide65.xml"/><Relationship Id="rId7"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6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slide" Target="slide45.xml"/><Relationship Id="rId4" Type="http://schemas.microsoft.com/office/2017/06/relationships/model3d" Target="../media/model3d2.glb"/><Relationship Id="rId9" Type="http://schemas.openxmlformats.org/officeDocument/2006/relationships/image" Target="../media/image12.png"/></Relationships>
</file>

<file path=ppt/slides/_rels/slide66.xml.rels><?xml version="1.0" encoding="UTF-8" standalone="yes"?>
<Relationships xmlns="http://schemas.openxmlformats.org/package/2006/relationships"><Relationship Id="rId8" Type="http://schemas.openxmlformats.org/officeDocument/2006/relationships/hyperlink" Target="https://pubs.acs.org/doi/pdf/10.1021/es032519b" TargetMode="External"/><Relationship Id="rId13" Type="http://schemas.openxmlformats.org/officeDocument/2006/relationships/slide" Target="slide2.xml"/><Relationship Id="rId3" Type="http://schemas.openxmlformats.org/officeDocument/2006/relationships/notesSlide" Target="../notesSlides/notesSlide66.xml"/><Relationship Id="rId7" Type="http://schemas.openxmlformats.org/officeDocument/2006/relationships/hyperlink" Target="https://www.oecd.org/en/publications/pharmaceutical-residues-in-freshwater_c936f42d-en.html" TargetMode="External"/><Relationship Id="rId12" Type="http://schemas.openxmlformats.org/officeDocument/2006/relationships/hyperlink" Target="https://doi.org/10.31885/9789515183286" TargetMode="External"/><Relationship Id="rId2" Type="http://schemas.openxmlformats.org/officeDocument/2006/relationships/slideLayout" Target="../slideLayouts/slideLayout6.xml"/><Relationship Id="rId1" Type="http://schemas.openxmlformats.org/officeDocument/2006/relationships/tags" Target="../tags/tag67.xml"/><Relationship Id="rId6" Type="http://schemas.openxmlformats.org/officeDocument/2006/relationships/hyperlink" Target="https://www.oecd.org/en/publications/management-of-pharmaceutical-household-waste_3854026c-en.html" TargetMode="External"/><Relationship Id="rId11" Type="http://schemas.openxmlformats.org/officeDocument/2006/relationships/hyperlink" Target="https://www.medicijngebruik.nl/fto-voorbereiding/fto-module-presentatie/2414/geneesmiddelen-en-milieu" TargetMode="External"/><Relationship Id="rId5" Type="http://schemas.openxmlformats.org/officeDocument/2006/relationships/hyperlink" Target="doi.org/10.1002/9781118342527" TargetMode="External"/><Relationship Id="rId10" Type="http://schemas.openxmlformats.org/officeDocument/2006/relationships/hyperlink" Target="https://www.isoe.de/en/publication/arzneimittelwirkstoffe-im-wasserkreislauf" TargetMode="External"/><Relationship Id="rId4" Type="http://schemas.openxmlformats.org/officeDocument/2006/relationships/slide" Target="slide45.xml"/><Relationship Id="rId9" Type="http://schemas.openxmlformats.org/officeDocument/2006/relationships/hyperlink" Target="https://www.umweltbundesamt.de/dokument/basisfoliensatz-umweltaspekte-von" TargetMode="Externa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xml"/><Relationship Id="rId1" Type="http://schemas.openxmlformats.org/officeDocument/2006/relationships/tags" Target="../tags/tag68.xml"/><Relationship Id="rId4" Type="http://schemas.openxmlformats.org/officeDocument/2006/relationships/slide" Target="slide2.xml"/></Relationships>
</file>

<file path=ppt/slides/_rels/slide68.xml.rels><?xml version="1.0" encoding="UTF-8" standalone="yes"?>
<Relationships xmlns="http://schemas.openxmlformats.org/package/2006/relationships"><Relationship Id="rId8" Type="http://schemas.openxmlformats.org/officeDocument/2006/relationships/hyperlink" Target="https://research-and-innovation.ec.europa.eu/research-area/industrial-research-and-innovation/chemicals-and-advanced-materials/safe-and-sustainable-design_en" TargetMode="External"/><Relationship Id="rId13" Type="http://schemas.openxmlformats.org/officeDocument/2006/relationships/hyperlink" Target="https://doi.org/10.3390/su17020760" TargetMode="External"/><Relationship Id="rId3" Type="http://schemas.openxmlformats.org/officeDocument/2006/relationships/notesSlide" Target="../notesSlides/notesSlide68.xml"/><Relationship Id="rId7" Type="http://schemas.openxmlformats.org/officeDocument/2006/relationships/hyperlink" Target="https://doi.org/10.1002/advs.202403949" TargetMode="External"/><Relationship Id="rId12" Type="http://schemas.openxmlformats.org/officeDocument/2006/relationships/hyperlink" Target="https://doi.org/10.1016/j.scp.2025.101963" TargetMode="External"/><Relationship Id="rId17" Type="http://schemas.openxmlformats.org/officeDocument/2006/relationships/slide" Target="slide2.xml"/><Relationship Id="rId2" Type="http://schemas.openxmlformats.org/officeDocument/2006/relationships/slideLayout" Target="../slideLayouts/slideLayout6.xml"/><Relationship Id="rId16" Type="http://schemas.openxmlformats.org/officeDocument/2006/relationships/hyperlink" Target="https://doi.org/10.1007/s10098-001-0134-7" TargetMode="External"/><Relationship Id="rId1" Type="http://schemas.openxmlformats.org/officeDocument/2006/relationships/tags" Target="../tags/tag69.xml"/><Relationship Id="rId6" Type="http://schemas.openxmlformats.org/officeDocument/2006/relationships/hyperlink" Target="https://chem.libretexts.org/Bookshelves/Analytical_Chemistry/Supplemental_Modules_(Analytical_Chemistry)/Electrochemistry/Basics_of_Electrochemistry" TargetMode="External"/><Relationship Id="rId11" Type="http://schemas.openxmlformats.org/officeDocument/2006/relationships/hyperlink" Target="https://doi.org/10.1016/j.jclepro.2018.11.204" TargetMode="External"/><Relationship Id="rId5" Type="http://schemas.openxmlformats.org/officeDocument/2006/relationships/hyperlink" Target="https://doi.org/10.1021/acs.chemrev.7b00183" TargetMode="External"/><Relationship Id="rId15" Type="http://schemas.openxmlformats.org/officeDocument/2006/relationships/hyperlink" Target="https://doi.org/10.1039/C6GC02157C" TargetMode="External"/><Relationship Id="rId10" Type="http://schemas.openxmlformats.org/officeDocument/2006/relationships/hyperlink" Target="https://doi.org/10.1016/j.ijpharm.2021.120554" TargetMode="External"/><Relationship Id="rId4" Type="http://schemas.openxmlformats.org/officeDocument/2006/relationships/hyperlink" Target="https://www.acs.org/green-chemistry-sustainability/principles/12-principles-of-green-chemistry.html" TargetMode="External"/><Relationship Id="rId9" Type="http://schemas.openxmlformats.org/officeDocument/2006/relationships/hyperlink" Target="https://minerva.jrc.ec.europa.eu/en/shorturl/minerva/jrc107783lpb1623runawayreactions_part2pdf" TargetMode="External"/><Relationship Id="rId14" Type="http://schemas.openxmlformats.org/officeDocument/2006/relationships/hyperlink" Target="https://doi.org/10.1021/op060170h"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doi.org/10.59490/t.2023.008" TargetMode="External"/><Relationship Id="rId13" Type="http://schemas.openxmlformats.org/officeDocument/2006/relationships/hyperlink" Target="https://www.oecd.org/en/publications/pharmaceutical-residues-in-freshwater_c936f42d-en.html" TargetMode="External"/><Relationship Id="rId18" Type="http://schemas.openxmlformats.org/officeDocument/2006/relationships/slide" Target="slide2.xml"/><Relationship Id="rId3" Type="http://schemas.openxmlformats.org/officeDocument/2006/relationships/notesSlide" Target="../notesSlides/notesSlide69.xml"/><Relationship Id="rId7" Type="http://schemas.openxmlformats.org/officeDocument/2006/relationships/hyperlink" Target="https://doi.org/10.1016/S2542-5196(23)00084-0" TargetMode="External"/><Relationship Id="rId12" Type="http://schemas.openxmlformats.org/officeDocument/2006/relationships/hyperlink" Target="https://www.oecd.org/en/publications/management-of-pharmaceutical-household-waste_3854026c-en.html" TargetMode="External"/><Relationship Id="rId17" Type="http://schemas.openxmlformats.org/officeDocument/2006/relationships/hyperlink" Target="https://doi.org/10.1007/s11837-021-05038-6" TargetMode="External"/><Relationship Id="rId2" Type="http://schemas.openxmlformats.org/officeDocument/2006/relationships/slideLayout" Target="../slideLayouts/slideLayout6.xml"/><Relationship Id="rId16" Type="http://schemas.openxmlformats.org/officeDocument/2006/relationships/hyperlink" Target="https://doi.org/10.31885/9789515183286" TargetMode="External"/><Relationship Id="rId1" Type="http://schemas.openxmlformats.org/officeDocument/2006/relationships/tags" Target="../tags/tag70.xml"/><Relationship Id="rId6" Type="http://schemas.openxmlformats.org/officeDocument/2006/relationships/hyperlink" Target="https://doi.org/10.1111/anae.16189" TargetMode="External"/><Relationship Id="rId11" Type="http://schemas.openxmlformats.org/officeDocument/2006/relationships/hyperlink" Target="https://doi.org/10.1016/j.ecoenv.2023.115149" TargetMode="External"/><Relationship Id="rId5" Type="http://schemas.openxmlformats.org/officeDocument/2006/relationships/hyperlink" Target="https://doi.org/10.1016/S2542-5196(20)30271-0" TargetMode="External"/><Relationship Id="rId15" Type="http://schemas.openxmlformats.org/officeDocument/2006/relationships/hyperlink" Target="https://helda.helsinki.fi/server/api/core/bitstreams/c0b436a9-c1e6-4a7b-94e4-702c52407b00/content" TargetMode="External"/><Relationship Id="rId10" Type="http://schemas.openxmlformats.org/officeDocument/2006/relationships/hyperlink" Target="doi.org/10.1002/9781118342527" TargetMode="External"/><Relationship Id="rId4" Type="http://schemas.openxmlformats.org/officeDocument/2006/relationships/hyperlink" Target="https://doi.org/10.1016/S2542-5196(22)00244-3" TargetMode="External"/><Relationship Id="rId9" Type="http://schemas.openxmlformats.org/officeDocument/2006/relationships/hyperlink" Target="https://www.susqi.org/susqi-showcase" TargetMode="External"/><Relationship Id="rId14" Type="http://schemas.openxmlformats.org/officeDocument/2006/relationships/hyperlink" Target="https://sigre-ecofarmacia.es/en/"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1.sv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slide" Target="slide6.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8" Type="http://schemas.openxmlformats.org/officeDocument/2006/relationships/hyperlink" Target="https://doi.org/10.1016/j.wasman.2024.08.013" TargetMode="External"/><Relationship Id="rId13" Type="http://schemas.openxmlformats.org/officeDocument/2006/relationships/hyperlink" Target="https://eur-lex.europa.eu/legal-content/EN/TXT/?uri=celex:52019DC0128" TargetMode="External"/><Relationship Id="rId3" Type="http://schemas.openxmlformats.org/officeDocument/2006/relationships/notesSlide" Target="../notesSlides/notesSlide70.xml"/><Relationship Id="rId7" Type="http://schemas.openxmlformats.org/officeDocument/2006/relationships/hyperlink" Target="https://doi.org/10.3390/su14084715" TargetMode="External"/><Relationship Id="rId12" Type="http://schemas.openxmlformats.org/officeDocument/2006/relationships/hyperlink" Target="https://www.medicijngebruik.nl/fto-voorbereiding/fto-module-presentatie/2414/geneesmiddelen-en-milieu" TargetMode="External"/><Relationship Id="rId2" Type="http://schemas.openxmlformats.org/officeDocument/2006/relationships/slideLayout" Target="../slideLayouts/slideLayout6.xml"/><Relationship Id="rId1" Type="http://schemas.openxmlformats.org/officeDocument/2006/relationships/tags" Target="../tags/tag71.xml"/><Relationship Id="rId6" Type="http://schemas.openxmlformats.org/officeDocument/2006/relationships/hyperlink" Target="https://www.oecd.org/en/publications/pharmaceutical-residues-in-freshwater_c936f42d-en.html" TargetMode="External"/><Relationship Id="rId11" Type="http://schemas.openxmlformats.org/officeDocument/2006/relationships/hyperlink" Target="https://www.isoe.de/en/publication/arzneimittelwirkstoffe-im-wasserkreislauf" TargetMode="External"/><Relationship Id="rId5" Type="http://schemas.openxmlformats.org/officeDocument/2006/relationships/hyperlink" Target="https://www.oecd.org/en/publications/management-of-pharmaceutical-household-waste_3854026c-en.html" TargetMode="External"/><Relationship Id="rId15" Type="http://schemas.openxmlformats.org/officeDocument/2006/relationships/slide" Target="slide2.xml"/><Relationship Id="rId10" Type="http://schemas.openxmlformats.org/officeDocument/2006/relationships/hyperlink" Target="https://www.umweltbundesamt.de/dokument/basisfoliensatz-umweltaspekte-von" TargetMode="External"/><Relationship Id="rId4" Type="http://schemas.openxmlformats.org/officeDocument/2006/relationships/hyperlink" Target="doi.org/10.1002/9781118342527" TargetMode="External"/><Relationship Id="rId9" Type="http://schemas.openxmlformats.org/officeDocument/2006/relationships/hyperlink" Target="https://pubs.acs.org/doi/pdf/10.1021/es032519b" TargetMode="External"/><Relationship Id="rId14" Type="http://schemas.openxmlformats.org/officeDocument/2006/relationships/hyperlink" Target="https://eur-lex.europa.eu/legal-content/EN/TXT/?uri=CELEX:52020DC0761" TargetMode="Externa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xml"/><Relationship Id="rId1" Type="http://schemas.openxmlformats.org/officeDocument/2006/relationships/tags" Target="../tags/tag72.xml"/><Relationship Id="rId5" Type="http://schemas.openxmlformats.org/officeDocument/2006/relationships/slide" Target="slide2.xml"/><Relationship Id="rId4" Type="http://schemas.openxmlformats.org/officeDocument/2006/relationships/hyperlink" Target="https://transforming-pharma.eu/"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6.xml"/><Relationship Id="rId1" Type="http://schemas.openxmlformats.org/officeDocument/2006/relationships/tags" Target="../tags/tag73.xml"/><Relationship Id="rId4" Type="http://schemas.openxmlformats.org/officeDocument/2006/relationships/slide" Target="slide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xml"/><Relationship Id="rId1" Type="http://schemas.openxmlformats.org/officeDocument/2006/relationships/tags" Target="../tags/tag74.xml"/></Relationships>
</file>

<file path=ppt/slides/_rels/slide8.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notesSlide" Target="../notesSlides/notesSlide8.xml"/><Relationship Id="rId7" Type="http://schemas.openxmlformats.org/officeDocument/2006/relationships/slide" Target="slide6.xml"/><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1.sv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slide" Target="slide6.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rPr lang="de-DE" dirty="0"/>
              <a:t>Sustainable healthcare: Action for environmental protection</a:t>
            </a:r>
          </a:p>
        </p:txBody>
      </p:sp>
      <p:sp>
        <p:nvSpPr>
          <p:cNvPr id="14" name="Rectangle: Rounded Corners 13">
            <a:hlinkClick r:id="" action="ppaction://hlinkshowjump?jump=nextslide"/>
            <a:extLst>
              <a:ext uri="{FF2B5EF4-FFF2-40B4-BE49-F238E27FC236}">
                <a16:creationId xmlns:a16="http://schemas.microsoft.com/office/drawing/2014/main" id="{CDEF27A3-33CE-B53E-4E36-74083FAAFB79}"/>
              </a:ext>
            </a:extLst>
          </p:cNvPr>
          <p:cNvSpPr/>
          <p:nvPr/>
        </p:nvSpPr>
        <p:spPr>
          <a:xfrm>
            <a:off x="5051884" y="4221088"/>
            <a:ext cx="2088232" cy="720080"/>
          </a:xfrm>
          <a:prstGeom prst="roundRect">
            <a:avLst>
              <a:gd name="adj" fmla="val 234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Launch the course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C8A526-4DCB-0116-A81B-B4DEAC7C8723}"/>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120" name="Rectangle 119">
            <a:extLst>
              <a:ext uri="{FF2B5EF4-FFF2-40B4-BE49-F238E27FC236}">
                <a16:creationId xmlns:a16="http://schemas.microsoft.com/office/drawing/2014/main" id="{5F5EB81C-CE81-4899-969A-239B67CF61C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1220164" y="641854"/>
            <a:ext cx="8181833" cy="557429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12D3569F-2FCD-479C-8E8C-B9D20DB12556}"/>
              </a:ext>
            </a:extLst>
          </p:cNvPr>
          <p:cNvSpPr/>
          <p:nvPr/>
        </p:nvSpPr>
        <p:spPr>
          <a:xfrm>
            <a:off x="6645027" y="266791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5D9FC78-2756-2A7D-573F-A66A245E959D}"/>
              </a:ext>
            </a:extLst>
          </p:cNvPr>
          <p:cNvSpPr/>
          <p:nvPr/>
        </p:nvSpPr>
        <p:spPr>
          <a:xfrm>
            <a:off x="8028388"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58C7D39-DDDA-E0BB-9933-4FACC8FD23A8}"/>
              </a:ext>
            </a:extLst>
          </p:cNvPr>
          <p:cNvSpPr/>
          <p:nvPr/>
        </p:nvSpPr>
        <p:spPr>
          <a:xfrm>
            <a:off x="7346705" y="267465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CF9F1AF6-3A20-9445-ED69-741631C6DDB5}"/>
              </a:ext>
            </a:extLst>
          </p:cNvPr>
          <p:cNvSpPr/>
          <p:nvPr/>
        </p:nvSpPr>
        <p:spPr>
          <a:xfrm>
            <a:off x="7366260" y="3077530"/>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1096BDB-2311-19DD-A98A-C2DF78327A28}"/>
              </a:ext>
            </a:extLst>
          </p:cNvPr>
          <p:cNvSpPr/>
          <p:nvPr/>
        </p:nvSpPr>
        <p:spPr>
          <a:xfrm>
            <a:off x="8044830" y="3069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C0EC47C3-1E4E-3BF3-05D2-C63FC8177C74}"/>
              </a:ext>
            </a:extLst>
          </p:cNvPr>
          <p:cNvSpPr/>
          <p:nvPr/>
        </p:nvSpPr>
        <p:spPr>
          <a:xfrm>
            <a:off x="8718964" y="3480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BEA2133F-813D-DFA7-8E2A-454023EC3639}"/>
              </a:ext>
            </a:extLst>
          </p:cNvPr>
          <p:cNvSpPr/>
          <p:nvPr/>
        </p:nvSpPr>
        <p:spPr>
          <a:xfrm>
            <a:off x="8092794" y="388258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020C268-3154-50B8-86D7-D006AD54906B}"/>
              </a:ext>
            </a:extLst>
          </p:cNvPr>
          <p:cNvSpPr/>
          <p:nvPr/>
        </p:nvSpPr>
        <p:spPr>
          <a:xfrm>
            <a:off x="-1260602" y="176106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8B4466A0-893E-BDA8-97CE-D14C0541F299}"/>
              </a:ext>
            </a:extLst>
          </p:cNvPr>
          <p:cNvSpPr/>
          <p:nvPr/>
        </p:nvSpPr>
        <p:spPr>
          <a:xfrm>
            <a:off x="825250" y="282909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extLst>
              <a:ext uri="{FF2B5EF4-FFF2-40B4-BE49-F238E27FC236}">
                <a16:creationId xmlns:a16="http://schemas.microsoft.com/office/drawing/2014/main" id="{CA037264-64D5-FB55-229A-3FB5548C19EA}"/>
              </a:ext>
            </a:extLst>
          </p:cNvPr>
          <p:cNvSpPr/>
          <p:nvPr/>
        </p:nvSpPr>
        <p:spPr>
          <a:xfrm>
            <a:off x="6720574" y="312140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A3F0765-E3D3-9AD5-C91A-B4F9CF92B39B}"/>
              </a:ext>
            </a:extLst>
          </p:cNvPr>
          <p:cNvSpPr/>
          <p:nvPr/>
        </p:nvSpPr>
        <p:spPr>
          <a:xfrm>
            <a:off x="7418660"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AB42396A-6AC8-737B-1EB0-4BA9F742A502}"/>
              </a:ext>
            </a:extLst>
          </p:cNvPr>
          <p:cNvSpPr/>
          <p:nvPr/>
        </p:nvSpPr>
        <p:spPr>
          <a:xfrm>
            <a:off x="5807968" y="2175295"/>
            <a:ext cx="2243726"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07500EDE-5B7E-4D55-9A88-726AC634B524}"/>
              </a:ext>
            </a:extLst>
          </p:cNvPr>
          <p:cNvGrpSpPr/>
          <p:nvPr/>
        </p:nvGrpSpPr>
        <p:grpSpPr>
          <a:xfrm>
            <a:off x="5220855" y="836665"/>
            <a:ext cx="1424172" cy="1183298"/>
            <a:chOff x="5163828" y="778702"/>
            <a:chExt cx="1424172" cy="1183298"/>
          </a:xfrm>
        </p:grpSpPr>
        <p:sp>
          <p:nvSpPr>
            <p:cNvPr id="340" name="Rectangle 339">
              <a:extLst>
                <a:ext uri="{FF2B5EF4-FFF2-40B4-BE49-F238E27FC236}">
                  <a16:creationId xmlns:a16="http://schemas.microsoft.com/office/drawing/2014/main" id="{1A0B9BEB-609A-4528-A9BD-DAC9045A1336}"/>
                </a:ext>
              </a:extLst>
            </p:cNvPr>
            <p:cNvSpPr/>
            <p:nvPr/>
          </p:nvSpPr>
          <p:spPr>
            <a:xfrm>
              <a:off x="6084000" y="185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5B503892-3606-41FD-AAEB-9F6C9983D02A}"/>
                </a:ext>
              </a:extLst>
            </p:cNvPr>
            <p:cNvSpPr/>
            <p:nvPr/>
          </p:nvSpPr>
          <p:spPr>
            <a:xfrm>
              <a:off x="5994000" y="1746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A3651C94-B5D8-4F76-AA9F-4247A3B38EB4}"/>
                </a:ext>
              </a:extLst>
            </p:cNvPr>
            <p:cNvSpPr/>
            <p:nvPr/>
          </p:nvSpPr>
          <p:spPr>
            <a:xfrm>
              <a:off x="5904000" y="1638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38E070EA-BF77-437A-867A-C19048C47CFD}"/>
                </a:ext>
              </a:extLst>
            </p:cNvPr>
            <p:cNvSpPr/>
            <p:nvPr/>
          </p:nvSpPr>
          <p:spPr>
            <a:xfrm>
              <a:off x="5814000" y="1530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C47B6411-40A9-4221-A485-97F7C6711358}"/>
                </a:ext>
              </a:extLst>
            </p:cNvPr>
            <p:cNvSpPr/>
            <p:nvPr/>
          </p:nvSpPr>
          <p:spPr>
            <a:xfrm>
              <a:off x="5724000" y="1422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C5BC5D65-55CE-41BF-8831-DD731FFFC67F}"/>
                </a:ext>
              </a:extLst>
            </p:cNvPr>
            <p:cNvSpPr/>
            <p:nvPr/>
          </p:nvSpPr>
          <p:spPr>
            <a:xfrm>
              <a:off x="5634354" y="131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84E8EE13-5355-420B-86CD-84CA66693234}"/>
                </a:ext>
              </a:extLst>
            </p:cNvPr>
            <p:cNvSpPr/>
            <p:nvPr/>
          </p:nvSpPr>
          <p:spPr>
            <a:xfrm>
              <a:off x="5544000" y="1206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A6FE3FA3-7FB2-4143-ABA5-7214D11FFC09}"/>
                </a:ext>
              </a:extLst>
            </p:cNvPr>
            <p:cNvSpPr/>
            <p:nvPr/>
          </p:nvSpPr>
          <p:spPr>
            <a:xfrm>
              <a:off x="5454000" y="1098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89F75393-C5AF-42BB-AF2D-042D268F9FD1}"/>
                </a:ext>
              </a:extLst>
            </p:cNvPr>
            <p:cNvSpPr/>
            <p:nvPr/>
          </p:nvSpPr>
          <p:spPr>
            <a:xfrm>
              <a:off x="5364000" y="990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6DA77A5E-A936-4D7D-9A69-C32B578D7952}"/>
                </a:ext>
              </a:extLst>
            </p:cNvPr>
            <p:cNvSpPr/>
            <p:nvPr/>
          </p:nvSpPr>
          <p:spPr>
            <a:xfrm>
              <a:off x="5274000" y="882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B382CDE5-5B26-42DE-BA5E-4FAE41D2D19E}"/>
                </a:ext>
              </a:extLst>
            </p:cNvPr>
            <p:cNvSpPr/>
            <p:nvPr/>
          </p:nvSpPr>
          <p:spPr>
            <a:xfrm>
              <a:off x="5163828" y="778702"/>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Parallelogram 22">
            <a:extLst>
              <a:ext uri="{FF2B5EF4-FFF2-40B4-BE49-F238E27FC236}">
                <a16:creationId xmlns:a16="http://schemas.microsoft.com/office/drawing/2014/main" id="{55B997AA-7EAC-4C85-A15B-8D12CC829CAD}"/>
              </a:ext>
            </a:extLst>
          </p:cNvPr>
          <p:cNvSpPr/>
          <p:nvPr/>
        </p:nvSpPr>
        <p:spPr>
          <a:xfrm flipH="1">
            <a:off x="4445106" y="1125684"/>
            <a:ext cx="2665140" cy="683971"/>
          </a:xfrm>
          <a:prstGeom prst="parallelogram">
            <a:avLst>
              <a:gd name="adj" fmla="val 339541"/>
            </a:avLst>
          </a:prstGeom>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8E271D6E-9DAA-41CF-A6B3-F35DF44D8A11}"/>
              </a:ext>
            </a:extLst>
          </p:cNvPr>
          <p:cNvSpPr/>
          <p:nvPr/>
        </p:nvSpPr>
        <p:spPr>
          <a:xfrm>
            <a:off x="6719612" y="2292390"/>
            <a:ext cx="588385" cy="551737"/>
          </a:xfrm>
          <a:prstGeom prst="rect">
            <a:avLst/>
          </a:prstGeom>
          <a:pattFill prst="pct90">
            <a:fgClr>
              <a:schemeClr val="bg1">
                <a:lumMod val="50000"/>
              </a:schemeClr>
            </a:fgClr>
            <a:bgClr>
              <a:schemeClr val="bg1">
                <a:lumMod val="7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4" name="Straight Connector 353">
            <a:extLst>
              <a:ext uri="{FF2B5EF4-FFF2-40B4-BE49-F238E27FC236}">
                <a16:creationId xmlns:a16="http://schemas.microsoft.com/office/drawing/2014/main" id="{61EE6E1B-3FDC-40F4-AC23-A311D5EA9CF2}"/>
              </a:ext>
            </a:extLst>
          </p:cNvPr>
          <p:cNvCxnSpPr>
            <a:cxnSpLocks/>
          </p:cNvCxnSpPr>
          <p:nvPr/>
        </p:nvCxnSpPr>
        <p:spPr>
          <a:xfrm flipV="1">
            <a:off x="7052983" y="2514077"/>
            <a:ext cx="76556" cy="4450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E4CD9C62-0B3B-4D08-907E-9B704DDAB59F}"/>
              </a:ext>
            </a:extLst>
          </p:cNvPr>
          <p:cNvCxnSpPr>
            <a:cxnSpLocks/>
          </p:cNvCxnSpPr>
          <p:nvPr/>
        </p:nvCxnSpPr>
        <p:spPr>
          <a:xfrm flipH="1">
            <a:off x="7153293" y="2218824"/>
            <a:ext cx="0" cy="5102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BABDE5B-A3CB-83C3-8FD8-2F282E2B54DB}"/>
              </a:ext>
            </a:extLst>
          </p:cNvPr>
          <p:cNvSpPr/>
          <p:nvPr/>
        </p:nvSpPr>
        <p:spPr>
          <a:xfrm>
            <a:off x="5168862" y="3221839"/>
            <a:ext cx="478798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E62AD514-E574-43EC-A23A-D81D6064C0C0}"/>
              </a:ext>
            </a:extLst>
          </p:cNvPr>
          <p:cNvSpPr/>
          <p:nvPr/>
        </p:nvSpPr>
        <p:spPr>
          <a:xfrm>
            <a:off x="2393536" y="191680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88FEE54-227D-42FC-9D64-DDC1423806D6}"/>
              </a:ext>
            </a:extLst>
          </p:cNvPr>
          <p:cNvSpPr/>
          <p:nvPr/>
        </p:nvSpPr>
        <p:spPr>
          <a:xfrm>
            <a:off x="3873209" y="1034018"/>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F986D764-0106-45D7-BAA7-B3136B204C2F}"/>
              </a:ext>
            </a:extLst>
          </p:cNvPr>
          <p:cNvSpPr/>
          <p:nvPr/>
        </p:nvSpPr>
        <p:spPr>
          <a:xfrm>
            <a:off x="7767633" y="235442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203A1F8E-21EB-4A62-897B-669C7BF72FE8}"/>
              </a:ext>
            </a:extLst>
          </p:cNvPr>
          <p:cNvSpPr/>
          <p:nvPr/>
        </p:nvSpPr>
        <p:spPr>
          <a:xfrm>
            <a:off x="8893308" y="301873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Rounded Corners 372">
            <a:extLst>
              <a:ext uri="{FF2B5EF4-FFF2-40B4-BE49-F238E27FC236}">
                <a16:creationId xmlns:a16="http://schemas.microsoft.com/office/drawing/2014/main" id="{3814C502-1099-4B8A-974F-2938DD5FDF64}"/>
              </a:ext>
            </a:extLst>
          </p:cNvPr>
          <p:cNvSpPr/>
          <p:nvPr/>
        </p:nvSpPr>
        <p:spPr>
          <a:xfrm flipH="1">
            <a:off x="5231391" y="693936"/>
            <a:ext cx="43200" cy="162000"/>
          </a:xfrm>
          <a:prstGeom prst="roundRect">
            <a:avLst>
              <a:gd name="adj" fmla="val 50000"/>
            </a:avLst>
          </a:prstGeom>
          <a:solidFill>
            <a:srgbClr val="CBE8E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7306DBB3-47FC-4B99-B395-C6BD3B96FA16}"/>
              </a:ext>
            </a:extLst>
          </p:cNvPr>
          <p:cNvGrpSpPr/>
          <p:nvPr/>
        </p:nvGrpSpPr>
        <p:grpSpPr>
          <a:xfrm>
            <a:off x="3571003" y="1497684"/>
            <a:ext cx="2401361" cy="1822498"/>
            <a:chOff x="2570157" y="2637590"/>
            <a:chExt cx="2401361" cy="1822498"/>
          </a:xfrm>
        </p:grpSpPr>
        <p:sp>
          <p:nvSpPr>
            <p:cNvPr id="65" name="Cylinder 64">
              <a:extLst>
                <a:ext uri="{FF2B5EF4-FFF2-40B4-BE49-F238E27FC236}">
                  <a16:creationId xmlns:a16="http://schemas.microsoft.com/office/drawing/2014/main" id="{72525F20-5C8A-477F-8EA6-E1FE4049F990}"/>
                </a:ext>
              </a:extLst>
            </p:cNvPr>
            <p:cNvSpPr/>
            <p:nvPr/>
          </p:nvSpPr>
          <p:spPr>
            <a:xfrm>
              <a:off x="2934048" y="297853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ylinder 121">
              <a:extLst>
                <a:ext uri="{FF2B5EF4-FFF2-40B4-BE49-F238E27FC236}">
                  <a16:creationId xmlns:a16="http://schemas.microsoft.com/office/drawing/2014/main" id="{FD5269ED-83E1-46D5-87BE-C4E2D2C29E44}"/>
                </a:ext>
              </a:extLst>
            </p:cNvPr>
            <p:cNvSpPr/>
            <p:nvPr/>
          </p:nvSpPr>
          <p:spPr>
            <a:xfrm>
              <a:off x="3527977" y="263759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DF1C7F6B-18C3-43B2-87E9-6DC2A3431CF2}"/>
                </a:ext>
              </a:extLst>
            </p:cNvPr>
            <p:cNvSpPr/>
            <p:nvPr/>
          </p:nvSpPr>
          <p:spPr>
            <a:xfrm>
              <a:off x="2570157" y="2968420"/>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C355E155-CC25-4FC6-BFC3-D05C4F4E1F71}"/>
                </a:ext>
              </a:extLst>
            </p:cNvPr>
            <p:cNvSpPr/>
            <p:nvPr/>
          </p:nvSpPr>
          <p:spPr>
            <a:xfrm>
              <a:off x="2801308" y="3100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Rounded Corners 149">
              <a:extLst>
                <a:ext uri="{FF2B5EF4-FFF2-40B4-BE49-F238E27FC236}">
                  <a16:creationId xmlns:a16="http://schemas.microsoft.com/office/drawing/2014/main" id="{6CB0374C-73CE-43AD-A7E0-4F6BE3AA0595}"/>
                </a:ext>
              </a:extLst>
            </p:cNvPr>
            <p:cNvSpPr/>
            <p:nvPr/>
          </p:nvSpPr>
          <p:spPr>
            <a:xfrm>
              <a:off x="2801308" y="3262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76CA4064-9B52-4FEA-B368-57D2B6B43F6E}"/>
                </a:ext>
              </a:extLst>
            </p:cNvPr>
            <p:cNvSpPr/>
            <p:nvPr/>
          </p:nvSpPr>
          <p:spPr>
            <a:xfrm>
              <a:off x="2801905" y="31799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ylinder 130">
              <a:extLst>
                <a:ext uri="{FF2B5EF4-FFF2-40B4-BE49-F238E27FC236}">
                  <a16:creationId xmlns:a16="http://schemas.microsoft.com/office/drawing/2014/main" id="{7225ECD2-CAA7-4DEB-8DA6-3A7045EC9F23}"/>
                </a:ext>
              </a:extLst>
            </p:cNvPr>
            <p:cNvSpPr/>
            <p:nvPr/>
          </p:nvSpPr>
          <p:spPr>
            <a:xfrm rot="7639675">
              <a:off x="3280108" y="31797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ylinder 137">
              <a:extLst>
                <a:ext uri="{FF2B5EF4-FFF2-40B4-BE49-F238E27FC236}">
                  <a16:creationId xmlns:a16="http://schemas.microsoft.com/office/drawing/2014/main" id="{DAC016C6-F809-4D8A-B0FD-6BB838BBBC71}"/>
                </a:ext>
              </a:extLst>
            </p:cNvPr>
            <p:cNvSpPr/>
            <p:nvPr/>
          </p:nvSpPr>
          <p:spPr>
            <a:xfrm rot="7639675">
              <a:off x="3278559" y="3441929"/>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ylinder 138">
              <a:extLst>
                <a:ext uri="{FF2B5EF4-FFF2-40B4-BE49-F238E27FC236}">
                  <a16:creationId xmlns:a16="http://schemas.microsoft.com/office/drawing/2014/main" id="{721BF3B4-63FA-40E0-9F4A-65FFD90E2469}"/>
                </a:ext>
              </a:extLst>
            </p:cNvPr>
            <p:cNvSpPr/>
            <p:nvPr/>
          </p:nvSpPr>
          <p:spPr>
            <a:xfrm rot="7639675">
              <a:off x="3916413" y="28059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ylinder 139">
              <a:extLst>
                <a:ext uri="{FF2B5EF4-FFF2-40B4-BE49-F238E27FC236}">
                  <a16:creationId xmlns:a16="http://schemas.microsoft.com/office/drawing/2014/main" id="{0441C474-B8D4-43EE-8680-660B25CF0092}"/>
                </a:ext>
              </a:extLst>
            </p:cNvPr>
            <p:cNvSpPr/>
            <p:nvPr/>
          </p:nvSpPr>
          <p:spPr>
            <a:xfrm rot="7639675">
              <a:off x="3914864" y="306806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ylinder 122">
              <a:extLst>
                <a:ext uri="{FF2B5EF4-FFF2-40B4-BE49-F238E27FC236}">
                  <a16:creationId xmlns:a16="http://schemas.microsoft.com/office/drawing/2014/main" id="{0E779488-08C2-4E5D-8F09-A127A5D15D6C}"/>
                </a:ext>
              </a:extLst>
            </p:cNvPr>
            <p:cNvSpPr/>
            <p:nvPr/>
          </p:nvSpPr>
          <p:spPr>
            <a:xfrm>
              <a:off x="3289406" y="328115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ylinder 123">
              <a:extLst>
                <a:ext uri="{FF2B5EF4-FFF2-40B4-BE49-F238E27FC236}">
                  <a16:creationId xmlns:a16="http://schemas.microsoft.com/office/drawing/2014/main" id="{3A642BAB-F41D-4649-B6F5-1C387C409233}"/>
                </a:ext>
              </a:extLst>
            </p:cNvPr>
            <p:cNvSpPr/>
            <p:nvPr/>
          </p:nvSpPr>
          <p:spPr>
            <a:xfrm>
              <a:off x="3883335" y="294021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C3F647F6-A95F-4033-B348-C3FF1A11FB47}"/>
                </a:ext>
              </a:extLst>
            </p:cNvPr>
            <p:cNvSpPr/>
            <p:nvPr/>
          </p:nvSpPr>
          <p:spPr>
            <a:xfrm>
              <a:off x="2925515" y="3271046"/>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ylinder 146">
              <a:extLst>
                <a:ext uri="{FF2B5EF4-FFF2-40B4-BE49-F238E27FC236}">
                  <a16:creationId xmlns:a16="http://schemas.microsoft.com/office/drawing/2014/main" id="{4BC4BF61-3CE4-4E62-8F19-4C821F58568B}"/>
                </a:ext>
              </a:extLst>
            </p:cNvPr>
            <p:cNvSpPr/>
            <p:nvPr/>
          </p:nvSpPr>
          <p:spPr>
            <a:xfrm rot="7639675">
              <a:off x="4293843" y="3128455"/>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a:extLst>
                <a:ext uri="{FF2B5EF4-FFF2-40B4-BE49-F238E27FC236}">
                  <a16:creationId xmlns:a16="http://schemas.microsoft.com/office/drawing/2014/main" id="{B197B0FC-92C5-4368-B070-BB3ACDEEE78C}"/>
                </a:ext>
              </a:extLst>
            </p:cNvPr>
            <p:cNvGrpSpPr/>
            <p:nvPr/>
          </p:nvGrpSpPr>
          <p:grpSpPr>
            <a:xfrm>
              <a:off x="3166405" y="3424930"/>
              <a:ext cx="1283960" cy="268674"/>
              <a:chOff x="845244" y="4655989"/>
              <a:chExt cx="1283960" cy="268674"/>
            </a:xfrm>
          </p:grpSpPr>
          <p:sp>
            <p:nvSpPr>
              <p:cNvPr id="163" name="Rectangle: Rounded Corners 162">
                <a:extLst>
                  <a:ext uri="{FF2B5EF4-FFF2-40B4-BE49-F238E27FC236}">
                    <a16:creationId xmlns:a16="http://schemas.microsoft.com/office/drawing/2014/main" id="{DDE7EC96-2B32-401F-BF1F-D5F9997E7B28}"/>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Rounded Corners 163">
                <a:extLst>
                  <a:ext uri="{FF2B5EF4-FFF2-40B4-BE49-F238E27FC236}">
                    <a16:creationId xmlns:a16="http://schemas.microsoft.com/office/drawing/2014/main" id="{7D5AABA0-CFDE-4C80-967C-2D19635B46B0}"/>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Rounded Corners 164">
                <a:extLst>
                  <a:ext uri="{FF2B5EF4-FFF2-40B4-BE49-F238E27FC236}">
                    <a16:creationId xmlns:a16="http://schemas.microsoft.com/office/drawing/2014/main" id="{057AD964-653D-4764-BD1D-D67A643A9E62}"/>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6A1284FB-4F0B-439B-8DF6-628B51EFD23D}"/>
                </a:ext>
              </a:extLst>
            </p:cNvPr>
            <p:cNvSpPr/>
            <p:nvPr/>
          </p:nvSpPr>
          <p:spPr>
            <a:xfrm rot="7639675">
              <a:off x="3657538" y="350231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01D24629-6591-4522-A480-8F3CB3A6C913}"/>
                </a:ext>
              </a:extLst>
            </p:cNvPr>
            <p:cNvSpPr/>
            <p:nvPr/>
          </p:nvSpPr>
          <p:spPr>
            <a:xfrm rot="7639675">
              <a:off x="3655989" y="37644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ylinder 147">
              <a:extLst>
                <a:ext uri="{FF2B5EF4-FFF2-40B4-BE49-F238E27FC236}">
                  <a16:creationId xmlns:a16="http://schemas.microsoft.com/office/drawing/2014/main" id="{0BA4B9D3-A60F-42D2-B61A-E4710F849D52}"/>
                </a:ext>
              </a:extLst>
            </p:cNvPr>
            <p:cNvSpPr/>
            <p:nvPr/>
          </p:nvSpPr>
          <p:spPr>
            <a:xfrm rot="7639675">
              <a:off x="4292294" y="33906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ylinder 125">
              <a:extLst>
                <a:ext uri="{FF2B5EF4-FFF2-40B4-BE49-F238E27FC236}">
                  <a16:creationId xmlns:a16="http://schemas.microsoft.com/office/drawing/2014/main" id="{00EE65D4-75BD-4EBD-B100-9882A912E06C}"/>
                </a:ext>
              </a:extLst>
            </p:cNvPr>
            <p:cNvSpPr/>
            <p:nvPr/>
          </p:nvSpPr>
          <p:spPr>
            <a:xfrm>
              <a:off x="3640362" y="359822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ylinder 126">
              <a:extLst>
                <a:ext uri="{FF2B5EF4-FFF2-40B4-BE49-F238E27FC236}">
                  <a16:creationId xmlns:a16="http://schemas.microsoft.com/office/drawing/2014/main" id="{7F780F7B-5E80-4397-B022-EF0FF46BB980}"/>
                </a:ext>
              </a:extLst>
            </p:cNvPr>
            <p:cNvSpPr/>
            <p:nvPr/>
          </p:nvSpPr>
          <p:spPr>
            <a:xfrm>
              <a:off x="4234291" y="325728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B2A31676-D101-43B3-9C37-81CB21268051}"/>
                </a:ext>
              </a:extLst>
            </p:cNvPr>
            <p:cNvSpPr/>
            <p:nvPr/>
          </p:nvSpPr>
          <p:spPr>
            <a:xfrm>
              <a:off x="3276471" y="3588112"/>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03FE29C0-75AB-44E9-9F9B-348767031460}"/>
                </a:ext>
              </a:extLst>
            </p:cNvPr>
            <p:cNvGrpSpPr/>
            <p:nvPr/>
          </p:nvGrpSpPr>
          <p:grpSpPr>
            <a:xfrm>
              <a:off x="3512080" y="3705359"/>
              <a:ext cx="1283960" cy="268674"/>
              <a:chOff x="845244" y="4655989"/>
              <a:chExt cx="1283960" cy="268674"/>
            </a:xfrm>
          </p:grpSpPr>
          <p:sp>
            <p:nvSpPr>
              <p:cNvPr id="158" name="Rectangle: Rounded Corners 157">
                <a:extLst>
                  <a:ext uri="{FF2B5EF4-FFF2-40B4-BE49-F238E27FC236}">
                    <a16:creationId xmlns:a16="http://schemas.microsoft.com/office/drawing/2014/main" id="{3DD560B5-4028-44CE-8973-F3CB8C045CF6}"/>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Rounded Corners 158">
                <a:extLst>
                  <a:ext uri="{FF2B5EF4-FFF2-40B4-BE49-F238E27FC236}">
                    <a16:creationId xmlns:a16="http://schemas.microsoft.com/office/drawing/2014/main" id="{746DDF3E-E086-42A6-A12D-937403123068}"/>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F3633798-F6DB-4448-B8B9-C4C4101B5F85}"/>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up 43">
            <a:extLst>
              <a:ext uri="{FF2B5EF4-FFF2-40B4-BE49-F238E27FC236}">
                <a16:creationId xmlns:a16="http://schemas.microsoft.com/office/drawing/2014/main" id="{8AA1A6EB-CB5E-46C5-ADF2-AAC573686C35}"/>
              </a:ext>
            </a:extLst>
          </p:cNvPr>
          <p:cNvGrpSpPr/>
          <p:nvPr/>
        </p:nvGrpSpPr>
        <p:grpSpPr>
          <a:xfrm>
            <a:off x="4034288" y="2639756"/>
            <a:ext cx="1923975" cy="1171913"/>
            <a:chOff x="-1273470" y="4337631"/>
            <a:chExt cx="1923975" cy="1171913"/>
          </a:xfrm>
        </p:grpSpPr>
        <p:sp>
          <p:nvSpPr>
            <p:cNvPr id="293" name="Cylinder 292">
              <a:extLst>
                <a:ext uri="{FF2B5EF4-FFF2-40B4-BE49-F238E27FC236}">
                  <a16:creationId xmlns:a16="http://schemas.microsoft.com/office/drawing/2014/main" id="{11844713-46BB-4D79-B474-3958595A1180}"/>
                </a:ext>
              </a:extLst>
            </p:cNvPr>
            <p:cNvSpPr/>
            <p:nvPr/>
          </p:nvSpPr>
          <p:spPr>
            <a:xfrm>
              <a:off x="-1215967" y="4893428"/>
              <a:ext cx="261448" cy="27020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4" name="Cylinder 293">
              <a:extLst>
                <a:ext uri="{FF2B5EF4-FFF2-40B4-BE49-F238E27FC236}">
                  <a16:creationId xmlns:a16="http://schemas.microsoft.com/office/drawing/2014/main" id="{7F846200-5526-4931-80D8-76958B73F72F}"/>
                </a:ext>
              </a:extLst>
            </p:cNvPr>
            <p:cNvSpPr/>
            <p:nvPr/>
          </p:nvSpPr>
          <p:spPr>
            <a:xfrm>
              <a:off x="-1273470" y="5134795"/>
              <a:ext cx="379842" cy="87567"/>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5" name="Cylinder 294">
              <a:extLst>
                <a:ext uri="{FF2B5EF4-FFF2-40B4-BE49-F238E27FC236}">
                  <a16:creationId xmlns:a16="http://schemas.microsoft.com/office/drawing/2014/main" id="{CBFE59DB-5ECB-4342-B7C9-574809C04FA6}"/>
                </a:ext>
              </a:extLst>
            </p:cNvPr>
            <p:cNvSpPr/>
            <p:nvPr/>
          </p:nvSpPr>
          <p:spPr>
            <a:xfrm>
              <a:off x="-1245549" y="5105956"/>
              <a:ext cx="324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296" name="Group 295">
              <a:extLst>
                <a:ext uri="{FF2B5EF4-FFF2-40B4-BE49-F238E27FC236}">
                  <a16:creationId xmlns:a16="http://schemas.microsoft.com/office/drawing/2014/main" id="{58F7D5A0-3ECE-45DA-BFD9-FD39AFD5970A}"/>
                </a:ext>
              </a:extLst>
            </p:cNvPr>
            <p:cNvGrpSpPr/>
            <p:nvPr/>
          </p:nvGrpSpPr>
          <p:grpSpPr>
            <a:xfrm>
              <a:off x="-1079095" y="4502084"/>
              <a:ext cx="1729600" cy="1007460"/>
              <a:chOff x="5231199" y="2153759"/>
              <a:chExt cx="1729600" cy="1007460"/>
            </a:xfrm>
          </p:grpSpPr>
          <p:cxnSp>
            <p:nvCxnSpPr>
              <p:cNvPr id="297" name="Straight Connector 296">
                <a:extLst>
                  <a:ext uri="{FF2B5EF4-FFF2-40B4-BE49-F238E27FC236}">
                    <a16:creationId xmlns:a16="http://schemas.microsoft.com/office/drawing/2014/main" id="{ED6CD59F-E536-49DF-9A5F-1E2DC1E50655}"/>
                  </a:ext>
                </a:extLst>
              </p:cNvPr>
              <p:cNvCxnSpPr>
                <a:cxnSpLocks/>
              </p:cNvCxnSpPr>
              <p:nvPr/>
            </p:nvCxnSpPr>
            <p:spPr>
              <a:xfrm>
                <a:off x="5295916" y="2916054"/>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65204F94-253E-413E-B792-A3AE85AFF6BB}"/>
                  </a:ext>
                </a:extLst>
              </p:cNvPr>
              <p:cNvCxnSpPr>
                <a:cxnSpLocks/>
              </p:cNvCxnSpPr>
              <p:nvPr/>
            </p:nvCxnSpPr>
            <p:spPr>
              <a:xfrm>
                <a:off x="5464821" y="3010019"/>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ECEF33E6-01C3-4726-AB01-D4E4C5A58512}"/>
                  </a:ext>
                </a:extLst>
              </p:cNvPr>
              <p:cNvCxnSpPr>
                <a:cxnSpLocks/>
              </p:cNvCxnSpPr>
              <p:nvPr/>
            </p:nvCxnSpPr>
            <p:spPr>
              <a:xfrm>
                <a:off x="6894740" y="2294793"/>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00" name="Group 299">
                <a:extLst>
                  <a:ext uri="{FF2B5EF4-FFF2-40B4-BE49-F238E27FC236}">
                    <a16:creationId xmlns:a16="http://schemas.microsoft.com/office/drawing/2014/main" id="{4FEE7C7C-4246-4DC1-9DA0-F2092621DF8F}"/>
                  </a:ext>
                </a:extLst>
              </p:cNvPr>
              <p:cNvGrpSpPr/>
              <p:nvPr/>
            </p:nvGrpSpPr>
            <p:grpSpPr>
              <a:xfrm>
                <a:off x="5231200" y="2184638"/>
                <a:ext cx="1729599" cy="821204"/>
                <a:chOff x="4334008" y="2743426"/>
                <a:chExt cx="1729599" cy="821204"/>
              </a:xfrm>
            </p:grpSpPr>
            <p:sp>
              <p:nvSpPr>
                <p:cNvPr id="315" name="Parallelogram 314">
                  <a:extLst>
                    <a:ext uri="{FF2B5EF4-FFF2-40B4-BE49-F238E27FC236}">
                      <a16:creationId xmlns:a16="http://schemas.microsoft.com/office/drawing/2014/main" id="{3FE4F533-34E3-42A2-9226-3B7250A0FC95}"/>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6" name="Arrow: Chevron 315">
                  <a:extLst>
                    <a:ext uri="{FF2B5EF4-FFF2-40B4-BE49-F238E27FC236}">
                      <a16:creationId xmlns:a16="http://schemas.microsoft.com/office/drawing/2014/main" id="{5F69771F-2456-4621-8C20-70F43E6467A6}"/>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7" name="Arrow: Chevron 316">
                  <a:extLst>
                    <a:ext uri="{FF2B5EF4-FFF2-40B4-BE49-F238E27FC236}">
                      <a16:creationId xmlns:a16="http://schemas.microsoft.com/office/drawing/2014/main" id="{3050CD7B-D828-4C82-8F4D-55FD274DAE9A}"/>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8" name="Arrow: Chevron 317">
                  <a:extLst>
                    <a:ext uri="{FF2B5EF4-FFF2-40B4-BE49-F238E27FC236}">
                      <a16:creationId xmlns:a16="http://schemas.microsoft.com/office/drawing/2014/main" id="{C770BB80-6A7A-47DA-9176-9D760C674A83}"/>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9" name="Arrow: Chevron 318">
                  <a:extLst>
                    <a:ext uri="{FF2B5EF4-FFF2-40B4-BE49-F238E27FC236}">
                      <a16:creationId xmlns:a16="http://schemas.microsoft.com/office/drawing/2014/main" id="{E4C3D33A-F4C9-464E-BF5B-86FD5104E100}"/>
                    </a:ext>
                  </a:extLst>
                </p:cNvPr>
                <p:cNvSpPr/>
                <p:nvPr/>
              </p:nvSpPr>
              <p:spPr>
                <a:xfrm rot="7822729">
                  <a:off x="5116460" y="304637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0" name="Arrow: Chevron 319">
                  <a:extLst>
                    <a:ext uri="{FF2B5EF4-FFF2-40B4-BE49-F238E27FC236}">
                      <a16:creationId xmlns:a16="http://schemas.microsoft.com/office/drawing/2014/main" id="{C8B1A803-9F75-4E5C-BBAB-EDF2A8C3A4AD}"/>
                    </a:ext>
                  </a:extLst>
                </p:cNvPr>
                <p:cNvSpPr/>
                <p:nvPr/>
              </p:nvSpPr>
              <p:spPr>
                <a:xfrm rot="7822729">
                  <a:off x="4911053" y="315156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1" name="Arrow: Chevron 320">
                  <a:extLst>
                    <a:ext uri="{FF2B5EF4-FFF2-40B4-BE49-F238E27FC236}">
                      <a16:creationId xmlns:a16="http://schemas.microsoft.com/office/drawing/2014/main" id="{E2DFAC1D-E2B5-4EEE-A510-361A17B7864D}"/>
                    </a:ext>
                  </a:extLst>
                </p:cNvPr>
                <p:cNvSpPr/>
                <p:nvPr/>
              </p:nvSpPr>
              <p:spPr>
                <a:xfrm rot="7822729">
                  <a:off x="4721246" y="324814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2" name="Arrow: Chevron 321">
                  <a:extLst>
                    <a:ext uri="{FF2B5EF4-FFF2-40B4-BE49-F238E27FC236}">
                      <a16:creationId xmlns:a16="http://schemas.microsoft.com/office/drawing/2014/main" id="{C028BDC1-7292-4C83-876D-312628BEF99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grpSp>
            <p:nvGrpSpPr>
              <p:cNvPr id="301" name="Group 300">
                <a:extLst>
                  <a:ext uri="{FF2B5EF4-FFF2-40B4-BE49-F238E27FC236}">
                    <a16:creationId xmlns:a16="http://schemas.microsoft.com/office/drawing/2014/main" id="{F72E2351-D0FF-4800-B0DE-BFA4E261213C}"/>
                  </a:ext>
                </a:extLst>
              </p:cNvPr>
              <p:cNvGrpSpPr/>
              <p:nvPr/>
            </p:nvGrpSpPr>
            <p:grpSpPr>
              <a:xfrm>
                <a:off x="5231199" y="2153759"/>
                <a:ext cx="1729599" cy="821204"/>
                <a:chOff x="4334008" y="2743426"/>
                <a:chExt cx="1729599" cy="821204"/>
              </a:xfrm>
            </p:grpSpPr>
            <p:sp>
              <p:nvSpPr>
                <p:cNvPr id="307" name="Parallelogram 306">
                  <a:extLst>
                    <a:ext uri="{FF2B5EF4-FFF2-40B4-BE49-F238E27FC236}">
                      <a16:creationId xmlns:a16="http://schemas.microsoft.com/office/drawing/2014/main" id="{599E3BAB-7FE4-4FAF-86DF-906F1D0735DD}"/>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Arrow: Chevron 307">
                  <a:extLst>
                    <a:ext uri="{FF2B5EF4-FFF2-40B4-BE49-F238E27FC236}">
                      <a16:creationId xmlns:a16="http://schemas.microsoft.com/office/drawing/2014/main" id="{C70D5E1A-94B6-46BF-96A8-8E038F9EEC54}"/>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09" name="Arrow: Chevron 308">
                  <a:extLst>
                    <a:ext uri="{FF2B5EF4-FFF2-40B4-BE49-F238E27FC236}">
                      <a16:creationId xmlns:a16="http://schemas.microsoft.com/office/drawing/2014/main" id="{A4ABC50E-D521-4085-8A3F-96D0D29B7CC9}"/>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0" name="Arrow: Chevron 309">
                  <a:extLst>
                    <a:ext uri="{FF2B5EF4-FFF2-40B4-BE49-F238E27FC236}">
                      <a16:creationId xmlns:a16="http://schemas.microsoft.com/office/drawing/2014/main" id="{F57A724D-A1A0-4B6E-B995-492A4BFA425B}"/>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1" name="Arrow: Chevron 310">
                  <a:extLst>
                    <a:ext uri="{FF2B5EF4-FFF2-40B4-BE49-F238E27FC236}">
                      <a16:creationId xmlns:a16="http://schemas.microsoft.com/office/drawing/2014/main" id="{63F403E1-6B81-428B-AFD1-FC913880256A}"/>
                    </a:ext>
                  </a:extLst>
                </p:cNvPr>
                <p:cNvSpPr/>
                <p:nvPr/>
              </p:nvSpPr>
              <p:spPr>
                <a:xfrm rot="7822729">
                  <a:off x="5116460" y="304455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2" name="Arrow: Chevron 311">
                  <a:extLst>
                    <a:ext uri="{FF2B5EF4-FFF2-40B4-BE49-F238E27FC236}">
                      <a16:creationId xmlns:a16="http://schemas.microsoft.com/office/drawing/2014/main" id="{01C296AE-6C19-4A0B-935C-5BEF7C6CBB57}"/>
                    </a:ext>
                  </a:extLst>
                </p:cNvPr>
                <p:cNvSpPr/>
                <p:nvPr/>
              </p:nvSpPr>
              <p:spPr>
                <a:xfrm rot="7822729">
                  <a:off x="4911053" y="314612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3" name="Arrow: Chevron 312">
                  <a:extLst>
                    <a:ext uri="{FF2B5EF4-FFF2-40B4-BE49-F238E27FC236}">
                      <a16:creationId xmlns:a16="http://schemas.microsoft.com/office/drawing/2014/main" id="{8451DEC5-7696-4190-BA6B-A0EDBA4263DA}"/>
                    </a:ext>
                  </a:extLst>
                </p:cNvPr>
                <p:cNvSpPr/>
                <p:nvPr/>
              </p:nvSpPr>
              <p:spPr>
                <a:xfrm rot="7822729">
                  <a:off x="4721246" y="324270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4" name="Arrow: Chevron 313">
                  <a:extLst>
                    <a:ext uri="{FF2B5EF4-FFF2-40B4-BE49-F238E27FC236}">
                      <a16:creationId xmlns:a16="http://schemas.microsoft.com/office/drawing/2014/main" id="{4607B566-7355-4096-B659-7071B4AF3D2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sp>
            <p:nvSpPr>
              <p:cNvPr id="302" name="Oval 301">
                <a:extLst>
                  <a:ext uri="{FF2B5EF4-FFF2-40B4-BE49-F238E27FC236}">
                    <a16:creationId xmlns:a16="http://schemas.microsoft.com/office/drawing/2014/main" id="{21009F5C-F462-426B-AB21-5AF2C83C6F3B}"/>
                  </a:ext>
                </a:extLst>
              </p:cNvPr>
              <p:cNvSpPr/>
              <p:nvPr/>
            </p:nvSpPr>
            <p:spPr>
              <a:xfrm>
                <a:off x="6876740" y="226339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C7C95DF4-5038-4680-9089-0122A318C37D}"/>
                  </a:ext>
                </a:extLst>
              </p:cNvPr>
              <p:cNvSpPr/>
              <p:nvPr/>
            </p:nvSpPr>
            <p:spPr>
              <a:xfrm>
                <a:off x="5445170" y="297695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304" name="Oval 303">
                <a:extLst>
                  <a:ext uri="{FF2B5EF4-FFF2-40B4-BE49-F238E27FC236}">
                    <a16:creationId xmlns:a16="http://schemas.microsoft.com/office/drawing/2014/main" id="{37A59B77-7E48-4B59-B6D3-598FFEEDB76D}"/>
                  </a:ext>
                </a:extLst>
              </p:cNvPr>
              <p:cNvSpPr/>
              <p:nvPr/>
            </p:nvSpPr>
            <p:spPr>
              <a:xfrm>
                <a:off x="5276265" y="2883245"/>
                <a:ext cx="36000" cy="360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06" name="Straight Connector 305">
                <a:extLst>
                  <a:ext uri="{FF2B5EF4-FFF2-40B4-BE49-F238E27FC236}">
                    <a16:creationId xmlns:a16="http://schemas.microsoft.com/office/drawing/2014/main" id="{3DBDD0AA-C708-474E-AB26-7C7A061FAA8D}"/>
                  </a:ext>
                </a:extLst>
              </p:cNvPr>
              <p:cNvCxnSpPr>
                <a:cxnSpLocks/>
              </p:cNvCxnSpPr>
              <p:nvPr/>
            </p:nvCxnSpPr>
            <p:spPr>
              <a:xfrm>
                <a:off x="5324647" y="2896701"/>
                <a:ext cx="118839" cy="70973"/>
              </a:xfrm>
              <a:prstGeom prst="line">
                <a:avLst/>
              </a:prstGeom>
              <a:ln w="6350">
                <a:solidFill>
                  <a:srgbClr val="999999"/>
                </a:solidFill>
              </a:ln>
            </p:spPr>
            <p:style>
              <a:lnRef idx="2">
                <a:schemeClr val="accent1"/>
              </a:lnRef>
              <a:fillRef idx="0">
                <a:schemeClr val="accent1"/>
              </a:fillRef>
              <a:effectRef idx="1">
                <a:schemeClr val="accent1"/>
              </a:effectRef>
              <a:fontRef idx="minor">
                <a:schemeClr val="tx1"/>
              </a:fontRef>
            </p:style>
          </p:cxnSp>
        </p:grpSp>
        <p:sp>
          <p:nvSpPr>
            <p:cNvPr id="323" name="Rectangle 322">
              <a:extLst>
                <a:ext uri="{FF2B5EF4-FFF2-40B4-BE49-F238E27FC236}">
                  <a16:creationId xmlns:a16="http://schemas.microsoft.com/office/drawing/2014/main" id="{566BCA7B-9959-42FD-8481-418F0FA8207C}"/>
                </a:ext>
              </a:extLst>
            </p:cNvPr>
            <p:cNvSpPr/>
            <p:nvPr/>
          </p:nvSpPr>
          <p:spPr>
            <a:xfrm rot="10800000">
              <a:off x="-592195" y="4853879"/>
              <a:ext cx="142884" cy="78966"/>
            </a:xfrm>
            <a:prstGeom prst="rect">
              <a:avLst/>
            </a:prstGeom>
            <a:solidFill>
              <a:schemeClr val="tx1">
                <a:lumMod val="65000"/>
                <a:lumOff val="35000"/>
              </a:schemeClr>
            </a:solidFill>
            <a:ln>
              <a:noFill/>
            </a:ln>
            <a:scene3d>
              <a:camera prst="orthographicFront">
                <a:rot lat="600000" lon="600000" rev="0"/>
              </a:camera>
              <a:lightRig rig="threePt" dir="t"/>
            </a:scene3d>
            <a:sp3d>
              <a:bevelT w="25400" h="254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CA5AC56A-A73E-45F0-BC47-7F6F6980B457}"/>
                </a:ext>
              </a:extLst>
            </p:cNvPr>
            <p:cNvSpPr/>
            <p:nvPr/>
          </p:nvSpPr>
          <p:spPr>
            <a:xfrm rot="10800000">
              <a:off x="-608890" y="4895835"/>
              <a:ext cx="208988" cy="45719"/>
            </a:xfrm>
            <a:prstGeom prst="rect">
              <a:avLst/>
            </a:prstGeom>
            <a:solidFill>
              <a:schemeClr val="tx1">
                <a:lumMod val="65000"/>
                <a:lumOff val="35000"/>
              </a:schemeClr>
            </a:solidFill>
            <a:ln>
              <a:noFill/>
            </a:ln>
            <a:scene3d>
              <a:camera prst="orthographicFront">
                <a:rot lat="600000" lon="600000" rev="0"/>
              </a:camera>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5" name="Partial Circle 324">
              <a:extLst>
                <a:ext uri="{FF2B5EF4-FFF2-40B4-BE49-F238E27FC236}">
                  <a16:creationId xmlns:a16="http://schemas.microsoft.com/office/drawing/2014/main" id="{A4C0DB60-4E18-4BDB-A01E-C498BFB9DFC9}"/>
                </a:ext>
              </a:extLst>
            </p:cNvPr>
            <p:cNvSpPr/>
            <p:nvPr/>
          </p:nvSpPr>
          <p:spPr>
            <a:xfrm rot="10800000">
              <a:off x="-555179" y="4796359"/>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6" name="Partial Circle 325">
              <a:extLst>
                <a:ext uri="{FF2B5EF4-FFF2-40B4-BE49-F238E27FC236}">
                  <a16:creationId xmlns:a16="http://schemas.microsoft.com/office/drawing/2014/main" id="{4E44C8EC-E88E-4DDE-A471-68EBF6607FFC}"/>
                </a:ext>
              </a:extLst>
            </p:cNvPr>
            <p:cNvSpPr/>
            <p:nvPr/>
          </p:nvSpPr>
          <p:spPr>
            <a:xfrm rot="10800000" flipH="1">
              <a:off x="-608394" y="4792121"/>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8" name="Cylinder 327">
              <a:extLst>
                <a:ext uri="{FF2B5EF4-FFF2-40B4-BE49-F238E27FC236}">
                  <a16:creationId xmlns:a16="http://schemas.microsoft.com/office/drawing/2014/main" id="{1C31BF6F-7CC4-48B8-9A36-6DCEEACD0C1E}"/>
                </a:ext>
              </a:extLst>
            </p:cNvPr>
            <p:cNvSpPr/>
            <p:nvPr/>
          </p:nvSpPr>
          <p:spPr>
            <a:xfrm rot="8360126">
              <a:off x="-822068" y="4337631"/>
              <a:ext cx="125186"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9" name="Cylinder 328">
              <a:extLst>
                <a:ext uri="{FF2B5EF4-FFF2-40B4-BE49-F238E27FC236}">
                  <a16:creationId xmlns:a16="http://schemas.microsoft.com/office/drawing/2014/main" id="{F6B196BE-0369-459D-B753-8EFCF9DB217B}"/>
                </a:ext>
              </a:extLst>
            </p:cNvPr>
            <p:cNvSpPr/>
            <p:nvPr/>
          </p:nvSpPr>
          <p:spPr>
            <a:xfrm rot="1743184">
              <a:off x="-1039672" y="4385993"/>
              <a:ext cx="125186" cy="51234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0" name="Cylinder 329">
              <a:extLst>
                <a:ext uri="{FF2B5EF4-FFF2-40B4-BE49-F238E27FC236}">
                  <a16:creationId xmlns:a16="http://schemas.microsoft.com/office/drawing/2014/main" id="{1E59349D-9F46-4878-80EF-9058FEA605D3}"/>
                </a:ext>
              </a:extLst>
            </p:cNvPr>
            <p:cNvSpPr/>
            <p:nvPr/>
          </p:nvSpPr>
          <p:spPr>
            <a:xfrm rot="3596905">
              <a:off x="-1128209" y="4674583"/>
              <a:ext cx="162530" cy="34233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1" name="Parallelogram 330">
              <a:extLst>
                <a:ext uri="{FF2B5EF4-FFF2-40B4-BE49-F238E27FC236}">
                  <a16:creationId xmlns:a16="http://schemas.microsoft.com/office/drawing/2014/main" id="{A9649F15-76BB-40A5-B73E-073C5C9F791F}"/>
                </a:ext>
              </a:extLst>
            </p:cNvPr>
            <p:cNvSpPr/>
            <p:nvPr/>
          </p:nvSpPr>
          <p:spPr>
            <a:xfrm>
              <a:off x="-1215967" y="4829014"/>
              <a:ext cx="322498" cy="134832"/>
            </a:xfrm>
            <a:prstGeom prst="parallelogram">
              <a:avLst>
                <a:gd name="adj" fmla="val 48211"/>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2" name="Parallelogram 331">
              <a:extLst>
                <a:ext uri="{FF2B5EF4-FFF2-40B4-BE49-F238E27FC236}">
                  <a16:creationId xmlns:a16="http://schemas.microsoft.com/office/drawing/2014/main" id="{F2082264-1D55-4CBF-AD43-BF3CB60F1328}"/>
                </a:ext>
              </a:extLst>
            </p:cNvPr>
            <p:cNvSpPr/>
            <p:nvPr/>
          </p:nvSpPr>
          <p:spPr>
            <a:xfrm>
              <a:off x="-1215967" y="4896504"/>
              <a:ext cx="183706" cy="67342"/>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3" name="Cylinder 332">
              <a:extLst>
                <a:ext uri="{FF2B5EF4-FFF2-40B4-BE49-F238E27FC236}">
                  <a16:creationId xmlns:a16="http://schemas.microsoft.com/office/drawing/2014/main" id="{B38EB687-7B8D-4915-9EF0-101011D17A62}"/>
                </a:ext>
              </a:extLst>
            </p:cNvPr>
            <p:cNvSpPr/>
            <p:nvPr/>
          </p:nvSpPr>
          <p:spPr>
            <a:xfrm>
              <a:off x="-1227549" y="5069416"/>
              <a:ext cx="288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4" name="Cylinder 333">
              <a:extLst>
                <a:ext uri="{FF2B5EF4-FFF2-40B4-BE49-F238E27FC236}">
                  <a16:creationId xmlns:a16="http://schemas.microsoft.com/office/drawing/2014/main" id="{92E64086-A7F1-4370-BC1D-DACC2B20FFDA}"/>
                </a:ext>
              </a:extLst>
            </p:cNvPr>
            <p:cNvSpPr/>
            <p:nvPr/>
          </p:nvSpPr>
          <p:spPr>
            <a:xfrm rot="8360126">
              <a:off x="-670011" y="4498410"/>
              <a:ext cx="98663"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5" name="Chord 334">
              <a:extLst>
                <a:ext uri="{FF2B5EF4-FFF2-40B4-BE49-F238E27FC236}">
                  <a16:creationId xmlns:a16="http://schemas.microsoft.com/office/drawing/2014/main" id="{86095213-DE2E-4091-BEC0-464EBD1E2E13}"/>
                </a:ext>
              </a:extLst>
            </p:cNvPr>
            <p:cNvSpPr/>
            <p:nvPr/>
          </p:nvSpPr>
          <p:spPr>
            <a:xfrm>
              <a:off x="-608514" y="4717378"/>
              <a:ext cx="159203" cy="112654"/>
            </a:xfrm>
            <a:prstGeom prst="chord">
              <a:avLst>
                <a:gd name="adj1" fmla="val 8413946"/>
                <a:gd name="adj2" fmla="val 24959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6" name="Cylinder 335">
              <a:extLst>
                <a:ext uri="{FF2B5EF4-FFF2-40B4-BE49-F238E27FC236}">
                  <a16:creationId xmlns:a16="http://schemas.microsoft.com/office/drawing/2014/main" id="{69BE9CFF-05F2-470A-BB76-2FC5D7D7E3D8}"/>
                </a:ext>
              </a:extLst>
            </p:cNvPr>
            <p:cNvSpPr/>
            <p:nvPr/>
          </p:nvSpPr>
          <p:spPr>
            <a:xfrm>
              <a:off x="-577403" y="4770898"/>
              <a:ext cx="109748" cy="112654"/>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46" name="Straight Connector 345">
              <a:extLst>
                <a:ext uri="{FF2B5EF4-FFF2-40B4-BE49-F238E27FC236}">
                  <a16:creationId xmlns:a16="http://schemas.microsoft.com/office/drawing/2014/main" id="{C7716403-C6B7-427A-9CD1-67659F8EAAF9}"/>
                </a:ext>
              </a:extLst>
            </p:cNvPr>
            <p:cNvCxnSpPr>
              <a:cxnSpLocks/>
            </p:cNvCxnSpPr>
            <p:nvPr/>
          </p:nvCxnSpPr>
          <p:spPr>
            <a:xfrm flipH="1">
              <a:off x="-1112544" y="4484497"/>
              <a:ext cx="163728" cy="291448"/>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7" name="Parallelogram 346">
              <a:extLst>
                <a:ext uri="{FF2B5EF4-FFF2-40B4-BE49-F238E27FC236}">
                  <a16:creationId xmlns:a16="http://schemas.microsoft.com/office/drawing/2014/main" id="{D88813D5-5E05-4763-920B-8A83B17BB541}"/>
                </a:ext>
              </a:extLst>
            </p:cNvPr>
            <p:cNvSpPr/>
            <p:nvPr/>
          </p:nvSpPr>
          <p:spPr>
            <a:xfrm rot="2906364">
              <a:off x="-699031" y="4656677"/>
              <a:ext cx="214408" cy="85976"/>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Oval 347">
              <a:extLst>
                <a:ext uri="{FF2B5EF4-FFF2-40B4-BE49-F238E27FC236}">
                  <a16:creationId xmlns:a16="http://schemas.microsoft.com/office/drawing/2014/main" id="{507A4BB3-86E6-43F9-ADAD-AD4B322FE52A}"/>
                </a:ext>
              </a:extLst>
            </p:cNvPr>
            <p:cNvSpPr/>
            <p:nvPr/>
          </p:nvSpPr>
          <p:spPr>
            <a:xfrm rot="20974978">
              <a:off x="-578280" y="4758063"/>
              <a:ext cx="117429" cy="71839"/>
            </a:xfrm>
            <a:prstGeom prst="ellipse">
              <a:avLst/>
            </a:prstGeom>
            <a:gradFill flip="none" rotWithShape="1">
              <a:gsLst>
                <a:gs pos="52000">
                  <a:srgbClr val="D75717"/>
                </a:gs>
                <a:gs pos="18000">
                  <a:schemeClr val="accent2">
                    <a:lumMod val="75000"/>
                  </a:schemeClr>
                </a:gs>
              </a:gsLst>
              <a:lin ang="2700000" scaled="1"/>
              <a:tileRect/>
            </a:gradFill>
            <a:ln w="31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Oval 351">
              <a:extLst>
                <a:ext uri="{FF2B5EF4-FFF2-40B4-BE49-F238E27FC236}">
                  <a16:creationId xmlns:a16="http://schemas.microsoft.com/office/drawing/2014/main" id="{A3656600-A3C2-4829-BFCC-8B035B6D2074}"/>
                </a:ext>
              </a:extLst>
            </p:cNvPr>
            <p:cNvSpPr/>
            <p:nvPr/>
          </p:nvSpPr>
          <p:spPr>
            <a:xfrm rot="18397400">
              <a:off x="-988944" y="4423154"/>
              <a:ext cx="196871" cy="126136"/>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3" name="Oval 352">
              <a:extLst>
                <a:ext uri="{FF2B5EF4-FFF2-40B4-BE49-F238E27FC236}">
                  <a16:creationId xmlns:a16="http://schemas.microsoft.com/office/drawing/2014/main" id="{F891FE0D-FA72-49A7-BC55-3CE9734C1594}"/>
                </a:ext>
              </a:extLst>
            </p:cNvPr>
            <p:cNvSpPr/>
            <p:nvPr/>
          </p:nvSpPr>
          <p:spPr>
            <a:xfrm rot="1972884">
              <a:off x="-876797" y="4388664"/>
              <a:ext cx="70916" cy="85360"/>
            </a:xfrm>
            <a:prstGeom prst="ellipse">
              <a:avLst/>
            </a:prstGeom>
            <a:pattFill prst="wdDnDiag">
              <a:fgClr>
                <a:schemeClr val="bg1">
                  <a:lumMod val="85000"/>
                </a:schemeClr>
              </a:fgClr>
              <a:bgClr>
                <a:schemeClr val="bg1"/>
              </a:bgClr>
            </a:patt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2" name="Oval 371">
              <a:extLst>
                <a:ext uri="{FF2B5EF4-FFF2-40B4-BE49-F238E27FC236}">
                  <a16:creationId xmlns:a16="http://schemas.microsoft.com/office/drawing/2014/main" id="{C0129CCC-408A-4E5D-984B-0DCFBF3FE2EA}"/>
                </a:ext>
              </a:extLst>
            </p:cNvPr>
            <p:cNvSpPr/>
            <p:nvPr/>
          </p:nvSpPr>
          <p:spPr>
            <a:xfrm rot="18397400">
              <a:off x="-1086539" y="4726246"/>
              <a:ext cx="196871" cy="175120"/>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522B9B1C-3D67-4254-9B65-268B442B4693}"/>
                </a:ext>
              </a:extLst>
            </p:cNvPr>
            <p:cNvSpPr/>
            <p:nvPr/>
          </p:nvSpPr>
          <p:spPr>
            <a:xfrm rot="16200000">
              <a:off x="-1183678" y="4835650"/>
              <a:ext cx="196871" cy="261448"/>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6" name="Straight Connector 375">
              <a:extLst>
                <a:ext uri="{FF2B5EF4-FFF2-40B4-BE49-F238E27FC236}">
                  <a16:creationId xmlns:a16="http://schemas.microsoft.com/office/drawing/2014/main" id="{98304A94-C835-48F8-AB19-EB0F9300B389}"/>
                </a:ext>
              </a:extLst>
            </p:cNvPr>
            <p:cNvCxnSpPr>
              <a:cxnSpLocks/>
            </p:cNvCxnSpPr>
            <p:nvPr/>
          </p:nvCxnSpPr>
          <p:spPr>
            <a:xfrm>
              <a:off x="-1202350" y="4893690"/>
              <a:ext cx="0" cy="180000"/>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7" name="Oval 376">
              <a:extLst>
                <a:ext uri="{FF2B5EF4-FFF2-40B4-BE49-F238E27FC236}">
                  <a16:creationId xmlns:a16="http://schemas.microsoft.com/office/drawing/2014/main" id="{5C553FD1-2125-4BD9-8B27-BE1E4F4A9B68}"/>
                </a:ext>
              </a:extLst>
            </p:cNvPr>
            <p:cNvSpPr/>
            <p:nvPr/>
          </p:nvSpPr>
          <p:spPr>
            <a:xfrm>
              <a:off x="-1227550" y="5058424"/>
              <a:ext cx="288000" cy="55471"/>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8" name="Straight Connector 377">
              <a:extLst>
                <a:ext uri="{FF2B5EF4-FFF2-40B4-BE49-F238E27FC236}">
                  <a16:creationId xmlns:a16="http://schemas.microsoft.com/office/drawing/2014/main" id="{1BA85C83-0C36-44FF-8035-11945722E054}"/>
                </a:ext>
              </a:extLst>
            </p:cNvPr>
            <p:cNvCxnSpPr>
              <a:cxnSpLocks/>
            </p:cNvCxnSpPr>
            <p:nvPr/>
          </p:nvCxnSpPr>
          <p:spPr>
            <a:xfrm flipH="1">
              <a:off x="-1022860" y="4756526"/>
              <a:ext cx="57780" cy="102423"/>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5513924E-73BE-474D-AF04-E3B942B6167F}"/>
                </a:ext>
              </a:extLst>
            </p:cNvPr>
            <p:cNvCxnSpPr>
              <a:cxnSpLocks/>
            </p:cNvCxnSpPr>
            <p:nvPr/>
          </p:nvCxnSpPr>
          <p:spPr>
            <a:xfrm flipH="1">
              <a:off x="-732879" y="4643278"/>
              <a:ext cx="1259114" cy="6223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1CBDF131-E92B-67BF-DA38-F5F840B591A3}"/>
              </a:ext>
            </a:extLst>
          </p:cNvPr>
          <p:cNvSpPr/>
          <p:nvPr/>
        </p:nvSpPr>
        <p:spPr>
          <a:xfrm>
            <a:off x="6478190" y="3081004"/>
            <a:ext cx="548318"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A3591F7-BB23-C312-6E6A-0E0F44080454}"/>
              </a:ext>
            </a:extLst>
          </p:cNvPr>
          <p:cNvSpPr/>
          <p:nvPr/>
        </p:nvSpPr>
        <p:spPr>
          <a:xfrm>
            <a:off x="5966273" y="3034450"/>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3E9FC28-1F8A-5693-E113-75A38D946156}"/>
              </a:ext>
            </a:extLst>
          </p:cNvPr>
          <p:cNvSpPr/>
          <p:nvPr/>
        </p:nvSpPr>
        <p:spPr>
          <a:xfrm>
            <a:off x="6263901" y="2703135"/>
            <a:ext cx="541598"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2BD98A0-6926-F7BB-6645-1A77F061DCF2}"/>
              </a:ext>
            </a:extLst>
          </p:cNvPr>
          <p:cNvSpPr/>
          <p:nvPr/>
        </p:nvSpPr>
        <p:spPr>
          <a:xfrm>
            <a:off x="6145655" y="3049980"/>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3FFF7712-264F-D631-F991-2BE48EA83D25}"/>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9989C638-C400-8AE2-7DA4-9274247D215D}"/>
              </a:ext>
            </a:extLst>
          </p:cNvPr>
          <p:cNvGrpSpPr/>
          <p:nvPr/>
        </p:nvGrpSpPr>
        <p:grpSpPr>
          <a:xfrm>
            <a:off x="6220064" y="3108277"/>
            <a:ext cx="143228" cy="263234"/>
            <a:chOff x="8633226" y="465774"/>
            <a:chExt cx="143228" cy="263234"/>
          </a:xfrm>
          <a:scene3d>
            <a:camera prst="orthographicFront">
              <a:rot lat="1200000" lon="3600000" rev="0"/>
            </a:camera>
            <a:lightRig rig="threePt" dir="t"/>
          </a:scene3d>
        </p:grpSpPr>
        <p:grpSp>
          <p:nvGrpSpPr>
            <p:cNvPr id="79" name="Group 78">
              <a:extLst>
                <a:ext uri="{FF2B5EF4-FFF2-40B4-BE49-F238E27FC236}">
                  <a16:creationId xmlns:a16="http://schemas.microsoft.com/office/drawing/2014/main" id="{DC5E4E1D-A79D-75BA-D933-EA324478A846}"/>
                </a:ext>
              </a:extLst>
            </p:cNvPr>
            <p:cNvGrpSpPr/>
            <p:nvPr/>
          </p:nvGrpSpPr>
          <p:grpSpPr>
            <a:xfrm>
              <a:off x="8633226" y="465774"/>
              <a:ext cx="143228" cy="263234"/>
              <a:chOff x="8633226" y="465774"/>
              <a:chExt cx="143228" cy="263234"/>
            </a:xfrm>
          </p:grpSpPr>
          <p:sp>
            <p:nvSpPr>
              <p:cNvPr id="49" name="Oval 48">
                <a:extLst>
                  <a:ext uri="{FF2B5EF4-FFF2-40B4-BE49-F238E27FC236}">
                    <a16:creationId xmlns:a16="http://schemas.microsoft.com/office/drawing/2014/main" id="{48C03AC4-6788-020D-96CA-D2ADBFBFF2C7}"/>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C6A35648-8790-8562-223D-DE25559255C1}"/>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0F7E5584-94A9-8A29-AC18-40101445E8CC}"/>
                  </a:ext>
                </a:extLst>
              </p:cNvPr>
              <p:cNvGrpSpPr/>
              <p:nvPr/>
            </p:nvGrpSpPr>
            <p:grpSpPr>
              <a:xfrm>
                <a:off x="8633226" y="602580"/>
                <a:ext cx="141129" cy="126428"/>
                <a:chOff x="8633226" y="602580"/>
                <a:chExt cx="141129" cy="126428"/>
              </a:xfrm>
              <a:solidFill>
                <a:schemeClr val="bg1">
                  <a:lumMod val="95000"/>
                </a:schemeClr>
              </a:solidFill>
            </p:grpSpPr>
            <p:sp>
              <p:nvSpPr>
                <p:cNvPr id="56" name="Oval 55">
                  <a:extLst>
                    <a:ext uri="{FF2B5EF4-FFF2-40B4-BE49-F238E27FC236}">
                      <a16:creationId xmlns:a16="http://schemas.microsoft.com/office/drawing/2014/main" id="{4C8379B1-B986-FAC3-3E68-790061059C49}"/>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39A8767-C894-D584-F394-DA302CB1F0C8}"/>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40099233-BC1E-9EFE-F040-1A4E21887B8E}"/>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F4B5F68-BF8A-21ED-1477-BBDADDB72D7D}"/>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B7ECAFB4-FBB8-A6D6-53D8-8F311AA63620}"/>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C2BCE51A-7B6F-047B-142E-973AC518D341}"/>
                  </a:ext>
                </a:extLst>
              </p:cNvPr>
              <p:cNvGrpSpPr/>
              <p:nvPr/>
            </p:nvGrpSpPr>
            <p:grpSpPr>
              <a:xfrm flipH="1">
                <a:off x="8635325" y="599671"/>
                <a:ext cx="141129" cy="126428"/>
                <a:chOff x="8633226" y="602580"/>
                <a:chExt cx="141129" cy="126428"/>
              </a:xfrm>
              <a:solidFill>
                <a:schemeClr val="bg1">
                  <a:lumMod val="95000"/>
                </a:schemeClr>
              </a:solidFill>
            </p:grpSpPr>
            <p:sp>
              <p:nvSpPr>
                <p:cNvPr id="70" name="Oval 69">
                  <a:extLst>
                    <a:ext uri="{FF2B5EF4-FFF2-40B4-BE49-F238E27FC236}">
                      <a16:creationId xmlns:a16="http://schemas.microsoft.com/office/drawing/2014/main" id="{D6242F89-218A-D300-E2E8-460227D0466F}"/>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9018989-29A1-8C79-8E3F-B9980E20AAA0}"/>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0441B1A0-B38D-ECAB-FA26-3F356CA30D1B}"/>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B15DACF3-380A-3032-C9B9-159F17A29166}"/>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8D8805FF-3407-4449-EC41-C46E7F6FC006}"/>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1" name="Oval 50">
              <a:extLst>
                <a:ext uri="{FF2B5EF4-FFF2-40B4-BE49-F238E27FC236}">
                  <a16:creationId xmlns:a16="http://schemas.microsoft.com/office/drawing/2014/main" id="{665D77B5-D7AE-0C31-735D-69680F185CE0}"/>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FF60844-3678-1959-9488-264128026B25}"/>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4FF8AA5D-47DA-55F8-7B03-49B7C465F304}"/>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90" name="Group 89">
              <a:extLst>
                <a:ext uri="{FF2B5EF4-FFF2-40B4-BE49-F238E27FC236}">
                  <a16:creationId xmlns:a16="http://schemas.microsoft.com/office/drawing/2014/main" id="{B929713F-BFCE-B389-D7C1-8ECC42DBC017}"/>
                </a:ext>
              </a:extLst>
            </p:cNvPr>
            <p:cNvGrpSpPr/>
            <p:nvPr/>
          </p:nvGrpSpPr>
          <p:grpSpPr>
            <a:xfrm>
              <a:off x="8633226" y="465774"/>
              <a:ext cx="143228" cy="263234"/>
              <a:chOff x="8633226" y="465774"/>
              <a:chExt cx="143228" cy="263234"/>
            </a:xfrm>
          </p:grpSpPr>
          <p:sp>
            <p:nvSpPr>
              <p:cNvPr id="95" name="Oval 94">
                <a:extLst>
                  <a:ext uri="{FF2B5EF4-FFF2-40B4-BE49-F238E27FC236}">
                    <a16:creationId xmlns:a16="http://schemas.microsoft.com/office/drawing/2014/main" id="{C95EFF4B-638C-7F11-DE2B-F3C9DD3FE07B}"/>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E719A244-08DB-1B4F-F219-363005B67DFB}"/>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E1AD4BFB-01ED-B2FE-F8DD-3FBCCA9EF843}"/>
                  </a:ext>
                </a:extLst>
              </p:cNvPr>
              <p:cNvGrpSpPr/>
              <p:nvPr/>
            </p:nvGrpSpPr>
            <p:grpSpPr>
              <a:xfrm>
                <a:off x="8633226" y="602580"/>
                <a:ext cx="141129" cy="126428"/>
                <a:chOff x="8633226" y="602580"/>
                <a:chExt cx="141129" cy="126428"/>
              </a:xfrm>
              <a:solidFill>
                <a:schemeClr val="bg1">
                  <a:lumMod val="95000"/>
                </a:schemeClr>
              </a:solidFill>
            </p:grpSpPr>
            <p:sp>
              <p:nvSpPr>
                <p:cNvPr id="108" name="Oval 107">
                  <a:extLst>
                    <a:ext uri="{FF2B5EF4-FFF2-40B4-BE49-F238E27FC236}">
                      <a16:creationId xmlns:a16="http://schemas.microsoft.com/office/drawing/2014/main" id="{CFB6AD70-5B0C-7F76-B50D-E6F5836E8627}"/>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8E2A735-06A1-D5F2-C695-004AE99987B3}"/>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1F536202-8206-61ED-40CB-DC1F98948BBC}"/>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A48F315F-8A62-B968-A003-46B3126EEDD8}"/>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6446F1B1-3691-8939-D0AD-19557566BE22}"/>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E50ABA9D-0251-D005-90BA-76424AA73276}"/>
                  </a:ext>
                </a:extLst>
              </p:cNvPr>
              <p:cNvGrpSpPr/>
              <p:nvPr/>
            </p:nvGrpSpPr>
            <p:grpSpPr>
              <a:xfrm flipH="1">
                <a:off x="8635325" y="599671"/>
                <a:ext cx="141129" cy="126428"/>
                <a:chOff x="8633226" y="602580"/>
                <a:chExt cx="141129" cy="126428"/>
              </a:xfrm>
              <a:solidFill>
                <a:schemeClr val="bg1">
                  <a:lumMod val="95000"/>
                </a:schemeClr>
              </a:solidFill>
            </p:grpSpPr>
            <p:sp>
              <p:nvSpPr>
                <p:cNvPr id="99" name="Oval 98">
                  <a:extLst>
                    <a:ext uri="{FF2B5EF4-FFF2-40B4-BE49-F238E27FC236}">
                      <a16:creationId xmlns:a16="http://schemas.microsoft.com/office/drawing/2014/main" id="{112D46E8-7FFB-3577-C4D3-FD5A201A32B2}"/>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70516F48-5C8B-797E-F8DE-289DEFD4B215}"/>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051D1AB9-F0CD-4469-1FD1-3985C6ECA63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6C10E1CB-EC36-8464-8EF4-93CC87D9C2FE}"/>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2CFFB2DC-5D53-1FA5-B483-1636AD471579}"/>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3" name="Oval 92">
              <a:extLst>
                <a:ext uri="{FF2B5EF4-FFF2-40B4-BE49-F238E27FC236}">
                  <a16:creationId xmlns:a16="http://schemas.microsoft.com/office/drawing/2014/main" id="{F438C497-66E9-53FA-64ED-18C80AFC0D44}"/>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473F256C-775A-65E3-221D-F340AAB6CF78}"/>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2" name="Straight Connector 111">
            <a:extLst>
              <a:ext uri="{FF2B5EF4-FFF2-40B4-BE49-F238E27FC236}">
                <a16:creationId xmlns:a16="http://schemas.microsoft.com/office/drawing/2014/main" id="{EC30FDA6-C515-4783-9625-69E23450B3BA}"/>
              </a:ext>
            </a:extLst>
          </p:cNvPr>
          <p:cNvCxnSpPr>
            <a:cxnSpLocks/>
          </p:cNvCxnSpPr>
          <p:nvPr/>
        </p:nvCxnSpPr>
        <p:spPr>
          <a:xfrm>
            <a:off x="7617498" y="3999156"/>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58323F6-08A7-434A-A154-AF792E2493DD}"/>
              </a:ext>
            </a:extLst>
          </p:cNvPr>
          <p:cNvCxnSpPr>
            <a:cxnSpLocks/>
          </p:cNvCxnSpPr>
          <p:nvPr/>
        </p:nvCxnSpPr>
        <p:spPr>
          <a:xfrm>
            <a:off x="6948514" y="374492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4C78D8-6690-4146-A8B2-59E0160DB8DE}"/>
              </a:ext>
            </a:extLst>
          </p:cNvPr>
          <p:cNvCxnSpPr>
            <a:cxnSpLocks/>
          </p:cNvCxnSpPr>
          <p:nvPr/>
        </p:nvCxnSpPr>
        <p:spPr>
          <a:xfrm>
            <a:off x="7932233" y="3987906"/>
            <a:ext cx="0" cy="180000"/>
          </a:xfrm>
          <a:prstGeom prst="line">
            <a:avLst/>
          </a:prstGeom>
          <a:ln w="38100">
            <a:solidFill>
              <a:srgbClr val="74A8A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C5DCE559-1179-42A0-BE1B-10B83D785F5D}"/>
              </a:ext>
            </a:extLst>
          </p:cNvPr>
          <p:cNvSpPr/>
          <p:nvPr/>
        </p:nvSpPr>
        <p:spPr>
          <a:xfrm>
            <a:off x="7114368" y="3415495"/>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5E35D543-9797-42C5-B67E-CD208163296A}"/>
              </a:ext>
            </a:extLst>
          </p:cNvPr>
          <p:cNvGrpSpPr/>
          <p:nvPr/>
        </p:nvGrpSpPr>
        <p:grpSpPr>
          <a:xfrm>
            <a:off x="5953095" y="3540538"/>
            <a:ext cx="1678588" cy="1405761"/>
            <a:chOff x="3691326" y="2023890"/>
            <a:chExt cx="1678588" cy="1405761"/>
          </a:xfrm>
        </p:grpSpPr>
        <p:cxnSp>
          <p:nvCxnSpPr>
            <p:cNvPr id="73" name="Straight Connector 72">
              <a:extLst>
                <a:ext uri="{FF2B5EF4-FFF2-40B4-BE49-F238E27FC236}">
                  <a16:creationId xmlns:a16="http://schemas.microsoft.com/office/drawing/2014/main" id="{151D91D4-203F-40A1-A73B-79FA64727834}"/>
                </a:ext>
              </a:extLst>
            </p:cNvPr>
            <p:cNvCxnSpPr>
              <a:cxnSpLocks/>
            </p:cNvCxnSpPr>
            <p:nvPr/>
          </p:nvCxnSpPr>
          <p:spPr>
            <a:xfrm>
              <a:off x="4326627" y="230726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05F71B1-9607-4472-B79B-4B81C425DBBC}"/>
                </a:ext>
              </a:extLst>
            </p:cNvPr>
            <p:cNvCxnSpPr>
              <a:cxnSpLocks/>
            </p:cNvCxnSpPr>
            <p:nvPr/>
          </p:nvCxnSpPr>
          <p:spPr>
            <a:xfrm flipV="1">
              <a:off x="3758718" y="2307540"/>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C5D7FD5-7AC1-477E-9E13-2535F1D4ECFF}"/>
                </a:ext>
              </a:extLst>
            </p:cNvPr>
            <p:cNvCxnSpPr>
              <a:cxnSpLocks/>
            </p:cNvCxnSpPr>
            <p:nvPr/>
          </p:nvCxnSpPr>
          <p:spPr>
            <a:xfrm flipV="1">
              <a:off x="4573385" y="2783582"/>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D59CEB2-7586-42F9-97F3-22F42B3FACC4}"/>
                </a:ext>
              </a:extLst>
            </p:cNvPr>
            <p:cNvCxnSpPr>
              <a:cxnSpLocks/>
            </p:cNvCxnSpPr>
            <p:nvPr/>
          </p:nvCxnSpPr>
          <p:spPr>
            <a:xfrm flipH="1">
              <a:off x="3758718" y="2692825"/>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7EAE67A-531E-4AB4-8674-89B546800A33}"/>
                </a:ext>
              </a:extLst>
            </p:cNvPr>
            <p:cNvCxnSpPr>
              <a:cxnSpLocks/>
            </p:cNvCxnSpPr>
            <p:nvPr/>
          </p:nvCxnSpPr>
          <p:spPr>
            <a:xfrm>
              <a:off x="3817756" y="2643720"/>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2B7FE67-0704-48BA-BB55-1217DB30F115}"/>
                </a:ext>
              </a:extLst>
            </p:cNvPr>
            <p:cNvSpPr/>
            <p:nvPr/>
          </p:nvSpPr>
          <p:spPr>
            <a:xfrm>
              <a:off x="3691326" y="2470337"/>
              <a:ext cx="864000"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E99095EA-7B83-47BF-8DD5-634237235A92}"/>
                </a:ext>
              </a:extLst>
            </p:cNvPr>
            <p:cNvSpPr/>
            <p:nvPr/>
          </p:nvSpPr>
          <p:spPr>
            <a:xfrm>
              <a:off x="4557306" y="214668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BF39F38-BE64-4449-A313-57314C3D62A2}"/>
                </a:ext>
              </a:extLst>
            </p:cNvPr>
            <p:cNvSpPr/>
            <p:nvPr/>
          </p:nvSpPr>
          <p:spPr>
            <a:xfrm>
              <a:off x="4020592" y="2278973"/>
              <a:ext cx="843393" cy="843393"/>
            </a:xfrm>
            <a:prstGeom prst="ellipse">
              <a:avLst/>
            </a:prstGeom>
            <a:gradFill flip="none" rotWithShape="1">
              <a:gsLst>
                <a:gs pos="100000">
                  <a:schemeClr val="accent3"/>
                </a:gs>
                <a:gs pos="59000">
                  <a:srgbClr val="60A899"/>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ylinder 68">
              <a:extLst>
                <a:ext uri="{FF2B5EF4-FFF2-40B4-BE49-F238E27FC236}">
                  <a16:creationId xmlns:a16="http://schemas.microsoft.com/office/drawing/2014/main" id="{046ACC41-1F01-4AAD-914E-7D5ED6107B3A}"/>
                </a:ext>
              </a:extLst>
            </p:cNvPr>
            <p:cNvSpPr/>
            <p:nvPr/>
          </p:nvSpPr>
          <p:spPr>
            <a:xfrm>
              <a:off x="4096330" y="2023890"/>
              <a:ext cx="691916" cy="398780"/>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0AA5FA36-A3C4-4979-8BAD-61A4C6AAB44F}"/>
                </a:ext>
              </a:extLst>
            </p:cNvPr>
            <p:cNvCxnSpPr>
              <a:cxnSpLocks/>
            </p:cNvCxnSpPr>
            <p:nvPr/>
          </p:nvCxnSpPr>
          <p:spPr>
            <a:xfrm>
              <a:off x="3750222" y="269592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9655FAA-6D36-4F82-9205-DD56128783FF}"/>
                </a:ext>
              </a:extLst>
            </p:cNvPr>
            <p:cNvCxnSpPr>
              <a:cxnSpLocks/>
            </p:cNvCxnSpPr>
            <p:nvPr/>
          </p:nvCxnSpPr>
          <p:spPr>
            <a:xfrm flipH="1">
              <a:off x="4577801" y="3171588"/>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163AC6-96B9-422D-9F7B-2A7BE7B0AF83}"/>
                </a:ext>
              </a:extLst>
            </p:cNvPr>
            <p:cNvCxnSpPr>
              <a:cxnSpLocks/>
            </p:cNvCxnSpPr>
            <p:nvPr/>
          </p:nvCxnSpPr>
          <p:spPr>
            <a:xfrm flipH="1">
              <a:off x="5154585" y="2783582"/>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7DB4B056-4821-4FCE-852D-D7E6A09E8DC3}"/>
                </a:ext>
              </a:extLst>
            </p:cNvPr>
            <p:cNvSpPr/>
            <p:nvPr/>
          </p:nvSpPr>
          <p:spPr>
            <a:xfrm>
              <a:off x="4227976" y="2869431"/>
              <a:ext cx="1141938"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ACBCC4D7-AC2C-426A-B6E7-8CC3477007AE}"/>
                </a:ext>
              </a:extLst>
            </p:cNvPr>
            <p:cNvSpPr/>
            <p:nvPr/>
          </p:nvSpPr>
          <p:spPr>
            <a:xfrm>
              <a:off x="4073273" y="245725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2644F4D5-BFB4-4838-9427-55322F0FC2A3}"/>
                </a:ext>
              </a:extLst>
            </p:cNvPr>
            <p:cNvCxnSpPr>
              <a:cxnSpLocks/>
            </p:cNvCxnSpPr>
            <p:nvPr/>
          </p:nvCxnSpPr>
          <p:spPr>
            <a:xfrm>
              <a:off x="4581363" y="3157144"/>
              <a:ext cx="203875" cy="2610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03AA1D3-8C09-41A2-A1B8-F33CEF1396EE}"/>
                </a:ext>
              </a:extLst>
            </p:cNvPr>
            <p:cNvCxnSpPr>
              <a:cxnSpLocks/>
            </p:cNvCxnSpPr>
            <p:nvPr/>
          </p:nvCxnSpPr>
          <p:spPr>
            <a:xfrm>
              <a:off x="4705323" y="3096515"/>
              <a:ext cx="186557" cy="24895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47FF6D4-6564-4938-94EF-D3B125FDD9A1}"/>
                </a:ext>
              </a:extLst>
            </p:cNvPr>
            <p:cNvCxnSpPr>
              <a:cxnSpLocks/>
            </p:cNvCxnSpPr>
            <p:nvPr/>
          </p:nvCxnSpPr>
          <p:spPr>
            <a:xfrm flipV="1">
              <a:off x="4628488" y="3138616"/>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D3D81F2-204A-479F-B284-9B6C1712878D}"/>
                </a:ext>
              </a:extLst>
            </p:cNvPr>
            <p:cNvCxnSpPr>
              <a:cxnSpLocks/>
            </p:cNvCxnSpPr>
            <p:nvPr/>
          </p:nvCxnSpPr>
          <p:spPr>
            <a:xfrm flipV="1">
              <a:off x="4663244" y="3181367"/>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5502C31-DEFE-4B99-9DA6-46B3431F9783}"/>
                </a:ext>
              </a:extLst>
            </p:cNvPr>
            <p:cNvCxnSpPr>
              <a:cxnSpLocks/>
            </p:cNvCxnSpPr>
            <p:nvPr/>
          </p:nvCxnSpPr>
          <p:spPr>
            <a:xfrm flipV="1">
              <a:off x="4697401" y="3227521"/>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901852C-BF35-4A20-A36D-0DD863AFFD12}"/>
                </a:ext>
              </a:extLst>
            </p:cNvPr>
            <p:cNvCxnSpPr>
              <a:cxnSpLocks/>
            </p:cNvCxnSpPr>
            <p:nvPr/>
          </p:nvCxnSpPr>
          <p:spPr>
            <a:xfrm flipV="1">
              <a:off x="4731337" y="3272359"/>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0" name="Rectangle 379">
            <a:extLst>
              <a:ext uri="{FF2B5EF4-FFF2-40B4-BE49-F238E27FC236}">
                <a16:creationId xmlns:a16="http://schemas.microsoft.com/office/drawing/2014/main" id="{09B06969-8AA6-49D5-9977-43367DB978B6}"/>
              </a:ext>
            </a:extLst>
          </p:cNvPr>
          <p:cNvSpPr/>
          <p:nvPr/>
        </p:nvSpPr>
        <p:spPr>
          <a:xfrm>
            <a:off x="7174065" y="364502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C0338658-C32A-4B81-896E-7988B5B77E46}"/>
              </a:ext>
            </a:extLst>
          </p:cNvPr>
          <p:cNvSpPr/>
          <p:nvPr/>
        </p:nvSpPr>
        <p:spPr>
          <a:xfrm rot="21234196">
            <a:off x="7168001" y="3678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7" name="Group 186">
            <a:extLst>
              <a:ext uri="{FF2B5EF4-FFF2-40B4-BE49-F238E27FC236}">
                <a16:creationId xmlns:a16="http://schemas.microsoft.com/office/drawing/2014/main" id="{215A703B-15C4-2F3A-8D6A-A607F6746E37}"/>
              </a:ext>
            </a:extLst>
          </p:cNvPr>
          <p:cNvGrpSpPr/>
          <p:nvPr/>
        </p:nvGrpSpPr>
        <p:grpSpPr>
          <a:xfrm>
            <a:off x="2235151" y="2769140"/>
            <a:ext cx="625012" cy="776648"/>
            <a:chOff x="2072687" y="2359483"/>
            <a:chExt cx="625012" cy="776648"/>
          </a:xfrm>
        </p:grpSpPr>
        <p:cxnSp>
          <p:nvCxnSpPr>
            <p:cNvPr id="169" name="Straight Connector 168">
              <a:extLst>
                <a:ext uri="{FF2B5EF4-FFF2-40B4-BE49-F238E27FC236}">
                  <a16:creationId xmlns:a16="http://schemas.microsoft.com/office/drawing/2014/main" id="{70F8F6B8-78D0-BE77-CA04-5FA7CBE99E6F}"/>
                </a:ext>
              </a:extLst>
            </p:cNvPr>
            <p:cNvCxnSpPr>
              <a:cxnSpLocks/>
            </p:cNvCxnSpPr>
            <p:nvPr/>
          </p:nvCxnSpPr>
          <p:spPr>
            <a:xfrm flipV="1">
              <a:off x="2473243" y="2361775"/>
              <a:ext cx="186649" cy="103709"/>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F75CD93-CA70-1FD1-99B2-597B5F0C0F36}"/>
                </a:ext>
              </a:extLst>
            </p:cNvPr>
            <p:cNvCxnSpPr>
              <a:cxnSpLocks/>
            </p:cNvCxnSpPr>
            <p:nvPr/>
          </p:nvCxnSpPr>
          <p:spPr>
            <a:xfrm flipV="1">
              <a:off x="2654897" y="2359483"/>
              <a:ext cx="0" cy="438662"/>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92A34C8-4482-AA0D-6526-9BDC823E313E}"/>
                </a:ext>
              </a:extLst>
            </p:cNvPr>
            <p:cNvCxnSpPr>
              <a:cxnSpLocks/>
            </p:cNvCxnSpPr>
            <p:nvPr/>
          </p:nvCxnSpPr>
          <p:spPr>
            <a:xfrm flipV="1">
              <a:off x="2117468" y="2654988"/>
              <a:ext cx="0" cy="43866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4ED3C0B-1F9E-05E0-92E9-3B74980797BC}"/>
                </a:ext>
              </a:extLst>
            </p:cNvPr>
            <p:cNvCxnSpPr>
              <a:cxnSpLocks/>
            </p:cNvCxnSpPr>
            <p:nvPr/>
          </p:nvCxnSpPr>
          <p:spPr>
            <a:xfrm flipH="1" flipV="1">
              <a:off x="2119380" y="3069983"/>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94AB3D2-0329-76A6-F71D-AAF031833999}"/>
                </a:ext>
              </a:extLst>
            </p:cNvPr>
            <p:cNvCxnSpPr>
              <a:cxnSpLocks/>
            </p:cNvCxnSpPr>
            <p:nvPr/>
          </p:nvCxnSpPr>
          <p:spPr>
            <a:xfrm flipV="1">
              <a:off x="2072687" y="3078411"/>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C98A32F-B81A-39BA-8A0F-2A56B02219DC}"/>
                </a:ext>
              </a:extLst>
            </p:cNvPr>
            <p:cNvCxnSpPr>
              <a:cxnSpLocks/>
            </p:cNvCxnSpPr>
            <p:nvPr/>
          </p:nvCxnSpPr>
          <p:spPr>
            <a:xfrm flipH="1" flipV="1">
              <a:off x="2654897" y="2790031"/>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AF7CA2B-8406-BD91-76DB-0867C7C744A2}"/>
                </a:ext>
              </a:extLst>
            </p:cNvPr>
            <p:cNvCxnSpPr>
              <a:cxnSpLocks/>
            </p:cNvCxnSpPr>
            <p:nvPr/>
          </p:nvCxnSpPr>
          <p:spPr>
            <a:xfrm flipV="1">
              <a:off x="2608204" y="2798459"/>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B74C7C09-5C3C-9A21-AE79-38AD6632C6F4}"/>
                </a:ext>
              </a:extLst>
            </p:cNvPr>
            <p:cNvGrpSpPr/>
            <p:nvPr/>
          </p:nvGrpSpPr>
          <p:grpSpPr>
            <a:xfrm>
              <a:off x="2363818" y="2413629"/>
              <a:ext cx="217464" cy="609061"/>
              <a:chOff x="2175852" y="2697563"/>
              <a:chExt cx="239366" cy="670402"/>
            </a:xfrm>
            <a:scene3d>
              <a:camera prst="orthographicFront">
                <a:rot lat="1200000" lon="3600000" rev="0"/>
              </a:camera>
              <a:lightRig rig="threePt" dir="t"/>
            </a:scene3d>
          </p:grpSpPr>
          <p:sp>
            <p:nvSpPr>
              <p:cNvPr id="129" name="Rectangle: Rounded Corners 128">
                <a:extLst>
                  <a:ext uri="{FF2B5EF4-FFF2-40B4-BE49-F238E27FC236}">
                    <a16:creationId xmlns:a16="http://schemas.microsoft.com/office/drawing/2014/main" id="{3492AC14-7D45-4535-5E45-079754F7CED7}"/>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25880170-F1FA-CC92-6111-1D0A4C98F751}"/>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CE879E38-A91C-AA20-1EF7-7379D4CDB79E}"/>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9256AA55-3E14-8696-B6E8-237959A42AB2}"/>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777E5C12-191E-A902-7AF7-1D6C0F7E1CCF}"/>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B7DBE570-6F34-3715-7717-8A8458DA2537}"/>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17F01D60-BBEC-C1B5-19E5-807D823D507D}"/>
                </a:ext>
              </a:extLst>
            </p:cNvPr>
            <p:cNvGrpSpPr/>
            <p:nvPr/>
          </p:nvGrpSpPr>
          <p:grpSpPr>
            <a:xfrm>
              <a:off x="2320061" y="2425399"/>
              <a:ext cx="217464" cy="609061"/>
              <a:chOff x="2175852" y="2697563"/>
              <a:chExt cx="239366" cy="670402"/>
            </a:xfrm>
            <a:scene3d>
              <a:camera prst="orthographicFront">
                <a:rot lat="1200000" lon="3600000" rev="0"/>
              </a:camera>
              <a:lightRig rig="threePt" dir="t"/>
            </a:scene3d>
          </p:grpSpPr>
          <p:sp>
            <p:nvSpPr>
              <p:cNvPr id="142" name="Rectangle: Rounded Corners 141">
                <a:extLst>
                  <a:ext uri="{FF2B5EF4-FFF2-40B4-BE49-F238E27FC236}">
                    <a16:creationId xmlns:a16="http://schemas.microsoft.com/office/drawing/2014/main" id="{E646D471-AF81-A842-17A2-98AC76D9D9A4}"/>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E5335914-5874-B91B-678E-5E5D908327C9}"/>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Rounded Corners 143">
                <a:extLst>
                  <a:ext uri="{FF2B5EF4-FFF2-40B4-BE49-F238E27FC236}">
                    <a16:creationId xmlns:a16="http://schemas.microsoft.com/office/drawing/2014/main" id="{92951B1B-ABC5-6E48-7C24-BC8911817D69}"/>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Rounded Corners 148">
                <a:extLst>
                  <a:ext uri="{FF2B5EF4-FFF2-40B4-BE49-F238E27FC236}">
                    <a16:creationId xmlns:a16="http://schemas.microsoft.com/office/drawing/2014/main" id="{530C4112-A075-F5B7-819A-B20748CE220C}"/>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F8091C28-7EBD-666E-8397-D202D9C3BC0C}"/>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30F95591-E491-5691-C542-1CB583CB67BF}"/>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4917994B-ED5A-768F-B76C-89A9DABB9E4F}"/>
                </a:ext>
              </a:extLst>
            </p:cNvPr>
            <p:cNvGrpSpPr/>
            <p:nvPr/>
          </p:nvGrpSpPr>
          <p:grpSpPr>
            <a:xfrm>
              <a:off x="2278678" y="2444200"/>
              <a:ext cx="217464" cy="609061"/>
              <a:chOff x="2175852" y="2697563"/>
              <a:chExt cx="239366" cy="670402"/>
            </a:xfrm>
            <a:scene3d>
              <a:camera prst="orthographicFront">
                <a:rot lat="1200000" lon="3600000" rev="0"/>
              </a:camera>
              <a:lightRig rig="threePt" dir="t"/>
            </a:scene3d>
          </p:grpSpPr>
          <p:sp>
            <p:nvSpPr>
              <p:cNvPr id="155" name="Rectangle: Rounded Corners 154">
                <a:extLst>
                  <a:ext uri="{FF2B5EF4-FFF2-40B4-BE49-F238E27FC236}">
                    <a16:creationId xmlns:a16="http://schemas.microsoft.com/office/drawing/2014/main" id="{98C24CC9-A200-1FAB-B72A-A3068BA39A11}"/>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Rounded Corners 155">
                <a:extLst>
                  <a:ext uri="{FF2B5EF4-FFF2-40B4-BE49-F238E27FC236}">
                    <a16:creationId xmlns:a16="http://schemas.microsoft.com/office/drawing/2014/main" id="{97DBA9A4-AC9A-AEF0-95AB-DF814B1698CE}"/>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Rounded Corners 156">
                <a:extLst>
                  <a:ext uri="{FF2B5EF4-FFF2-40B4-BE49-F238E27FC236}">
                    <a16:creationId xmlns:a16="http://schemas.microsoft.com/office/drawing/2014/main" id="{5963E5B1-E346-FF02-21AA-6463D35FFAAF}"/>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E78EA170-80DF-46D2-EB0F-07060E44E75D}"/>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CBAA63E0-2353-230E-A764-722BD465F09E}"/>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Rounded Corners 166">
                <a:extLst>
                  <a:ext uri="{FF2B5EF4-FFF2-40B4-BE49-F238E27FC236}">
                    <a16:creationId xmlns:a16="http://schemas.microsoft.com/office/drawing/2014/main" id="{78E80120-A732-662A-6EAE-695F147E60A1}"/>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3" name="Straight Connector 182">
              <a:extLst>
                <a:ext uri="{FF2B5EF4-FFF2-40B4-BE49-F238E27FC236}">
                  <a16:creationId xmlns:a16="http://schemas.microsoft.com/office/drawing/2014/main" id="{C8719D8D-2872-AF21-60D6-F694ED3E0310}"/>
                </a:ext>
              </a:extLst>
            </p:cNvPr>
            <p:cNvCxnSpPr>
              <a:cxnSpLocks/>
            </p:cNvCxnSpPr>
            <p:nvPr/>
          </p:nvCxnSpPr>
          <p:spPr>
            <a:xfrm flipV="1">
              <a:off x="2111731" y="2514867"/>
              <a:ext cx="263651" cy="15764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713F5027-F988-494E-AC37-6E9ECB8A2F1A}"/>
              </a:ext>
            </a:extLst>
          </p:cNvPr>
          <p:cNvSpPr/>
          <p:nvPr/>
        </p:nvSpPr>
        <p:spPr>
          <a:xfrm>
            <a:off x="-977275" y="1663072"/>
            <a:ext cx="8434233" cy="452516"/>
          </a:xfrm>
          <a:prstGeom prst="rect">
            <a:avLst/>
          </a:prstGeom>
          <a:solidFill>
            <a:schemeClr val="accent1">
              <a:lumMod val="40000"/>
              <a:lumOff val="60000"/>
            </a:schemeClr>
          </a:solidFill>
          <a:ln>
            <a:solidFill>
              <a:schemeClr val="accent1">
                <a:shade val="15000"/>
              </a:schemeClr>
            </a:solid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249C9E1E-2C93-4542-BB4D-3F1E28AF924B}"/>
              </a:ext>
            </a:extLst>
          </p:cNvPr>
          <p:cNvGrpSpPr/>
          <p:nvPr/>
        </p:nvGrpSpPr>
        <p:grpSpPr>
          <a:xfrm>
            <a:off x="3105413" y="2467940"/>
            <a:ext cx="855694" cy="787772"/>
            <a:chOff x="2889889" y="5150960"/>
            <a:chExt cx="855694" cy="787772"/>
          </a:xfrm>
        </p:grpSpPr>
        <p:cxnSp>
          <p:nvCxnSpPr>
            <p:cNvPr id="275" name="Straight Connector 274">
              <a:extLst>
                <a:ext uri="{FF2B5EF4-FFF2-40B4-BE49-F238E27FC236}">
                  <a16:creationId xmlns:a16="http://schemas.microsoft.com/office/drawing/2014/main" id="{FA1A1B44-6860-498A-9620-217BA5FED9CA}"/>
                </a:ext>
              </a:extLst>
            </p:cNvPr>
            <p:cNvCxnSpPr>
              <a:cxnSpLocks/>
            </p:cNvCxnSpPr>
            <p:nvPr/>
          </p:nvCxnSpPr>
          <p:spPr>
            <a:xfrm>
              <a:off x="3708560" y="5519037"/>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29C3CC8F-2596-481F-AC77-54CA468C4FB3}"/>
                </a:ext>
              </a:extLst>
            </p:cNvPr>
            <p:cNvCxnSpPr>
              <a:cxnSpLocks/>
            </p:cNvCxnSpPr>
            <p:nvPr/>
          </p:nvCxnSpPr>
          <p:spPr>
            <a:xfrm>
              <a:off x="2942711" y="5681894"/>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6CAA3EC7-2B8F-48D7-A318-50C0F81C971A}"/>
                </a:ext>
              </a:extLst>
            </p:cNvPr>
            <p:cNvCxnSpPr>
              <a:cxnSpLocks/>
            </p:cNvCxnSpPr>
            <p:nvPr/>
          </p:nvCxnSpPr>
          <p:spPr>
            <a:xfrm>
              <a:off x="3138853" y="5787532"/>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78" name="Parallelogram 277">
              <a:extLst>
                <a:ext uri="{FF2B5EF4-FFF2-40B4-BE49-F238E27FC236}">
                  <a16:creationId xmlns:a16="http://schemas.microsoft.com/office/drawing/2014/main" id="{8E0FAFD5-6B6D-4E90-8819-376E2F89E1E6}"/>
                </a:ext>
              </a:extLst>
            </p:cNvPr>
            <p:cNvSpPr/>
            <p:nvPr/>
          </p:nvSpPr>
          <p:spPr>
            <a:xfrm rot="20009892" flipH="1">
              <a:off x="2889889" y="5452650"/>
              <a:ext cx="855694" cy="283975"/>
            </a:xfrm>
            <a:prstGeom prst="parallelogram">
              <a:avLst>
                <a:gd name="adj" fmla="val 68266"/>
              </a:avLst>
            </a:prstGeom>
            <a:gradFill>
              <a:gsLst>
                <a:gs pos="17000">
                  <a:schemeClr val="bg1">
                    <a:lumMod val="50000"/>
                  </a:schemeClr>
                </a:gs>
                <a:gs pos="100000">
                  <a:schemeClr val="tx1">
                    <a:lumMod val="65000"/>
                    <a:lumOff val="35000"/>
                  </a:schemeClr>
                </a:gs>
              </a:gsLst>
              <a:lin ang="19200000" scaled="0"/>
            </a:gra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279" name="Group 278">
              <a:extLst>
                <a:ext uri="{FF2B5EF4-FFF2-40B4-BE49-F238E27FC236}">
                  <a16:creationId xmlns:a16="http://schemas.microsoft.com/office/drawing/2014/main" id="{7CF53172-C153-4343-AEFF-FCD54C8786B0}"/>
                </a:ext>
              </a:extLst>
            </p:cNvPr>
            <p:cNvGrpSpPr/>
            <p:nvPr/>
          </p:nvGrpSpPr>
          <p:grpSpPr>
            <a:xfrm>
              <a:off x="3078985" y="5150960"/>
              <a:ext cx="454880" cy="595223"/>
              <a:chOff x="8463242" y="2869973"/>
              <a:chExt cx="454880" cy="595223"/>
            </a:xfrm>
          </p:grpSpPr>
          <p:sp>
            <p:nvSpPr>
              <p:cNvPr id="280" name="Parallelogram 279">
                <a:extLst>
                  <a:ext uri="{FF2B5EF4-FFF2-40B4-BE49-F238E27FC236}">
                    <a16:creationId xmlns:a16="http://schemas.microsoft.com/office/drawing/2014/main" id="{222CD9EC-8928-4481-A9DF-8B42271C3A83}"/>
                  </a:ext>
                </a:extLst>
              </p:cNvPr>
              <p:cNvSpPr/>
              <p:nvPr/>
            </p:nvSpPr>
            <p:spPr>
              <a:xfrm rot="19869867" flipH="1">
                <a:off x="8570690" y="3377677"/>
                <a:ext cx="111919" cy="87519"/>
              </a:xfrm>
              <a:prstGeom prst="parallelogram">
                <a:avLst>
                  <a:gd name="adj" fmla="val 65721"/>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1" name="Oval 280">
                <a:extLst>
                  <a:ext uri="{FF2B5EF4-FFF2-40B4-BE49-F238E27FC236}">
                    <a16:creationId xmlns:a16="http://schemas.microsoft.com/office/drawing/2014/main" id="{881A5BE5-E033-47F6-9898-DC3ED0787323}"/>
                  </a:ext>
                </a:extLst>
              </p:cNvPr>
              <p:cNvSpPr/>
              <p:nvPr/>
            </p:nvSpPr>
            <p:spPr>
              <a:xfrm rot="7762698">
                <a:off x="8556939" y="3174809"/>
                <a:ext cx="154332"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2" name="Parallelogram 281">
                <a:extLst>
                  <a:ext uri="{FF2B5EF4-FFF2-40B4-BE49-F238E27FC236}">
                    <a16:creationId xmlns:a16="http://schemas.microsoft.com/office/drawing/2014/main" id="{504B48CA-86C1-4797-8380-87122E5228F7}"/>
                  </a:ext>
                </a:extLst>
              </p:cNvPr>
              <p:cNvSpPr/>
              <p:nvPr/>
            </p:nvSpPr>
            <p:spPr>
              <a:xfrm rot="20009892" flipH="1">
                <a:off x="8652415" y="2869973"/>
                <a:ext cx="238747" cy="191553"/>
              </a:xfrm>
              <a:prstGeom prst="parallelogram">
                <a:avLst>
                  <a:gd name="adj" fmla="val 71932"/>
                </a:avLst>
              </a:prstGeom>
              <a:solidFill>
                <a:schemeClr val="bg2">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ADC94BA1-6389-4F92-A661-1792B71C73E8}"/>
                  </a:ext>
                </a:extLst>
              </p:cNvPr>
              <p:cNvSpPr/>
              <p:nvPr/>
            </p:nvSpPr>
            <p:spPr>
              <a:xfrm rot="5400000">
                <a:off x="8545544" y="3011726"/>
                <a:ext cx="357644" cy="203944"/>
              </a:xfrm>
              <a:prstGeom prst="parallelogram">
                <a:avLst>
                  <a:gd name="adj" fmla="val 52719"/>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F2EA3DA4-440C-41A0-A58A-0E54CCEC930E}"/>
                  </a:ext>
                </a:extLst>
              </p:cNvPr>
              <p:cNvSpPr/>
              <p:nvPr/>
            </p:nvSpPr>
            <p:spPr>
              <a:xfrm rot="16200000" flipH="1">
                <a:off x="8723091" y="3094118"/>
                <a:ext cx="298278" cy="91784"/>
              </a:xfrm>
              <a:prstGeom prst="parallelogram">
                <a:avLst>
                  <a:gd name="adj" fmla="val 55365"/>
                </a:avLst>
              </a:prstGeom>
              <a:solidFill>
                <a:schemeClr val="tx1">
                  <a:lumMod val="65000"/>
                  <a:lumOff val="3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5" name="Parallelogram 284">
                <a:extLst>
                  <a:ext uri="{FF2B5EF4-FFF2-40B4-BE49-F238E27FC236}">
                    <a16:creationId xmlns:a16="http://schemas.microsoft.com/office/drawing/2014/main" id="{5EC8C8FE-1749-4188-92BC-8085998E15F9}"/>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6" name="Parallelogram 285">
                <a:extLst>
                  <a:ext uri="{FF2B5EF4-FFF2-40B4-BE49-F238E27FC236}">
                    <a16:creationId xmlns:a16="http://schemas.microsoft.com/office/drawing/2014/main" id="{FC7E1BCC-38CA-42CB-BD28-BCB58A3EBADD}"/>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7" name="Parallelogram 286">
                <a:extLst>
                  <a:ext uri="{FF2B5EF4-FFF2-40B4-BE49-F238E27FC236}">
                    <a16:creationId xmlns:a16="http://schemas.microsoft.com/office/drawing/2014/main" id="{BF790A1F-D91F-4E5B-9523-EA833127D104}"/>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8" name="Right Triangle 287">
                <a:extLst>
                  <a:ext uri="{FF2B5EF4-FFF2-40B4-BE49-F238E27FC236}">
                    <a16:creationId xmlns:a16="http://schemas.microsoft.com/office/drawing/2014/main" id="{CD67EDEC-B218-47FE-AE9E-5B5D15131291}"/>
                  </a:ext>
                </a:extLst>
              </p:cNvPr>
              <p:cNvSpPr/>
              <p:nvPr/>
            </p:nvSpPr>
            <p:spPr>
              <a:xfrm>
                <a:off x="8552620" y="3374116"/>
                <a:ext cx="36000" cy="36000"/>
              </a:xfrm>
              <a:prstGeom prst="rtTriangl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9" name="Parallelogram 288">
                <a:extLst>
                  <a:ext uri="{FF2B5EF4-FFF2-40B4-BE49-F238E27FC236}">
                    <a16:creationId xmlns:a16="http://schemas.microsoft.com/office/drawing/2014/main" id="{1EDC2009-0BBB-4277-A09F-9DCC06A8381A}"/>
                  </a:ext>
                </a:extLst>
              </p:cNvPr>
              <p:cNvSpPr/>
              <p:nvPr/>
            </p:nvSpPr>
            <p:spPr>
              <a:xfrm rot="19869867" flipH="1">
                <a:off x="8560621" y="3290911"/>
                <a:ext cx="319872" cy="117941"/>
              </a:xfrm>
              <a:prstGeom prst="parallelogram">
                <a:avLst>
                  <a:gd name="adj" fmla="val 42065"/>
                </a:avLst>
              </a:prstGeom>
              <a:solidFill>
                <a:schemeClr val="tx1">
                  <a:lumMod val="50000"/>
                  <a:lumOff val="50000"/>
                </a:schemeClr>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BCE995DE-BD7B-4BEC-9463-07AB46116402}"/>
                  </a:ext>
                </a:extLst>
              </p:cNvPr>
              <p:cNvSpPr/>
              <p:nvPr/>
            </p:nvSpPr>
            <p:spPr>
              <a:xfrm rot="16200000" flipH="1">
                <a:off x="8495801" y="3031696"/>
                <a:ext cx="301649" cy="214356"/>
              </a:xfrm>
              <a:prstGeom prst="parallelogram">
                <a:avLst>
                  <a:gd name="adj" fmla="val 54156"/>
                </a:avLst>
              </a:prstGeom>
              <a:blipFill>
                <a:blip r:embed="rId4"/>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1" name="Straight Connector 290">
                <a:extLst>
                  <a:ext uri="{FF2B5EF4-FFF2-40B4-BE49-F238E27FC236}">
                    <a16:creationId xmlns:a16="http://schemas.microsoft.com/office/drawing/2014/main" id="{1D5215B8-2B98-4293-8DC1-530A0D75901B}"/>
                  </a:ext>
                </a:extLst>
              </p:cNvPr>
              <p:cNvCxnSpPr>
                <a:cxnSpLocks/>
              </p:cNvCxnSpPr>
              <p:nvPr/>
            </p:nvCxnSpPr>
            <p:spPr>
              <a:xfrm flipH="1">
                <a:off x="8603796" y="3282432"/>
                <a:ext cx="179700" cy="100304"/>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B9D9AB18-1461-4204-9A68-65E5A7D5A865}"/>
                  </a:ext>
                </a:extLst>
              </p:cNvPr>
              <p:cNvCxnSpPr>
                <a:cxnSpLocks/>
              </p:cNvCxnSpPr>
              <p:nvPr/>
            </p:nvCxnSpPr>
            <p:spPr>
              <a:xfrm flipH="1">
                <a:off x="8652645" y="3320129"/>
                <a:ext cx="179700" cy="10030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cxnSp>
        <p:nvCxnSpPr>
          <p:cNvPr id="195" name="Straight Connector 194">
            <a:extLst>
              <a:ext uri="{FF2B5EF4-FFF2-40B4-BE49-F238E27FC236}">
                <a16:creationId xmlns:a16="http://schemas.microsoft.com/office/drawing/2014/main" id="{EF9149FC-1C61-E6A0-D4F2-0C707E9BD55E}"/>
              </a:ext>
            </a:extLst>
          </p:cNvPr>
          <p:cNvCxnSpPr>
            <a:cxnSpLocks/>
          </p:cNvCxnSpPr>
          <p:nvPr/>
        </p:nvCxnSpPr>
        <p:spPr>
          <a:xfrm>
            <a:off x="8586509" y="338551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E8E9E34-3E32-F442-659C-FBCEF857609E}"/>
              </a:ext>
            </a:extLst>
          </p:cNvPr>
          <p:cNvSpPr/>
          <p:nvPr/>
        </p:nvSpPr>
        <p:spPr>
          <a:xfrm>
            <a:off x="8752363" y="3056084"/>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ylinder 199">
            <a:extLst>
              <a:ext uri="{FF2B5EF4-FFF2-40B4-BE49-F238E27FC236}">
                <a16:creationId xmlns:a16="http://schemas.microsoft.com/office/drawing/2014/main" id="{C2487561-E819-44FF-4CBC-677CF60A667A}"/>
              </a:ext>
            </a:extLst>
          </p:cNvPr>
          <p:cNvSpPr/>
          <p:nvPr/>
        </p:nvSpPr>
        <p:spPr>
          <a:xfrm>
            <a:off x="4801869" y="501564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Cylinder 201">
            <a:extLst>
              <a:ext uri="{FF2B5EF4-FFF2-40B4-BE49-F238E27FC236}">
                <a16:creationId xmlns:a16="http://schemas.microsoft.com/office/drawing/2014/main" id="{F1F3E5FC-471B-A3D5-2346-6D4109042E53}"/>
              </a:ext>
            </a:extLst>
          </p:cNvPr>
          <p:cNvSpPr/>
          <p:nvPr/>
        </p:nvSpPr>
        <p:spPr>
          <a:xfrm>
            <a:off x="5173657" y="5198166"/>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Cylinder 202">
            <a:extLst>
              <a:ext uri="{FF2B5EF4-FFF2-40B4-BE49-F238E27FC236}">
                <a16:creationId xmlns:a16="http://schemas.microsoft.com/office/drawing/2014/main" id="{470A63FB-0A7F-8652-6548-A39408CC49A2}"/>
              </a:ext>
            </a:extLst>
          </p:cNvPr>
          <p:cNvSpPr/>
          <p:nvPr/>
        </p:nvSpPr>
        <p:spPr>
          <a:xfrm>
            <a:off x="5513841" y="537427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Cylinder 203">
            <a:extLst>
              <a:ext uri="{FF2B5EF4-FFF2-40B4-BE49-F238E27FC236}">
                <a16:creationId xmlns:a16="http://schemas.microsoft.com/office/drawing/2014/main" id="{8E57A0C4-C920-FD01-9C38-F138548BA6F6}"/>
              </a:ext>
            </a:extLst>
          </p:cNvPr>
          <p:cNvSpPr/>
          <p:nvPr/>
        </p:nvSpPr>
        <p:spPr>
          <a:xfrm>
            <a:off x="4565396" y="5168960"/>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 name="Cylinder 204">
            <a:extLst>
              <a:ext uri="{FF2B5EF4-FFF2-40B4-BE49-F238E27FC236}">
                <a16:creationId xmlns:a16="http://schemas.microsoft.com/office/drawing/2014/main" id="{65AD4D9F-A262-3D0D-F0B6-F989D76E89B6}"/>
              </a:ext>
            </a:extLst>
          </p:cNvPr>
          <p:cNvSpPr/>
          <p:nvPr/>
        </p:nvSpPr>
        <p:spPr>
          <a:xfrm>
            <a:off x="4939664" y="5345267"/>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Cylinder 205">
            <a:extLst>
              <a:ext uri="{FF2B5EF4-FFF2-40B4-BE49-F238E27FC236}">
                <a16:creationId xmlns:a16="http://schemas.microsoft.com/office/drawing/2014/main" id="{584B37F6-E374-4139-C43C-04418D417421}"/>
              </a:ext>
            </a:extLst>
          </p:cNvPr>
          <p:cNvSpPr/>
          <p:nvPr/>
        </p:nvSpPr>
        <p:spPr>
          <a:xfrm>
            <a:off x="5317173" y="559566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932B7F0-F5C2-C772-771E-E0A5F11E6F42}"/>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7737EFA8-621E-450D-8DB3-021ECFE976E9}"/>
              </a:ext>
            </a:extLst>
          </p:cNvPr>
          <p:cNvSpPr/>
          <p:nvPr/>
        </p:nvSpPr>
        <p:spPr>
          <a:xfrm>
            <a:off x="5678537" y="5483526"/>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0" name="Rectangle 369">
            <a:extLst>
              <a:ext uri="{FF2B5EF4-FFF2-40B4-BE49-F238E27FC236}">
                <a16:creationId xmlns:a16="http://schemas.microsoft.com/office/drawing/2014/main" id="{C11C33CC-97FE-45E3-92C1-9C153E3FD3C4}"/>
              </a:ext>
            </a:extLst>
          </p:cNvPr>
          <p:cNvSpPr/>
          <p:nvPr/>
        </p:nvSpPr>
        <p:spPr>
          <a:xfrm>
            <a:off x="9078964" y="3737809"/>
            <a:ext cx="711837"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7" name="Rectangle 366">
            <a:extLst>
              <a:ext uri="{FF2B5EF4-FFF2-40B4-BE49-F238E27FC236}">
                <a16:creationId xmlns:a16="http://schemas.microsoft.com/office/drawing/2014/main" id="{FC48A2A1-C51E-46A9-972F-6CF2AE8F9D30}"/>
              </a:ext>
            </a:extLst>
          </p:cNvPr>
          <p:cNvSpPr/>
          <p:nvPr/>
        </p:nvSpPr>
        <p:spPr>
          <a:xfrm>
            <a:off x="7224156" y="4580902"/>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9" name="Rectangle 358">
            <a:extLst>
              <a:ext uri="{FF2B5EF4-FFF2-40B4-BE49-F238E27FC236}">
                <a16:creationId xmlns:a16="http://schemas.microsoft.com/office/drawing/2014/main" id="{2EACE838-8E3E-45FE-8069-DDF9CAC73843}"/>
              </a:ext>
            </a:extLst>
          </p:cNvPr>
          <p:cNvSpPr/>
          <p:nvPr/>
        </p:nvSpPr>
        <p:spPr>
          <a:xfrm>
            <a:off x="437628" y="4488998"/>
            <a:ext cx="5235399" cy="551737"/>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6" name="Straight Connector 235">
            <a:extLst>
              <a:ext uri="{FF2B5EF4-FFF2-40B4-BE49-F238E27FC236}">
                <a16:creationId xmlns:a16="http://schemas.microsoft.com/office/drawing/2014/main" id="{1F04B82D-03C4-B037-56B0-70929183B9AD}"/>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AF25CE-AC27-4BB5-88E9-6CB84F21C5D9}"/>
              </a:ext>
            </a:extLst>
          </p:cNvPr>
          <p:cNvCxnSpPr>
            <a:cxnSpLocks/>
          </p:cNvCxnSpPr>
          <p:nvPr/>
        </p:nvCxnSpPr>
        <p:spPr>
          <a:xfrm>
            <a:off x="1762955" y="417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47BF2D93-1155-4F29-B0AB-11627CCBBE98}"/>
              </a:ext>
            </a:extLst>
          </p:cNvPr>
          <p:cNvCxnSpPr>
            <a:cxnSpLocks/>
          </p:cNvCxnSpPr>
          <p:nvPr/>
        </p:nvCxnSpPr>
        <p:spPr>
          <a:xfrm>
            <a:off x="1775520" y="4104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9E682FB-3600-4B0D-B510-D0068C276CCF}"/>
              </a:ext>
            </a:extLst>
          </p:cNvPr>
          <p:cNvCxnSpPr>
            <a:cxnSpLocks/>
          </p:cNvCxnSpPr>
          <p:nvPr/>
        </p:nvCxnSpPr>
        <p:spPr>
          <a:xfrm>
            <a:off x="1775520" y="4032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64F2DC0B-6E43-420C-BF2A-AB8CC4AE76A6}"/>
              </a:ext>
            </a:extLst>
          </p:cNvPr>
          <p:cNvCxnSpPr>
            <a:cxnSpLocks/>
          </p:cNvCxnSpPr>
          <p:nvPr/>
        </p:nvCxnSpPr>
        <p:spPr>
          <a:xfrm>
            <a:off x="1775520" y="3960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7BA63038-9562-4B01-83CA-976B2830F227}"/>
              </a:ext>
            </a:extLst>
          </p:cNvPr>
          <p:cNvCxnSpPr>
            <a:cxnSpLocks/>
          </p:cNvCxnSpPr>
          <p:nvPr/>
        </p:nvCxnSpPr>
        <p:spPr>
          <a:xfrm>
            <a:off x="1775520" y="388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555D4486-A2B0-4D63-B1E5-1F5E312A783B}"/>
              </a:ext>
            </a:extLst>
          </p:cNvPr>
          <p:cNvCxnSpPr>
            <a:cxnSpLocks/>
          </p:cNvCxnSpPr>
          <p:nvPr/>
        </p:nvCxnSpPr>
        <p:spPr>
          <a:xfrm>
            <a:off x="1775520" y="381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BF44635B-59F1-40E3-9723-29A7C6B53237}"/>
              </a:ext>
            </a:extLst>
          </p:cNvPr>
          <p:cNvCxnSpPr>
            <a:cxnSpLocks/>
          </p:cNvCxnSpPr>
          <p:nvPr/>
        </p:nvCxnSpPr>
        <p:spPr>
          <a:xfrm>
            <a:off x="1774800" y="424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9B0FEDD4-D6DB-6D40-A1BB-A01CBC417D91}"/>
              </a:ext>
            </a:extLst>
          </p:cNvPr>
          <p:cNvGrpSpPr/>
          <p:nvPr/>
        </p:nvGrpSpPr>
        <p:grpSpPr>
          <a:xfrm>
            <a:off x="3624194" y="3667500"/>
            <a:ext cx="1063947" cy="494036"/>
            <a:chOff x="4376123" y="4074983"/>
            <a:chExt cx="1063947" cy="494036"/>
          </a:xfrm>
        </p:grpSpPr>
        <p:sp>
          <p:nvSpPr>
            <p:cNvPr id="209" name="Rectangle 208">
              <a:extLst>
                <a:ext uri="{FF2B5EF4-FFF2-40B4-BE49-F238E27FC236}">
                  <a16:creationId xmlns:a16="http://schemas.microsoft.com/office/drawing/2014/main" id="{35AE9618-B73A-98EC-9FA8-8AE6FAD3F1C7}"/>
                </a:ext>
              </a:extLst>
            </p:cNvPr>
            <p:cNvSpPr/>
            <p:nvPr/>
          </p:nvSpPr>
          <p:spPr>
            <a:xfrm>
              <a:off x="4575054" y="4123910"/>
              <a:ext cx="663766" cy="445109"/>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58B6479-0714-2F5E-FDA9-5763578AE9D9}"/>
                </a:ext>
              </a:extLst>
            </p:cNvPr>
            <p:cNvSpPr/>
            <p:nvPr/>
          </p:nvSpPr>
          <p:spPr>
            <a:xfrm>
              <a:off x="4384315" y="4074983"/>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FA1178C9-F998-2A0D-422B-E0F1D01A3B33}"/>
                </a:ext>
              </a:extLst>
            </p:cNvPr>
            <p:cNvSpPr/>
            <p:nvPr/>
          </p:nvSpPr>
          <p:spPr>
            <a:xfrm>
              <a:off x="4720070" y="4075689"/>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Rectangle 209">
              <a:extLst>
                <a:ext uri="{FF2B5EF4-FFF2-40B4-BE49-F238E27FC236}">
                  <a16:creationId xmlns:a16="http://schemas.microsoft.com/office/drawing/2014/main" id="{D3C04E97-AB3D-8259-F8BC-4AEA4E0F123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6F13301-65C1-8FB1-9467-7445095D9B6E}"/>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2" name="Group 231">
            <a:extLst>
              <a:ext uri="{FF2B5EF4-FFF2-40B4-BE49-F238E27FC236}">
                <a16:creationId xmlns:a16="http://schemas.microsoft.com/office/drawing/2014/main" id="{A5F5DEA8-5BAC-8336-ADA9-C00E44A60D82}"/>
              </a:ext>
            </a:extLst>
          </p:cNvPr>
          <p:cNvGrpSpPr/>
          <p:nvPr/>
        </p:nvGrpSpPr>
        <p:grpSpPr>
          <a:xfrm>
            <a:off x="3207300" y="3854205"/>
            <a:ext cx="953019" cy="463037"/>
            <a:chOff x="3126757" y="3902977"/>
            <a:chExt cx="1054469" cy="512327"/>
          </a:xfrm>
        </p:grpSpPr>
        <p:grpSp>
          <p:nvGrpSpPr>
            <p:cNvPr id="213" name="Group 212">
              <a:extLst>
                <a:ext uri="{FF2B5EF4-FFF2-40B4-BE49-F238E27FC236}">
                  <a16:creationId xmlns:a16="http://schemas.microsoft.com/office/drawing/2014/main" id="{116A74B6-1A1C-D89A-09AF-4617773183A7}"/>
                </a:ext>
              </a:extLst>
            </p:cNvPr>
            <p:cNvGrpSpPr/>
            <p:nvPr/>
          </p:nvGrpSpPr>
          <p:grpSpPr>
            <a:xfrm>
              <a:off x="3126757" y="3902977"/>
              <a:ext cx="1054469" cy="512327"/>
              <a:chOff x="4376123" y="3960119"/>
              <a:chExt cx="1054469" cy="512327"/>
            </a:xfrm>
          </p:grpSpPr>
          <p:sp>
            <p:nvSpPr>
              <p:cNvPr id="217" name="Rectangle 216">
                <a:extLst>
                  <a:ext uri="{FF2B5EF4-FFF2-40B4-BE49-F238E27FC236}">
                    <a16:creationId xmlns:a16="http://schemas.microsoft.com/office/drawing/2014/main" id="{A5C23060-BD55-FF44-A964-10242A1CFBDC}"/>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53F7D8A9-E4FE-48E4-BBA0-0CA1629C089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Rectangle 213">
                <a:extLst>
                  <a:ext uri="{FF2B5EF4-FFF2-40B4-BE49-F238E27FC236}">
                    <a16:creationId xmlns:a16="http://schemas.microsoft.com/office/drawing/2014/main" id="{8338731E-4637-8644-0E33-229DFF40F4B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0" name="Straight Connector 219">
              <a:extLst>
                <a:ext uri="{FF2B5EF4-FFF2-40B4-BE49-F238E27FC236}">
                  <a16:creationId xmlns:a16="http://schemas.microsoft.com/office/drawing/2014/main" id="{842F3078-DEC7-70A0-2915-DB9544192CFC}"/>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3D872E1-4698-B5BF-768D-E8178A7808D4}"/>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500676D-A3A7-FA64-7CB6-820566AC5DB9}"/>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1774974-4F4A-8C72-2929-3866300E790C}"/>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D87C583A-B5D0-8243-DED8-1C75D1907197}"/>
              </a:ext>
            </a:extLst>
          </p:cNvPr>
          <p:cNvGrpSpPr/>
          <p:nvPr/>
        </p:nvGrpSpPr>
        <p:grpSpPr>
          <a:xfrm>
            <a:off x="3201857" y="3674590"/>
            <a:ext cx="953019" cy="463037"/>
            <a:chOff x="3126757" y="3902977"/>
            <a:chExt cx="1054469" cy="512327"/>
          </a:xfrm>
        </p:grpSpPr>
        <p:grpSp>
          <p:nvGrpSpPr>
            <p:cNvPr id="234" name="Group 233">
              <a:extLst>
                <a:ext uri="{FF2B5EF4-FFF2-40B4-BE49-F238E27FC236}">
                  <a16:creationId xmlns:a16="http://schemas.microsoft.com/office/drawing/2014/main" id="{E6CEE981-7707-4882-F9F9-8537BE8B9CA5}"/>
                </a:ext>
              </a:extLst>
            </p:cNvPr>
            <p:cNvGrpSpPr/>
            <p:nvPr/>
          </p:nvGrpSpPr>
          <p:grpSpPr>
            <a:xfrm>
              <a:off x="3126757" y="3902977"/>
              <a:ext cx="1054469" cy="512327"/>
              <a:chOff x="4376123" y="3960119"/>
              <a:chExt cx="1054469" cy="512327"/>
            </a:xfrm>
          </p:grpSpPr>
          <p:sp>
            <p:nvSpPr>
              <p:cNvPr id="240" name="Rectangle 239">
                <a:extLst>
                  <a:ext uri="{FF2B5EF4-FFF2-40B4-BE49-F238E27FC236}">
                    <a16:creationId xmlns:a16="http://schemas.microsoft.com/office/drawing/2014/main" id="{4D21E56F-6FE5-F4AD-8074-E62A59CC592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075BC6CE-2156-A13F-7730-DDC783FAB98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Rectangle 241">
                <a:extLst>
                  <a:ext uri="{FF2B5EF4-FFF2-40B4-BE49-F238E27FC236}">
                    <a16:creationId xmlns:a16="http://schemas.microsoft.com/office/drawing/2014/main" id="{25433558-0CEE-F05E-CFE1-C35551AE401D}"/>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5" name="Straight Connector 234">
              <a:extLst>
                <a:ext uri="{FF2B5EF4-FFF2-40B4-BE49-F238E27FC236}">
                  <a16:creationId xmlns:a16="http://schemas.microsoft.com/office/drawing/2014/main" id="{35BED832-245E-520D-5C44-CA74B1C0B63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A128758-4A3F-CBF8-B0B2-DF4F64E5AC15}"/>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6C6FBBC7-C62A-261F-A93C-516181EC3F56}"/>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7557B5F-1B6B-2BDC-6AC6-FED7B4E75C23}"/>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479A9409-9700-9461-8DBA-E33EE104045B}"/>
              </a:ext>
            </a:extLst>
          </p:cNvPr>
          <p:cNvGrpSpPr/>
          <p:nvPr/>
        </p:nvGrpSpPr>
        <p:grpSpPr>
          <a:xfrm>
            <a:off x="3221006" y="3488311"/>
            <a:ext cx="953019" cy="463037"/>
            <a:chOff x="3126757" y="3902977"/>
            <a:chExt cx="1054469" cy="512327"/>
          </a:xfrm>
        </p:grpSpPr>
        <p:grpSp>
          <p:nvGrpSpPr>
            <p:cNvPr id="244" name="Group 243">
              <a:extLst>
                <a:ext uri="{FF2B5EF4-FFF2-40B4-BE49-F238E27FC236}">
                  <a16:creationId xmlns:a16="http://schemas.microsoft.com/office/drawing/2014/main" id="{6121C421-DC6D-9463-9EC8-702324CFFC16}"/>
                </a:ext>
              </a:extLst>
            </p:cNvPr>
            <p:cNvGrpSpPr/>
            <p:nvPr/>
          </p:nvGrpSpPr>
          <p:grpSpPr>
            <a:xfrm>
              <a:off x="3126757" y="3902977"/>
              <a:ext cx="1054469" cy="512327"/>
              <a:chOff x="4376123" y="3960119"/>
              <a:chExt cx="1054469" cy="512327"/>
            </a:xfrm>
          </p:grpSpPr>
          <p:sp>
            <p:nvSpPr>
              <p:cNvPr id="249" name="Rectangle 248">
                <a:extLst>
                  <a:ext uri="{FF2B5EF4-FFF2-40B4-BE49-F238E27FC236}">
                    <a16:creationId xmlns:a16="http://schemas.microsoft.com/office/drawing/2014/main" id="{3D8D1FE5-4397-908D-B360-C18042499D64}"/>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4E6A8709-81A2-EBA8-2785-4A15A82D4ACB}"/>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42FC1EBA-F317-B99D-7295-682EB1855BD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5" name="Straight Connector 244">
              <a:extLst>
                <a:ext uri="{FF2B5EF4-FFF2-40B4-BE49-F238E27FC236}">
                  <a16:creationId xmlns:a16="http://schemas.microsoft.com/office/drawing/2014/main" id="{8B59881F-923C-02B1-D30F-C7CCF2B2290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B9E7BE62-2027-B7A3-ECA6-738CDA18A07E}"/>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14CA343-2408-E416-A511-E12251362A8D}"/>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55D0361-4D47-B762-2335-147E4E24B7F6}"/>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2DC6C84F-5ADA-F200-228E-9B149641E7AE}"/>
              </a:ext>
            </a:extLst>
          </p:cNvPr>
          <p:cNvGrpSpPr/>
          <p:nvPr/>
        </p:nvGrpSpPr>
        <p:grpSpPr>
          <a:xfrm>
            <a:off x="533303" y="4098589"/>
            <a:ext cx="2036973" cy="1842849"/>
            <a:chOff x="709634" y="4532234"/>
            <a:chExt cx="1641950" cy="1485472"/>
          </a:xfrm>
        </p:grpSpPr>
        <p:sp>
          <p:nvSpPr>
            <p:cNvPr id="254" name="Parallelogram 253">
              <a:extLst>
                <a:ext uri="{FF2B5EF4-FFF2-40B4-BE49-F238E27FC236}">
                  <a16:creationId xmlns:a16="http://schemas.microsoft.com/office/drawing/2014/main" id="{DD94E2B6-FB30-EB7B-B59B-4B58CA691237}"/>
                </a:ext>
              </a:extLst>
            </p:cNvPr>
            <p:cNvSpPr/>
            <p:nvPr/>
          </p:nvSpPr>
          <p:spPr>
            <a:xfrm rot="5400000">
              <a:off x="952922" y="5299663"/>
              <a:ext cx="708102" cy="323294"/>
            </a:xfrm>
            <a:prstGeom prst="parallelogram">
              <a:avLst>
                <a:gd name="adj" fmla="val 49928"/>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5" name="Freeform: Shape 514">
              <a:extLst>
                <a:ext uri="{FF2B5EF4-FFF2-40B4-BE49-F238E27FC236}">
                  <a16:creationId xmlns:a16="http://schemas.microsoft.com/office/drawing/2014/main" id="{5D42C4D4-9EA6-9B66-9512-7A345FE11E29}"/>
                </a:ext>
              </a:extLst>
            </p:cNvPr>
            <p:cNvSpPr/>
            <p:nvPr/>
          </p:nvSpPr>
          <p:spPr>
            <a:xfrm rot="151912" flipH="1">
              <a:off x="763336" y="5323002"/>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51000">
                  <a:schemeClr val="accent4">
                    <a:lumMod val="75000"/>
                  </a:schemeClr>
                </a:gs>
                <a:gs pos="15000">
                  <a:schemeClr val="tx2">
                    <a:lumMod val="25000"/>
                    <a:lumOff val="75000"/>
                  </a:schemeClr>
                </a:gs>
              </a:gsLst>
              <a:lin ang="0" scaled="0"/>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6" name="Oval 255">
              <a:extLst>
                <a:ext uri="{FF2B5EF4-FFF2-40B4-BE49-F238E27FC236}">
                  <a16:creationId xmlns:a16="http://schemas.microsoft.com/office/drawing/2014/main" id="{132C4CD1-332E-9282-6CF0-C7D0D442345A}"/>
                </a:ext>
              </a:extLst>
            </p:cNvPr>
            <p:cNvSpPr/>
            <p:nvPr/>
          </p:nvSpPr>
          <p:spPr>
            <a:xfrm flipH="1">
              <a:off x="2057263" y="52775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7" name="Oval 256">
              <a:extLst>
                <a:ext uri="{FF2B5EF4-FFF2-40B4-BE49-F238E27FC236}">
                  <a16:creationId xmlns:a16="http://schemas.microsoft.com/office/drawing/2014/main" id="{BCAFB002-14F1-5EA3-82EA-3048DF84C972}"/>
                </a:ext>
              </a:extLst>
            </p:cNvPr>
            <p:cNvSpPr/>
            <p:nvPr/>
          </p:nvSpPr>
          <p:spPr>
            <a:xfrm flipH="1">
              <a:off x="1849131" y="5383802"/>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8" name="Oval 257">
              <a:extLst>
                <a:ext uri="{FF2B5EF4-FFF2-40B4-BE49-F238E27FC236}">
                  <a16:creationId xmlns:a16="http://schemas.microsoft.com/office/drawing/2014/main" id="{39787D81-1BF1-13C0-5037-C7D65649FDEA}"/>
                </a:ext>
              </a:extLst>
            </p:cNvPr>
            <p:cNvSpPr/>
            <p:nvPr/>
          </p:nvSpPr>
          <p:spPr>
            <a:xfrm flipH="1">
              <a:off x="1232310" y="573566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9" name="Parallelogram 258">
              <a:extLst>
                <a:ext uri="{FF2B5EF4-FFF2-40B4-BE49-F238E27FC236}">
                  <a16:creationId xmlns:a16="http://schemas.microsoft.com/office/drawing/2014/main" id="{DAB082CB-A656-4A29-1294-C4BA87400947}"/>
                </a:ext>
              </a:extLst>
            </p:cNvPr>
            <p:cNvSpPr/>
            <p:nvPr/>
          </p:nvSpPr>
          <p:spPr>
            <a:xfrm rot="16200000" flipH="1">
              <a:off x="1487408" y="5474878"/>
              <a:ext cx="331354" cy="360175"/>
            </a:xfrm>
            <a:prstGeom prst="parallelogram">
              <a:avLst>
                <a:gd name="adj" fmla="val 62434"/>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0" name="Parallelogram 259">
              <a:extLst>
                <a:ext uri="{FF2B5EF4-FFF2-40B4-BE49-F238E27FC236}">
                  <a16:creationId xmlns:a16="http://schemas.microsoft.com/office/drawing/2014/main" id="{D6C48C35-8D8A-7014-286C-1B8023824E91}"/>
                </a:ext>
              </a:extLst>
            </p:cNvPr>
            <p:cNvSpPr/>
            <p:nvPr/>
          </p:nvSpPr>
          <p:spPr>
            <a:xfrm rot="16200000" flipH="1">
              <a:off x="1032324" y="5490556"/>
              <a:ext cx="472906" cy="370812"/>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1" name="Parallelogram 260">
              <a:extLst>
                <a:ext uri="{FF2B5EF4-FFF2-40B4-BE49-F238E27FC236}">
                  <a16:creationId xmlns:a16="http://schemas.microsoft.com/office/drawing/2014/main" id="{97AB4174-B5EE-5CCD-1BC2-D17D777C68F4}"/>
                </a:ext>
              </a:extLst>
            </p:cNvPr>
            <p:cNvSpPr/>
            <p:nvPr/>
          </p:nvSpPr>
          <p:spPr>
            <a:xfrm rot="5400000">
              <a:off x="663084" y="5601426"/>
              <a:ext cx="512728" cy="319832"/>
            </a:xfrm>
            <a:prstGeom prst="parallelogram">
              <a:avLst>
                <a:gd name="adj" fmla="val 4992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2" name="Parallelogram 261">
              <a:extLst>
                <a:ext uri="{FF2B5EF4-FFF2-40B4-BE49-F238E27FC236}">
                  <a16:creationId xmlns:a16="http://schemas.microsoft.com/office/drawing/2014/main" id="{82E532D2-1D80-153B-A48B-BDA7F44C1852}"/>
                </a:ext>
              </a:extLst>
            </p:cNvPr>
            <p:cNvSpPr/>
            <p:nvPr/>
          </p:nvSpPr>
          <p:spPr>
            <a:xfrm rot="1590108">
              <a:off x="869565" y="5172670"/>
              <a:ext cx="546260" cy="300551"/>
            </a:xfrm>
            <a:prstGeom prst="parallelogram">
              <a:avLst>
                <a:gd name="adj" fmla="val 68266"/>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66" name="Straight Connector 265">
              <a:extLst>
                <a:ext uri="{FF2B5EF4-FFF2-40B4-BE49-F238E27FC236}">
                  <a16:creationId xmlns:a16="http://schemas.microsoft.com/office/drawing/2014/main" id="{75960AA8-A36A-69DD-8BCE-415293BA618B}"/>
                </a:ext>
              </a:extLst>
            </p:cNvPr>
            <p:cNvCxnSpPr>
              <a:cxnSpLocks/>
            </p:cNvCxnSpPr>
            <p:nvPr/>
          </p:nvCxnSpPr>
          <p:spPr>
            <a:xfrm flipH="1">
              <a:off x="762183" y="5335565"/>
              <a:ext cx="72995" cy="16864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267" name="Parallelogram 266">
              <a:extLst>
                <a:ext uri="{FF2B5EF4-FFF2-40B4-BE49-F238E27FC236}">
                  <a16:creationId xmlns:a16="http://schemas.microsoft.com/office/drawing/2014/main" id="{657A3833-004A-57D5-1A95-87CA0E990D0A}"/>
                </a:ext>
              </a:extLst>
            </p:cNvPr>
            <p:cNvSpPr/>
            <p:nvPr/>
          </p:nvSpPr>
          <p:spPr>
            <a:xfrm rot="16200000" flipH="1">
              <a:off x="1258376" y="5344330"/>
              <a:ext cx="231198" cy="160416"/>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8" name="Oval 267">
              <a:extLst>
                <a:ext uri="{FF2B5EF4-FFF2-40B4-BE49-F238E27FC236}">
                  <a16:creationId xmlns:a16="http://schemas.microsoft.com/office/drawing/2014/main" id="{692E68D4-9BBD-F270-BFB4-A72DCC766AB4}"/>
                </a:ext>
              </a:extLst>
            </p:cNvPr>
            <p:cNvSpPr/>
            <p:nvPr/>
          </p:nvSpPr>
          <p:spPr>
            <a:xfrm flipH="1">
              <a:off x="1902562" y="5389745"/>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9" name="Oval 268">
              <a:extLst>
                <a:ext uri="{FF2B5EF4-FFF2-40B4-BE49-F238E27FC236}">
                  <a16:creationId xmlns:a16="http://schemas.microsoft.com/office/drawing/2014/main" id="{0224CA1B-A688-08AF-120B-D719AA31270D}"/>
                </a:ext>
              </a:extLst>
            </p:cNvPr>
            <p:cNvSpPr/>
            <p:nvPr/>
          </p:nvSpPr>
          <p:spPr>
            <a:xfrm flipH="1">
              <a:off x="2097934" y="528094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0" name="Oval 269">
              <a:extLst>
                <a:ext uri="{FF2B5EF4-FFF2-40B4-BE49-F238E27FC236}">
                  <a16:creationId xmlns:a16="http://schemas.microsoft.com/office/drawing/2014/main" id="{604995D2-008F-93BE-A0BC-8CFB0F227EEE}"/>
                </a:ext>
              </a:extLst>
            </p:cNvPr>
            <p:cNvSpPr/>
            <p:nvPr/>
          </p:nvSpPr>
          <p:spPr>
            <a:xfrm rot="10339061" flipV="1">
              <a:off x="1259028" y="573359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1" name="Parallelogram 270">
              <a:extLst>
                <a:ext uri="{FF2B5EF4-FFF2-40B4-BE49-F238E27FC236}">
                  <a16:creationId xmlns:a16="http://schemas.microsoft.com/office/drawing/2014/main" id="{350B648B-A108-477B-0AF8-2A5B070BA0CE}"/>
                </a:ext>
              </a:extLst>
            </p:cNvPr>
            <p:cNvSpPr/>
            <p:nvPr/>
          </p:nvSpPr>
          <p:spPr>
            <a:xfrm rot="16200000" flipH="1">
              <a:off x="1062945" y="5856925"/>
              <a:ext cx="180000" cy="141090"/>
            </a:xfrm>
            <a:prstGeom prst="parallelogram">
              <a:avLst>
                <a:gd name="adj" fmla="val 57355"/>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72" name="Straight Connector 271">
              <a:extLst>
                <a:ext uri="{FF2B5EF4-FFF2-40B4-BE49-F238E27FC236}">
                  <a16:creationId xmlns:a16="http://schemas.microsoft.com/office/drawing/2014/main" id="{314532D5-0F82-2E84-0512-0E85C250B6E8}"/>
                </a:ext>
              </a:extLst>
            </p:cNvPr>
            <p:cNvCxnSpPr>
              <a:cxnSpLocks/>
            </p:cNvCxnSpPr>
            <p:nvPr/>
          </p:nvCxnSpPr>
          <p:spPr>
            <a:xfrm>
              <a:off x="759532" y="5504975"/>
              <a:ext cx="316213" cy="147564"/>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C536F736-9392-E652-442F-57B68ECE3B5D}"/>
                </a:ext>
              </a:extLst>
            </p:cNvPr>
            <p:cNvCxnSpPr>
              <a:cxnSpLocks/>
            </p:cNvCxnSpPr>
            <p:nvPr/>
          </p:nvCxnSpPr>
          <p:spPr>
            <a:xfrm>
              <a:off x="833532" y="5344609"/>
              <a:ext cx="302297" cy="14082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58" name="Group 357">
              <a:extLst>
                <a:ext uri="{FF2B5EF4-FFF2-40B4-BE49-F238E27FC236}">
                  <a16:creationId xmlns:a16="http://schemas.microsoft.com/office/drawing/2014/main" id="{667EDAA1-5737-0AD5-6DA7-765F2D1E7218}"/>
                </a:ext>
              </a:extLst>
            </p:cNvPr>
            <p:cNvGrpSpPr/>
            <p:nvPr/>
          </p:nvGrpSpPr>
          <p:grpSpPr>
            <a:xfrm flipH="1">
              <a:off x="1081378" y="5404553"/>
              <a:ext cx="214048" cy="255496"/>
              <a:chOff x="9819943" y="2983395"/>
              <a:chExt cx="214048" cy="255496"/>
            </a:xfrm>
          </p:grpSpPr>
          <p:cxnSp>
            <p:nvCxnSpPr>
              <p:cNvPr id="393" name="Straight Connector 392">
                <a:extLst>
                  <a:ext uri="{FF2B5EF4-FFF2-40B4-BE49-F238E27FC236}">
                    <a16:creationId xmlns:a16="http://schemas.microsoft.com/office/drawing/2014/main" id="{AA23F1CD-E9E0-67B1-1824-3718FE8975C5}"/>
                  </a:ext>
                </a:extLst>
              </p:cNvPr>
              <p:cNvCxnSpPr>
                <a:cxnSpLocks/>
              </p:cNvCxnSpPr>
              <p:nvPr/>
            </p:nvCxnSpPr>
            <p:spPr>
              <a:xfrm>
                <a:off x="9977662" y="3068028"/>
                <a:ext cx="56329" cy="170863"/>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AEBAAB84-1737-219A-56B3-3542B325C60E}"/>
                  </a:ext>
                </a:extLst>
              </p:cNvPr>
              <p:cNvCxnSpPr>
                <a:cxnSpLocks/>
              </p:cNvCxnSpPr>
              <p:nvPr/>
            </p:nvCxnSpPr>
            <p:spPr>
              <a:xfrm>
                <a:off x="9825607" y="2983395"/>
                <a:ext cx="3220" cy="141129"/>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325BE3F3-D6A8-468F-7DB4-648933880D79}"/>
                  </a:ext>
                </a:extLst>
              </p:cNvPr>
              <p:cNvCxnSpPr>
                <a:cxnSpLocks/>
              </p:cNvCxnSpPr>
              <p:nvPr/>
            </p:nvCxnSpPr>
            <p:spPr>
              <a:xfrm>
                <a:off x="9819943" y="2983535"/>
                <a:ext cx="161475" cy="88248"/>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a:extLst>
                  <a:ext uri="{FF2B5EF4-FFF2-40B4-BE49-F238E27FC236}">
                    <a16:creationId xmlns:a16="http://schemas.microsoft.com/office/drawing/2014/main" id="{1B3FC001-6009-F922-AC6C-1B7AD76E7348}"/>
                  </a:ext>
                </a:extLst>
              </p:cNvPr>
              <p:cNvCxnSpPr>
                <a:cxnSpLocks/>
              </p:cNvCxnSpPr>
              <p:nvPr/>
            </p:nvCxnSpPr>
            <p:spPr>
              <a:xfrm flipH="1" flipV="1">
                <a:off x="9831208" y="3124356"/>
                <a:ext cx="202783" cy="10702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71" name="Parallelogram 370">
              <a:extLst>
                <a:ext uri="{FF2B5EF4-FFF2-40B4-BE49-F238E27FC236}">
                  <a16:creationId xmlns:a16="http://schemas.microsoft.com/office/drawing/2014/main" id="{27543194-32A0-A3C5-F157-5C5EADF129AB}"/>
                </a:ext>
              </a:extLst>
            </p:cNvPr>
            <p:cNvSpPr/>
            <p:nvPr/>
          </p:nvSpPr>
          <p:spPr>
            <a:xfrm rot="1590108">
              <a:off x="1283378" y="4532234"/>
              <a:ext cx="928156" cy="824437"/>
            </a:xfrm>
            <a:prstGeom prst="parallelogram">
              <a:avLst>
                <a:gd name="adj" fmla="val 68266"/>
              </a:avLst>
            </a:prstGeom>
            <a:solidFill>
              <a:schemeClr val="accent1"/>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2" name="Parallelogram 381">
              <a:extLst>
                <a:ext uri="{FF2B5EF4-FFF2-40B4-BE49-F238E27FC236}">
                  <a16:creationId xmlns:a16="http://schemas.microsoft.com/office/drawing/2014/main" id="{32233AA2-2B27-43CB-83BF-D6C46C2B0978}"/>
                </a:ext>
              </a:extLst>
            </p:cNvPr>
            <p:cNvSpPr/>
            <p:nvPr/>
          </p:nvSpPr>
          <p:spPr>
            <a:xfrm rot="5400000">
              <a:off x="798674" y="5635023"/>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3" name="Arc 382">
              <a:extLst>
                <a:ext uri="{FF2B5EF4-FFF2-40B4-BE49-F238E27FC236}">
                  <a16:creationId xmlns:a16="http://schemas.microsoft.com/office/drawing/2014/main" id="{2B1E5416-F5D8-ADE4-D853-C8F15EC3DB04}"/>
                </a:ext>
              </a:extLst>
            </p:cNvPr>
            <p:cNvSpPr/>
            <p:nvPr/>
          </p:nvSpPr>
          <p:spPr>
            <a:xfrm rot="1657122" flipH="1">
              <a:off x="709635" y="5753431"/>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4" name="Parallelogram 383">
              <a:extLst>
                <a:ext uri="{FF2B5EF4-FFF2-40B4-BE49-F238E27FC236}">
                  <a16:creationId xmlns:a16="http://schemas.microsoft.com/office/drawing/2014/main" id="{B3D5E4DE-5C16-3D78-CF82-E871F658AA33}"/>
                </a:ext>
              </a:extLst>
            </p:cNvPr>
            <p:cNvSpPr/>
            <p:nvPr/>
          </p:nvSpPr>
          <p:spPr>
            <a:xfrm rot="5400000">
              <a:off x="922506" y="5757351"/>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5" name="Parallelogram 384">
              <a:extLst>
                <a:ext uri="{FF2B5EF4-FFF2-40B4-BE49-F238E27FC236}">
                  <a16:creationId xmlns:a16="http://schemas.microsoft.com/office/drawing/2014/main" id="{DCEA7FF8-8EC8-E7A0-A1AB-4EC6F859B231}"/>
                </a:ext>
              </a:extLst>
            </p:cNvPr>
            <p:cNvSpPr/>
            <p:nvPr/>
          </p:nvSpPr>
          <p:spPr>
            <a:xfrm rot="5400000">
              <a:off x="804903" y="5696200"/>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6" name="Arc 385">
              <a:extLst>
                <a:ext uri="{FF2B5EF4-FFF2-40B4-BE49-F238E27FC236}">
                  <a16:creationId xmlns:a16="http://schemas.microsoft.com/office/drawing/2014/main" id="{DF9468AF-3A7B-F747-2D0A-070756915F03}"/>
                </a:ext>
              </a:extLst>
            </p:cNvPr>
            <p:cNvSpPr/>
            <p:nvPr/>
          </p:nvSpPr>
          <p:spPr>
            <a:xfrm rot="1657122" flipH="1">
              <a:off x="709635" y="58490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7" name="Arc 386">
              <a:extLst>
                <a:ext uri="{FF2B5EF4-FFF2-40B4-BE49-F238E27FC236}">
                  <a16:creationId xmlns:a16="http://schemas.microsoft.com/office/drawing/2014/main" id="{793944B0-19E6-7B66-B060-216370B0EE04}"/>
                </a:ext>
              </a:extLst>
            </p:cNvPr>
            <p:cNvSpPr/>
            <p:nvPr/>
          </p:nvSpPr>
          <p:spPr>
            <a:xfrm rot="1657122" flipH="1">
              <a:off x="709634" y="5836040"/>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8" name="Arc 387">
              <a:extLst>
                <a:ext uri="{FF2B5EF4-FFF2-40B4-BE49-F238E27FC236}">
                  <a16:creationId xmlns:a16="http://schemas.microsoft.com/office/drawing/2014/main" id="{512D6A15-F3DC-79D8-92EE-C5FA8E289CB0}"/>
                </a:ext>
              </a:extLst>
            </p:cNvPr>
            <p:cNvSpPr/>
            <p:nvPr/>
          </p:nvSpPr>
          <p:spPr>
            <a:xfrm rot="1657122" flipH="1">
              <a:off x="709638" y="582028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9" name="Arc 388">
              <a:extLst>
                <a:ext uri="{FF2B5EF4-FFF2-40B4-BE49-F238E27FC236}">
                  <a16:creationId xmlns:a16="http://schemas.microsoft.com/office/drawing/2014/main" id="{DD99A8C7-94D5-FA22-6782-53A44D58D4CF}"/>
                </a:ext>
              </a:extLst>
            </p:cNvPr>
            <p:cNvSpPr/>
            <p:nvPr/>
          </p:nvSpPr>
          <p:spPr>
            <a:xfrm rot="1657122" flipH="1">
              <a:off x="709638" y="580453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5" name="Parallelogram 264">
              <a:extLst>
                <a:ext uri="{FF2B5EF4-FFF2-40B4-BE49-F238E27FC236}">
                  <a16:creationId xmlns:a16="http://schemas.microsoft.com/office/drawing/2014/main" id="{5B159F8B-CA8C-7C24-C4B2-D88D92738159}"/>
                </a:ext>
              </a:extLst>
            </p:cNvPr>
            <p:cNvSpPr/>
            <p:nvPr/>
          </p:nvSpPr>
          <p:spPr>
            <a:xfrm rot="16200000" flipH="1">
              <a:off x="1458419" y="4797215"/>
              <a:ext cx="907743" cy="878587"/>
            </a:xfrm>
            <a:prstGeom prst="parallelogram">
              <a:avLst>
                <a:gd name="adj" fmla="val 55388"/>
              </a:avLst>
            </a:prstGeom>
            <a:gradFill>
              <a:gsLst>
                <a:gs pos="0">
                  <a:schemeClr val="accent3"/>
                </a:gs>
                <a:gs pos="49000">
                  <a:srgbClr val="60A899"/>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90" name="Group 389">
            <a:extLst>
              <a:ext uri="{FF2B5EF4-FFF2-40B4-BE49-F238E27FC236}">
                <a16:creationId xmlns:a16="http://schemas.microsoft.com/office/drawing/2014/main" id="{D0DC10A9-7298-459B-B8C5-93D4E0339FE9}"/>
              </a:ext>
            </a:extLst>
          </p:cNvPr>
          <p:cNvGrpSpPr/>
          <p:nvPr/>
        </p:nvGrpSpPr>
        <p:grpSpPr>
          <a:xfrm>
            <a:off x="5274591" y="710994"/>
            <a:ext cx="1287865" cy="1539429"/>
            <a:chOff x="5274591" y="710994"/>
            <a:chExt cx="1287865" cy="1539429"/>
          </a:xfrm>
        </p:grpSpPr>
        <p:sp>
          <p:nvSpPr>
            <p:cNvPr id="391" name="Rectangle 390">
              <a:extLst>
                <a:ext uri="{FF2B5EF4-FFF2-40B4-BE49-F238E27FC236}">
                  <a16:creationId xmlns:a16="http://schemas.microsoft.com/office/drawing/2014/main" id="{099713BD-90EA-4CB6-9DE5-963B1F3241AA}"/>
                </a:ext>
              </a:extLst>
            </p:cNvPr>
            <p:cNvSpPr/>
            <p:nvPr/>
          </p:nvSpPr>
          <p:spPr>
            <a:xfrm>
              <a:off x="6223597" y="2113511"/>
              <a:ext cx="338859" cy="13691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2" name="Rectangle 391">
              <a:extLst>
                <a:ext uri="{FF2B5EF4-FFF2-40B4-BE49-F238E27FC236}">
                  <a16:creationId xmlns:a16="http://schemas.microsoft.com/office/drawing/2014/main" id="{C7ED3461-2910-4E45-BE01-EF8C86A662D5}"/>
                </a:ext>
              </a:extLst>
            </p:cNvPr>
            <p:cNvSpPr/>
            <p:nvPr/>
          </p:nvSpPr>
          <p:spPr>
            <a:xfrm rot="18489545">
              <a:off x="6307559" y="2086565"/>
              <a:ext cx="171553" cy="67195"/>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7" name="Straight Connector 396">
              <a:extLst>
                <a:ext uri="{FF2B5EF4-FFF2-40B4-BE49-F238E27FC236}">
                  <a16:creationId xmlns:a16="http://schemas.microsoft.com/office/drawing/2014/main" id="{13BB9C82-5E53-4A21-ADAC-934CC62EEAC6}"/>
                </a:ext>
              </a:extLst>
            </p:cNvPr>
            <p:cNvCxnSpPr>
              <a:cxnSpLocks/>
            </p:cNvCxnSpPr>
            <p:nvPr/>
          </p:nvCxnSpPr>
          <p:spPr>
            <a:xfrm>
              <a:off x="5304732" y="760601"/>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8" name="Rectangle: Rounded Corners 397">
              <a:extLst>
                <a:ext uri="{FF2B5EF4-FFF2-40B4-BE49-F238E27FC236}">
                  <a16:creationId xmlns:a16="http://schemas.microsoft.com/office/drawing/2014/main" id="{9A322CAE-7010-4C70-9E49-D3799C423882}"/>
                </a:ext>
              </a:extLst>
            </p:cNvPr>
            <p:cNvSpPr/>
            <p:nvPr/>
          </p:nvSpPr>
          <p:spPr>
            <a:xfrm flipH="1">
              <a:off x="5274591" y="710994"/>
              <a:ext cx="43200" cy="162000"/>
            </a:xfrm>
            <a:prstGeom prst="roundRect">
              <a:avLst>
                <a:gd name="adj" fmla="val 50000"/>
              </a:avLst>
            </a:prstGeom>
            <a:solidFill>
              <a:srgbClr val="CBE8E1"/>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Rectangle: Rounded Corners 399">
              <a:extLst>
                <a:ext uri="{FF2B5EF4-FFF2-40B4-BE49-F238E27FC236}">
                  <a16:creationId xmlns:a16="http://schemas.microsoft.com/office/drawing/2014/main" id="{3051E80B-87DE-4FC2-AF16-1F1CB9DEB19E}"/>
                </a:ext>
              </a:extLst>
            </p:cNvPr>
            <p:cNvSpPr/>
            <p:nvPr/>
          </p:nvSpPr>
          <p:spPr>
            <a:xfrm flipH="1">
              <a:off x="6335042" y="1978532"/>
              <a:ext cx="43200" cy="162000"/>
            </a:xfrm>
            <a:prstGeom prst="roundRect">
              <a:avLst>
                <a:gd name="adj" fmla="val 50000"/>
              </a:avLst>
            </a:prstGeom>
            <a:solidFill>
              <a:srgbClr val="E2E2E2"/>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01" name="Straight Connector 400">
            <a:extLst>
              <a:ext uri="{FF2B5EF4-FFF2-40B4-BE49-F238E27FC236}">
                <a16:creationId xmlns:a16="http://schemas.microsoft.com/office/drawing/2014/main" id="{8DA2ECE6-B2FB-4B01-992D-3E8E3B3AB44B}"/>
              </a:ext>
            </a:extLst>
          </p:cNvPr>
          <p:cNvCxnSpPr>
            <a:cxnSpLocks/>
          </p:cNvCxnSpPr>
          <p:nvPr/>
        </p:nvCxnSpPr>
        <p:spPr>
          <a:xfrm>
            <a:off x="5296191" y="710994"/>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1" name="Rectangle 460">
            <a:extLst>
              <a:ext uri="{FF2B5EF4-FFF2-40B4-BE49-F238E27FC236}">
                <a16:creationId xmlns:a16="http://schemas.microsoft.com/office/drawing/2014/main" id="{CFABF157-1442-47C7-BAF4-27DF759894CE}"/>
              </a:ext>
            </a:extLst>
          </p:cNvPr>
          <p:cNvSpPr/>
          <p:nvPr/>
        </p:nvSpPr>
        <p:spPr>
          <a:xfrm>
            <a:off x="5082617" y="2546013"/>
            <a:ext cx="161228" cy="308105"/>
          </a:xfrm>
          <a:prstGeom prst="rect">
            <a:avLst/>
          </a:prstGeom>
          <a:solidFill>
            <a:schemeClr val="accent3"/>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Direct Access Storage 10">
            <a:extLst>
              <a:ext uri="{FF2B5EF4-FFF2-40B4-BE49-F238E27FC236}">
                <a16:creationId xmlns:a16="http://schemas.microsoft.com/office/drawing/2014/main" id="{568D5317-A719-4A54-98D4-5530CBD9C899}"/>
              </a:ext>
            </a:extLst>
          </p:cNvPr>
          <p:cNvSpPr/>
          <p:nvPr/>
        </p:nvSpPr>
        <p:spPr>
          <a:xfrm>
            <a:off x="5035972" y="2794198"/>
            <a:ext cx="421021" cy="79844"/>
          </a:xfrm>
          <a:prstGeom prst="flowChartMagneticDrum">
            <a:avLst/>
          </a:prstGeom>
          <a:ln w="6350"/>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TextBox 373">
            <a:extLst>
              <a:ext uri="{FF2B5EF4-FFF2-40B4-BE49-F238E27FC236}">
                <a16:creationId xmlns:a16="http://schemas.microsoft.com/office/drawing/2014/main" id="{7722694E-4000-430A-946D-4DF625638BA2}"/>
              </a:ext>
            </a:extLst>
          </p:cNvPr>
          <p:cNvSpPr txBox="1"/>
          <p:nvPr/>
        </p:nvSpPr>
        <p:spPr>
          <a:xfrm>
            <a:off x="5404462" y="2448847"/>
            <a:ext cx="1539204" cy="323165"/>
          </a:xfrm>
          <a:prstGeom prst="rect">
            <a:avLst/>
          </a:prstGeom>
          <a:solidFill>
            <a:schemeClr val="bg1"/>
          </a:solidFill>
        </p:spPr>
        <p:txBody>
          <a:bodyPr wrap="none" rtlCol="0">
            <a:spAutoFit/>
          </a:bodyPr>
          <a:lstStyle/>
          <a:p>
            <a:r>
              <a:rPr lang="en-GB" sz="1500" dirty="0"/>
              <a:t>Flow chemistry</a:t>
            </a:r>
          </a:p>
        </p:txBody>
      </p:sp>
      <p:pic>
        <p:nvPicPr>
          <p:cNvPr id="402" name="Graphic 401" descr="Magnifying glass with solid fill">
            <a:extLst>
              <a:ext uri="{FF2B5EF4-FFF2-40B4-BE49-F238E27FC236}">
                <a16:creationId xmlns:a16="http://schemas.microsoft.com/office/drawing/2014/main" id="{29DB6AE6-9D01-4C9B-B019-09C4B1A185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0396" y="2206360"/>
            <a:ext cx="900000" cy="900000"/>
          </a:xfrm>
          <a:prstGeom prst="rect">
            <a:avLst/>
          </a:prstGeom>
        </p:spPr>
      </p:pic>
      <p:grpSp>
        <p:nvGrpSpPr>
          <p:cNvPr id="404" name="Group 403">
            <a:extLst>
              <a:ext uri="{FF2B5EF4-FFF2-40B4-BE49-F238E27FC236}">
                <a16:creationId xmlns:a16="http://schemas.microsoft.com/office/drawing/2014/main" id="{DFCC0066-A96D-4410-B5D2-9C96E9C3A403}"/>
              </a:ext>
            </a:extLst>
          </p:cNvPr>
          <p:cNvGrpSpPr/>
          <p:nvPr/>
        </p:nvGrpSpPr>
        <p:grpSpPr>
          <a:xfrm>
            <a:off x="2423592" y="3154802"/>
            <a:ext cx="7593873" cy="3298534"/>
            <a:chOff x="3206128" y="1381466"/>
            <a:chExt cx="7593873" cy="3298534"/>
          </a:xfrm>
        </p:grpSpPr>
        <p:sp>
          <p:nvSpPr>
            <p:cNvPr id="405" name="Rectangle 404">
              <a:hlinkClick r:id="rId7" action="ppaction://hlinksldjump"/>
              <a:extLst>
                <a:ext uri="{FF2B5EF4-FFF2-40B4-BE49-F238E27FC236}">
                  <a16:creationId xmlns:a16="http://schemas.microsoft.com/office/drawing/2014/main" id="{654D3C69-398A-4DCE-9AF5-643C9D0F9270}"/>
                </a:ext>
              </a:extLst>
            </p:cNvPr>
            <p:cNvSpPr/>
            <p:nvPr/>
          </p:nvSpPr>
          <p:spPr>
            <a:xfrm>
              <a:off x="3206128" y="1381466"/>
              <a:ext cx="7593873" cy="3298533"/>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‘Flow chemistry’ is an alternative to the standard ‘batch chemistry’. The ingredients are dissolved and mixed in tubes, passing over surfaces that accelerate the reaction (known as catalysts). The process is very efficient using the minimum amount of chemicals. The process can be increased in size by adding more or longer tubes!</a:t>
              </a:r>
            </a:p>
            <a:p>
              <a:endParaRPr lang="en-GB" dirty="0"/>
            </a:p>
            <a:p>
              <a:r>
                <a:rPr lang="en-GB" dirty="0"/>
                <a:t>Flow chemistry has met some resistance in the pharmaceutical industry because of the initial investment required and because it    is more difficult to designate separate batches for quality         control in case a medicine needs to be recalled.</a:t>
              </a:r>
            </a:p>
          </p:txBody>
        </p:sp>
        <p:sp>
          <p:nvSpPr>
            <p:cNvPr id="406" name="Right Triangle 405">
              <a:hlinkClick r:id="rId7" action="ppaction://hlinksldjump"/>
              <a:extLst>
                <a:ext uri="{FF2B5EF4-FFF2-40B4-BE49-F238E27FC236}">
                  <a16:creationId xmlns:a16="http://schemas.microsoft.com/office/drawing/2014/main" id="{5AEA2A1B-2FB3-4A60-83A8-D85EA7E9067C}"/>
                </a:ext>
              </a:extLst>
            </p:cNvPr>
            <p:cNvSpPr/>
            <p:nvPr/>
          </p:nvSpPr>
          <p:spPr>
            <a:xfrm flipH="1">
              <a:off x="9684000"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403" name="Isosceles Triangle 402">
            <a:hlinkClick r:id="rId8" action="ppaction://hlinksldjump"/>
            <a:extLst>
              <a:ext uri="{FF2B5EF4-FFF2-40B4-BE49-F238E27FC236}">
                <a16:creationId xmlns:a16="http://schemas.microsoft.com/office/drawing/2014/main" id="{CF06129E-F280-4022-9BE6-413A4939FDFD}"/>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Isosceles Triangle 406">
            <a:hlinkClick r:id="rId7" action="ppaction://hlinksldjump"/>
            <a:extLst>
              <a:ext uri="{FF2B5EF4-FFF2-40B4-BE49-F238E27FC236}">
                <a16:creationId xmlns:a16="http://schemas.microsoft.com/office/drawing/2014/main" id="{2EB4D123-0E5D-4DAD-B6E4-505AAF9770F0}"/>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4253414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A41D55-DE18-117C-A291-765135D96DFC}"/>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120" name="Rectangle 119">
            <a:extLst>
              <a:ext uri="{FF2B5EF4-FFF2-40B4-BE49-F238E27FC236}">
                <a16:creationId xmlns:a16="http://schemas.microsoft.com/office/drawing/2014/main" id="{5F5EB81C-CE81-4899-969A-239B67CF61C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1220164" y="641854"/>
            <a:ext cx="8181833" cy="557429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12D3569F-2FCD-479C-8E8C-B9D20DB12556}"/>
              </a:ext>
            </a:extLst>
          </p:cNvPr>
          <p:cNvSpPr/>
          <p:nvPr/>
        </p:nvSpPr>
        <p:spPr>
          <a:xfrm>
            <a:off x="6645027" y="266791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5D9FC78-2756-2A7D-573F-A66A245E959D}"/>
              </a:ext>
            </a:extLst>
          </p:cNvPr>
          <p:cNvSpPr/>
          <p:nvPr/>
        </p:nvSpPr>
        <p:spPr>
          <a:xfrm>
            <a:off x="8028388"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58C7D39-DDDA-E0BB-9933-4FACC8FD23A8}"/>
              </a:ext>
            </a:extLst>
          </p:cNvPr>
          <p:cNvSpPr/>
          <p:nvPr/>
        </p:nvSpPr>
        <p:spPr>
          <a:xfrm>
            <a:off x="7346705" y="267465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CF9F1AF6-3A20-9445-ED69-741631C6DDB5}"/>
              </a:ext>
            </a:extLst>
          </p:cNvPr>
          <p:cNvSpPr/>
          <p:nvPr/>
        </p:nvSpPr>
        <p:spPr>
          <a:xfrm>
            <a:off x="7366260" y="3077530"/>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1096BDB-2311-19DD-A98A-C2DF78327A28}"/>
              </a:ext>
            </a:extLst>
          </p:cNvPr>
          <p:cNvSpPr/>
          <p:nvPr/>
        </p:nvSpPr>
        <p:spPr>
          <a:xfrm>
            <a:off x="8044830" y="3069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C0EC47C3-1E4E-3BF3-05D2-C63FC8177C74}"/>
              </a:ext>
            </a:extLst>
          </p:cNvPr>
          <p:cNvSpPr/>
          <p:nvPr/>
        </p:nvSpPr>
        <p:spPr>
          <a:xfrm>
            <a:off x="8718964" y="3480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BEA2133F-813D-DFA7-8E2A-454023EC3639}"/>
              </a:ext>
            </a:extLst>
          </p:cNvPr>
          <p:cNvSpPr/>
          <p:nvPr/>
        </p:nvSpPr>
        <p:spPr>
          <a:xfrm>
            <a:off x="8092794" y="388258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020C268-3154-50B8-86D7-D006AD54906B}"/>
              </a:ext>
            </a:extLst>
          </p:cNvPr>
          <p:cNvSpPr/>
          <p:nvPr/>
        </p:nvSpPr>
        <p:spPr>
          <a:xfrm>
            <a:off x="-1260602" y="176106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8B4466A0-893E-BDA8-97CE-D14C0541F299}"/>
              </a:ext>
            </a:extLst>
          </p:cNvPr>
          <p:cNvSpPr/>
          <p:nvPr/>
        </p:nvSpPr>
        <p:spPr>
          <a:xfrm>
            <a:off x="825250" y="282909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a:hlinkClick r:id="" action="ppaction://hlinkshowjump?jump=nextslide"/>
            <a:extLst>
              <a:ext uri="{FF2B5EF4-FFF2-40B4-BE49-F238E27FC236}">
                <a16:creationId xmlns:a16="http://schemas.microsoft.com/office/drawing/2014/main" id="{CC97EB75-DE87-16FF-6AC9-5B386EF61AA8}"/>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hlinkClick r:id="" action="ppaction://hlinkshowjump?jump=previousslide"/>
            <a:extLst>
              <a:ext uri="{FF2B5EF4-FFF2-40B4-BE49-F238E27FC236}">
                <a16:creationId xmlns:a16="http://schemas.microsoft.com/office/drawing/2014/main" id="{4E43C1BC-F753-8221-3875-D185963BD795}"/>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CA037264-64D5-FB55-229A-3FB5548C19EA}"/>
              </a:ext>
            </a:extLst>
          </p:cNvPr>
          <p:cNvSpPr/>
          <p:nvPr/>
        </p:nvSpPr>
        <p:spPr>
          <a:xfrm>
            <a:off x="6720574" y="312140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A3F0765-E3D3-9AD5-C91A-B4F9CF92B39B}"/>
              </a:ext>
            </a:extLst>
          </p:cNvPr>
          <p:cNvSpPr/>
          <p:nvPr/>
        </p:nvSpPr>
        <p:spPr>
          <a:xfrm>
            <a:off x="7418660"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AB42396A-6AC8-737B-1EB0-4BA9F742A502}"/>
              </a:ext>
            </a:extLst>
          </p:cNvPr>
          <p:cNvSpPr/>
          <p:nvPr/>
        </p:nvSpPr>
        <p:spPr>
          <a:xfrm>
            <a:off x="5807968" y="2175295"/>
            <a:ext cx="2243726"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07500EDE-5B7E-4D55-9A88-726AC634B524}"/>
              </a:ext>
            </a:extLst>
          </p:cNvPr>
          <p:cNvGrpSpPr/>
          <p:nvPr/>
        </p:nvGrpSpPr>
        <p:grpSpPr>
          <a:xfrm>
            <a:off x="5220855" y="836665"/>
            <a:ext cx="1424172" cy="1183298"/>
            <a:chOff x="5163828" y="778702"/>
            <a:chExt cx="1424172" cy="1183298"/>
          </a:xfrm>
        </p:grpSpPr>
        <p:sp>
          <p:nvSpPr>
            <p:cNvPr id="340" name="Rectangle 339">
              <a:extLst>
                <a:ext uri="{FF2B5EF4-FFF2-40B4-BE49-F238E27FC236}">
                  <a16:creationId xmlns:a16="http://schemas.microsoft.com/office/drawing/2014/main" id="{1A0B9BEB-609A-4528-A9BD-DAC9045A1336}"/>
                </a:ext>
              </a:extLst>
            </p:cNvPr>
            <p:cNvSpPr/>
            <p:nvPr/>
          </p:nvSpPr>
          <p:spPr>
            <a:xfrm>
              <a:off x="6084000" y="185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5B503892-3606-41FD-AAEB-9F6C9983D02A}"/>
                </a:ext>
              </a:extLst>
            </p:cNvPr>
            <p:cNvSpPr/>
            <p:nvPr/>
          </p:nvSpPr>
          <p:spPr>
            <a:xfrm>
              <a:off x="5994000" y="1746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A3651C94-B5D8-4F76-AA9F-4247A3B38EB4}"/>
                </a:ext>
              </a:extLst>
            </p:cNvPr>
            <p:cNvSpPr/>
            <p:nvPr/>
          </p:nvSpPr>
          <p:spPr>
            <a:xfrm>
              <a:off x="5904000" y="1638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38E070EA-BF77-437A-867A-C19048C47CFD}"/>
                </a:ext>
              </a:extLst>
            </p:cNvPr>
            <p:cNvSpPr/>
            <p:nvPr/>
          </p:nvSpPr>
          <p:spPr>
            <a:xfrm>
              <a:off x="5814000" y="1530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C47B6411-40A9-4221-A485-97F7C6711358}"/>
                </a:ext>
              </a:extLst>
            </p:cNvPr>
            <p:cNvSpPr/>
            <p:nvPr/>
          </p:nvSpPr>
          <p:spPr>
            <a:xfrm>
              <a:off x="5724000" y="1422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C5BC5D65-55CE-41BF-8831-DD731FFFC67F}"/>
                </a:ext>
              </a:extLst>
            </p:cNvPr>
            <p:cNvSpPr/>
            <p:nvPr/>
          </p:nvSpPr>
          <p:spPr>
            <a:xfrm>
              <a:off x="5634354" y="131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84E8EE13-5355-420B-86CD-84CA66693234}"/>
                </a:ext>
              </a:extLst>
            </p:cNvPr>
            <p:cNvSpPr/>
            <p:nvPr/>
          </p:nvSpPr>
          <p:spPr>
            <a:xfrm>
              <a:off x="5544000" y="1206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A6FE3FA3-7FB2-4143-ABA5-7214D11FFC09}"/>
                </a:ext>
              </a:extLst>
            </p:cNvPr>
            <p:cNvSpPr/>
            <p:nvPr/>
          </p:nvSpPr>
          <p:spPr>
            <a:xfrm>
              <a:off x="5454000" y="1098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89F75393-C5AF-42BB-AF2D-042D268F9FD1}"/>
                </a:ext>
              </a:extLst>
            </p:cNvPr>
            <p:cNvSpPr/>
            <p:nvPr/>
          </p:nvSpPr>
          <p:spPr>
            <a:xfrm>
              <a:off x="5364000" y="990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6DA77A5E-A936-4D7D-9A69-C32B578D7952}"/>
                </a:ext>
              </a:extLst>
            </p:cNvPr>
            <p:cNvSpPr/>
            <p:nvPr/>
          </p:nvSpPr>
          <p:spPr>
            <a:xfrm>
              <a:off x="5274000" y="882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B382CDE5-5B26-42DE-BA5E-4FAE41D2D19E}"/>
                </a:ext>
              </a:extLst>
            </p:cNvPr>
            <p:cNvSpPr/>
            <p:nvPr/>
          </p:nvSpPr>
          <p:spPr>
            <a:xfrm>
              <a:off x="5163828" y="778702"/>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Parallelogram 22">
            <a:extLst>
              <a:ext uri="{FF2B5EF4-FFF2-40B4-BE49-F238E27FC236}">
                <a16:creationId xmlns:a16="http://schemas.microsoft.com/office/drawing/2014/main" id="{55B997AA-7EAC-4C85-A15B-8D12CC829CAD}"/>
              </a:ext>
            </a:extLst>
          </p:cNvPr>
          <p:cNvSpPr/>
          <p:nvPr/>
        </p:nvSpPr>
        <p:spPr>
          <a:xfrm flipH="1">
            <a:off x="4445106" y="1125684"/>
            <a:ext cx="2665140" cy="683971"/>
          </a:xfrm>
          <a:prstGeom prst="parallelogram">
            <a:avLst>
              <a:gd name="adj" fmla="val 339541"/>
            </a:avLst>
          </a:prstGeom>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8E271D6E-9DAA-41CF-A6B3-F35DF44D8A11}"/>
              </a:ext>
            </a:extLst>
          </p:cNvPr>
          <p:cNvSpPr/>
          <p:nvPr/>
        </p:nvSpPr>
        <p:spPr>
          <a:xfrm>
            <a:off x="6719612" y="2292390"/>
            <a:ext cx="588385" cy="551737"/>
          </a:xfrm>
          <a:prstGeom prst="rect">
            <a:avLst/>
          </a:prstGeom>
          <a:pattFill prst="pct90">
            <a:fgClr>
              <a:schemeClr val="bg1">
                <a:lumMod val="50000"/>
              </a:schemeClr>
            </a:fgClr>
            <a:bgClr>
              <a:schemeClr val="bg1">
                <a:lumMod val="7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4" name="Straight Connector 353">
            <a:extLst>
              <a:ext uri="{FF2B5EF4-FFF2-40B4-BE49-F238E27FC236}">
                <a16:creationId xmlns:a16="http://schemas.microsoft.com/office/drawing/2014/main" id="{61EE6E1B-3FDC-40F4-AC23-A311D5EA9CF2}"/>
              </a:ext>
            </a:extLst>
          </p:cNvPr>
          <p:cNvCxnSpPr>
            <a:cxnSpLocks/>
          </p:cNvCxnSpPr>
          <p:nvPr/>
        </p:nvCxnSpPr>
        <p:spPr>
          <a:xfrm flipV="1">
            <a:off x="7052983" y="2514077"/>
            <a:ext cx="76556" cy="4450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E4CD9C62-0B3B-4D08-907E-9B704DDAB59F}"/>
              </a:ext>
            </a:extLst>
          </p:cNvPr>
          <p:cNvCxnSpPr>
            <a:cxnSpLocks/>
          </p:cNvCxnSpPr>
          <p:nvPr/>
        </p:nvCxnSpPr>
        <p:spPr>
          <a:xfrm flipH="1">
            <a:off x="7153293" y="2218824"/>
            <a:ext cx="0" cy="5102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BABDE5B-A3CB-83C3-8FD8-2F282E2B54DB}"/>
              </a:ext>
            </a:extLst>
          </p:cNvPr>
          <p:cNvSpPr/>
          <p:nvPr/>
        </p:nvSpPr>
        <p:spPr>
          <a:xfrm>
            <a:off x="5168862" y="3221839"/>
            <a:ext cx="478798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E62AD514-E574-43EC-A23A-D81D6064C0C0}"/>
              </a:ext>
            </a:extLst>
          </p:cNvPr>
          <p:cNvSpPr/>
          <p:nvPr/>
        </p:nvSpPr>
        <p:spPr>
          <a:xfrm>
            <a:off x="2393536" y="191680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88FEE54-227D-42FC-9D64-DDC1423806D6}"/>
              </a:ext>
            </a:extLst>
          </p:cNvPr>
          <p:cNvSpPr/>
          <p:nvPr/>
        </p:nvSpPr>
        <p:spPr>
          <a:xfrm>
            <a:off x="3873209" y="1034018"/>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F986D764-0106-45D7-BAA7-B3136B204C2F}"/>
              </a:ext>
            </a:extLst>
          </p:cNvPr>
          <p:cNvSpPr/>
          <p:nvPr/>
        </p:nvSpPr>
        <p:spPr>
          <a:xfrm>
            <a:off x="7767633" y="235442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203A1F8E-21EB-4A62-897B-669C7BF72FE8}"/>
              </a:ext>
            </a:extLst>
          </p:cNvPr>
          <p:cNvSpPr/>
          <p:nvPr/>
        </p:nvSpPr>
        <p:spPr>
          <a:xfrm>
            <a:off x="8893308" y="301873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Rounded Corners 372">
            <a:extLst>
              <a:ext uri="{FF2B5EF4-FFF2-40B4-BE49-F238E27FC236}">
                <a16:creationId xmlns:a16="http://schemas.microsoft.com/office/drawing/2014/main" id="{3814C502-1099-4B8A-974F-2938DD5FDF64}"/>
              </a:ext>
            </a:extLst>
          </p:cNvPr>
          <p:cNvSpPr/>
          <p:nvPr/>
        </p:nvSpPr>
        <p:spPr>
          <a:xfrm flipH="1">
            <a:off x="5231391" y="693936"/>
            <a:ext cx="43200" cy="162000"/>
          </a:xfrm>
          <a:prstGeom prst="roundRect">
            <a:avLst>
              <a:gd name="adj" fmla="val 50000"/>
            </a:avLst>
          </a:prstGeom>
          <a:solidFill>
            <a:srgbClr val="CBE8E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7306DBB3-47FC-4B99-B395-C6BD3B96FA16}"/>
              </a:ext>
            </a:extLst>
          </p:cNvPr>
          <p:cNvGrpSpPr/>
          <p:nvPr/>
        </p:nvGrpSpPr>
        <p:grpSpPr>
          <a:xfrm>
            <a:off x="3571003" y="1497684"/>
            <a:ext cx="2401361" cy="1822498"/>
            <a:chOff x="2570157" y="2637590"/>
            <a:chExt cx="2401361" cy="1822498"/>
          </a:xfrm>
        </p:grpSpPr>
        <p:sp>
          <p:nvSpPr>
            <p:cNvPr id="65" name="Cylinder 64">
              <a:extLst>
                <a:ext uri="{FF2B5EF4-FFF2-40B4-BE49-F238E27FC236}">
                  <a16:creationId xmlns:a16="http://schemas.microsoft.com/office/drawing/2014/main" id="{72525F20-5C8A-477F-8EA6-E1FE4049F990}"/>
                </a:ext>
              </a:extLst>
            </p:cNvPr>
            <p:cNvSpPr/>
            <p:nvPr/>
          </p:nvSpPr>
          <p:spPr>
            <a:xfrm>
              <a:off x="2934048" y="297853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ylinder 121">
              <a:extLst>
                <a:ext uri="{FF2B5EF4-FFF2-40B4-BE49-F238E27FC236}">
                  <a16:creationId xmlns:a16="http://schemas.microsoft.com/office/drawing/2014/main" id="{FD5269ED-83E1-46D5-87BE-C4E2D2C29E44}"/>
                </a:ext>
              </a:extLst>
            </p:cNvPr>
            <p:cNvSpPr/>
            <p:nvPr/>
          </p:nvSpPr>
          <p:spPr>
            <a:xfrm>
              <a:off x="3527977" y="263759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DF1C7F6B-18C3-43B2-87E9-6DC2A3431CF2}"/>
                </a:ext>
              </a:extLst>
            </p:cNvPr>
            <p:cNvSpPr/>
            <p:nvPr/>
          </p:nvSpPr>
          <p:spPr>
            <a:xfrm>
              <a:off x="2570157" y="2968420"/>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C355E155-CC25-4FC6-BFC3-D05C4F4E1F71}"/>
                </a:ext>
              </a:extLst>
            </p:cNvPr>
            <p:cNvSpPr/>
            <p:nvPr/>
          </p:nvSpPr>
          <p:spPr>
            <a:xfrm>
              <a:off x="2801308" y="3100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Rounded Corners 149">
              <a:extLst>
                <a:ext uri="{FF2B5EF4-FFF2-40B4-BE49-F238E27FC236}">
                  <a16:creationId xmlns:a16="http://schemas.microsoft.com/office/drawing/2014/main" id="{6CB0374C-73CE-43AD-A7E0-4F6BE3AA0595}"/>
                </a:ext>
              </a:extLst>
            </p:cNvPr>
            <p:cNvSpPr/>
            <p:nvPr/>
          </p:nvSpPr>
          <p:spPr>
            <a:xfrm>
              <a:off x="2801308" y="3262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76CA4064-9B52-4FEA-B368-57D2B6B43F6E}"/>
                </a:ext>
              </a:extLst>
            </p:cNvPr>
            <p:cNvSpPr/>
            <p:nvPr/>
          </p:nvSpPr>
          <p:spPr>
            <a:xfrm>
              <a:off x="2801905" y="31799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ylinder 130">
              <a:extLst>
                <a:ext uri="{FF2B5EF4-FFF2-40B4-BE49-F238E27FC236}">
                  <a16:creationId xmlns:a16="http://schemas.microsoft.com/office/drawing/2014/main" id="{7225ECD2-CAA7-4DEB-8DA6-3A7045EC9F23}"/>
                </a:ext>
              </a:extLst>
            </p:cNvPr>
            <p:cNvSpPr/>
            <p:nvPr/>
          </p:nvSpPr>
          <p:spPr>
            <a:xfrm rot="7639675">
              <a:off x="3280108" y="31797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ylinder 137">
              <a:extLst>
                <a:ext uri="{FF2B5EF4-FFF2-40B4-BE49-F238E27FC236}">
                  <a16:creationId xmlns:a16="http://schemas.microsoft.com/office/drawing/2014/main" id="{DAC016C6-F809-4D8A-B0FD-6BB838BBBC71}"/>
                </a:ext>
              </a:extLst>
            </p:cNvPr>
            <p:cNvSpPr/>
            <p:nvPr/>
          </p:nvSpPr>
          <p:spPr>
            <a:xfrm rot="7639675">
              <a:off x="3278559" y="3441929"/>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ylinder 138">
              <a:extLst>
                <a:ext uri="{FF2B5EF4-FFF2-40B4-BE49-F238E27FC236}">
                  <a16:creationId xmlns:a16="http://schemas.microsoft.com/office/drawing/2014/main" id="{721BF3B4-63FA-40E0-9F4A-65FFD90E2469}"/>
                </a:ext>
              </a:extLst>
            </p:cNvPr>
            <p:cNvSpPr/>
            <p:nvPr/>
          </p:nvSpPr>
          <p:spPr>
            <a:xfrm rot="7639675">
              <a:off x="3916413" y="28059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ylinder 139">
              <a:extLst>
                <a:ext uri="{FF2B5EF4-FFF2-40B4-BE49-F238E27FC236}">
                  <a16:creationId xmlns:a16="http://schemas.microsoft.com/office/drawing/2014/main" id="{0441C474-B8D4-43EE-8680-660B25CF0092}"/>
                </a:ext>
              </a:extLst>
            </p:cNvPr>
            <p:cNvSpPr/>
            <p:nvPr/>
          </p:nvSpPr>
          <p:spPr>
            <a:xfrm rot="7639675">
              <a:off x="3914864" y="306806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ylinder 122">
              <a:extLst>
                <a:ext uri="{FF2B5EF4-FFF2-40B4-BE49-F238E27FC236}">
                  <a16:creationId xmlns:a16="http://schemas.microsoft.com/office/drawing/2014/main" id="{0E779488-08C2-4E5D-8F09-A127A5D15D6C}"/>
                </a:ext>
              </a:extLst>
            </p:cNvPr>
            <p:cNvSpPr/>
            <p:nvPr/>
          </p:nvSpPr>
          <p:spPr>
            <a:xfrm>
              <a:off x="3289406" y="328115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ylinder 123">
              <a:extLst>
                <a:ext uri="{FF2B5EF4-FFF2-40B4-BE49-F238E27FC236}">
                  <a16:creationId xmlns:a16="http://schemas.microsoft.com/office/drawing/2014/main" id="{3A642BAB-F41D-4649-B6F5-1C387C409233}"/>
                </a:ext>
              </a:extLst>
            </p:cNvPr>
            <p:cNvSpPr/>
            <p:nvPr/>
          </p:nvSpPr>
          <p:spPr>
            <a:xfrm>
              <a:off x="3883335" y="294021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C3F647F6-A95F-4033-B348-C3FF1A11FB47}"/>
                </a:ext>
              </a:extLst>
            </p:cNvPr>
            <p:cNvSpPr/>
            <p:nvPr/>
          </p:nvSpPr>
          <p:spPr>
            <a:xfrm>
              <a:off x="2925515" y="3271046"/>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ylinder 146">
              <a:extLst>
                <a:ext uri="{FF2B5EF4-FFF2-40B4-BE49-F238E27FC236}">
                  <a16:creationId xmlns:a16="http://schemas.microsoft.com/office/drawing/2014/main" id="{4BC4BF61-3CE4-4E62-8F19-4C821F58568B}"/>
                </a:ext>
              </a:extLst>
            </p:cNvPr>
            <p:cNvSpPr/>
            <p:nvPr/>
          </p:nvSpPr>
          <p:spPr>
            <a:xfrm rot="7639675">
              <a:off x="4293843" y="3128455"/>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a:extLst>
                <a:ext uri="{FF2B5EF4-FFF2-40B4-BE49-F238E27FC236}">
                  <a16:creationId xmlns:a16="http://schemas.microsoft.com/office/drawing/2014/main" id="{B197B0FC-92C5-4368-B070-BB3ACDEEE78C}"/>
                </a:ext>
              </a:extLst>
            </p:cNvPr>
            <p:cNvGrpSpPr/>
            <p:nvPr/>
          </p:nvGrpSpPr>
          <p:grpSpPr>
            <a:xfrm>
              <a:off x="3166405" y="3424930"/>
              <a:ext cx="1283960" cy="268674"/>
              <a:chOff x="845244" y="4655989"/>
              <a:chExt cx="1283960" cy="268674"/>
            </a:xfrm>
          </p:grpSpPr>
          <p:sp>
            <p:nvSpPr>
              <p:cNvPr id="163" name="Rectangle: Rounded Corners 162">
                <a:extLst>
                  <a:ext uri="{FF2B5EF4-FFF2-40B4-BE49-F238E27FC236}">
                    <a16:creationId xmlns:a16="http://schemas.microsoft.com/office/drawing/2014/main" id="{DDE7EC96-2B32-401F-BF1F-D5F9997E7B28}"/>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Rounded Corners 163">
                <a:extLst>
                  <a:ext uri="{FF2B5EF4-FFF2-40B4-BE49-F238E27FC236}">
                    <a16:creationId xmlns:a16="http://schemas.microsoft.com/office/drawing/2014/main" id="{7D5AABA0-CFDE-4C80-967C-2D19635B46B0}"/>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Rounded Corners 164">
                <a:extLst>
                  <a:ext uri="{FF2B5EF4-FFF2-40B4-BE49-F238E27FC236}">
                    <a16:creationId xmlns:a16="http://schemas.microsoft.com/office/drawing/2014/main" id="{057AD964-653D-4764-BD1D-D67A643A9E62}"/>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6A1284FB-4F0B-439B-8DF6-628B51EFD23D}"/>
                </a:ext>
              </a:extLst>
            </p:cNvPr>
            <p:cNvSpPr/>
            <p:nvPr/>
          </p:nvSpPr>
          <p:spPr>
            <a:xfrm rot="7639675">
              <a:off x="3657538" y="350231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01D24629-6591-4522-A480-8F3CB3A6C913}"/>
                </a:ext>
              </a:extLst>
            </p:cNvPr>
            <p:cNvSpPr/>
            <p:nvPr/>
          </p:nvSpPr>
          <p:spPr>
            <a:xfrm rot="7639675">
              <a:off x="3655989" y="37644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ylinder 147">
              <a:extLst>
                <a:ext uri="{FF2B5EF4-FFF2-40B4-BE49-F238E27FC236}">
                  <a16:creationId xmlns:a16="http://schemas.microsoft.com/office/drawing/2014/main" id="{0BA4B9D3-A60F-42D2-B61A-E4710F849D52}"/>
                </a:ext>
              </a:extLst>
            </p:cNvPr>
            <p:cNvSpPr/>
            <p:nvPr/>
          </p:nvSpPr>
          <p:spPr>
            <a:xfrm rot="7639675">
              <a:off x="4292294" y="33906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ylinder 125">
              <a:extLst>
                <a:ext uri="{FF2B5EF4-FFF2-40B4-BE49-F238E27FC236}">
                  <a16:creationId xmlns:a16="http://schemas.microsoft.com/office/drawing/2014/main" id="{00EE65D4-75BD-4EBD-B100-9882A912E06C}"/>
                </a:ext>
              </a:extLst>
            </p:cNvPr>
            <p:cNvSpPr/>
            <p:nvPr/>
          </p:nvSpPr>
          <p:spPr>
            <a:xfrm>
              <a:off x="3640362" y="359822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ylinder 126">
              <a:extLst>
                <a:ext uri="{FF2B5EF4-FFF2-40B4-BE49-F238E27FC236}">
                  <a16:creationId xmlns:a16="http://schemas.microsoft.com/office/drawing/2014/main" id="{7F780F7B-5E80-4397-B022-EF0FF46BB980}"/>
                </a:ext>
              </a:extLst>
            </p:cNvPr>
            <p:cNvSpPr/>
            <p:nvPr/>
          </p:nvSpPr>
          <p:spPr>
            <a:xfrm>
              <a:off x="4234291" y="325728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B2A31676-D101-43B3-9C37-81CB21268051}"/>
                </a:ext>
              </a:extLst>
            </p:cNvPr>
            <p:cNvSpPr/>
            <p:nvPr/>
          </p:nvSpPr>
          <p:spPr>
            <a:xfrm>
              <a:off x="3276471" y="3588112"/>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03FE29C0-75AB-44E9-9F9B-348767031460}"/>
                </a:ext>
              </a:extLst>
            </p:cNvPr>
            <p:cNvGrpSpPr/>
            <p:nvPr/>
          </p:nvGrpSpPr>
          <p:grpSpPr>
            <a:xfrm>
              <a:off x="3512080" y="3705359"/>
              <a:ext cx="1283960" cy="268674"/>
              <a:chOff x="845244" y="4655989"/>
              <a:chExt cx="1283960" cy="268674"/>
            </a:xfrm>
          </p:grpSpPr>
          <p:sp>
            <p:nvSpPr>
              <p:cNvPr id="158" name="Rectangle: Rounded Corners 157">
                <a:extLst>
                  <a:ext uri="{FF2B5EF4-FFF2-40B4-BE49-F238E27FC236}">
                    <a16:creationId xmlns:a16="http://schemas.microsoft.com/office/drawing/2014/main" id="{3DD560B5-4028-44CE-8973-F3CB8C045CF6}"/>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Rounded Corners 158">
                <a:extLst>
                  <a:ext uri="{FF2B5EF4-FFF2-40B4-BE49-F238E27FC236}">
                    <a16:creationId xmlns:a16="http://schemas.microsoft.com/office/drawing/2014/main" id="{746DDF3E-E086-42A6-A12D-937403123068}"/>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F3633798-F6DB-4448-B8B9-C4C4101B5F85}"/>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up 43">
            <a:extLst>
              <a:ext uri="{FF2B5EF4-FFF2-40B4-BE49-F238E27FC236}">
                <a16:creationId xmlns:a16="http://schemas.microsoft.com/office/drawing/2014/main" id="{8AA1A6EB-CB5E-46C5-ADF2-AAC573686C35}"/>
              </a:ext>
            </a:extLst>
          </p:cNvPr>
          <p:cNvGrpSpPr/>
          <p:nvPr/>
        </p:nvGrpSpPr>
        <p:grpSpPr>
          <a:xfrm>
            <a:off x="4034288" y="2639756"/>
            <a:ext cx="1923975" cy="1171913"/>
            <a:chOff x="-1273470" y="4337631"/>
            <a:chExt cx="1923975" cy="1171913"/>
          </a:xfrm>
        </p:grpSpPr>
        <p:sp>
          <p:nvSpPr>
            <p:cNvPr id="293" name="Cylinder 292">
              <a:extLst>
                <a:ext uri="{FF2B5EF4-FFF2-40B4-BE49-F238E27FC236}">
                  <a16:creationId xmlns:a16="http://schemas.microsoft.com/office/drawing/2014/main" id="{11844713-46BB-4D79-B474-3958595A1180}"/>
                </a:ext>
              </a:extLst>
            </p:cNvPr>
            <p:cNvSpPr/>
            <p:nvPr/>
          </p:nvSpPr>
          <p:spPr>
            <a:xfrm>
              <a:off x="-1215967" y="4893428"/>
              <a:ext cx="261448" cy="27020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4" name="Cylinder 293">
              <a:extLst>
                <a:ext uri="{FF2B5EF4-FFF2-40B4-BE49-F238E27FC236}">
                  <a16:creationId xmlns:a16="http://schemas.microsoft.com/office/drawing/2014/main" id="{7F846200-5526-4931-80D8-76958B73F72F}"/>
                </a:ext>
              </a:extLst>
            </p:cNvPr>
            <p:cNvSpPr/>
            <p:nvPr/>
          </p:nvSpPr>
          <p:spPr>
            <a:xfrm>
              <a:off x="-1273470" y="5134795"/>
              <a:ext cx="379842" cy="87567"/>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5" name="Cylinder 294">
              <a:extLst>
                <a:ext uri="{FF2B5EF4-FFF2-40B4-BE49-F238E27FC236}">
                  <a16:creationId xmlns:a16="http://schemas.microsoft.com/office/drawing/2014/main" id="{CBFE59DB-5ECB-4342-B7C9-574809C04FA6}"/>
                </a:ext>
              </a:extLst>
            </p:cNvPr>
            <p:cNvSpPr/>
            <p:nvPr/>
          </p:nvSpPr>
          <p:spPr>
            <a:xfrm>
              <a:off x="-1245549" y="5105956"/>
              <a:ext cx="324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296" name="Group 295">
              <a:extLst>
                <a:ext uri="{FF2B5EF4-FFF2-40B4-BE49-F238E27FC236}">
                  <a16:creationId xmlns:a16="http://schemas.microsoft.com/office/drawing/2014/main" id="{58F7D5A0-3ECE-45DA-BFD9-FD39AFD5970A}"/>
                </a:ext>
              </a:extLst>
            </p:cNvPr>
            <p:cNvGrpSpPr/>
            <p:nvPr/>
          </p:nvGrpSpPr>
          <p:grpSpPr>
            <a:xfrm>
              <a:off x="-1079095" y="4502084"/>
              <a:ext cx="1729600" cy="1007460"/>
              <a:chOff x="5231199" y="2153759"/>
              <a:chExt cx="1729600" cy="1007460"/>
            </a:xfrm>
          </p:grpSpPr>
          <p:cxnSp>
            <p:nvCxnSpPr>
              <p:cNvPr id="297" name="Straight Connector 296">
                <a:extLst>
                  <a:ext uri="{FF2B5EF4-FFF2-40B4-BE49-F238E27FC236}">
                    <a16:creationId xmlns:a16="http://schemas.microsoft.com/office/drawing/2014/main" id="{ED6CD59F-E536-49DF-9A5F-1E2DC1E50655}"/>
                  </a:ext>
                </a:extLst>
              </p:cNvPr>
              <p:cNvCxnSpPr>
                <a:cxnSpLocks/>
              </p:cNvCxnSpPr>
              <p:nvPr/>
            </p:nvCxnSpPr>
            <p:spPr>
              <a:xfrm>
                <a:off x="5295916" y="2916054"/>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65204F94-253E-413E-B792-A3AE85AFF6BB}"/>
                  </a:ext>
                </a:extLst>
              </p:cNvPr>
              <p:cNvCxnSpPr>
                <a:cxnSpLocks/>
              </p:cNvCxnSpPr>
              <p:nvPr/>
            </p:nvCxnSpPr>
            <p:spPr>
              <a:xfrm>
                <a:off x="5464821" y="3010019"/>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ECEF33E6-01C3-4726-AB01-D4E4C5A58512}"/>
                  </a:ext>
                </a:extLst>
              </p:cNvPr>
              <p:cNvCxnSpPr>
                <a:cxnSpLocks/>
              </p:cNvCxnSpPr>
              <p:nvPr/>
            </p:nvCxnSpPr>
            <p:spPr>
              <a:xfrm>
                <a:off x="6894740" y="2294793"/>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00" name="Group 299">
                <a:extLst>
                  <a:ext uri="{FF2B5EF4-FFF2-40B4-BE49-F238E27FC236}">
                    <a16:creationId xmlns:a16="http://schemas.microsoft.com/office/drawing/2014/main" id="{4FEE7C7C-4246-4DC1-9DA0-F2092621DF8F}"/>
                  </a:ext>
                </a:extLst>
              </p:cNvPr>
              <p:cNvGrpSpPr/>
              <p:nvPr/>
            </p:nvGrpSpPr>
            <p:grpSpPr>
              <a:xfrm>
                <a:off x="5231200" y="2184638"/>
                <a:ext cx="1729599" cy="821204"/>
                <a:chOff x="4334008" y="2743426"/>
                <a:chExt cx="1729599" cy="821204"/>
              </a:xfrm>
            </p:grpSpPr>
            <p:sp>
              <p:nvSpPr>
                <p:cNvPr id="315" name="Parallelogram 314">
                  <a:extLst>
                    <a:ext uri="{FF2B5EF4-FFF2-40B4-BE49-F238E27FC236}">
                      <a16:creationId xmlns:a16="http://schemas.microsoft.com/office/drawing/2014/main" id="{3FE4F533-34E3-42A2-9226-3B7250A0FC95}"/>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6" name="Arrow: Chevron 315">
                  <a:extLst>
                    <a:ext uri="{FF2B5EF4-FFF2-40B4-BE49-F238E27FC236}">
                      <a16:creationId xmlns:a16="http://schemas.microsoft.com/office/drawing/2014/main" id="{5F69771F-2456-4621-8C20-70F43E6467A6}"/>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7" name="Arrow: Chevron 316">
                  <a:extLst>
                    <a:ext uri="{FF2B5EF4-FFF2-40B4-BE49-F238E27FC236}">
                      <a16:creationId xmlns:a16="http://schemas.microsoft.com/office/drawing/2014/main" id="{3050CD7B-D828-4C82-8F4D-55FD274DAE9A}"/>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8" name="Arrow: Chevron 317">
                  <a:extLst>
                    <a:ext uri="{FF2B5EF4-FFF2-40B4-BE49-F238E27FC236}">
                      <a16:creationId xmlns:a16="http://schemas.microsoft.com/office/drawing/2014/main" id="{C770BB80-6A7A-47DA-9176-9D760C674A83}"/>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9" name="Arrow: Chevron 318">
                  <a:extLst>
                    <a:ext uri="{FF2B5EF4-FFF2-40B4-BE49-F238E27FC236}">
                      <a16:creationId xmlns:a16="http://schemas.microsoft.com/office/drawing/2014/main" id="{E4C3D33A-F4C9-464E-BF5B-86FD5104E100}"/>
                    </a:ext>
                  </a:extLst>
                </p:cNvPr>
                <p:cNvSpPr/>
                <p:nvPr/>
              </p:nvSpPr>
              <p:spPr>
                <a:xfrm rot="7822729">
                  <a:off x="5116460" y="304637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0" name="Arrow: Chevron 319">
                  <a:extLst>
                    <a:ext uri="{FF2B5EF4-FFF2-40B4-BE49-F238E27FC236}">
                      <a16:creationId xmlns:a16="http://schemas.microsoft.com/office/drawing/2014/main" id="{C8B1A803-9F75-4E5C-BBAB-EDF2A8C3A4AD}"/>
                    </a:ext>
                  </a:extLst>
                </p:cNvPr>
                <p:cNvSpPr/>
                <p:nvPr/>
              </p:nvSpPr>
              <p:spPr>
                <a:xfrm rot="7822729">
                  <a:off x="4911053" y="315156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1" name="Arrow: Chevron 320">
                  <a:extLst>
                    <a:ext uri="{FF2B5EF4-FFF2-40B4-BE49-F238E27FC236}">
                      <a16:creationId xmlns:a16="http://schemas.microsoft.com/office/drawing/2014/main" id="{E2DFAC1D-E2B5-4EEE-A510-361A17B7864D}"/>
                    </a:ext>
                  </a:extLst>
                </p:cNvPr>
                <p:cNvSpPr/>
                <p:nvPr/>
              </p:nvSpPr>
              <p:spPr>
                <a:xfrm rot="7822729">
                  <a:off x="4721246" y="324814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2" name="Arrow: Chevron 321">
                  <a:extLst>
                    <a:ext uri="{FF2B5EF4-FFF2-40B4-BE49-F238E27FC236}">
                      <a16:creationId xmlns:a16="http://schemas.microsoft.com/office/drawing/2014/main" id="{C028BDC1-7292-4C83-876D-312628BEF99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grpSp>
            <p:nvGrpSpPr>
              <p:cNvPr id="301" name="Group 300">
                <a:extLst>
                  <a:ext uri="{FF2B5EF4-FFF2-40B4-BE49-F238E27FC236}">
                    <a16:creationId xmlns:a16="http://schemas.microsoft.com/office/drawing/2014/main" id="{F72E2351-D0FF-4800-B0DE-BFA4E261213C}"/>
                  </a:ext>
                </a:extLst>
              </p:cNvPr>
              <p:cNvGrpSpPr/>
              <p:nvPr/>
            </p:nvGrpSpPr>
            <p:grpSpPr>
              <a:xfrm>
                <a:off x="5231199" y="2153759"/>
                <a:ext cx="1729599" cy="821204"/>
                <a:chOff x="4334008" y="2743426"/>
                <a:chExt cx="1729599" cy="821204"/>
              </a:xfrm>
            </p:grpSpPr>
            <p:sp>
              <p:nvSpPr>
                <p:cNvPr id="307" name="Parallelogram 306">
                  <a:extLst>
                    <a:ext uri="{FF2B5EF4-FFF2-40B4-BE49-F238E27FC236}">
                      <a16:creationId xmlns:a16="http://schemas.microsoft.com/office/drawing/2014/main" id="{599E3BAB-7FE4-4FAF-86DF-906F1D0735DD}"/>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Arrow: Chevron 307">
                  <a:extLst>
                    <a:ext uri="{FF2B5EF4-FFF2-40B4-BE49-F238E27FC236}">
                      <a16:creationId xmlns:a16="http://schemas.microsoft.com/office/drawing/2014/main" id="{C70D5E1A-94B6-46BF-96A8-8E038F9EEC54}"/>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09" name="Arrow: Chevron 308">
                  <a:extLst>
                    <a:ext uri="{FF2B5EF4-FFF2-40B4-BE49-F238E27FC236}">
                      <a16:creationId xmlns:a16="http://schemas.microsoft.com/office/drawing/2014/main" id="{A4ABC50E-D521-4085-8A3F-96D0D29B7CC9}"/>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0" name="Arrow: Chevron 309">
                  <a:extLst>
                    <a:ext uri="{FF2B5EF4-FFF2-40B4-BE49-F238E27FC236}">
                      <a16:creationId xmlns:a16="http://schemas.microsoft.com/office/drawing/2014/main" id="{F57A724D-A1A0-4B6E-B995-492A4BFA425B}"/>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1" name="Arrow: Chevron 310">
                  <a:extLst>
                    <a:ext uri="{FF2B5EF4-FFF2-40B4-BE49-F238E27FC236}">
                      <a16:creationId xmlns:a16="http://schemas.microsoft.com/office/drawing/2014/main" id="{63F403E1-6B81-428B-AFD1-FC913880256A}"/>
                    </a:ext>
                  </a:extLst>
                </p:cNvPr>
                <p:cNvSpPr/>
                <p:nvPr/>
              </p:nvSpPr>
              <p:spPr>
                <a:xfrm rot="7822729">
                  <a:off x="5116460" y="304455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2" name="Arrow: Chevron 311">
                  <a:extLst>
                    <a:ext uri="{FF2B5EF4-FFF2-40B4-BE49-F238E27FC236}">
                      <a16:creationId xmlns:a16="http://schemas.microsoft.com/office/drawing/2014/main" id="{01C296AE-6C19-4A0B-935C-5BEF7C6CBB57}"/>
                    </a:ext>
                  </a:extLst>
                </p:cNvPr>
                <p:cNvSpPr/>
                <p:nvPr/>
              </p:nvSpPr>
              <p:spPr>
                <a:xfrm rot="7822729">
                  <a:off x="4911053" y="314612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3" name="Arrow: Chevron 312">
                  <a:extLst>
                    <a:ext uri="{FF2B5EF4-FFF2-40B4-BE49-F238E27FC236}">
                      <a16:creationId xmlns:a16="http://schemas.microsoft.com/office/drawing/2014/main" id="{8451DEC5-7696-4190-BA6B-A0EDBA4263DA}"/>
                    </a:ext>
                  </a:extLst>
                </p:cNvPr>
                <p:cNvSpPr/>
                <p:nvPr/>
              </p:nvSpPr>
              <p:spPr>
                <a:xfrm rot="7822729">
                  <a:off x="4721246" y="324270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4" name="Arrow: Chevron 313">
                  <a:extLst>
                    <a:ext uri="{FF2B5EF4-FFF2-40B4-BE49-F238E27FC236}">
                      <a16:creationId xmlns:a16="http://schemas.microsoft.com/office/drawing/2014/main" id="{4607B566-7355-4096-B659-7071B4AF3D2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sp>
            <p:nvSpPr>
              <p:cNvPr id="302" name="Oval 301">
                <a:extLst>
                  <a:ext uri="{FF2B5EF4-FFF2-40B4-BE49-F238E27FC236}">
                    <a16:creationId xmlns:a16="http://schemas.microsoft.com/office/drawing/2014/main" id="{21009F5C-F462-426B-AB21-5AF2C83C6F3B}"/>
                  </a:ext>
                </a:extLst>
              </p:cNvPr>
              <p:cNvSpPr/>
              <p:nvPr/>
            </p:nvSpPr>
            <p:spPr>
              <a:xfrm>
                <a:off x="6876740" y="226339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C7C95DF4-5038-4680-9089-0122A318C37D}"/>
                  </a:ext>
                </a:extLst>
              </p:cNvPr>
              <p:cNvSpPr/>
              <p:nvPr/>
            </p:nvSpPr>
            <p:spPr>
              <a:xfrm>
                <a:off x="5445170" y="297695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304" name="Oval 303">
                <a:extLst>
                  <a:ext uri="{FF2B5EF4-FFF2-40B4-BE49-F238E27FC236}">
                    <a16:creationId xmlns:a16="http://schemas.microsoft.com/office/drawing/2014/main" id="{37A59B77-7E48-4B59-B6D3-598FFEEDB76D}"/>
                  </a:ext>
                </a:extLst>
              </p:cNvPr>
              <p:cNvSpPr/>
              <p:nvPr/>
            </p:nvSpPr>
            <p:spPr>
              <a:xfrm>
                <a:off x="5276265" y="2883245"/>
                <a:ext cx="36000" cy="360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06" name="Straight Connector 305">
                <a:extLst>
                  <a:ext uri="{FF2B5EF4-FFF2-40B4-BE49-F238E27FC236}">
                    <a16:creationId xmlns:a16="http://schemas.microsoft.com/office/drawing/2014/main" id="{3DBDD0AA-C708-474E-AB26-7C7A061FAA8D}"/>
                  </a:ext>
                </a:extLst>
              </p:cNvPr>
              <p:cNvCxnSpPr>
                <a:cxnSpLocks/>
              </p:cNvCxnSpPr>
              <p:nvPr/>
            </p:nvCxnSpPr>
            <p:spPr>
              <a:xfrm>
                <a:off x="5324647" y="2896701"/>
                <a:ext cx="118839" cy="70973"/>
              </a:xfrm>
              <a:prstGeom prst="line">
                <a:avLst/>
              </a:prstGeom>
              <a:ln w="6350">
                <a:solidFill>
                  <a:srgbClr val="999999"/>
                </a:solidFill>
              </a:ln>
            </p:spPr>
            <p:style>
              <a:lnRef idx="2">
                <a:schemeClr val="accent1"/>
              </a:lnRef>
              <a:fillRef idx="0">
                <a:schemeClr val="accent1"/>
              </a:fillRef>
              <a:effectRef idx="1">
                <a:schemeClr val="accent1"/>
              </a:effectRef>
              <a:fontRef idx="minor">
                <a:schemeClr val="tx1"/>
              </a:fontRef>
            </p:style>
          </p:cxnSp>
        </p:grpSp>
        <p:sp>
          <p:nvSpPr>
            <p:cNvPr id="323" name="Rectangle 322">
              <a:extLst>
                <a:ext uri="{FF2B5EF4-FFF2-40B4-BE49-F238E27FC236}">
                  <a16:creationId xmlns:a16="http://schemas.microsoft.com/office/drawing/2014/main" id="{566BCA7B-9959-42FD-8481-418F0FA8207C}"/>
                </a:ext>
              </a:extLst>
            </p:cNvPr>
            <p:cNvSpPr/>
            <p:nvPr/>
          </p:nvSpPr>
          <p:spPr>
            <a:xfrm rot="10800000">
              <a:off x="-592195" y="4853879"/>
              <a:ext cx="142884" cy="78966"/>
            </a:xfrm>
            <a:prstGeom prst="rect">
              <a:avLst/>
            </a:prstGeom>
            <a:solidFill>
              <a:schemeClr val="tx1">
                <a:lumMod val="65000"/>
                <a:lumOff val="35000"/>
              </a:schemeClr>
            </a:solidFill>
            <a:ln>
              <a:noFill/>
            </a:ln>
            <a:scene3d>
              <a:camera prst="orthographicFront">
                <a:rot lat="600000" lon="600000" rev="0"/>
              </a:camera>
              <a:lightRig rig="threePt" dir="t"/>
            </a:scene3d>
            <a:sp3d>
              <a:bevelT w="25400" h="254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CA5AC56A-A73E-45F0-BC47-7F6F6980B457}"/>
                </a:ext>
              </a:extLst>
            </p:cNvPr>
            <p:cNvSpPr/>
            <p:nvPr/>
          </p:nvSpPr>
          <p:spPr>
            <a:xfrm rot="10800000">
              <a:off x="-608890" y="4895835"/>
              <a:ext cx="208988" cy="45719"/>
            </a:xfrm>
            <a:prstGeom prst="rect">
              <a:avLst/>
            </a:prstGeom>
            <a:solidFill>
              <a:schemeClr val="tx1">
                <a:lumMod val="65000"/>
                <a:lumOff val="35000"/>
              </a:schemeClr>
            </a:solidFill>
            <a:ln>
              <a:noFill/>
            </a:ln>
            <a:scene3d>
              <a:camera prst="orthographicFront">
                <a:rot lat="600000" lon="600000" rev="0"/>
              </a:camera>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5" name="Partial Circle 324">
              <a:extLst>
                <a:ext uri="{FF2B5EF4-FFF2-40B4-BE49-F238E27FC236}">
                  <a16:creationId xmlns:a16="http://schemas.microsoft.com/office/drawing/2014/main" id="{A4C0DB60-4E18-4BDB-A01E-C498BFB9DFC9}"/>
                </a:ext>
              </a:extLst>
            </p:cNvPr>
            <p:cNvSpPr/>
            <p:nvPr/>
          </p:nvSpPr>
          <p:spPr>
            <a:xfrm rot="10800000">
              <a:off x="-555179" y="4796359"/>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6" name="Partial Circle 325">
              <a:extLst>
                <a:ext uri="{FF2B5EF4-FFF2-40B4-BE49-F238E27FC236}">
                  <a16:creationId xmlns:a16="http://schemas.microsoft.com/office/drawing/2014/main" id="{4E44C8EC-E88E-4DDE-A471-68EBF6607FFC}"/>
                </a:ext>
              </a:extLst>
            </p:cNvPr>
            <p:cNvSpPr/>
            <p:nvPr/>
          </p:nvSpPr>
          <p:spPr>
            <a:xfrm rot="10800000" flipH="1">
              <a:off x="-608394" y="4792121"/>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8" name="Cylinder 327">
              <a:extLst>
                <a:ext uri="{FF2B5EF4-FFF2-40B4-BE49-F238E27FC236}">
                  <a16:creationId xmlns:a16="http://schemas.microsoft.com/office/drawing/2014/main" id="{1C31BF6F-7CC4-48B8-9A36-6DCEEACD0C1E}"/>
                </a:ext>
              </a:extLst>
            </p:cNvPr>
            <p:cNvSpPr/>
            <p:nvPr/>
          </p:nvSpPr>
          <p:spPr>
            <a:xfrm rot="8360126">
              <a:off x="-822068" y="4337631"/>
              <a:ext cx="125186"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9" name="Cylinder 328">
              <a:extLst>
                <a:ext uri="{FF2B5EF4-FFF2-40B4-BE49-F238E27FC236}">
                  <a16:creationId xmlns:a16="http://schemas.microsoft.com/office/drawing/2014/main" id="{F6B196BE-0369-459D-B753-8EFCF9DB217B}"/>
                </a:ext>
              </a:extLst>
            </p:cNvPr>
            <p:cNvSpPr/>
            <p:nvPr/>
          </p:nvSpPr>
          <p:spPr>
            <a:xfrm rot="1743184">
              <a:off x="-1039672" y="4385993"/>
              <a:ext cx="125186" cy="51234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0" name="Cylinder 329">
              <a:extLst>
                <a:ext uri="{FF2B5EF4-FFF2-40B4-BE49-F238E27FC236}">
                  <a16:creationId xmlns:a16="http://schemas.microsoft.com/office/drawing/2014/main" id="{1E59349D-9F46-4878-80EF-9058FEA605D3}"/>
                </a:ext>
              </a:extLst>
            </p:cNvPr>
            <p:cNvSpPr/>
            <p:nvPr/>
          </p:nvSpPr>
          <p:spPr>
            <a:xfrm rot="3596905">
              <a:off x="-1128209" y="4674583"/>
              <a:ext cx="162530" cy="34233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1" name="Parallelogram 330">
              <a:extLst>
                <a:ext uri="{FF2B5EF4-FFF2-40B4-BE49-F238E27FC236}">
                  <a16:creationId xmlns:a16="http://schemas.microsoft.com/office/drawing/2014/main" id="{A9649F15-76BB-40A5-B73E-073C5C9F791F}"/>
                </a:ext>
              </a:extLst>
            </p:cNvPr>
            <p:cNvSpPr/>
            <p:nvPr/>
          </p:nvSpPr>
          <p:spPr>
            <a:xfrm>
              <a:off x="-1215967" y="4829014"/>
              <a:ext cx="322498" cy="134832"/>
            </a:xfrm>
            <a:prstGeom prst="parallelogram">
              <a:avLst>
                <a:gd name="adj" fmla="val 48211"/>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2" name="Parallelogram 331">
              <a:extLst>
                <a:ext uri="{FF2B5EF4-FFF2-40B4-BE49-F238E27FC236}">
                  <a16:creationId xmlns:a16="http://schemas.microsoft.com/office/drawing/2014/main" id="{F2082264-1D55-4CBF-AD43-BF3CB60F1328}"/>
                </a:ext>
              </a:extLst>
            </p:cNvPr>
            <p:cNvSpPr/>
            <p:nvPr/>
          </p:nvSpPr>
          <p:spPr>
            <a:xfrm>
              <a:off x="-1215967" y="4896504"/>
              <a:ext cx="183706" cy="67342"/>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3" name="Cylinder 332">
              <a:extLst>
                <a:ext uri="{FF2B5EF4-FFF2-40B4-BE49-F238E27FC236}">
                  <a16:creationId xmlns:a16="http://schemas.microsoft.com/office/drawing/2014/main" id="{B38EB687-7B8D-4915-9EF0-101011D17A62}"/>
                </a:ext>
              </a:extLst>
            </p:cNvPr>
            <p:cNvSpPr/>
            <p:nvPr/>
          </p:nvSpPr>
          <p:spPr>
            <a:xfrm>
              <a:off x="-1227549" y="5069416"/>
              <a:ext cx="288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4" name="Cylinder 333">
              <a:extLst>
                <a:ext uri="{FF2B5EF4-FFF2-40B4-BE49-F238E27FC236}">
                  <a16:creationId xmlns:a16="http://schemas.microsoft.com/office/drawing/2014/main" id="{92E64086-A7F1-4370-BC1D-DACC2B20FFDA}"/>
                </a:ext>
              </a:extLst>
            </p:cNvPr>
            <p:cNvSpPr/>
            <p:nvPr/>
          </p:nvSpPr>
          <p:spPr>
            <a:xfrm rot="8360126">
              <a:off x="-670011" y="4498410"/>
              <a:ext cx="98663"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5" name="Chord 334">
              <a:extLst>
                <a:ext uri="{FF2B5EF4-FFF2-40B4-BE49-F238E27FC236}">
                  <a16:creationId xmlns:a16="http://schemas.microsoft.com/office/drawing/2014/main" id="{86095213-DE2E-4091-BEC0-464EBD1E2E13}"/>
                </a:ext>
              </a:extLst>
            </p:cNvPr>
            <p:cNvSpPr/>
            <p:nvPr/>
          </p:nvSpPr>
          <p:spPr>
            <a:xfrm>
              <a:off x="-608514" y="4717378"/>
              <a:ext cx="159203" cy="112654"/>
            </a:xfrm>
            <a:prstGeom prst="chord">
              <a:avLst>
                <a:gd name="adj1" fmla="val 8413946"/>
                <a:gd name="adj2" fmla="val 24959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6" name="Cylinder 335">
              <a:extLst>
                <a:ext uri="{FF2B5EF4-FFF2-40B4-BE49-F238E27FC236}">
                  <a16:creationId xmlns:a16="http://schemas.microsoft.com/office/drawing/2014/main" id="{69BE9CFF-05F2-470A-BB76-2FC5D7D7E3D8}"/>
                </a:ext>
              </a:extLst>
            </p:cNvPr>
            <p:cNvSpPr/>
            <p:nvPr/>
          </p:nvSpPr>
          <p:spPr>
            <a:xfrm>
              <a:off x="-577403" y="4770898"/>
              <a:ext cx="109748" cy="112654"/>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46" name="Straight Connector 345">
              <a:extLst>
                <a:ext uri="{FF2B5EF4-FFF2-40B4-BE49-F238E27FC236}">
                  <a16:creationId xmlns:a16="http://schemas.microsoft.com/office/drawing/2014/main" id="{C7716403-C6B7-427A-9CD1-67659F8EAAF9}"/>
                </a:ext>
              </a:extLst>
            </p:cNvPr>
            <p:cNvCxnSpPr>
              <a:cxnSpLocks/>
            </p:cNvCxnSpPr>
            <p:nvPr/>
          </p:nvCxnSpPr>
          <p:spPr>
            <a:xfrm flipH="1">
              <a:off x="-1112544" y="4484497"/>
              <a:ext cx="163728" cy="291448"/>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7" name="Parallelogram 346">
              <a:extLst>
                <a:ext uri="{FF2B5EF4-FFF2-40B4-BE49-F238E27FC236}">
                  <a16:creationId xmlns:a16="http://schemas.microsoft.com/office/drawing/2014/main" id="{D88813D5-5E05-4763-920B-8A83B17BB541}"/>
                </a:ext>
              </a:extLst>
            </p:cNvPr>
            <p:cNvSpPr/>
            <p:nvPr/>
          </p:nvSpPr>
          <p:spPr>
            <a:xfrm rot="2906364">
              <a:off x="-699031" y="4656677"/>
              <a:ext cx="214408" cy="85976"/>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Oval 347">
              <a:extLst>
                <a:ext uri="{FF2B5EF4-FFF2-40B4-BE49-F238E27FC236}">
                  <a16:creationId xmlns:a16="http://schemas.microsoft.com/office/drawing/2014/main" id="{507A4BB3-86E6-43F9-ADAD-AD4B322FE52A}"/>
                </a:ext>
              </a:extLst>
            </p:cNvPr>
            <p:cNvSpPr/>
            <p:nvPr/>
          </p:nvSpPr>
          <p:spPr>
            <a:xfrm rot="20974978">
              <a:off x="-578280" y="4758063"/>
              <a:ext cx="117429" cy="71839"/>
            </a:xfrm>
            <a:prstGeom prst="ellipse">
              <a:avLst/>
            </a:prstGeom>
            <a:gradFill flip="none" rotWithShape="1">
              <a:gsLst>
                <a:gs pos="52000">
                  <a:srgbClr val="D75717"/>
                </a:gs>
                <a:gs pos="18000">
                  <a:schemeClr val="accent2">
                    <a:lumMod val="75000"/>
                  </a:schemeClr>
                </a:gs>
              </a:gsLst>
              <a:lin ang="2700000" scaled="1"/>
              <a:tileRect/>
            </a:gradFill>
            <a:ln w="31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Oval 351">
              <a:extLst>
                <a:ext uri="{FF2B5EF4-FFF2-40B4-BE49-F238E27FC236}">
                  <a16:creationId xmlns:a16="http://schemas.microsoft.com/office/drawing/2014/main" id="{A3656600-A3C2-4829-BFCC-8B035B6D2074}"/>
                </a:ext>
              </a:extLst>
            </p:cNvPr>
            <p:cNvSpPr/>
            <p:nvPr/>
          </p:nvSpPr>
          <p:spPr>
            <a:xfrm rot="18397400">
              <a:off x="-988944" y="4423154"/>
              <a:ext cx="196871" cy="126136"/>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3" name="Oval 352">
              <a:extLst>
                <a:ext uri="{FF2B5EF4-FFF2-40B4-BE49-F238E27FC236}">
                  <a16:creationId xmlns:a16="http://schemas.microsoft.com/office/drawing/2014/main" id="{F891FE0D-FA72-49A7-BC55-3CE9734C1594}"/>
                </a:ext>
              </a:extLst>
            </p:cNvPr>
            <p:cNvSpPr/>
            <p:nvPr/>
          </p:nvSpPr>
          <p:spPr>
            <a:xfrm rot="1972884">
              <a:off x="-876797" y="4388664"/>
              <a:ext cx="70916" cy="85360"/>
            </a:xfrm>
            <a:prstGeom prst="ellipse">
              <a:avLst/>
            </a:prstGeom>
            <a:pattFill prst="wdDnDiag">
              <a:fgClr>
                <a:schemeClr val="bg1">
                  <a:lumMod val="85000"/>
                </a:schemeClr>
              </a:fgClr>
              <a:bgClr>
                <a:schemeClr val="bg1"/>
              </a:bgClr>
            </a:patt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2" name="Oval 371">
              <a:extLst>
                <a:ext uri="{FF2B5EF4-FFF2-40B4-BE49-F238E27FC236}">
                  <a16:creationId xmlns:a16="http://schemas.microsoft.com/office/drawing/2014/main" id="{C0129CCC-408A-4E5D-984B-0DCFBF3FE2EA}"/>
                </a:ext>
              </a:extLst>
            </p:cNvPr>
            <p:cNvSpPr/>
            <p:nvPr/>
          </p:nvSpPr>
          <p:spPr>
            <a:xfrm rot="18397400">
              <a:off x="-1086539" y="4726246"/>
              <a:ext cx="196871" cy="175120"/>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522B9B1C-3D67-4254-9B65-268B442B4693}"/>
                </a:ext>
              </a:extLst>
            </p:cNvPr>
            <p:cNvSpPr/>
            <p:nvPr/>
          </p:nvSpPr>
          <p:spPr>
            <a:xfrm rot="16200000">
              <a:off x="-1183678" y="4835650"/>
              <a:ext cx="196871" cy="261448"/>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6" name="Straight Connector 375">
              <a:extLst>
                <a:ext uri="{FF2B5EF4-FFF2-40B4-BE49-F238E27FC236}">
                  <a16:creationId xmlns:a16="http://schemas.microsoft.com/office/drawing/2014/main" id="{98304A94-C835-48F8-AB19-EB0F9300B389}"/>
                </a:ext>
              </a:extLst>
            </p:cNvPr>
            <p:cNvCxnSpPr>
              <a:cxnSpLocks/>
            </p:cNvCxnSpPr>
            <p:nvPr/>
          </p:nvCxnSpPr>
          <p:spPr>
            <a:xfrm>
              <a:off x="-1202350" y="4893690"/>
              <a:ext cx="0" cy="180000"/>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7" name="Oval 376">
              <a:extLst>
                <a:ext uri="{FF2B5EF4-FFF2-40B4-BE49-F238E27FC236}">
                  <a16:creationId xmlns:a16="http://schemas.microsoft.com/office/drawing/2014/main" id="{5C553FD1-2125-4BD9-8B27-BE1E4F4A9B68}"/>
                </a:ext>
              </a:extLst>
            </p:cNvPr>
            <p:cNvSpPr/>
            <p:nvPr/>
          </p:nvSpPr>
          <p:spPr>
            <a:xfrm>
              <a:off x="-1227550" y="5058424"/>
              <a:ext cx="288000" cy="55471"/>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8" name="Straight Connector 377">
              <a:extLst>
                <a:ext uri="{FF2B5EF4-FFF2-40B4-BE49-F238E27FC236}">
                  <a16:creationId xmlns:a16="http://schemas.microsoft.com/office/drawing/2014/main" id="{1BA85C83-0C36-44FF-8035-11945722E054}"/>
                </a:ext>
              </a:extLst>
            </p:cNvPr>
            <p:cNvCxnSpPr>
              <a:cxnSpLocks/>
            </p:cNvCxnSpPr>
            <p:nvPr/>
          </p:nvCxnSpPr>
          <p:spPr>
            <a:xfrm flipH="1">
              <a:off x="-1022860" y="4756526"/>
              <a:ext cx="57780" cy="102423"/>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5513924E-73BE-474D-AF04-E3B942B6167F}"/>
                </a:ext>
              </a:extLst>
            </p:cNvPr>
            <p:cNvCxnSpPr>
              <a:cxnSpLocks/>
            </p:cNvCxnSpPr>
            <p:nvPr/>
          </p:nvCxnSpPr>
          <p:spPr>
            <a:xfrm flipH="1">
              <a:off x="-732879" y="4643278"/>
              <a:ext cx="1259114" cy="6223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1CBDF131-E92B-67BF-DA38-F5F840B591A3}"/>
              </a:ext>
            </a:extLst>
          </p:cNvPr>
          <p:cNvSpPr/>
          <p:nvPr/>
        </p:nvSpPr>
        <p:spPr>
          <a:xfrm>
            <a:off x="6478190" y="3081004"/>
            <a:ext cx="548318"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A3591F7-BB23-C312-6E6A-0E0F44080454}"/>
              </a:ext>
            </a:extLst>
          </p:cNvPr>
          <p:cNvSpPr/>
          <p:nvPr/>
        </p:nvSpPr>
        <p:spPr>
          <a:xfrm>
            <a:off x="5966273" y="3034450"/>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3E9FC28-1F8A-5693-E113-75A38D946156}"/>
              </a:ext>
            </a:extLst>
          </p:cNvPr>
          <p:cNvSpPr/>
          <p:nvPr/>
        </p:nvSpPr>
        <p:spPr>
          <a:xfrm>
            <a:off x="6263901" y="2703135"/>
            <a:ext cx="541598"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2BD98A0-6926-F7BB-6645-1A77F061DCF2}"/>
              </a:ext>
            </a:extLst>
          </p:cNvPr>
          <p:cNvSpPr/>
          <p:nvPr/>
        </p:nvSpPr>
        <p:spPr>
          <a:xfrm>
            <a:off x="6145655" y="3049980"/>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3FFF7712-264F-D631-F991-2BE48EA83D25}"/>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9989C638-C400-8AE2-7DA4-9274247D215D}"/>
              </a:ext>
            </a:extLst>
          </p:cNvPr>
          <p:cNvGrpSpPr/>
          <p:nvPr/>
        </p:nvGrpSpPr>
        <p:grpSpPr>
          <a:xfrm>
            <a:off x="6220064" y="3108277"/>
            <a:ext cx="143228" cy="263234"/>
            <a:chOff x="8633226" y="465774"/>
            <a:chExt cx="143228" cy="263234"/>
          </a:xfrm>
          <a:scene3d>
            <a:camera prst="orthographicFront">
              <a:rot lat="1200000" lon="3600000" rev="0"/>
            </a:camera>
            <a:lightRig rig="threePt" dir="t"/>
          </a:scene3d>
        </p:grpSpPr>
        <p:grpSp>
          <p:nvGrpSpPr>
            <p:cNvPr id="79" name="Group 78">
              <a:extLst>
                <a:ext uri="{FF2B5EF4-FFF2-40B4-BE49-F238E27FC236}">
                  <a16:creationId xmlns:a16="http://schemas.microsoft.com/office/drawing/2014/main" id="{DC5E4E1D-A79D-75BA-D933-EA324478A846}"/>
                </a:ext>
              </a:extLst>
            </p:cNvPr>
            <p:cNvGrpSpPr/>
            <p:nvPr/>
          </p:nvGrpSpPr>
          <p:grpSpPr>
            <a:xfrm>
              <a:off x="8633226" y="465774"/>
              <a:ext cx="143228" cy="263234"/>
              <a:chOff x="8633226" y="465774"/>
              <a:chExt cx="143228" cy="263234"/>
            </a:xfrm>
          </p:grpSpPr>
          <p:sp>
            <p:nvSpPr>
              <p:cNvPr id="49" name="Oval 48">
                <a:extLst>
                  <a:ext uri="{FF2B5EF4-FFF2-40B4-BE49-F238E27FC236}">
                    <a16:creationId xmlns:a16="http://schemas.microsoft.com/office/drawing/2014/main" id="{48C03AC4-6788-020D-96CA-D2ADBFBFF2C7}"/>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C6A35648-8790-8562-223D-DE25559255C1}"/>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0F7E5584-94A9-8A29-AC18-40101445E8CC}"/>
                  </a:ext>
                </a:extLst>
              </p:cNvPr>
              <p:cNvGrpSpPr/>
              <p:nvPr/>
            </p:nvGrpSpPr>
            <p:grpSpPr>
              <a:xfrm>
                <a:off x="8633226" y="602580"/>
                <a:ext cx="141129" cy="126428"/>
                <a:chOff x="8633226" y="602580"/>
                <a:chExt cx="141129" cy="126428"/>
              </a:xfrm>
              <a:solidFill>
                <a:schemeClr val="bg1">
                  <a:lumMod val="95000"/>
                </a:schemeClr>
              </a:solidFill>
            </p:grpSpPr>
            <p:sp>
              <p:nvSpPr>
                <p:cNvPr id="56" name="Oval 55">
                  <a:extLst>
                    <a:ext uri="{FF2B5EF4-FFF2-40B4-BE49-F238E27FC236}">
                      <a16:creationId xmlns:a16="http://schemas.microsoft.com/office/drawing/2014/main" id="{4C8379B1-B986-FAC3-3E68-790061059C49}"/>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39A8767-C894-D584-F394-DA302CB1F0C8}"/>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40099233-BC1E-9EFE-F040-1A4E21887B8E}"/>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F4B5F68-BF8A-21ED-1477-BBDADDB72D7D}"/>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B7ECAFB4-FBB8-A6D6-53D8-8F311AA63620}"/>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C2BCE51A-7B6F-047B-142E-973AC518D341}"/>
                  </a:ext>
                </a:extLst>
              </p:cNvPr>
              <p:cNvGrpSpPr/>
              <p:nvPr/>
            </p:nvGrpSpPr>
            <p:grpSpPr>
              <a:xfrm flipH="1">
                <a:off x="8635325" y="599671"/>
                <a:ext cx="141129" cy="126428"/>
                <a:chOff x="8633226" y="602580"/>
                <a:chExt cx="141129" cy="126428"/>
              </a:xfrm>
              <a:solidFill>
                <a:schemeClr val="bg1">
                  <a:lumMod val="95000"/>
                </a:schemeClr>
              </a:solidFill>
            </p:grpSpPr>
            <p:sp>
              <p:nvSpPr>
                <p:cNvPr id="70" name="Oval 69">
                  <a:extLst>
                    <a:ext uri="{FF2B5EF4-FFF2-40B4-BE49-F238E27FC236}">
                      <a16:creationId xmlns:a16="http://schemas.microsoft.com/office/drawing/2014/main" id="{D6242F89-218A-D300-E2E8-460227D0466F}"/>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9018989-29A1-8C79-8E3F-B9980E20AAA0}"/>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0441B1A0-B38D-ECAB-FA26-3F356CA30D1B}"/>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B15DACF3-380A-3032-C9B9-159F17A29166}"/>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8D8805FF-3407-4449-EC41-C46E7F6FC006}"/>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1" name="Oval 50">
              <a:extLst>
                <a:ext uri="{FF2B5EF4-FFF2-40B4-BE49-F238E27FC236}">
                  <a16:creationId xmlns:a16="http://schemas.microsoft.com/office/drawing/2014/main" id="{665D77B5-D7AE-0C31-735D-69680F185CE0}"/>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FF60844-3678-1959-9488-264128026B25}"/>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4FF8AA5D-47DA-55F8-7B03-49B7C465F304}"/>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90" name="Group 89">
              <a:extLst>
                <a:ext uri="{FF2B5EF4-FFF2-40B4-BE49-F238E27FC236}">
                  <a16:creationId xmlns:a16="http://schemas.microsoft.com/office/drawing/2014/main" id="{B929713F-BFCE-B389-D7C1-8ECC42DBC017}"/>
                </a:ext>
              </a:extLst>
            </p:cNvPr>
            <p:cNvGrpSpPr/>
            <p:nvPr/>
          </p:nvGrpSpPr>
          <p:grpSpPr>
            <a:xfrm>
              <a:off x="8633226" y="465774"/>
              <a:ext cx="143228" cy="263234"/>
              <a:chOff x="8633226" y="465774"/>
              <a:chExt cx="143228" cy="263234"/>
            </a:xfrm>
          </p:grpSpPr>
          <p:sp>
            <p:nvSpPr>
              <p:cNvPr id="95" name="Oval 94">
                <a:extLst>
                  <a:ext uri="{FF2B5EF4-FFF2-40B4-BE49-F238E27FC236}">
                    <a16:creationId xmlns:a16="http://schemas.microsoft.com/office/drawing/2014/main" id="{C95EFF4B-638C-7F11-DE2B-F3C9DD3FE07B}"/>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E719A244-08DB-1B4F-F219-363005B67DFB}"/>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E1AD4BFB-01ED-B2FE-F8DD-3FBCCA9EF843}"/>
                  </a:ext>
                </a:extLst>
              </p:cNvPr>
              <p:cNvGrpSpPr/>
              <p:nvPr/>
            </p:nvGrpSpPr>
            <p:grpSpPr>
              <a:xfrm>
                <a:off x="8633226" y="602580"/>
                <a:ext cx="141129" cy="126428"/>
                <a:chOff x="8633226" y="602580"/>
                <a:chExt cx="141129" cy="126428"/>
              </a:xfrm>
              <a:solidFill>
                <a:schemeClr val="bg1">
                  <a:lumMod val="95000"/>
                </a:schemeClr>
              </a:solidFill>
            </p:grpSpPr>
            <p:sp>
              <p:nvSpPr>
                <p:cNvPr id="108" name="Oval 107">
                  <a:extLst>
                    <a:ext uri="{FF2B5EF4-FFF2-40B4-BE49-F238E27FC236}">
                      <a16:creationId xmlns:a16="http://schemas.microsoft.com/office/drawing/2014/main" id="{CFB6AD70-5B0C-7F76-B50D-E6F5836E8627}"/>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8E2A735-06A1-D5F2-C695-004AE99987B3}"/>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1F536202-8206-61ED-40CB-DC1F98948BBC}"/>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A48F315F-8A62-B968-A003-46B3126EEDD8}"/>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6446F1B1-3691-8939-D0AD-19557566BE22}"/>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E50ABA9D-0251-D005-90BA-76424AA73276}"/>
                  </a:ext>
                </a:extLst>
              </p:cNvPr>
              <p:cNvGrpSpPr/>
              <p:nvPr/>
            </p:nvGrpSpPr>
            <p:grpSpPr>
              <a:xfrm flipH="1">
                <a:off x="8635325" y="599671"/>
                <a:ext cx="141129" cy="126428"/>
                <a:chOff x="8633226" y="602580"/>
                <a:chExt cx="141129" cy="126428"/>
              </a:xfrm>
              <a:solidFill>
                <a:schemeClr val="bg1">
                  <a:lumMod val="95000"/>
                </a:schemeClr>
              </a:solidFill>
            </p:grpSpPr>
            <p:sp>
              <p:nvSpPr>
                <p:cNvPr id="99" name="Oval 98">
                  <a:extLst>
                    <a:ext uri="{FF2B5EF4-FFF2-40B4-BE49-F238E27FC236}">
                      <a16:creationId xmlns:a16="http://schemas.microsoft.com/office/drawing/2014/main" id="{112D46E8-7FFB-3577-C4D3-FD5A201A32B2}"/>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70516F48-5C8B-797E-F8DE-289DEFD4B215}"/>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051D1AB9-F0CD-4469-1FD1-3985C6ECA63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6C10E1CB-EC36-8464-8EF4-93CC87D9C2FE}"/>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2CFFB2DC-5D53-1FA5-B483-1636AD471579}"/>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3" name="Oval 92">
              <a:extLst>
                <a:ext uri="{FF2B5EF4-FFF2-40B4-BE49-F238E27FC236}">
                  <a16:creationId xmlns:a16="http://schemas.microsoft.com/office/drawing/2014/main" id="{F438C497-66E9-53FA-64ED-18C80AFC0D44}"/>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473F256C-775A-65E3-221D-F340AAB6CF78}"/>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2" name="Straight Connector 111">
            <a:extLst>
              <a:ext uri="{FF2B5EF4-FFF2-40B4-BE49-F238E27FC236}">
                <a16:creationId xmlns:a16="http://schemas.microsoft.com/office/drawing/2014/main" id="{EC30FDA6-C515-4783-9625-69E23450B3BA}"/>
              </a:ext>
            </a:extLst>
          </p:cNvPr>
          <p:cNvCxnSpPr>
            <a:cxnSpLocks/>
          </p:cNvCxnSpPr>
          <p:nvPr/>
        </p:nvCxnSpPr>
        <p:spPr>
          <a:xfrm>
            <a:off x="7617498" y="3999156"/>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58323F6-08A7-434A-A154-AF792E2493DD}"/>
              </a:ext>
            </a:extLst>
          </p:cNvPr>
          <p:cNvCxnSpPr>
            <a:cxnSpLocks/>
          </p:cNvCxnSpPr>
          <p:nvPr/>
        </p:nvCxnSpPr>
        <p:spPr>
          <a:xfrm>
            <a:off x="6948514" y="374492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4C78D8-6690-4146-A8B2-59E0160DB8DE}"/>
              </a:ext>
            </a:extLst>
          </p:cNvPr>
          <p:cNvCxnSpPr>
            <a:cxnSpLocks/>
          </p:cNvCxnSpPr>
          <p:nvPr/>
        </p:nvCxnSpPr>
        <p:spPr>
          <a:xfrm>
            <a:off x="7932233" y="3987906"/>
            <a:ext cx="0" cy="180000"/>
          </a:xfrm>
          <a:prstGeom prst="line">
            <a:avLst/>
          </a:prstGeom>
          <a:ln w="38100">
            <a:solidFill>
              <a:srgbClr val="74A8A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C5DCE559-1179-42A0-BE1B-10B83D785F5D}"/>
              </a:ext>
            </a:extLst>
          </p:cNvPr>
          <p:cNvSpPr/>
          <p:nvPr/>
        </p:nvSpPr>
        <p:spPr>
          <a:xfrm>
            <a:off x="7114368" y="3415495"/>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5E35D543-9797-42C5-B67E-CD208163296A}"/>
              </a:ext>
            </a:extLst>
          </p:cNvPr>
          <p:cNvGrpSpPr/>
          <p:nvPr/>
        </p:nvGrpSpPr>
        <p:grpSpPr>
          <a:xfrm>
            <a:off x="5953095" y="3540538"/>
            <a:ext cx="1678588" cy="1405761"/>
            <a:chOff x="3691326" y="2023890"/>
            <a:chExt cx="1678588" cy="1405761"/>
          </a:xfrm>
        </p:grpSpPr>
        <p:cxnSp>
          <p:nvCxnSpPr>
            <p:cNvPr id="73" name="Straight Connector 72">
              <a:extLst>
                <a:ext uri="{FF2B5EF4-FFF2-40B4-BE49-F238E27FC236}">
                  <a16:creationId xmlns:a16="http://schemas.microsoft.com/office/drawing/2014/main" id="{151D91D4-203F-40A1-A73B-79FA64727834}"/>
                </a:ext>
              </a:extLst>
            </p:cNvPr>
            <p:cNvCxnSpPr>
              <a:cxnSpLocks/>
            </p:cNvCxnSpPr>
            <p:nvPr/>
          </p:nvCxnSpPr>
          <p:spPr>
            <a:xfrm>
              <a:off x="4326627" y="230726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05F71B1-9607-4472-B79B-4B81C425DBBC}"/>
                </a:ext>
              </a:extLst>
            </p:cNvPr>
            <p:cNvCxnSpPr>
              <a:cxnSpLocks/>
            </p:cNvCxnSpPr>
            <p:nvPr/>
          </p:nvCxnSpPr>
          <p:spPr>
            <a:xfrm flipV="1">
              <a:off x="3758718" y="2307540"/>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C5D7FD5-7AC1-477E-9E13-2535F1D4ECFF}"/>
                </a:ext>
              </a:extLst>
            </p:cNvPr>
            <p:cNvCxnSpPr>
              <a:cxnSpLocks/>
            </p:cNvCxnSpPr>
            <p:nvPr/>
          </p:nvCxnSpPr>
          <p:spPr>
            <a:xfrm flipV="1">
              <a:off x="4573385" y="2783582"/>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D59CEB2-7586-42F9-97F3-22F42B3FACC4}"/>
                </a:ext>
              </a:extLst>
            </p:cNvPr>
            <p:cNvCxnSpPr>
              <a:cxnSpLocks/>
            </p:cNvCxnSpPr>
            <p:nvPr/>
          </p:nvCxnSpPr>
          <p:spPr>
            <a:xfrm flipH="1">
              <a:off x="3758718" y="2692825"/>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7EAE67A-531E-4AB4-8674-89B546800A33}"/>
                </a:ext>
              </a:extLst>
            </p:cNvPr>
            <p:cNvCxnSpPr>
              <a:cxnSpLocks/>
            </p:cNvCxnSpPr>
            <p:nvPr/>
          </p:nvCxnSpPr>
          <p:spPr>
            <a:xfrm>
              <a:off x="3817756" y="2643720"/>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2B7FE67-0704-48BA-BB55-1217DB30F115}"/>
                </a:ext>
              </a:extLst>
            </p:cNvPr>
            <p:cNvSpPr/>
            <p:nvPr/>
          </p:nvSpPr>
          <p:spPr>
            <a:xfrm>
              <a:off x="3691326" y="2470337"/>
              <a:ext cx="864000"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E99095EA-7B83-47BF-8DD5-634237235A92}"/>
                </a:ext>
              </a:extLst>
            </p:cNvPr>
            <p:cNvSpPr/>
            <p:nvPr/>
          </p:nvSpPr>
          <p:spPr>
            <a:xfrm>
              <a:off x="4557306" y="214668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BF39F38-BE64-4449-A313-57314C3D62A2}"/>
                </a:ext>
              </a:extLst>
            </p:cNvPr>
            <p:cNvSpPr/>
            <p:nvPr/>
          </p:nvSpPr>
          <p:spPr>
            <a:xfrm>
              <a:off x="4020592" y="2278973"/>
              <a:ext cx="843393" cy="843393"/>
            </a:xfrm>
            <a:prstGeom prst="ellipse">
              <a:avLst/>
            </a:prstGeom>
            <a:gradFill flip="none" rotWithShape="1">
              <a:gsLst>
                <a:gs pos="100000">
                  <a:schemeClr val="accent3"/>
                </a:gs>
                <a:gs pos="59000">
                  <a:srgbClr val="60A899"/>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ylinder 68">
              <a:extLst>
                <a:ext uri="{FF2B5EF4-FFF2-40B4-BE49-F238E27FC236}">
                  <a16:creationId xmlns:a16="http://schemas.microsoft.com/office/drawing/2014/main" id="{046ACC41-1F01-4AAD-914E-7D5ED6107B3A}"/>
                </a:ext>
              </a:extLst>
            </p:cNvPr>
            <p:cNvSpPr/>
            <p:nvPr/>
          </p:nvSpPr>
          <p:spPr>
            <a:xfrm>
              <a:off x="4096330" y="2023890"/>
              <a:ext cx="691916" cy="398780"/>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0AA5FA36-A3C4-4979-8BAD-61A4C6AAB44F}"/>
                </a:ext>
              </a:extLst>
            </p:cNvPr>
            <p:cNvCxnSpPr>
              <a:cxnSpLocks/>
            </p:cNvCxnSpPr>
            <p:nvPr/>
          </p:nvCxnSpPr>
          <p:spPr>
            <a:xfrm>
              <a:off x="3750222" y="269592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9655FAA-6D36-4F82-9205-DD56128783FF}"/>
                </a:ext>
              </a:extLst>
            </p:cNvPr>
            <p:cNvCxnSpPr>
              <a:cxnSpLocks/>
            </p:cNvCxnSpPr>
            <p:nvPr/>
          </p:nvCxnSpPr>
          <p:spPr>
            <a:xfrm flipH="1">
              <a:off x="4577801" y="3171588"/>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163AC6-96B9-422D-9F7B-2A7BE7B0AF83}"/>
                </a:ext>
              </a:extLst>
            </p:cNvPr>
            <p:cNvCxnSpPr>
              <a:cxnSpLocks/>
            </p:cNvCxnSpPr>
            <p:nvPr/>
          </p:nvCxnSpPr>
          <p:spPr>
            <a:xfrm flipH="1">
              <a:off x="5154585" y="2783582"/>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7DB4B056-4821-4FCE-852D-D7E6A09E8DC3}"/>
                </a:ext>
              </a:extLst>
            </p:cNvPr>
            <p:cNvSpPr/>
            <p:nvPr/>
          </p:nvSpPr>
          <p:spPr>
            <a:xfrm>
              <a:off x="4227976" y="2869431"/>
              <a:ext cx="1141938"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ACBCC4D7-AC2C-426A-B6E7-8CC3477007AE}"/>
                </a:ext>
              </a:extLst>
            </p:cNvPr>
            <p:cNvSpPr/>
            <p:nvPr/>
          </p:nvSpPr>
          <p:spPr>
            <a:xfrm>
              <a:off x="4073273" y="245725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2644F4D5-BFB4-4838-9427-55322F0FC2A3}"/>
                </a:ext>
              </a:extLst>
            </p:cNvPr>
            <p:cNvCxnSpPr>
              <a:cxnSpLocks/>
            </p:cNvCxnSpPr>
            <p:nvPr/>
          </p:nvCxnSpPr>
          <p:spPr>
            <a:xfrm>
              <a:off x="4581363" y="3157144"/>
              <a:ext cx="203875" cy="2610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03AA1D3-8C09-41A2-A1B8-F33CEF1396EE}"/>
                </a:ext>
              </a:extLst>
            </p:cNvPr>
            <p:cNvCxnSpPr>
              <a:cxnSpLocks/>
            </p:cNvCxnSpPr>
            <p:nvPr/>
          </p:nvCxnSpPr>
          <p:spPr>
            <a:xfrm>
              <a:off x="4705323" y="3096515"/>
              <a:ext cx="186557" cy="24895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47FF6D4-6564-4938-94EF-D3B125FDD9A1}"/>
                </a:ext>
              </a:extLst>
            </p:cNvPr>
            <p:cNvCxnSpPr>
              <a:cxnSpLocks/>
            </p:cNvCxnSpPr>
            <p:nvPr/>
          </p:nvCxnSpPr>
          <p:spPr>
            <a:xfrm flipV="1">
              <a:off x="4628488" y="3138616"/>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D3D81F2-204A-479F-B284-9B6C1712878D}"/>
                </a:ext>
              </a:extLst>
            </p:cNvPr>
            <p:cNvCxnSpPr>
              <a:cxnSpLocks/>
            </p:cNvCxnSpPr>
            <p:nvPr/>
          </p:nvCxnSpPr>
          <p:spPr>
            <a:xfrm flipV="1">
              <a:off x="4663244" y="3181367"/>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5502C31-DEFE-4B99-9DA6-46B3431F9783}"/>
                </a:ext>
              </a:extLst>
            </p:cNvPr>
            <p:cNvCxnSpPr>
              <a:cxnSpLocks/>
            </p:cNvCxnSpPr>
            <p:nvPr/>
          </p:nvCxnSpPr>
          <p:spPr>
            <a:xfrm flipV="1">
              <a:off x="4697401" y="3227521"/>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901852C-BF35-4A20-A36D-0DD863AFFD12}"/>
                </a:ext>
              </a:extLst>
            </p:cNvPr>
            <p:cNvCxnSpPr>
              <a:cxnSpLocks/>
            </p:cNvCxnSpPr>
            <p:nvPr/>
          </p:nvCxnSpPr>
          <p:spPr>
            <a:xfrm flipV="1">
              <a:off x="4731337" y="3272359"/>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0" name="Rectangle 379">
            <a:extLst>
              <a:ext uri="{FF2B5EF4-FFF2-40B4-BE49-F238E27FC236}">
                <a16:creationId xmlns:a16="http://schemas.microsoft.com/office/drawing/2014/main" id="{09B06969-8AA6-49D5-9977-43367DB978B6}"/>
              </a:ext>
            </a:extLst>
          </p:cNvPr>
          <p:cNvSpPr/>
          <p:nvPr/>
        </p:nvSpPr>
        <p:spPr>
          <a:xfrm>
            <a:off x="7174065" y="364502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C0338658-C32A-4B81-896E-7988B5B77E46}"/>
              </a:ext>
            </a:extLst>
          </p:cNvPr>
          <p:cNvSpPr/>
          <p:nvPr/>
        </p:nvSpPr>
        <p:spPr>
          <a:xfrm rot="21234196">
            <a:off x="7168001" y="3678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7" name="Group 186">
            <a:extLst>
              <a:ext uri="{FF2B5EF4-FFF2-40B4-BE49-F238E27FC236}">
                <a16:creationId xmlns:a16="http://schemas.microsoft.com/office/drawing/2014/main" id="{215A703B-15C4-2F3A-8D6A-A607F6746E37}"/>
              </a:ext>
            </a:extLst>
          </p:cNvPr>
          <p:cNvGrpSpPr/>
          <p:nvPr/>
        </p:nvGrpSpPr>
        <p:grpSpPr>
          <a:xfrm>
            <a:off x="2235151" y="2769140"/>
            <a:ext cx="625012" cy="776648"/>
            <a:chOff x="2072687" y="2359483"/>
            <a:chExt cx="625012" cy="776648"/>
          </a:xfrm>
        </p:grpSpPr>
        <p:cxnSp>
          <p:nvCxnSpPr>
            <p:cNvPr id="169" name="Straight Connector 168">
              <a:extLst>
                <a:ext uri="{FF2B5EF4-FFF2-40B4-BE49-F238E27FC236}">
                  <a16:creationId xmlns:a16="http://schemas.microsoft.com/office/drawing/2014/main" id="{70F8F6B8-78D0-BE77-CA04-5FA7CBE99E6F}"/>
                </a:ext>
              </a:extLst>
            </p:cNvPr>
            <p:cNvCxnSpPr>
              <a:cxnSpLocks/>
            </p:cNvCxnSpPr>
            <p:nvPr/>
          </p:nvCxnSpPr>
          <p:spPr>
            <a:xfrm flipV="1">
              <a:off x="2473243" y="2361775"/>
              <a:ext cx="186649" cy="103709"/>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F75CD93-CA70-1FD1-99B2-597B5F0C0F36}"/>
                </a:ext>
              </a:extLst>
            </p:cNvPr>
            <p:cNvCxnSpPr>
              <a:cxnSpLocks/>
            </p:cNvCxnSpPr>
            <p:nvPr/>
          </p:nvCxnSpPr>
          <p:spPr>
            <a:xfrm flipV="1">
              <a:off x="2654897" y="2359483"/>
              <a:ext cx="0" cy="438662"/>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92A34C8-4482-AA0D-6526-9BDC823E313E}"/>
                </a:ext>
              </a:extLst>
            </p:cNvPr>
            <p:cNvCxnSpPr>
              <a:cxnSpLocks/>
            </p:cNvCxnSpPr>
            <p:nvPr/>
          </p:nvCxnSpPr>
          <p:spPr>
            <a:xfrm flipV="1">
              <a:off x="2117468" y="2654988"/>
              <a:ext cx="0" cy="43866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4ED3C0B-1F9E-05E0-92E9-3B74980797BC}"/>
                </a:ext>
              </a:extLst>
            </p:cNvPr>
            <p:cNvCxnSpPr>
              <a:cxnSpLocks/>
            </p:cNvCxnSpPr>
            <p:nvPr/>
          </p:nvCxnSpPr>
          <p:spPr>
            <a:xfrm flipH="1" flipV="1">
              <a:off x="2119380" y="3069983"/>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94AB3D2-0329-76A6-F71D-AAF031833999}"/>
                </a:ext>
              </a:extLst>
            </p:cNvPr>
            <p:cNvCxnSpPr>
              <a:cxnSpLocks/>
            </p:cNvCxnSpPr>
            <p:nvPr/>
          </p:nvCxnSpPr>
          <p:spPr>
            <a:xfrm flipV="1">
              <a:off x="2072687" y="3078411"/>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C98A32F-B81A-39BA-8A0F-2A56B02219DC}"/>
                </a:ext>
              </a:extLst>
            </p:cNvPr>
            <p:cNvCxnSpPr>
              <a:cxnSpLocks/>
            </p:cNvCxnSpPr>
            <p:nvPr/>
          </p:nvCxnSpPr>
          <p:spPr>
            <a:xfrm flipH="1" flipV="1">
              <a:off x="2654897" y="2790031"/>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AF7CA2B-8406-BD91-76DB-0867C7C744A2}"/>
                </a:ext>
              </a:extLst>
            </p:cNvPr>
            <p:cNvCxnSpPr>
              <a:cxnSpLocks/>
            </p:cNvCxnSpPr>
            <p:nvPr/>
          </p:nvCxnSpPr>
          <p:spPr>
            <a:xfrm flipV="1">
              <a:off x="2608204" y="2798459"/>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B74C7C09-5C3C-9A21-AE79-38AD6632C6F4}"/>
                </a:ext>
              </a:extLst>
            </p:cNvPr>
            <p:cNvGrpSpPr/>
            <p:nvPr/>
          </p:nvGrpSpPr>
          <p:grpSpPr>
            <a:xfrm>
              <a:off x="2363818" y="2413629"/>
              <a:ext cx="217464" cy="609061"/>
              <a:chOff x="2175852" y="2697563"/>
              <a:chExt cx="239366" cy="670402"/>
            </a:xfrm>
            <a:scene3d>
              <a:camera prst="orthographicFront">
                <a:rot lat="1200000" lon="3600000" rev="0"/>
              </a:camera>
              <a:lightRig rig="threePt" dir="t"/>
            </a:scene3d>
          </p:grpSpPr>
          <p:sp>
            <p:nvSpPr>
              <p:cNvPr id="129" name="Rectangle: Rounded Corners 128">
                <a:extLst>
                  <a:ext uri="{FF2B5EF4-FFF2-40B4-BE49-F238E27FC236}">
                    <a16:creationId xmlns:a16="http://schemas.microsoft.com/office/drawing/2014/main" id="{3492AC14-7D45-4535-5E45-079754F7CED7}"/>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25880170-F1FA-CC92-6111-1D0A4C98F751}"/>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CE879E38-A91C-AA20-1EF7-7379D4CDB79E}"/>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9256AA55-3E14-8696-B6E8-237959A42AB2}"/>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777E5C12-191E-A902-7AF7-1D6C0F7E1CCF}"/>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B7DBE570-6F34-3715-7717-8A8458DA2537}"/>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17F01D60-BBEC-C1B5-19E5-807D823D507D}"/>
                </a:ext>
              </a:extLst>
            </p:cNvPr>
            <p:cNvGrpSpPr/>
            <p:nvPr/>
          </p:nvGrpSpPr>
          <p:grpSpPr>
            <a:xfrm>
              <a:off x="2320061" y="2425399"/>
              <a:ext cx="217464" cy="609061"/>
              <a:chOff x="2175852" y="2697563"/>
              <a:chExt cx="239366" cy="670402"/>
            </a:xfrm>
            <a:scene3d>
              <a:camera prst="orthographicFront">
                <a:rot lat="1200000" lon="3600000" rev="0"/>
              </a:camera>
              <a:lightRig rig="threePt" dir="t"/>
            </a:scene3d>
          </p:grpSpPr>
          <p:sp>
            <p:nvSpPr>
              <p:cNvPr id="142" name="Rectangle: Rounded Corners 141">
                <a:extLst>
                  <a:ext uri="{FF2B5EF4-FFF2-40B4-BE49-F238E27FC236}">
                    <a16:creationId xmlns:a16="http://schemas.microsoft.com/office/drawing/2014/main" id="{E646D471-AF81-A842-17A2-98AC76D9D9A4}"/>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E5335914-5874-B91B-678E-5E5D908327C9}"/>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Rounded Corners 143">
                <a:extLst>
                  <a:ext uri="{FF2B5EF4-FFF2-40B4-BE49-F238E27FC236}">
                    <a16:creationId xmlns:a16="http://schemas.microsoft.com/office/drawing/2014/main" id="{92951B1B-ABC5-6E48-7C24-BC8911817D69}"/>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Rounded Corners 148">
                <a:extLst>
                  <a:ext uri="{FF2B5EF4-FFF2-40B4-BE49-F238E27FC236}">
                    <a16:creationId xmlns:a16="http://schemas.microsoft.com/office/drawing/2014/main" id="{530C4112-A075-F5B7-819A-B20748CE220C}"/>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F8091C28-7EBD-666E-8397-D202D9C3BC0C}"/>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30F95591-E491-5691-C542-1CB583CB67BF}"/>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4917994B-ED5A-768F-B76C-89A9DABB9E4F}"/>
                </a:ext>
              </a:extLst>
            </p:cNvPr>
            <p:cNvGrpSpPr/>
            <p:nvPr/>
          </p:nvGrpSpPr>
          <p:grpSpPr>
            <a:xfrm>
              <a:off x="2278678" y="2444200"/>
              <a:ext cx="217464" cy="609061"/>
              <a:chOff x="2175852" y="2697563"/>
              <a:chExt cx="239366" cy="670402"/>
            </a:xfrm>
            <a:scene3d>
              <a:camera prst="orthographicFront">
                <a:rot lat="1200000" lon="3600000" rev="0"/>
              </a:camera>
              <a:lightRig rig="threePt" dir="t"/>
            </a:scene3d>
          </p:grpSpPr>
          <p:sp>
            <p:nvSpPr>
              <p:cNvPr id="155" name="Rectangle: Rounded Corners 154">
                <a:extLst>
                  <a:ext uri="{FF2B5EF4-FFF2-40B4-BE49-F238E27FC236}">
                    <a16:creationId xmlns:a16="http://schemas.microsoft.com/office/drawing/2014/main" id="{98C24CC9-A200-1FAB-B72A-A3068BA39A11}"/>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Rounded Corners 155">
                <a:extLst>
                  <a:ext uri="{FF2B5EF4-FFF2-40B4-BE49-F238E27FC236}">
                    <a16:creationId xmlns:a16="http://schemas.microsoft.com/office/drawing/2014/main" id="{97DBA9A4-AC9A-AEF0-95AB-DF814B1698CE}"/>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Rounded Corners 156">
                <a:extLst>
                  <a:ext uri="{FF2B5EF4-FFF2-40B4-BE49-F238E27FC236}">
                    <a16:creationId xmlns:a16="http://schemas.microsoft.com/office/drawing/2014/main" id="{5963E5B1-E346-FF02-21AA-6463D35FFAAF}"/>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E78EA170-80DF-46D2-EB0F-07060E44E75D}"/>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CBAA63E0-2353-230E-A764-722BD465F09E}"/>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Rounded Corners 166">
                <a:extLst>
                  <a:ext uri="{FF2B5EF4-FFF2-40B4-BE49-F238E27FC236}">
                    <a16:creationId xmlns:a16="http://schemas.microsoft.com/office/drawing/2014/main" id="{78E80120-A732-662A-6EAE-695F147E60A1}"/>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3" name="Straight Connector 182">
              <a:extLst>
                <a:ext uri="{FF2B5EF4-FFF2-40B4-BE49-F238E27FC236}">
                  <a16:creationId xmlns:a16="http://schemas.microsoft.com/office/drawing/2014/main" id="{C8719D8D-2872-AF21-60D6-F694ED3E0310}"/>
                </a:ext>
              </a:extLst>
            </p:cNvPr>
            <p:cNvCxnSpPr>
              <a:cxnSpLocks/>
            </p:cNvCxnSpPr>
            <p:nvPr/>
          </p:nvCxnSpPr>
          <p:spPr>
            <a:xfrm flipV="1">
              <a:off x="2111731" y="2514867"/>
              <a:ext cx="263651" cy="15764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713F5027-F988-494E-AC37-6E9ECB8A2F1A}"/>
              </a:ext>
            </a:extLst>
          </p:cNvPr>
          <p:cNvSpPr/>
          <p:nvPr/>
        </p:nvSpPr>
        <p:spPr>
          <a:xfrm>
            <a:off x="-977275" y="1663072"/>
            <a:ext cx="8434233" cy="452516"/>
          </a:xfrm>
          <a:prstGeom prst="rect">
            <a:avLst/>
          </a:prstGeom>
          <a:solidFill>
            <a:schemeClr val="accent1">
              <a:lumMod val="40000"/>
              <a:lumOff val="60000"/>
            </a:schemeClr>
          </a:solidFill>
          <a:ln>
            <a:solidFill>
              <a:schemeClr val="accent1">
                <a:shade val="15000"/>
              </a:schemeClr>
            </a:solid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249C9E1E-2C93-4542-BB4D-3F1E28AF924B}"/>
              </a:ext>
            </a:extLst>
          </p:cNvPr>
          <p:cNvGrpSpPr/>
          <p:nvPr/>
        </p:nvGrpSpPr>
        <p:grpSpPr>
          <a:xfrm>
            <a:off x="3105413" y="2467940"/>
            <a:ext cx="855694" cy="787772"/>
            <a:chOff x="2889889" y="5150960"/>
            <a:chExt cx="855694" cy="787772"/>
          </a:xfrm>
        </p:grpSpPr>
        <p:cxnSp>
          <p:nvCxnSpPr>
            <p:cNvPr id="275" name="Straight Connector 274">
              <a:extLst>
                <a:ext uri="{FF2B5EF4-FFF2-40B4-BE49-F238E27FC236}">
                  <a16:creationId xmlns:a16="http://schemas.microsoft.com/office/drawing/2014/main" id="{FA1A1B44-6860-498A-9620-217BA5FED9CA}"/>
                </a:ext>
              </a:extLst>
            </p:cNvPr>
            <p:cNvCxnSpPr>
              <a:cxnSpLocks/>
            </p:cNvCxnSpPr>
            <p:nvPr/>
          </p:nvCxnSpPr>
          <p:spPr>
            <a:xfrm>
              <a:off x="3708560" y="5519037"/>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29C3CC8F-2596-481F-AC77-54CA468C4FB3}"/>
                </a:ext>
              </a:extLst>
            </p:cNvPr>
            <p:cNvCxnSpPr>
              <a:cxnSpLocks/>
            </p:cNvCxnSpPr>
            <p:nvPr/>
          </p:nvCxnSpPr>
          <p:spPr>
            <a:xfrm>
              <a:off x="2942711" y="5681894"/>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6CAA3EC7-2B8F-48D7-A318-50C0F81C971A}"/>
                </a:ext>
              </a:extLst>
            </p:cNvPr>
            <p:cNvCxnSpPr>
              <a:cxnSpLocks/>
            </p:cNvCxnSpPr>
            <p:nvPr/>
          </p:nvCxnSpPr>
          <p:spPr>
            <a:xfrm>
              <a:off x="3138853" y="5787532"/>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78" name="Parallelogram 277">
              <a:extLst>
                <a:ext uri="{FF2B5EF4-FFF2-40B4-BE49-F238E27FC236}">
                  <a16:creationId xmlns:a16="http://schemas.microsoft.com/office/drawing/2014/main" id="{8E0FAFD5-6B6D-4E90-8819-376E2F89E1E6}"/>
                </a:ext>
              </a:extLst>
            </p:cNvPr>
            <p:cNvSpPr/>
            <p:nvPr/>
          </p:nvSpPr>
          <p:spPr>
            <a:xfrm rot="20009892" flipH="1">
              <a:off x="2889889" y="5452650"/>
              <a:ext cx="855694" cy="283975"/>
            </a:xfrm>
            <a:prstGeom prst="parallelogram">
              <a:avLst>
                <a:gd name="adj" fmla="val 68266"/>
              </a:avLst>
            </a:prstGeom>
            <a:gradFill>
              <a:gsLst>
                <a:gs pos="17000">
                  <a:schemeClr val="bg1">
                    <a:lumMod val="50000"/>
                  </a:schemeClr>
                </a:gs>
                <a:gs pos="100000">
                  <a:schemeClr val="tx1">
                    <a:lumMod val="65000"/>
                    <a:lumOff val="35000"/>
                  </a:schemeClr>
                </a:gs>
              </a:gsLst>
              <a:lin ang="19200000" scaled="0"/>
            </a:gra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279" name="Group 278">
              <a:extLst>
                <a:ext uri="{FF2B5EF4-FFF2-40B4-BE49-F238E27FC236}">
                  <a16:creationId xmlns:a16="http://schemas.microsoft.com/office/drawing/2014/main" id="{7CF53172-C153-4343-AEFF-FCD54C8786B0}"/>
                </a:ext>
              </a:extLst>
            </p:cNvPr>
            <p:cNvGrpSpPr/>
            <p:nvPr/>
          </p:nvGrpSpPr>
          <p:grpSpPr>
            <a:xfrm>
              <a:off x="3078985" y="5150960"/>
              <a:ext cx="454880" cy="595223"/>
              <a:chOff x="8463242" y="2869973"/>
              <a:chExt cx="454880" cy="595223"/>
            </a:xfrm>
          </p:grpSpPr>
          <p:sp>
            <p:nvSpPr>
              <p:cNvPr id="280" name="Parallelogram 279">
                <a:extLst>
                  <a:ext uri="{FF2B5EF4-FFF2-40B4-BE49-F238E27FC236}">
                    <a16:creationId xmlns:a16="http://schemas.microsoft.com/office/drawing/2014/main" id="{222CD9EC-8928-4481-A9DF-8B42271C3A83}"/>
                  </a:ext>
                </a:extLst>
              </p:cNvPr>
              <p:cNvSpPr/>
              <p:nvPr/>
            </p:nvSpPr>
            <p:spPr>
              <a:xfrm rot="19869867" flipH="1">
                <a:off x="8570690" y="3377677"/>
                <a:ext cx="111919" cy="87519"/>
              </a:xfrm>
              <a:prstGeom prst="parallelogram">
                <a:avLst>
                  <a:gd name="adj" fmla="val 65721"/>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1" name="Oval 280">
                <a:extLst>
                  <a:ext uri="{FF2B5EF4-FFF2-40B4-BE49-F238E27FC236}">
                    <a16:creationId xmlns:a16="http://schemas.microsoft.com/office/drawing/2014/main" id="{881A5BE5-E033-47F6-9898-DC3ED0787323}"/>
                  </a:ext>
                </a:extLst>
              </p:cNvPr>
              <p:cNvSpPr/>
              <p:nvPr/>
            </p:nvSpPr>
            <p:spPr>
              <a:xfrm rot="7762698">
                <a:off x="8556939" y="3174809"/>
                <a:ext cx="154332"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2" name="Parallelogram 281">
                <a:extLst>
                  <a:ext uri="{FF2B5EF4-FFF2-40B4-BE49-F238E27FC236}">
                    <a16:creationId xmlns:a16="http://schemas.microsoft.com/office/drawing/2014/main" id="{504B48CA-86C1-4797-8380-87122E5228F7}"/>
                  </a:ext>
                </a:extLst>
              </p:cNvPr>
              <p:cNvSpPr/>
              <p:nvPr/>
            </p:nvSpPr>
            <p:spPr>
              <a:xfrm rot="20009892" flipH="1">
                <a:off x="8652415" y="2869973"/>
                <a:ext cx="238747" cy="191553"/>
              </a:xfrm>
              <a:prstGeom prst="parallelogram">
                <a:avLst>
                  <a:gd name="adj" fmla="val 71932"/>
                </a:avLst>
              </a:prstGeom>
              <a:solidFill>
                <a:schemeClr val="bg2">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ADC94BA1-6389-4F92-A661-1792B71C73E8}"/>
                  </a:ext>
                </a:extLst>
              </p:cNvPr>
              <p:cNvSpPr/>
              <p:nvPr/>
            </p:nvSpPr>
            <p:spPr>
              <a:xfrm rot="5400000">
                <a:off x="8545544" y="3011726"/>
                <a:ext cx="357644" cy="203944"/>
              </a:xfrm>
              <a:prstGeom prst="parallelogram">
                <a:avLst>
                  <a:gd name="adj" fmla="val 52719"/>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F2EA3DA4-440C-41A0-A58A-0E54CCEC930E}"/>
                  </a:ext>
                </a:extLst>
              </p:cNvPr>
              <p:cNvSpPr/>
              <p:nvPr/>
            </p:nvSpPr>
            <p:spPr>
              <a:xfrm rot="16200000" flipH="1">
                <a:off x="8723091" y="3094118"/>
                <a:ext cx="298278" cy="91784"/>
              </a:xfrm>
              <a:prstGeom prst="parallelogram">
                <a:avLst>
                  <a:gd name="adj" fmla="val 55365"/>
                </a:avLst>
              </a:prstGeom>
              <a:solidFill>
                <a:schemeClr val="tx1">
                  <a:lumMod val="65000"/>
                  <a:lumOff val="3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5" name="Parallelogram 284">
                <a:extLst>
                  <a:ext uri="{FF2B5EF4-FFF2-40B4-BE49-F238E27FC236}">
                    <a16:creationId xmlns:a16="http://schemas.microsoft.com/office/drawing/2014/main" id="{5EC8C8FE-1749-4188-92BC-8085998E15F9}"/>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6" name="Parallelogram 285">
                <a:extLst>
                  <a:ext uri="{FF2B5EF4-FFF2-40B4-BE49-F238E27FC236}">
                    <a16:creationId xmlns:a16="http://schemas.microsoft.com/office/drawing/2014/main" id="{FC7E1BCC-38CA-42CB-BD28-BCB58A3EBADD}"/>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7" name="Parallelogram 286">
                <a:extLst>
                  <a:ext uri="{FF2B5EF4-FFF2-40B4-BE49-F238E27FC236}">
                    <a16:creationId xmlns:a16="http://schemas.microsoft.com/office/drawing/2014/main" id="{BF790A1F-D91F-4E5B-9523-EA833127D104}"/>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8" name="Right Triangle 287">
                <a:extLst>
                  <a:ext uri="{FF2B5EF4-FFF2-40B4-BE49-F238E27FC236}">
                    <a16:creationId xmlns:a16="http://schemas.microsoft.com/office/drawing/2014/main" id="{CD67EDEC-B218-47FE-AE9E-5B5D15131291}"/>
                  </a:ext>
                </a:extLst>
              </p:cNvPr>
              <p:cNvSpPr/>
              <p:nvPr/>
            </p:nvSpPr>
            <p:spPr>
              <a:xfrm>
                <a:off x="8552620" y="3374116"/>
                <a:ext cx="36000" cy="36000"/>
              </a:xfrm>
              <a:prstGeom prst="rtTriangl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9" name="Parallelogram 288">
                <a:extLst>
                  <a:ext uri="{FF2B5EF4-FFF2-40B4-BE49-F238E27FC236}">
                    <a16:creationId xmlns:a16="http://schemas.microsoft.com/office/drawing/2014/main" id="{1EDC2009-0BBB-4277-A09F-9DCC06A8381A}"/>
                  </a:ext>
                </a:extLst>
              </p:cNvPr>
              <p:cNvSpPr/>
              <p:nvPr/>
            </p:nvSpPr>
            <p:spPr>
              <a:xfrm rot="19869867" flipH="1">
                <a:off x="8560621" y="3290911"/>
                <a:ext cx="319872" cy="117941"/>
              </a:xfrm>
              <a:prstGeom prst="parallelogram">
                <a:avLst>
                  <a:gd name="adj" fmla="val 42065"/>
                </a:avLst>
              </a:prstGeom>
              <a:solidFill>
                <a:schemeClr val="tx1">
                  <a:lumMod val="50000"/>
                  <a:lumOff val="50000"/>
                </a:schemeClr>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BCE995DE-BD7B-4BEC-9463-07AB46116402}"/>
                  </a:ext>
                </a:extLst>
              </p:cNvPr>
              <p:cNvSpPr/>
              <p:nvPr/>
            </p:nvSpPr>
            <p:spPr>
              <a:xfrm rot="16200000" flipH="1">
                <a:off x="8495801" y="3031696"/>
                <a:ext cx="301649" cy="214356"/>
              </a:xfrm>
              <a:prstGeom prst="parallelogram">
                <a:avLst>
                  <a:gd name="adj" fmla="val 54156"/>
                </a:avLst>
              </a:prstGeom>
              <a:blipFill>
                <a:blip r:embed="rId4"/>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1" name="Straight Connector 290">
                <a:extLst>
                  <a:ext uri="{FF2B5EF4-FFF2-40B4-BE49-F238E27FC236}">
                    <a16:creationId xmlns:a16="http://schemas.microsoft.com/office/drawing/2014/main" id="{1D5215B8-2B98-4293-8DC1-530A0D75901B}"/>
                  </a:ext>
                </a:extLst>
              </p:cNvPr>
              <p:cNvCxnSpPr>
                <a:cxnSpLocks/>
              </p:cNvCxnSpPr>
              <p:nvPr/>
            </p:nvCxnSpPr>
            <p:spPr>
              <a:xfrm flipH="1">
                <a:off x="8603796" y="3282432"/>
                <a:ext cx="179700" cy="100304"/>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B9D9AB18-1461-4204-9A68-65E5A7D5A865}"/>
                  </a:ext>
                </a:extLst>
              </p:cNvPr>
              <p:cNvCxnSpPr>
                <a:cxnSpLocks/>
              </p:cNvCxnSpPr>
              <p:nvPr/>
            </p:nvCxnSpPr>
            <p:spPr>
              <a:xfrm flipH="1">
                <a:off x="8652645" y="3320129"/>
                <a:ext cx="179700" cy="10030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cxnSp>
        <p:nvCxnSpPr>
          <p:cNvPr id="195" name="Straight Connector 194">
            <a:extLst>
              <a:ext uri="{FF2B5EF4-FFF2-40B4-BE49-F238E27FC236}">
                <a16:creationId xmlns:a16="http://schemas.microsoft.com/office/drawing/2014/main" id="{EF9149FC-1C61-E6A0-D4F2-0C707E9BD55E}"/>
              </a:ext>
            </a:extLst>
          </p:cNvPr>
          <p:cNvCxnSpPr>
            <a:cxnSpLocks/>
          </p:cNvCxnSpPr>
          <p:nvPr/>
        </p:nvCxnSpPr>
        <p:spPr>
          <a:xfrm>
            <a:off x="8586509" y="338551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E8E9E34-3E32-F442-659C-FBCEF857609E}"/>
              </a:ext>
            </a:extLst>
          </p:cNvPr>
          <p:cNvSpPr/>
          <p:nvPr/>
        </p:nvSpPr>
        <p:spPr>
          <a:xfrm>
            <a:off x="8752363" y="3056084"/>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ylinder 199">
            <a:extLst>
              <a:ext uri="{FF2B5EF4-FFF2-40B4-BE49-F238E27FC236}">
                <a16:creationId xmlns:a16="http://schemas.microsoft.com/office/drawing/2014/main" id="{C2487561-E819-44FF-4CBC-677CF60A667A}"/>
              </a:ext>
            </a:extLst>
          </p:cNvPr>
          <p:cNvSpPr/>
          <p:nvPr/>
        </p:nvSpPr>
        <p:spPr>
          <a:xfrm>
            <a:off x="4801869" y="501564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Cylinder 201">
            <a:extLst>
              <a:ext uri="{FF2B5EF4-FFF2-40B4-BE49-F238E27FC236}">
                <a16:creationId xmlns:a16="http://schemas.microsoft.com/office/drawing/2014/main" id="{F1F3E5FC-471B-A3D5-2346-6D4109042E53}"/>
              </a:ext>
            </a:extLst>
          </p:cNvPr>
          <p:cNvSpPr/>
          <p:nvPr/>
        </p:nvSpPr>
        <p:spPr>
          <a:xfrm>
            <a:off x="5173657" y="5198166"/>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Cylinder 202">
            <a:extLst>
              <a:ext uri="{FF2B5EF4-FFF2-40B4-BE49-F238E27FC236}">
                <a16:creationId xmlns:a16="http://schemas.microsoft.com/office/drawing/2014/main" id="{470A63FB-0A7F-8652-6548-A39408CC49A2}"/>
              </a:ext>
            </a:extLst>
          </p:cNvPr>
          <p:cNvSpPr/>
          <p:nvPr/>
        </p:nvSpPr>
        <p:spPr>
          <a:xfrm>
            <a:off x="5513841" y="537427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Cylinder 203">
            <a:extLst>
              <a:ext uri="{FF2B5EF4-FFF2-40B4-BE49-F238E27FC236}">
                <a16:creationId xmlns:a16="http://schemas.microsoft.com/office/drawing/2014/main" id="{8E57A0C4-C920-FD01-9C38-F138548BA6F6}"/>
              </a:ext>
            </a:extLst>
          </p:cNvPr>
          <p:cNvSpPr/>
          <p:nvPr/>
        </p:nvSpPr>
        <p:spPr>
          <a:xfrm>
            <a:off x="4565396" y="5168960"/>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 name="Cylinder 204">
            <a:extLst>
              <a:ext uri="{FF2B5EF4-FFF2-40B4-BE49-F238E27FC236}">
                <a16:creationId xmlns:a16="http://schemas.microsoft.com/office/drawing/2014/main" id="{65AD4D9F-A262-3D0D-F0B6-F989D76E89B6}"/>
              </a:ext>
            </a:extLst>
          </p:cNvPr>
          <p:cNvSpPr/>
          <p:nvPr/>
        </p:nvSpPr>
        <p:spPr>
          <a:xfrm>
            <a:off x="4939664" y="5345267"/>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Cylinder 205">
            <a:extLst>
              <a:ext uri="{FF2B5EF4-FFF2-40B4-BE49-F238E27FC236}">
                <a16:creationId xmlns:a16="http://schemas.microsoft.com/office/drawing/2014/main" id="{584B37F6-E374-4139-C43C-04418D417421}"/>
              </a:ext>
            </a:extLst>
          </p:cNvPr>
          <p:cNvSpPr/>
          <p:nvPr/>
        </p:nvSpPr>
        <p:spPr>
          <a:xfrm>
            <a:off x="5317173" y="559566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932B7F0-F5C2-C772-771E-E0A5F11E6F42}"/>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7737EFA8-621E-450D-8DB3-021ECFE976E9}"/>
              </a:ext>
            </a:extLst>
          </p:cNvPr>
          <p:cNvSpPr/>
          <p:nvPr/>
        </p:nvSpPr>
        <p:spPr>
          <a:xfrm>
            <a:off x="5678537" y="5483526"/>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0" name="Rectangle 369">
            <a:extLst>
              <a:ext uri="{FF2B5EF4-FFF2-40B4-BE49-F238E27FC236}">
                <a16:creationId xmlns:a16="http://schemas.microsoft.com/office/drawing/2014/main" id="{C11C33CC-97FE-45E3-92C1-9C153E3FD3C4}"/>
              </a:ext>
            </a:extLst>
          </p:cNvPr>
          <p:cNvSpPr/>
          <p:nvPr/>
        </p:nvSpPr>
        <p:spPr>
          <a:xfrm>
            <a:off x="9078964" y="3737809"/>
            <a:ext cx="711837"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7" name="Rectangle 366">
            <a:extLst>
              <a:ext uri="{FF2B5EF4-FFF2-40B4-BE49-F238E27FC236}">
                <a16:creationId xmlns:a16="http://schemas.microsoft.com/office/drawing/2014/main" id="{FC48A2A1-C51E-46A9-972F-6CF2AE8F9D30}"/>
              </a:ext>
            </a:extLst>
          </p:cNvPr>
          <p:cNvSpPr/>
          <p:nvPr/>
        </p:nvSpPr>
        <p:spPr>
          <a:xfrm>
            <a:off x="7224156" y="4580902"/>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9" name="Rectangle 358">
            <a:extLst>
              <a:ext uri="{FF2B5EF4-FFF2-40B4-BE49-F238E27FC236}">
                <a16:creationId xmlns:a16="http://schemas.microsoft.com/office/drawing/2014/main" id="{2EACE838-8E3E-45FE-8069-DDF9CAC73843}"/>
              </a:ext>
            </a:extLst>
          </p:cNvPr>
          <p:cNvSpPr/>
          <p:nvPr/>
        </p:nvSpPr>
        <p:spPr>
          <a:xfrm>
            <a:off x="437628" y="4488998"/>
            <a:ext cx="5235399" cy="551737"/>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6" name="Straight Connector 235">
            <a:extLst>
              <a:ext uri="{FF2B5EF4-FFF2-40B4-BE49-F238E27FC236}">
                <a16:creationId xmlns:a16="http://schemas.microsoft.com/office/drawing/2014/main" id="{1F04B82D-03C4-B037-56B0-70929183B9AD}"/>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AF25CE-AC27-4BB5-88E9-6CB84F21C5D9}"/>
              </a:ext>
            </a:extLst>
          </p:cNvPr>
          <p:cNvCxnSpPr>
            <a:cxnSpLocks/>
          </p:cNvCxnSpPr>
          <p:nvPr/>
        </p:nvCxnSpPr>
        <p:spPr>
          <a:xfrm>
            <a:off x="1762955" y="417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47BF2D93-1155-4F29-B0AB-11627CCBBE98}"/>
              </a:ext>
            </a:extLst>
          </p:cNvPr>
          <p:cNvCxnSpPr>
            <a:cxnSpLocks/>
          </p:cNvCxnSpPr>
          <p:nvPr/>
        </p:nvCxnSpPr>
        <p:spPr>
          <a:xfrm>
            <a:off x="1775520" y="4104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9E682FB-3600-4B0D-B510-D0068C276CCF}"/>
              </a:ext>
            </a:extLst>
          </p:cNvPr>
          <p:cNvCxnSpPr>
            <a:cxnSpLocks/>
          </p:cNvCxnSpPr>
          <p:nvPr/>
        </p:nvCxnSpPr>
        <p:spPr>
          <a:xfrm>
            <a:off x="1775520" y="4032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64F2DC0B-6E43-420C-BF2A-AB8CC4AE76A6}"/>
              </a:ext>
            </a:extLst>
          </p:cNvPr>
          <p:cNvCxnSpPr>
            <a:cxnSpLocks/>
          </p:cNvCxnSpPr>
          <p:nvPr/>
        </p:nvCxnSpPr>
        <p:spPr>
          <a:xfrm>
            <a:off x="1775520" y="3960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7BA63038-9562-4B01-83CA-976B2830F227}"/>
              </a:ext>
            </a:extLst>
          </p:cNvPr>
          <p:cNvCxnSpPr>
            <a:cxnSpLocks/>
          </p:cNvCxnSpPr>
          <p:nvPr/>
        </p:nvCxnSpPr>
        <p:spPr>
          <a:xfrm>
            <a:off x="1775520" y="388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555D4486-A2B0-4D63-B1E5-1F5E312A783B}"/>
              </a:ext>
            </a:extLst>
          </p:cNvPr>
          <p:cNvCxnSpPr>
            <a:cxnSpLocks/>
          </p:cNvCxnSpPr>
          <p:nvPr/>
        </p:nvCxnSpPr>
        <p:spPr>
          <a:xfrm>
            <a:off x="1775520" y="381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BF44635B-59F1-40E3-9723-29A7C6B53237}"/>
              </a:ext>
            </a:extLst>
          </p:cNvPr>
          <p:cNvCxnSpPr>
            <a:cxnSpLocks/>
          </p:cNvCxnSpPr>
          <p:nvPr/>
        </p:nvCxnSpPr>
        <p:spPr>
          <a:xfrm>
            <a:off x="1774800" y="424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9B0FEDD4-D6DB-6D40-A1BB-A01CBC417D91}"/>
              </a:ext>
            </a:extLst>
          </p:cNvPr>
          <p:cNvGrpSpPr/>
          <p:nvPr/>
        </p:nvGrpSpPr>
        <p:grpSpPr>
          <a:xfrm>
            <a:off x="3624194" y="3667500"/>
            <a:ext cx="1063947" cy="494036"/>
            <a:chOff x="4376123" y="4074983"/>
            <a:chExt cx="1063947" cy="494036"/>
          </a:xfrm>
        </p:grpSpPr>
        <p:sp>
          <p:nvSpPr>
            <p:cNvPr id="209" name="Rectangle 208">
              <a:extLst>
                <a:ext uri="{FF2B5EF4-FFF2-40B4-BE49-F238E27FC236}">
                  <a16:creationId xmlns:a16="http://schemas.microsoft.com/office/drawing/2014/main" id="{35AE9618-B73A-98EC-9FA8-8AE6FAD3F1C7}"/>
                </a:ext>
              </a:extLst>
            </p:cNvPr>
            <p:cNvSpPr/>
            <p:nvPr/>
          </p:nvSpPr>
          <p:spPr>
            <a:xfrm>
              <a:off x="4575054" y="4123910"/>
              <a:ext cx="663766" cy="445109"/>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58B6479-0714-2F5E-FDA9-5763578AE9D9}"/>
                </a:ext>
              </a:extLst>
            </p:cNvPr>
            <p:cNvSpPr/>
            <p:nvPr/>
          </p:nvSpPr>
          <p:spPr>
            <a:xfrm>
              <a:off x="4384315" y="4074983"/>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FA1178C9-F998-2A0D-422B-E0F1D01A3B33}"/>
                </a:ext>
              </a:extLst>
            </p:cNvPr>
            <p:cNvSpPr/>
            <p:nvPr/>
          </p:nvSpPr>
          <p:spPr>
            <a:xfrm>
              <a:off x="4720070" y="4075689"/>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Rectangle 209">
              <a:extLst>
                <a:ext uri="{FF2B5EF4-FFF2-40B4-BE49-F238E27FC236}">
                  <a16:creationId xmlns:a16="http://schemas.microsoft.com/office/drawing/2014/main" id="{D3C04E97-AB3D-8259-F8BC-4AEA4E0F123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6F13301-65C1-8FB1-9467-7445095D9B6E}"/>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2" name="Group 231">
            <a:extLst>
              <a:ext uri="{FF2B5EF4-FFF2-40B4-BE49-F238E27FC236}">
                <a16:creationId xmlns:a16="http://schemas.microsoft.com/office/drawing/2014/main" id="{A5F5DEA8-5BAC-8336-ADA9-C00E44A60D82}"/>
              </a:ext>
            </a:extLst>
          </p:cNvPr>
          <p:cNvGrpSpPr/>
          <p:nvPr/>
        </p:nvGrpSpPr>
        <p:grpSpPr>
          <a:xfrm>
            <a:off x="3207300" y="3854205"/>
            <a:ext cx="953019" cy="463037"/>
            <a:chOff x="3126757" y="3902977"/>
            <a:chExt cx="1054469" cy="512327"/>
          </a:xfrm>
        </p:grpSpPr>
        <p:grpSp>
          <p:nvGrpSpPr>
            <p:cNvPr id="213" name="Group 212">
              <a:extLst>
                <a:ext uri="{FF2B5EF4-FFF2-40B4-BE49-F238E27FC236}">
                  <a16:creationId xmlns:a16="http://schemas.microsoft.com/office/drawing/2014/main" id="{116A74B6-1A1C-D89A-09AF-4617773183A7}"/>
                </a:ext>
              </a:extLst>
            </p:cNvPr>
            <p:cNvGrpSpPr/>
            <p:nvPr/>
          </p:nvGrpSpPr>
          <p:grpSpPr>
            <a:xfrm>
              <a:off x="3126757" y="3902977"/>
              <a:ext cx="1054469" cy="512327"/>
              <a:chOff x="4376123" y="3960119"/>
              <a:chExt cx="1054469" cy="512327"/>
            </a:xfrm>
          </p:grpSpPr>
          <p:sp>
            <p:nvSpPr>
              <p:cNvPr id="217" name="Rectangle 216">
                <a:extLst>
                  <a:ext uri="{FF2B5EF4-FFF2-40B4-BE49-F238E27FC236}">
                    <a16:creationId xmlns:a16="http://schemas.microsoft.com/office/drawing/2014/main" id="{A5C23060-BD55-FF44-A964-10242A1CFBDC}"/>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53F7D8A9-E4FE-48E4-BBA0-0CA1629C089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Rectangle 213">
                <a:extLst>
                  <a:ext uri="{FF2B5EF4-FFF2-40B4-BE49-F238E27FC236}">
                    <a16:creationId xmlns:a16="http://schemas.microsoft.com/office/drawing/2014/main" id="{8338731E-4637-8644-0E33-229DFF40F4B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0" name="Straight Connector 219">
              <a:extLst>
                <a:ext uri="{FF2B5EF4-FFF2-40B4-BE49-F238E27FC236}">
                  <a16:creationId xmlns:a16="http://schemas.microsoft.com/office/drawing/2014/main" id="{842F3078-DEC7-70A0-2915-DB9544192CFC}"/>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3D872E1-4698-B5BF-768D-E8178A7808D4}"/>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500676D-A3A7-FA64-7CB6-820566AC5DB9}"/>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1774974-4F4A-8C72-2929-3866300E790C}"/>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D87C583A-B5D0-8243-DED8-1C75D1907197}"/>
              </a:ext>
            </a:extLst>
          </p:cNvPr>
          <p:cNvGrpSpPr/>
          <p:nvPr/>
        </p:nvGrpSpPr>
        <p:grpSpPr>
          <a:xfrm>
            <a:off x="3201857" y="3674590"/>
            <a:ext cx="953019" cy="463037"/>
            <a:chOff x="3126757" y="3902977"/>
            <a:chExt cx="1054469" cy="512327"/>
          </a:xfrm>
        </p:grpSpPr>
        <p:grpSp>
          <p:nvGrpSpPr>
            <p:cNvPr id="234" name="Group 233">
              <a:extLst>
                <a:ext uri="{FF2B5EF4-FFF2-40B4-BE49-F238E27FC236}">
                  <a16:creationId xmlns:a16="http://schemas.microsoft.com/office/drawing/2014/main" id="{E6CEE981-7707-4882-F9F9-8537BE8B9CA5}"/>
                </a:ext>
              </a:extLst>
            </p:cNvPr>
            <p:cNvGrpSpPr/>
            <p:nvPr/>
          </p:nvGrpSpPr>
          <p:grpSpPr>
            <a:xfrm>
              <a:off x="3126757" y="3902977"/>
              <a:ext cx="1054469" cy="512327"/>
              <a:chOff x="4376123" y="3960119"/>
              <a:chExt cx="1054469" cy="512327"/>
            </a:xfrm>
          </p:grpSpPr>
          <p:sp>
            <p:nvSpPr>
              <p:cNvPr id="240" name="Rectangle 239">
                <a:extLst>
                  <a:ext uri="{FF2B5EF4-FFF2-40B4-BE49-F238E27FC236}">
                    <a16:creationId xmlns:a16="http://schemas.microsoft.com/office/drawing/2014/main" id="{4D21E56F-6FE5-F4AD-8074-E62A59CC592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075BC6CE-2156-A13F-7730-DDC783FAB98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Rectangle 241">
                <a:extLst>
                  <a:ext uri="{FF2B5EF4-FFF2-40B4-BE49-F238E27FC236}">
                    <a16:creationId xmlns:a16="http://schemas.microsoft.com/office/drawing/2014/main" id="{25433558-0CEE-F05E-CFE1-C35551AE401D}"/>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5" name="Straight Connector 234">
              <a:extLst>
                <a:ext uri="{FF2B5EF4-FFF2-40B4-BE49-F238E27FC236}">
                  <a16:creationId xmlns:a16="http://schemas.microsoft.com/office/drawing/2014/main" id="{35BED832-245E-520D-5C44-CA74B1C0B63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A128758-4A3F-CBF8-B0B2-DF4F64E5AC15}"/>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6C6FBBC7-C62A-261F-A93C-516181EC3F56}"/>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7557B5F-1B6B-2BDC-6AC6-FED7B4E75C23}"/>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479A9409-9700-9461-8DBA-E33EE104045B}"/>
              </a:ext>
            </a:extLst>
          </p:cNvPr>
          <p:cNvGrpSpPr/>
          <p:nvPr/>
        </p:nvGrpSpPr>
        <p:grpSpPr>
          <a:xfrm>
            <a:off x="3221006" y="3488311"/>
            <a:ext cx="953019" cy="463037"/>
            <a:chOff x="3126757" y="3902977"/>
            <a:chExt cx="1054469" cy="512327"/>
          </a:xfrm>
        </p:grpSpPr>
        <p:grpSp>
          <p:nvGrpSpPr>
            <p:cNvPr id="244" name="Group 243">
              <a:extLst>
                <a:ext uri="{FF2B5EF4-FFF2-40B4-BE49-F238E27FC236}">
                  <a16:creationId xmlns:a16="http://schemas.microsoft.com/office/drawing/2014/main" id="{6121C421-DC6D-9463-9EC8-702324CFFC16}"/>
                </a:ext>
              </a:extLst>
            </p:cNvPr>
            <p:cNvGrpSpPr/>
            <p:nvPr/>
          </p:nvGrpSpPr>
          <p:grpSpPr>
            <a:xfrm>
              <a:off x="3126757" y="3902977"/>
              <a:ext cx="1054469" cy="512327"/>
              <a:chOff x="4376123" y="3960119"/>
              <a:chExt cx="1054469" cy="512327"/>
            </a:xfrm>
          </p:grpSpPr>
          <p:sp>
            <p:nvSpPr>
              <p:cNvPr id="249" name="Rectangle 248">
                <a:extLst>
                  <a:ext uri="{FF2B5EF4-FFF2-40B4-BE49-F238E27FC236}">
                    <a16:creationId xmlns:a16="http://schemas.microsoft.com/office/drawing/2014/main" id="{3D8D1FE5-4397-908D-B360-C18042499D64}"/>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4E6A8709-81A2-EBA8-2785-4A15A82D4ACB}"/>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42FC1EBA-F317-B99D-7295-682EB1855BD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5" name="Straight Connector 244">
              <a:extLst>
                <a:ext uri="{FF2B5EF4-FFF2-40B4-BE49-F238E27FC236}">
                  <a16:creationId xmlns:a16="http://schemas.microsoft.com/office/drawing/2014/main" id="{8B59881F-923C-02B1-D30F-C7CCF2B2290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B9E7BE62-2027-B7A3-ECA6-738CDA18A07E}"/>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14CA343-2408-E416-A511-E12251362A8D}"/>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55D0361-4D47-B762-2335-147E4E24B7F6}"/>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2DC6C84F-5ADA-F200-228E-9B149641E7AE}"/>
              </a:ext>
            </a:extLst>
          </p:cNvPr>
          <p:cNvGrpSpPr/>
          <p:nvPr/>
        </p:nvGrpSpPr>
        <p:grpSpPr>
          <a:xfrm>
            <a:off x="533303" y="4098589"/>
            <a:ext cx="2036973" cy="1842849"/>
            <a:chOff x="709634" y="4532234"/>
            <a:chExt cx="1641950" cy="1485472"/>
          </a:xfrm>
        </p:grpSpPr>
        <p:sp>
          <p:nvSpPr>
            <p:cNvPr id="254" name="Parallelogram 253">
              <a:extLst>
                <a:ext uri="{FF2B5EF4-FFF2-40B4-BE49-F238E27FC236}">
                  <a16:creationId xmlns:a16="http://schemas.microsoft.com/office/drawing/2014/main" id="{DD94E2B6-FB30-EB7B-B59B-4B58CA691237}"/>
                </a:ext>
              </a:extLst>
            </p:cNvPr>
            <p:cNvSpPr/>
            <p:nvPr/>
          </p:nvSpPr>
          <p:spPr>
            <a:xfrm rot="5400000">
              <a:off x="952922" y="5299663"/>
              <a:ext cx="708102" cy="323294"/>
            </a:xfrm>
            <a:prstGeom prst="parallelogram">
              <a:avLst>
                <a:gd name="adj" fmla="val 49928"/>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5" name="Freeform: Shape 514">
              <a:extLst>
                <a:ext uri="{FF2B5EF4-FFF2-40B4-BE49-F238E27FC236}">
                  <a16:creationId xmlns:a16="http://schemas.microsoft.com/office/drawing/2014/main" id="{5D42C4D4-9EA6-9B66-9512-7A345FE11E29}"/>
                </a:ext>
              </a:extLst>
            </p:cNvPr>
            <p:cNvSpPr/>
            <p:nvPr/>
          </p:nvSpPr>
          <p:spPr>
            <a:xfrm rot="151912" flipH="1">
              <a:off x="763336" y="5323002"/>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51000">
                  <a:schemeClr val="accent4">
                    <a:lumMod val="75000"/>
                  </a:schemeClr>
                </a:gs>
                <a:gs pos="15000">
                  <a:schemeClr val="tx2">
                    <a:lumMod val="25000"/>
                    <a:lumOff val="75000"/>
                  </a:schemeClr>
                </a:gs>
              </a:gsLst>
              <a:lin ang="0" scaled="0"/>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6" name="Oval 255">
              <a:extLst>
                <a:ext uri="{FF2B5EF4-FFF2-40B4-BE49-F238E27FC236}">
                  <a16:creationId xmlns:a16="http://schemas.microsoft.com/office/drawing/2014/main" id="{132C4CD1-332E-9282-6CF0-C7D0D442345A}"/>
                </a:ext>
              </a:extLst>
            </p:cNvPr>
            <p:cNvSpPr/>
            <p:nvPr/>
          </p:nvSpPr>
          <p:spPr>
            <a:xfrm flipH="1">
              <a:off x="2057263" y="52775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7" name="Oval 256">
              <a:extLst>
                <a:ext uri="{FF2B5EF4-FFF2-40B4-BE49-F238E27FC236}">
                  <a16:creationId xmlns:a16="http://schemas.microsoft.com/office/drawing/2014/main" id="{BCAFB002-14F1-5EA3-82EA-3048DF84C972}"/>
                </a:ext>
              </a:extLst>
            </p:cNvPr>
            <p:cNvSpPr/>
            <p:nvPr/>
          </p:nvSpPr>
          <p:spPr>
            <a:xfrm flipH="1">
              <a:off x="1849131" y="5383802"/>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8" name="Oval 257">
              <a:extLst>
                <a:ext uri="{FF2B5EF4-FFF2-40B4-BE49-F238E27FC236}">
                  <a16:creationId xmlns:a16="http://schemas.microsoft.com/office/drawing/2014/main" id="{39787D81-1BF1-13C0-5037-C7D65649FDEA}"/>
                </a:ext>
              </a:extLst>
            </p:cNvPr>
            <p:cNvSpPr/>
            <p:nvPr/>
          </p:nvSpPr>
          <p:spPr>
            <a:xfrm flipH="1">
              <a:off x="1232310" y="573566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9" name="Parallelogram 258">
              <a:extLst>
                <a:ext uri="{FF2B5EF4-FFF2-40B4-BE49-F238E27FC236}">
                  <a16:creationId xmlns:a16="http://schemas.microsoft.com/office/drawing/2014/main" id="{DAB082CB-A656-4A29-1294-C4BA87400947}"/>
                </a:ext>
              </a:extLst>
            </p:cNvPr>
            <p:cNvSpPr/>
            <p:nvPr/>
          </p:nvSpPr>
          <p:spPr>
            <a:xfrm rot="16200000" flipH="1">
              <a:off x="1487408" y="5474878"/>
              <a:ext cx="331354" cy="360175"/>
            </a:xfrm>
            <a:prstGeom prst="parallelogram">
              <a:avLst>
                <a:gd name="adj" fmla="val 62434"/>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0" name="Parallelogram 259">
              <a:extLst>
                <a:ext uri="{FF2B5EF4-FFF2-40B4-BE49-F238E27FC236}">
                  <a16:creationId xmlns:a16="http://schemas.microsoft.com/office/drawing/2014/main" id="{D6C48C35-8D8A-7014-286C-1B8023824E91}"/>
                </a:ext>
              </a:extLst>
            </p:cNvPr>
            <p:cNvSpPr/>
            <p:nvPr/>
          </p:nvSpPr>
          <p:spPr>
            <a:xfrm rot="16200000" flipH="1">
              <a:off x="1032324" y="5490556"/>
              <a:ext cx="472906" cy="370812"/>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1" name="Parallelogram 260">
              <a:extLst>
                <a:ext uri="{FF2B5EF4-FFF2-40B4-BE49-F238E27FC236}">
                  <a16:creationId xmlns:a16="http://schemas.microsoft.com/office/drawing/2014/main" id="{97AB4174-B5EE-5CCD-1BC2-D17D777C68F4}"/>
                </a:ext>
              </a:extLst>
            </p:cNvPr>
            <p:cNvSpPr/>
            <p:nvPr/>
          </p:nvSpPr>
          <p:spPr>
            <a:xfrm rot="5400000">
              <a:off x="663084" y="5601426"/>
              <a:ext cx="512728" cy="319832"/>
            </a:xfrm>
            <a:prstGeom prst="parallelogram">
              <a:avLst>
                <a:gd name="adj" fmla="val 4992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2" name="Parallelogram 261">
              <a:extLst>
                <a:ext uri="{FF2B5EF4-FFF2-40B4-BE49-F238E27FC236}">
                  <a16:creationId xmlns:a16="http://schemas.microsoft.com/office/drawing/2014/main" id="{82E532D2-1D80-153B-A48B-BDA7F44C1852}"/>
                </a:ext>
              </a:extLst>
            </p:cNvPr>
            <p:cNvSpPr/>
            <p:nvPr/>
          </p:nvSpPr>
          <p:spPr>
            <a:xfrm rot="1590108">
              <a:off x="869565" y="5172670"/>
              <a:ext cx="546260" cy="300551"/>
            </a:xfrm>
            <a:prstGeom prst="parallelogram">
              <a:avLst>
                <a:gd name="adj" fmla="val 68266"/>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66" name="Straight Connector 265">
              <a:extLst>
                <a:ext uri="{FF2B5EF4-FFF2-40B4-BE49-F238E27FC236}">
                  <a16:creationId xmlns:a16="http://schemas.microsoft.com/office/drawing/2014/main" id="{75960AA8-A36A-69DD-8BCE-415293BA618B}"/>
                </a:ext>
              </a:extLst>
            </p:cNvPr>
            <p:cNvCxnSpPr>
              <a:cxnSpLocks/>
            </p:cNvCxnSpPr>
            <p:nvPr/>
          </p:nvCxnSpPr>
          <p:spPr>
            <a:xfrm flipH="1">
              <a:off x="762183" y="5335565"/>
              <a:ext cx="72995" cy="16864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267" name="Parallelogram 266">
              <a:extLst>
                <a:ext uri="{FF2B5EF4-FFF2-40B4-BE49-F238E27FC236}">
                  <a16:creationId xmlns:a16="http://schemas.microsoft.com/office/drawing/2014/main" id="{657A3833-004A-57D5-1A95-87CA0E990D0A}"/>
                </a:ext>
              </a:extLst>
            </p:cNvPr>
            <p:cNvSpPr/>
            <p:nvPr/>
          </p:nvSpPr>
          <p:spPr>
            <a:xfrm rot="16200000" flipH="1">
              <a:off x="1258376" y="5344330"/>
              <a:ext cx="231198" cy="160416"/>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8" name="Oval 267">
              <a:extLst>
                <a:ext uri="{FF2B5EF4-FFF2-40B4-BE49-F238E27FC236}">
                  <a16:creationId xmlns:a16="http://schemas.microsoft.com/office/drawing/2014/main" id="{692E68D4-9BBD-F270-BFB4-A72DCC766AB4}"/>
                </a:ext>
              </a:extLst>
            </p:cNvPr>
            <p:cNvSpPr/>
            <p:nvPr/>
          </p:nvSpPr>
          <p:spPr>
            <a:xfrm flipH="1">
              <a:off x="1902562" y="5389745"/>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9" name="Oval 268">
              <a:extLst>
                <a:ext uri="{FF2B5EF4-FFF2-40B4-BE49-F238E27FC236}">
                  <a16:creationId xmlns:a16="http://schemas.microsoft.com/office/drawing/2014/main" id="{0224CA1B-A688-08AF-120B-D719AA31270D}"/>
                </a:ext>
              </a:extLst>
            </p:cNvPr>
            <p:cNvSpPr/>
            <p:nvPr/>
          </p:nvSpPr>
          <p:spPr>
            <a:xfrm flipH="1">
              <a:off x="2097934" y="528094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0" name="Oval 269">
              <a:extLst>
                <a:ext uri="{FF2B5EF4-FFF2-40B4-BE49-F238E27FC236}">
                  <a16:creationId xmlns:a16="http://schemas.microsoft.com/office/drawing/2014/main" id="{604995D2-008F-93BE-A0BC-8CFB0F227EEE}"/>
                </a:ext>
              </a:extLst>
            </p:cNvPr>
            <p:cNvSpPr/>
            <p:nvPr/>
          </p:nvSpPr>
          <p:spPr>
            <a:xfrm rot="10339061" flipV="1">
              <a:off x="1259028" y="573359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1" name="Parallelogram 270">
              <a:extLst>
                <a:ext uri="{FF2B5EF4-FFF2-40B4-BE49-F238E27FC236}">
                  <a16:creationId xmlns:a16="http://schemas.microsoft.com/office/drawing/2014/main" id="{350B648B-A108-477B-0AF8-2A5B070BA0CE}"/>
                </a:ext>
              </a:extLst>
            </p:cNvPr>
            <p:cNvSpPr/>
            <p:nvPr/>
          </p:nvSpPr>
          <p:spPr>
            <a:xfrm rot="16200000" flipH="1">
              <a:off x="1062945" y="5856925"/>
              <a:ext cx="180000" cy="141090"/>
            </a:xfrm>
            <a:prstGeom prst="parallelogram">
              <a:avLst>
                <a:gd name="adj" fmla="val 57355"/>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72" name="Straight Connector 271">
              <a:extLst>
                <a:ext uri="{FF2B5EF4-FFF2-40B4-BE49-F238E27FC236}">
                  <a16:creationId xmlns:a16="http://schemas.microsoft.com/office/drawing/2014/main" id="{314532D5-0F82-2E84-0512-0E85C250B6E8}"/>
                </a:ext>
              </a:extLst>
            </p:cNvPr>
            <p:cNvCxnSpPr>
              <a:cxnSpLocks/>
            </p:cNvCxnSpPr>
            <p:nvPr/>
          </p:nvCxnSpPr>
          <p:spPr>
            <a:xfrm>
              <a:off x="759532" y="5504975"/>
              <a:ext cx="316213" cy="147564"/>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C536F736-9392-E652-442F-57B68ECE3B5D}"/>
                </a:ext>
              </a:extLst>
            </p:cNvPr>
            <p:cNvCxnSpPr>
              <a:cxnSpLocks/>
            </p:cNvCxnSpPr>
            <p:nvPr/>
          </p:nvCxnSpPr>
          <p:spPr>
            <a:xfrm>
              <a:off x="833532" y="5344609"/>
              <a:ext cx="302297" cy="14082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58" name="Group 357">
              <a:extLst>
                <a:ext uri="{FF2B5EF4-FFF2-40B4-BE49-F238E27FC236}">
                  <a16:creationId xmlns:a16="http://schemas.microsoft.com/office/drawing/2014/main" id="{667EDAA1-5737-0AD5-6DA7-765F2D1E7218}"/>
                </a:ext>
              </a:extLst>
            </p:cNvPr>
            <p:cNvGrpSpPr/>
            <p:nvPr/>
          </p:nvGrpSpPr>
          <p:grpSpPr>
            <a:xfrm flipH="1">
              <a:off x="1081378" y="5404553"/>
              <a:ext cx="214048" cy="255496"/>
              <a:chOff x="9819943" y="2983395"/>
              <a:chExt cx="214048" cy="255496"/>
            </a:xfrm>
          </p:grpSpPr>
          <p:cxnSp>
            <p:nvCxnSpPr>
              <p:cNvPr id="393" name="Straight Connector 392">
                <a:extLst>
                  <a:ext uri="{FF2B5EF4-FFF2-40B4-BE49-F238E27FC236}">
                    <a16:creationId xmlns:a16="http://schemas.microsoft.com/office/drawing/2014/main" id="{AA23F1CD-E9E0-67B1-1824-3718FE8975C5}"/>
                  </a:ext>
                </a:extLst>
              </p:cNvPr>
              <p:cNvCxnSpPr>
                <a:cxnSpLocks/>
              </p:cNvCxnSpPr>
              <p:nvPr/>
            </p:nvCxnSpPr>
            <p:spPr>
              <a:xfrm>
                <a:off x="9977662" y="3068028"/>
                <a:ext cx="56329" cy="170863"/>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AEBAAB84-1737-219A-56B3-3542B325C60E}"/>
                  </a:ext>
                </a:extLst>
              </p:cNvPr>
              <p:cNvCxnSpPr>
                <a:cxnSpLocks/>
              </p:cNvCxnSpPr>
              <p:nvPr/>
            </p:nvCxnSpPr>
            <p:spPr>
              <a:xfrm>
                <a:off x="9825607" y="2983395"/>
                <a:ext cx="3220" cy="141129"/>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325BE3F3-D6A8-468F-7DB4-648933880D79}"/>
                  </a:ext>
                </a:extLst>
              </p:cNvPr>
              <p:cNvCxnSpPr>
                <a:cxnSpLocks/>
              </p:cNvCxnSpPr>
              <p:nvPr/>
            </p:nvCxnSpPr>
            <p:spPr>
              <a:xfrm>
                <a:off x="9819943" y="2983535"/>
                <a:ext cx="161475" cy="88248"/>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a:extLst>
                  <a:ext uri="{FF2B5EF4-FFF2-40B4-BE49-F238E27FC236}">
                    <a16:creationId xmlns:a16="http://schemas.microsoft.com/office/drawing/2014/main" id="{1B3FC001-6009-F922-AC6C-1B7AD76E7348}"/>
                  </a:ext>
                </a:extLst>
              </p:cNvPr>
              <p:cNvCxnSpPr>
                <a:cxnSpLocks/>
              </p:cNvCxnSpPr>
              <p:nvPr/>
            </p:nvCxnSpPr>
            <p:spPr>
              <a:xfrm flipH="1" flipV="1">
                <a:off x="9831208" y="3124356"/>
                <a:ext cx="202783" cy="10702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71" name="Parallelogram 370">
              <a:extLst>
                <a:ext uri="{FF2B5EF4-FFF2-40B4-BE49-F238E27FC236}">
                  <a16:creationId xmlns:a16="http://schemas.microsoft.com/office/drawing/2014/main" id="{27543194-32A0-A3C5-F157-5C5EADF129AB}"/>
                </a:ext>
              </a:extLst>
            </p:cNvPr>
            <p:cNvSpPr/>
            <p:nvPr/>
          </p:nvSpPr>
          <p:spPr>
            <a:xfrm rot="1590108">
              <a:off x="1283378" y="4532234"/>
              <a:ext cx="928156" cy="824437"/>
            </a:xfrm>
            <a:prstGeom prst="parallelogram">
              <a:avLst>
                <a:gd name="adj" fmla="val 68266"/>
              </a:avLst>
            </a:prstGeom>
            <a:solidFill>
              <a:schemeClr val="accent1"/>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2" name="Parallelogram 381">
              <a:extLst>
                <a:ext uri="{FF2B5EF4-FFF2-40B4-BE49-F238E27FC236}">
                  <a16:creationId xmlns:a16="http://schemas.microsoft.com/office/drawing/2014/main" id="{32233AA2-2B27-43CB-83BF-D6C46C2B0978}"/>
                </a:ext>
              </a:extLst>
            </p:cNvPr>
            <p:cNvSpPr/>
            <p:nvPr/>
          </p:nvSpPr>
          <p:spPr>
            <a:xfrm rot="5400000">
              <a:off x="798674" y="5635023"/>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3" name="Arc 382">
              <a:extLst>
                <a:ext uri="{FF2B5EF4-FFF2-40B4-BE49-F238E27FC236}">
                  <a16:creationId xmlns:a16="http://schemas.microsoft.com/office/drawing/2014/main" id="{2B1E5416-F5D8-ADE4-D853-C8F15EC3DB04}"/>
                </a:ext>
              </a:extLst>
            </p:cNvPr>
            <p:cNvSpPr/>
            <p:nvPr/>
          </p:nvSpPr>
          <p:spPr>
            <a:xfrm rot="1657122" flipH="1">
              <a:off x="709635" y="5753431"/>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4" name="Parallelogram 383">
              <a:extLst>
                <a:ext uri="{FF2B5EF4-FFF2-40B4-BE49-F238E27FC236}">
                  <a16:creationId xmlns:a16="http://schemas.microsoft.com/office/drawing/2014/main" id="{B3D5E4DE-5C16-3D78-CF82-E871F658AA33}"/>
                </a:ext>
              </a:extLst>
            </p:cNvPr>
            <p:cNvSpPr/>
            <p:nvPr/>
          </p:nvSpPr>
          <p:spPr>
            <a:xfrm rot="5400000">
              <a:off x="922506" y="5757351"/>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5" name="Parallelogram 384">
              <a:extLst>
                <a:ext uri="{FF2B5EF4-FFF2-40B4-BE49-F238E27FC236}">
                  <a16:creationId xmlns:a16="http://schemas.microsoft.com/office/drawing/2014/main" id="{DCEA7FF8-8EC8-E7A0-A1AB-4EC6F859B231}"/>
                </a:ext>
              </a:extLst>
            </p:cNvPr>
            <p:cNvSpPr/>
            <p:nvPr/>
          </p:nvSpPr>
          <p:spPr>
            <a:xfrm rot="5400000">
              <a:off x="804903" y="5696200"/>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6" name="Arc 385">
              <a:extLst>
                <a:ext uri="{FF2B5EF4-FFF2-40B4-BE49-F238E27FC236}">
                  <a16:creationId xmlns:a16="http://schemas.microsoft.com/office/drawing/2014/main" id="{DF9468AF-3A7B-F747-2D0A-070756915F03}"/>
                </a:ext>
              </a:extLst>
            </p:cNvPr>
            <p:cNvSpPr/>
            <p:nvPr/>
          </p:nvSpPr>
          <p:spPr>
            <a:xfrm rot="1657122" flipH="1">
              <a:off x="709635" y="58490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7" name="Arc 386">
              <a:extLst>
                <a:ext uri="{FF2B5EF4-FFF2-40B4-BE49-F238E27FC236}">
                  <a16:creationId xmlns:a16="http://schemas.microsoft.com/office/drawing/2014/main" id="{793944B0-19E6-7B66-B060-216370B0EE04}"/>
                </a:ext>
              </a:extLst>
            </p:cNvPr>
            <p:cNvSpPr/>
            <p:nvPr/>
          </p:nvSpPr>
          <p:spPr>
            <a:xfrm rot="1657122" flipH="1">
              <a:off x="709634" y="5836040"/>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8" name="Arc 387">
              <a:extLst>
                <a:ext uri="{FF2B5EF4-FFF2-40B4-BE49-F238E27FC236}">
                  <a16:creationId xmlns:a16="http://schemas.microsoft.com/office/drawing/2014/main" id="{512D6A15-F3DC-79D8-92EE-C5FA8E289CB0}"/>
                </a:ext>
              </a:extLst>
            </p:cNvPr>
            <p:cNvSpPr/>
            <p:nvPr/>
          </p:nvSpPr>
          <p:spPr>
            <a:xfrm rot="1657122" flipH="1">
              <a:off x="709638" y="582028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9" name="Arc 388">
              <a:extLst>
                <a:ext uri="{FF2B5EF4-FFF2-40B4-BE49-F238E27FC236}">
                  <a16:creationId xmlns:a16="http://schemas.microsoft.com/office/drawing/2014/main" id="{DD99A8C7-94D5-FA22-6782-53A44D58D4CF}"/>
                </a:ext>
              </a:extLst>
            </p:cNvPr>
            <p:cNvSpPr/>
            <p:nvPr/>
          </p:nvSpPr>
          <p:spPr>
            <a:xfrm rot="1657122" flipH="1">
              <a:off x="709638" y="580453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5" name="Parallelogram 264">
              <a:extLst>
                <a:ext uri="{FF2B5EF4-FFF2-40B4-BE49-F238E27FC236}">
                  <a16:creationId xmlns:a16="http://schemas.microsoft.com/office/drawing/2014/main" id="{5B159F8B-CA8C-7C24-C4B2-D88D92738159}"/>
                </a:ext>
              </a:extLst>
            </p:cNvPr>
            <p:cNvSpPr/>
            <p:nvPr/>
          </p:nvSpPr>
          <p:spPr>
            <a:xfrm rot="16200000" flipH="1">
              <a:off x="1458419" y="4797215"/>
              <a:ext cx="907743" cy="878587"/>
            </a:xfrm>
            <a:prstGeom prst="parallelogram">
              <a:avLst>
                <a:gd name="adj" fmla="val 55388"/>
              </a:avLst>
            </a:prstGeom>
            <a:gradFill>
              <a:gsLst>
                <a:gs pos="0">
                  <a:schemeClr val="accent3"/>
                </a:gs>
                <a:gs pos="49000">
                  <a:srgbClr val="60A899"/>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90" name="Group 389">
            <a:extLst>
              <a:ext uri="{FF2B5EF4-FFF2-40B4-BE49-F238E27FC236}">
                <a16:creationId xmlns:a16="http://schemas.microsoft.com/office/drawing/2014/main" id="{D0DC10A9-7298-459B-B8C5-93D4E0339FE9}"/>
              </a:ext>
            </a:extLst>
          </p:cNvPr>
          <p:cNvGrpSpPr/>
          <p:nvPr/>
        </p:nvGrpSpPr>
        <p:grpSpPr>
          <a:xfrm>
            <a:off x="5274591" y="710994"/>
            <a:ext cx="1287865" cy="1539429"/>
            <a:chOff x="5274591" y="710994"/>
            <a:chExt cx="1287865" cy="1539429"/>
          </a:xfrm>
        </p:grpSpPr>
        <p:sp>
          <p:nvSpPr>
            <p:cNvPr id="391" name="Rectangle 390">
              <a:extLst>
                <a:ext uri="{FF2B5EF4-FFF2-40B4-BE49-F238E27FC236}">
                  <a16:creationId xmlns:a16="http://schemas.microsoft.com/office/drawing/2014/main" id="{099713BD-90EA-4CB6-9DE5-963B1F3241AA}"/>
                </a:ext>
              </a:extLst>
            </p:cNvPr>
            <p:cNvSpPr/>
            <p:nvPr/>
          </p:nvSpPr>
          <p:spPr>
            <a:xfrm>
              <a:off x="6223597" y="2113511"/>
              <a:ext cx="338859" cy="13691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2" name="Rectangle 391">
              <a:extLst>
                <a:ext uri="{FF2B5EF4-FFF2-40B4-BE49-F238E27FC236}">
                  <a16:creationId xmlns:a16="http://schemas.microsoft.com/office/drawing/2014/main" id="{C7ED3461-2910-4E45-BE01-EF8C86A662D5}"/>
                </a:ext>
              </a:extLst>
            </p:cNvPr>
            <p:cNvSpPr/>
            <p:nvPr/>
          </p:nvSpPr>
          <p:spPr>
            <a:xfrm rot="18489545">
              <a:off x="6307559" y="2086565"/>
              <a:ext cx="171553" cy="67195"/>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7" name="Straight Connector 396">
              <a:extLst>
                <a:ext uri="{FF2B5EF4-FFF2-40B4-BE49-F238E27FC236}">
                  <a16:creationId xmlns:a16="http://schemas.microsoft.com/office/drawing/2014/main" id="{13BB9C82-5E53-4A21-ADAC-934CC62EEAC6}"/>
                </a:ext>
              </a:extLst>
            </p:cNvPr>
            <p:cNvCxnSpPr>
              <a:cxnSpLocks/>
            </p:cNvCxnSpPr>
            <p:nvPr/>
          </p:nvCxnSpPr>
          <p:spPr>
            <a:xfrm>
              <a:off x="5304732" y="760601"/>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8" name="Rectangle: Rounded Corners 397">
              <a:extLst>
                <a:ext uri="{FF2B5EF4-FFF2-40B4-BE49-F238E27FC236}">
                  <a16:creationId xmlns:a16="http://schemas.microsoft.com/office/drawing/2014/main" id="{9A322CAE-7010-4C70-9E49-D3799C423882}"/>
                </a:ext>
              </a:extLst>
            </p:cNvPr>
            <p:cNvSpPr/>
            <p:nvPr/>
          </p:nvSpPr>
          <p:spPr>
            <a:xfrm flipH="1">
              <a:off x="5274591" y="710994"/>
              <a:ext cx="43200" cy="162000"/>
            </a:xfrm>
            <a:prstGeom prst="roundRect">
              <a:avLst>
                <a:gd name="adj" fmla="val 50000"/>
              </a:avLst>
            </a:prstGeom>
            <a:solidFill>
              <a:srgbClr val="CBE8E1"/>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Rectangle: Rounded Corners 399">
              <a:extLst>
                <a:ext uri="{FF2B5EF4-FFF2-40B4-BE49-F238E27FC236}">
                  <a16:creationId xmlns:a16="http://schemas.microsoft.com/office/drawing/2014/main" id="{3051E80B-87DE-4FC2-AF16-1F1CB9DEB19E}"/>
                </a:ext>
              </a:extLst>
            </p:cNvPr>
            <p:cNvSpPr/>
            <p:nvPr/>
          </p:nvSpPr>
          <p:spPr>
            <a:xfrm flipH="1">
              <a:off x="6335042" y="1978532"/>
              <a:ext cx="43200" cy="162000"/>
            </a:xfrm>
            <a:prstGeom prst="roundRect">
              <a:avLst>
                <a:gd name="adj" fmla="val 50000"/>
              </a:avLst>
            </a:prstGeom>
            <a:solidFill>
              <a:srgbClr val="E2E2E2"/>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01" name="Straight Connector 400">
            <a:extLst>
              <a:ext uri="{FF2B5EF4-FFF2-40B4-BE49-F238E27FC236}">
                <a16:creationId xmlns:a16="http://schemas.microsoft.com/office/drawing/2014/main" id="{8DA2ECE6-B2FB-4B01-992D-3E8E3B3AB44B}"/>
              </a:ext>
            </a:extLst>
          </p:cNvPr>
          <p:cNvCxnSpPr>
            <a:cxnSpLocks/>
          </p:cNvCxnSpPr>
          <p:nvPr/>
        </p:nvCxnSpPr>
        <p:spPr>
          <a:xfrm>
            <a:off x="5296191" y="710994"/>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1" name="Rectangle 460">
            <a:extLst>
              <a:ext uri="{FF2B5EF4-FFF2-40B4-BE49-F238E27FC236}">
                <a16:creationId xmlns:a16="http://schemas.microsoft.com/office/drawing/2014/main" id="{CFABF157-1442-47C7-BAF4-27DF759894CE}"/>
              </a:ext>
            </a:extLst>
          </p:cNvPr>
          <p:cNvSpPr/>
          <p:nvPr/>
        </p:nvSpPr>
        <p:spPr>
          <a:xfrm>
            <a:off x="5082617" y="2546013"/>
            <a:ext cx="161228" cy="308105"/>
          </a:xfrm>
          <a:prstGeom prst="rect">
            <a:avLst/>
          </a:prstGeom>
          <a:solidFill>
            <a:schemeClr val="accent3"/>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Direct Access Storage 10">
            <a:extLst>
              <a:ext uri="{FF2B5EF4-FFF2-40B4-BE49-F238E27FC236}">
                <a16:creationId xmlns:a16="http://schemas.microsoft.com/office/drawing/2014/main" id="{568D5317-A719-4A54-98D4-5530CBD9C899}"/>
              </a:ext>
            </a:extLst>
          </p:cNvPr>
          <p:cNvSpPr/>
          <p:nvPr/>
        </p:nvSpPr>
        <p:spPr>
          <a:xfrm>
            <a:off x="5035972" y="2794198"/>
            <a:ext cx="421021" cy="79844"/>
          </a:xfrm>
          <a:prstGeom prst="flowChartMagneticDrum">
            <a:avLst/>
          </a:prstGeom>
          <a:ln w="6350"/>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Rectangle 402">
            <a:hlinkHover r:id="rId5" action="ppaction://hlinksldjump"/>
            <a:extLst>
              <a:ext uri="{FF2B5EF4-FFF2-40B4-BE49-F238E27FC236}">
                <a16:creationId xmlns:a16="http://schemas.microsoft.com/office/drawing/2014/main" id="{8C9E7AAF-0CC5-4842-8E5E-FC86868B45F4}"/>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TextBox 373">
            <a:hlinkClick r:id="" action="ppaction://hlinkshowjump?jump=nextslide"/>
            <a:extLst>
              <a:ext uri="{FF2B5EF4-FFF2-40B4-BE49-F238E27FC236}">
                <a16:creationId xmlns:a16="http://schemas.microsoft.com/office/drawing/2014/main" id="{7722694E-4000-430A-946D-4DF625638BA2}"/>
              </a:ext>
            </a:extLst>
          </p:cNvPr>
          <p:cNvSpPr txBox="1"/>
          <p:nvPr/>
        </p:nvSpPr>
        <p:spPr>
          <a:xfrm>
            <a:off x="6899874" y="3957919"/>
            <a:ext cx="1402948" cy="323165"/>
          </a:xfrm>
          <a:prstGeom prst="rect">
            <a:avLst/>
          </a:prstGeom>
          <a:solidFill>
            <a:schemeClr val="bg1"/>
          </a:solidFill>
        </p:spPr>
        <p:txBody>
          <a:bodyPr wrap="none" rtlCol="0">
            <a:spAutoFit/>
          </a:bodyPr>
          <a:lstStyle/>
          <a:p>
            <a:r>
              <a:rPr lang="en-GB" sz="1500" dirty="0"/>
              <a:t>Batch reactor</a:t>
            </a:r>
          </a:p>
        </p:txBody>
      </p:sp>
      <p:pic>
        <p:nvPicPr>
          <p:cNvPr id="402" name="Graphic 401" descr="Magnifying glass with solid fill">
            <a:hlinkClick r:id="" action="ppaction://hlinkshowjump?jump=nextslide"/>
            <a:extLst>
              <a:ext uri="{FF2B5EF4-FFF2-40B4-BE49-F238E27FC236}">
                <a16:creationId xmlns:a16="http://schemas.microsoft.com/office/drawing/2014/main" id="{29DB6AE6-9D01-4C9B-B019-09C4B1A185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15808" y="3715432"/>
            <a:ext cx="900000" cy="900000"/>
          </a:xfrm>
          <a:prstGeom prst="rect">
            <a:avLst/>
          </a:prstGeom>
        </p:spPr>
      </p:pic>
      <p:sp>
        <p:nvSpPr>
          <p:cNvPr id="404" name="Oval 403">
            <a:hlinkClick r:id="" action="ppaction://hlinkshowjump?jump=nextslide"/>
            <a:extLst>
              <a:ext uri="{FF2B5EF4-FFF2-40B4-BE49-F238E27FC236}">
                <a16:creationId xmlns:a16="http://schemas.microsoft.com/office/drawing/2014/main" id="{C6C62455-531F-412C-B49D-EB28444939A3}"/>
              </a:ext>
            </a:extLst>
          </p:cNvPr>
          <p:cNvSpPr/>
          <p:nvPr/>
        </p:nvSpPr>
        <p:spPr>
          <a:xfrm>
            <a:off x="5833142" y="3333357"/>
            <a:ext cx="1763837" cy="169695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Title 1">
            <a:extLst>
              <a:ext uri="{FF2B5EF4-FFF2-40B4-BE49-F238E27FC236}">
                <a16:creationId xmlns:a16="http://schemas.microsoft.com/office/drawing/2014/main" id="{A91904C9-5BC8-4F68-B800-3582A4270668}"/>
              </a:ext>
            </a:extLst>
          </p:cNvPr>
          <p:cNvSpPr>
            <a:spLocks noGrp="1"/>
          </p:cNvSpPr>
          <p:nvPr>
            <p:ph type="title"/>
          </p:nvPr>
        </p:nvSpPr>
        <p:spPr>
          <a:xfrm>
            <a:off x="356420" y="365125"/>
            <a:ext cx="4367531" cy="743149"/>
          </a:xfrm>
        </p:spPr>
        <p:txBody>
          <a:bodyPr>
            <a:noAutofit/>
          </a:bodyPr>
          <a:lstStyle/>
          <a:p>
            <a:r>
              <a:rPr lang="en-GB" dirty="0"/>
              <a:t>Explore the picture for information</a:t>
            </a:r>
          </a:p>
        </p:txBody>
      </p:sp>
      <p:sp>
        <p:nvSpPr>
          <p:cNvPr id="406" name="TextBox 405">
            <a:extLst>
              <a:ext uri="{FF2B5EF4-FFF2-40B4-BE49-F238E27FC236}">
                <a16:creationId xmlns:a16="http://schemas.microsoft.com/office/drawing/2014/main" id="{0CB4C525-08B6-4F1A-8004-46B45050CE82}"/>
              </a:ext>
            </a:extLst>
          </p:cNvPr>
          <p:cNvSpPr txBox="1"/>
          <p:nvPr/>
        </p:nvSpPr>
        <p:spPr>
          <a:xfrm>
            <a:off x="356420" y="1333794"/>
            <a:ext cx="2571228" cy="276999"/>
          </a:xfrm>
          <a:prstGeom prst="rect">
            <a:avLst/>
          </a:prstGeom>
          <a:noFill/>
        </p:spPr>
        <p:txBody>
          <a:bodyPr wrap="square" rtlCol="0">
            <a:spAutoFit/>
          </a:bodyPr>
          <a:lstStyle/>
          <a:p>
            <a:r>
              <a:rPr lang="en-GB" sz="1200" dirty="0"/>
              <a:t>There are 8 features to explore</a:t>
            </a:r>
          </a:p>
        </p:txBody>
      </p:sp>
    </p:spTree>
    <p:custDataLst>
      <p:tags r:id="rId1"/>
    </p:custDataLst>
    <p:extLst>
      <p:ext uri="{BB962C8B-B14F-4D97-AF65-F5344CB8AC3E}">
        <p14:creationId xmlns:p14="http://schemas.microsoft.com/office/powerpoint/2010/main" val="3776987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2C1BA3-A2D6-5E94-6F90-1E30C667F876}"/>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120" name="Rectangle 119">
            <a:extLst>
              <a:ext uri="{FF2B5EF4-FFF2-40B4-BE49-F238E27FC236}">
                <a16:creationId xmlns:a16="http://schemas.microsoft.com/office/drawing/2014/main" id="{5F5EB81C-CE81-4899-969A-239B67CF61C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1220164" y="641854"/>
            <a:ext cx="8181833" cy="557429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12D3569F-2FCD-479C-8E8C-B9D20DB12556}"/>
              </a:ext>
            </a:extLst>
          </p:cNvPr>
          <p:cNvSpPr/>
          <p:nvPr/>
        </p:nvSpPr>
        <p:spPr>
          <a:xfrm>
            <a:off x="6645027" y="266791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5D9FC78-2756-2A7D-573F-A66A245E959D}"/>
              </a:ext>
            </a:extLst>
          </p:cNvPr>
          <p:cNvSpPr/>
          <p:nvPr/>
        </p:nvSpPr>
        <p:spPr>
          <a:xfrm>
            <a:off x="8028388"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58C7D39-DDDA-E0BB-9933-4FACC8FD23A8}"/>
              </a:ext>
            </a:extLst>
          </p:cNvPr>
          <p:cNvSpPr/>
          <p:nvPr/>
        </p:nvSpPr>
        <p:spPr>
          <a:xfrm>
            <a:off x="7346705" y="267465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CF9F1AF6-3A20-9445-ED69-741631C6DDB5}"/>
              </a:ext>
            </a:extLst>
          </p:cNvPr>
          <p:cNvSpPr/>
          <p:nvPr/>
        </p:nvSpPr>
        <p:spPr>
          <a:xfrm>
            <a:off x="7366260" y="3077530"/>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1096BDB-2311-19DD-A98A-C2DF78327A28}"/>
              </a:ext>
            </a:extLst>
          </p:cNvPr>
          <p:cNvSpPr/>
          <p:nvPr/>
        </p:nvSpPr>
        <p:spPr>
          <a:xfrm>
            <a:off x="8044830" y="3069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C0EC47C3-1E4E-3BF3-05D2-C63FC8177C74}"/>
              </a:ext>
            </a:extLst>
          </p:cNvPr>
          <p:cNvSpPr/>
          <p:nvPr/>
        </p:nvSpPr>
        <p:spPr>
          <a:xfrm>
            <a:off x="8718964" y="3480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BEA2133F-813D-DFA7-8E2A-454023EC3639}"/>
              </a:ext>
            </a:extLst>
          </p:cNvPr>
          <p:cNvSpPr/>
          <p:nvPr/>
        </p:nvSpPr>
        <p:spPr>
          <a:xfrm>
            <a:off x="8092794" y="388258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020C268-3154-50B8-86D7-D006AD54906B}"/>
              </a:ext>
            </a:extLst>
          </p:cNvPr>
          <p:cNvSpPr/>
          <p:nvPr/>
        </p:nvSpPr>
        <p:spPr>
          <a:xfrm>
            <a:off x="-1260602" y="176106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8B4466A0-893E-BDA8-97CE-D14C0541F299}"/>
              </a:ext>
            </a:extLst>
          </p:cNvPr>
          <p:cNvSpPr/>
          <p:nvPr/>
        </p:nvSpPr>
        <p:spPr>
          <a:xfrm>
            <a:off x="825250" y="282909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extLst>
              <a:ext uri="{FF2B5EF4-FFF2-40B4-BE49-F238E27FC236}">
                <a16:creationId xmlns:a16="http://schemas.microsoft.com/office/drawing/2014/main" id="{CA037264-64D5-FB55-229A-3FB5548C19EA}"/>
              </a:ext>
            </a:extLst>
          </p:cNvPr>
          <p:cNvSpPr/>
          <p:nvPr/>
        </p:nvSpPr>
        <p:spPr>
          <a:xfrm>
            <a:off x="6720574" y="312140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A3F0765-E3D3-9AD5-C91A-B4F9CF92B39B}"/>
              </a:ext>
            </a:extLst>
          </p:cNvPr>
          <p:cNvSpPr/>
          <p:nvPr/>
        </p:nvSpPr>
        <p:spPr>
          <a:xfrm>
            <a:off x="7418660"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AB42396A-6AC8-737B-1EB0-4BA9F742A502}"/>
              </a:ext>
            </a:extLst>
          </p:cNvPr>
          <p:cNvSpPr/>
          <p:nvPr/>
        </p:nvSpPr>
        <p:spPr>
          <a:xfrm>
            <a:off x="5807968" y="2175295"/>
            <a:ext cx="2243726"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07500EDE-5B7E-4D55-9A88-726AC634B524}"/>
              </a:ext>
            </a:extLst>
          </p:cNvPr>
          <p:cNvGrpSpPr/>
          <p:nvPr/>
        </p:nvGrpSpPr>
        <p:grpSpPr>
          <a:xfrm>
            <a:off x="5220855" y="836665"/>
            <a:ext cx="1424172" cy="1183298"/>
            <a:chOff x="5163828" y="778702"/>
            <a:chExt cx="1424172" cy="1183298"/>
          </a:xfrm>
        </p:grpSpPr>
        <p:sp>
          <p:nvSpPr>
            <p:cNvPr id="340" name="Rectangle 339">
              <a:extLst>
                <a:ext uri="{FF2B5EF4-FFF2-40B4-BE49-F238E27FC236}">
                  <a16:creationId xmlns:a16="http://schemas.microsoft.com/office/drawing/2014/main" id="{1A0B9BEB-609A-4528-A9BD-DAC9045A1336}"/>
                </a:ext>
              </a:extLst>
            </p:cNvPr>
            <p:cNvSpPr/>
            <p:nvPr/>
          </p:nvSpPr>
          <p:spPr>
            <a:xfrm>
              <a:off x="6084000" y="185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5B503892-3606-41FD-AAEB-9F6C9983D02A}"/>
                </a:ext>
              </a:extLst>
            </p:cNvPr>
            <p:cNvSpPr/>
            <p:nvPr/>
          </p:nvSpPr>
          <p:spPr>
            <a:xfrm>
              <a:off x="5994000" y="1746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A3651C94-B5D8-4F76-AA9F-4247A3B38EB4}"/>
                </a:ext>
              </a:extLst>
            </p:cNvPr>
            <p:cNvSpPr/>
            <p:nvPr/>
          </p:nvSpPr>
          <p:spPr>
            <a:xfrm>
              <a:off x="5904000" y="1638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38E070EA-BF77-437A-867A-C19048C47CFD}"/>
                </a:ext>
              </a:extLst>
            </p:cNvPr>
            <p:cNvSpPr/>
            <p:nvPr/>
          </p:nvSpPr>
          <p:spPr>
            <a:xfrm>
              <a:off x="5814000" y="1530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C47B6411-40A9-4221-A485-97F7C6711358}"/>
                </a:ext>
              </a:extLst>
            </p:cNvPr>
            <p:cNvSpPr/>
            <p:nvPr/>
          </p:nvSpPr>
          <p:spPr>
            <a:xfrm>
              <a:off x="5724000" y="1422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C5BC5D65-55CE-41BF-8831-DD731FFFC67F}"/>
                </a:ext>
              </a:extLst>
            </p:cNvPr>
            <p:cNvSpPr/>
            <p:nvPr/>
          </p:nvSpPr>
          <p:spPr>
            <a:xfrm>
              <a:off x="5634354" y="131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84E8EE13-5355-420B-86CD-84CA66693234}"/>
                </a:ext>
              </a:extLst>
            </p:cNvPr>
            <p:cNvSpPr/>
            <p:nvPr/>
          </p:nvSpPr>
          <p:spPr>
            <a:xfrm>
              <a:off x="5544000" y="1206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A6FE3FA3-7FB2-4143-ABA5-7214D11FFC09}"/>
                </a:ext>
              </a:extLst>
            </p:cNvPr>
            <p:cNvSpPr/>
            <p:nvPr/>
          </p:nvSpPr>
          <p:spPr>
            <a:xfrm>
              <a:off x="5454000" y="1098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89F75393-C5AF-42BB-AF2D-042D268F9FD1}"/>
                </a:ext>
              </a:extLst>
            </p:cNvPr>
            <p:cNvSpPr/>
            <p:nvPr/>
          </p:nvSpPr>
          <p:spPr>
            <a:xfrm>
              <a:off x="5364000" y="990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6DA77A5E-A936-4D7D-9A69-C32B578D7952}"/>
                </a:ext>
              </a:extLst>
            </p:cNvPr>
            <p:cNvSpPr/>
            <p:nvPr/>
          </p:nvSpPr>
          <p:spPr>
            <a:xfrm>
              <a:off x="5274000" y="882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B382CDE5-5B26-42DE-BA5E-4FAE41D2D19E}"/>
                </a:ext>
              </a:extLst>
            </p:cNvPr>
            <p:cNvSpPr/>
            <p:nvPr/>
          </p:nvSpPr>
          <p:spPr>
            <a:xfrm>
              <a:off x="5163828" y="778702"/>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Parallelogram 22">
            <a:extLst>
              <a:ext uri="{FF2B5EF4-FFF2-40B4-BE49-F238E27FC236}">
                <a16:creationId xmlns:a16="http://schemas.microsoft.com/office/drawing/2014/main" id="{55B997AA-7EAC-4C85-A15B-8D12CC829CAD}"/>
              </a:ext>
            </a:extLst>
          </p:cNvPr>
          <p:cNvSpPr/>
          <p:nvPr/>
        </p:nvSpPr>
        <p:spPr>
          <a:xfrm flipH="1">
            <a:off x="4445106" y="1125684"/>
            <a:ext cx="2665140" cy="683971"/>
          </a:xfrm>
          <a:prstGeom prst="parallelogram">
            <a:avLst>
              <a:gd name="adj" fmla="val 339541"/>
            </a:avLst>
          </a:prstGeom>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8E271D6E-9DAA-41CF-A6B3-F35DF44D8A11}"/>
              </a:ext>
            </a:extLst>
          </p:cNvPr>
          <p:cNvSpPr/>
          <p:nvPr/>
        </p:nvSpPr>
        <p:spPr>
          <a:xfrm>
            <a:off x="6719612" y="2292390"/>
            <a:ext cx="588385" cy="551737"/>
          </a:xfrm>
          <a:prstGeom prst="rect">
            <a:avLst/>
          </a:prstGeom>
          <a:pattFill prst="pct90">
            <a:fgClr>
              <a:schemeClr val="bg1">
                <a:lumMod val="50000"/>
              </a:schemeClr>
            </a:fgClr>
            <a:bgClr>
              <a:schemeClr val="bg1">
                <a:lumMod val="7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4" name="Straight Connector 353">
            <a:extLst>
              <a:ext uri="{FF2B5EF4-FFF2-40B4-BE49-F238E27FC236}">
                <a16:creationId xmlns:a16="http://schemas.microsoft.com/office/drawing/2014/main" id="{61EE6E1B-3FDC-40F4-AC23-A311D5EA9CF2}"/>
              </a:ext>
            </a:extLst>
          </p:cNvPr>
          <p:cNvCxnSpPr>
            <a:cxnSpLocks/>
          </p:cNvCxnSpPr>
          <p:nvPr/>
        </p:nvCxnSpPr>
        <p:spPr>
          <a:xfrm flipV="1">
            <a:off x="7052983" y="2514077"/>
            <a:ext cx="76556" cy="4450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E4CD9C62-0B3B-4D08-907E-9B704DDAB59F}"/>
              </a:ext>
            </a:extLst>
          </p:cNvPr>
          <p:cNvCxnSpPr>
            <a:cxnSpLocks/>
          </p:cNvCxnSpPr>
          <p:nvPr/>
        </p:nvCxnSpPr>
        <p:spPr>
          <a:xfrm flipH="1">
            <a:off x="7153293" y="2218824"/>
            <a:ext cx="0" cy="5102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BABDE5B-A3CB-83C3-8FD8-2F282E2B54DB}"/>
              </a:ext>
            </a:extLst>
          </p:cNvPr>
          <p:cNvSpPr/>
          <p:nvPr/>
        </p:nvSpPr>
        <p:spPr>
          <a:xfrm>
            <a:off x="5168862" y="3221839"/>
            <a:ext cx="478798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E62AD514-E574-43EC-A23A-D81D6064C0C0}"/>
              </a:ext>
            </a:extLst>
          </p:cNvPr>
          <p:cNvSpPr/>
          <p:nvPr/>
        </p:nvSpPr>
        <p:spPr>
          <a:xfrm>
            <a:off x="2393536" y="191680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88FEE54-227D-42FC-9D64-DDC1423806D6}"/>
              </a:ext>
            </a:extLst>
          </p:cNvPr>
          <p:cNvSpPr/>
          <p:nvPr/>
        </p:nvSpPr>
        <p:spPr>
          <a:xfrm>
            <a:off x="3873209" y="1034018"/>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F986D764-0106-45D7-BAA7-B3136B204C2F}"/>
              </a:ext>
            </a:extLst>
          </p:cNvPr>
          <p:cNvSpPr/>
          <p:nvPr/>
        </p:nvSpPr>
        <p:spPr>
          <a:xfrm>
            <a:off x="7767633" y="235442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203A1F8E-21EB-4A62-897B-669C7BF72FE8}"/>
              </a:ext>
            </a:extLst>
          </p:cNvPr>
          <p:cNvSpPr/>
          <p:nvPr/>
        </p:nvSpPr>
        <p:spPr>
          <a:xfrm>
            <a:off x="8893308" y="301873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Rounded Corners 372">
            <a:extLst>
              <a:ext uri="{FF2B5EF4-FFF2-40B4-BE49-F238E27FC236}">
                <a16:creationId xmlns:a16="http://schemas.microsoft.com/office/drawing/2014/main" id="{3814C502-1099-4B8A-974F-2938DD5FDF64}"/>
              </a:ext>
            </a:extLst>
          </p:cNvPr>
          <p:cNvSpPr/>
          <p:nvPr/>
        </p:nvSpPr>
        <p:spPr>
          <a:xfrm flipH="1">
            <a:off x="5231391" y="693936"/>
            <a:ext cx="43200" cy="162000"/>
          </a:xfrm>
          <a:prstGeom prst="roundRect">
            <a:avLst>
              <a:gd name="adj" fmla="val 50000"/>
            </a:avLst>
          </a:prstGeom>
          <a:solidFill>
            <a:srgbClr val="CBE8E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7306DBB3-47FC-4B99-B395-C6BD3B96FA16}"/>
              </a:ext>
            </a:extLst>
          </p:cNvPr>
          <p:cNvGrpSpPr/>
          <p:nvPr/>
        </p:nvGrpSpPr>
        <p:grpSpPr>
          <a:xfrm>
            <a:off x="3571003" y="1497684"/>
            <a:ext cx="2401361" cy="1822498"/>
            <a:chOff x="2570157" y="2637590"/>
            <a:chExt cx="2401361" cy="1822498"/>
          </a:xfrm>
        </p:grpSpPr>
        <p:sp>
          <p:nvSpPr>
            <p:cNvPr id="65" name="Cylinder 64">
              <a:extLst>
                <a:ext uri="{FF2B5EF4-FFF2-40B4-BE49-F238E27FC236}">
                  <a16:creationId xmlns:a16="http://schemas.microsoft.com/office/drawing/2014/main" id="{72525F20-5C8A-477F-8EA6-E1FE4049F990}"/>
                </a:ext>
              </a:extLst>
            </p:cNvPr>
            <p:cNvSpPr/>
            <p:nvPr/>
          </p:nvSpPr>
          <p:spPr>
            <a:xfrm>
              <a:off x="2934048" y="297853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ylinder 121">
              <a:extLst>
                <a:ext uri="{FF2B5EF4-FFF2-40B4-BE49-F238E27FC236}">
                  <a16:creationId xmlns:a16="http://schemas.microsoft.com/office/drawing/2014/main" id="{FD5269ED-83E1-46D5-87BE-C4E2D2C29E44}"/>
                </a:ext>
              </a:extLst>
            </p:cNvPr>
            <p:cNvSpPr/>
            <p:nvPr/>
          </p:nvSpPr>
          <p:spPr>
            <a:xfrm>
              <a:off x="3527977" y="263759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DF1C7F6B-18C3-43B2-87E9-6DC2A3431CF2}"/>
                </a:ext>
              </a:extLst>
            </p:cNvPr>
            <p:cNvSpPr/>
            <p:nvPr/>
          </p:nvSpPr>
          <p:spPr>
            <a:xfrm>
              <a:off x="2570157" y="2968420"/>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C355E155-CC25-4FC6-BFC3-D05C4F4E1F71}"/>
                </a:ext>
              </a:extLst>
            </p:cNvPr>
            <p:cNvSpPr/>
            <p:nvPr/>
          </p:nvSpPr>
          <p:spPr>
            <a:xfrm>
              <a:off x="2801308" y="3100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Rounded Corners 149">
              <a:extLst>
                <a:ext uri="{FF2B5EF4-FFF2-40B4-BE49-F238E27FC236}">
                  <a16:creationId xmlns:a16="http://schemas.microsoft.com/office/drawing/2014/main" id="{6CB0374C-73CE-43AD-A7E0-4F6BE3AA0595}"/>
                </a:ext>
              </a:extLst>
            </p:cNvPr>
            <p:cNvSpPr/>
            <p:nvPr/>
          </p:nvSpPr>
          <p:spPr>
            <a:xfrm>
              <a:off x="2801308" y="3262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76CA4064-9B52-4FEA-B368-57D2B6B43F6E}"/>
                </a:ext>
              </a:extLst>
            </p:cNvPr>
            <p:cNvSpPr/>
            <p:nvPr/>
          </p:nvSpPr>
          <p:spPr>
            <a:xfrm>
              <a:off x="2801905" y="31799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ylinder 130">
              <a:extLst>
                <a:ext uri="{FF2B5EF4-FFF2-40B4-BE49-F238E27FC236}">
                  <a16:creationId xmlns:a16="http://schemas.microsoft.com/office/drawing/2014/main" id="{7225ECD2-CAA7-4DEB-8DA6-3A7045EC9F23}"/>
                </a:ext>
              </a:extLst>
            </p:cNvPr>
            <p:cNvSpPr/>
            <p:nvPr/>
          </p:nvSpPr>
          <p:spPr>
            <a:xfrm rot="7639675">
              <a:off x="3280108" y="31797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ylinder 137">
              <a:extLst>
                <a:ext uri="{FF2B5EF4-FFF2-40B4-BE49-F238E27FC236}">
                  <a16:creationId xmlns:a16="http://schemas.microsoft.com/office/drawing/2014/main" id="{DAC016C6-F809-4D8A-B0FD-6BB838BBBC71}"/>
                </a:ext>
              </a:extLst>
            </p:cNvPr>
            <p:cNvSpPr/>
            <p:nvPr/>
          </p:nvSpPr>
          <p:spPr>
            <a:xfrm rot="7639675">
              <a:off x="3278559" y="3441929"/>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ylinder 138">
              <a:extLst>
                <a:ext uri="{FF2B5EF4-FFF2-40B4-BE49-F238E27FC236}">
                  <a16:creationId xmlns:a16="http://schemas.microsoft.com/office/drawing/2014/main" id="{721BF3B4-63FA-40E0-9F4A-65FFD90E2469}"/>
                </a:ext>
              </a:extLst>
            </p:cNvPr>
            <p:cNvSpPr/>
            <p:nvPr/>
          </p:nvSpPr>
          <p:spPr>
            <a:xfrm rot="7639675">
              <a:off x="3916413" y="28059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ylinder 139">
              <a:extLst>
                <a:ext uri="{FF2B5EF4-FFF2-40B4-BE49-F238E27FC236}">
                  <a16:creationId xmlns:a16="http://schemas.microsoft.com/office/drawing/2014/main" id="{0441C474-B8D4-43EE-8680-660B25CF0092}"/>
                </a:ext>
              </a:extLst>
            </p:cNvPr>
            <p:cNvSpPr/>
            <p:nvPr/>
          </p:nvSpPr>
          <p:spPr>
            <a:xfrm rot="7639675">
              <a:off x="3914864" y="306806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ylinder 122">
              <a:extLst>
                <a:ext uri="{FF2B5EF4-FFF2-40B4-BE49-F238E27FC236}">
                  <a16:creationId xmlns:a16="http://schemas.microsoft.com/office/drawing/2014/main" id="{0E779488-08C2-4E5D-8F09-A127A5D15D6C}"/>
                </a:ext>
              </a:extLst>
            </p:cNvPr>
            <p:cNvSpPr/>
            <p:nvPr/>
          </p:nvSpPr>
          <p:spPr>
            <a:xfrm>
              <a:off x="3289406" y="328115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ylinder 123">
              <a:extLst>
                <a:ext uri="{FF2B5EF4-FFF2-40B4-BE49-F238E27FC236}">
                  <a16:creationId xmlns:a16="http://schemas.microsoft.com/office/drawing/2014/main" id="{3A642BAB-F41D-4649-B6F5-1C387C409233}"/>
                </a:ext>
              </a:extLst>
            </p:cNvPr>
            <p:cNvSpPr/>
            <p:nvPr/>
          </p:nvSpPr>
          <p:spPr>
            <a:xfrm>
              <a:off x="3883335" y="294021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C3F647F6-A95F-4033-B348-C3FF1A11FB47}"/>
                </a:ext>
              </a:extLst>
            </p:cNvPr>
            <p:cNvSpPr/>
            <p:nvPr/>
          </p:nvSpPr>
          <p:spPr>
            <a:xfrm>
              <a:off x="2925515" y="3271046"/>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ylinder 146">
              <a:extLst>
                <a:ext uri="{FF2B5EF4-FFF2-40B4-BE49-F238E27FC236}">
                  <a16:creationId xmlns:a16="http://schemas.microsoft.com/office/drawing/2014/main" id="{4BC4BF61-3CE4-4E62-8F19-4C821F58568B}"/>
                </a:ext>
              </a:extLst>
            </p:cNvPr>
            <p:cNvSpPr/>
            <p:nvPr/>
          </p:nvSpPr>
          <p:spPr>
            <a:xfrm rot="7639675">
              <a:off x="4293843" y="3128455"/>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a:extLst>
                <a:ext uri="{FF2B5EF4-FFF2-40B4-BE49-F238E27FC236}">
                  <a16:creationId xmlns:a16="http://schemas.microsoft.com/office/drawing/2014/main" id="{B197B0FC-92C5-4368-B070-BB3ACDEEE78C}"/>
                </a:ext>
              </a:extLst>
            </p:cNvPr>
            <p:cNvGrpSpPr/>
            <p:nvPr/>
          </p:nvGrpSpPr>
          <p:grpSpPr>
            <a:xfrm>
              <a:off x="3166405" y="3424930"/>
              <a:ext cx="1283960" cy="268674"/>
              <a:chOff x="845244" y="4655989"/>
              <a:chExt cx="1283960" cy="268674"/>
            </a:xfrm>
          </p:grpSpPr>
          <p:sp>
            <p:nvSpPr>
              <p:cNvPr id="163" name="Rectangle: Rounded Corners 162">
                <a:extLst>
                  <a:ext uri="{FF2B5EF4-FFF2-40B4-BE49-F238E27FC236}">
                    <a16:creationId xmlns:a16="http://schemas.microsoft.com/office/drawing/2014/main" id="{DDE7EC96-2B32-401F-BF1F-D5F9997E7B28}"/>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Rounded Corners 163">
                <a:extLst>
                  <a:ext uri="{FF2B5EF4-FFF2-40B4-BE49-F238E27FC236}">
                    <a16:creationId xmlns:a16="http://schemas.microsoft.com/office/drawing/2014/main" id="{7D5AABA0-CFDE-4C80-967C-2D19635B46B0}"/>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Rounded Corners 164">
                <a:extLst>
                  <a:ext uri="{FF2B5EF4-FFF2-40B4-BE49-F238E27FC236}">
                    <a16:creationId xmlns:a16="http://schemas.microsoft.com/office/drawing/2014/main" id="{057AD964-653D-4764-BD1D-D67A643A9E62}"/>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6A1284FB-4F0B-439B-8DF6-628B51EFD23D}"/>
                </a:ext>
              </a:extLst>
            </p:cNvPr>
            <p:cNvSpPr/>
            <p:nvPr/>
          </p:nvSpPr>
          <p:spPr>
            <a:xfrm rot="7639675">
              <a:off x="3657538" y="350231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01D24629-6591-4522-A480-8F3CB3A6C913}"/>
                </a:ext>
              </a:extLst>
            </p:cNvPr>
            <p:cNvSpPr/>
            <p:nvPr/>
          </p:nvSpPr>
          <p:spPr>
            <a:xfrm rot="7639675">
              <a:off x="3655989" y="37644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ylinder 147">
              <a:extLst>
                <a:ext uri="{FF2B5EF4-FFF2-40B4-BE49-F238E27FC236}">
                  <a16:creationId xmlns:a16="http://schemas.microsoft.com/office/drawing/2014/main" id="{0BA4B9D3-A60F-42D2-B61A-E4710F849D52}"/>
                </a:ext>
              </a:extLst>
            </p:cNvPr>
            <p:cNvSpPr/>
            <p:nvPr/>
          </p:nvSpPr>
          <p:spPr>
            <a:xfrm rot="7639675">
              <a:off x="4292294" y="33906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ylinder 125">
              <a:extLst>
                <a:ext uri="{FF2B5EF4-FFF2-40B4-BE49-F238E27FC236}">
                  <a16:creationId xmlns:a16="http://schemas.microsoft.com/office/drawing/2014/main" id="{00EE65D4-75BD-4EBD-B100-9882A912E06C}"/>
                </a:ext>
              </a:extLst>
            </p:cNvPr>
            <p:cNvSpPr/>
            <p:nvPr/>
          </p:nvSpPr>
          <p:spPr>
            <a:xfrm>
              <a:off x="3640362" y="359822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ylinder 126">
              <a:extLst>
                <a:ext uri="{FF2B5EF4-FFF2-40B4-BE49-F238E27FC236}">
                  <a16:creationId xmlns:a16="http://schemas.microsoft.com/office/drawing/2014/main" id="{7F780F7B-5E80-4397-B022-EF0FF46BB980}"/>
                </a:ext>
              </a:extLst>
            </p:cNvPr>
            <p:cNvSpPr/>
            <p:nvPr/>
          </p:nvSpPr>
          <p:spPr>
            <a:xfrm>
              <a:off x="4234291" y="325728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B2A31676-D101-43B3-9C37-81CB21268051}"/>
                </a:ext>
              </a:extLst>
            </p:cNvPr>
            <p:cNvSpPr/>
            <p:nvPr/>
          </p:nvSpPr>
          <p:spPr>
            <a:xfrm>
              <a:off x="3276471" y="3588112"/>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03FE29C0-75AB-44E9-9F9B-348767031460}"/>
                </a:ext>
              </a:extLst>
            </p:cNvPr>
            <p:cNvGrpSpPr/>
            <p:nvPr/>
          </p:nvGrpSpPr>
          <p:grpSpPr>
            <a:xfrm>
              <a:off x="3512080" y="3705359"/>
              <a:ext cx="1283960" cy="268674"/>
              <a:chOff x="845244" y="4655989"/>
              <a:chExt cx="1283960" cy="268674"/>
            </a:xfrm>
          </p:grpSpPr>
          <p:sp>
            <p:nvSpPr>
              <p:cNvPr id="158" name="Rectangle: Rounded Corners 157">
                <a:extLst>
                  <a:ext uri="{FF2B5EF4-FFF2-40B4-BE49-F238E27FC236}">
                    <a16:creationId xmlns:a16="http://schemas.microsoft.com/office/drawing/2014/main" id="{3DD560B5-4028-44CE-8973-F3CB8C045CF6}"/>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Rounded Corners 158">
                <a:extLst>
                  <a:ext uri="{FF2B5EF4-FFF2-40B4-BE49-F238E27FC236}">
                    <a16:creationId xmlns:a16="http://schemas.microsoft.com/office/drawing/2014/main" id="{746DDF3E-E086-42A6-A12D-937403123068}"/>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F3633798-F6DB-4448-B8B9-C4C4101B5F85}"/>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up 43">
            <a:extLst>
              <a:ext uri="{FF2B5EF4-FFF2-40B4-BE49-F238E27FC236}">
                <a16:creationId xmlns:a16="http://schemas.microsoft.com/office/drawing/2014/main" id="{8AA1A6EB-CB5E-46C5-ADF2-AAC573686C35}"/>
              </a:ext>
            </a:extLst>
          </p:cNvPr>
          <p:cNvGrpSpPr/>
          <p:nvPr/>
        </p:nvGrpSpPr>
        <p:grpSpPr>
          <a:xfrm>
            <a:off x="4034288" y="2639756"/>
            <a:ext cx="1923975" cy="1171913"/>
            <a:chOff x="-1273470" y="4337631"/>
            <a:chExt cx="1923975" cy="1171913"/>
          </a:xfrm>
        </p:grpSpPr>
        <p:sp>
          <p:nvSpPr>
            <p:cNvPr id="293" name="Cylinder 292">
              <a:extLst>
                <a:ext uri="{FF2B5EF4-FFF2-40B4-BE49-F238E27FC236}">
                  <a16:creationId xmlns:a16="http://schemas.microsoft.com/office/drawing/2014/main" id="{11844713-46BB-4D79-B474-3958595A1180}"/>
                </a:ext>
              </a:extLst>
            </p:cNvPr>
            <p:cNvSpPr/>
            <p:nvPr/>
          </p:nvSpPr>
          <p:spPr>
            <a:xfrm>
              <a:off x="-1215967" y="4893428"/>
              <a:ext cx="261448" cy="27020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4" name="Cylinder 293">
              <a:extLst>
                <a:ext uri="{FF2B5EF4-FFF2-40B4-BE49-F238E27FC236}">
                  <a16:creationId xmlns:a16="http://schemas.microsoft.com/office/drawing/2014/main" id="{7F846200-5526-4931-80D8-76958B73F72F}"/>
                </a:ext>
              </a:extLst>
            </p:cNvPr>
            <p:cNvSpPr/>
            <p:nvPr/>
          </p:nvSpPr>
          <p:spPr>
            <a:xfrm>
              <a:off x="-1273470" y="5134795"/>
              <a:ext cx="379842" cy="87567"/>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5" name="Cylinder 294">
              <a:extLst>
                <a:ext uri="{FF2B5EF4-FFF2-40B4-BE49-F238E27FC236}">
                  <a16:creationId xmlns:a16="http://schemas.microsoft.com/office/drawing/2014/main" id="{CBFE59DB-5ECB-4342-B7C9-574809C04FA6}"/>
                </a:ext>
              </a:extLst>
            </p:cNvPr>
            <p:cNvSpPr/>
            <p:nvPr/>
          </p:nvSpPr>
          <p:spPr>
            <a:xfrm>
              <a:off x="-1245549" y="5105956"/>
              <a:ext cx="324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296" name="Group 295">
              <a:extLst>
                <a:ext uri="{FF2B5EF4-FFF2-40B4-BE49-F238E27FC236}">
                  <a16:creationId xmlns:a16="http://schemas.microsoft.com/office/drawing/2014/main" id="{58F7D5A0-3ECE-45DA-BFD9-FD39AFD5970A}"/>
                </a:ext>
              </a:extLst>
            </p:cNvPr>
            <p:cNvGrpSpPr/>
            <p:nvPr/>
          </p:nvGrpSpPr>
          <p:grpSpPr>
            <a:xfrm>
              <a:off x="-1079095" y="4502084"/>
              <a:ext cx="1729600" cy="1007460"/>
              <a:chOff x="5231199" y="2153759"/>
              <a:chExt cx="1729600" cy="1007460"/>
            </a:xfrm>
          </p:grpSpPr>
          <p:cxnSp>
            <p:nvCxnSpPr>
              <p:cNvPr id="297" name="Straight Connector 296">
                <a:extLst>
                  <a:ext uri="{FF2B5EF4-FFF2-40B4-BE49-F238E27FC236}">
                    <a16:creationId xmlns:a16="http://schemas.microsoft.com/office/drawing/2014/main" id="{ED6CD59F-E536-49DF-9A5F-1E2DC1E50655}"/>
                  </a:ext>
                </a:extLst>
              </p:cNvPr>
              <p:cNvCxnSpPr>
                <a:cxnSpLocks/>
              </p:cNvCxnSpPr>
              <p:nvPr/>
            </p:nvCxnSpPr>
            <p:spPr>
              <a:xfrm>
                <a:off x="5295916" y="2916054"/>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65204F94-253E-413E-B792-A3AE85AFF6BB}"/>
                  </a:ext>
                </a:extLst>
              </p:cNvPr>
              <p:cNvCxnSpPr>
                <a:cxnSpLocks/>
              </p:cNvCxnSpPr>
              <p:nvPr/>
            </p:nvCxnSpPr>
            <p:spPr>
              <a:xfrm>
                <a:off x="5464821" y="3010019"/>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ECEF33E6-01C3-4726-AB01-D4E4C5A58512}"/>
                  </a:ext>
                </a:extLst>
              </p:cNvPr>
              <p:cNvCxnSpPr>
                <a:cxnSpLocks/>
              </p:cNvCxnSpPr>
              <p:nvPr/>
            </p:nvCxnSpPr>
            <p:spPr>
              <a:xfrm>
                <a:off x="6894740" y="2294793"/>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00" name="Group 299">
                <a:extLst>
                  <a:ext uri="{FF2B5EF4-FFF2-40B4-BE49-F238E27FC236}">
                    <a16:creationId xmlns:a16="http://schemas.microsoft.com/office/drawing/2014/main" id="{4FEE7C7C-4246-4DC1-9DA0-F2092621DF8F}"/>
                  </a:ext>
                </a:extLst>
              </p:cNvPr>
              <p:cNvGrpSpPr/>
              <p:nvPr/>
            </p:nvGrpSpPr>
            <p:grpSpPr>
              <a:xfrm>
                <a:off x="5231200" y="2184638"/>
                <a:ext cx="1729599" cy="821204"/>
                <a:chOff x="4334008" y="2743426"/>
                <a:chExt cx="1729599" cy="821204"/>
              </a:xfrm>
            </p:grpSpPr>
            <p:sp>
              <p:nvSpPr>
                <p:cNvPr id="315" name="Parallelogram 314">
                  <a:extLst>
                    <a:ext uri="{FF2B5EF4-FFF2-40B4-BE49-F238E27FC236}">
                      <a16:creationId xmlns:a16="http://schemas.microsoft.com/office/drawing/2014/main" id="{3FE4F533-34E3-42A2-9226-3B7250A0FC95}"/>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6" name="Arrow: Chevron 315">
                  <a:extLst>
                    <a:ext uri="{FF2B5EF4-FFF2-40B4-BE49-F238E27FC236}">
                      <a16:creationId xmlns:a16="http://schemas.microsoft.com/office/drawing/2014/main" id="{5F69771F-2456-4621-8C20-70F43E6467A6}"/>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7" name="Arrow: Chevron 316">
                  <a:extLst>
                    <a:ext uri="{FF2B5EF4-FFF2-40B4-BE49-F238E27FC236}">
                      <a16:creationId xmlns:a16="http://schemas.microsoft.com/office/drawing/2014/main" id="{3050CD7B-D828-4C82-8F4D-55FD274DAE9A}"/>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8" name="Arrow: Chevron 317">
                  <a:extLst>
                    <a:ext uri="{FF2B5EF4-FFF2-40B4-BE49-F238E27FC236}">
                      <a16:creationId xmlns:a16="http://schemas.microsoft.com/office/drawing/2014/main" id="{C770BB80-6A7A-47DA-9176-9D760C674A83}"/>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9" name="Arrow: Chevron 318">
                  <a:extLst>
                    <a:ext uri="{FF2B5EF4-FFF2-40B4-BE49-F238E27FC236}">
                      <a16:creationId xmlns:a16="http://schemas.microsoft.com/office/drawing/2014/main" id="{E4C3D33A-F4C9-464E-BF5B-86FD5104E100}"/>
                    </a:ext>
                  </a:extLst>
                </p:cNvPr>
                <p:cNvSpPr/>
                <p:nvPr/>
              </p:nvSpPr>
              <p:spPr>
                <a:xfrm rot="7822729">
                  <a:off x="5116460" y="304637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0" name="Arrow: Chevron 319">
                  <a:extLst>
                    <a:ext uri="{FF2B5EF4-FFF2-40B4-BE49-F238E27FC236}">
                      <a16:creationId xmlns:a16="http://schemas.microsoft.com/office/drawing/2014/main" id="{C8B1A803-9F75-4E5C-BBAB-EDF2A8C3A4AD}"/>
                    </a:ext>
                  </a:extLst>
                </p:cNvPr>
                <p:cNvSpPr/>
                <p:nvPr/>
              </p:nvSpPr>
              <p:spPr>
                <a:xfrm rot="7822729">
                  <a:off x="4911053" y="315156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1" name="Arrow: Chevron 320">
                  <a:extLst>
                    <a:ext uri="{FF2B5EF4-FFF2-40B4-BE49-F238E27FC236}">
                      <a16:creationId xmlns:a16="http://schemas.microsoft.com/office/drawing/2014/main" id="{E2DFAC1D-E2B5-4EEE-A510-361A17B7864D}"/>
                    </a:ext>
                  </a:extLst>
                </p:cNvPr>
                <p:cNvSpPr/>
                <p:nvPr/>
              </p:nvSpPr>
              <p:spPr>
                <a:xfrm rot="7822729">
                  <a:off x="4721246" y="324814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2" name="Arrow: Chevron 321">
                  <a:extLst>
                    <a:ext uri="{FF2B5EF4-FFF2-40B4-BE49-F238E27FC236}">
                      <a16:creationId xmlns:a16="http://schemas.microsoft.com/office/drawing/2014/main" id="{C028BDC1-7292-4C83-876D-312628BEF99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grpSp>
            <p:nvGrpSpPr>
              <p:cNvPr id="301" name="Group 300">
                <a:extLst>
                  <a:ext uri="{FF2B5EF4-FFF2-40B4-BE49-F238E27FC236}">
                    <a16:creationId xmlns:a16="http://schemas.microsoft.com/office/drawing/2014/main" id="{F72E2351-D0FF-4800-B0DE-BFA4E261213C}"/>
                  </a:ext>
                </a:extLst>
              </p:cNvPr>
              <p:cNvGrpSpPr/>
              <p:nvPr/>
            </p:nvGrpSpPr>
            <p:grpSpPr>
              <a:xfrm>
                <a:off x="5231199" y="2153759"/>
                <a:ext cx="1729599" cy="821204"/>
                <a:chOff x="4334008" y="2743426"/>
                <a:chExt cx="1729599" cy="821204"/>
              </a:xfrm>
            </p:grpSpPr>
            <p:sp>
              <p:nvSpPr>
                <p:cNvPr id="307" name="Parallelogram 306">
                  <a:extLst>
                    <a:ext uri="{FF2B5EF4-FFF2-40B4-BE49-F238E27FC236}">
                      <a16:creationId xmlns:a16="http://schemas.microsoft.com/office/drawing/2014/main" id="{599E3BAB-7FE4-4FAF-86DF-906F1D0735DD}"/>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Arrow: Chevron 307">
                  <a:extLst>
                    <a:ext uri="{FF2B5EF4-FFF2-40B4-BE49-F238E27FC236}">
                      <a16:creationId xmlns:a16="http://schemas.microsoft.com/office/drawing/2014/main" id="{C70D5E1A-94B6-46BF-96A8-8E038F9EEC54}"/>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09" name="Arrow: Chevron 308">
                  <a:extLst>
                    <a:ext uri="{FF2B5EF4-FFF2-40B4-BE49-F238E27FC236}">
                      <a16:creationId xmlns:a16="http://schemas.microsoft.com/office/drawing/2014/main" id="{A4ABC50E-D521-4085-8A3F-96D0D29B7CC9}"/>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0" name="Arrow: Chevron 309">
                  <a:extLst>
                    <a:ext uri="{FF2B5EF4-FFF2-40B4-BE49-F238E27FC236}">
                      <a16:creationId xmlns:a16="http://schemas.microsoft.com/office/drawing/2014/main" id="{F57A724D-A1A0-4B6E-B995-492A4BFA425B}"/>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1" name="Arrow: Chevron 310">
                  <a:extLst>
                    <a:ext uri="{FF2B5EF4-FFF2-40B4-BE49-F238E27FC236}">
                      <a16:creationId xmlns:a16="http://schemas.microsoft.com/office/drawing/2014/main" id="{63F403E1-6B81-428B-AFD1-FC913880256A}"/>
                    </a:ext>
                  </a:extLst>
                </p:cNvPr>
                <p:cNvSpPr/>
                <p:nvPr/>
              </p:nvSpPr>
              <p:spPr>
                <a:xfrm rot="7822729">
                  <a:off x="5116460" y="304455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2" name="Arrow: Chevron 311">
                  <a:extLst>
                    <a:ext uri="{FF2B5EF4-FFF2-40B4-BE49-F238E27FC236}">
                      <a16:creationId xmlns:a16="http://schemas.microsoft.com/office/drawing/2014/main" id="{01C296AE-6C19-4A0B-935C-5BEF7C6CBB57}"/>
                    </a:ext>
                  </a:extLst>
                </p:cNvPr>
                <p:cNvSpPr/>
                <p:nvPr/>
              </p:nvSpPr>
              <p:spPr>
                <a:xfrm rot="7822729">
                  <a:off x="4911053" y="314612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3" name="Arrow: Chevron 312">
                  <a:extLst>
                    <a:ext uri="{FF2B5EF4-FFF2-40B4-BE49-F238E27FC236}">
                      <a16:creationId xmlns:a16="http://schemas.microsoft.com/office/drawing/2014/main" id="{8451DEC5-7696-4190-BA6B-A0EDBA4263DA}"/>
                    </a:ext>
                  </a:extLst>
                </p:cNvPr>
                <p:cNvSpPr/>
                <p:nvPr/>
              </p:nvSpPr>
              <p:spPr>
                <a:xfrm rot="7822729">
                  <a:off x="4721246" y="324270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4" name="Arrow: Chevron 313">
                  <a:extLst>
                    <a:ext uri="{FF2B5EF4-FFF2-40B4-BE49-F238E27FC236}">
                      <a16:creationId xmlns:a16="http://schemas.microsoft.com/office/drawing/2014/main" id="{4607B566-7355-4096-B659-7071B4AF3D2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sp>
            <p:nvSpPr>
              <p:cNvPr id="302" name="Oval 301">
                <a:extLst>
                  <a:ext uri="{FF2B5EF4-FFF2-40B4-BE49-F238E27FC236}">
                    <a16:creationId xmlns:a16="http://schemas.microsoft.com/office/drawing/2014/main" id="{21009F5C-F462-426B-AB21-5AF2C83C6F3B}"/>
                  </a:ext>
                </a:extLst>
              </p:cNvPr>
              <p:cNvSpPr/>
              <p:nvPr/>
            </p:nvSpPr>
            <p:spPr>
              <a:xfrm>
                <a:off x="6876740" y="226339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C7C95DF4-5038-4680-9089-0122A318C37D}"/>
                  </a:ext>
                </a:extLst>
              </p:cNvPr>
              <p:cNvSpPr/>
              <p:nvPr/>
            </p:nvSpPr>
            <p:spPr>
              <a:xfrm>
                <a:off x="5445170" y="297695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304" name="Oval 303">
                <a:extLst>
                  <a:ext uri="{FF2B5EF4-FFF2-40B4-BE49-F238E27FC236}">
                    <a16:creationId xmlns:a16="http://schemas.microsoft.com/office/drawing/2014/main" id="{37A59B77-7E48-4B59-B6D3-598FFEEDB76D}"/>
                  </a:ext>
                </a:extLst>
              </p:cNvPr>
              <p:cNvSpPr/>
              <p:nvPr/>
            </p:nvSpPr>
            <p:spPr>
              <a:xfrm>
                <a:off x="5276265" y="2883245"/>
                <a:ext cx="36000" cy="360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06" name="Straight Connector 305">
                <a:extLst>
                  <a:ext uri="{FF2B5EF4-FFF2-40B4-BE49-F238E27FC236}">
                    <a16:creationId xmlns:a16="http://schemas.microsoft.com/office/drawing/2014/main" id="{3DBDD0AA-C708-474E-AB26-7C7A061FAA8D}"/>
                  </a:ext>
                </a:extLst>
              </p:cNvPr>
              <p:cNvCxnSpPr>
                <a:cxnSpLocks/>
              </p:cNvCxnSpPr>
              <p:nvPr/>
            </p:nvCxnSpPr>
            <p:spPr>
              <a:xfrm>
                <a:off x="5324647" y="2896701"/>
                <a:ext cx="118839" cy="70973"/>
              </a:xfrm>
              <a:prstGeom prst="line">
                <a:avLst/>
              </a:prstGeom>
              <a:ln w="6350">
                <a:solidFill>
                  <a:srgbClr val="999999"/>
                </a:solidFill>
              </a:ln>
            </p:spPr>
            <p:style>
              <a:lnRef idx="2">
                <a:schemeClr val="accent1"/>
              </a:lnRef>
              <a:fillRef idx="0">
                <a:schemeClr val="accent1"/>
              </a:fillRef>
              <a:effectRef idx="1">
                <a:schemeClr val="accent1"/>
              </a:effectRef>
              <a:fontRef idx="minor">
                <a:schemeClr val="tx1"/>
              </a:fontRef>
            </p:style>
          </p:cxnSp>
        </p:grpSp>
        <p:sp>
          <p:nvSpPr>
            <p:cNvPr id="323" name="Rectangle 322">
              <a:extLst>
                <a:ext uri="{FF2B5EF4-FFF2-40B4-BE49-F238E27FC236}">
                  <a16:creationId xmlns:a16="http://schemas.microsoft.com/office/drawing/2014/main" id="{566BCA7B-9959-42FD-8481-418F0FA8207C}"/>
                </a:ext>
              </a:extLst>
            </p:cNvPr>
            <p:cNvSpPr/>
            <p:nvPr/>
          </p:nvSpPr>
          <p:spPr>
            <a:xfrm rot="10800000">
              <a:off x="-592195" y="4853879"/>
              <a:ext cx="142884" cy="78966"/>
            </a:xfrm>
            <a:prstGeom prst="rect">
              <a:avLst/>
            </a:prstGeom>
            <a:solidFill>
              <a:schemeClr val="tx1">
                <a:lumMod val="65000"/>
                <a:lumOff val="35000"/>
              </a:schemeClr>
            </a:solidFill>
            <a:ln>
              <a:noFill/>
            </a:ln>
            <a:scene3d>
              <a:camera prst="orthographicFront">
                <a:rot lat="600000" lon="600000" rev="0"/>
              </a:camera>
              <a:lightRig rig="threePt" dir="t"/>
            </a:scene3d>
            <a:sp3d>
              <a:bevelT w="25400" h="254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CA5AC56A-A73E-45F0-BC47-7F6F6980B457}"/>
                </a:ext>
              </a:extLst>
            </p:cNvPr>
            <p:cNvSpPr/>
            <p:nvPr/>
          </p:nvSpPr>
          <p:spPr>
            <a:xfrm rot="10800000">
              <a:off x="-608890" y="4895835"/>
              <a:ext cx="208988" cy="45719"/>
            </a:xfrm>
            <a:prstGeom prst="rect">
              <a:avLst/>
            </a:prstGeom>
            <a:solidFill>
              <a:schemeClr val="tx1">
                <a:lumMod val="65000"/>
                <a:lumOff val="35000"/>
              </a:schemeClr>
            </a:solidFill>
            <a:ln>
              <a:noFill/>
            </a:ln>
            <a:scene3d>
              <a:camera prst="orthographicFront">
                <a:rot lat="600000" lon="600000" rev="0"/>
              </a:camera>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5" name="Partial Circle 324">
              <a:extLst>
                <a:ext uri="{FF2B5EF4-FFF2-40B4-BE49-F238E27FC236}">
                  <a16:creationId xmlns:a16="http://schemas.microsoft.com/office/drawing/2014/main" id="{A4C0DB60-4E18-4BDB-A01E-C498BFB9DFC9}"/>
                </a:ext>
              </a:extLst>
            </p:cNvPr>
            <p:cNvSpPr/>
            <p:nvPr/>
          </p:nvSpPr>
          <p:spPr>
            <a:xfrm rot="10800000">
              <a:off x="-555179" y="4796359"/>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6" name="Partial Circle 325">
              <a:extLst>
                <a:ext uri="{FF2B5EF4-FFF2-40B4-BE49-F238E27FC236}">
                  <a16:creationId xmlns:a16="http://schemas.microsoft.com/office/drawing/2014/main" id="{4E44C8EC-E88E-4DDE-A471-68EBF6607FFC}"/>
                </a:ext>
              </a:extLst>
            </p:cNvPr>
            <p:cNvSpPr/>
            <p:nvPr/>
          </p:nvSpPr>
          <p:spPr>
            <a:xfrm rot="10800000" flipH="1">
              <a:off x="-608394" y="4792121"/>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8" name="Cylinder 327">
              <a:extLst>
                <a:ext uri="{FF2B5EF4-FFF2-40B4-BE49-F238E27FC236}">
                  <a16:creationId xmlns:a16="http://schemas.microsoft.com/office/drawing/2014/main" id="{1C31BF6F-7CC4-48B8-9A36-6DCEEACD0C1E}"/>
                </a:ext>
              </a:extLst>
            </p:cNvPr>
            <p:cNvSpPr/>
            <p:nvPr/>
          </p:nvSpPr>
          <p:spPr>
            <a:xfrm rot="8360126">
              <a:off x="-822068" y="4337631"/>
              <a:ext cx="125186"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9" name="Cylinder 328">
              <a:extLst>
                <a:ext uri="{FF2B5EF4-FFF2-40B4-BE49-F238E27FC236}">
                  <a16:creationId xmlns:a16="http://schemas.microsoft.com/office/drawing/2014/main" id="{F6B196BE-0369-459D-B753-8EFCF9DB217B}"/>
                </a:ext>
              </a:extLst>
            </p:cNvPr>
            <p:cNvSpPr/>
            <p:nvPr/>
          </p:nvSpPr>
          <p:spPr>
            <a:xfrm rot="1743184">
              <a:off x="-1039672" y="4385993"/>
              <a:ext cx="125186" cy="51234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0" name="Cylinder 329">
              <a:extLst>
                <a:ext uri="{FF2B5EF4-FFF2-40B4-BE49-F238E27FC236}">
                  <a16:creationId xmlns:a16="http://schemas.microsoft.com/office/drawing/2014/main" id="{1E59349D-9F46-4878-80EF-9058FEA605D3}"/>
                </a:ext>
              </a:extLst>
            </p:cNvPr>
            <p:cNvSpPr/>
            <p:nvPr/>
          </p:nvSpPr>
          <p:spPr>
            <a:xfrm rot="3596905">
              <a:off x="-1128209" y="4674583"/>
              <a:ext cx="162530" cy="34233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1" name="Parallelogram 330">
              <a:extLst>
                <a:ext uri="{FF2B5EF4-FFF2-40B4-BE49-F238E27FC236}">
                  <a16:creationId xmlns:a16="http://schemas.microsoft.com/office/drawing/2014/main" id="{A9649F15-76BB-40A5-B73E-073C5C9F791F}"/>
                </a:ext>
              </a:extLst>
            </p:cNvPr>
            <p:cNvSpPr/>
            <p:nvPr/>
          </p:nvSpPr>
          <p:spPr>
            <a:xfrm>
              <a:off x="-1215967" y="4829014"/>
              <a:ext cx="322498" cy="134832"/>
            </a:xfrm>
            <a:prstGeom prst="parallelogram">
              <a:avLst>
                <a:gd name="adj" fmla="val 48211"/>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2" name="Parallelogram 331">
              <a:extLst>
                <a:ext uri="{FF2B5EF4-FFF2-40B4-BE49-F238E27FC236}">
                  <a16:creationId xmlns:a16="http://schemas.microsoft.com/office/drawing/2014/main" id="{F2082264-1D55-4CBF-AD43-BF3CB60F1328}"/>
                </a:ext>
              </a:extLst>
            </p:cNvPr>
            <p:cNvSpPr/>
            <p:nvPr/>
          </p:nvSpPr>
          <p:spPr>
            <a:xfrm>
              <a:off x="-1215967" y="4896504"/>
              <a:ext cx="183706" cy="67342"/>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3" name="Cylinder 332">
              <a:extLst>
                <a:ext uri="{FF2B5EF4-FFF2-40B4-BE49-F238E27FC236}">
                  <a16:creationId xmlns:a16="http://schemas.microsoft.com/office/drawing/2014/main" id="{B38EB687-7B8D-4915-9EF0-101011D17A62}"/>
                </a:ext>
              </a:extLst>
            </p:cNvPr>
            <p:cNvSpPr/>
            <p:nvPr/>
          </p:nvSpPr>
          <p:spPr>
            <a:xfrm>
              <a:off x="-1227549" y="5069416"/>
              <a:ext cx="288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4" name="Cylinder 333">
              <a:extLst>
                <a:ext uri="{FF2B5EF4-FFF2-40B4-BE49-F238E27FC236}">
                  <a16:creationId xmlns:a16="http://schemas.microsoft.com/office/drawing/2014/main" id="{92E64086-A7F1-4370-BC1D-DACC2B20FFDA}"/>
                </a:ext>
              </a:extLst>
            </p:cNvPr>
            <p:cNvSpPr/>
            <p:nvPr/>
          </p:nvSpPr>
          <p:spPr>
            <a:xfrm rot="8360126">
              <a:off x="-670011" y="4498410"/>
              <a:ext cx="98663"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5" name="Chord 334">
              <a:extLst>
                <a:ext uri="{FF2B5EF4-FFF2-40B4-BE49-F238E27FC236}">
                  <a16:creationId xmlns:a16="http://schemas.microsoft.com/office/drawing/2014/main" id="{86095213-DE2E-4091-BEC0-464EBD1E2E13}"/>
                </a:ext>
              </a:extLst>
            </p:cNvPr>
            <p:cNvSpPr/>
            <p:nvPr/>
          </p:nvSpPr>
          <p:spPr>
            <a:xfrm>
              <a:off x="-608514" y="4717378"/>
              <a:ext cx="159203" cy="112654"/>
            </a:xfrm>
            <a:prstGeom prst="chord">
              <a:avLst>
                <a:gd name="adj1" fmla="val 8413946"/>
                <a:gd name="adj2" fmla="val 24959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6" name="Cylinder 335">
              <a:extLst>
                <a:ext uri="{FF2B5EF4-FFF2-40B4-BE49-F238E27FC236}">
                  <a16:creationId xmlns:a16="http://schemas.microsoft.com/office/drawing/2014/main" id="{69BE9CFF-05F2-470A-BB76-2FC5D7D7E3D8}"/>
                </a:ext>
              </a:extLst>
            </p:cNvPr>
            <p:cNvSpPr/>
            <p:nvPr/>
          </p:nvSpPr>
          <p:spPr>
            <a:xfrm>
              <a:off x="-577403" y="4770898"/>
              <a:ext cx="109748" cy="112654"/>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46" name="Straight Connector 345">
              <a:extLst>
                <a:ext uri="{FF2B5EF4-FFF2-40B4-BE49-F238E27FC236}">
                  <a16:creationId xmlns:a16="http://schemas.microsoft.com/office/drawing/2014/main" id="{C7716403-C6B7-427A-9CD1-67659F8EAAF9}"/>
                </a:ext>
              </a:extLst>
            </p:cNvPr>
            <p:cNvCxnSpPr>
              <a:cxnSpLocks/>
            </p:cNvCxnSpPr>
            <p:nvPr/>
          </p:nvCxnSpPr>
          <p:spPr>
            <a:xfrm flipH="1">
              <a:off x="-1112544" y="4484497"/>
              <a:ext cx="163728" cy="291448"/>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7" name="Parallelogram 346">
              <a:extLst>
                <a:ext uri="{FF2B5EF4-FFF2-40B4-BE49-F238E27FC236}">
                  <a16:creationId xmlns:a16="http://schemas.microsoft.com/office/drawing/2014/main" id="{D88813D5-5E05-4763-920B-8A83B17BB541}"/>
                </a:ext>
              </a:extLst>
            </p:cNvPr>
            <p:cNvSpPr/>
            <p:nvPr/>
          </p:nvSpPr>
          <p:spPr>
            <a:xfrm rot="2906364">
              <a:off x="-699031" y="4656677"/>
              <a:ext cx="214408" cy="85976"/>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Oval 347">
              <a:extLst>
                <a:ext uri="{FF2B5EF4-FFF2-40B4-BE49-F238E27FC236}">
                  <a16:creationId xmlns:a16="http://schemas.microsoft.com/office/drawing/2014/main" id="{507A4BB3-86E6-43F9-ADAD-AD4B322FE52A}"/>
                </a:ext>
              </a:extLst>
            </p:cNvPr>
            <p:cNvSpPr/>
            <p:nvPr/>
          </p:nvSpPr>
          <p:spPr>
            <a:xfrm rot="20974978">
              <a:off x="-578280" y="4758063"/>
              <a:ext cx="117429" cy="71839"/>
            </a:xfrm>
            <a:prstGeom prst="ellipse">
              <a:avLst/>
            </a:prstGeom>
            <a:gradFill flip="none" rotWithShape="1">
              <a:gsLst>
                <a:gs pos="52000">
                  <a:srgbClr val="D75717"/>
                </a:gs>
                <a:gs pos="18000">
                  <a:schemeClr val="accent2">
                    <a:lumMod val="75000"/>
                  </a:schemeClr>
                </a:gs>
              </a:gsLst>
              <a:lin ang="2700000" scaled="1"/>
              <a:tileRect/>
            </a:gradFill>
            <a:ln w="31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Oval 351">
              <a:extLst>
                <a:ext uri="{FF2B5EF4-FFF2-40B4-BE49-F238E27FC236}">
                  <a16:creationId xmlns:a16="http://schemas.microsoft.com/office/drawing/2014/main" id="{A3656600-A3C2-4829-BFCC-8B035B6D2074}"/>
                </a:ext>
              </a:extLst>
            </p:cNvPr>
            <p:cNvSpPr/>
            <p:nvPr/>
          </p:nvSpPr>
          <p:spPr>
            <a:xfrm rot="18397400">
              <a:off x="-988944" y="4423154"/>
              <a:ext cx="196871" cy="126136"/>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3" name="Oval 352">
              <a:extLst>
                <a:ext uri="{FF2B5EF4-FFF2-40B4-BE49-F238E27FC236}">
                  <a16:creationId xmlns:a16="http://schemas.microsoft.com/office/drawing/2014/main" id="{F891FE0D-FA72-49A7-BC55-3CE9734C1594}"/>
                </a:ext>
              </a:extLst>
            </p:cNvPr>
            <p:cNvSpPr/>
            <p:nvPr/>
          </p:nvSpPr>
          <p:spPr>
            <a:xfrm rot="1972884">
              <a:off x="-876797" y="4388664"/>
              <a:ext cx="70916" cy="85360"/>
            </a:xfrm>
            <a:prstGeom prst="ellipse">
              <a:avLst/>
            </a:prstGeom>
            <a:pattFill prst="wdDnDiag">
              <a:fgClr>
                <a:schemeClr val="bg1">
                  <a:lumMod val="85000"/>
                </a:schemeClr>
              </a:fgClr>
              <a:bgClr>
                <a:schemeClr val="bg1"/>
              </a:bgClr>
            </a:patt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2" name="Oval 371">
              <a:extLst>
                <a:ext uri="{FF2B5EF4-FFF2-40B4-BE49-F238E27FC236}">
                  <a16:creationId xmlns:a16="http://schemas.microsoft.com/office/drawing/2014/main" id="{C0129CCC-408A-4E5D-984B-0DCFBF3FE2EA}"/>
                </a:ext>
              </a:extLst>
            </p:cNvPr>
            <p:cNvSpPr/>
            <p:nvPr/>
          </p:nvSpPr>
          <p:spPr>
            <a:xfrm rot="18397400">
              <a:off x="-1086539" y="4726246"/>
              <a:ext cx="196871" cy="175120"/>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522B9B1C-3D67-4254-9B65-268B442B4693}"/>
                </a:ext>
              </a:extLst>
            </p:cNvPr>
            <p:cNvSpPr/>
            <p:nvPr/>
          </p:nvSpPr>
          <p:spPr>
            <a:xfrm rot="16200000">
              <a:off x="-1183678" y="4835650"/>
              <a:ext cx="196871" cy="261448"/>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6" name="Straight Connector 375">
              <a:extLst>
                <a:ext uri="{FF2B5EF4-FFF2-40B4-BE49-F238E27FC236}">
                  <a16:creationId xmlns:a16="http://schemas.microsoft.com/office/drawing/2014/main" id="{98304A94-C835-48F8-AB19-EB0F9300B389}"/>
                </a:ext>
              </a:extLst>
            </p:cNvPr>
            <p:cNvCxnSpPr>
              <a:cxnSpLocks/>
            </p:cNvCxnSpPr>
            <p:nvPr/>
          </p:nvCxnSpPr>
          <p:spPr>
            <a:xfrm>
              <a:off x="-1202350" y="4893690"/>
              <a:ext cx="0" cy="180000"/>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7" name="Oval 376">
              <a:extLst>
                <a:ext uri="{FF2B5EF4-FFF2-40B4-BE49-F238E27FC236}">
                  <a16:creationId xmlns:a16="http://schemas.microsoft.com/office/drawing/2014/main" id="{5C553FD1-2125-4BD9-8B27-BE1E4F4A9B68}"/>
                </a:ext>
              </a:extLst>
            </p:cNvPr>
            <p:cNvSpPr/>
            <p:nvPr/>
          </p:nvSpPr>
          <p:spPr>
            <a:xfrm>
              <a:off x="-1227550" y="5058424"/>
              <a:ext cx="288000" cy="55471"/>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8" name="Straight Connector 377">
              <a:extLst>
                <a:ext uri="{FF2B5EF4-FFF2-40B4-BE49-F238E27FC236}">
                  <a16:creationId xmlns:a16="http://schemas.microsoft.com/office/drawing/2014/main" id="{1BA85C83-0C36-44FF-8035-11945722E054}"/>
                </a:ext>
              </a:extLst>
            </p:cNvPr>
            <p:cNvCxnSpPr>
              <a:cxnSpLocks/>
            </p:cNvCxnSpPr>
            <p:nvPr/>
          </p:nvCxnSpPr>
          <p:spPr>
            <a:xfrm flipH="1">
              <a:off x="-1022860" y="4756526"/>
              <a:ext cx="57780" cy="102423"/>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5513924E-73BE-474D-AF04-E3B942B6167F}"/>
                </a:ext>
              </a:extLst>
            </p:cNvPr>
            <p:cNvCxnSpPr>
              <a:cxnSpLocks/>
            </p:cNvCxnSpPr>
            <p:nvPr/>
          </p:nvCxnSpPr>
          <p:spPr>
            <a:xfrm flipH="1">
              <a:off x="-732879" y="4643278"/>
              <a:ext cx="1259114" cy="6223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1CBDF131-E92B-67BF-DA38-F5F840B591A3}"/>
              </a:ext>
            </a:extLst>
          </p:cNvPr>
          <p:cNvSpPr/>
          <p:nvPr/>
        </p:nvSpPr>
        <p:spPr>
          <a:xfrm>
            <a:off x="6478190" y="3081004"/>
            <a:ext cx="548318"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A3591F7-BB23-C312-6E6A-0E0F44080454}"/>
              </a:ext>
            </a:extLst>
          </p:cNvPr>
          <p:cNvSpPr/>
          <p:nvPr/>
        </p:nvSpPr>
        <p:spPr>
          <a:xfrm>
            <a:off x="5966273" y="3034450"/>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3E9FC28-1F8A-5693-E113-75A38D946156}"/>
              </a:ext>
            </a:extLst>
          </p:cNvPr>
          <p:cNvSpPr/>
          <p:nvPr/>
        </p:nvSpPr>
        <p:spPr>
          <a:xfrm>
            <a:off x="6263901" y="2703135"/>
            <a:ext cx="541598"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2BD98A0-6926-F7BB-6645-1A77F061DCF2}"/>
              </a:ext>
            </a:extLst>
          </p:cNvPr>
          <p:cNvSpPr/>
          <p:nvPr/>
        </p:nvSpPr>
        <p:spPr>
          <a:xfrm>
            <a:off x="6145655" y="3049980"/>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3FFF7712-264F-D631-F991-2BE48EA83D25}"/>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9989C638-C400-8AE2-7DA4-9274247D215D}"/>
              </a:ext>
            </a:extLst>
          </p:cNvPr>
          <p:cNvGrpSpPr/>
          <p:nvPr/>
        </p:nvGrpSpPr>
        <p:grpSpPr>
          <a:xfrm>
            <a:off x="6220064" y="3108277"/>
            <a:ext cx="143228" cy="263234"/>
            <a:chOff x="8633226" y="465774"/>
            <a:chExt cx="143228" cy="263234"/>
          </a:xfrm>
          <a:scene3d>
            <a:camera prst="orthographicFront">
              <a:rot lat="1200000" lon="3600000" rev="0"/>
            </a:camera>
            <a:lightRig rig="threePt" dir="t"/>
          </a:scene3d>
        </p:grpSpPr>
        <p:grpSp>
          <p:nvGrpSpPr>
            <p:cNvPr id="79" name="Group 78">
              <a:extLst>
                <a:ext uri="{FF2B5EF4-FFF2-40B4-BE49-F238E27FC236}">
                  <a16:creationId xmlns:a16="http://schemas.microsoft.com/office/drawing/2014/main" id="{DC5E4E1D-A79D-75BA-D933-EA324478A846}"/>
                </a:ext>
              </a:extLst>
            </p:cNvPr>
            <p:cNvGrpSpPr/>
            <p:nvPr/>
          </p:nvGrpSpPr>
          <p:grpSpPr>
            <a:xfrm>
              <a:off x="8633226" y="465774"/>
              <a:ext cx="143228" cy="263234"/>
              <a:chOff x="8633226" y="465774"/>
              <a:chExt cx="143228" cy="263234"/>
            </a:xfrm>
          </p:grpSpPr>
          <p:sp>
            <p:nvSpPr>
              <p:cNvPr id="49" name="Oval 48">
                <a:extLst>
                  <a:ext uri="{FF2B5EF4-FFF2-40B4-BE49-F238E27FC236}">
                    <a16:creationId xmlns:a16="http://schemas.microsoft.com/office/drawing/2014/main" id="{48C03AC4-6788-020D-96CA-D2ADBFBFF2C7}"/>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C6A35648-8790-8562-223D-DE25559255C1}"/>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0F7E5584-94A9-8A29-AC18-40101445E8CC}"/>
                  </a:ext>
                </a:extLst>
              </p:cNvPr>
              <p:cNvGrpSpPr/>
              <p:nvPr/>
            </p:nvGrpSpPr>
            <p:grpSpPr>
              <a:xfrm>
                <a:off x="8633226" y="602580"/>
                <a:ext cx="141129" cy="126428"/>
                <a:chOff x="8633226" y="602580"/>
                <a:chExt cx="141129" cy="126428"/>
              </a:xfrm>
              <a:solidFill>
                <a:schemeClr val="bg1">
                  <a:lumMod val="95000"/>
                </a:schemeClr>
              </a:solidFill>
            </p:grpSpPr>
            <p:sp>
              <p:nvSpPr>
                <p:cNvPr id="56" name="Oval 55">
                  <a:extLst>
                    <a:ext uri="{FF2B5EF4-FFF2-40B4-BE49-F238E27FC236}">
                      <a16:creationId xmlns:a16="http://schemas.microsoft.com/office/drawing/2014/main" id="{4C8379B1-B986-FAC3-3E68-790061059C49}"/>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39A8767-C894-D584-F394-DA302CB1F0C8}"/>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40099233-BC1E-9EFE-F040-1A4E21887B8E}"/>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F4B5F68-BF8A-21ED-1477-BBDADDB72D7D}"/>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B7ECAFB4-FBB8-A6D6-53D8-8F311AA63620}"/>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C2BCE51A-7B6F-047B-142E-973AC518D341}"/>
                  </a:ext>
                </a:extLst>
              </p:cNvPr>
              <p:cNvGrpSpPr/>
              <p:nvPr/>
            </p:nvGrpSpPr>
            <p:grpSpPr>
              <a:xfrm flipH="1">
                <a:off x="8635325" y="599671"/>
                <a:ext cx="141129" cy="126428"/>
                <a:chOff x="8633226" y="602580"/>
                <a:chExt cx="141129" cy="126428"/>
              </a:xfrm>
              <a:solidFill>
                <a:schemeClr val="bg1">
                  <a:lumMod val="95000"/>
                </a:schemeClr>
              </a:solidFill>
            </p:grpSpPr>
            <p:sp>
              <p:nvSpPr>
                <p:cNvPr id="70" name="Oval 69">
                  <a:extLst>
                    <a:ext uri="{FF2B5EF4-FFF2-40B4-BE49-F238E27FC236}">
                      <a16:creationId xmlns:a16="http://schemas.microsoft.com/office/drawing/2014/main" id="{D6242F89-218A-D300-E2E8-460227D0466F}"/>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9018989-29A1-8C79-8E3F-B9980E20AAA0}"/>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0441B1A0-B38D-ECAB-FA26-3F356CA30D1B}"/>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B15DACF3-380A-3032-C9B9-159F17A29166}"/>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8D8805FF-3407-4449-EC41-C46E7F6FC006}"/>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1" name="Oval 50">
              <a:extLst>
                <a:ext uri="{FF2B5EF4-FFF2-40B4-BE49-F238E27FC236}">
                  <a16:creationId xmlns:a16="http://schemas.microsoft.com/office/drawing/2014/main" id="{665D77B5-D7AE-0C31-735D-69680F185CE0}"/>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FF60844-3678-1959-9488-264128026B25}"/>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4FF8AA5D-47DA-55F8-7B03-49B7C465F304}"/>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90" name="Group 89">
              <a:extLst>
                <a:ext uri="{FF2B5EF4-FFF2-40B4-BE49-F238E27FC236}">
                  <a16:creationId xmlns:a16="http://schemas.microsoft.com/office/drawing/2014/main" id="{B929713F-BFCE-B389-D7C1-8ECC42DBC017}"/>
                </a:ext>
              </a:extLst>
            </p:cNvPr>
            <p:cNvGrpSpPr/>
            <p:nvPr/>
          </p:nvGrpSpPr>
          <p:grpSpPr>
            <a:xfrm>
              <a:off x="8633226" y="465774"/>
              <a:ext cx="143228" cy="263234"/>
              <a:chOff x="8633226" y="465774"/>
              <a:chExt cx="143228" cy="263234"/>
            </a:xfrm>
          </p:grpSpPr>
          <p:sp>
            <p:nvSpPr>
              <p:cNvPr id="95" name="Oval 94">
                <a:extLst>
                  <a:ext uri="{FF2B5EF4-FFF2-40B4-BE49-F238E27FC236}">
                    <a16:creationId xmlns:a16="http://schemas.microsoft.com/office/drawing/2014/main" id="{C95EFF4B-638C-7F11-DE2B-F3C9DD3FE07B}"/>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E719A244-08DB-1B4F-F219-363005B67DFB}"/>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E1AD4BFB-01ED-B2FE-F8DD-3FBCCA9EF843}"/>
                  </a:ext>
                </a:extLst>
              </p:cNvPr>
              <p:cNvGrpSpPr/>
              <p:nvPr/>
            </p:nvGrpSpPr>
            <p:grpSpPr>
              <a:xfrm>
                <a:off x="8633226" y="602580"/>
                <a:ext cx="141129" cy="126428"/>
                <a:chOff x="8633226" y="602580"/>
                <a:chExt cx="141129" cy="126428"/>
              </a:xfrm>
              <a:solidFill>
                <a:schemeClr val="bg1">
                  <a:lumMod val="95000"/>
                </a:schemeClr>
              </a:solidFill>
            </p:grpSpPr>
            <p:sp>
              <p:nvSpPr>
                <p:cNvPr id="108" name="Oval 107">
                  <a:extLst>
                    <a:ext uri="{FF2B5EF4-FFF2-40B4-BE49-F238E27FC236}">
                      <a16:creationId xmlns:a16="http://schemas.microsoft.com/office/drawing/2014/main" id="{CFB6AD70-5B0C-7F76-B50D-E6F5836E8627}"/>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8E2A735-06A1-D5F2-C695-004AE99987B3}"/>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1F536202-8206-61ED-40CB-DC1F98948BBC}"/>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A48F315F-8A62-B968-A003-46B3126EEDD8}"/>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6446F1B1-3691-8939-D0AD-19557566BE22}"/>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E50ABA9D-0251-D005-90BA-76424AA73276}"/>
                  </a:ext>
                </a:extLst>
              </p:cNvPr>
              <p:cNvGrpSpPr/>
              <p:nvPr/>
            </p:nvGrpSpPr>
            <p:grpSpPr>
              <a:xfrm flipH="1">
                <a:off x="8635325" y="599671"/>
                <a:ext cx="141129" cy="126428"/>
                <a:chOff x="8633226" y="602580"/>
                <a:chExt cx="141129" cy="126428"/>
              </a:xfrm>
              <a:solidFill>
                <a:schemeClr val="bg1">
                  <a:lumMod val="95000"/>
                </a:schemeClr>
              </a:solidFill>
            </p:grpSpPr>
            <p:sp>
              <p:nvSpPr>
                <p:cNvPr id="99" name="Oval 98">
                  <a:extLst>
                    <a:ext uri="{FF2B5EF4-FFF2-40B4-BE49-F238E27FC236}">
                      <a16:creationId xmlns:a16="http://schemas.microsoft.com/office/drawing/2014/main" id="{112D46E8-7FFB-3577-C4D3-FD5A201A32B2}"/>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70516F48-5C8B-797E-F8DE-289DEFD4B215}"/>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051D1AB9-F0CD-4469-1FD1-3985C6ECA63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6C10E1CB-EC36-8464-8EF4-93CC87D9C2FE}"/>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2CFFB2DC-5D53-1FA5-B483-1636AD471579}"/>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3" name="Oval 92">
              <a:extLst>
                <a:ext uri="{FF2B5EF4-FFF2-40B4-BE49-F238E27FC236}">
                  <a16:creationId xmlns:a16="http://schemas.microsoft.com/office/drawing/2014/main" id="{F438C497-66E9-53FA-64ED-18C80AFC0D44}"/>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473F256C-775A-65E3-221D-F340AAB6CF78}"/>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2" name="Straight Connector 111">
            <a:extLst>
              <a:ext uri="{FF2B5EF4-FFF2-40B4-BE49-F238E27FC236}">
                <a16:creationId xmlns:a16="http://schemas.microsoft.com/office/drawing/2014/main" id="{EC30FDA6-C515-4783-9625-69E23450B3BA}"/>
              </a:ext>
            </a:extLst>
          </p:cNvPr>
          <p:cNvCxnSpPr>
            <a:cxnSpLocks/>
          </p:cNvCxnSpPr>
          <p:nvPr/>
        </p:nvCxnSpPr>
        <p:spPr>
          <a:xfrm>
            <a:off x="7617498" y="3999156"/>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58323F6-08A7-434A-A154-AF792E2493DD}"/>
              </a:ext>
            </a:extLst>
          </p:cNvPr>
          <p:cNvCxnSpPr>
            <a:cxnSpLocks/>
          </p:cNvCxnSpPr>
          <p:nvPr/>
        </p:nvCxnSpPr>
        <p:spPr>
          <a:xfrm>
            <a:off x="6948514" y="374492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4C78D8-6690-4146-A8B2-59E0160DB8DE}"/>
              </a:ext>
            </a:extLst>
          </p:cNvPr>
          <p:cNvCxnSpPr>
            <a:cxnSpLocks/>
          </p:cNvCxnSpPr>
          <p:nvPr/>
        </p:nvCxnSpPr>
        <p:spPr>
          <a:xfrm>
            <a:off x="7932233" y="3987906"/>
            <a:ext cx="0" cy="180000"/>
          </a:xfrm>
          <a:prstGeom prst="line">
            <a:avLst/>
          </a:prstGeom>
          <a:ln w="38100">
            <a:solidFill>
              <a:srgbClr val="74A8A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C5DCE559-1179-42A0-BE1B-10B83D785F5D}"/>
              </a:ext>
            </a:extLst>
          </p:cNvPr>
          <p:cNvSpPr/>
          <p:nvPr/>
        </p:nvSpPr>
        <p:spPr>
          <a:xfrm>
            <a:off x="7114368" y="3415495"/>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5E35D543-9797-42C5-B67E-CD208163296A}"/>
              </a:ext>
            </a:extLst>
          </p:cNvPr>
          <p:cNvGrpSpPr/>
          <p:nvPr/>
        </p:nvGrpSpPr>
        <p:grpSpPr>
          <a:xfrm>
            <a:off x="5953095" y="3540538"/>
            <a:ext cx="1678588" cy="1405761"/>
            <a:chOff x="3691326" y="2023890"/>
            <a:chExt cx="1678588" cy="1405761"/>
          </a:xfrm>
        </p:grpSpPr>
        <p:cxnSp>
          <p:nvCxnSpPr>
            <p:cNvPr id="73" name="Straight Connector 72">
              <a:extLst>
                <a:ext uri="{FF2B5EF4-FFF2-40B4-BE49-F238E27FC236}">
                  <a16:creationId xmlns:a16="http://schemas.microsoft.com/office/drawing/2014/main" id="{151D91D4-203F-40A1-A73B-79FA64727834}"/>
                </a:ext>
              </a:extLst>
            </p:cNvPr>
            <p:cNvCxnSpPr>
              <a:cxnSpLocks/>
            </p:cNvCxnSpPr>
            <p:nvPr/>
          </p:nvCxnSpPr>
          <p:spPr>
            <a:xfrm>
              <a:off x="4326627" y="230726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05F71B1-9607-4472-B79B-4B81C425DBBC}"/>
                </a:ext>
              </a:extLst>
            </p:cNvPr>
            <p:cNvCxnSpPr>
              <a:cxnSpLocks/>
            </p:cNvCxnSpPr>
            <p:nvPr/>
          </p:nvCxnSpPr>
          <p:spPr>
            <a:xfrm flipV="1">
              <a:off x="3758718" y="2307540"/>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C5D7FD5-7AC1-477E-9E13-2535F1D4ECFF}"/>
                </a:ext>
              </a:extLst>
            </p:cNvPr>
            <p:cNvCxnSpPr>
              <a:cxnSpLocks/>
            </p:cNvCxnSpPr>
            <p:nvPr/>
          </p:nvCxnSpPr>
          <p:spPr>
            <a:xfrm flipV="1">
              <a:off x="4573385" y="2783582"/>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D59CEB2-7586-42F9-97F3-22F42B3FACC4}"/>
                </a:ext>
              </a:extLst>
            </p:cNvPr>
            <p:cNvCxnSpPr>
              <a:cxnSpLocks/>
            </p:cNvCxnSpPr>
            <p:nvPr/>
          </p:nvCxnSpPr>
          <p:spPr>
            <a:xfrm flipH="1">
              <a:off x="3758718" y="2692825"/>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7EAE67A-531E-4AB4-8674-89B546800A33}"/>
                </a:ext>
              </a:extLst>
            </p:cNvPr>
            <p:cNvCxnSpPr>
              <a:cxnSpLocks/>
            </p:cNvCxnSpPr>
            <p:nvPr/>
          </p:nvCxnSpPr>
          <p:spPr>
            <a:xfrm>
              <a:off x="3817756" y="2643720"/>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2B7FE67-0704-48BA-BB55-1217DB30F115}"/>
                </a:ext>
              </a:extLst>
            </p:cNvPr>
            <p:cNvSpPr/>
            <p:nvPr/>
          </p:nvSpPr>
          <p:spPr>
            <a:xfrm>
              <a:off x="3691326" y="2470337"/>
              <a:ext cx="864000"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E99095EA-7B83-47BF-8DD5-634237235A92}"/>
                </a:ext>
              </a:extLst>
            </p:cNvPr>
            <p:cNvSpPr/>
            <p:nvPr/>
          </p:nvSpPr>
          <p:spPr>
            <a:xfrm>
              <a:off x="4557306" y="214668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BF39F38-BE64-4449-A313-57314C3D62A2}"/>
                </a:ext>
              </a:extLst>
            </p:cNvPr>
            <p:cNvSpPr/>
            <p:nvPr/>
          </p:nvSpPr>
          <p:spPr>
            <a:xfrm>
              <a:off x="4020592" y="2278973"/>
              <a:ext cx="843393" cy="843393"/>
            </a:xfrm>
            <a:prstGeom prst="ellipse">
              <a:avLst/>
            </a:prstGeom>
            <a:gradFill flip="none" rotWithShape="1">
              <a:gsLst>
                <a:gs pos="100000">
                  <a:schemeClr val="accent3"/>
                </a:gs>
                <a:gs pos="59000">
                  <a:srgbClr val="60A899"/>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ylinder 68">
              <a:extLst>
                <a:ext uri="{FF2B5EF4-FFF2-40B4-BE49-F238E27FC236}">
                  <a16:creationId xmlns:a16="http://schemas.microsoft.com/office/drawing/2014/main" id="{046ACC41-1F01-4AAD-914E-7D5ED6107B3A}"/>
                </a:ext>
              </a:extLst>
            </p:cNvPr>
            <p:cNvSpPr/>
            <p:nvPr/>
          </p:nvSpPr>
          <p:spPr>
            <a:xfrm>
              <a:off x="4096330" y="2023890"/>
              <a:ext cx="691916" cy="398780"/>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0AA5FA36-A3C4-4979-8BAD-61A4C6AAB44F}"/>
                </a:ext>
              </a:extLst>
            </p:cNvPr>
            <p:cNvCxnSpPr>
              <a:cxnSpLocks/>
            </p:cNvCxnSpPr>
            <p:nvPr/>
          </p:nvCxnSpPr>
          <p:spPr>
            <a:xfrm>
              <a:off x="3750222" y="269592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9655FAA-6D36-4F82-9205-DD56128783FF}"/>
                </a:ext>
              </a:extLst>
            </p:cNvPr>
            <p:cNvCxnSpPr>
              <a:cxnSpLocks/>
            </p:cNvCxnSpPr>
            <p:nvPr/>
          </p:nvCxnSpPr>
          <p:spPr>
            <a:xfrm flipH="1">
              <a:off x="4577801" y="3171588"/>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163AC6-96B9-422D-9F7B-2A7BE7B0AF83}"/>
                </a:ext>
              </a:extLst>
            </p:cNvPr>
            <p:cNvCxnSpPr>
              <a:cxnSpLocks/>
            </p:cNvCxnSpPr>
            <p:nvPr/>
          </p:nvCxnSpPr>
          <p:spPr>
            <a:xfrm flipH="1">
              <a:off x="5154585" y="2783582"/>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7DB4B056-4821-4FCE-852D-D7E6A09E8DC3}"/>
                </a:ext>
              </a:extLst>
            </p:cNvPr>
            <p:cNvSpPr/>
            <p:nvPr/>
          </p:nvSpPr>
          <p:spPr>
            <a:xfrm>
              <a:off x="4227976" y="2869431"/>
              <a:ext cx="1141938"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ACBCC4D7-AC2C-426A-B6E7-8CC3477007AE}"/>
                </a:ext>
              </a:extLst>
            </p:cNvPr>
            <p:cNvSpPr/>
            <p:nvPr/>
          </p:nvSpPr>
          <p:spPr>
            <a:xfrm>
              <a:off x="4073273" y="245725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2644F4D5-BFB4-4838-9427-55322F0FC2A3}"/>
                </a:ext>
              </a:extLst>
            </p:cNvPr>
            <p:cNvCxnSpPr>
              <a:cxnSpLocks/>
            </p:cNvCxnSpPr>
            <p:nvPr/>
          </p:nvCxnSpPr>
          <p:spPr>
            <a:xfrm>
              <a:off x="4581363" y="3157144"/>
              <a:ext cx="203875" cy="2610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03AA1D3-8C09-41A2-A1B8-F33CEF1396EE}"/>
                </a:ext>
              </a:extLst>
            </p:cNvPr>
            <p:cNvCxnSpPr>
              <a:cxnSpLocks/>
            </p:cNvCxnSpPr>
            <p:nvPr/>
          </p:nvCxnSpPr>
          <p:spPr>
            <a:xfrm>
              <a:off x="4705323" y="3096515"/>
              <a:ext cx="186557" cy="24895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47FF6D4-6564-4938-94EF-D3B125FDD9A1}"/>
                </a:ext>
              </a:extLst>
            </p:cNvPr>
            <p:cNvCxnSpPr>
              <a:cxnSpLocks/>
            </p:cNvCxnSpPr>
            <p:nvPr/>
          </p:nvCxnSpPr>
          <p:spPr>
            <a:xfrm flipV="1">
              <a:off x="4628488" y="3138616"/>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D3D81F2-204A-479F-B284-9B6C1712878D}"/>
                </a:ext>
              </a:extLst>
            </p:cNvPr>
            <p:cNvCxnSpPr>
              <a:cxnSpLocks/>
            </p:cNvCxnSpPr>
            <p:nvPr/>
          </p:nvCxnSpPr>
          <p:spPr>
            <a:xfrm flipV="1">
              <a:off x="4663244" y="3181367"/>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5502C31-DEFE-4B99-9DA6-46B3431F9783}"/>
                </a:ext>
              </a:extLst>
            </p:cNvPr>
            <p:cNvCxnSpPr>
              <a:cxnSpLocks/>
            </p:cNvCxnSpPr>
            <p:nvPr/>
          </p:nvCxnSpPr>
          <p:spPr>
            <a:xfrm flipV="1">
              <a:off x="4697401" y="3227521"/>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901852C-BF35-4A20-A36D-0DD863AFFD12}"/>
                </a:ext>
              </a:extLst>
            </p:cNvPr>
            <p:cNvCxnSpPr>
              <a:cxnSpLocks/>
            </p:cNvCxnSpPr>
            <p:nvPr/>
          </p:nvCxnSpPr>
          <p:spPr>
            <a:xfrm flipV="1">
              <a:off x="4731337" y="3272359"/>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0" name="Rectangle 379">
            <a:extLst>
              <a:ext uri="{FF2B5EF4-FFF2-40B4-BE49-F238E27FC236}">
                <a16:creationId xmlns:a16="http://schemas.microsoft.com/office/drawing/2014/main" id="{09B06969-8AA6-49D5-9977-43367DB978B6}"/>
              </a:ext>
            </a:extLst>
          </p:cNvPr>
          <p:cNvSpPr/>
          <p:nvPr/>
        </p:nvSpPr>
        <p:spPr>
          <a:xfrm>
            <a:off x="7174065" y="364502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C0338658-C32A-4B81-896E-7988B5B77E46}"/>
              </a:ext>
            </a:extLst>
          </p:cNvPr>
          <p:cNvSpPr/>
          <p:nvPr/>
        </p:nvSpPr>
        <p:spPr>
          <a:xfrm rot="21234196">
            <a:off x="7168001" y="3678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7" name="Group 186">
            <a:extLst>
              <a:ext uri="{FF2B5EF4-FFF2-40B4-BE49-F238E27FC236}">
                <a16:creationId xmlns:a16="http://schemas.microsoft.com/office/drawing/2014/main" id="{215A703B-15C4-2F3A-8D6A-A607F6746E37}"/>
              </a:ext>
            </a:extLst>
          </p:cNvPr>
          <p:cNvGrpSpPr/>
          <p:nvPr/>
        </p:nvGrpSpPr>
        <p:grpSpPr>
          <a:xfrm>
            <a:off x="2235151" y="2769140"/>
            <a:ext cx="625012" cy="776648"/>
            <a:chOff x="2072687" y="2359483"/>
            <a:chExt cx="625012" cy="776648"/>
          </a:xfrm>
        </p:grpSpPr>
        <p:cxnSp>
          <p:nvCxnSpPr>
            <p:cNvPr id="169" name="Straight Connector 168">
              <a:extLst>
                <a:ext uri="{FF2B5EF4-FFF2-40B4-BE49-F238E27FC236}">
                  <a16:creationId xmlns:a16="http://schemas.microsoft.com/office/drawing/2014/main" id="{70F8F6B8-78D0-BE77-CA04-5FA7CBE99E6F}"/>
                </a:ext>
              </a:extLst>
            </p:cNvPr>
            <p:cNvCxnSpPr>
              <a:cxnSpLocks/>
            </p:cNvCxnSpPr>
            <p:nvPr/>
          </p:nvCxnSpPr>
          <p:spPr>
            <a:xfrm flipV="1">
              <a:off x="2473243" y="2361775"/>
              <a:ext cx="186649" cy="103709"/>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F75CD93-CA70-1FD1-99B2-597B5F0C0F36}"/>
                </a:ext>
              </a:extLst>
            </p:cNvPr>
            <p:cNvCxnSpPr>
              <a:cxnSpLocks/>
            </p:cNvCxnSpPr>
            <p:nvPr/>
          </p:nvCxnSpPr>
          <p:spPr>
            <a:xfrm flipV="1">
              <a:off x="2654897" y="2359483"/>
              <a:ext cx="0" cy="438662"/>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92A34C8-4482-AA0D-6526-9BDC823E313E}"/>
                </a:ext>
              </a:extLst>
            </p:cNvPr>
            <p:cNvCxnSpPr>
              <a:cxnSpLocks/>
            </p:cNvCxnSpPr>
            <p:nvPr/>
          </p:nvCxnSpPr>
          <p:spPr>
            <a:xfrm flipV="1">
              <a:off x="2117468" y="2654988"/>
              <a:ext cx="0" cy="43866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4ED3C0B-1F9E-05E0-92E9-3B74980797BC}"/>
                </a:ext>
              </a:extLst>
            </p:cNvPr>
            <p:cNvCxnSpPr>
              <a:cxnSpLocks/>
            </p:cNvCxnSpPr>
            <p:nvPr/>
          </p:nvCxnSpPr>
          <p:spPr>
            <a:xfrm flipH="1" flipV="1">
              <a:off x="2119380" y="3069983"/>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94AB3D2-0329-76A6-F71D-AAF031833999}"/>
                </a:ext>
              </a:extLst>
            </p:cNvPr>
            <p:cNvCxnSpPr>
              <a:cxnSpLocks/>
            </p:cNvCxnSpPr>
            <p:nvPr/>
          </p:nvCxnSpPr>
          <p:spPr>
            <a:xfrm flipV="1">
              <a:off x="2072687" y="3078411"/>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C98A32F-B81A-39BA-8A0F-2A56B02219DC}"/>
                </a:ext>
              </a:extLst>
            </p:cNvPr>
            <p:cNvCxnSpPr>
              <a:cxnSpLocks/>
            </p:cNvCxnSpPr>
            <p:nvPr/>
          </p:nvCxnSpPr>
          <p:spPr>
            <a:xfrm flipH="1" flipV="1">
              <a:off x="2654897" y="2790031"/>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AF7CA2B-8406-BD91-76DB-0867C7C744A2}"/>
                </a:ext>
              </a:extLst>
            </p:cNvPr>
            <p:cNvCxnSpPr>
              <a:cxnSpLocks/>
            </p:cNvCxnSpPr>
            <p:nvPr/>
          </p:nvCxnSpPr>
          <p:spPr>
            <a:xfrm flipV="1">
              <a:off x="2608204" y="2798459"/>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B74C7C09-5C3C-9A21-AE79-38AD6632C6F4}"/>
                </a:ext>
              </a:extLst>
            </p:cNvPr>
            <p:cNvGrpSpPr/>
            <p:nvPr/>
          </p:nvGrpSpPr>
          <p:grpSpPr>
            <a:xfrm>
              <a:off x="2363818" y="2413629"/>
              <a:ext cx="217464" cy="609061"/>
              <a:chOff x="2175852" y="2697563"/>
              <a:chExt cx="239366" cy="670402"/>
            </a:xfrm>
            <a:scene3d>
              <a:camera prst="orthographicFront">
                <a:rot lat="1200000" lon="3600000" rev="0"/>
              </a:camera>
              <a:lightRig rig="threePt" dir="t"/>
            </a:scene3d>
          </p:grpSpPr>
          <p:sp>
            <p:nvSpPr>
              <p:cNvPr id="129" name="Rectangle: Rounded Corners 128">
                <a:extLst>
                  <a:ext uri="{FF2B5EF4-FFF2-40B4-BE49-F238E27FC236}">
                    <a16:creationId xmlns:a16="http://schemas.microsoft.com/office/drawing/2014/main" id="{3492AC14-7D45-4535-5E45-079754F7CED7}"/>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25880170-F1FA-CC92-6111-1D0A4C98F751}"/>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CE879E38-A91C-AA20-1EF7-7379D4CDB79E}"/>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9256AA55-3E14-8696-B6E8-237959A42AB2}"/>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777E5C12-191E-A902-7AF7-1D6C0F7E1CCF}"/>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B7DBE570-6F34-3715-7717-8A8458DA2537}"/>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17F01D60-BBEC-C1B5-19E5-807D823D507D}"/>
                </a:ext>
              </a:extLst>
            </p:cNvPr>
            <p:cNvGrpSpPr/>
            <p:nvPr/>
          </p:nvGrpSpPr>
          <p:grpSpPr>
            <a:xfrm>
              <a:off x="2320061" y="2425399"/>
              <a:ext cx="217464" cy="609061"/>
              <a:chOff x="2175852" y="2697563"/>
              <a:chExt cx="239366" cy="670402"/>
            </a:xfrm>
            <a:scene3d>
              <a:camera prst="orthographicFront">
                <a:rot lat="1200000" lon="3600000" rev="0"/>
              </a:camera>
              <a:lightRig rig="threePt" dir="t"/>
            </a:scene3d>
          </p:grpSpPr>
          <p:sp>
            <p:nvSpPr>
              <p:cNvPr id="142" name="Rectangle: Rounded Corners 141">
                <a:extLst>
                  <a:ext uri="{FF2B5EF4-FFF2-40B4-BE49-F238E27FC236}">
                    <a16:creationId xmlns:a16="http://schemas.microsoft.com/office/drawing/2014/main" id="{E646D471-AF81-A842-17A2-98AC76D9D9A4}"/>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E5335914-5874-B91B-678E-5E5D908327C9}"/>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Rounded Corners 143">
                <a:extLst>
                  <a:ext uri="{FF2B5EF4-FFF2-40B4-BE49-F238E27FC236}">
                    <a16:creationId xmlns:a16="http://schemas.microsoft.com/office/drawing/2014/main" id="{92951B1B-ABC5-6E48-7C24-BC8911817D69}"/>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Rounded Corners 148">
                <a:extLst>
                  <a:ext uri="{FF2B5EF4-FFF2-40B4-BE49-F238E27FC236}">
                    <a16:creationId xmlns:a16="http://schemas.microsoft.com/office/drawing/2014/main" id="{530C4112-A075-F5B7-819A-B20748CE220C}"/>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F8091C28-7EBD-666E-8397-D202D9C3BC0C}"/>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30F95591-E491-5691-C542-1CB583CB67BF}"/>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4917994B-ED5A-768F-B76C-89A9DABB9E4F}"/>
                </a:ext>
              </a:extLst>
            </p:cNvPr>
            <p:cNvGrpSpPr/>
            <p:nvPr/>
          </p:nvGrpSpPr>
          <p:grpSpPr>
            <a:xfrm>
              <a:off x="2278678" y="2444200"/>
              <a:ext cx="217464" cy="609061"/>
              <a:chOff x="2175852" y="2697563"/>
              <a:chExt cx="239366" cy="670402"/>
            </a:xfrm>
            <a:scene3d>
              <a:camera prst="orthographicFront">
                <a:rot lat="1200000" lon="3600000" rev="0"/>
              </a:camera>
              <a:lightRig rig="threePt" dir="t"/>
            </a:scene3d>
          </p:grpSpPr>
          <p:sp>
            <p:nvSpPr>
              <p:cNvPr id="155" name="Rectangle: Rounded Corners 154">
                <a:extLst>
                  <a:ext uri="{FF2B5EF4-FFF2-40B4-BE49-F238E27FC236}">
                    <a16:creationId xmlns:a16="http://schemas.microsoft.com/office/drawing/2014/main" id="{98C24CC9-A200-1FAB-B72A-A3068BA39A11}"/>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Rounded Corners 155">
                <a:extLst>
                  <a:ext uri="{FF2B5EF4-FFF2-40B4-BE49-F238E27FC236}">
                    <a16:creationId xmlns:a16="http://schemas.microsoft.com/office/drawing/2014/main" id="{97DBA9A4-AC9A-AEF0-95AB-DF814B1698CE}"/>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Rounded Corners 156">
                <a:extLst>
                  <a:ext uri="{FF2B5EF4-FFF2-40B4-BE49-F238E27FC236}">
                    <a16:creationId xmlns:a16="http://schemas.microsoft.com/office/drawing/2014/main" id="{5963E5B1-E346-FF02-21AA-6463D35FFAAF}"/>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E78EA170-80DF-46D2-EB0F-07060E44E75D}"/>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CBAA63E0-2353-230E-A764-722BD465F09E}"/>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Rounded Corners 166">
                <a:extLst>
                  <a:ext uri="{FF2B5EF4-FFF2-40B4-BE49-F238E27FC236}">
                    <a16:creationId xmlns:a16="http://schemas.microsoft.com/office/drawing/2014/main" id="{78E80120-A732-662A-6EAE-695F147E60A1}"/>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3" name="Straight Connector 182">
              <a:extLst>
                <a:ext uri="{FF2B5EF4-FFF2-40B4-BE49-F238E27FC236}">
                  <a16:creationId xmlns:a16="http://schemas.microsoft.com/office/drawing/2014/main" id="{C8719D8D-2872-AF21-60D6-F694ED3E0310}"/>
                </a:ext>
              </a:extLst>
            </p:cNvPr>
            <p:cNvCxnSpPr>
              <a:cxnSpLocks/>
            </p:cNvCxnSpPr>
            <p:nvPr/>
          </p:nvCxnSpPr>
          <p:spPr>
            <a:xfrm flipV="1">
              <a:off x="2111731" y="2514867"/>
              <a:ext cx="263651" cy="15764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713F5027-F988-494E-AC37-6E9ECB8A2F1A}"/>
              </a:ext>
            </a:extLst>
          </p:cNvPr>
          <p:cNvSpPr/>
          <p:nvPr/>
        </p:nvSpPr>
        <p:spPr>
          <a:xfrm>
            <a:off x="-977275" y="1663072"/>
            <a:ext cx="8434233" cy="452516"/>
          </a:xfrm>
          <a:prstGeom prst="rect">
            <a:avLst/>
          </a:prstGeom>
          <a:solidFill>
            <a:schemeClr val="accent1">
              <a:lumMod val="40000"/>
              <a:lumOff val="60000"/>
            </a:schemeClr>
          </a:solidFill>
          <a:ln>
            <a:solidFill>
              <a:schemeClr val="accent1">
                <a:shade val="15000"/>
              </a:schemeClr>
            </a:solid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249C9E1E-2C93-4542-BB4D-3F1E28AF924B}"/>
              </a:ext>
            </a:extLst>
          </p:cNvPr>
          <p:cNvGrpSpPr/>
          <p:nvPr/>
        </p:nvGrpSpPr>
        <p:grpSpPr>
          <a:xfrm>
            <a:off x="3105413" y="2467940"/>
            <a:ext cx="855694" cy="787772"/>
            <a:chOff x="2889889" y="5150960"/>
            <a:chExt cx="855694" cy="787772"/>
          </a:xfrm>
        </p:grpSpPr>
        <p:cxnSp>
          <p:nvCxnSpPr>
            <p:cNvPr id="275" name="Straight Connector 274">
              <a:extLst>
                <a:ext uri="{FF2B5EF4-FFF2-40B4-BE49-F238E27FC236}">
                  <a16:creationId xmlns:a16="http://schemas.microsoft.com/office/drawing/2014/main" id="{FA1A1B44-6860-498A-9620-217BA5FED9CA}"/>
                </a:ext>
              </a:extLst>
            </p:cNvPr>
            <p:cNvCxnSpPr>
              <a:cxnSpLocks/>
            </p:cNvCxnSpPr>
            <p:nvPr/>
          </p:nvCxnSpPr>
          <p:spPr>
            <a:xfrm>
              <a:off x="3708560" y="5519037"/>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29C3CC8F-2596-481F-AC77-54CA468C4FB3}"/>
                </a:ext>
              </a:extLst>
            </p:cNvPr>
            <p:cNvCxnSpPr>
              <a:cxnSpLocks/>
            </p:cNvCxnSpPr>
            <p:nvPr/>
          </p:nvCxnSpPr>
          <p:spPr>
            <a:xfrm>
              <a:off x="2942711" y="5681894"/>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6CAA3EC7-2B8F-48D7-A318-50C0F81C971A}"/>
                </a:ext>
              </a:extLst>
            </p:cNvPr>
            <p:cNvCxnSpPr>
              <a:cxnSpLocks/>
            </p:cNvCxnSpPr>
            <p:nvPr/>
          </p:nvCxnSpPr>
          <p:spPr>
            <a:xfrm>
              <a:off x="3138853" y="5787532"/>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78" name="Parallelogram 277">
              <a:extLst>
                <a:ext uri="{FF2B5EF4-FFF2-40B4-BE49-F238E27FC236}">
                  <a16:creationId xmlns:a16="http://schemas.microsoft.com/office/drawing/2014/main" id="{8E0FAFD5-6B6D-4E90-8819-376E2F89E1E6}"/>
                </a:ext>
              </a:extLst>
            </p:cNvPr>
            <p:cNvSpPr/>
            <p:nvPr/>
          </p:nvSpPr>
          <p:spPr>
            <a:xfrm rot="20009892" flipH="1">
              <a:off x="2889889" y="5452650"/>
              <a:ext cx="855694" cy="283975"/>
            </a:xfrm>
            <a:prstGeom prst="parallelogram">
              <a:avLst>
                <a:gd name="adj" fmla="val 68266"/>
              </a:avLst>
            </a:prstGeom>
            <a:gradFill>
              <a:gsLst>
                <a:gs pos="17000">
                  <a:schemeClr val="bg1">
                    <a:lumMod val="50000"/>
                  </a:schemeClr>
                </a:gs>
                <a:gs pos="100000">
                  <a:schemeClr val="tx1">
                    <a:lumMod val="65000"/>
                    <a:lumOff val="35000"/>
                  </a:schemeClr>
                </a:gs>
              </a:gsLst>
              <a:lin ang="19200000" scaled="0"/>
            </a:gra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279" name="Group 278">
              <a:extLst>
                <a:ext uri="{FF2B5EF4-FFF2-40B4-BE49-F238E27FC236}">
                  <a16:creationId xmlns:a16="http://schemas.microsoft.com/office/drawing/2014/main" id="{7CF53172-C153-4343-AEFF-FCD54C8786B0}"/>
                </a:ext>
              </a:extLst>
            </p:cNvPr>
            <p:cNvGrpSpPr/>
            <p:nvPr/>
          </p:nvGrpSpPr>
          <p:grpSpPr>
            <a:xfrm>
              <a:off x="3078985" y="5150960"/>
              <a:ext cx="454880" cy="595223"/>
              <a:chOff x="8463242" y="2869973"/>
              <a:chExt cx="454880" cy="595223"/>
            </a:xfrm>
          </p:grpSpPr>
          <p:sp>
            <p:nvSpPr>
              <p:cNvPr id="280" name="Parallelogram 279">
                <a:extLst>
                  <a:ext uri="{FF2B5EF4-FFF2-40B4-BE49-F238E27FC236}">
                    <a16:creationId xmlns:a16="http://schemas.microsoft.com/office/drawing/2014/main" id="{222CD9EC-8928-4481-A9DF-8B42271C3A83}"/>
                  </a:ext>
                </a:extLst>
              </p:cNvPr>
              <p:cNvSpPr/>
              <p:nvPr/>
            </p:nvSpPr>
            <p:spPr>
              <a:xfrm rot="19869867" flipH="1">
                <a:off x="8570690" y="3377677"/>
                <a:ext cx="111919" cy="87519"/>
              </a:xfrm>
              <a:prstGeom prst="parallelogram">
                <a:avLst>
                  <a:gd name="adj" fmla="val 65721"/>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1" name="Oval 280">
                <a:extLst>
                  <a:ext uri="{FF2B5EF4-FFF2-40B4-BE49-F238E27FC236}">
                    <a16:creationId xmlns:a16="http://schemas.microsoft.com/office/drawing/2014/main" id="{881A5BE5-E033-47F6-9898-DC3ED0787323}"/>
                  </a:ext>
                </a:extLst>
              </p:cNvPr>
              <p:cNvSpPr/>
              <p:nvPr/>
            </p:nvSpPr>
            <p:spPr>
              <a:xfrm rot="7762698">
                <a:off x="8556939" y="3174809"/>
                <a:ext cx="154332"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2" name="Parallelogram 281">
                <a:extLst>
                  <a:ext uri="{FF2B5EF4-FFF2-40B4-BE49-F238E27FC236}">
                    <a16:creationId xmlns:a16="http://schemas.microsoft.com/office/drawing/2014/main" id="{504B48CA-86C1-4797-8380-87122E5228F7}"/>
                  </a:ext>
                </a:extLst>
              </p:cNvPr>
              <p:cNvSpPr/>
              <p:nvPr/>
            </p:nvSpPr>
            <p:spPr>
              <a:xfrm rot="20009892" flipH="1">
                <a:off x="8652415" y="2869973"/>
                <a:ext cx="238747" cy="191553"/>
              </a:xfrm>
              <a:prstGeom prst="parallelogram">
                <a:avLst>
                  <a:gd name="adj" fmla="val 71932"/>
                </a:avLst>
              </a:prstGeom>
              <a:solidFill>
                <a:schemeClr val="bg2">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ADC94BA1-6389-4F92-A661-1792B71C73E8}"/>
                  </a:ext>
                </a:extLst>
              </p:cNvPr>
              <p:cNvSpPr/>
              <p:nvPr/>
            </p:nvSpPr>
            <p:spPr>
              <a:xfrm rot="5400000">
                <a:off x="8545544" y="3011726"/>
                <a:ext cx="357644" cy="203944"/>
              </a:xfrm>
              <a:prstGeom prst="parallelogram">
                <a:avLst>
                  <a:gd name="adj" fmla="val 52719"/>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F2EA3DA4-440C-41A0-A58A-0E54CCEC930E}"/>
                  </a:ext>
                </a:extLst>
              </p:cNvPr>
              <p:cNvSpPr/>
              <p:nvPr/>
            </p:nvSpPr>
            <p:spPr>
              <a:xfrm rot="16200000" flipH="1">
                <a:off x="8723091" y="3094118"/>
                <a:ext cx="298278" cy="91784"/>
              </a:xfrm>
              <a:prstGeom prst="parallelogram">
                <a:avLst>
                  <a:gd name="adj" fmla="val 55365"/>
                </a:avLst>
              </a:prstGeom>
              <a:solidFill>
                <a:schemeClr val="tx1">
                  <a:lumMod val="65000"/>
                  <a:lumOff val="3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5" name="Parallelogram 284">
                <a:extLst>
                  <a:ext uri="{FF2B5EF4-FFF2-40B4-BE49-F238E27FC236}">
                    <a16:creationId xmlns:a16="http://schemas.microsoft.com/office/drawing/2014/main" id="{5EC8C8FE-1749-4188-92BC-8085998E15F9}"/>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6" name="Parallelogram 285">
                <a:extLst>
                  <a:ext uri="{FF2B5EF4-FFF2-40B4-BE49-F238E27FC236}">
                    <a16:creationId xmlns:a16="http://schemas.microsoft.com/office/drawing/2014/main" id="{FC7E1BCC-38CA-42CB-BD28-BCB58A3EBADD}"/>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7" name="Parallelogram 286">
                <a:extLst>
                  <a:ext uri="{FF2B5EF4-FFF2-40B4-BE49-F238E27FC236}">
                    <a16:creationId xmlns:a16="http://schemas.microsoft.com/office/drawing/2014/main" id="{BF790A1F-D91F-4E5B-9523-EA833127D104}"/>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8" name="Right Triangle 287">
                <a:extLst>
                  <a:ext uri="{FF2B5EF4-FFF2-40B4-BE49-F238E27FC236}">
                    <a16:creationId xmlns:a16="http://schemas.microsoft.com/office/drawing/2014/main" id="{CD67EDEC-B218-47FE-AE9E-5B5D15131291}"/>
                  </a:ext>
                </a:extLst>
              </p:cNvPr>
              <p:cNvSpPr/>
              <p:nvPr/>
            </p:nvSpPr>
            <p:spPr>
              <a:xfrm>
                <a:off x="8552620" y="3374116"/>
                <a:ext cx="36000" cy="36000"/>
              </a:xfrm>
              <a:prstGeom prst="rtTriangl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9" name="Parallelogram 288">
                <a:extLst>
                  <a:ext uri="{FF2B5EF4-FFF2-40B4-BE49-F238E27FC236}">
                    <a16:creationId xmlns:a16="http://schemas.microsoft.com/office/drawing/2014/main" id="{1EDC2009-0BBB-4277-A09F-9DCC06A8381A}"/>
                  </a:ext>
                </a:extLst>
              </p:cNvPr>
              <p:cNvSpPr/>
              <p:nvPr/>
            </p:nvSpPr>
            <p:spPr>
              <a:xfrm rot="19869867" flipH="1">
                <a:off x="8560621" y="3290911"/>
                <a:ext cx="319872" cy="117941"/>
              </a:xfrm>
              <a:prstGeom prst="parallelogram">
                <a:avLst>
                  <a:gd name="adj" fmla="val 42065"/>
                </a:avLst>
              </a:prstGeom>
              <a:solidFill>
                <a:schemeClr val="tx1">
                  <a:lumMod val="50000"/>
                  <a:lumOff val="50000"/>
                </a:schemeClr>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BCE995DE-BD7B-4BEC-9463-07AB46116402}"/>
                  </a:ext>
                </a:extLst>
              </p:cNvPr>
              <p:cNvSpPr/>
              <p:nvPr/>
            </p:nvSpPr>
            <p:spPr>
              <a:xfrm rot="16200000" flipH="1">
                <a:off x="8495801" y="3031696"/>
                <a:ext cx="301649" cy="214356"/>
              </a:xfrm>
              <a:prstGeom prst="parallelogram">
                <a:avLst>
                  <a:gd name="adj" fmla="val 54156"/>
                </a:avLst>
              </a:prstGeom>
              <a:blipFill>
                <a:blip r:embed="rId4"/>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1" name="Straight Connector 290">
                <a:extLst>
                  <a:ext uri="{FF2B5EF4-FFF2-40B4-BE49-F238E27FC236}">
                    <a16:creationId xmlns:a16="http://schemas.microsoft.com/office/drawing/2014/main" id="{1D5215B8-2B98-4293-8DC1-530A0D75901B}"/>
                  </a:ext>
                </a:extLst>
              </p:cNvPr>
              <p:cNvCxnSpPr>
                <a:cxnSpLocks/>
              </p:cNvCxnSpPr>
              <p:nvPr/>
            </p:nvCxnSpPr>
            <p:spPr>
              <a:xfrm flipH="1">
                <a:off x="8603796" y="3282432"/>
                <a:ext cx="179700" cy="100304"/>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B9D9AB18-1461-4204-9A68-65E5A7D5A865}"/>
                  </a:ext>
                </a:extLst>
              </p:cNvPr>
              <p:cNvCxnSpPr>
                <a:cxnSpLocks/>
              </p:cNvCxnSpPr>
              <p:nvPr/>
            </p:nvCxnSpPr>
            <p:spPr>
              <a:xfrm flipH="1">
                <a:off x="8652645" y="3320129"/>
                <a:ext cx="179700" cy="10030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cxnSp>
        <p:nvCxnSpPr>
          <p:cNvPr id="195" name="Straight Connector 194">
            <a:extLst>
              <a:ext uri="{FF2B5EF4-FFF2-40B4-BE49-F238E27FC236}">
                <a16:creationId xmlns:a16="http://schemas.microsoft.com/office/drawing/2014/main" id="{EF9149FC-1C61-E6A0-D4F2-0C707E9BD55E}"/>
              </a:ext>
            </a:extLst>
          </p:cNvPr>
          <p:cNvCxnSpPr>
            <a:cxnSpLocks/>
          </p:cNvCxnSpPr>
          <p:nvPr/>
        </p:nvCxnSpPr>
        <p:spPr>
          <a:xfrm>
            <a:off x="8586509" y="338551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E8E9E34-3E32-F442-659C-FBCEF857609E}"/>
              </a:ext>
            </a:extLst>
          </p:cNvPr>
          <p:cNvSpPr/>
          <p:nvPr/>
        </p:nvSpPr>
        <p:spPr>
          <a:xfrm>
            <a:off x="8752363" y="3056084"/>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ylinder 199">
            <a:extLst>
              <a:ext uri="{FF2B5EF4-FFF2-40B4-BE49-F238E27FC236}">
                <a16:creationId xmlns:a16="http://schemas.microsoft.com/office/drawing/2014/main" id="{C2487561-E819-44FF-4CBC-677CF60A667A}"/>
              </a:ext>
            </a:extLst>
          </p:cNvPr>
          <p:cNvSpPr/>
          <p:nvPr/>
        </p:nvSpPr>
        <p:spPr>
          <a:xfrm>
            <a:off x="4801869" y="501564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Cylinder 201">
            <a:extLst>
              <a:ext uri="{FF2B5EF4-FFF2-40B4-BE49-F238E27FC236}">
                <a16:creationId xmlns:a16="http://schemas.microsoft.com/office/drawing/2014/main" id="{F1F3E5FC-471B-A3D5-2346-6D4109042E53}"/>
              </a:ext>
            </a:extLst>
          </p:cNvPr>
          <p:cNvSpPr/>
          <p:nvPr/>
        </p:nvSpPr>
        <p:spPr>
          <a:xfrm>
            <a:off x="5173657" y="5198166"/>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Cylinder 202">
            <a:extLst>
              <a:ext uri="{FF2B5EF4-FFF2-40B4-BE49-F238E27FC236}">
                <a16:creationId xmlns:a16="http://schemas.microsoft.com/office/drawing/2014/main" id="{470A63FB-0A7F-8652-6548-A39408CC49A2}"/>
              </a:ext>
            </a:extLst>
          </p:cNvPr>
          <p:cNvSpPr/>
          <p:nvPr/>
        </p:nvSpPr>
        <p:spPr>
          <a:xfrm>
            <a:off x="5513841" y="537427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Cylinder 203">
            <a:extLst>
              <a:ext uri="{FF2B5EF4-FFF2-40B4-BE49-F238E27FC236}">
                <a16:creationId xmlns:a16="http://schemas.microsoft.com/office/drawing/2014/main" id="{8E57A0C4-C920-FD01-9C38-F138548BA6F6}"/>
              </a:ext>
            </a:extLst>
          </p:cNvPr>
          <p:cNvSpPr/>
          <p:nvPr/>
        </p:nvSpPr>
        <p:spPr>
          <a:xfrm>
            <a:off x="4565396" y="5168960"/>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 name="Cylinder 204">
            <a:extLst>
              <a:ext uri="{FF2B5EF4-FFF2-40B4-BE49-F238E27FC236}">
                <a16:creationId xmlns:a16="http://schemas.microsoft.com/office/drawing/2014/main" id="{65AD4D9F-A262-3D0D-F0B6-F989D76E89B6}"/>
              </a:ext>
            </a:extLst>
          </p:cNvPr>
          <p:cNvSpPr/>
          <p:nvPr/>
        </p:nvSpPr>
        <p:spPr>
          <a:xfrm>
            <a:off x="4939664" y="5345267"/>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Cylinder 205">
            <a:extLst>
              <a:ext uri="{FF2B5EF4-FFF2-40B4-BE49-F238E27FC236}">
                <a16:creationId xmlns:a16="http://schemas.microsoft.com/office/drawing/2014/main" id="{584B37F6-E374-4139-C43C-04418D417421}"/>
              </a:ext>
            </a:extLst>
          </p:cNvPr>
          <p:cNvSpPr/>
          <p:nvPr/>
        </p:nvSpPr>
        <p:spPr>
          <a:xfrm>
            <a:off x="5317173" y="559566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932B7F0-F5C2-C772-771E-E0A5F11E6F42}"/>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7737EFA8-621E-450D-8DB3-021ECFE976E9}"/>
              </a:ext>
            </a:extLst>
          </p:cNvPr>
          <p:cNvSpPr/>
          <p:nvPr/>
        </p:nvSpPr>
        <p:spPr>
          <a:xfrm>
            <a:off x="5678537" y="5483526"/>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0" name="Rectangle 369">
            <a:extLst>
              <a:ext uri="{FF2B5EF4-FFF2-40B4-BE49-F238E27FC236}">
                <a16:creationId xmlns:a16="http://schemas.microsoft.com/office/drawing/2014/main" id="{C11C33CC-97FE-45E3-92C1-9C153E3FD3C4}"/>
              </a:ext>
            </a:extLst>
          </p:cNvPr>
          <p:cNvSpPr/>
          <p:nvPr/>
        </p:nvSpPr>
        <p:spPr>
          <a:xfrm>
            <a:off x="9078964" y="3737809"/>
            <a:ext cx="711837"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7" name="Rectangle 366">
            <a:extLst>
              <a:ext uri="{FF2B5EF4-FFF2-40B4-BE49-F238E27FC236}">
                <a16:creationId xmlns:a16="http://schemas.microsoft.com/office/drawing/2014/main" id="{FC48A2A1-C51E-46A9-972F-6CF2AE8F9D30}"/>
              </a:ext>
            </a:extLst>
          </p:cNvPr>
          <p:cNvSpPr/>
          <p:nvPr/>
        </p:nvSpPr>
        <p:spPr>
          <a:xfrm>
            <a:off x="7224156" y="4580902"/>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9" name="Rectangle 358">
            <a:extLst>
              <a:ext uri="{FF2B5EF4-FFF2-40B4-BE49-F238E27FC236}">
                <a16:creationId xmlns:a16="http://schemas.microsoft.com/office/drawing/2014/main" id="{2EACE838-8E3E-45FE-8069-DDF9CAC73843}"/>
              </a:ext>
            </a:extLst>
          </p:cNvPr>
          <p:cNvSpPr/>
          <p:nvPr/>
        </p:nvSpPr>
        <p:spPr>
          <a:xfrm>
            <a:off x="437628" y="4488998"/>
            <a:ext cx="5235399" cy="551737"/>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6" name="Straight Connector 235">
            <a:extLst>
              <a:ext uri="{FF2B5EF4-FFF2-40B4-BE49-F238E27FC236}">
                <a16:creationId xmlns:a16="http://schemas.microsoft.com/office/drawing/2014/main" id="{1F04B82D-03C4-B037-56B0-70929183B9AD}"/>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AF25CE-AC27-4BB5-88E9-6CB84F21C5D9}"/>
              </a:ext>
            </a:extLst>
          </p:cNvPr>
          <p:cNvCxnSpPr>
            <a:cxnSpLocks/>
          </p:cNvCxnSpPr>
          <p:nvPr/>
        </p:nvCxnSpPr>
        <p:spPr>
          <a:xfrm>
            <a:off x="1762955" y="417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47BF2D93-1155-4F29-B0AB-11627CCBBE98}"/>
              </a:ext>
            </a:extLst>
          </p:cNvPr>
          <p:cNvCxnSpPr>
            <a:cxnSpLocks/>
          </p:cNvCxnSpPr>
          <p:nvPr/>
        </p:nvCxnSpPr>
        <p:spPr>
          <a:xfrm>
            <a:off x="1775520" y="4104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9E682FB-3600-4B0D-B510-D0068C276CCF}"/>
              </a:ext>
            </a:extLst>
          </p:cNvPr>
          <p:cNvCxnSpPr>
            <a:cxnSpLocks/>
          </p:cNvCxnSpPr>
          <p:nvPr/>
        </p:nvCxnSpPr>
        <p:spPr>
          <a:xfrm>
            <a:off x="1775520" y="4032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64F2DC0B-6E43-420C-BF2A-AB8CC4AE76A6}"/>
              </a:ext>
            </a:extLst>
          </p:cNvPr>
          <p:cNvCxnSpPr>
            <a:cxnSpLocks/>
          </p:cNvCxnSpPr>
          <p:nvPr/>
        </p:nvCxnSpPr>
        <p:spPr>
          <a:xfrm>
            <a:off x="1775520" y="3960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7BA63038-9562-4B01-83CA-976B2830F227}"/>
              </a:ext>
            </a:extLst>
          </p:cNvPr>
          <p:cNvCxnSpPr>
            <a:cxnSpLocks/>
          </p:cNvCxnSpPr>
          <p:nvPr/>
        </p:nvCxnSpPr>
        <p:spPr>
          <a:xfrm>
            <a:off x="1775520" y="388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555D4486-A2B0-4D63-B1E5-1F5E312A783B}"/>
              </a:ext>
            </a:extLst>
          </p:cNvPr>
          <p:cNvCxnSpPr>
            <a:cxnSpLocks/>
          </p:cNvCxnSpPr>
          <p:nvPr/>
        </p:nvCxnSpPr>
        <p:spPr>
          <a:xfrm>
            <a:off x="1775520" y="381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BF44635B-59F1-40E3-9723-29A7C6B53237}"/>
              </a:ext>
            </a:extLst>
          </p:cNvPr>
          <p:cNvCxnSpPr>
            <a:cxnSpLocks/>
          </p:cNvCxnSpPr>
          <p:nvPr/>
        </p:nvCxnSpPr>
        <p:spPr>
          <a:xfrm>
            <a:off x="1774800" y="424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9B0FEDD4-D6DB-6D40-A1BB-A01CBC417D91}"/>
              </a:ext>
            </a:extLst>
          </p:cNvPr>
          <p:cNvGrpSpPr/>
          <p:nvPr/>
        </p:nvGrpSpPr>
        <p:grpSpPr>
          <a:xfrm>
            <a:off x="3624194" y="3667500"/>
            <a:ext cx="1063947" cy="494036"/>
            <a:chOff x="4376123" y="4074983"/>
            <a:chExt cx="1063947" cy="494036"/>
          </a:xfrm>
        </p:grpSpPr>
        <p:sp>
          <p:nvSpPr>
            <p:cNvPr id="209" name="Rectangle 208">
              <a:extLst>
                <a:ext uri="{FF2B5EF4-FFF2-40B4-BE49-F238E27FC236}">
                  <a16:creationId xmlns:a16="http://schemas.microsoft.com/office/drawing/2014/main" id="{35AE9618-B73A-98EC-9FA8-8AE6FAD3F1C7}"/>
                </a:ext>
              </a:extLst>
            </p:cNvPr>
            <p:cNvSpPr/>
            <p:nvPr/>
          </p:nvSpPr>
          <p:spPr>
            <a:xfrm>
              <a:off x="4575054" y="4123910"/>
              <a:ext cx="663766" cy="445109"/>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58B6479-0714-2F5E-FDA9-5763578AE9D9}"/>
                </a:ext>
              </a:extLst>
            </p:cNvPr>
            <p:cNvSpPr/>
            <p:nvPr/>
          </p:nvSpPr>
          <p:spPr>
            <a:xfrm>
              <a:off x="4384315" y="4074983"/>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FA1178C9-F998-2A0D-422B-E0F1D01A3B33}"/>
                </a:ext>
              </a:extLst>
            </p:cNvPr>
            <p:cNvSpPr/>
            <p:nvPr/>
          </p:nvSpPr>
          <p:spPr>
            <a:xfrm>
              <a:off x="4720070" y="4075689"/>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Rectangle 209">
              <a:extLst>
                <a:ext uri="{FF2B5EF4-FFF2-40B4-BE49-F238E27FC236}">
                  <a16:creationId xmlns:a16="http://schemas.microsoft.com/office/drawing/2014/main" id="{D3C04E97-AB3D-8259-F8BC-4AEA4E0F123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6F13301-65C1-8FB1-9467-7445095D9B6E}"/>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2" name="Group 231">
            <a:extLst>
              <a:ext uri="{FF2B5EF4-FFF2-40B4-BE49-F238E27FC236}">
                <a16:creationId xmlns:a16="http://schemas.microsoft.com/office/drawing/2014/main" id="{A5F5DEA8-5BAC-8336-ADA9-C00E44A60D82}"/>
              </a:ext>
            </a:extLst>
          </p:cNvPr>
          <p:cNvGrpSpPr/>
          <p:nvPr/>
        </p:nvGrpSpPr>
        <p:grpSpPr>
          <a:xfrm>
            <a:off x="3207300" y="3854205"/>
            <a:ext cx="953019" cy="463037"/>
            <a:chOff x="3126757" y="3902977"/>
            <a:chExt cx="1054469" cy="512327"/>
          </a:xfrm>
        </p:grpSpPr>
        <p:grpSp>
          <p:nvGrpSpPr>
            <p:cNvPr id="213" name="Group 212">
              <a:extLst>
                <a:ext uri="{FF2B5EF4-FFF2-40B4-BE49-F238E27FC236}">
                  <a16:creationId xmlns:a16="http://schemas.microsoft.com/office/drawing/2014/main" id="{116A74B6-1A1C-D89A-09AF-4617773183A7}"/>
                </a:ext>
              </a:extLst>
            </p:cNvPr>
            <p:cNvGrpSpPr/>
            <p:nvPr/>
          </p:nvGrpSpPr>
          <p:grpSpPr>
            <a:xfrm>
              <a:off x="3126757" y="3902977"/>
              <a:ext cx="1054469" cy="512327"/>
              <a:chOff x="4376123" y="3960119"/>
              <a:chExt cx="1054469" cy="512327"/>
            </a:xfrm>
          </p:grpSpPr>
          <p:sp>
            <p:nvSpPr>
              <p:cNvPr id="217" name="Rectangle 216">
                <a:extLst>
                  <a:ext uri="{FF2B5EF4-FFF2-40B4-BE49-F238E27FC236}">
                    <a16:creationId xmlns:a16="http://schemas.microsoft.com/office/drawing/2014/main" id="{A5C23060-BD55-FF44-A964-10242A1CFBDC}"/>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53F7D8A9-E4FE-48E4-BBA0-0CA1629C089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Rectangle 213">
                <a:extLst>
                  <a:ext uri="{FF2B5EF4-FFF2-40B4-BE49-F238E27FC236}">
                    <a16:creationId xmlns:a16="http://schemas.microsoft.com/office/drawing/2014/main" id="{8338731E-4637-8644-0E33-229DFF40F4B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0" name="Straight Connector 219">
              <a:extLst>
                <a:ext uri="{FF2B5EF4-FFF2-40B4-BE49-F238E27FC236}">
                  <a16:creationId xmlns:a16="http://schemas.microsoft.com/office/drawing/2014/main" id="{842F3078-DEC7-70A0-2915-DB9544192CFC}"/>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3D872E1-4698-B5BF-768D-E8178A7808D4}"/>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500676D-A3A7-FA64-7CB6-820566AC5DB9}"/>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1774974-4F4A-8C72-2929-3866300E790C}"/>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D87C583A-B5D0-8243-DED8-1C75D1907197}"/>
              </a:ext>
            </a:extLst>
          </p:cNvPr>
          <p:cNvGrpSpPr/>
          <p:nvPr/>
        </p:nvGrpSpPr>
        <p:grpSpPr>
          <a:xfrm>
            <a:off x="3201857" y="3674590"/>
            <a:ext cx="953019" cy="463037"/>
            <a:chOff x="3126757" y="3902977"/>
            <a:chExt cx="1054469" cy="512327"/>
          </a:xfrm>
        </p:grpSpPr>
        <p:grpSp>
          <p:nvGrpSpPr>
            <p:cNvPr id="234" name="Group 233">
              <a:extLst>
                <a:ext uri="{FF2B5EF4-FFF2-40B4-BE49-F238E27FC236}">
                  <a16:creationId xmlns:a16="http://schemas.microsoft.com/office/drawing/2014/main" id="{E6CEE981-7707-4882-F9F9-8537BE8B9CA5}"/>
                </a:ext>
              </a:extLst>
            </p:cNvPr>
            <p:cNvGrpSpPr/>
            <p:nvPr/>
          </p:nvGrpSpPr>
          <p:grpSpPr>
            <a:xfrm>
              <a:off x="3126757" y="3902977"/>
              <a:ext cx="1054469" cy="512327"/>
              <a:chOff x="4376123" y="3960119"/>
              <a:chExt cx="1054469" cy="512327"/>
            </a:xfrm>
          </p:grpSpPr>
          <p:sp>
            <p:nvSpPr>
              <p:cNvPr id="240" name="Rectangle 239">
                <a:extLst>
                  <a:ext uri="{FF2B5EF4-FFF2-40B4-BE49-F238E27FC236}">
                    <a16:creationId xmlns:a16="http://schemas.microsoft.com/office/drawing/2014/main" id="{4D21E56F-6FE5-F4AD-8074-E62A59CC592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075BC6CE-2156-A13F-7730-DDC783FAB98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Rectangle 241">
                <a:extLst>
                  <a:ext uri="{FF2B5EF4-FFF2-40B4-BE49-F238E27FC236}">
                    <a16:creationId xmlns:a16="http://schemas.microsoft.com/office/drawing/2014/main" id="{25433558-0CEE-F05E-CFE1-C35551AE401D}"/>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5" name="Straight Connector 234">
              <a:extLst>
                <a:ext uri="{FF2B5EF4-FFF2-40B4-BE49-F238E27FC236}">
                  <a16:creationId xmlns:a16="http://schemas.microsoft.com/office/drawing/2014/main" id="{35BED832-245E-520D-5C44-CA74B1C0B63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A128758-4A3F-CBF8-B0B2-DF4F64E5AC15}"/>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6C6FBBC7-C62A-261F-A93C-516181EC3F56}"/>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7557B5F-1B6B-2BDC-6AC6-FED7B4E75C23}"/>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479A9409-9700-9461-8DBA-E33EE104045B}"/>
              </a:ext>
            </a:extLst>
          </p:cNvPr>
          <p:cNvGrpSpPr/>
          <p:nvPr/>
        </p:nvGrpSpPr>
        <p:grpSpPr>
          <a:xfrm>
            <a:off x="3221006" y="3488311"/>
            <a:ext cx="953019" cy="463037"/>
            <a:chOff x="3126757" y="3902977"/>
            <a:chExt cx="1054469" cy="512327"/>
          </a:xfrm>
        </p:grpSpPr>
        <p:grpSp>
          <p:nvGrpSpPr>
            <p:cNvPr id="244" name="Group 243">
              <a:extLst>
                <a:ext uri="{FF2B5EF4-FFF2-40B4-BE49-F238E27FC236}">
                  <a16:creationId xmlns:a16="http://schemas.microsoft.com/office/drawing/2014/main" id="{6121C421-DC6D-9463-9EC8-702324CFFC16}"/>
                </a:ext>
              </a:extLst>
            </p:cNvPr>
            <p:cNvGrpSpPr/>
            <p:nvPr/>
          </p:nvGrpSpPr>
          <p:grpSpPr>
            <a:xfrm>
              <a:off x="3126757" y="3902977"/>
              <a:ext cx="1054469" cy="512327"/>
              <a:chOff x="4376123" y="3960119"/>
              <a:chExt cx="1054469" cy="512327"/>
            </a:xfrm>
          </p:grpSpPr>
          <p:sp>
            <p:nvSpPr>
              <p:cNvPr id="249" name="Rectangle 248">
                <a:extLst>
                  <a:ext uri="{FF2B5EF4-FFF2-40B4-BE49-F238E27FC236}">
                    <a16:creationId xmlns:a16="http://schemas.microsoft.com/office/drawing/2014/main" id="{3D8D1FE5-4397-908D-B360-C18042499D64}"/>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4E6A8709-81A2-EBA8-2785-4A15A82D4ACB}"/>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42FC1EBA-F317-B99D-7295-682EB1855BD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5" name="Straight Connector 244">
              <a:extLst>
                <a:ext uri="{FF2B5EF4-FFF2-40B4-BE49-F238E27FC236}">
                  <a16:creationId xmlns:a16="http://schemas.microsoft.com/office/drawing/2014/main" id="{8B59881F-923C-02B1-D30F-C7CCF2B2290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B9E7BE62-2027-B7A3-ECA6-738CDA18A07E}"/>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14CA343-2408-E416-A511-E12251362A8D}"/>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55D0361-4D47-B762-2335-147E4E24B7F6}"/>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2DC6C84F-5ADA-F200-228E-9B149641E7AE}"/>
              </a:ext>
            </a:extLst>
          </p:cNvPr>
          <p:cNvGrpSpPr/>
          <p:nvPr/>
        </p:nvGrpSpPr>
        <p:grpSpPr>
          <a:xfrm>
            <a:off x="533303" y="4098589"/>
            <a:ext cx="2036973" cy="1842849"/>
            <a:chOff x="709634" y="4532234"/>
            <a:chExt cx="1641950" cy="1485472"/>
          </a:xfrm>
        </p:grpSpPr>
        <p:sp>
          <p:nvSpPr>
            <p:cNvPr id="254" name="Parallelogram 253">
              <a:extLst>
                <a:ext uri="{FF2B5EF4-FFF2-40B4-BE49-F238E27FC236}">
                  <a16:creationId xmlns:a16="http://schemas.microsoft.com/office/drawing/2014/main" id="{DD94E2B6-FB30-EB7B-B59B-4B58CA691237}"/>
                </a:ext>
              </a:extLst>
            </p:cNvPr>
            <p:cNvSpPr/>
            <p:nvPr/>
          </p:nvSpPr>
          <p:spPr>
            <a:xfrm rot="5400000">
              <a:off x="952922" y="5299663"/>
              <a:ext cx="708102" cy="323294"/>
            </a:xfrm>
            <a:prstGeom prst="parallelogram">
              <a:avLst>
                <a:gd name="adj" fmla="val 49928"/>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5" name="Freeform: Shape 514">
              <a:extLst>
                <a:ext uri="{FF2B5EF4-FFF2-40B4-BE49-F238E27FC236}">
                  <a16:creationId xmlns:a16="http://schemas.microsoft.com/office/drawing/2014/main" id="{5D42C4D4-9EA6-9B66-9512-7A345FE11E29}"/>
                </a:ext>
              </a:extLst>
            </p:cNvPr>
            <p:cNvSpPr/>
            <p:nvPr/>
          </p:nvSpPr>
          <p:spPr>
            <a:xfrm rot="151912" flipH="1">
              <a:off x="763336" y="5323002"/>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51000">
                  <a:schemeClr val="accent4">
                    <a:lumMod val="75000"/>
                  </a:schemeClr>
                </a:gs>
                <a:gs pos="15000">
                  <a:schemeClr val="tx2">
                    <a:lumMod val="25000"/>
                    <a:lumOff val="75000"/>
                  </a:schemeClr>
                </a:gs>
              </a:gsLst>
              <a:lin ang="0" scaled="0"/>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6" name="Oval 255">
              <a:extLst>
                <a:ext uri="{FF2B5EF4-FFF2-40B4-BE49-F238E27FC236}">
                  <a16:creationId xmlns:a16="http://schemas.microsoft.com/office/drawing/2014/main" id="{132C4CD1-332E-9282-6CF0-C7D0D442345A}"/>
                </a:ext>
              </a:extLst>
            </p:cNvPr>
            <p:cNvSpPr/>
            <p:nvPr/>
          </p:nvSpPr>
          <p:spPr>
            <a:xfrm flipH="1">
              <a:off x="2057263" y="52775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7" name="Oval 256">
              <a:extLst>
                <a:ext uri="{FF2B5EF4-FFF2-40B4-BE49-F238E27FC236}">
                  <a16:creationId xmlns:a16="http://schemas.microsoft.com/office/drawing/2014/main" id="{BCAFB002-14F1-5EA3-82EA-3048DF84C972}"/>
                </a:ext>
              </a:extLst>
            </p:cNvPr>
            <p:cNvSpPr/>
            <p:nvPr/>
          </p:nvSpPr>
          <p:spPr>
            <a:xfrm flipH="1">
              <a:off x="1849131" y="5383802"/>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8" name="Oval 257">
              <a:extLst>
                <a:ext uri="{FF2B5EF4-FFF2-40B4-BE49-F238E27FC236}">
                  <a16:creationId xmlns:a16="http://schemas.microsoft.com/office/drawing/2014/main" id="{39787D81-1BF1-13C0-5037-C7D65649FDEA}"/>
                </a:ext>
              </a:extLst>
            </p:cNvPr>
            <p:cNvSpPr/>
            <p:nvPr/>
          </p:nvSpPr>
          <p:spPr>
            <a:xfrm flipH="1">
              <a:off x="1232310" y="573566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9" name="Parallelogram 258">
              <a:extLst>
                <a:ext uri="{FF2B5EF4-FFF2-40B4-BE49-F238E27FC236}">
                  <a16:creationId xmlns:a16="http://schemas.microsoft.com/office/drawing/2014/main" id="{DAB082CB-A656-4A29-1294-C4BA87400947}"/>
                </a:ext>
              </a:extLst>
            </p:cNvPr>
            <p:cNvSpPr/>
            <p:nvPr/>
          </p:nvSpPr>
          <p:spPr>
            <a:xfrm rot="16200000" flipH="1">
              <a:off x="1487408" y="5474878"/>
              <a:ext cx="331354" cy="360175"/>
            </a:xfrm>
            <a:prstGeom prst="parallelogram">
              <a:avLst>
                <a:gd name="adj" fmla="val 62434"/>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0" name="Parallelogram 259">
              <a:extLst>
                <a:ext uri="{FF2B5EF4-FFF2-40B4-BE49-F238E27FC236}">
                  <a16:creationId xmlns:a16="http://schemas.microsoft.com/office/drawing/2014/main" id="{D6C48C35-8D8A-7014-286C-1B8023824E91}"/>
                </a:ext>
              </a:extLst>
            </p:cNvPr>
            <p:cNvSpPr/>
            <p:nvPr/>
          </p:nvSpPr>
          <p:spPr>
            <a:xfrm rot="16200000" flipH="1">
              <a:off x="1032324" y="5490556"/>
              <a:ext cx="472906" cy="370812"/>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1" name="Parallelogram 260">
              <a:extLst>
                <a:ext uri="{FF2B5EF4-FFF2-40B4-BE49-F238E27FC236}">
                  <a16:creationId xmlns:a16="http://schemas.microsoft.com/office/drawing/2014/main" id="{97AB4174-B5EE-5CCD-1BC2-D17D777C68F4}"/>
                </a:ext>
              </a:extLst>
            </p:cNvPr>
            <p:cNvSpPr/>
            <p:nvPr/>
          </p:nvSpPr>
          <p:spPr>
            <a:xfrm rot="5400000">
              <a:off x="663084" y="5601426"/>
              <a:ext cx="512728" cy="319832"/>
            </a:xfrm>
            <a:prstGeom prst="parallelogram">
              <a:avLst>
                <a:gd name="adj" fmla="val 4992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2" name="Parallelogram 261">
              <a:extLst>
                <a:ext uri="{FF2B5EF4-FFF2-40B4-BE49-F238E27FC236}">
                  <a16:creationId xmlns:a16="http://schemas.microsoft.com/office/drawing/2014/main" id="{82E532D2-1D80-153B-A48B-BDA7F44C1852}"/>
                </a:ext>
              </a:extLst>
            </p:cNvPr>
            <p:cNvSpPr/>
            <p:nvPr/>
          </p:nvSpPr>
          <p:spPr>
            <a:xfrm rot="1590108">
              <a:off x="869565" y="5172670"/>
              <a:ext cx="546260" cy="300551"/>
            </a:xfrm>
            <a:prstGeom prst="parallelogram">
              <a:avLst>
                <a:gd name="adj" fmla="val 68266"/>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66" name="Straight Connector 265">
              <a:extLst>
                <a:ext uri="{FF2B5EF4-FFF2-40B4-BE49-F238E27FC236}">
                  <a16:creationId xmlns:a16="http://schemas.microsoft.com/office/drawing/2014/main" id="{75960AA8-A36A-69DD-8BCE-415293BA618B}"/>
                </a:ext>
              </a:extLst>
            </p:cNvPr>
            <p:cNvCxnSpPr>
              <a:cxnSpLocks/>
            </p:cNvCxnSpPr>
            <p:nvPr/>
          </p:nvCxnSpPr>
          <p:spPr>
            <a:xfrm flipH="1">
              <a:off x="762183" y="5335565"/>
              <a:ext cx="72995" cy="16864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267" name="Parallelogram 266">
              <a:extLst>
                <a:ext uri="{FF2B5EF4-FFF2-40B4-BE49-F238E27FC236}">
                  <a16:creationId xmlns:a16="http://schemas.microsoft.com/office/drawing/2014/main" id="{657A3833-004A-57D5-1A95-87CA0E990D0A}"/>
                </a:ext>
              </a:extLst>
            </p:cNvPr>
            <p:cNvSpPr/>
            <p:nvPr/>
          </p:nvSpPr>
          <p:spPr>
            <a:xfrm rot="16200000" flipH="1">
              <a:off x="1258376" y="5344330"/>
              <a:ext cx="231198" cy="160416"/>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8" name="Oval 267">
              <a:extLst>
                <a:ext uri="{FF2B5EF4-FFF2-40B4-BE49-F238E27FC236}">
                  <a16:creationId xmlns:a16="http://schemas.microsoft.com/office/drawing/2014/main" id="{692E68D4-9BBD-F270-BFB4-A72DCC766AB4}"/>
                </a:ext>
              </a:extLst>
            </p:cNvPr>
            <p:cNvSpPr/>
            <p:nvPr/>
          </p:nvSpPr>
          <p:spPr>
            <a:xfrm flipH="1">
              <a:off x="1902562" y="5389745"/>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9" name="Oval 268">
              <a:extLst>
                <a:ext uri="{FF2B5EF4-FFF2-40B4-BE49-F238E27FC236}">
                  <a16:creationId xmlns:a16="http://schemas.microsoft.com/office/drawing/2014/main" id="{0224CA1B-A688-08AF-120B-D719AA31270D}"/>
                </a:ext>
              </a:extLst>
            </p:cNvPr>
            <p:cNvSpPr/>
            <p:nvPr/>
          </p:nvSpPr>
          <p:spPr>
            <a:xfrm flipH="1">
              <a:off x="2097934" y="528094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0" name="Oval 269">
              <a:extLst>
                <a:ext uri="{FF2B5EF4-FFF2-40B4-BE49-F238E27FC236}">
                  <a16:creationId xmlns:a16="http://schemas.microsoft.com/office/drawing/2014/main" id="{604995D2-008F-93BE-A0BC-8CFB0F227EEE}"/>
                </a:ext>
              </a:extLst>
            </p:cNvPr>
            <p:cNvSpPr/>
            <p:nvPr/>
          </p:nvSpPr>
          <p:spPr>
            <a:xfrm rot="10339061" flipV="1">
              <a:off x="1259028" y="573359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1" name="Parallelogram 270">
              <a:extLst>
                <a:ext uri="{FF2B5EF4-FFF2-40B4-BE49-F238E27FC236}">
                  <a16:creationId xmlns:a16="http://schemas.microsoft.com/office/drawing/2014/main" id="{350B648B-A108-477B-0AF8-2A5B070BA0CE}"/>
                </a:ext>
              </a:extLst>
            </p:cNvPr>
            <p:cNvSpPr/>
            <p:nvPr/>
          </p:nvSpPr>
          <p:spPr>
            <a:xfrm rot="16200000" flipH="1">
              <a:off x="1062945" y="5856925"/>
              <a:ext cx="180000" cy="141090"/>
            </a:xfrm>
            <a:prstGeom prst="parallelogram">
              <a:avLst>
                <a:gd name="adj" fmla="val 57355"/>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72" name="Straight Connector 271">
              <a:extLst>
                <a:ext uri="{FF2B5EF4-FFF2-40B4-BE49-F238E27FC236}">
                  <a16:creationId xmlns:a16="http://schemas.microsoft.com/office/drawing/2014/main" id="{314532D5-0F82-2E84-0512-0E85C250B6E8}"/>
                </a:ext>
              </a:extLst>
            </p:cNvPr>
            <p:cNvCxnSpPr>
              <a:cxnSpLocks/>
            </p:cNvCxnSpPr>
            <p:nvPr/>
          </p:nvCxnSpPr>
          <p:spPr>
            <a:xfrm>
              <a:off x="759532" y="5504975"/>
              <a:ext cx="316213" cy="147564"/>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C536F736-9392-E652-442F-57B68ECE3B5D}"/>
                </a:ext>
              </a:extLst>
            </p:cNvPr>
            <p:cNvCxnSpPr>
              <a:cxnSpLocks/>
            </p:cNvCxnSpPr>
            <p:nvPr/>
          </p:nvCxnSpPr>
          <p:spPr>
            <a:xfrm>
              <a:off x="833532" y="5344609"/>
              <a:ext cx="302297" cy="14082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58" name="Group 357">
              <a:extLst>
                <a:ext uri="{FF2B5EF4-FFF2-40B4-BE49-F238E27FC236}">
                  <a16:creationId xmlns:a16="http://schemas.microsoft.com/office/drawing/2014/main" id="{667EDAA1-5737-0AD5-6DA7-765F2D1E7218}"/>
                </a:ext>
              </a:extLst>
            </p:cNvPr>
            <p:cNvGrpSpPr/>
            <p:nvPr/>
          </p:nvGrpSpPr>
          <p:grpSpPr>
            <a:xfrm flipH="1">
              <a:off x="1081378" y="5404553"/>
              <a:ext cx="214048" cy="255496"/>
              <a:chOff x="9819943" y="2983395"/>
              <a:chExt cx="214048" cy="255496"/>
            </a:xfrm>
          </p:grpSpPr>
          <p:cxnSp>
            <p:nvCxnSpPr>
              <p:cNvPr id="393" name="Straight Connector 392">
                <a:extLst>
                  <a:ext uri="{FF2B5EF4-FFF2-40B4-BE49-F238E27FC236}">
                    <a16:creationId xmlns:a16="http://schemas.microsoft.com/office/drawing/2014/main" id="{AA23F1CD-E9E0-67B1-1824-3718FE8975C5}"/>
                  </a:ext>
                </a:extLst>
              </p:cNvPr>
              <p:cNvCxnSpPr>
                <a:cxnSpLocks/>
              </p:cNvCxnSpPr>
              <p:nvPr/>
            </p:nvCxnSpPr>
            <p:spPr>
              <a:xfrm>
                <a:off x="9977662" y="3068028"/>
                <a:ext cx="56329" cy="170863"/>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AEBAAB84-1737-219A-56B3-3542B325C60E}"/>
                  </a:ext>
                </a:extLst>
              </p:cNvPr>
              <p:cNvCxnSpPr>
                <a:cxnSpLocks/>
              </p:cNvCxnSpPr>
              <p:nvPr/>
            </p:nvCxnSpPr>
            <p:spPr>
              <a:xfrm>
                <a:off x="9825607" y="2983395"/>
                <a:ext cx="3220" cy="141129"/>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325BE3F3-D6A8-468F-7DB4-648933880D79}"/>
                  </a:ext>
                </a:extLst>
              </p:cNvPr>
              <p:cNvCxnSpPr>
                <a:cxnSpLocks/>
              </p:cNvCxnSpPr>
              <p:nvPr/>
            </p:nvCxnSpPr>
            <p:spPr>
              <a:xfrm>
                <a:off x="9819943" y="2983535"/>
                <a:ext cx="161475" cy="88248"/>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a:extLst>
                  <a:ext uri="{FF2B5EF4-FFF2-40B4-BE49-F238E27FC236}">
                    <a16:creationId xmlns:a16="http://schemas.microsoft.com/office/drawing/2014/main" id="{1B3FC001-6009-F922-AC6C-1B7AD76E7348}"/>
                  </a:ext>
                </a:extLst>
              </p:cNvPr>
              <p:cNvCxnSpPr>
                <a:cxnSpLocks/>
              </p:cNvCxnSpPr>
              <p:nvPr/>
            </p:nvCxnSpPr>
            <p:spPr>
              <a:xfrm flipH="1" flipV="1">
                <a:off x="9831208" y="3124356"/>
                <a:ext cx="202783" cy="10702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71" name="Parallelogram 370">
              <a:extLst>
                <a:ext uri="{FF2B5EF4-FFF2-40B4-BE49-F238E27FC236}">
                  <a16:creationId xmlns:a16="http://schemas.microsoft.com/office/drawing/2014/main" id="{27543194-32A0-A3C5-F157-5C5EADF129AB}"/>
                </a:ext>
              </a:extLst>
            </p:cNvPr>
            <p:cNvSpPr/>
            <p:nvPr/>
          </p:nvSpPr>
          <p:spPr>
            <a:xfrm rot="1590108">
              <a:off x="1283378" y="4532234"/>
              <a:ext cx="928156" cy="824437"/>
            </a:xfrm>
            <a:prstGeom prst="parallelogram">
              <a:avLst>
                <a:gd name="adj" fmla="val 68266"/>
              </a:avLst>
            </a:prstGeom>
            <a:solidFill>
              <a:schemeClr val="accent1"/>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2" name="Parallelogram 381">
              <a:extLst>
                <a:ext uri="{FF2B5EF4-FFF2-40B4-BE49-F238E27FC236}">
                  <a16:creationId xmlns:a16="http://schemas.microsoft.com/office/drawing/2014/main" id="{32233AA2-2B27-43CB-83BF-D6C46C2B0978}"/>
                </a:ext>
              </a:extLst>
            </p:cNvPr>
            <p:cNvSpPr/>
            <p:nvPr/>
          </p:nvSpPr>
          <p:spPr>
            <a:xfrm rot="5400000">
              <a:off x="798674" y="5635023"/>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3" name="Arc 382">
              <a:extLst>
                <a:ext uri="{FF2B5EF4-FFF2-40B4-BE49-F238E27FC236}">
                  <a16:creationId xmlns:a16="http://schemas.microsoft.com/office/drawing/2014/main" id="{2B1E5416-F5D8-ADE4-D853-C8F15EC3DB04}"/>
                </a:ext>
              </a:extLst>
            </p:cNvPr>
            <p:cNvSpPr/>
            <p:nvPr/>
          </p:nvSpPr>
          <p:spPr>
            <a:xfrm rot="1657122" flipH="1">
              <a:off x="709635" y="5753431"/>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4" name="Parallelogram 383">
              <a:extLst>
                <a:ext uri="{FF2B5EF4-FFF2-40B4-BE49-F238E27FC236}">
                  <a16:creationId xmlns:a16="http://schemas.microsoft.com/office/drawing/2014/main" id="{B3D5E4DE-5C16-3D78-CF82-E871F658AA33}"/>
                </a:ext>
              </a:extLst>
            </p:cNvPr>
            <p:cNvSpPr/>
            <p:nvPr/>
          </p:nvSpPr>
          <p:spPr>
            <a:xfrm rot="5400000">
              <a:off x="922506" y="5757351"/>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5" name="Parallelogram 384">
              <a:extLst>
                <a:ext uri="{FF2B5EF4-FFF2-40B4-BE49-F238E27FC236}">
                  <a16:creationId xmlns:a16="http://schemas.microsoft.com/office/drawing/2014/main" id="{DCEA7FF8-8EC8-E7A0-A1AB-4EC6F859B231}"/>
                </a:ext>
              </a:extLst>
            </p:cNvPr>
            <p:cNvSpPr/>
            <p:nvPr/>
          </p:nvSpPr>
          <p:spPr>
            <a:xfrm rot="5400000">
              <a:off x="804903" y="5696200"/>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6" name="Arc 385">
              <a:extLst>
                <a:ext uri="{FF2B5EF4-FFF2-40B4-BE49-F238E27FC236}">
                  <a16:creationId xmlns:a16="http://schemas.microsoft.com/office/drawing/2014/main" id="{DF9468AF-3A7B-F747-2D0A-070756915F03}"/>
                </a:ext>
              </a:extLst>
            </p:cNvPr>
            <p:cNvSpPr/>
            <p:nvPr/>
          </p:nvSpPr>
          <p:spPr>
            <a:xfrm rot="1657122" flipH="1">
              <a:off x="709635" y="58490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7" name="Arc 386">
              <a:extLst>
                <a:ext uri="{FF2B5EF4-FFF2-40B4-BE49-F238E27FC236}">
                  <a16:creationId xmlns:a16="http://schemas.microsoft.com/office/drawing/2014/main" id="{793944B0-19E6-7B66-B060-216370B0EE04}"/>
                </a:ext>
              </a:extLst>
            </p:cNvPr>
            <p:cNvSpPr/>
            <p:nvPr/>
          </p:nvSpPr>
          <p:spPr>
            <a:xfrm rot="1657122" flipH="1">
              <a:off x="709634" y="5836040"/>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8" name="Arc 387">
              <a:extLst>
                <a:ext uri="{FF2B5EF4-FFF2-40B4-BE49-F238E27FC236}">
                  <a16:creationId xmlns:a16="http://schemas.microsoft.com/office/drawing/2014/main" id="{512D6A15-F3DC-79D8-92EE-C5FA8E289CB0}"/>
                </a:ext>
              </a:extLst>
            </p:cNvPr>
            <p:cNvSpPr/>
            <p:nvPr/>
          </p:nvSpPr>
          <p:spPr>
            <a:xfrm rot="1657122" flipH="1">
              <a:off x="709638" y="582028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9" name="Arc 388">
              <a:extLst>
                <a:ext uri="{FF2B5EF4-FFF2-40B4-BE49-F238E27FC236}">
                  <a16:creationId xmlns:a16="http://schemas.microsoft.com/office/drawing/2014/main" id="{DD99A8C7-94D5-FA22-6782-53A44D58D4CF}"/>
                </a:ext>
              </a:extLst>
            </p:cNvPr>
            <p:cNvSpPr/>
            <p:nvPr/>
          </p:nvSpPr>
          <p:spPr>
            <a:xfrm rot="1657122" flipH="1">
              <a:off x="709638" y="580453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5" name="Parallelogram 264">
              <a:extLst>
                <a:ext uri="{FF2B5EF4-FFF2-40B4-BE49-F238E27FC236}">
                  <a16:creationId xmlns:a16="http://schemas.microsoft.com/office/drawing/2014/main" id="{5B159F8B-CA8C-7C24-C4B2-D88D92738159}"/>
                </a:ext>
              </a:extLst>
            </p:cNvPr>
            <p:cNvSpPr/>
            <p:nvPr/>
          </p:nvSpPr>
          <p:spPr>
            <a:xfrm rot="16200000" flipH="1">
              <a:off x="1458419" y="4797215"/>
              <a:ext cx="907743" cy="878587"/>
            </a:xfrm>
            <a:prstGeom prst="parallelogram">
              <a:avLst>
                <a:gd name="adj" fmla="val 55388"/>
              </a:avLst>
            </a:prstGeom>
            <a:gradFill>
              <a:gsLst>
                <a:gs pos="0">
                  <a:schemeClr val="accent3"/>
                </a:gs>
                <a:gs pos="49000">
                  <a:srgbClr val="60A899"/>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90" name="Group 389">
            <a:extLst>
              <a:ext uri="{FF2B5EF4-FFF2-40B4-BE49-F238E27FC236}">
                <a16:creationId xmlns:a16="http://schemas.microsoft.com/office/drawing/2014/main" id="{D0DC10A9-7298-459B-B8C5-93D4E0339FE9}"/>
              </a:ext>
            </a:extLst>
          </p:cNvPr>
          <p:cNvGrpSpPr/>
          <p:nvPr/>
        </p:nvGrpSpPr>
        <p:grpSpPr>
          <a:xfrm>
            <a:off x="5274591" y="710994"/>
            <a:ext cx="1287865" cy="1539429"/>
            <a:chOff x="5274591" y="710994"/>
            <a:chExt cx="1287865" cy="1539429"/>
          </a:xfrm>
        </p:grpSpPr>
        <p:sp>
          <p:nvSpPr>
            <p:cNvPr id="391" name="Rectangle 390">
              <a:extLst>
                <a:ext uri="{FF2B5EF4-FFF2-40B4-BE49-F238E27FC236}">
                  <a16:creationId xmlns:a16="http://schemas.microsoft.com/office/drawing/2014/main" id="{099713BD-90EA-4CB6-9DE5-963B1F3241AA}"/>
                </a:ext>
              </a:extLst>
            </p:cNvPr>
            <p:cNvSpPr/>
            <p:nvPr/>
          </p:nvSpPr>
          <p:spPr>
            <a:xfrm>
              <a:off x="6223597" y="2113511"/>
              <a:ext cx="338859" cy="13691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2" name="Rectangle 391">
              <a:extLst>
                <a:ext uri="{FF2B5EF4-FFF2-40B4-BE49-F238E27FC236}">
                  <a16:creationId xmlns:a16="http://schemas.microsoft.com/office/drawing/2014/main" id="{C7ED3461-2910-4E45-BE01-EF8C86A662D5}"/>
                </a:ext>
              </a:extLst>
            </p:cNvPr>
            <p:cNvSpPr/>
            <p:nvPr/>
          </p:nvSpPr>
          <p:spPr>
            <a:xfrm rot="18489545">
              <a:off x="6307559" y="2086565"/>
              <a:ext cx="171553" cy="67195"/>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7" name="Straight Connector 396">
              <a:extLst>
                <a:ext uri="{FF2B5EF4-FFF2-40B4-BE49-F238E27FC236}">
                  <a16:creationId xmlns:a16="http://schemas.microsoft.com/office/drawing/2014/main" id="{13BB9C82-5E53-4A21-ADAC-934CC62EEAC6}"/>
                </a:ext>
              </a:extLst>
            </p:cNvPr>
            <p:cNvCxnSpPr>
              <a:cxnSpLocks/>
            </p:cNvCxnSpPr>
            <p:nvPr/>
          </p:nvCxnSpPr>
          <p:spPr>
            <a:xfrm>
              <a:off x="5304732" y="760601"/>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8" name="Rectangle: Rounded Corners 397">
              <a:extLst>
                <a:ext uri="{FF2B5EF4-FFF2-40B4-BE49-F238E27FC236}">
                  <a16:creationId xmlns:a16="http://schemas.microsoft.com/office/drawing/2014/main" id="{9A322CAE-7010-4C70-9E49-D3799C423882}"/>
                </a:ext>
              </a:extLst>
            </p:cNvPr>
            <p:cNvSpPr/>
            <p:nvPr/>
          </p:nvSpPr>
          <p:spPr>
            <a:xfrm flipH="1">
              <a:off x="5274591" y="710994"/>
              <a:ext cx="43200" cy="162000"/>
            </a:xfrm>
            <a:prstGeom prst="roundRect">
              <a:avLst>
                <a:gd name="adj" fmla="val 50000"/>
              </a:avLst>
            </a:prstGeom>
            <a:solidFill>
              <a:srgbClr val="CBE8E1"/>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Rectangle: Rounded Corners 399">
              <a:extLst>
                <a:ext uri="{FF2B5EF4-FFF2-40B4-BE49-F238E27FC236}">
                  <a16:creationId xmlns:a16="http://schemas.microsoft.com/office/drawing/2014/main" id="{3051E80B-87DE-4FC2-AF16-1F1CB9DEB19E}"/>
                </a:ext>
              </a:extLst>
            </p:cNvPr>
            <p:cNvSpPr/>
            <p:nvPr/>
          </p:nvSpPr>
          <p:spPr>
            <a:xfrm flipH="1">
              <a:off x="6335042" y="1978532"/>
              <a:ext cx="43200" cy="162000"/>
            </a:xfrm>
            <a:prstGeom prst="roundRect">
              <a:avLst>
                <a:gd name="adj" fmla="val 50000"/>
              </a:avLst>
            </a:prstGeom>
            <a:solidFill>
              <a:srgbClr val="E2E2E2"/>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01" name="Straight Connector 400">
            <a:extLst>
              <a:ext uri="{FF2B5EF4-FFF2-40B4-BE49-F238E27FC236}">
                <a16:creationId xmlns:a16="http://schemas.microsoft.com/office/drawing/2014/main" id="{8DA2ECE6-B2FB-4B01-992D-3E8E3B3AB44B}"/>
              </a:ext>
            </a:extLst>
          </p:cNvPr>
          <p:cNvCxnSpPr>
            <a:cxnSpLocks/>
          </p:cNvCxnSpPr>
          <p:nvPr/>
        </p:nvCxnSpPr>
        <p:spPr>
          <a:xfrm>
            <a:off x="5296191" y="710994"/>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1" name="Rectangle 460">
            <a:extLst>
              <a:ext uri="{FF2B5EF4-FFF2-40B4-BE49-F238E27FC236}">
                <a16:creationId xmlns:a16="http://schemas.microsoft.com/office/drawing/2014/main" id="{CFABF157-1442-47C7-BAF4-27DF759894CE}"/>
              </a:ext>
            </a:extLst>
          </p:cNvPr>
          <p:cNvSpPr/>
          <p:nvPr/>
        </p:nvSpPr>
        <p:spPr>
          <a:xfrm>
            <a:off x="5082617" y="2546013"/>
            <a:ext cx="161228" cy="308105"/>
          </a:xfrm>
          <a:prstGeom prst="rect">
            <a:avLst/>
          </a:prstGeom>
          <a:solidFill>
            <a:schemeClr val="accent3"/>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Direct Access Storage 10">
            <a:extLst>
              <a:ext uri="{FF2B5EF4-FFF2-40B4-BE49-F238E27FC236}">
                <a16:creationId xmlns:a16="http://schemas.microsoft.com/office/drawing/2014/main" id="{568D5317-A719-4A54-98D4-5530CBD9C899}"/>
              </a:ext>
            </a:extLst>
          </p:cNvPr>
          <p:cNvSpPr/>
          <p:nvPr/>
        </p:nvSpPr>
        <p:spPr>
          <a:xfrm>
            <a:off x="5035972" y="2794198"/>
            <a:ext cx="421021" cy="79844"/>
          </a:xfrm>
          <a:prstGeom prst="flowChartMagneticDrum">
            <a:avLst/>
          </a:prstGeom>
          <a:ln w="6350"/>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TextBox 373">
            <a:extLst>
              <a:ext uri="{FF2B5EF4-FFF2-40B4-BE49-F238E27FC236}">
                <a16:creationId xmlns:a16="http://schemas.microsoft.com/office/drawing/2014/main" id="{7722694E-4000-430A-946D-4DF625638BA2}"/>
              </a:ext>
            </a:extLst>
          </p:cNvPr>
          <p:cNvSpPr txBox="1"/>
          <p:nvPr/>
        </p:nvSpPr>
        <p:spPr>
          <a:xfrm>
            <a:off x="6899874" y="3957919"/>
            <a:ext cx="1402948" cy="323165"/>
          </a:xfrm>
          <a:prstGeom prst="rect">
            <a:avLst/>
          </a:prstGeom>
          <a:solidFill>
            <a:schemeClr val="bg1"/>
          </a:solidFill>
        </p:spPr>
        <p:txBody>
          <a:bodyPr wrap="none" rtlCol="0">
            <a:spAutoFit/>
          </a:bodyPr>
          <a:lstStyle/>
          <a:p>
            <a:r>
              <a:rPr lang="en-GB" sz="1500" dirty="0"/>
              <a:t>Batch reactor</a:t>
            </a:r>
          </a:p>
        </p:txBody>
      </p:sp>
      <p:pic>
        <p:nvPicPr>
          <p:cNvPr id="402" name="Graphic 401" descr="Magnifying glass with solid fill">
            <a:extLst>
              <a:ext uri="{FF2B5EF4-FFF2-40B4-BE49-F238E27FC236}">
                <a16:creationId xmlns:a16="http://schemas.microsoft.com/office/drawing/2014/main" id="{29DB6AE6-9D01-4C9B-B019-09C4B1A185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15808" y="3715432"/>
            <a:ext cx="900000" cy="900000"/>
          </a:xfrm>
          <a:prstGeom prst="rect">
            <a:avLst/>
          </a:prstGeom>
        </p:spPr>
      </p:pic>
      <p:grpSp>
        <p:nvGrpSpPr>
          <p:cNvPr id="404" name="Group 403">
            <a:extLst>
              <a:ext uri="{FF2B5EF4-FFF2-40B4-BE49-F238E27FC236}">
                <a16:creationId xmlns:a16="http://schemas.microsoft.com/office/drawing/2014/main" id="{CC58F0A2-6735-439F-8879-74077ABF9EA5}"/>
              </a:ext>
            </a:extLst>
          </p:cNvPr>
          <p:cNvGrpSpPr/>
          <p:nvPr/>
        </p:nvGrpSpPr>
        <p:grpSpPr>
          <a:xfrm>
            <a:off x="117431" y="361614"/>
            <a:ext cx="5538902" cy="4182043"/>
            <a:chOff x="5261099" y="497957"/>
            <a:chExt cx="5538902" cy="4182043"/>
          </a:xfrm>
        </p:grpSpPr>
        <p:sp>
          <p:nvSpPr>
            <p:cNvPr id="405" name="Rectangle 404">
              <a:hlinkClick r:id="rId7" action="ppaction://hlinksldjump"/>
              <a:extLst>
                <a:ext uri="{FF2B5EF4-FFF2-40B4-BE49-F238E27FC236}">
                  <a16:creationId xmlns:a16="http://schemas.microsoft.com/office/drawing/2014/main" id="{A59499EB-D10B-4FEE-9208-1E58DE691E3D}"/>
                </a:ext>
              </a:extLst>
            </p:cNvPr>
            <p:cNvSpPr/>
            <p:nvPr/>
          </p:nvSpPr>
          <p:spPr>
            <a:xfrm>
              <a:off x="5261099" y="497957"/>
              <a:ext cx="5538902" cy="4182043"/>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 batch reactor is the standard way of performing large scale chemical reactions. All the ingredients are combined and stirred. The temperature is carefully controlled to maximise production.</a:t>
              </a:r>
            </a:p>
            <a:p>
              <a:endParaRPr lang="en-GB" dirty="0"/>
            </a:p>
            <a:p>
              <a:r>
                <a:rPr lang="en-GB" dirty="0"/>
                <a:t>Because the pharmaceutical ingredient is produced in batches, labelling and quality control is easy to monitor. Any batch found to contain impurities, or be associated with adverse patient effects, can be recalled and disposed of.</a:t>
              </a:r>
            </a:p>
            <a:p>
              <a:endParaRPr lang="en-GB" dirty="0"/>
            </a:p>
            <a:p>
              <a:r>
                <a:rPr lang="en-GB" dirty="0"/>
                <a:t>Batch reactors use a lot of energy and are not very efficient at mixing, resulting in slow reactions.</a:t>
              </a:r>
            </a:p>
          </p:txBody>
        </p:sp>
        <p:sp>
          <p:nvSpPr>
            <p:cNvPr id="406" name="Right Triangle 405">
              <a:hlinkClick r:id="rId7" action="ppaction://hlinksldjump"/>
              <a:extLst>
                <a:ext uri="{FF2B5EF4-FFF2-40B4-BE49-F238E27FC236}">
                  <a16:creationId xmlns:a16="http://schemas.microsoft.com/office/drawing/2014/main" id="{1A70929B-1C93-46E2-82E4-15F5ECD07C5D}"/>
                </a:ext>
              </a:extLst>
            </p:cNvPr>
            <p:cNvSpPr/>
            <p:nvPr/>
          </p:nvSpPr>
          <p:spPr>
            <a:xfrm flipH="1">
              <a:off x="9684000"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403" name="Isosceles Triangle 402">
            <a:hlinkClick r:id="rId8" action="ppaction://hlinksldjump"/>
            <a:extLst>
              <a:ext uri="{FF2B5EF4-FFF2-40B4-BE49-F238E27FC236}">
                <a16:creationId xmlns:a16="http://schemas.microsoft.com/office/drawing/2014/main" id="{D9424915-2598-4198-AE9C-F7CF30BC7F48}"/>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Isosceles Triangle 406">
            <a:hlinkClick r:id="rId7" action="ppaction://hlinksldjump"/>
            <a:extLst>
              <a:ext uri="{FF2B5EF4-FFF2-40B4-BE49-F238E27FC236}">
                <a16:creationId xmlns:a16="http://schemas.microsoft.com/office/drawing/2014/main" id="{560759A4-E4BE-401C-A1E4-1A31DDA850C2}"/>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8" name="Group 407">
            <a:extLst>
              <a:ext uri="{FF2B5EF4-FFF2-40B4-BE49-F238E27FC236}">
                <a16:creationId xmlns:a16="http://schemas.microsoft.com/office/drawing/2014/main" id="{7E1035AB-23F2-45A2-8CC9-5F92605071C6}"/>
              </a:ext>
            </a:extLst>
          </p:cNvPr>
          <p:cNvGrpSpPr/>
          <p:nvPr/>
        </p:nvGrpSpPr>
        <p:grpSpPr>
          <a:xfrm>
            <a:off x="6197342" y="360000"/>
            <a:ext cx="5502131" cy="2769882"/>
            <a:chOff x="6776104" y="782093"/>
            <a:chExt cx="3857631" cy="4232308"/>
          </a:xfrm>
        </p:grpSpPr>
        <p:sp>
          <p:nvSpPr>
            <p:cNvPr id="409" name="Rectangle 408">
              <a:hlinkClick r:id="rId7" action="ppaction://hlinksldjump"/>
              <a:extLst>
                <a:ext uri="{FF2B5EF4-FFF2-40B4-BE49-F238E27FC236}">
                  <a16:creationId xmlns:a16="http://schemas.microsoft.com/office/drawing/2014/main" id="{E2D5F62B-0604-4054-B588-E6D03F4855A3}"/>
                </a:ext>
              </a:extLst>
            </p:cNvPr>
            <p:cNvSpPr/>
            <p:nvPr/>
          </p:nvSpPr>
          <p:spPr>
            <a:xfrm>
              <a:off x="6776104" y="782093"/>
              <a:ext cx="3849603" cy="4232308"/>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The standard batch reactor uses heat to initiate reactions. This has been the standard approach since the alchemists of antiquity. There are modern alternatives including electrochemistry (where electrodes generate reactive ions) and  mechanochemistry (using mechanical force to promote reactions) but neither have been    adapted to mainstream medicinal           chemistry.</a:t>
              </a:r>
            </a:p>
          </p:txBody>
        </p:sp>
        <p:sp>
          <p:nvSpPr>
            <p:cNvPr id="410" name="Right Triangle 409">
              <a:hlinkClick r:id="rId7" action="ppaction://hlinksldjump"/>
              <a:extLst>
                <a:ext uri="{FF2B5EF4-FFF2-40B4-BE49-F238E27FC236}">
                  <a16:creationId xmlns:a16="http://schemas.microsoft.com/office/drawing/2014/main" id="{AC85A58F-5E69-4E51-A39A-2E904C0E611E}"/>
                </a:ext>
              </a:extLst>
            </p:cNvPr>
            <p:cNvSpPr/>
            <p:nvPr/>
          </p:nvSpPr>
          <p:spPr>
            <a:xfrm flipH="1">
              <a:off x="9851290" y="3304538"/>
              <a:ext cx="782445" cy="1705219"/>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Tree>
    <p:custDataLst>
      <p:tags r:id="rId1"/>
    </p:custDataLst>
    <p:extLst>
      <p:ext uri="{BB962C8B-B14F-4D97-AF65-F5344CB8AC3E}">
        <p14:creationId xmlns:p14="http://schemas.microsoft.com/office/powerpoint/2010/main" val="101448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7B5E2C-A272-EEB5-BF80-90B7D429EE06}"/>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120" name="Rectangle 119">
            <a:extLst>
              <a:ext uri="{FF2B5EF4-FFF2-40B4-BE49-F238E27FC236}">
                <a16:creationId xmlns:a16="http://schemas.microsoft.com/office/drawing/2014/main" id="{5F5EB81C-CE81-4899-969A-239B67CF61C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1220164" y="641854"/>
            <a:ext cx="8181833" cy="557429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12D3569F-2FCD-479C-8E8C-B9D20DB12556}"/>
              </a:ext>
            </a:extLst>
          </p:cNvPr>
          <p:cNvSpPr/>
          <p:nvPr/>
        </p:nvSpPr>
        <p:spPr>
          <a:xfrm>
            <a:off x="6645027" y="266791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5D9FC78-2756-2A7D-573F-A66A245E959D}"/>
              </a:ext>
            </a:extLst>
          </p:cNvPr>
          <p:cNvSpPr/>
          <p:nvPr/>
        </p:nvSpPr>
        <p:spPr>
          <a:xfrm>
            <a:off x="8028388"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58C7D39-DDDA-E0BB-9933-4FACC8FD23A8}"/>
              </a:ext>
            </a:extLst>
          </p:cNvPr>
          <p:cNvSpPr/>
          <p:nvPr/>
        </p:nvSpPr>
        <p:spPr>
          <a:xfrm>
            <a:off x="7346705" y="267465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CF9F1AF6-3A20-9445-ED69-741631C6DDB5}"/>
              </a:ext>
            </a:extLst>
          </p:cNvPr>
          <p:cNvSpPr/>
          <p:nvPr/>
        </p:nvSpPr>
        <p:spPr>
          <a:xfrm>
            <a:off x="7366260" y="3077530"/>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1096BDB-2311-19DD-A98A-C2DF78327A28}"/>
              </a:ext>
            </a:extLst>
          </p:cNvPr>
          <p:cNvSpPr/>
          <p:nvPr/>
        </p:nvSpPr>
        <p:spPr>
          <a:xfrm>
            <a:off x="8044830" y="3069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C0EC47C3-1E4E-3BF3-05D2-C63FC8177C74}"/>
              </a:ext>
            </a:extLst>
          </p:cNvPr>
          <p:cNvSpPr/>
          <p:nvPr/>
        </p:nvSpPr>
        <p:spPr>
          <a:xfrm>
            <a:off x="8718964" y="3480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BEA2133F-813D-DFA7-8E2A-454023EC3639}"/>
              </a:ext>
            </a:extLst>
          </p:cNvPr>
          <p:cNvSpPr/>
          <p:nvPr/>
        </p:nvSpPr>
        <p:spPr>
          <a:xfrm>
            <a:off x="8092794" y="388258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020C268-3154-50B8-86D7-D006AD54906B}"/>
              </a:ext>
            </a:extLst>
          </p:cNvPr>
          <p:cNvSpPr/>
          <p:nvPr/>
        </p:nvSpPr>
        <p:spPr>
          <a:xfrm>
            <a:off x="-1260602" y="176106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8B4466A0-893E-BDA8-97CE-D14C0541F299}"/>
              </a:ext>
            </a:extLst>
          </p:cNvPr>
          <p:cNvSpPr/>
          <p:nvPr/>
        </p:nvSpPr>
        <p:spPr>
          <a:xfrm>
            <a:off x="825250" y="282909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a:hlinkClick r:id="" action="ppaction://hlinkshowjump?jump=nextslide"/>
            <a:extLst>
              <a:ext uri="{FF2B5EF4-FFF2-40B4-BE49-F238E27FC236}">
                <a16:creationId xmlns:a16="http://schemas.microsoft.com/office/drawing/2014/main" id="{CC97EB75-DE87-16FF-6AC9-5B386EF61AA8}"/>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hlinkClick r:id="" action="ppaction://hlinkshowjump?jump=previousslide"/>
            <a:extLst>
              <a:ext uri="{FF2B5EF4-FFF2-40B4-BE49-F238E27FC236}">
                <a16:creationId xmlns:a16="http://schemas.microsoft.com/office/drawing/2014/main" id="{4E43C1BC-F753-8221-3875-D185963BD795}"/>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CA037264-64D5-FB55-229A-3FB5548C19EA}"/>
              </a:ext>
            </a:extLst>
          </p:cNvPr>
          <p:cNvSpPr/>
          <p:nvPr/>
        </p:nvSpPr>
        <p:spPr>
          <a:xfrm>
            <a:off x="6720574" y="312140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A3F0765-E3D3-9AD5-C91A-B4F9CF92B39B}"/>
              </a:ext>
            </a:extLst>
          </p:cNvPr>
          <p:cNvSpPr/>
          <p:nvPr/>
        </p:nvSpPr>
        <p:spPr>
          <a:xfrm>
            <a:off x="7418660"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AB42396A-6AC8-737B-1EB0-4BA9F742A502}"/>
              </a:ext>
            </a:extLst>
          </p:cNvPr>
          <p:cNvSpPr/>
          <p:nvPr/>
        </p:nvSpPr>
        <p:spPr>
          <a:xfrm>
            <a:off x="5807968" y="2175295"/>
            <a:ext cx="2243726"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07500EDE-5B7E-4D55-9A88-726AC634B524}"/>
              </a:ext>
            </a:extLst>
          </p:cNvPr>
          <p:cNvGrpSpPr/>
          <p:nvPr/>
        </p:nvGrpSpPr>
        <p:grpSpPr>
          <a:xfrm>
            <a:off x="5220855" y="836665"/>
            <a:ext cx="1424172" cy="1183298"/>
            <a:chOff x="5163828" y="778702"/>
            <a:chExt cx="1424172" cy="1183298"/>
          </a:xfrm>
        </p:grpSpPr>
        <p:sp>
          <p:nvSpPr>
            <p:cNvPr id="340" name="Rectangle 339">
              <a:extLst>
                <a:ext uri="{FF2B5EF4-FFF2-40B4-BE49-F238E27FC236}">
                  <a16:creationId xmlns:a16="http://schemas.microsoft.com/office/drawing/2014/main" id="{1A0B9BEB-609A-4528-A9BD-DAC9045A1336}"/>
                </a:ext>
              </a:extLst>
            </p:cNvPr>
            <p:cNvSpPr/>
            <p:nvPr/>
          </p:nvSpPr>
          <p:spPr>
            <a:xfrm>
              <a:off x="6084000" y="185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5B503892-3606-41FD-AAEB-9F6C9983D02A}"/>
                </a:ext>
              </a:extLst>
            </p:cNvPr>
            <p:cNvSpPr/>
            <p:nvPr/>
          </p:nvSpPr>
          <p:spPr>
            <a:xfrm>
              <a:off x="5994000" y="1746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A3651C94-B5D8-4F76-AA9F-4247A3B38EB4}"/>
                </a:ext>
              </a:extLst>
            </p:cNvPr>
            <p:cNvSpPr/>
            <p:nvPr/>
          </p:nvSpPr>
          <p:spPr>
            <a:xfrm>
              <a:off x="5904000" y="1638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38E070EA-BF77-437A-867A-C19048C47CFD}"/>
                </a:ext>
              </a:extLst>
            </p:cNvPr>
            <p:cNvSpPr/>
            <p:nvPr/>
          </p:nvSpPr>
          <p:spPr>
            <a:xfrm>
              <a:off x="5814000" y="1530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C47B6411-40A9-4221-A485-97F7C6711358}"/>
                </a:ext>
              </a:extLst>
            </p:cNvPr>
            <p:cNvSpPr/>
            <p:nvPr/>
          </p:nvSpPr>
          <p:spPr>
            <a:xfrm>
              <a:off x="5724000" y="1422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C5BC5D65-55CE-41BF-8831-DD731FFFC67F}"/>
                </a:ext>
              </a:extLst>
            </p:cNvPr>
            <p:cNvSpPr/>
            <p:nvPr/>
          </p:nvSpPr>
          <p:spPr>
            <a:xfrm>
              <a:off x="5634354" y="131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84E8EE13-5355-420B-86CD-84CA66693234}"/>
                </a:ext>
              </a:extLst>
            </p:cNvPr>
            <p:cNvSpPr/>
            <p:nvPr/>
          </p:nvSpPr>
          <p:spPr>
            <a:xfrm>
              <a:off x="5544000" y="1206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A6FE3FA3-7FB2-4143-ABA5-7214D11FFC09}"/>
                </a:ext>
              </a:extLst>
            </p:cNvPr>
            <p:cNvSpPr/>
            <p:nvPr/>
          </p:nvSpPr>
          <p:spPr>
            <a:xfrm>
              <a:off x="5454000" y="1098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89F75393-C5AF-42BB-AF2D-042D268F9FD1}"/>
                </a:ext>
              </a:extLst>
            </p:cNvPr>
            <p:cNvSpPr/>
            <p:nvPr/>
          </p:nvSpPr>
          <p:spPr>
            <a:xfrm>
              <a:off x="5364000" y="990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6DA77A5E-A936-4D7D-9A69-C32B578D7952}"/>
                </a:ext>
              </a:extLst>
            </p:cNvPr>
            <p:cNvSpPr/>
            <p:nvPr/>
          </p:nvSpPr>
          <p:spPr>
            <a:xfrm>
              <a:off x="5274000" y="882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B382CDE5-5B26-42DE-BA5E-4FAE41D2D19E}"/>
                </a:ext>
              </a:extLst>
            </p:cNvPr>
            <p:cNvSpPr/>
            <p:nvPr/>
          </p:nvSpPr>
          <p:spPr>
            <a:xfrm>
              <a:off x="5163828" y="778702"/>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Parallelogram 22">
            <a:extLst>
              <a:ext uri="{FF2B5EF4-FFF2-40B4-BE49-F238E27FC236}">
                <a16:creationId xmlns:a16="http://schemas.microsoft.com/office/drawing/2014/main" id="{55B997AA-7EAC-4C85-A15B-8D12CC829CAD}"/>
              </a:ext>
            </a:extLst>
          </p:cNvPr>
          <p:cNvSpPr/>
          <p:nvPr/>
        </p:nvSpPr>
        <p:spPr>
          <a:xfrm flipH="1">
            <a:off x="4445106" y="1125684"/>
            <a:ext cx="2665140" cy="683971"/>
          </a:xfrm>
          <a:prstGeom prst="parallelogram">
            <a:avLst>
              <a:gd name="adj" fmla="val 339541"/>
            </a:avLst>
          </a:prstGeom>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8E271D6E-9DAA-41CF-A6B3-F35DF44D8A11}"/>
              </a:ext>
            </a:extLst>
          </p:cNvPr>
          <p:cNvSpPr/>
          <p:nvPr/>
        </p:nvSpPr>
        <p:spPr>
          <a:xfrm>
            <a:off x="6719612" y="2292390"/>
            <a:ext cx="588385" cy="551737"/>
          </a:xfrm>
          <a:prstGeom prst="rect">
            <a:avLst/>
          </a:prstGeom>
          <a:pattFill prst="pct90">
            <a:fgClr>
              <a:schemeClr val="bg1">
                <a:lumMod val="50000"/>
              </a:schemeClr>
            </a:fgClr>
            <a:bgClr>
              <a:schemeClr val="bg1">
                <a:lumMod val="7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4" name="Straight Connector 353">
            <a:extLst>
              <a:ext uri="{FF2B5EF4-FFF2-40B4-BE49-F238E27FC236}">
                <a16:creationId xmlns:a16="http://schemas.microsoft.com/office/drawing/2014/main" id="{61EE6E1B-3FDC-40F4-AC23-A311D5EA9CF2}"/>
              </a:ext>
            </a:extLst>
          </p:cNvPr>
          <p:cNvCxnSpPr>
            <a:cxnSpLocks/>
          </p:cNvCxnSpPr>
          <p:nvPr/>
        </p:nvCxnSpPr>
        <p:spPr>
          <a:xfrm flipV="1">
            <a:off x="7052983" y="2514077"/>
            <a:ext cx="76556" cy="4450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E4CD9C62-0B3B-4D08-907E-9B704DDAB59F}"/>
              </a:ext>
            </a:extLst>
          </p:cNvPr>
          <p:cNvCxnSpPr>
            <a:cxnSpLocks/>
          </p:cNvCxnSpPr>
          <p:nvPr/>
        </p:nvCxnSpPr>
        <p:spPr>
          <a:xfrm flipH="1">
            <a:off x="7153293" y="2218824"/>
            <a:ext cx="0" cy="5102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BABDE5B-A3CB-83C3-8FD8-2F282E2B54DB}"/>
              </a:ext>
            </a:extLst>
          </p:cNvPr>
          <p:cNvSpPr/>
          <p:nvPr/>
        </p:nvSpPr>
        <p:spPr>
          <a:xfrm>
            <a:off x="5168862" y="3221839"/>
            <a:ext cx="478798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E62AD514-E574-43EC-A23A-D81D6064C0C0}"/>
              </a:ext>
            </a:extLst>
          </p:cNvPr>
          <p:cNvSpPr/>
          <p:nvPr/>
        </p:nvSpPr>
        <p:spPr>
          <a:xfrm>
            <a:off x="2393536" y="191680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88FEE54-227D-42FC-9D64-DDC1423806D6}"/>
              </a:ext>
            </a:extLst>
          </p:cNvPr>
          <p:cNvSpPr/>
          <p:nvPr/>
        </p:nvSpPr>
        <p:spPr>
          <a:xfrm>
            <a:off x="3873209" y="1034018"/>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F986D764-0106-45D7-BAA7-B3136B204C2F}"/>
              </a:ext>
            </a:extLst>
          </p:cNvPr>
          <p:cNvSpPr/>
          <p:nvPr/>
        </p:nvSpPr>
        <p:spPr>
          <a:xfrm>
            <a:off x="7767633" y="235442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203A1F8E-21EB-4A62-897B-669C7BF72FE8}"/>
              </a:ext>
            </a:extLst>
          </p:cNvPr>
          <p:cNvSpPr/>
          <p:nvPr/>
        </p:nvSpPr>
        <p:spPr>
          <a:xfrm>
            <a:off x="8893308" y="301873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Rounded Corners 372">
            <a:extLst>
              <a:ext uri="{FF2B5EF4-FFF2-40B4-BE49-F238E27FC236}">
                <a16:creationId xmlns:a16="http://schemas.microsoft.com/office/drawing/2014/main" id="{3814C502-1099-4B8A-974F-2938DD5FDF64}"/>
              </a:ext>
            </a:extLst>
          </p:cNvPr>
          <p:cNvSpPr/>
          <p:nvPr/>
        </p:nvSpPr>
        <p:spPr>
          <a:xfrm flipH="1">
            <a:off x="5231391" y="693936"/>
            <a:ext cx="43200" cy="162000"/>
          </a:xfrm>
          <a:prstGeom prst="roundRect">
            <a:avLst>
              <a:gd name="adj" fmla="val 50000"/>
            </a:avLst>
          </a:prstGeom>
          <a:solidFill>
            <a:srgbClr val="CBE8E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7306DBB3-47FC-4B99-B395-C6BD3B96FA16}"/>
              </a:ext>
            </a:extLst>
          </p:cNvPr>
          <p:cNvGrpSpPr/>
          <p:nvPr/>
        </p:nvGrpSpPr>
        <p:grpSpPr>
          <a:xfrm>
            <a:off x="3571003" y="1497684"/>
            <a:ext cx="2401361" cy="1822498"/>
            <a:chOff x="2570157" y="2637590"/>
            <a:chExt cx="2401361" cy="1822498"/>
          </a:xfrm>
        </p:grpSpPr>
        <p:sp>
          <p:nvSpPr>
            <p:cNvPr id="65" name="Cylinder 64">
              <a:extLst>
                <a:ext uri="{FF2B5EF4-FFF2-40B4-BE49-F238E27FC236}">
                  <a16:creationId xmlns:a16="http://schemas.microsoft.com/office/drawing/2014/main" id="{72525F20-5C8A-477F-8EA6-E1FE4049F990}"/>
                </a:ext>
              </a:extLst>
            </p:cNvPr>
            <p:cNvSpPr/>
            <p:nvPr/>
          </p:nvSpPr>
          <p:spPr>
            <a:xfrm>
              <a:off x="2934048" y="297853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ylinder 121">
              <a:extLst>
                <a:ext uri="{FF2B5EF4-FFF2-40B4-BE49-F238E27FC236}">
                  <a16:creationId xmlns:a16="http://schemas.microsoft.com/office/drawing/2014/main" id="{FD5269ED-83E1-46D5-87BE-C4E2D2C29E44}"/>
                </a:ext>
              </a:extLst>
            </p:cNvPr>
            <p:cNvSpPr/>
            <p:nvPr/>
          </p:nvSpPr>
          <p:spPr>
            <a:xfrm>
              <a:off x="3527977" y="263759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DF1C7F6B-18C3-43B2-87E9-6DC2A3431CF2}"/>
                </a:ext>
              </a:extLst>
            </p:cNvPr>
            <p:cNvSpPr/>
            <p:nvPr/>
          </p:nvSpPr>
          <p:spPr>
            <a:xfrm>
              <a:off x="2570157" y="2968420"/>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C355E155-CC25-4FC6-BFC3-D05C4F4E1F71}"/>
                </a:ext>
              </a:extLst>
            </p:cNvPr>
            <p:cNvSpPr/>
            <p:nvPr/>
          </p:nvSpPr>
          <p:spPr>
            <a:xfrm>
              <a:off x="2801308" y="3100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Rounded Corners 149">
              <a:extLst>
                <a:ext uri="{FF2B5EF4-FFF2-40B4-BE49-F238E27FC236}">
                  <a16:creationId xmlns:a16="http://schemas.microsoft.com/office/drawing/2014/main" id="{6CB0374C-73CE-43AD-A7E0-4F6BE3AA0595}"/>
                </a:ext>
              </a:extLst>
            </p:cNvPr>
            <p:cNvSpPr/>
            <p:nvPr/>
          </p:nvSpPr>
          <p:spPr>
            <a:xfrm>
              <a:off x="2801308" y="3262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76CA4064-9B52-4FEA-B368-57D2B6B43F6E}"/>
                </a:ext>
              </a:extLst>
            </p:cNvPr>
            <p:cNvSpPr/>
            <p:nvPr/>
          </p:nvSpPr>
          <p:spPr>
            <a:xfrm>
              <a:off x="2801905" y="31799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ylinder 130">
              <a:extLst>
                <a:ext uri="{FF2B5EF4-FFF2-40B4-BE49-F238E27FC236}">
                  <a16:creationId xmlns:a16="http://schemas.microsoft.com/office/drawing/2014/main" id="{7225ECD2-CAA7-4DEB-8DA6-3A7045EC9F23}"/>
                </a:ext>
              </a:extLst>
            </p:cNvPr>
            <p:cNvSpPr/>
            <p:nvPr/>
          </p:nvSpPr>
          <p:spPr>
            <a:xfrm rot="7639675">
              <a:off x="3280108" y="31797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ylinder 137">
              <a:extLst>
                <a:ext uri="{FF2B5EF4-FFF2-40B4-BE49-F238E27FC236}">
                  <a16:creationId xmlns:a16="http://schemas.microsoft.com/office/drawing/2014/main" id="{DAC016C6-F809-4D8A-B0FD-6BB838BBBC71}"/>
                </a:ext>
              </a:extLst>
            </p:cNvPr>
            <p:cNvSpPr/>
            <p:nvPr/>
          </p:nvSpPr>
          <p:spPr>
            <a:xfrm rot="7639675">
              <a:off x="3278559" y="3441929"/>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ylinder 138">
              <a:extLst>
                <a:ext uri="{FF2B5EF4-FFF2-40B4-BE49-F238E27FC236}">
                  <a16:creationId xmlns:a16="http://schemas.microsoft.com/office/drawing/2014/main" id="{721BF3B4-63FA-40E0-9F4A-65FFD90E2469}"/>
                </a:ext>
              </a:extLst>
            </p:cNvPr>
            <p:cNvSpPr/>
            <p:nvPr/>
          </p:nvSpPr>
          <p:spPr>
            <a:xfrm rot="7639675">
              <a:off x="3916413" y="28059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ylinder 139">
              <a:extLst>
                <a:ext uri="{FF2B5EF4-FFF2-40B4-BE49-F238E27FC236}">
                  <a16:creationId xmlns:a16="http://schemas.microsoft.com/office/drawing/2014/main" id="{0441C474-B8D4-43EE-8680-660B25CF0092}"/>
                </a:ext>
              </a:extLst>
            </p:cNvPr>
            <p:cNvSpPr/>
            <p:nvPr/>
          </p:nvSpPr>
          <p:spPr>
            <a:xfrm rot="7639675">
              <a:off x="3914864" y="306806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ylinder 122">
              <a:extLst>
                <a:ext uri="{FF2B5EF4-FFF2-40B4-BE49-F238E27FC236}">
                  <a16:creationId xmlns:a16="http://schemas.microsoft.com/office/drawing/2014/main" id="{0E779488-08C2-4E5D-8F09-A127A5D15D6C}"/>
                </a:ext>
              </a:extLst>
            </p:cNvPr>
            <p:cNvSpPr/>
            <p:nvPr/>
          </p:nvSpPr>
          <p:spPr>
            <a:xfrm>
              <a:off x="3289406" y="328115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ylinder 123">
              <a:extLst>
                <a:ext uri="{FF2B5EF4-FFF2-40B4-BE49-F238E27FC236}">
                  <a16:creationId xmlns:a16="http://schemas.microsoft.com/office/drawing/2014/main" id="{3A642BAB-F41D-4649-B6F5-1C387C409233}"/>
                </a:ext>
              </a:extLst>
            </p:cNvPr>
            <p:cNvSpPr/>
            <p:nvPr/>
          </p:nvSpPr>
          <p:spPr>
            <a:xfrm>
              <a:off x="3883335" y="294021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C3F647F6-A95F-4033-B348-C3FF1A11FB47}"/>
                </a:ext>
              </a:extLst>
            </p:cNvPr>
            <p:cNvSpPr/>
            <p:nvPr/>
          </p:nvSpPr>
          <p:spPr>
            <a:xfrm>
              <a:off x="2925515" y="3271046"/>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ylinder 146">
              <a:extLst>
                <a:ext uri="{FF2B5EF4-FFF2-40B4-BE49-F238E27FC236}">
                  <a16:creationId xmlns:a16="http://schemas.microsoft.com/office/drawing/2014/main" id="{4BC4BF61-3CE4-4E62-8F19-4C821F58568B}"/>
                </a:ext>
              </a:extLst>
            </p:cNvPr>
            <p:cNvSpPr/>
            <p:nvPr/>
          </p:nvSpPr>
          <p:spPr>
            <a:xfrm rot="7639675">
              <a:off x="4293843" y="3128455"/>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a:extLst>
                <a:ext uri="{FF2B5EF4-FFF2-40B4-BE49-F238E27FC236}">
                  <a16:creationId xmlns:a16="http://schemas.microsoft.com/office/drawing/2014/main" id="{B197B0FC-92C5-4368-B070-BB3ACDEEE78C}"/>
                </a:ext>
              </a:extLst>
            </p:cNvPr>
            <p:cNvGrpSpPr/>
            <p:nvPr/>
          </p:nvGrpSpPr>
          <p:grpSpPr>
            <a:xfrm>
              <a:off x="3166405" y="3424930"/>
              <a:ext cx="1283960" cy="268674"/>
              <a:chOff x="845244" y="4655989"/>
              <a:chExt cx="1283960" cy="268674"/>
            </a:xfrm>
          </p:grpSpPr>
          <p:sp>
            <p:nvSpPr>
              <p:cNvPr id="163" name="Rectangle: Rounded Corners 162">
                <a:extLst>
                  <a:ext uri="{FF2B5EF4-FFF2-40B4-BE49-F238E27FC236}">
                    <a16:creationId xmlns:a16="http://schemas.microsoft.com/office/drawing/2014/main" id="{DDE7EC96-2B32-401F-BF1F-D5F9997E7B28}"/>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Rounded Corners 163">
                <a:extLst>
                  <a:ext uri="{FF2B5EF4-FFF2-40B4-BE49-F238E27FC236}">
                    <a16:creationId xmlns:a16="http://schemas.microsoft.com/office/drawing/2014/main" id="{7D5AABA0-CFDE-4C80-967C-2D19635B46B0}"/>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Rounded Corners 164">
                <a:extLst>
                  <a:ext uri="{FF2B5EF4-FFF2-40B4-BE49-F238E27FC236}">
                    <a16:creationId xmlns:a16="http://schemas.microsoft.com/office/drawing/2014/main" id="{057AD964-653D-4764-BD1D-D67A643A9E62}"/>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6A1284FB-4F0B-439B-8DF6-628B51EFD23D}"/>
                </a:ext>
              </a:extLst>
            </p:cNvPr>
            <p:cNvSpPr/>
            <p:nvPr/>
          </p:nvSpPr>
          <p:spPr>
            <a:xfrm rot="7639675">
              <a:off x="3657538" y="350231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01D24629-6591-4522-A480-8F3CB3A6C913}"/>
                </a:ext>
              </a:extLst>
            </p:cNvPr>
            <p:cNvSpPr/>
            <p:nvPr/>
          </p:nvSpPr>
          <p:spPr>
            <a:xfrm rot="7639675">
              <a:off x="3655989" y="37644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ylinder 147">
              <a:extLst>
                <a:ext uri="{FF2B5EF4-FFF2-40B4-BE49-F238E27FC236}">
                  <a16:creationId xmlns:a16="http://schemas.microsoft.com/office/drawing/2014/main" id="{0BA4B9D3-A60F-42D2-B61A-E4710F849D52}"/>
                </a:ext>
              </a:extLst>
            </p:cNvPr>
            <p:cNvSpPr/>
            <p:nvPr/>
          </p:nvSpPr>
          <p:spPr>
            <a:xfrm rot="7639675">
              <a:off x="4292294" y="33906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ylinder 125">
              <a:extLst>
                <a:ext uri="{FF2B5EF4-FFF2-40B4-BE49-F238E27FC236}">
                  <a16:creationId xmlns:a16="http://schemas.microsoft.com/office/drawing/2014/main" id="{00EE65D4-75BD-4EBD-B100-9882A912E06C}"/>
                </a:ext>
              </a:extLst>
            </p:cNvPr>
            <p:cNvSpPr/>
            <p:nvPr/>
          </p:nvSpPr>
          <p:spPr>
            <a:xfrm>
              <a:off x="3640362" y="359822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ylinder 126">
              <a:extLst>
                <a:ext uri="{FF2B5EF4-FFF2-40B4-BE49-F238E27FC236}">
                  <a16:creationId xmlns:a16="http://schemas.microsoft.com/office/drawing/2014/main" id="{7F780F7B-5E80-4397-B022-EF0FF46BB980}"/>
                </a:ext>
              </a:extLst>
            </p:cNvPr>
            <p:cNvSpPr/>
            <p:nvPr/>
          </p:nvSpPr>
          <p:spPr>
            <a:xfrm>
              <a:off x="4234291" y="325728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B2A31676-D101-43B3-9C37-81CB21268051}"/>
                </a:ext>
              </a:extLst>
            </p:cNvPr>
            <p:cNvSpPr/>
            <p:nvPr/>
          </p:nvSpPr>
          <p:spPr>
            <a:xfrm>
              <a:off x="3276471" y="3588112"/>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03FE29C0-75AB-44E9-9F9B-348767031460}"/>
                </a:ext>
              </a:extLst>
            </p:cNvPr>
            <p:cNvGrpSpPr/>
            <p:nvPr/>
          </p:nvGrpSpPr>
          <p:grpSpPr>
            <a:xfrm>
              <a:off x="3512080" y="3705359"/>
              <a:ext cx="1283960" cy="268674"/>
              <a:chOff x="845244" y="4655989"/>
              <a:chExt cx="1283960" cy="268674"/>
            </a:xfrm>
          </p:grpSpPr>
          <p:sp>
            <p:nvSpPr>
              <p:cNvPr id="158" name="Rectangle: Rounded Corners 157">
                <a:extLst>
                  <a:ext uri="{FF2B5EF4-FFF2-40B4-BE49-F238E27FC236}">
                    <a16:creationId xmlns:a16="http://schemas.microsoft.com/office/drawing/2014/main" id="{3DD560B5-4028-44CE-8973-F3CB8C045CF6}"/>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Rounded Corners 158">
                <a:extLst>
                  <a:ext uri="{FF2B5EF4-FFF2-40B4-BE49-F238E27FC236}">
                    <a16:creationId xmlns:a16="http://schemas.microsoft.com/office/drawing/2014/main" id="{746DDF3E-E086-42A6-A12D-937403123068}"/>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F3633798-F6DB-4448-B8B9-C4C4101B5F85}"/>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up 43">
            <a:extLst>
              <a:ext uri="{FF2B5EF4-FFF2-40B4-BE49-F238E27FC236}">
                <a16:creationId xmlns:a16="http://schemas.microsoft.com/office/drawing/2014/main" id="{8AA1A6EB-CB5E-46C5-ADF2-AAC573686C35}"/>
              </a:ext>
            </a:extLst>
          </p:cNvPr>
          <p:cNvGrpSpPr/>
          <p:nvPr/>
        </p:nvGrpSpPr>
        <p:grpSpPr>
          <a:xfrm>
            <a:off x="4034288" y="2639756"/>
            <a:ext cx="1923975" cy="1171913"/>
            <a:chOff x="-1273470" y="4337631"/>
            <a:chExt cx="1923975" cy="1171913"/>
          </a:xfrm>
        </p:grpSpPr>
        <p:sp>
          <p:nvSpPr>
            <p:cNvPr id="293" name="Cylinder 292">
              <a:extLst>
                <a:ext uri="{FF2B5EF4-FFF2-40B4-BE49-F238E27FC236}">
                  <a16:creationId xmlns:a16="http://schemas.microsoft.com/office/drawing/2014/main" id="{11844713-46BB-4D79-B474-3958595A1180}"/>
                </a:ext>
              </a:extLst>
            </p:cNvPr>
            <p:cNvSpPr/>
            <p:nvPr/>
          </p:nvSpPr>
          <p:spPr>
            <a:xfrm>
              <a:off x="-1215967" y="4893428"/>
              <a:ext cx="261448" cy="27020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4" name="Cylinder 293">
              <a:extLst>
                <a:ext uri="{FF2B5EF4-FFF2-40B4-BE49-F238E27FC236}">
                  <a16:creationId xmlns:a16="http://schemas.microsoft.com/office/drawing/2014/main" id="{7F846200-5526-4931-80D8-76958B73F72F}"/>
                </a:ext>
              </a:extLst>
            </p:cNvPr>
            <p:cNvSpPr/>
            <p:nvPr/>
          </p:nvSpPr>
          <p:spPr>
            <a:xfrm>
              <a:off x="-1273470" y="5134795"/>
              <a:ext cx="379842" cy="87567"/>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5" name="Cylinder 294">
              <a:extLst>
                <a:ext uri="{FF2B5EF4-FFF2-40B4-BE49-F238E27FC236}">
                  <a16:creationId xmlns:a16="http://schemas.microsoft.com/office/drawing/2014/main" id="{CBFE59DB-5ECB-4342-B7C9-574809C04FA6}"/>
                </a:ext>
              </a:extLst>
            </p:cNvPr>
            <p:cNvSpPr/>
            <p:nvPr/>
          </p:nvSpPr>
          <p:spPr>
            <a:xfrm>
              <a:off x="-1245549" y="5105956"/>
              <a:ext cx="324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296" name="Group 295">
              <a:extLst>
                <a:ext uri="{FF2B5EF4-FFF2-40B4-BE49-F238E27FC236}">
                  <a16:creationId xmlns:a16="http://schemas.microsoft.com/office/drawing/2014/main" id="{58F7D5A0-3ECE-45DA-BFD9-FD39AFD5970A}"/>
                </a:ext>
              </a:extLst>
            </p:cNvPr>
            <p:cNvGrpSpPr/>
            <p:nvPr/>
          </p:nvGrpSpPr>
          <p:grpSpPr>
            <a:xfrm>
              <a:off x="-1079095" y="4502084"/>
              <a:ext cx="1729600" cy="1007460"/>
              <a:chOff x="5231199" y="2153759"/>
              <a:chExt cx="1729600" cy="1007460"/>
            </a:xfrm>
          </p:grpSpPr>
          <p:cxnSp>
            <p:nvCxnSpPr>
              <p:cNvPr id="297" name="Straight Connector 296">
                <a:extLst>
                  <a:ext uri="{FF2B5EF4-FFF2-40B4-BE49-F238E27FC236}">
                    <a16:creationId xmlns:a16="http://schemas.microsoft.com/office/drawing/2014/main" id="{ED6CD59F-E536-49DF-9A5F-1E2DC1E50655}"/>
                  </a:ext>
                </a:extLst>
              </p:cNvPr>
              <p:cNvCxnSpPr>
                <a:cxnSpLocks/>
              </p:cNvCxnSpPr>
              <p:nvPr/>
            </p:nvCxnSpPr>
            <p:spPr>
              <a:xfrm>
                <a:off x="5295916" y="2916054"/>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65204F94-253E-413E-B792-A3AE85AFF6BB}"/>
                  </a:ext>
                </a:extLst>
              </p:cNvPr>
              <p:cNvCxnSpPr>
                <a:cxnSpLocks/>
              </p:cNvCxnSpPr>
              <p:nvPr/>
            </p:nvCxnSpPr>
            <p:spPr>
              <a:xfrm>
                <a:off x="5464821" y="3010019"/>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ECEF33E6-01C3-4726-AB01-D4E4C5A58512}"/>
                  </a:ext>
                </a:extLst>
              </p:cNvPr>
              <p:cNvCxnSpPr>
                <a:cxnSpLocks/>
              </p:cNvCxnSpPr>
              <p:nvPr/>
            </p:nvCxnSpPr>
            <p:spPr>
              <a:xfrm>
                <a:off x="6894740" y="2294793"/>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00" name="Group 299">
                <a:extLst>
                  <a:ext uri="{FF2B5EF4-FFF2-40B4-BE49-F238E27FC236}">
                    <a16:creationId xmlns:a16="http://schemas.microsoft.com/office/drawing/2014/main" id="{4FEE7C7C-4246-4DC1-9DA0-F2092621DF8F}"/>
                  </a:ext>
                </a:extLst>
              </p:cNvPr>
              <p:cNvGrpSpPr/>
              <p:nvPr/>
            </p:nvGrpSpPr>
            <p:grpSpPr>
              <a:xfrm>
                <a:off x="5231200" y="2184638"/>
                <a:ext cx="1729599" cy="821204"/>
                <a:chOff x="4334008" y="2743426"/>
                <a:chExt cx="1729599" cy="821204"/>
              </a:xfrm>
            </p:grpSpPr>
            <p:sp>
              <p:nvSpPr>
                <p:cNvPr id="315" name="Parallelogram 314">
                  <a:extLst>
                    <a:ext uri="{FF2B5EF4-FFF2-40B4-BE49-F238E27FC236}">
                      <a16:creationId xmlns:a16="http://schemas.microsoft.com/office/drawing/2014/main" id="{3FE4F533-34E3-42A2-9226-3B7250A0FC95}"/>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6" name="Arrow: Chevron 315">
                  <a:extLst>
                    <a:ext uri="{FF2B5EF4-FFF2-40B4-BE49-F238E27FC236}">
                      <a16:creationId xmlns:a16="http://schemas.microsoft.com/office/drawing/2014/main" id="{5F69771F-2456-4621-8C20-70F43E6467A6}"/>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7" name="Arrow: Chevron 316">
                  <a:extLst>
                    <a:ext uri="{FF2B5EF4-FFF2-40B4-BE49-F238E27FC236}">
                      <a16:creationId xmlns:a16="http://schemas.microsoft.com/office/drawing/2014/main" id="{3050CD7B-D828-4C82-8F4D-55FD274DAE9A}"/>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8" name="Arrow: Chevron 317">
                  <a:extLst>
                    <a:ext uri="{FF2B5EF4-FFF2-40B4-BE49-F238E27FC236}">
                      <a16:creationId xmlns:a16="http://schemas.microsoft.com/office/drawing/2014/main" id="{C770BB80-6A7A-47DA-9176-9D760C674A83}"/>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9" name="Arrow: Chevron 318">
                  <a:extLst>
                    <a:ext uri="{FF2B5EF4-FFF2-40B4-BE49-F238E27FC236}">
                      <a16:creationId xmlns:a16="http://schemas.microsoft.com/office/drawing/2014/main" id="{E4C3D33A-F4C9-464E-BF5B-86FD5104E100}"/>
                    </a:ext>
                  </a:extLst>
                </p:cNvPr>
                <p:cNvSpPr/>
                <p:nvPr/>
              </p:nvSpPr>
              <p:spPr>
                <a:xfrm rot="7822729">
                  <a:off x="5116460" y="304637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0" name="Arrow: Chevron 319">
                  <a:extLst>
                    <a:ext uri="{FF2B5EF4-FFF2-40B4-BE49-F238E27FC236}">
                      <a16:creationId xmlns:a16="http://schemas.microsoft.com/office/drawing/2014/main" id="{C8B1A803-9F75-4E5C-BBAB-EDF2A8C3A4AD}"/>
                    </a:ext>
                  </a:extLst>
                </p:cNvPr>
                <p:cNvSpPr/>
                <p:nvPr/>
              </p:nvSpPr>
              <p:spPr>
                <a:xfrm rot="7822729">
                  <a:off x="4911053" y="315156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1" name="Arrow: Chevron 320">
                  <a:extLst>
                    <a:ext uri="{FF2B5EF4-FFF2-40B4-BE49-F238E27FC236}">
                      <a16:creationId xmlns:a16="http://schemas.microsoft.com/office/drawing/2014/main" id="{E2DFAC1D-E2B5-4EEE-A510-361A17B7864D}"/>
                    </a:ext>
                  </a:extLst>
                </p:cNvPr>
                <p:cNvSpPr/>
                <p:nvPr/>
              </p:nvSpPr>
              <p:spPr>
                <a:xfrm rot="7822729">
                  <a:off x="4721246" y="324814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2" name="Arrow: Chevron 321">
                  <a:extLst>
                    <a:ext uri="{FF2B5EF4-FFF2-40B4-BE49-F238E27FC236}">
                      <a16:creationId xmlns:a16="http://schemas.microsoft.com/office/drawing/2014/main" id="{C028BDC1-7292-4C83-876D-312628BEF99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grpSp>
            <p:nvGrpSpPr>
              <p:cNvPr id="301" name="Group 300">
                <a:extLst>
                  <a:ext uri="{FF2B5EF4-FFF2-40B4-BE49-F238E27FC236}">
                    <a16:creationId xmlns:a16="http://schemas.microsoft.com/office/drawing/2014/main" id="{F72E2351-D0FF-4800-B0DE-BFA4E261213C}"/>
                  </a:ext>
                </a:extLst>
              </p:cNvPr>
              <p:cNvGrpSpPr/>
              <p:nvPr/>
            </p:nvGrpSpPr>
            <p:grpSpPr>
              <a:xfrm>
                <a:off x="5231199" y="2153759"/>
                <a:ext cx="1729599" cy="821204"/>
                <a:chOff x="4334008" y="2743426"/>
                <a:chExt cx="1729599" cy="821204"/>
              </a:xfrm>
            </p:grpSpPr>
            <p:sp>
              <p:nvSpPr>
                <p:cNvPr id="307" name="Parallelogram 306">
                  <a:extLst>
                    <a:ext uri="{FF2B5EF4-FFF2-40B4-BE49-F238E27FC236}">
                      <a16:creationId xmlns:a16="http://schemas.microsoft.com/office/drawing/2014/main" id="{599E3BAB-7FE4-4FAF-86DF-906F1D0735DD}"/>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Arrow: Chevron 307">
                  <a:extLst>
                    <a:ext uri="{FF2B5EF4-FFF2-40B4-BE49-F238E27FC236}">
                      <a16:creationId xmlns:a16="http://schemas.microsoft.com/office/drawing/2014/main" id="{C70D5E1A-94B6-46BF-96A8-8E038F9EEC54}"/>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09" name="Arrow: Chevron 308">
                  <a:extLst>
                    <a:ext uri="{FF2B5EF4-FFF2-40B4-BE49-F238E27FC236}">
                      <a16:creationId xmlns:a16="http://schemas.microsoft.com/office/drawing/2014/main" id="{A4ABC50E-D521-4085-8A3F-96D0D29B7CC9}"/>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0" name="Arrow: Chevron 309">
                  <a:extLst>
                    <a:ext uri="{FF2B5EF4-FFF2-40B4-BE49-F238E27FC236}">
                      <a16:creationId xmlns:a16="http://schemas.microsoft.com/office/drawing/2014/main" id="{F57A724D-A1A0-4B6E-B995-492A4BFA425B}"/>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1" name="Arrow: Chevron 310">
                  <a:extLst>
                    <a:ext uri="{FF2B5EF4-FFF2-40B4-BE49-F238E27FC236}">
                      <a16:creationId xmlns:a16="http://schemas.microsoft.com/office/drawing/2014/main" id="{63F403E1-6B81-428B-AFD1-FC913880256A}"/>
                    </a:ext>
                  </a:extLst>
                </p:cNvPr>
                <p:cNvSpPr/>
                <p:nvPr/>
              </p:nvSpPr>
              <p:spPr>
                <a:xfrm rot="7822729">
                  <a:off x="5116460" y="304455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2" name="Arrow: Chevron 311">
                  <a:extLst>
                    <a:ext uri="{FF2B5EF4-FFF2-40B4-BE49-F238E27FC236}">
                      <a16:creationId xmlns:a16="http://schemas.microsoft.com/office/drawing/2014/main" id="{01C296AE-6C19-4A0B-935C-5BEF7C6CBB57}"/>
                    </a:ext>
                  </a:extLst>
                </p:cNvPr>
                <p:cNvSpPr/>
                <p:nvPr/>
              </p:nvSpPr>
              <p:spPr>
                <a:xfrm rot="7822729">
                  <a:off x="4911053" y="314612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3" name="Arrow: Chevron 312">
                  <a:extLst>
                    <a:ext uri="{FF2B5EF4-FFF2-40B4-BE49-F238E27FC236}">
                      <a16:creationId xmlns:a16="http://schemas.microsoft.com/office/drawing/2014/main" id="{8451DEC5-7696-4190-BA6B-A0EDBA4263DA}"/>
                    </a:ext>
                  </a:extLst>
                </p:cNvPr>
                <p:cNvSpPr/>
                <p:nvPr/>
              </p:nvSpPr>
              <p:spPr>
                <a:xfrm rot="7822729">
                  <a:off x="4721246" y="324270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4" name="Arrow: Chevron 313">
                  <a:extLst>
                    <a:ext uri="{FF2B5EF4-FFF2-40B4-BE49-F238E27FC236}">
                      <a16:creationId xmlns:a16="http://schemas.microsoft.com/office/drawing/2014/main" id="{4607B566-7355-4096-B659-7071B4AF3D2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sp>
            <p:nvSpPr>
              <p:cNvPr id="302" name="Oval 301">
                <a:extLst>
                  <a:ext uri="{FF2B5EF4-FFF2-40B4-BE49-F238E27FC236}">
                    <a16:creationId xmlns:a16="http://schemas.microsoft.com/office/drawing/2014/main" id="{21009F5C-F462-426B-AB21-5AF2C83C6F3B}"/>
                  </a:ext>
                </a:extLst>
              </p:cNvPr>
              <p:cNvSpPr/>
              <p:nvPr/>
            </p:nvSpPr>
            <p:spPr>
              <a:xfrm>
                <a:off x="6876740" y="226339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C7C95DF4-5038-4680-9089-0122A318C37D}"/>
                  </a:ext>
                </a:extLst>
              </p:cNvPr>
              <p:cNvSpPr/>
              <p:nvPr/>
            </p:nvSpPr>
            <p:spPr>
              <a:xfrm>
                <a:off x="5445170" y="297695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304" name="Oval 303">
                <a:extLst>
                  <a:ext uri="{FF2B5EF4-FFF2-40B4-BE49-F238E27FC236}">
                    <a16:creationId xmlns:a16="http://schemas.microsoft.com/office/drawing/2014/main" id="{37A59B77-7E48-4B59-B6D3-598FFEEDB76D}"/>
                  </a:ext>
                </a:extLst>
              </p:cNvPr>
              <p:cNvSpPr/>
              <p:nvPr/>
            </p:nvSpPr>
            <p:spPr>
              <a:xfrm>
                <a:off x="5276265" y="2883245"/>
                <a:ext cx="36000" cy="360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06" name="Straight Connector 305">
                <a:extLst>
                  <a:ext uri="{FF2B5EF4-FFF2-40B4-BE49-F238E27FC236}">
                    <a16:creationId xmlns:a16="http://schemas.microsoft.com/office/drawing/2014/main" id="{3DBDD0AA-C708-474E-AB26-7C7A061FAA8D}"/>
                  </a:ext>
                </a:extLst>
              </p:cNvPr>
              <p:cNvCxnSpPr>
                <a:cxnSpLocks/>
              </p:cNvCxnSpPr>
              <p:nvPr/>
            </p:nvCxnSpPr>
            <p:spPr>
              <a:xfrm>
                <a:off x="5324647" y="2896701"/>
                <a:ext cx="118839" cy="70973"/>
              </a:xfrm>
              <a:prstGeom prst="line">
                <a:avLst/>
              </a:prstGeom>
              <a:ln w="6350">
                <a:solidFill>
                  <a:srgbClr val="999999"/>
                </a:solidFill>
              </a:ln>
            </p:spPr>
            <p:style>
              <a:lnRef idx="2">
                <a:schemeClr val="accent1"/>
              </a:lnRef>
              <a:fillRef idx="0">
                <a:schemeClr val="accent1"/>
              </a:fillRef>
              <a:effectRef idx="1">
                <a:schemeClr val="accent1"/>
              </a:effectRef>
              <a:fontRef idx="minor">
                <a:schemeClr val="tx1"/>
              </a:fontRef>
            </p:style>
          </p:cxnSp>
        </p:grpSp>
        <p:sp>
          <p:nvSpPr>
            <p:cNvPr id="323" name="Rectangle 322">
              <a:extLst>
                <a:ext uri="{FF2B5EF4-FFF2-40B4-BE49-F238E27FC236}">
                  <a16:creationId xmlns:a16="http://schemas.microsoft.com/office/drawing/2014/main" id="{566BCA7B-9959-42FD-8481-418F0FA8207C}"/>
                </a:ext>
              </a:extLst>
            </p:cNvPr>
            <p:cNvSpPr/>
            <p:nvPr/>
          </p:nvSpPr>
          <p:spPr>
            <a:xfrm rot="10800000">
              <a:off x="-592195" y="4853879"/>
              <a:ext cx="142884" cy="78966"/>
            </a:xfrm>
            <a:prstGeom prst="rect">
              <a:avLst/>
            </a:prstGeom>
            <a:solidFill>
              <a:schemeClr val="tx1">
                <a:lumMod val="65000"/>
                <a:lumOff val="35000"/>
              </a:schemeClr>
            </a:solidFill>
            <a:ln>
              <a:noFill/>
            </a:ln>
            <a:scene3d>
              <a:camera prst="orthographicFront">
                <a:rot lat="600000" lon="600000" rev="0"/>
              </a:camera>
              <a:lightRig rig="threePt" dir="t"/>
            </a:scene3d>
            <a:sp3d>
              <a:bevelT w="25400" h="254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CA5AC56A-A73E-45F0-BC47-7F6F6980B457}"/>
                </a:ext>
              </a:extLst>
            </p:cNvPr>
            <p:cNvSpPr/>
            <p:nvPr/>
          </p:nvSpPr>
          <p:spPr>
            <a:xfrm rot="10800000">
              <a:off x="-608890" y="4895835"/>
              <a:ext cx="208988" cy="45719"/>
            </a:xfrm>
            <a:prstGeom prst="rect">
              <a:avLst/>
            </a:prstGeom>
            <a:solidFill>
              <a:schemeClr val="tx1">
                <a:lumMod val="65000"/>
                <a:lumOff val="35000"/>
              </a:schemeClr>
            </a:solidFill>
            <a:ln>
              <a:noFill/>
            </a:ln>
            <a:scene3d>
              <a:camera prst="orthographicFront">
                <a:rot lat="600000" lon="600000" rev="0"/>
              </a:camera>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5" name="Partial Circle 324">
              <a:extLst>
                <a:ext uri="{FF2B5EF4-FFF2-40B4-BE49-F238E27FC236}">
                  <a16:creationId xmlns:a16="http://schemas.microsoft.com/office/drawing/2014/main" id="{A4C0DB60-4E18-4BDB-A01E-C498BFB9DFC9}"/>
                </a:ext>
              </a:extLst>
            </p:cNvPr>
            <p:cNvSpPr/>
            <p:nvPr/>
          </p:nvSpPr>
          <p:spPr>
            <a:xfrm rot="10800000">
              <a:off x="-555179" y="4796359"/>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6" name="Partial Circle 325">
              <a:extLst>
                <a:ext uri="{FF2B5EF4-FFF2-40B4-BE49-F238E27FC236}">
                  <a16:creationId xmlns:a16="http://schemas.microsoft.com/office/drawing/2014/main" id="{4E44C8EC-E88E-4DDE-A471-68EBF6607FFC}"/>
                </a:ext>
              </a:extLst>
            </p:cNvPr>
            <p:cNvSpPr/>
            <p:nvPr/>
          </p:nvSpPr>
          <p:spPr>
            <a:xfrm rot="10800000" flipH="1">
              <a:off x="-608394" y="4792121"/>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8" name="Cylinder 327">
              <a:extLst>
                <a:ext uri="{FF2B5EF4-FFF2-40B4-BE49-F238E27FC236}">
                  <a16:creationId xmlns:a16="http://schemas.microsoft.com/office/drawing/2014/main" id="{1C31BF6F-7CC4-48B8-9A36-6DCEEACD0C1E}"/>
                </a:ext>
              </a:extLst>
            </p:cNvPr>
            <p:cNvSpPr/>
            <p:nvPr/>
          </p:nvSpPr>
          <p:spPr>
            <a:xfrm rot="8360126">
              <a:off x="-822068" y="4337631"/>
              <a:ext cx="125186"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9" name="Cylinder 328">
              <a:extLst>
                <a:ext uri="{FF2B5EF4-FFF2-40B4-BE49-F238E27FC236}">
                  <a16:creationId xmlns:a16="http://schemas.microsoft.com/office/drawing/2014/main" id="{F6B196BE-0369-459D-B753-8EFCF9DB217B}"/>
                </a:ext>
              </a:extLst>
            </p:cNvPr>
            <p:cNvSpPr/>
            <p:nvPr/>
          </p:nvSpPr>
          <p:spPr>
            <a:xfrm rot="1743184">
              <a:off x="-1039672" y="4385993"/>
              <a:ext cx="125186" cy="51234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0" name="Cylinder 329">
              <a:extLst>
                <a:ext uri="{FF2B5EF4-FFF2-40B4-BE49-F238E27FC236}">
                  <a16:creationId xmlns:a16="http://schemas.microsoft.com/office/drawing/2014/main" id="{1E59349D-9F46-4878-80EF-9058FEA605D3}"/>
                </a:ext>
              </a:extLst>
            </p:cNvPr>
            <p:cNvSpPr/>
            <p:nvPr/>
          </p:nvSpPr>
          <p:spPr>
            <a:xfrm rot="3596905">
              <a:off x="-1128209" y="4674583"/>
              <a:ext cx="162530" cy="34233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1" name="Parallelogram 330">
              <a:extLst>
                <a:ext uri="{FF2B5EF4-FFF2-40B4-BE49-F238E27FC236}">
                  <a16:creationId xmlns:a16="http://schemas.microsoft.com/office/drawing/2014/main" id="{A9649F15-76BB-40A5-B73E-073C5C9F791F}"/>
                </a:ext>
              </a:extLst>
            </p:cNvPr>
            <p:cNvSpPr/>
            <p:nvPr/>
          </p:nvSpPr>
          <p:spPr>
            <a:xfrm>
              <a:off x="-1215967" y="4829014"/>
              <a:ext cx="322498" cy="134832"/>
            </a:xfrm>
            <a:prstGeom prst="parallelogram">
              <a:avLst>
                <a:gd name="adj" fmla="val 48211"/>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2" name="Parallelogram 331">
              <a:extLst>
                <a:ext uri="{FF2B5EF4-FFF2-40B4-BE49-F238E27FC236}">
                  <a16:creationId xmlns:a16="http://schemas.microsoft.com/office/drawing/2014/main" id="{F2082264-1D55-4CBF-AD43-BF3CB60F1328}"/>
                </a:ext>
              </a:extLst>
            </p:cNvPr>
            <p:cNvSpPr/>
            <p:nvPr/>
          </p:nvSpPr>
          <p:spPr>
            <a:xfrm>
              <a:off x="-1215967" y="4896504"/>
              <a:ext cx="183706" cy="67342"/>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3" name="Cylinder 332">
              <a:extLst>
                <a:ext uri="{FF2B5EF4-FFF2-40B4-BE49-F238E27FC236}">
                  <a16:creationId xmlns:a16="http://schemas.microsoft.com/office/drawing/2014/main" id="{B38EB687-7B8D-4915-9EF0-101011D17A62}"/>
                </a:ext>
              </a:extLst>
            </p:cNvPr>
            <p:cNvSpPr/>
            <p:nvPr/>
          </p:nvSpPr>
          <p:spPr>
            <a:xfrm>
              <a:off x="-1227549" y="5069416"/>
              <a:ext cx="288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4" name="Cylinder 333">
              <a:extLst>
                <a:ext uri="{FF2B5EF4-FFF2-40B4-BE49-F238E27FC236}">
                  <a16:creationId xmlns:a16="http://schemas.microsoft.com/office/drawing/2014/main" id="{92E64086-A7F1-4370-BC1D-DACC2B20FFDA}"/>
                </a:ext>
              </a:extLst>
            </p:cNvPr>
            <p:cNvSpPr/>
            <p:nvPr/>
          </p:nvSpPr>
          <p:spPr>
            <a:xfrm rot="8360126">
              <a:off x="-670011" y="4498410"/>
              <a:ext cx="98663"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5" name="Chord 334">
              <a:extLst>
                <a:ext uri="{FF2B5EF4-FFF2-40B4-BE49-F238E27FC236}">
                  <a16:creationId xmlns:a16="http://schemas.microsoft.com/office/drawing/2014/main" id="{86095213-DE2E-4091-BEC0-464EBD1E2E13}"/>
                </a:ext>
              </a:extLst>
            </p:cNvPr>
            <p:cNvSpPr/>
            <p:nvPr/>
          </p:nvSpPr>
          <p:spPr>
            <a:xfrm>
              <a:off x="-608514" y="4717378"/>
              <a:ext cx="159203" cy="112654"/>
            </a:xfrm>
            <a:prstGeom prst="chord">
              <a:avLst>
                <a:gd name="adj1" fmla="val 8413946"/>
                <a:gd name="adj2" fmla="val 24959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6" name="Cylinder 335">
              <a:extLst>
                <a:ext uri="{FF2B5EF4-FFF2-40B4-BE49-F238E27FC236}">
                  <a16:creationId xmlns:a16="http://schemas.microsoft.com/office/drawing/2014/main" id="{69BE9CFF-05F2-470A-BB76-2FC5D7D7E3D8}"/>
                </a:ext>
              </a:extLst>
            </p:cNvPr>
            <p:cNvSpPr/>
            <p:nvPr/>
          </p:nvSpPr>
          <p:spPr>
            <a:xfrm>
              <a:off x="-577403" y="4770898"/>
              <a:ext cx="109748" cy="112654"/>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46" name="Straight Connector 345">
              <a:extLst>
                <a:ext uri="{FF2B5EF4-FFF2-40B4-BE49-F238E27FC236}">
                  <a16:creationId xmlns:a16="http://schemas.microsoft.com/office/drawing/2014/main" id="{C7716403-C6B7-427A-9CD1-67659F8EAAF9}"/>
                </a:ext>
              </a:extLst>
            </p:cNvPr>
            <p:cNvCxnSpPr>
              <a:cxnSpLocks/>
            </p:cNvCxnSpPr>
            <p:nvPr/>
          </p:nvCxnSpPr>
          <p:spPr>
            <a:xfrm flipH="1">
              <a:off x="-1112544" y="4484497"/>
              <a:ext cx="163728" cy="291448"/>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7" name="Parallelogram 346">
              <a:extLst>
                <a:ext uri="{FF2B5EF4-FFF2-40B4-BE49-F238E27FC236}">
                  <a16:creationId xmlns:a16="http://schemas.microsoft.com/office/drawing/2014/main" id="{D88813D5-5E05-4763-920B-8A83B17BB541}"/>
                </a:ext>
              </a:extLst>
            </p:cNvPr>
            <p:cNvSpPr/>
            <p:nvPr/>
          </p:nvSpPr>
          <p:spPr>
            <a:xfrm rot="2906364">
              <a:off x="-699031" y="4656677"/>
              <a:ext cx="214408" cy="85976"/>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Oval 347">
              <a:extLst>
                <a:ext uri="{FF2B5EF4-FFF2-40B4-BE49-F238E27FC236}">
                  <a16:creationId xmlns:a16="http://schemas.microsoft.com/office/drawing/2014/main" id="{507A4BB3-86E6-43F9-ADAD-AD4B322FE52A}"/>
                </a:ext>
              </a:extLst>
            </p:cNvPr>
            <p:cNvSpPr/>
            <p:nvPr/>
          </p:nvSpPr>
          <p:spPr>
            <a:xfrm rot="20974978">
              <a:off x="-578280" y="4758063"/>
              <a:ext cx="117429" cy="71839"/>
            </a:xfrm>
            <a:prstGeom prst="ellipse">
              <a:avLst/>
            </a:prstGeom>
            <a:gradFill flip="none" rotWithShape="1">
              <a:gsLst>
                <a:gs pos="52000">
                  <a:srgbClr val="D75717"/>
                </a:gs>
                <a:gs pos="18000">
                  <a:schemeClr val="accent2">
                    <a:lumMod val="75000"/>
                  </a:schemeClr>
                </a:gs>
              </a:gsLst>
              <a:lin ang="2700000" scaled="1"/>
              <a:tileRect/>
            </a:gradFill>
            <a:ln w="31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Oval 351">
              <a:extLst>
                <a:ext uri="{FF2B5EF4-FFF2-40B4-BE49-F238E27FC236}">
                  <a16:creationId xmlns:a16="http://schemas.microsoft.com/office/drawing/2014/main" id="{A3656600-A3C2-4829-BFCC-8B035B6D2074}"/>
                </a:ext>
              </a:extLst>
            </p:cNvPr>
            <p:cNvSpPr/>
            <p:nvPr/>
          </p:nvSpPr>
          <p:spPr>
            <a:xfrm rot="18397400">
              <a:off x="-988944" y="4423154"/>
              <a:ext cx="196871" cy="126136"/>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3" name="Oval 352">
              <a:extLst>
                <a:ext uri="{FF2B5EF4-FFF2-40B4-BE49-F238E27FC236}">
                  <a16:creationId xmlns:a16="http://schemas.microsoft.com/office/drawing/2014/main" id="{F891FE0D-FA72-49A7-BC55-3CE9734C1594}"/>
                </a:ext>
              </a:extLst>
            </p:cNvPr>
            <p:cNvSpPr/>
            <p:nvPr/>
          </p:nvSpPr>
          <p:spPr>
            <a:xfrm rot="1972884">
              <a:off x="-876797" y="4388664"/>
              <a:ext cx="70916" cy="85360"/>
            </a:xfrm>
            <a:prstGeom prst="ellipse">
              <a:avLst/>
            </a:prstGeom>
            <a:pattFill prst="wdDnDiag">
              <a:fgClr>
                <a:schemeClr val="bg1">
                  <a:lumMod val="85000"/>
                </a:schemeClr>
              </a:fgClr>
              <a:bgClr>
                <a:schemeClr val="bg1"/>
              </a:bgClr>
            </a:patt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2" name="Oval 371">
              <a:extLst>
                <a:ext uri="{FF2B5EF4-FFF2-40B4-BE49-F238E27FC236}">
                  <a16:creationId xmlns:a16="http://schemas.microsoft.com/office/drawing/2014/main" id="{C0129CCC-408A-4E5D-984B-0DCFBF3FE2EA}"/>
                </a:ext>
              </a:extLst>
            </p:cNvPr>
            <p:cNvSpPr/>
            <p:nvPr/>
          </p:nvSpPr>
          <p:spPr>
            <a:xfrm rot="18397400">
              <a:off x="-1086539" y="4726246"/>
              <a:ext cx="196871" cy="175120"/>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522B9B1C-3D67-4254-9B65-268B442B4693}"/>
                </a:ext>
              </a:extLst>
            </p:cNvPr>
            <p:cNvSpPr/>
            <p:nvPr/>
          </p:nvSpPr>
          <p:spPr>
            <a:xfrm rot="16200000">
              <a:off x="-1183678" y="4835650"/>
              <a:ext cx="196871" cy="261448"/>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6" name="Straight Connector 375">
              <a:extLst>
                <a:ext uri="{FF2B5EF4-FFF2-40B4-BE49-F238E27FC236}">
                  <a16:creationId xmlns:a16="http://schemas.microsoft.com/office/drawing/2014/main" id="{98304A94-C835-48F8-AB19-EB0F9300B389}"/>
                </a:ext>
              </a:extLst>
            </p:cNvPr>
            <p:cNvCxnSpPr>
              <a:cxnSpLocks/>
            </p:cNvCxnSpPr>
            <p:nvPr/>
          </p:nvCxnSpPr>
          <p:spPr>
            <a:xfrm>
              <a:off x="-1202350" y="4893690"/>
              <a:ext cx="0" cy="180000"/>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7" name="Oval 376">
              <a:extLst>
                <a:ext uri="{FF2B5EF4-FFF2-40B4-BE49-F238E27FC236}">
                  <a16:creationId xmlns:a16="http://schemas.microsoft.com/office/drawing/2014/main" id="{5C553FD1-2125-4BD9-8B27-BE1E4F4A9B68}"/>
                </a:ext>
              </a:extLst>
            </p:cNvPr>
            <p:cNvSpPr/>
            <p:nvPr/>
          </p:nvSpPr>
          <p:spPr>
            <a:xfrm>
              <a:off x="-1227550" y="5058424"/>
              <a:ext cx="288000" cy="55471"/>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8" name="Straight Connector 377">
              <a:extLst>
                <a:ext uri="{FF2B5EF4-FFF2-40B4-BE49-F238E27FC236}">
                  <a16:creationId xmlns:a16="http://schemas.microsoft.com/office/drawing/2014/main" id="{1BA85C83-0C36-44FF-8035-11945722E054}"/>
                </a:ext>
              </a:extLst>
            </p:cNvPr>
            <p:cNvCxnSpPr>
              <a:cxnSpLocks/>
            </p:cNvCxnSpPr>
            <p:nvPr/>
          </p:nvCxnSpPr>
          <p:spPr>
            <a:xfrm flipH="1">
              <a:off x="-1022860" y="4756526"/>
              <a:ext cx="57780" cy="102423"/>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5513924E-73BE-474D-AF04-E3B942B6167F}"/>
                </a:ext>
              </a:extLst>
            </p:cNvPr>
            <p:cNvCxnSpPr>
              <a:cxnSpLocks/>
            </p:cNvCxnSpPr>
            <p:nvPr/>
          </p:nvCxnSpPr>
          <p:spPr>
            <a:xfrm flipH="1">
              <a:off x="-732879" y="4643278"/>
              <a:ext cx="1259114" cy="6223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1CBDF131-E92B-67BF-DA38-F5F840B591A3}"/>
              </a:ext>
            </a:extLst>
          </p:cNvPr>
          <p:cNvSpPr/>
          <p:nvPr/>
        </p:nvSpPr>
        <p:spPr>
          <a:xfrm>
            <a:off x="6478190" y="3081004"/>
            <a:ext cx="548318"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A3591F7-BB23-C312-6E6A-0E0F44080454}"/>
              </a:ext>
            </a:extLst>
          </p:cNvPr>
          <p:cNvSpPr/>
          <p:nvPr/>
        </p:nvSpPr>
        <p:spPr>
          <a:xfrm>
            <a:off x="5966273" y="3034450"/>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3E9FC28-1F8A-5693-E113-75A38D946156}"/>
              </a:ext>
            </a:extLst>
          </p:cNvPr>
          <p:cNvSpPr/>
          <p:nvPr/>
        </p:nvSpPr>
        <p:spPr>
          <a:xfrm>
            <a:off x="6263901" y="2703135"/>
            <a:ext cx="541598"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2BD98A0-6926-F7BB-6645-1A77F061DCF2}"/>
              </a:ext>
            </a:extLst>
          </p:cNvPr>
          <p:cNvSpPr/>
          <p:nvPr/>
        </p:nvSpPr>
        <p:spPr>
          <a:xfrm>
            <a:off x="6145655" y="3049980"/>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3FFF7712-264F-D631-F991-2BE48EA83D25}"/>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9989C638-C400-8AE2-7DA4-9274247D215D}"/>
              </a:ext>
            </a:extLst>
          </p:cNvPr>
          <p:cNvGrpSpPr/>
          <p:nvPr/>
        </p:nvGrpSpPr>
        <p:grpSpPr>
          <a:xfrm>
            <a:off x="6220064" y="3108277"/>
            <a:ext cx="143228" cy="263234"/>
            <a:chOff x="8633226" y="465774"/>
            <a:chExt cx="143228" cy="263234"/>
          </a:xfrm>
          <a:scene3d>
            <a:camera prst="orthographicFront">
              <a:rot lat="1200000" lon="3600000" rev="0"/>
            </a:camera>
            <a:lightRig rig="threePt" dir="t"/>
          </a:scene3d>
        </p:grpSpPr>
        <p:grpSp>
          <p:nvGrpSpPr>
            <p:cNvPr id="79" name="Group 78">
              <a:extLst>
                <a:ext uri="{FF2B5EF4-FFF2-40B4-BE49-F238E27FC236}">
                  <a16:creationId xmlns:a16="http://schemas.microsoft.com/office/drawing/2014/main" id="{DC5E4E1D-A79D-75BA-D933-EA324478A846}"/>
                </a:ext>
              </a:extLst>
            </p:cNvPr>
            <p:cNvGrpSpPr/>
            <p:nvPr/>
          </p:nvGrpSpPr>
          <p:grpSpPr>
            <a:xfrm>
              <a:off x="8633226" y="465774"/>
              <a:ext cx="143228" cy="263234"/>
              <a:chOff x="8633226" y="465774"/>
              <a:chExt cx="143228" cy="263234"/>
            </a:xfrm>
          </p:grpSpPr>
          <p:sp>
            <p:nvSpPr>
              <p:cNvPr id="49" name="Oval 48">
                <a:extLst>
                  <a:ext uri="{FF2B5EF4-FFF2-40B4-BE49-F238E27FC236}">
                    <a16:creationId xmlns:a16="http://schemas.microsoft.com/office/drawing/2014/main" id="{48C03AC4-6788-020D-96CA-D2ADBFBFF2C7}"/>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C6A35648-8790-8562-223D-DE25559255C1}"/>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0F7E5584-94A9-8A29-AC18-40101445E8CC}"/>
                  </a:ext>
                </a:extLst>
              </p:cNvPr>
              <p:cNvGrpSpPr/>
              <p:nvPr/>
            </p:nvGrpSpPr>
            <p:grpSpPr>
              <a:xfrm>
                <a:off x="8633226" y="602580"/>
                <a:ext cx="141129" cy="126428"/>
                <a:chOff x="8633226" y="602580"/>
                <a:chExt cx="141129" cy="126428"/>
              </a:xfrm>
              <a:solidFill>
                <a:schemeClr val="bg1">
                  <a:lumMod val="95000"/>
                </a:schemeClr>
              </a:solidFill>
            </p:grpSpPr>
            <p:sp>
              <p:nvSpPr>
                <p:cNvPr id="56" name="Oval 55">
                  <a:extLst>
                    <a:ext uri="{FF2B5EF4-FFF2-40B4-BE49-F238E27FC236}">
                      <a16:creationId xmlns:a16="http://schemas.microsoft.com/office/drawing/2014/main" id="{4C8379B1-B986-FAC3-3E68-790061059C49}"/>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39A8767-C894-D584-F394-DA302CB1F0C8}"/>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40099233-BC1E-9EFE-F040-1A4E21887B8E}"/>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F4B5F68-BF8A-21ED-1477-BBDADDB72D7D}"/>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B7ECAFB4-FBB8-A6D6-53D8-8F311AA63620}"/>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C2BCE51A-7B6F-047B-142E-973AC518D341}"/>
                  </a:ext>
                </a:extLst>
              </p:cNvPr>
              <p:cNvGrpSpPr/>
              <p:nvPr/>
            </p:nvGrpSpPr>
            <p:grpSpPr>
              <a:xfrm flipH="1">
                <a:off x="8635325" y="599671"/>
                <a:ext cx="141129" cy="126428"/>
                <a:chOff x="8633226" y="602580"/>
                <a:chExt cx="141129" cy="126428"/>
              </a:xfrm>
              <a:solidFill>
                <a:schemeClr val="bg1">
                  <a:lumMod val="95000"/>
                </a:schemeClr>
              </a:solidFill>
            </p:grpSpPr>
            <p:sp>
              <p:nvSpPr>
                <p:cNvPr id="70" name="Oval 69">
                  <a:extLst>
                    <a:ext uri="{FF2B5EF4-FFF2-40B4-BE49-F238E27FC236}">
                      <a16:creationId xmlns:a16="http://schemas.microsoft.com/office/drawing/2014/main" id="{D6242F89-218A-D300-E2E8-460227D0466F}"/>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9018989-29A1-8C79-8E3F-B9980E20AAA0}"/>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0441B1A0-B38D-ECAB-FA26-3F356CA30D1B}"/>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B15DACF3-380A-3032-C9B9-159F17A29166}"/>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8D8805FF-3407-4449-EC41-C46E7F6FC006}"/>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1" name="Oval 50">
              <a:extLst>
                <a:ext uri="{FF2B5EF4-FFF2-40B4-BE49-F238E27FC236}">
                  <a16:creationId xmlns:a16="http://schemas.microsoft.com/office/drawing/2014/main" id="{665D77B5-D7AE-0C31-735D-69680F185CE0}"/>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FF60844-3678-1959-9488-264128026B25}"/>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4FF8AA5D-47DA-55F8-7B03-49B7C465F304}"/>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90" name="Group 89">
              <a:extLst>
                <a:ext uri="{FF2B5EF4-FFF2-40B4-BE49-F238E27FC236}">
                  <a16:creationId xmlns:a16="http://schemas.microsoft.com/office/drawing/2014/main" id="{B929713F-BFCE-B389-D7C1-8ECC42DBC017}"/>
                </a:ext>
              </a:extLst>
            </p:cNvPr>
            <p:cNvGrpSpPr/>
            <p:nvPr/>
          </p:nvGrpSpPr>
          <p:grpSpPr>
            <a:xfrm>
              <a:off x="8633226" y="465774"/>
              <a:ext cx="143228" cy="263234"/>
              <a:chOff x="8633226" y="465774"/>
              <a:chExt cx="143228" cy="263234"/>
            </a:xfrm>
          </p:grpSpPr>
          <p:sp>
            <p:nvSpPr>
              <p:cNvPr id="95" name="Oval 94">
                <a:extLst>
                  <a:ext uri="{FF2B5EF4-FFF2-40B4-BE49-F238E27FC236}">
                    <a16:creationId xmlns:a16="http://schemas.microsoft.com/office/drawing/2014/main" id="{C95EFF4B-638C-7F11-DE2B-F3C9DD3FE07B}"/>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E719A244-08DB-1B4F-F219-363005B67DFB}"/>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E1AD4BFB-01ED-B2FE-F8DD-3FBCCA9EF843}"/>
                  </a:ext>
                </a:extLst>
              </p:cNvPr>
              <p:cNvGrpSpPr/>
              <p:nvPr/>
            </p:nvGrpSpPr>
            <p:grpSpPr>
              <a:xfrm>
                <a:off x="8633226" y="602580"/>
                <a:ext cx="141129" cy="126428"/>
                <a:chOff x="8633226" y="602580"/>
                <a:chExt cx="141129" cy="126428"/>
              </a:xfrm>
              <a:solidFill>
                <a:schemeClr val="bg1">
                  <a:lumMod val="95000"/>
                </a:schemeClr>
              </a:solidFill>
            </p:grpSpPr>
            <p:sp>
              <p:nvSpPr>
                <p:cNvPr id="108" name="Oval 107">
                  <a:extLst>
                    <a:ext uri="{FF2B5EF4-FFF2-40B4-BE49-F238E27FC236}">
                      <a16:creationId xmlns:a16="http://schemas.microsoft.com/office/drawing/2014/main" id="{CFB6AD70-5B0C-7F76-B50D-E6F5836E8627}"/>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8E2A735-06A1-D5F2-C695-004AE99987B3}"/>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1F536202-8206-61ED-40CB-DC1F98948BBC}"/>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A48F315F-8A62-B968-A003-46B3126EEDD8}"/>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6446F1B1-3691-8939-D0AD-19557566BE22}"/>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E50ABA9D-0251-D005-90BA-76424AA73276}"/>
                  </a:ext>
                </a:extLst>
              </p:cNvPr>
              <p:cNvGrpSpPr/>
              <p:nvPr/>
            </p:nvGrpSpPr>
            <p:grpSpPr>
              <a:xfrm flipH="1">
                <a:off x="8635325" y="599671"/>
                <a:ext cx="141129" cy="126428"/>
                <a:chOff x="8633226" y="602580"/>
                <a:chExt cx="141129" cy="126428"/>
              </a:xfrm>
              <a:solidFill>
                <a:schemeClr val="bg1">
                  <a:lumMod val="95000"/>
                </a:schemeClr>
              </a:solidFill>
            </p:grpSpPr>
            <p:sp>
              <p:nvSpPr>
                <p:cNvPr id="99" name="Oval 98">
                  <a:extLst>
                    <a:ext uri="{FF2B5EF4-FFF2-40B4-BE49-F238E27FC236}">
                      <a16:creationId xmlns:a16="http://schemas.microsoft.com/office/drawing/2014/main" id="{112D46E8-7FFB-3577-C4D3-FD5A201A32B2}"/>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70516F48-5C8B-797E-F8DE-289DEFD4B215}"/>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051D1AB9-F0CD-4469-1FD1-3985C6ECA63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6C10E1CB-EC36-8464-8EF4-93CC87D9C2FE}"/>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2CFFB2DC-5D53-1FA5-B483-1636AD471579}"/>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3" name="Oval 92">
              <a:extLst>
                <a:ext uri="{FF2B5EF4-FFF2-40B4-BE49-F238E27FC236}">
                  <a16:creationId xmlns:a16="http://schemas.microsoft.com/office/drawing/2014/main" id="{F438C497-66E9-53FA-64ED-18C80AFC0D44}"/>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473F256C-775A-65E3-221D-F340AAB6CF78}"/>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2" name="Straight Connector 111">
            <a:extLst>
              <a:ext uri="{FF2B5EF4-FFF2-40B4-BE49-F238E27FC236}">
                <a16:creationId xmlns:a16="http://schemas.microsoft.com/office/drawing/2014/main" id="{EC30FDA6-C515-4783-9625-69E23450B3BA}"/>
              </a:ext>
            </a:extLst>
          </p:cNvPr>
          <p:cNvCxnSpPr>
            <a:cxnSpLocks/>
          </p:cNvCxnSpPr>
          <p:nvPr/>
        </p:nvCxnSpPr>
        <p:spPr>
          <a:xfrm>
            <a:off x="7617498" y="3999156"/>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58323F6-08A7-434A-A154-AF792E2493DD}"/>
              </a:ext>
            </a:extLst>
          </p:cNvPr>
          <p:cNvCxnSpPr>
            <a:cxnSpLocks/>
          </p:cNvCxnSpPr>
          <p:nvPr/>
        </p:nvCxnSpPr>
        <p:spPr>
          <a:xfrm>
            <a:off x="6948514" y="374492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4C78D8-6690-4146-A8B2-59E0160DB8DE}"/>
              </a:ext>
            </a:extLst>
          </p:cNvPr>
          <p:cNvCxnSpPr>
            <a:cxnSpLocks/>
          </p:cNvCxnSpPr>
          <p:nvPr/>
        </p:nvCxnSpPr>
        <p:spPr>
          <a:xfrm>
            <a:off x="7932233" y="3987906"/>
            <a:ext cx="0" cy="180000"/>
          </a:xfrm>
          <a:prstGeom prst="line">
            <a:avLst/>
          </a:prstGeom>
          <a:ln w="38100">
            <a:solidFill>
              <a:srgbClr val="74A8A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C5DCE559-1179-42A0-BE1B-10B83D785F5D}"/>
              </a:ext>
            </a:extLst>
          </p:cNvPr>
          <p:cNvSpPr/>
          <p:nvPr/>
        </p:nvSpPr>
        <p:spPr>
          <a:xfrm>
            <a:off x="7114368" y="3415495"/>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5E35D543-9797-42C5-B67E-CD208163296A}"/>
              </a:ext>
            </a:extLst>
          </p:cNvPr>
          <p:cNvGrpSpPr/>
          <p:nvPr/>
        </p:nvGrpSpPr>
        <p:grpSpPr>
          <a:xfrm>
            <a:off x="5953095" y="3540538"/>
            <a:ext cx="1678588" cy="1405761"/>
            <a:chOff x="3691326" y="2023890"/>
            <a:chExt cx="1678588" cy="1405761"/>
          </a:xfrm>
        </p:grpSpPr>
        <p:cxnSp>
          <p:nvCxnSpPr>
            <p:cNvPr id="73" name="Straight Connector 72">
              <a:extLst>
                <a:ext uri="{FF2B5EF4-FFF2-40B4-BE49-F238E27FC236}">
                  <a16:creationId xmlns:a16="http://schemas.microsoft.com/office/drawing/2014/main" id="{151D91D4-203F-40A1-A73B-79FA64727834}"/>
                </a:ext>
              </a:extLst>
            </p:cNvPr>
            <p:cNvCxnSpPr>
              <a:cxnSpLocks/>
            </p:cNvCxnSpPr>
            <p:nvPr/>
          </p:nvCxnSpPr>
          <p:spPr>
            <a:xfrm>
              <a:off x="4326627" y="230726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05F71B1-9607-4472-B79B-4B81C425DBBC}"/>
                </a:ext>
              </a:extLst>
            </p:cNvPr>
            <p:cNvCxnSpPr>
              <a:cxnSpLocks/>
            </p:cNvCxnSpPr>
            <p:nvPr/>
          </p:nvCxnSpPr>
          <p:spPr>
            <a:xfrm flipV="1">
              <a:off x="3758718" y="2307540"/>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C5D7FD5-7AC1-477E-9E13-2535F1D4ECFF}"/>
                </a:ext>
              </a:extLst>
            </p:cNvPr>
            <p:cNvCxnSpPr>
              <a:cxnSpLocks/>
            </p:cNvCxnSpPr>
            <p:nvPr/>
          </p:nvCxnSpPr>
          <p:spPr>
            <a:xfrm flipV="1">
              <a:off x="4573385" y="2783582"/>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D59CEB2-7586-42F9-97F3-22F42B3FACC4}"/>
                </a:ext>
              </a:extLst>
            </p:cNvPr>
            <p:cNvCxnSpPr>
              <a:cxnSpLocks/>
            </p:cNvCxnSpPr>
            <p:nvPr/>
          </p:nvCxnSpPr>
          <p:spPr>
            <a:xfrm flipH="1">
              <a:off x="3758718" y="2692825"/>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7EAE67A-531E-4AB4-8674-89B546800A33}"/>
                </a:ext>
              </a:extLst>
            </p:cNvPr>
            <p:cNvCxnSpPr>
              <a:cxnSpLocks/>
            </p:cNvCxnSpPr>
            <p:nvPr/>
          </p:nvCxnSpPr>
          <p:spPr>
            <a:xfrm>
              <a:off x="3817756" y="2643720"/>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2B7FE67-0704-48BA-BB55-1217DB30F115}"/>
                </a:ext>
              </a:extLst>
            </p:cNvPr>
            <p:cNvSpPr/>
            <p:nvPr/>
          </p:nvSpPr>
          <p:spPr>
            <a:xfrm>
              <a:off x="3691326" y="2470337"/>
              <a:ext cx="864000"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E99095EA-7B83-47BF-8DD5-634237235A92}"/>
                </a:ext>
              </a:extLst>
            </p:cNvPr>
            <p:cNvSpPr/>
            <p:nvPr/>
          </p:nvSpPr>
          <p:spPr>
            <a:xfrm>
              <a:off x="4557306" y="214668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BF39F38-BE64-4449-A313-57314C3D62A2}"/>
                </a:ext>
              </a:extLst>
            </p:cNvPr>
            <p:cNvSpPr/>
            <p:nvPr/>
          </p:nvSpPr>
          <p:spPr>
            <a:xfrm>
              <a:off x="4020592" y="2278973"/>
              <a:ext cx="843393" cy="843393"/>
            </a:xfrm>
            <a:prstGeom prst="ellipse">
              <a:avLst/>
            </a:prstGeom>
            <a:gradFill flip="none" rotWithShape="1">
              <a:gsLst>
                <a:gs pos="100000">
                  <a:schemeClr val="accent3"/>
                </a:gs>
                <a:gs pos="59000">
                  <a:srgbClr val="60A899"/>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ylinder 68">
              <a:extLst>
                <a:ext uri="{FF2B5EF4-FFF2-40B4-BE49-F238E27FC236}">
                  <a16:creationId xmlns:a16="http://schemas.microsoft.com/office/drawing/2014/main" id="{046ACC41-1F01-4AAD-914E-7D5ED6107B3A}"/>
                </a:ext>
              </a:extLst>
            </p:cNvPr>
            <p:cNvSpPr/>
            <p:nvPr/>
          </p:nvSpPr>
          <p:spPr>
            <a:xfrm>
              <a:off x="4096330" y="2023890"/>
              <a:ext cx="691916" cy="398780"/>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0AA5FA36-A3C4-4979-8BAD-61A4C6AAB44F}"/>
                </a:ext>
              </a:extLst>
            </p:cNvPr>
            <p:cNvCxnSpPr>
              <a:cxnSpLocks/>
            </p:cNvCxnSpPr>
            <p:nvPr/>
          </p:nvCxnSpPr>
          <p:spPr>
            <a:xfrm>
              <a:off x="3750222" y="269592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9655FAA-6D36-4F82-9205-DD56128783FF}"/>
                </a:ext>
              </a:extLst>
            </p:cNvPr>
            <p:cNvCxnSpPr>
              <a:cxnSpLocks/>
            </p:cNvCxnSpPr>
            <p:nvPr/>
          </p:nvCxnSpPr>
          <p:spPr>
            <a:xfrm flipH="1">
              <a:off x="4577801" y="3171588"/>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163AC6-96B9-422D-9F7B-2A7BE7B0AF83}"/>
                </a:ext>
              </a:extLst>
            </p:cNvPr>
            <p:cNvCxnSpPr>
              <a:cxnSpLocks/>
            </p:cNvCxnSpPr>
            <p:nvPr/>
          </p:nvCxnSpPr>
          <p:spPr>
            <a:xfrm flipH="1">
              <a:off x="5154585" y="2783582"/>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7DB4B056-4821-4FCE-852D-D7E6A09E8DC3}"/>
                </a:ext>
              </a:extLst>
            </p:cNvPr>
            <p:cNvSpPr/>
            <p:nvPr/>
          </p:nvSpPr>
          <p:spPr>
            <a:xfrm>
              <a:off x="4227976" y="2869431"/>
              <a:ext cx="1141938"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ACBCC4D7-AC2C-426A-B6E7-8CC3477007AE}"/>
                </a:ext>
              </a:extLst>
            </p:cNvPr>
            <p:cNvSpPr/>
            <p:nvPr/>
          </p:nvSpPr>
          <p:spPr>
            <a:xfrm>
              <a:off x="4073273" y="245725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2644F4D5-BFB4-4838-9427-55322F0FC2A3}"/>
                </a:ext>
              </a:extLst>
            </p:cNvPr>
            <p:cNvCxnSpPr>
              <a:cxnSpLocks/>
            </p:cNvCxnSpPr>
            <p:nvPr/>
          </p:nvCxnSpPr>
          <p:spPr>
            <a:xfrm>
              <a:off x="4581363" y="3157144"/>
              <a:ext cx="203875" cy="2610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03AA1D3-8C09-41A2-A1B8-F33CEF1396EE}"/>
                </a:ext>
              </a:extLst>
            </p:cNvPr>
            <p:cNvCxnSpPr>
              <a:cxnSpLocks/>
            </p:cNvCxnSpPr>
            <p:nvPr/>
          </p:nvCxnSpPr>
          <p:spPr>
            <a:xfrm>
              <a:off x="4705323" y="3096515"/>
              <a:ext cx="186557" cy="24895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47FF6D4-6564-4938-94EF-D3B125FDD9A1}"/>
                </a:ext>
              </a:extLst>
            </p:cNvPr>
            <p:cNvCxnSpPr>
              <a:cxnSpLocks/>
            </p:cNvCxnSpPr>
            <p:nvPr/>
          </p:nvCxnSpPr>
          <p:spPr>
            <a:xfrm flipV="1">
              <a:off x="4628488" y="3138616"/>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D3D81F2-204A-479F-B284-9B6C1712878D}"/>
                </a:ext>
              </a:extLst>
            </p:cNvPr>
            <p:cNvCxnSpPr>
              <a:cxnSpLocks/>
            </p:cNvCxnSpPr>
            <p:nvPr/>
          </p:nvCxnSpPr>
          <p:spPr>
            <a:xfrm flipV="1">
              <a:off x="4663244" y="3181367"/>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5502C31-DEFE-4B99-9DA6-46B3431F9783}"/>
                </a:ext>
              </a:extLst>
            </p:cNvPr>
            <p:cNvCxnSpPr>
              <a:cxnSpLocks/>
            </p:cNvCxnSpPr>
            <p:nvPr/>
          </p:nvCxnSpPr>
          <p:spPr>
            <a:xfrm flipV="1">
              <a:off x="4697401" y="3227521"/>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901852C-BF35-4A20-A36D-0DD863AFFD12}"/>
                </a:ext>
              </a:extLst>
            </p:cNvPr>
            <p:cNvCxnSpPr>
              <a:cxnSpLocks/>
            </p:cNvCxnSpPr>
            <p:nvPr/>
          </p:nvCxnSpPr>
          <p:spPr>
            <a:xfrm flipV="1">
              <a:off x="4731337" y="3272359"/>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0" name="Rectangle 379">
            <a:extLst>
              <a:ext uri="{FF2B5EF4-FFF2-40B4-BE49-F238E27FC236}">
                <a16:creationId xmlns:a16="http://schemas.microsoft.com/office/drawing/2014/main" id="{09B06969-8AA6-49D5-9977-43367DB978B6}"/>
              </a:ext>
            </a:extLst>
          </p:cNvPr>
          <p:cNvSpPr/>
          <p:nvPr/>
        </p:nvSpPr>
        <p:spPr>
          <a:xfrm>
            <a:off x="7174065" y="364502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C0338658-C32A-4B81-896E-7988B5B77E46}"/>
              </a:ext>
            </a:extLst>
          </p:cNvPr>
          <p:cNvSpPr/>
          <p:nvPr/>
        </p:nvSpPr>
        <p:spPr>
          <a:xfrm rot="21234196">
            <a:off x="7168001" y="3678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7" name="Group 186">
            <a:extLst>
              <a:ext uri="{FF2B5EF4-FFF2-40B4-BE49-F238E27FC236}">
                <a16:creationId xmlns:a16="http://schemas.microsoft.com/office/drawing/2014/main" id="{215A703B-15C4-2F3A-8D6A-A607F6746E37}"/>
              </a:ext>
            </a:extLst>
          </p:cNvPr>
          <p:cNvGrpSpPr/>
          <p:nvPr/>
        </p:nvGrpSpPr>
        <p:grpSpPr>
          <a:xfrm>
            <a:off x="2235151" y="2769140"/>
            <a:ext cx="625012" cy="776648"/>
            <a:chOff x="2072687" y="2359483"/>
            <a:chExt cx="625012" cy="776648"/>
          </a:xfrm>
        </p:grpSpPr>
        <p:cxnSp>
          <p:nvCxnSpPr>
            <p:cNvPr id="169" name="Straight Connector 168">
              <a:extLst>
                <a:ext uri="{FF2B5EF4-FFF2-40B4-BE49-F238E27FC236}">
                  <a16:creationId xmlns:a16="http://schemas.microsoft.com/office/drawing/2014/main" id="{70F8F6B8-78D0-BE77-CA04-5FA7CBE99E6F}"/>
                </a:ext>
              </a:extLst>
            </p:cNvPr>
            <p:cNvCxnSpPr>
              <a:cxnSpLocks/>
            </p:cNvCxnSpPr>
            <p:nvPr/>
          </p:nvCxnSpPr>
          <p:spPr>
            <a:xfrm flipV="1">
              <a:off x="2473243" y="2361775"/>
              <a:ext cx="186649" cy="103709"/>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F75CD93-CA70-1FD1-99B2-597B5F0C0F36}"/>
                </a:ext>
              </a:extLst>
            </p:cNvPr>
            <p:cNvCxnSpPr>
              <a:cxnSpLocks/>
            </p:cNvCxnSpPr>
            <p:nvPr/>
          </p:nvCxnSpPr>
          <p:spPr>
            <a:xfrm flipV="1">
              <a:off x="2654897" y="2359483"/>
              <a:ext cx="0" cy="438662"/>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92A34C8-4482-AA0D-6526-9BDC823E313E}"/>
                </a:ext>
              </a:extLst>
            </p:cNvPr>
            <p:cNvCxnSpPr>
              <a:cxnSpLocks/>
            </p:cNvCxnSpPr>
            <p:nvPr/>
          </p:nvCxnSpPr>
          <p:spPr>
            <a:xfrm flipV="1">
              <a:off x="2117468" y="2654988"/>
              <a:ext cx="0" cy="43866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4ED3C0B-1F9E-05E0-92E9-3B74980797BC}"/>
                </a:ext>
              </a:extLst>
            </p:cNvPr>
            <p:cNvCxnSpPr>
              <a:cxnSpLocks/>
            </p:cNvCxnSpPr>
            <p:nvPr/>
          </p:nvCxnSpPr>
          <p:spPr>
            <a:xfrm flipH="1" flipV="1">
              <a:off x="2119380" y="3069983"/>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94AB3D2-0329-76A6-F71D-AAF031833999}"/>
                </a:ext>
              </a:extLst>
            </p:cNvPr>
            <p:cNvCxnSpPr>
              <a:cxnSpLocks/>
            </p:cNvCxnSpPr>
            <p:nvPr/>
          </p:nvCxnSpPr>
          <p:spPr>
            <a:xfrm flipV="1">
              <a:off x="2072687" y="3078411"/>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C98A32F-B81A-39BA-8A0F-2A56B02219DC}"/>
                </a:ext>
              </a:extLst>
            </p:cNvPr>
            <p:cNvCxnSpPr>
              <a:cxnSpLocks/>
            </p:cNvCxnSpPr>
            <p:nvPr/>
          </p:nvCxnSpPr>
          <p:spPr>
            <a:xfrm flipH="1" flipV="1">
              <a:off x="2654897" y="2790031"/>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AF7CA2B-8406-BD91-76DB-0867C7C744A2}"/>
                </a:ext>
              </a:extLst>
            </p:cNvPr>
            <p:cNvCxnSpPr>
              <a:cxnSpLocks/>
            </p:cNvCxnSpPr>
            <p:nvPr/>
          </p:nvCxnSpPr>
          <p:spPr>
            <a:xfrm flipV="1">
              <a:off x="2608204" y="2798459"/>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B74C7C09-5C3C-9A21-AE79-38AD6632C6F4}"/>
                </a:ext>
              </a:extLst>
            </p:cNvPr>
            <p:cNvGrpSpPr/>
            <p:nvPr/>
          </p:nvGrpSpPr>
          <p:grpSpPr>
            <a:xfrm>
              <a:off x="2363818" y="2413629"/>
              <a:ext cx="217464" cy="609061"/>
              <a:chOff x="2175852" y="2697563"/>
              <a:chExt cx="239366" cy="670402"/>
            </a:xfrm>
            <a:scene3d>
              <a:camera prst="orthographicFront">
                <a:rot lat="1200000" lon="3600000" rev="0"/>
              </a:camera>
              <a:lightRig rig="threePt" dir="t"/>
            </a:scene3d>
          </p:grpSpPr>
          <p:sp>
            <p:nvSpPr>
              <p:cNvPr id="129" name="Rectangle: Rounded Corners 128">
                <a:extLst>
                  <a:ext uri="{FF2B5EF4-FFF2-40B4-BE49-F238E27FC236}">
                    <a16:creationId xmlns:a16="http://schemas.microsoft.com/office/drawing/2014/main" id="{3492AC14-7D45-4535-5E45-079754F7CED7}"/>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25880170-F1FA-CC92-6111-1D0A4C98F751}"/>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CE879E38-A91C-AA20-1EF7-7379D4CDB79E}"/>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9256AA55-3E14-8696-B6E8-237959A42AB2}"/>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777E5C12-191E-A902-7AF7-1D6C0F7E1CCF}"/>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B7DBE570-6F34-3715-7717-8A8458DA2537}"/>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17F01D60-BBEC-C1B5-19E5-807D823D507D}"/>
                </a:ext>
              </a:extLst>
            </p:cNvPr>
            <p:cNvGrpSpPr/>
            <p:nvPr/>
          </p:nvGrpSpPr>
          <p:grpSpPr>
            <a:xfrm>
              <a:off x="2320061" y="2425399"/>
              <a:ext cx="217464" cy="609061"/>
              <a:chOff x="2175852" y="2697563"/>
              <a:chExt cx="239366" cy="670402"/>
            </a:xfrm>
            <a:scene3d>
              <a:camera prst="orthographicFront">
                <a:rot lat="1200000" lon="3600000" rev="0"/>
              </a:camera>
              <a:lightRig rig="threePt" dir="t"/>
            </a:scene3d>
          </p:grpSpPr>
          <p:sp>
            <p:nvSpPr>
              <p:cNvPr id="142" name="Rectangle: Rounded Corners 141">
                <a:extLst>
                  <a:ext uri="{FF2B5EF4-FFF2-40B4-BE49-F238E27FC236}">
                    <a16:creationId xmlns:a16="http://schemas.microsoft.com/office/drawing/2014/main" id="{E646D471-AF81-A842-17A2-98AC76D9D9A4}"/>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E5335914-5874-B91B-678E-5E5D908327C9}"/>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Rounded Corners 143">
                <a:extLst>
                  <a:ext uri="{FF2B5EF4-FFF2-40B4-BE49-F238E27FC236}">
                    <a16:creationId xmlns:a16="http://schemas.microsoft.com/office/drawing/2014/main" id="{92951B1B-ABC5-6E48-7C24-BC8911817D69}"/>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Rounded Corners 148">
                <a:extLst>
                  <a:ext uri="{FF2B5EF4-FFF2-40B4-BE49-F238E27FC236}">
                    <a16:creationId xmlns:a16="http://schemas.microsoft.com/office/drawing/2014/main" id="{530C4112-A075-F5B7-819A-B20748CE220C}"/>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F8091C28-7EBD-666E-8397-D202D9C3BC0C}"/>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30F95591-E491-5691-C542-1CB583CB67BF}"/>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4917994B-ED5A-768F-B76C-89A9DABB9E4F}"/>
                </a:ext>
              </a:extLst>
            </p:cNvPr>
            <p:cNvGrpSpPr/>
            <p:nvPr/>
          </p:nvGrpSpPr>
          <p:grpSpPr>
            <a:xfrm>
              <a:off x="2278678" y="2444200"/>
              <a:ext cx="217464" cy="609061"/>
              <a:chOff x="2175852" y="2697563"/>
              <a:chExt cx="239366" cy="670402"/>
            </a:xfrm>
            <a:scene3d>
              <a:camera prst="orthographicFront">
                <a:rot lat="1200000" lon="3600000" rev="0"/>
              </a:camera>
              <a:lightRig rig="threePt" dir="t"/>
            </a:scene3d>
          </p:grpSpPr>
          <p:sp>
            <p:nvSpPr>
              <p:cNvPr id="155" name="Rectangle: Rounded Corners 154">
                <a:extLst>
                  <a:ext uri="{FF2B5EF4-FFF2-40B4-BE49-F238E27FC236}">
                    <a16:creationId xmlns:a16="http://schemas.microsoft.com/office/drawing/2014/main" id="{98C24CC9-A200-1FAB-B72A-A3068BA39A11}"/>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Rounded Corners 155">
                <a:extLst>
                  <a:ext uri="{FF2B5EF4-FFF2-40B4-BE49-F238E27FC236}">
                    <a16:creationId xmlns:a16="http://schemas.microsoft.com/office/drawing/2014/main" id="{97DBA9A4-AC9A-AEF0-95AB-DF814B1698CE}"/>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Rounded Corners 156">
                <a:extLst>
                  <a:ext uri="{FF2B5EF4-FFF2-40B4-BE49-F238E27FC236}">
                    <a16:creationId xmlns:a16="http://schemas.microsoft.com/office/drawing/2014/main" id="{5963E5B1-E346-FF02-21AA-6463D35FFAAF}"/>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E78EA170-80DF-46D2-EB0F-07060E44E75D}"/>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CBAA63E0-2353-230E-A764-722BD465F09E}"/>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Rounded Corners 166">
                <a:extLst>
                  <a:ext uri="{FF2B5EF4-FFF2-40B4-BE49-F238E27FC236}">
                    <a16:creationId xmlns:a16="http://schemas.microsoft.com/office/drawing/2014/main" id="{78E80120-A732-662A-6EAE-695F147E60A1}"/>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3" name="Straight Connector 182">
              <a:extLst>
                <a:ext uri="{FF2B5EF4-FFF2-40B4-BE49-F238E27FC236}">
                  <a16:creationId xmlns:a16="http://schemas.microsoft.com/office/drawing/2014/main" id="{C8719D8D-2872-AF21-60D6-F694ED3E0310}"/>
                </a:ext>
              </a:extLst>
            </p:cNvPr>
            <p:cNvCxnSpPr>
              <a:cxnSpLocks/>
            </p:cNvCxnSpPr>
            <p:nvPr/>
          </p:nvCxnSpPr>
          <p:spPr>
            <a:xfrm flipV="1">
              <a:off x="2111731" y="2514867"/>
              <a:ext cx="263651" cy="15764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713F5027-F988-494E-AC37-6E9ECB8A2F1A}"/>
              </a:ext>
            </a:extLst>
          </p:cNvPr>
          <p:cNvSpPr/>
          <p:nvPr/>
        </p:nvSpPr>
        <p:spPr>
          <a:xfrm>
            <a:off x="-977275" y="1663072"/>
            <a:ext cx="8434233" cy="452516"/>
          </a:xfrm>
          <a:prstGeom prst="rect">
            <a:avLst/>
          </a:prstGeom>
          <a:solidFill>
            <a:schemeClr val="accent1">
              <a:lumMod val="40000"/>
              <a:lumOff val="60000"/>
            </a:schemeClr>
          </a:solidFill>
          <a:ln>
            <a:solidFill>
              <a:schemeClr val="accent1">
                <a:shade val="15000"/>
              </a:schemeClr>
            </a:solid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249C9E1E-2C93-4542-BB4D-3F1E28AF924B}"/>
              </a:ext>
            </a:extLst>
          </p:cNvPr>
          <p:cNvGrpSpPr/>
          <p:nvPr/>
        </p:nvGrpSpPr>
        <p:grpSpPr>
          <a:xfrm>
            <a:off x="3105413" y="2467940"/>
            <a:ext cx="855694" cy="787772"/>
            <a:chOff x="2889889" y="5150960"/>
            <a:chExt cx="855694" cy="787772"/>
          </a:xfrm>
        </p:grpSpPr>
        <p:cxnSp>
          <p:nvCxnSpPr>
            <p:cNvPr id="275" name="Straight Connector 274">
              <a:extLst>
                <a:ext uri="{FF2B5EF4-FFF2-40B4-BE49-F238E27FC236}">
                  <a16:creationId xmlns:a16="http://schemas.microsoft.com/office/drawing/2014/main" id="{FA1A1B44-6860-498A-9620-217BA5FED9CA}"/>
                </a:ext>
              </a:extLst>
            </p:cNvPr>
            <p:cNvCxnSpPr>
              <a:cxnSpLocks/>
            </p:cNvCxnSpPr>
            <p:nvPr/>
          </p:nvCxnSpPr>
          <p:spPr>
            <a:xfrm>
              <a:off x="3708560" y="5519037"/>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29C3CC8F-2596-481F-AC77-54CA468C4FB3}"/>
                </a:ext>
              </a:extLst>
            </p:cNvPr>
            <p:cNvCxnSpPr>
              <a:cxnSpLocks/>
            </p:cNvCxnSpPr>
            <p:nvPr/>
          </p:nvCxnSpPr>
          <p:spPr>
            <a:xfrm>
              <a:off x="2942711" y="5681894"/>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6CAA3EC7-2B8F-48D7-A318-50C0F81C971A}"/>
                </a:ext>
              </a:extLst>
            </p:cNvPr>
            <p:cNvCxnSpPr>
              <a:cxnSpLocks/>
            </p:cNvCxnSpPr>
            <p:nvPr/>
          </p:nvCxnSpPr>
          <p:spPr>
            <a:xfrm>
              <a:off x="3138853" y="5787532"/>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78" name="Parallelogram 277">
              <a:extLst>
                <a:ext uri="{FF2B5EF4-FFF2-40B4-BE49-F238E27FC236}">
                  <a16:creationId xmlns:a16="http://schemas.microsoft.com/office/drawing/2014/main" id="{8E0FAFD5-6B6D-4E90-8819-376E2F89E1E6}"/>
                </a:ext>
              </a:extLst>
            </p:cNvPr>
            <p:cNvSpPr/>
            <p:nvPr/>
          </p:nvSpPr>
          <p:spPr>
            <a:xfrm rot="20009892" flipH="1">
              <a:off x="2889889" y="5452650"/>
              <a:ext cx="855694" cy="283975"/>
            </a:xfrm>
            <a:prstGeom prst="parallelogram">
              <a:avLst>
                <a:gd name="adj" fmla="val 68266"/>
              </a:avLst>
            </a:prstGeom>
            <a:gradFill>
              <a:gsLst>
                <a:gs pos="17000">
                  <a:schemeClr val="bg1">
                    <a:lumMod val="50000"/>
                  </a:schemeClr>
                </a:gs>
                <a:gs pos="100000">
                  <a:schemeClr val="tx1">
                    <a:lumMod val="65000"/>
                    <a:lumOff val="35000"/>
                  </a:schemeClr>
                </a:gs>
              </a:gsLst>
              <a:lin ang="19200000" scaled="0"/>
            </a:gra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279" name="Group 278">
              <a:extLst>
                <a:ext uri="{FF2B5EF4-FFF2-40B4-BE49-F238E27FC236}">
                  <a16:creationId xmlns:a16="http://schemas.microsoft.com/office/drawing/2014/main" id="{7CF53172-C153-4343-AEFF-FCD54C8786B0}"/>
                </a:ext>
              </a:extLst>
            </p:cNvPr>
            <p:cNvGrpSpPr/>
            <p:nvPr/>
          </p:nvGrpSpPr>
          <p:grpSpPr>
            <a:xfrm>
              <a:off x="3078985" y="5150960"/>
              <a:ext cx="454880" cy="595223"/>
              <a:chOff x="8463242" y="2869973"/>
              <a:chExt cx="454880" cy="595223"/>
            </a:xfrm>
          </p:grpSpPr>
          <p:sp>
            <p:nvSpPr>
              <p:cNvPr id="280" name="Parallelogram 279">
                <a:extLst>
                  <a:ext uri="{FF2B5EF4-FFF2-40B4-BE49-F238E27FC236}">
                    <a16:creationId xmlns:a16="http://schemas.microsoft.com/office/drawing/2014/main" id="{222CD9EC-8928-4481-A9DF-8B42271C3A83}"/>
                  </a:ext>
                </a:extLst>
              </p:cNvPr>
              <p:cNvSpPr/>
              <p:nvPr/>
            </p:nvSpPr>
            <p:spPr>
              <a:xfrm rot="19869867" flipH="1">
                <a:off x="8570690" y="3377677"/>
                <a:ext cx="111919" cy="87519"/>
              </a:xfrm>
              <a:prstGeom prst="parallelogram">
                <a:avLst>
                  <a:gd name="adj" fmla="val 65721"/>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1" name="Oval 280">
                <a:extLst>
                  <a:ext uri="{FF2B5EF4-FFF2-40B4-BE49-F238E27FC236}">
                    <a16:creationId xmlns:a16="http://schemas.microsoft.com/office/drawing/2014/main" id="{881A5BE5-E033-47F6-9898-DC3ED0787323}"/>
                  </a:ext>
                </a:extLst>
              </p:cNvPr>
              <p:cNvSpPr/>
              <p:nvPr/>
            </p:nvSpPr>
            <p:spPr>
              <a:xfrm rot="7762698">
                <a:off x="8556939" y="3174809"/>
                <a:ext cx="154332"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2" name="Parallelogram 281">
                <a:extLst>
                  <a:ext uri="{FF2B5EF4-FFF2-40B4-BE49-F238E27FC236}">
                    <a16:creationId xmlns:a16="http://schemas.microsoft.com/office/drawing/2014/main" id="{504B48CA-86C1-4797-8380-87122E5228F7}"/>
                  </a:ext>
                </a:extLst>
              </p:cNvPr>
              <p:cNvSpPr/>
              <p:nvPr/>
            </p:nvSpPr>
            <p:spPr>
              <a:xfrm rot="20009892" flipH="1">
                <a:off x="8652415" y="2869973"/>
                <a:ext cx="238747" cy="191553"/>
              </a:xfrm>
              <a:prstGeom prst="parallelogram">
                <a:avLst>
                  <a:gd name="adj" fmla="val 71932"/>
                </a:avLst>
              </a:prstGeom>
              <a:solidFill>
                <a:schemeClr val="bg2">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ADC94BA1-6389-4F92-A661-1792B71C73E8}"/>
                  </a:ext>
                </a:extLst>
              </p:cNvPr>
              <p:cNvSpPr/>
              <p:nvPr/>
            </p:nvSpPr>
            <p:spPr>
              <a:xfrm rot="5400000">
                <a:off x="8545544" y="3011726"/>
                <a:ext cx="357644" cy="203944"/>
              </a:xfrm>
              <a:prstGeom prst="parallelogram">
                <a:avLst>
                  <a:gd name="adj" fmla="val 52719"/>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F2EA3DA4-440C-41A0-A58A-0E54CCEC930E}"/>
                  </a:ext>
                </a:extLst>
              </p:cNvPr>
              <p:cNvSpPr/>
              <p:nvPr/>
            </p:nvSpPr>
            <p:spPr>
              <a:xfrm rot="16200000" flipH="1">
                <a:off x="8723091" y="3094118"/>
                <a:ext cx="298278" cy="91784"/>
              </a:xfrm>
              <a:prstGeom prst="parallelogram">
                <a:avLst>
                  <a:gd name="adj" fmla="val 55365"/>
                </a:avLst>
              </a:prstGeom>
              <a:solidFill>
                <a:schemeClr val="tx1">
                  <a:lumMod val="65000"/>
                  <a:lumOff val="3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5" name="Parallelogram 284">
                <a:extLst>
                  <a:ext uri="{FF2B5EF4-FFF2-40B4-BE49-F238E27FC236}">
                    <a16:creationId xmlns:a16="http://schemas.microsoft.com/office/drawing/2014/main" id="{5EC8C8FE-1749-4188-92BC-8085998E15F9}"/>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6" name="Parallelogram 285">
                <a:extLst>
                  <a:ext uri="{FF2B5EF4-FFF2-40B4-BE49-F238E27FC236}">
                    <a16:creationId xmlns:a16="http://schemas.microsoft.com/office/drawing/2014/main" id="{FC7E1BCC-38CA-42CB-BD28-BCB58A3EBADD}"/>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7" name="Parallelogram 286">
                <a:extLst>
                  <a:ext uri="{FF2B5EF4-FFF2-40B4-BE49-F238E27FC236}">
                    <a16:creationId xmlns:a16="http://schemas.microsoft.com/office/drawing/2014/main" id="{BF790A1F-D91F-4E5B-9523-EA833127D104}"/>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8" name="Right Triangle 287">
                <a:extLst>
                  <a:ext uri="{FF2B5EF4-FFF2-40B4-BE49-F238E27FC236}">
                    <a16:creationId xmlns:a16="http://schemas.microsoft.com/office/drawing/2014/main" id="{CD67EDEC-B218-47FE-AE9E-5B5D15131291}"/>
                  </a:ext>
                </a:extLst>
              </p:cNvPr>
              <p:cNvSpPr/>
              <p:nvPr/>
            </p:nvSpPr>
            <p:spPr>
              <a:xfrm>
                <a:off x="8552620" y="3374116"/>
                <a:ext cx="36000" cy="36000"/>
              </a:xfrm>
              <a:prstGeom prst="rtTriangl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9" name="Parallelogram 288">
                <a:extLst>
                  <a:ext uri="{FF2B5EF4-FFF2-40B4-BE49-F238E27FC236}">
                    <a16:creationId xmlns:a16="http://schemas.microsoft.com/office/drawing/2014/main" id="{1EDC2009-0BBB-4277-A09F-9DCC06A8381A}"/>
                  </a:ext>
                </a:extLst>
              </p:cNvPr>
              <p:cNvSpPr/>
              <p:nvPr/>
            </p:nvSpPr>
            <p:spPr>
              <a:xfrm rot="19869867" flipH="1">
                <a:off x="8560621" y="3290911"/>
                <a:ext cx="319872" cy="117941"/>
              </a:xfrm>
              <a:prstGeom prst="parallelogram">
                <a:avLst>
                  <a:gd name="adj" fmla="val 42065"/>
                </a:avLst>
              </a:prstGeom>
              <a:solidFill>
                <a:schemeClr val="tx1">
                  <a:lumMod val="50000"/>
                  <a:lumOff val="50000"/>
                </a:schemeClr>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BCE995DE-BD7B-4BEC-9463-07AB46116402}"/>
                  </a:ext>
                </a:extLst>
              </p:cNvPr>
              <p:cNvSpPr/>
              <p:nvPr/>
            </p:nvSpPr>
            <p:spPr>
              <a:xfrm rot="16200000" flipH="1">
                <a:off x="8495801" y="3031696"/>
                <a:ext cx="301649" cy="214356"/>
              </a:xfrm>
              <a:prstGeom prst="parallelogram">
                <a:avLst>
                  <a:gd name="adj" fmla="val 54156"/>
                </a:avLst>
              </a:prstGeom>
              <a:blipFill>
                <a:blip r:embed="rId4"/>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1" name="Straight Connector 290">
                <a:extLst>
                  <a:ext uri="{FF2B5EF4-FFF2-40B4-BE49-F238E27FC236}">
                    <a16:creationId xmlns:a16="http://schemas.microsoft.com/office/drawing/2014/main" id="{1D5215B8-2B98-4293-8DC1-530A0D75901B}"/>
                  </a:ext>
                </a:extLst>
              </p:cNvPr>
              <p:cNvCxnSpPr>
                <a:cxnSpLocks/>
              </p:cNvCxnSpPr>
              <p:nvPr/>
            </p:nvCxnSpPr>
            <p:spPr>
              <a:xfrm flipH="1">
                <a:off x="8603796" y="3282432"/>
                <a:ext cx="179700" cy="100304"/>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B9D9AB18-1461-4204-9A68-65E5A7D5A865}"/>
                  </a:ext>
                </a:extLst>
              </p:cNvPr>
              <p:cNvCxnSpPr>
                <a:cxnSpLocks/>
              </p:cNvCxnSpPr>
              <p:nvPr/>
            </p:nvCxnSpPr>
            <p:spPr>
              <a:xfrm flipH="1">
                <a:off x="8652645" y="3320129"/>
                <a:ext cx="179700" cy="10030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cxnSp>
        <p:nvCxnSpPr>
          <p:cNvPr id="195" name="Straight Connector 194">
            <a:extLst>
              <a:ext uri="{FF2B5EF4-FFF2-40B4-BE49-F238E27FC236}">
                <a16:creationId xmlns:a16="http://schemas.microsoft.com/office/drawing/2014/main" id="{EF9149FC-1C61-E6A0-D4F2-0C707E9BD55E}"/>
              </a:ext>
            </a:extLst>
          </p:cNvPr>
          <p:cNvCxnSpPr>
            <a:cxnSpLocks/>
          </p:cNvCxnSpPr>
          <p:nvPr/>
        </p:nvCxnSpPr>
        <p:spPr>
          <a:xfrm>
            <a:off x="8586509" y="338551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E8E9E34-3E32-F442-659C-FBCEF857609E}"/>
              </a:ext>
            </a:extLst>
          </p:cNvPr>
          <p:cNvSpPr/>
          <p:nvPr/>
        </p:nvSpPr>
        <p:spPr>
          <a:xfrm>
            <a:off x="8752363" y="3056084"/>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ylinder 199">
            <a:extLst>
              <a:ext uri="{FF2B5EF4-FFF2-40B4-BE49-F238E27FC236}">
                <a16:creationId xmlns:a16="http://schemas.microsoft.com/office/drawing/2014/main" id="{C2487561-E819-44FF-4CBC-677CF60A667A}"/>
              </a:ext>
            </a:extLst>
          </p:cNvPr>
          <p:cNvSpPr/>
          <p:nvPr/>
        </p:nvSpPr>
        <p:spPr>
          <a:xfrm>
            <a:off x="4801869" y="501564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Cylinder 201">
            <a:extLst>
              <a:ext uri="{FF2B5EF4-FFF2-40B4-BE49-F238E27FC236}">
                <a16:creationId xmlns:a16="http://schemas.microsoft.com/office/drawing/2014/main" id="{F1F3E5FC-471B-A3D5-2346-6D4109042E53}"/>
              </a:ext>
            </a:extLst>
          </p:cNvPr>
          <p:cNvSpPr/>
          <p:nvPr/>
        </p:nvSpPr>
        <p:spPr>
          <a:xfrm>
            <a:off x="5173657" y="5198166"/>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Cylinder 202">
            <a:extLst>
              <a:ext uri="{FF2B5EF4-FFF2-40B4-BE49-F238E27FC236}">
                <a16:creationId xmlns:a16="http://schemas.microsoft.com/office/drawing/2014/main" id="{470A63FB-0A7F-8652-6548-A39408CC49A2}"/>
              </a:ext>
            </a:extLst>
          </p:cNvPr>
          <p:cNvSpPr/>
          <p:nvPr/>
        </p:nvSpPr>
        <p:spPr>
          <a:xfrm>
            <a:off x="5513841" y="537427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Cylinder 203">
            <a:extLst>
              <a:ext uri="{FF2B5EF4-FFF2-40B4-BE49-F238E27FC236}">
                <a16:creationId xmlns:a16="http://schemas.microsoft.com/office/drawing/2014/main" id="{8E57A0C4-C920-FD01-9C38-F138548BA6F6}"/>
              </a:ext>
            </a:extLst>
          </p:cNvPr>
          <p:cNvSpPr/>
          <p:nvPr/>
        </p:nvSpPr>
        <p:spPr>
          <a:xfrm>
            <a:off x="4565396" y="5168960"/>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 name="Cylinder 204">
            <a:extLst>
              <a:ext uri="{FF2B5EF4-FFF2-40B4-BE49-F238E27FC236}">
                <a16:creationId xmlns:a16="http://schemas.microsoft.com/office/drawing/2014/main" id="{65AD4D9F-A262-3D0D-F0B6-F989D76E89B6}"/>
              </a:ext>
            </a:extLst>
          </p:cNvPr>
          <p:cNvSpPr/>
          <p:nvPr/>
        </p:nvSpPr>
        <p:spPr>
          <a:xfrm>
            <a:off x="4939664" y="5345267"/>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Cylinder 205">
            <a:extLst>
              <a:ext uri="{FF2B5EF4-FFF2-40B4-BE49-F238E27FC236}">
                <a16:creationId xmlns:a16="http://schemas.microsoft.com/office/drawing/2014/main" id="{584B37F6-E374-4139-C43C-04418D417421}"/>
              </a:ext>
            </a:extLst>
          </p:cNvPr>
          <p:cNvSpPr/>
          <p:nvPr/>
        </p:nvSpPr>
        <p:spPr>
          <a:xfrm>
            <a:off x="5317173" y="559566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932B7F0-F5C2-C772-771E-E0A5F11E6F42}"/>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7737EFA8-621E-450D-8DB3-021ECFE976E9}"/>
              </a:ext>
            </a:extLst>
          </p:cNvPr>
          <p:cNvSpPr/>
          <p:nvPr/>
        </p:nvSpPr>
        <p:spPr>
          <a:xfrm>
            <a:off x="5678537" y="5483526"/>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0" name="Rectangle 369">
            <a:extLst>
              <a:ext uri="{FF2B5EF4-FFF2-40B4-BE49-F238E27FC236}">
                <a16:creationId xmlns:a16="http://schemas.microsoft.com/office/drawing/2014/main" id="{C11C33CC-97FE-45E3-92C1-9C153E3FD3C4}"/>
              </a:ext>
            </a:extLst>
          </p:cNvPr>
          <p:cNvSpPr/>
          <p:nvPr/>
        </p:nvSpPr>
        <p:spPr>
          <a:xfrm>
            <a:off x="9078964" y="3737809"/>
            <a:ext cx="711837"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7" name="Rectangle 366">
            <a:extLst>
              <a:ext uri="{FF2B5EF4-FFF2-40B4-BE49-F238E27FC236}">
                <a16:creationId xmlns:a16="http://schemas.microsoft.com/office/drawing/2014/main" id="{FC48A2A1-C51E-46A9-972F-6CF2AE8F9D30}"/>
              </a:ext>
            </a:extLst>
          </p:cNvPr>
          <p:cNvSpPr/>
          <p:nvPr/>
        </p:nvSpPr>
        <p:spPr>
          <a:xfrm>
            <a:off x="7224156" y="4580902"/>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9" name="Rectangle 358">
            <a:extLst>
              <a:ext uri="{FF2B5EF4-FFF2-40B4-BE49-F238E27FC236}">
                <a16:creationId xmlns:a16="http://schemas.microsoft.com/office/drawing/2014/main" id="{2EACE838-8E3E-45FE-8069-DDF9CAC73843}"/>
              </a:ext>
            </a:extLst>
          </p:cNvPr>
          <p:cNvSpPr/>
          <p:nvPr/>
        </p:nvSpPr>
        <p:spPr>
          <a:xfrm>
            <a:off x="437628" y="4488998"/>
            <a:ext cx="5235399" cy="551737"/>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6" name="Straight Connector 235">
            <a:extLst>
              <a:ext uri="{FF2B5EF4-FFF2-40B4-BE49-F238E27FC236}">
                <a16:creationId xmlns:a16="http://schemas.microsoft.com/office/drawing/2014/main" id="{1F04B82D-03C4-B037-56B0-70929183B9AD}"/>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AF25CE-AC27-4BB5-88E9-6CB84F21C5D9}"/>
              </a:ext>
            </a:extLst>
          </p:cNvPr>
          <p:cNvCxnSpPr>
            <a:cxnSpLocks/>
          </p:cNvCxnSpPr>
          <p:nvPr/>
        </p:nvCxnSpPr>
        <p:spPr>
          <a:xfrm>
            <a:off x="1762955" y="417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47BF2D93-1155-4F29-B0AB-11627CCBBE98}"/>
              </a:ext>
            </a:extLst>
          </p:cNvPr>
          <p:cNvCxnSpPr>
            <a:cxnSpLocks/>
          </p:cNvCxnSpPr>
          <p:nvPr/>
        </p:nvCxnSpPr>
        <p:spPr>
          <a:xfrm>
            <a:off x="1775520" y="4104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9E682FB-3600-4B0D-B510-D0068C276CCF}"/>
              </a:ext>
            </a:extLst>
          </p:cNvPr>
          <p:cNvCxnSpPr>
            <a:cxnSpLocks/>
          </p:cNvCxnSpPr>
          <p:nvPr/>
        </p:nvCxnSpPr>
        <p:spPr>
          <a:xfrm>
            <a:off x="1775520" y="4032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64F2DC0B-6E43-420C-BF2A-AB8CC4AE76A6}"/>
              </a:ext>
            </a:extLst>
          </p:cNvPr>
          <p:cNvCxnSpPr>
            <a:cxnSpLocks/>
          </p:cNvCxnSpPr>
          <p:nvPr/>
        </p:nvCxnSpPr>
        <p:spPr>
          <a:xfrm>
            <a:off x="1775520" y="3960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7BA63038-9562-4B01-83CA-976B2830F227}"/>
              </a:ext>
            </a:extLst>
          </p:cNvPr>
          <p:cNvCxnSpPr>
            <a:cxnSpLocks/>
          </p:cNvCxnSpPr>
          <p:nvPr/>
        </p:nvCxnSpPr>
        <p:spPr>
          <a:xfrm>
            <a:off x="1775520" y="388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555D4486-A2B0-4D63-B1E5-1F5E312A783B}"/>
              </a:ext>
            </a:extLst>
          </p:cNvPr>
          <p:cNvCxnSpPr>
            <a:cxnSpLocks/>
          </p:cNvCxnSpPr>
          <p:nvPr/>
        </p:nvCxnSpPr>
        <p:spPr>
          <a:xfrm>
            <a:off x="1775520" y="381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BF44635B-59F1-40E3-9723-29A7C6B53237}"/>
              </a:ext>
            </a:extLst>
          </p:cNvPr>
          <p:cNvCxnSpPr>
            <a:cxnSpLocks/>
          </p:cNvCxnSpPr>
          <p:nvPr/>
        </p:nvCxnSpPr>
        <p:spPr>
          <a:xfrm>
            <a:off x="1774800" y="424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9B0FEDD4-D6DB-6D40-A1BB-A01CBC417D91}"/>
              </a:ext>
            </a:extLst>
          </p:cNvPr>
          <p:cNvGrpSpPr/>
          <p:nvPr/>
        </p:nvGrpSpPr>
        <p:grpSpPr>
          <a:xfrm>
            <a:off x="3624194" y="3667500"/>
            <a:ext cx="1063947" cy="494036"/>
            <a:chOff x="4376123" y="4074983"/>
            <a:chExt cx="1063947" cy="494036"/>
          </a:xfrm>
        </p:grpSpPr>
        <p:sp>
          <p:nvSpPr>
            <p:cNvPr id="209" name="Rectangle 208">
              <a:extLst>
                <a:ext uri="{FF2B5EF4-FFF2-40B4-BE49-F238E27FC236}">
                  <a16:creationId xmlns:a16="http://schemas.microsoft.com/office/drawing/2014/main" id="{35AE9618-B73A-98EC-9FA8-8AE6FAD3F1C7}"/>
                </a:ext>
              </a:extLst>
            </p:cNvPr>
            <p:cNvSpPr/>
            <p:nvPr/>
          </p:nvSpPr>
          <p:spPr>
            <a:xfrm>
              <a:off x="4575054" y="4123910"/>
              <a:ext cx="663766" cy="445109"/>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58B6479-0714-2F5E-FDA9-5763578AE9D9}"/>
                </a:ext>
              </a:extLst>
            </p:cNvPr>
            <p:cNvSpPr/>
            <p:nvPr/>
          </p:nvSpPr>
          <p:spPr>
            <a:xfrm>
              <a:off x="4384315" y="4074983"/>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FA1178C9-F998-2A0D-422B-E0F1D01A3B33}"/>
                </a:ext>
              </a:extLst>
            </p:cNvPr>
            <p:cNvSpPr/>
            <p:nvPr/>
          </p:nvSpPr>
          <p:spPr>
            <a:xfrm>
              <a:off x="4720070" y="4075689"/>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Rectangle 209">
              <a:extLst>
                <a:ext uri="{FF2B5EF4-FFF2-40B4-BE49-F238E27FC236}">
                  <a16:creationId xmlns:a16="http://schemas.microsoft.com/office/drawing/2014/main" id="{D3C04E97-AB3D-8259-F8BC-4AEA4E0F123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6F13301-65C1-8FB1-9467-7445095D9B6E}"/>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2" name="Group 231">
            <a:extLst>
              <a:ext uri="{FF2B5EF4-FFF2-40B4-BE49-F238E27FC236}">
                <a16:creationId xmlns:a16="http://schemas.microsoft.com/office/drawing/2014/main" id="{A5F5DEA8-5BAC-8336-ADA9-C00E44A60D82}"/>
              </a:ext>
            </a:extLst>
          </p:cNvPr>
          <p:cNvGrpSpPr/>
          <p:nvPr/>
        </p:nvGrpSpPr>
        <p:grpSpPr>
          <a:xfrm>
            <a:off x="3207300" y="3854205"/>
            <a:ext cx="953019" cy="463037"/>
            <a:chOff x="3126757" y="3902977"/>
            <a:chExt cx="1054469" cy="512327"/>
          </a:xfrm>
        </p:grpSpPr>
        <p:grpSp>
          <p:nvGrpSpPr>
            <p:cNvPr id="213" name="Group 212">
              <a:extLst>
                <a:ext uri="{FF2B5EF4-FFF2-40B4-BE49-F238E27FC236}">
                  <a16:creationId xmlns:a16="http://schemas.microsoft.com/office/drawing/2014/main" id="{116A74B6-1A1C-D89A-09AF-4617773183A7}"/>
                </a:ext>
              </a:extLst>
            </p:cNvPr>
            <p:cNvGrpSpPr/>
            <p:nvPr/>
          </p:nvGrpSpPr>
          <p:grpSpPr>
            <a:xfrm>
              <a:off x="3126757" y="3902977"/>
              <a:ext cx="1054469" cy="512327"/>
              <a:chOff x="4376123" y="3960119"/>
              <a:chExt cx="1054469" cy="512327"/>
            </a:xfrm>
          </p:grpSpPr>
          <p:sp>
            <p:nvSpPr>
              <p:cNvPr id="217" name="Rectangle 216">
                <a:extLst>
                  <a:ext uri="{FF2B5EF4-FFF2-40B4-BE49-F238E27FC236}">
                    <a16:creationId xmlns:a16="http://schemas.microsoft.com/office/drawing/2014/main" id="{A5C23060-BD55-FF44-A964-10242A1CFBDC}"/>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53F7D8A9-E4FE-48E4-BBA0-0CA1629C089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Rectangle 213">
                <a:extLst>
                  <a:ext uri="{FF2B5EF4-FFF2-40B4-BE49-F238E27FC236}">
                    <a16:creationId xmlns:a16="http://schemas.microsoft.com/office/drawing/2014/main" id="{8338731E-4637-8644-0E33-229DFF40F4B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0" name="Straight Connector 219">
              <a:extLst>
                <a:ext uri="{FF2B5EF4-FFF2-40B4-BE49-F238E27FC236}">
                  <a16:creationId xmlns:a16="http://schemas.microsoft.com/office/drawing/2014/main" id="{842F3078-DEC7-70A0-2915-DB9544192CFC}"/>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3D872E1-4698-B5BF-768D-E8178A7808D4}"/>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500676D-A3A7-FA64-7CB6-820566AC5DB9}"/>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1774974-4F4A-8C72-2929-3866300E790C}"/>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D87C583A-B5D0-8243-DED8-1C75D1907197}"/>
              </a:ext>
            </a:extLst>
          </p:cNvPr>
          <p:cNvGrpSpPr/>
          <p:nvPr/>
        </p:nvGrpSpPr>
        <p:grpSpPr>
          <a:xfrm>
            <a:off x="3201857" y="3674590"/>
            <a:ext cx="953019" cy="463037"/>
            <a:chOff x="3126757" y="3902977"/>
            <a:chExt cx="1054469" cy="512327"/>
          </a:xfrm>
        </p:grpSpPr>
        <p:grpSp>
          <p:nvGrpSpPr>
            <p:cNvPr id="234" name="Group 233">
              <a:extLst>
                <a:ext uri="{FF2B5EF4-FFF2-40B4-BE49-F238E27FC236}">
                  <a16:creationId xmlns:a16="http://schemas.microsoft.com/office/drawing/2014/main" id="{E6CEE981-7707-4882-F9F9-8537BE8B9CA5}"/>
                </a:ext>
              </a:extLst>
            </p:cNvPr>
            <p:cNvGrpSpPr/>
            <p:nvPr/>
          </p:nvGrpSpPr>
          <p:grpSpPr>
            <a:xfrm>
              <a:off x="3126757" y="3902977"/>
              <a:ext cx="1054469" cy="512327"/>
              <a:chOff x="4376123" y="3960119"/>
              <a:chExt cx="1054469" cy="512327"/>
            </a:xfrm>
          </p:grpSpPr>
          <p:sp>
            <p:nvSpPr>
              <p:cNvPr id="240" name="Rectangle 239">
                <a:extLst>
                  <a:ext uri="{FF2B5EF4-FFF2-40B4-BE49-F238E27FC236}">
                    <a16:creationId xmlns:a16="http://schemas.microsoft.com/office/drawing/2014/main" id="{4D21E56F-6FE5-F4AD-8074-E62A59CC592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075BC6CE-2156-A13F-7730-DDC783FAB98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Rectangle 241">
                <a:extLst>
                  <a:ext uri="{FF2B5EF4-FFF2-40B4-BE49-F238E27FC236}">
                    <a16:creationId xmlns:a16="http://schemas.microsoft.com/office/drawing/2014/main" id="{25433558-0CEE-F05E-CFE1-C35551AE401D}"/>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5" name="Straight Connector 234">
              <a:extLst>
                <a:ext uri="{FF2B5EF4-FFF2-40B4-BE49-F238E27FC236}">
                  <a16:creationId xmlns:a16="http://schemas.microsoft.com/office/drawing/2014/main" id="{35BED832-245E-520D-5C44-CA74B1C0B63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A128758-4A3F-CBF8-B0B2-DF4F64E5AC15}"/>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6C6FBBC7-C62A-261F-A93C-516181EC3F56}"/>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7557B5F-1B6B-2BDC-6AC6-FED7B4E75C23}"/>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479A9409-9700-9461-8DBA-E33EE104045B}"/>
              </a:ext>
            </a:extLst>
          </p:cNvPr>
          <p:cNvGrpSpPr/>
          <p:nvPr/>
        </p:nvGrpSpPr>
        <p:grpSpPr>
          <a:xfrm>
            <a:off x="3221006" y="3488311"/>
            <a:ext cx="953019" cy="463037"/>
            <a:chOff x="3126757" y="3902977"/>
            <a:chExt cx="1054469" cy="512327"/>
          </a:xfrm>
        </p:grpSpPr>
        <p:grpSp>
          <p:nvGrpSpPr>
            <p:cNvPr id="244" name="Group 243">
              <a:extLst>
                <a:ext uri="{FF2B5EF4-FFF2-40B4-BE49-F238E27FC236}">
                  <a16:creationId xmlns:a16="http://schemas.microsoft.com/office/drawing/2014/main" id="{6121C421-DC6D-9463-9EC8-702324CFFC16}"/>
                </a:ext>
              </a:extLst>
            </p:cNvPr>
            <p:cNvGrpSpPr/>
            <p:nvPr/>
          </p:nvGrpSpPr>
          <p:grpSpPr>
            <a:xfrm>
              <a:off x="3126757" y="3902977"/>
              <a:ext cx="1054469" cy="512327"/>
              <a:chOff x="4376123" y="3960119"/>
              <a:chExt cx="1054469" cy="512327"/>
            </a:xfrm>
          </p:grpSpPr>
          <p:sp>
            <p:nvSpPr>
              <p:cNvPr id="249" name="Rectangle 248">
                <a:extLst>
                  <a:ext uri="{FF2B5EF4-FFF2-40B4-BE49-F238E27FC236}">
                    <a16:creationId xmlns:a16="http://schemas.microsoft.com/office/drawing/2014/main" id="{3D8D1FE5-4397-908D-B360-C18042499D64}"/>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4E6A8709-81A2-EBA8-2785-4A15A82D4ACB}"/>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42FC1EBA-F317-B99D-7295-682EB1855BD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5" name="Straight Connector 244">
              <a:extLst>
                <a:ext uri="{FF2B5EF4-FFF2-40B4-BE49-F238E27FC236}">
                  <a16:creationId xmlns:a16="http://schemas.microsoft.com/office/drawing/2014/main" id="{8B59881F-923C-02B1-D30F-C7CCF2B2290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B9E7BE62-2027-B7A3-ECA6-738CDA18A07E}"/>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14CA343-2408-E416-A511-E12251362A8D}"/>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55D0361-4D47-B762-2335-147E4E24B7F6}"/>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2DC6C84F-5ADA-F200-228E-9B149641E7AE}"/>
              </a:ext>
            </a:extLst>
          </p:cNvPr>
          <p:cNvGrpSpPr/>
          <p:nvPr/>
        </p:nvGrpSpPr>
        <p:grpSpPr>
          <a:xfrm>
            <a:off x="533303" y="4098589"/>
            <a:ext cx="2036973" cy="1842849"/>
            <a:chOff x="709634" y="4532234"/>
            <a:chExt cx="1641950" cy="1485472"/>
          </a:xfrm>
        </p:grpSpPr>
        <p:sp>
          <p:nvSpPr>
            <p:cNvPr id="254" name="Parallelogram 253">
              <a:extLst>
                <a:ext uri="{FF2B5EF4-FFF2-40B4-BE49-F238E27FC236}">
                  <a16:creationId xmlns:a16="http://schemas.microsoft.com/office/drawing/2014/main" id="{DD94E2B6-FB30-EB7B-B59B-4B58CA691237}"/>
                </a:ext>
              </a:extLst>
            </p:cNvPr>
            <p:cNvSpPr/>
            <p:nvPr/>
          </p:nvSpPr>
          <p:spPr>
            <a:xfrm rot="5400000">
              <a:off x="952922" y="5299663"/>
              <a:ext cx="708102" cy="323294"/>
            </a:xfrm>
            <a:prstGeom prst="parallelogram">
              <a:avLst>
                <a:gd name="adj" fmla="val 49928"/>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5" name="Freeform: Shape 514">
              <a:extLst>
                <a:ext uri="{FF2B5EF4-FFF2-40B4-BE49-F238E27FC236}">
                  <a16:creationId xmlns:a16="http://schemas.microsoft.com/office/drawing/2014/main" id="{5D42C4D4-9EA6-9B66-9512-7A345FE11E29}"/>
                </a:ext>
              </a:extLst>
            </p:cNvPr>
            <p:cNvSpPr/>
            <p:nvPr/>
          </p:nvSpPr>
          <p:spPr>
            <a:xfrm rot="151912" flipH="1">
              <a:off x="763336" y="5323002"/>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51000">
                  <a:schemeClr val="accent4">
                    <a:lumMod val="75000"/>
                  </a:schemeClr>
                </a:gs>
                <a:gs pos="15000">
                  <a:schemeClr val="tx2">
                    <a:lumMod val="25000"/>
                    <a:lumOff val="75000"/>
                  </a:schemeClr>
                </a:gs>
              </a:gsLst>
              <a:lin ang="0" scaled="0"/>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6" name="Oval 255">
              <a:extLst>
                <a:ext uri="{FF2B5EF4-FFF2-40B4-BE49-F238E27FC236}">
                  <a16:creationId xmlns:a16="http://schemas.microsoft.com/office/drawing/2014/main" id="{132C4CD1-332E-9282-6CF0-C7D0D442345A}"/>
                </a:ext>
              </a:extLst>
            </p:cNvPr>
            <p:cNvSpPr/>
            <p:nvPr/>
          </p:nvSpPr>
          <p:spPr>
            <a:xfrm flipH="1">
              <a:off x="2057263" y="52775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7" name="Oval 256">
              <a:extLst>
                <a:ext uri="{FF2B5EF4-FFF2-40B4-BE49-F238E27FC236}">
                  <a16:creationId xmlns:a16="http://schemas.microsoft.com/office/drawing/2014/main" id="{BCAFB002-14F1-5EA3-82EA-3048DF84C972}"/>
                </a:ext>
              </a:extLst>
            </p:cNvPr>
            <p:cNvSpPr/>
            <p:nvPr/>
          </p:nvSpPr>
          <p:spPr>
            <a:xfrm flipH="1">
              <a:off x="1849131" y="5383802"/>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8" name="Oval 257">
              <a:extLst>
                <a:ext uri="{FF2B5EF4-FFF2-40B4-BE49-F238E27FC236}">
                  <a16:creationId xmlns:a16="http://schemas.microsoft.com/office/drawing/2014/main" id="{39787D81-1BF1-13C0-5037-C7D65649FDEA}"/>
                </a:ext>
              </a:extLst>
            </p:cNvPr>
            <p:cNvSpPr/>
            <p:nvPr/>
          </p:nvSpPr>
          <p:spPr>
            <a:xfrm flipH="1">
              <a:off x="1232310" y="573566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9" name="Parallelogram 258">
              <a:extLst>
                <a:ext uri="{FF2B5EF4-FFF2-40B4-BE49-F238E27FC236}">
                  <a16:creationId xmlns:a16="http://schemas.microsoft.com/office/drawing/2014/main" id="{DAB082CB-A656-4A29-1294-C4BA87400947}"/>
                </a:ext>
              </a:extLst>
            </p:cNvPr>
            <p:cNvSpPr/>
            <p:nvPr/>
          </p:nvSpPr>
          <p:spPr>
            <a:xfrm rot="16200000" flipH="1">
              <a:off x="1487408" y="5474878"/>
              <a:ext cx="331354" cy="360175"/>
            </a:xfrm>
            <a:prstGeom prst="parallelogram">
              <a:avLst>
                <a:gd name="adj" fmla="val 62434"/>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0" name="Parallelogram 259">
              <a:extLst>
                <a:ext uri="{FF2B5EF4-FFF2-40B4-BE49-F238E27FC236}">
                  <a16:creationId xmlns:a16="http://schemas.microsoft.com/office/drawing/2014/main" id="{D6C48C35-8D8A-7014-286C-1B8023824E91}"/>
                </a:ext>
              </a:extLst>
            </p:cNvPr>
            <p:cNvSpPr/>
            <p:nvPr/>
          </p:nvSpPr>
          <p:spPr>
            <a:xfrm rot="16200000" flipH="1">
              <a:off x="1032324" y="5490556"/>
              <a:ext cx="472906" cy="370812"/>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1" name="Parallelogram 260">
              <a:extLst>
                <a:ext uri="{FF2B5EF4-FFF2-40B4-BE49-F238E27FC236}">
                  <a16:creationId xmlns:a16="http://schemas.microsoft.com/office/drawing/2014/main" id="{97AB4174-B5EE-5CCD-1BC2-D17D777C68F4}"/>
                </a:ext>
              </a:extLst>
            </p:cNvPr>
            <p:cNvSpPr/>
            <p:nvPr/>
          </p:nvSpPr>
          <p:spPr>
            <a:xfrm rot="5400000">
              <a:off x="663084" y="5601426"/>
              <a:ext cx="512728" cy="319832"/>
            </a:xfrm>
            <a:prstGeom prst="parallelogram">
              <a:avLst>
                <a:gd name="adj" fmla="val 4992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2" name="Parallelogram 261">
              <a:extLst>
                <a:ext uri="{FF2B5EF4-FFF2-40B4-BE49-F238E27FC236}">
                  <a16:creationId xmlns:a16="http://schemas.microsoft.com/office/drawing/2014/main" id="{82E532D2-1D80-153B-A48B-BDA7F44C1852}"/>
                </a:ext>
              </a:extLst>
            </p:cNvPr>
            <p:cNvSpPr/>
            <p:nvPr/>
          </p:nvSpPr>
          <p:spPr>
            <a:xfrm rot="1590108">
              <a:off x="869565" y="5172670"/>
              <a:ext cx="546260" cy="300551"/>
            </a:xfrm>
            <a:prstGeom prst="parallelogram">
              <a:avLst>
                <a:gd name="adj" fmla="val 68266"/>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66" name="Straight Connector 265">
              <a:extLst>
                <a:ext uri="{FF2B5EF4-FFF2-40B4-BE49-F238E27FC236}">
                  <a16:creationId xmlns:a16="http://schemas.microsoft.com/office/drawing/2014/main" id="{75960AA8-A36A-69DD-8BCE-415293BA618B}"/>
                </a:ext>
              </a:extLst>
            </p:cNvPr>
            <p:cNvCxnSpPr>
              <a:cxnSpLocks/>
            </p:cNvCxnSpPr>
            <p:nvPr/>
          </p:nvCxnSpPr>
          <p:spPr>
            <a:xfrm flipH="1">
              <a:off x="762183" y="5335565"/>
              <a:ext cx="72995" cy="16864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267" name="Parallelogram 266">
              <a:extLst>
                <a:ext uri="{FF2B5EF4-FFF2-40B4-BE49-F238E27FC236}">
                  <a16:creationId xmlns:a16="http://schemas.microsoft.com/office/drawing/2014/main" id="{657A3833-004A-57D5-1A95-87CA0E990D0A}"/>
                </a:ext>
              </a:extLst>
            </p:cNvPr>
            <p:cNvSpPr/>
            <p:nvPr/>
          </p:nvSpPr>
          <p:spPr>
            <a:xfrm rot="16200000" flipH="1">
              <a:off x="1258376" y="5344330"/>
              <a:ext cx="231198" cy="160416"/>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8" name="Oval 267">
              <a:extLst>
                <a:ext uri="{FF2B5EF4-FFF2-40B4-BE49-F238E27FC236}">
                  <a16:creationId xmlns:a16="http://schemas.microsoft.com/office/drawing/2014/main" id="{692E68D4-9BBD-F270-BFB4-A72DCC766AB4}"/>
                </a:ext>
              </a:extLst>
            </p:cNvPr>
            <p:cNvSpPr/>
            <p:nvPr/>
          </p:nvSpPr>
          <p:spPr>
            <a:xfrm flipH="1">
              <a:off x="1902562" y="5389745"/>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9" name="Oval 268">
              <a:extLst>
                <a:ext uri="{FF2B5EF4-FFF2-40B4-BE49-F238E27FC236}">
                  <a16:creationId xmlns:a16="http://schemas.microsoft.com/office/drawing/2014/main" id="{0224CA1B-A688-08AF-120B-D719AA31270D}"/>
                </a:ext>
              </a:extLst>
            </p:cNvPr>
            <p:cNvSpPr/>
            <p:nvPr/>
          </p:nvSpPr>
          <p:spPr>
            <a:xfrm flipH="1">
              <a:off x="2097934" y="528094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0" name="Oval 269">
              <a:extLst>
                <a:ext uri="{FF2B5EF4-FFF2-40B4-BE49-F238E27FC236}">
                  <a16:creationId xmlns:a16="http://schemas.microsoft.com/office/drawing/2014/main" id="{604995D2-008F-93BE-A0BC-8CFB0F227EEE}"/>
                </a:ext>
              </a:extLst>
            </p:cNvPr>
            <p:cNvSpPr/>
            <p:nvPr/>
          </p:nvSpPr>
          <p:spPr>
            <a:xfrm rot="10339061" flipV="1">
              <a:off x="1259028" y="573359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1" name="Parallelogram 270">
              <a:extLst>
                <a:ext uri="{FF2B5EF4-FFF2-40B4-BE49-F238E27FC236}">
                  <a16:creationId xmlns:a16="http://schemas.microsoft.com/office/drawing/2014/main" id="{350B648B-A108-477B-0AF8-2A5B070BA0CE}"/>
                </a:ext>
              </a:extLst>
            </p:cNvPr>
            <p:cNvSpPr/>
            <p:nvPr/>
          </p:nvSpPr>
          <p:spPr>
            <a:xfrm rot="16200000" flipH="1">
              <a:off x="1062945" y="5856925"/>
              <a:ext cx="180000" cy="141090"/>
            </a:xfrm>
            <a:prstGeom prst="parallelogram">
              <a:avLst>
                <a:gd name="adj" fmla="val 57355"/>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72" name="Straight Connector 271">
              <a:extLst>
                <a:ext uri="{FF2B5EF4-FFF2-40B4-BE49-F238E27FC236}">
                  <a16:creationId xmlns:a16="http://schemas.microsoft.com/office/drawing/2014/main" id="{314532D5-0F82-2E84-0512-0E85C250B6E8}"/>
                </a:ext>
              </a:extLst>
            </p:cNvPr>
            <p:cNvCxnSpPr>
              <a:cxnSpLocks/>
            </p:cNvCxnSpPr>
            <p:nvPr/>
          </p:nvCxnSpPr>
          <p:spPr>
            <a:xfrm>
              <a:off x="759532" y="5504975"/>
              <a:ext cx="316213" cy="147564"/>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C536F736-9392-E652-442F-57B68ECE3B5D}"/>
                </a:ext>
              </a:extLst>
            </p:cNvPr>
            <p:cNvCxnSpPr>
              <a:cxnSpLocks/>
            </p:cNvCxnSpPr>
            <p:nvPr/>
          </p:nvCxnSpPr>
          <p:spPr>
            <a:xfrm>
              <a:off x="833532" y="5344609"/>
              <a:ext cx="302297" cy="14082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58" name="Group 357">
              <a:extLst>
                <a:ext uri="{FF2B5EF4-FFF2-40B4-BE49-F238E27FC236}">
                  <a16:creationId xmlns:a16="http://schemas.microsoft.com/office/drawing/2014/main" id="{667EDAA1-5737-0AD5-6DA7-765F2D1E7218}"/>
                </a:ext>
              </a:extLst>
            </p:cNvPr>
            <p:cNvGrpSpPr/>
            <p:nvPr/>
          </p:nvGrpSpPr>
          <p:grpSpPr>
            <a:xfrm flipH="1">
              <a:off x="1081378" y="5404553"/>
              <a:ext cx="214048" cy="255496"/>
              <a:chOff x="9819943" y="2983395"/>
              <a:chExt cx="214048" cy="255496"/>
            </a:xfrm>
          </p:grpSpPr>
          <p:cxnSp>
            <p:nvCxnSpPr>
              <p:cNvPr id="393" name="Straight Connector 392">
                <a:extLst>
                  <a:ext uri="{FF2B5EF4-FFF2-40B4-BE49-F238E27FC236}">
                    <a16:creationId xmlns:a16="http://schemas.microsoft.com/office/drawing/2014/main" id="{AA23F1CD-E9E0-67B1-1824-3718FE8975C5}"/>
                  </a:ext>
                </a:extLst>
              </p:cNvPr>
              <p:cNvCxnSpPr>
                <a:cxnSpLocks/>
              </p:cNvCxnSpPr>
              <p:nvPr/>
            </p:nvCxnSpPr>
            <p:spPr>
              <a:xfrm>
                <a:off x="9977662" y="3068028"/>
                <a:ext cx="56329" cy="170863"/>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AEBAAB84-1737-219A-56B3-3542B325C60E}"/>
                  </a:ext>
                </a:extLst>
              </p:cNvPr>
              <p:cNvCxnSpPr>
                <a:cxnSpLocks/>
              </p:cNvCxnSpPr>
              <p:nvPr/>
            </p:nvCxnSpPr>
            <p:spPr>
              <a:xfrm>
                <a:off x="9825607" y="2983395"/>
                <a:ext cx="3220" cy="141129"/>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325BE3F3-D6A8-468F-7DB4-648933880D79}"/>
                  </a:ext>
                </a:extLst>
              </p:cNvPr>
              <p:cNvCxnSpPr>
                <a:cxnSpLocks/>
              </p:cNvCxnSpPr>
              <p:nvPr/>
            </p:nvCxnSpPr>
            <p:spPr>
              <a:xfrm>
                <a:off x="9819943" y="2983535"/>
                <a:ext cx="161475" cy="88248"/>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a:extLst>
                  <a:ext uri="{FF2B5EF4-FFF2-40B4-BE49-F238E27FC236}">
                    <a16:creationId xmlns:a16="http://schemas.microsoft.com/office/drawing/2014/main" id="{1B3FC001-6009-F922-AC6C-1B7AD76E7348}"/>
                  </a:ext>
                </a:extLst>
              </p:cNvPr>
              <p:cNvCxnSpPr>
                <a:cxnSpLocks/>
              </p:cNvCxnSpPr>
              <p:nvPr/>
            </p:nvCxnSpPr>
            <p:spPr>
              <a:xfrm flipH="1" flipV="1">
                <a:off x="9831208" y="3124356"/>
                <a:ext cx="202783" cy="10702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71" name="Parallelogram 370">
              <a:extLst>
                <a:ext uri="{FF2B5EF4-FFF2-40B4-BE49-F238E27FC236}">
                  <a16:creationId xmlns:a16="http://schemas.microsoft.com/office/drawing/2014/main" id="{27543194-32A0-A3C5-F157-5C5EADF129AB}"/>
                </a:ext>
              </a:extLst>
            </p:cNvPr>
            <p:cNvSpPr/>
            <p:nvPr/>
          </p:nvSpPr>
          <p:spPr>
            <a:xfrm rot="1590108">
              <a:off x="1283378" y="4532234"/>
              <a:ext cx="928156" cy="824437"/>
            </a:xfrm>
            <a:prstGeom prst="parallelogram">
              <a:avLst>
                <a:gd name="adj" fmla="val 68266"/>
              </a:avLst>
            </a:prstGeom>
            <a:solidFill>
              <a:schemeClr val="accent1"/>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2" name="Parallelogram 381">
              <a:extLst>
                <a:ext uri="{FF2B5EF4-FFF2-40B4-BE49-F238E27FC236}">
                  <a16:creationId xmlns:a16="http://schemas.microsoft.com/office/drawing/2014/main" id="{32233AA2-2B27-43CB-83BF-D6C46C2B0978}"/>
                </a:ext>
              </a:extLst>
            </p:cNvPr>
            <p:cNvSpPr/>
            <p:nvPr/>
          </p:nvSpPr>
          <p:spPr>
            <a:xfrm rot="5400000">
              <a:off x="798674" y="5635023"/>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3" name="Arc 382">
              <a:extLst>
                <a:ext uri="{FF2B5EF4-FFF2-40B4-BE49-F238E27FC236}">
                  <a16:creationId xmlns:a16="http://schemas.microsoft.com/office/drawing/2014/main" id="{2B1E5416-F5D8-ADE4-D853-C8F15EC3DB04}"/>
                </a:ext>
              </a:extLst>
            </p:cNvPr>
            <p:cNvSpPr/>
            <p:nvPr/>
          </p:nvSpPr>
          <p:spPr>
            <a:xfrm rot="1657122" flipH="1">
              <a:off x="709635" y="5753431"/>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4" name="Parallelogram 383">
              <a:extLst>
                <a:ext uri="{FF2B5EF4-FFF2-40B4-BE49-F238E27FC236}">
                  <a16:creationId xmlns:a16="http://schemas.microsoft.com/office/drawing/2014/main" id="{B3D5E4DE-5C16-3D78-CF82-E871F658AA33}"/>
                </a:ext>
              </a:extLst>
            </p:cNvPr>
            <p:cNvSpPr/>
            <p:nvPr/>
          </p:nvSpPr>
          <p:spPr>
            <a:xfrm rot="5400000">
              <a:off x="922506" y="5757351"/>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5" name="Parallelogram 384">
              <a:extLst>
                <a:ext uri="{FF2B5EF4-FFF2-40B4-BE49-F238E27FC236}">
                  <a16:creationId xmlns:a16="http://schemas.microsoft.com/office/drawing/2014/main" id="{DCEA7FF8-8EC8-E7A0-A1AB-4EC6F859B231}"/>
                </a:ext>
              </a:extLst>
            </p:cNvPr>
            <p:cNvSpPr/>
            <p:nvPr/>
          </p:nvSpPr>
          <p:spPr>
            <a:xfrm rot="5400000">
              <a:off x="804903" y="5696200"/>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6" name="Arc 385">
              <a:extLst>
                <a:ext uri="{FF2B5EF4-FFF2-40B4-BE49-F238E27FC236}">
                  <a16:creationId xmlns:a16="http://schemas.microsoft.com/office/drawing/2014/main" id="{DF9468AF-3A7B-F747-2D0A-070756915F03}"/>
                </a:ext>
              </a:extLst>
            </p:cNvPr>
            <p:cNvSpPr/>
            <p:nvPr/>
          </p:nvSpPr>
          <p:spPr>
            <a:xfrm rot="1657122" flipH="1">
              <a:off x="709635" y="58490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7" name="Arc 386">
              <a:extLst>
                <a:ext uri="{FF2B5EF4-FFF2-40B4-BE49-F238E27FC236}">
                  <a16:creationId xmlns:a16="http://schemas.microsoft.com/office/drawing/2014/main" id="{793944B0-19E6-7B66-B060-216370B0EE04}"/>
                </a:ext>
              </a:extLst>
            </p:cNvPr>
            <p:cNvSpPr/>
            <p:nvPr/>
          </p:nvSpPr>
          <p:spPr>
            <a:xfrm rot="1657122" flipH="1">
              <a:off x="709634" y="5836040"/>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8" name="Arc 387">
              <a:extLst>
                <a:ext uri="{FF2B5EF4-FFF2-40B4-BE49-F238E27FC236}">
                  <a16:creationId xmlns:a16="http://schemas.microsoft.com/office/drawing/2014/main" id="{512D6A15-F3DC-79D8-92EE-C5FA8E289CB0}"/>
                </a:ext>
              </a:extLst>
            </p:cNvPr>
            <p:cNvSpPr/>
            <p:nvPr/>
          </p:nvSpPr>
          <p:spPr>
            <a:xfrm rot="1657122" flipH="1">
              <a:off x="709638" y="582028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9" name="Arc 388">
              <a:extLst>
                <a:ext uri="{FF2B5EF4-FFF2-40B4-BE49-F238E27FC236}">
                  <a16:creationId xmlns:a16="http://schemas.microsoft.com/office/drawing/2014/main" id="{DD99A8C7-94D5-FA22-6782-53A44D58D4CF}"/>
                </a:ext>
              </a:extLst>
            </p:cNvPr>
            <p:cNvSpPr/>
            <p:nvPr/>
          </p:nvSpPr>
          <p:spPr>
            <a:xfrm rot="1657122" flipH="1">
              <a:off x="709638" y="580453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5" name="Parallelogram 264">
              <a:extLst>
                <a:ext uri="{FF2B5EF4-FFF2-40B4-BE49-F238E27FC236}">
                  <a16:creationId xmlns:a16="http://schemas.microsoft.com/office/drawing/2014/main" id="{5B159F8B-CA8C-7C24-C4B2-D88D92738159}"/>
                </a:ext>
              </a:extLst>
            </p:cNvPr>
            <p:cNvSpPr/>
            <p:nvPr/>
          </p:nvSpPr>
          <p:spPr>
            <a:xfrm rot="16200000" flipH="1">
              <a:off x="1458419" y="4797215"/>
              <a:ext cx="907743" cy="878587"/>
            </a:xfrm>
            <a:prstGeom prst="parallelogram">
              <a:avLst>
                <a:gd name="adj" fmla="val 55388"/>
              </a:avLst>
            </a:prstGeom>
            <a:gradFill>
              <a:gsLst>
                <a:gs pos="0">
                  <a:schemeClr val="accent3"/>
                </a:gs>
                <a:gs pos="49000">
                  <a:srgbClr val="60A899"/>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90" name="Group 389">
            <a:extLst>
              <a:ext uri="{FF2B5EF4-FFF2-40B4-BE49-F238E27FC236}">
                <a16:creationId xmlns:a16="http://schemas.microsoft.com/office/drawing/2014/main" id="{D0DC10A9-7298-459B-B8C5-93D4E0339FE9}"/>
              </a:ext>
            </a:extLst>
          </p:cNvPr>
          <p:cNvGrpSpPr/>
          <p:nvPr/>
        </p:nvGrpSpPr>
        <p:grpSpPr>
          <a:xfrm>
            <a:off x="5274591" y="710994"/>
            <a:ext cx="1287865" cy="1539429"/>
            <a:chOff x="5274591" y="710994"/>
            <a:chExt cx="1287865" cy="1539429"/>
          </a:xfrm>
        </p:grpSpPr>
        <p:sp>
          <p:nvSpPr>
            <p:cNvPr id="391" name="Rectangle 390">
              <a:extLst>
                <a:ext uri="{FF2B5EF4-FFF2-40B4-BE49-F238E27FC236}">
                  <a16:creationId xmlns:a16="http://schemas.microsoft.com/office/drawing/2014/main" id="{099713BD-90EA-4CB6-9DE5-963B1F3241AA}"/>
                </a:ext>
              </a:extLst>
            </p:cNvPr>
            <p:cNvSpPr/>
            <p:nvPr/>
          </p:nvSpPr>
          <p:spPr>
            <a:xfrm>
              <a:off x="6223597" y="2113511"/>
              <a:ext cx="338859" cy="13691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2" name="Rectangle 391">
              <a:extLst>
                <a:ext uri="{FF2B5EF4-FFF2-40B4-BE49-F238E27FC236}">
                  <a16:creationId xmlns:a16="http://schemas.microsoft.com/office/drawing/2014/main" id="{C7ED3461-2910-4E45-BE01-EF8C86A662D5}"/>
                </a:ext>
              </a:extLst>
            </p:cNvPr>
            <p:cNvSpPr/>
            <p:nvPr/>
          </p:nvSpPr>
          <p:spPr>
            <a:xfrm rot="18489545">
              <a:off x="6307559" y="2086565"/>
              <a:ext cx="171553" cy="67195"/>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7" name="Straight Connector 396">
              <a:extLst>
                <a:ext uri="{FF2B5EF4-FFF2-40B4-BE49-F238E27FC236}">
                  <a16:creationId xmlns:a16="http://schemas.microsoft.com/office/drawing/2014/main" id="{13BB9C82-5E53-4A21-ADAC-934CC62EEAC6}"/>
                </a:ext>
              </a:extLst>
            </p:cNvPr>
            <p:cNvCxnSpPr>
              <a:cxnSpLocks/>
            </p:cNvCxnSpPr>
            <p:nvPr/>
          </p:nvCxnSpPr>
          <p:spPr>
            <a:xfrm>
              <a:off x="5304732" y="760601"/>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8" name="Rectangle: Rounded Corners 397">
              <a:extLst>
                <a:ext uri="{FF2B5EF4-FFF2-40B4-BE49-F238E27FC236}">
                  <a16:creationId xmlns:a16="http://schemas.microsoft.com/office/drawing/2014/main" id="{9A322CAE-7010-4C70-9E49-D3799C423882}"/>
                </a:ext>
              </a:extLst>
            </p:cNvPr>
            <p:cNvSpPr/>
            <p:nvPr/>
          </p:nvSpPr>
          <p:spPr>
            <a:xfrm flipH="1">
              <a:off x="5274591" y="710994"/>
              <a:ext cx="43200" cy="162000"/>
            </a:xfrm>
            <a:prstGeom prst="roundRect">
              <a:avLst>
                <a:gd name="adj" fmla="val 50000"/>
              </a:avLst>
            </a:prstGeom>
            <a:solidFill>
              <a:srgbClr val="CBE8E1"/>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Rectangle: Rounded Corners 399">
              <a:extLst>
                <a:ext uri="{FF2B5EF4-FFF2-40B4-BE49-F238E27FC236}">
                  <a16:creationId xmlns:a16="http://schemas.microsoft.com/office/drawing/2014/main" id="{3051E80B-87DE-4FC2-AF16-1F1CB9DEB19E}"/>
                </a:ext>
              </a:extLst>
            </p:cNvPr>
            <p:cNvSpPr/>
            <p:nvPr/>
          </p:nvSpPr>
          <p:spPr>
            <a:xfrm flipH="1">
              <a:off x="6335042" y="1978532"/>
              <a:ext cx="43200" cy="162000"/>
            </a:xfrm>
            <a:prstGeom prst="roundRect">
              <a:avLst>
                <a:gd name="adj" fmla="val 50000"/>
              </a:avLst>
            </a:prstGeom>
            <a:solidFill>
              <a:srgbClr val="E2E2E2"/>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01" name="Straight Connector 400">
            <a:extLst>
              <a:ext uri="{FF2B5EF4-FFF2-40B4-BE49-F238E27FC236}">
                <a16:creationId xmlns:a16="http://schemas.microsoft.com/office/drawing/2014/main" id="{8DA2ECE6-B2FB-4B01-992D-3E8E3B3AB44B}"/>
              </a:ext>
            </a:extLst>
          </p:cNvPr>
          <p:cNvCxnSpPr>
            <a:cxnSpLocks/>
          </p:cNvCxnSpPr>
          <p:nvPr/>
        </p:nvCxnSpPr>
        <p:spPr>
          <a:xfrm>
            <a:off x="5296191" y="710994"/>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1" name="Rectangle 460">
            <a:extLst>
              <a:ext uri="{FF2B5EF4-FFF2-40B4-BE49-F238E27FC236}">
                <a16:creationId xmlns:a16="http://schemas.microsoft.com/office/drawing/2014/main" id="{CFABF157-1442-47C7-BAF4-27DF759894CE}"/>
              </a:ext>
            </a:extLst>
          </p:cNvPr>
          <p:cNvSpPr/>
          <p:nvPr/>
        </p:nvSpPr>
        <p:spPr>
          <a:xfrm>
            <a:off x="5082617" y="2546013"/>
            <a:ext cx="161228" cy="308105"/>
          </a:xfrm>
          <a:prstGeom prst="rect">
            <a:avLst/>
          </a:prstGeom>
          <a:solidFill>
            <a:schemeClr val="accent3"/>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Direct Access Storage 10">
            <a:extLst>
              <a:ext uri="{FF2B5EF4-FFF2-40B4-BE49-F238E27FC236}">
                <a16:creationId xmlns:a16="http://schemas.microsoft.com/office/drawing/2014/main" id="{568D5317-A719-4A54-98D4-5530CBD9C899}"/>
              </a:ext>
            </a:extLst>
          </p:cNvPr>
          <p:cNvSpPr/>
          <p:nvPr/>
        </p:nvSpPr>
        <p:spPr>
          <a:xfrm>
            <a:off x="5035972" y="2794198"/>
            <a:ext cx="421021" cy="79844"/>
          </a:xfrm>
          <a:prstGeom prst="flowChartMagneticDrum">
            <a:avLst/>
          </a:prstGeom>
          <a:ln w="6350"/>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Rectangle 402">
            <a:hlinkHover r:id="rId5" action="ppaction://hlinksldjump"/>
            <a:extLst>
              <a:ext uri="{FF2B5EF4-FFF2-40B4-BE49-F238E27FC236}">
                <a16:creationId xmlns:a16="http://schemas.microsoft.com/office/drawing/2014/main" id="{FAC6925E-AE80-4421-8FCF-0A1419D30257}"/>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TextBox 373">
            <a:hlinkClick r:id="" action="ppaction://hlinkshowjump?jump=nextslide"/>
            <a:extLst>
              <a:ext uri="{FF2B5EF4-FFF2-40B4-BE49-F238E27FC236}">
                <a16:creationId xmlns:a16="http://schemas.microsoft.com/office/drawing/2014/main" id="{7722694E-4000-430A-946D-4DF625638BA2}"/>
              </a:ext>
            </a:extLst>
          </p:cNvPr>
          <p:cNvSpPr txBox="1"/>
          <p:nvPr/>
        </p:nvSpPr>
        <p:spPr>
          <a:xfrm>
            <a:off x="6584841" y="3128765"/>
            <a:ext cx="891591" cy="323165"/>
          </a:xfrm>
          <a:prstGeom prst="rect">
            <a:avLst/>
          </a:prstGeom>
          <a:solidFill>
            <a:schemeClr val="bg1"/>
          </a:solidFill>
        </p:spPr>
        <p:txBody>
          <a:bodyPr wrap="none" rtlCol="0">
            <a:spAutoFit/>
          </a:bodyPr>
          <a:lstStyle/>
          <a:p>
            <a:r>
              <a:rPr lang="en-GB" sz="1500" dirty="0"/>
              <a:t>Storage</a:t>
            </a:r>
          </a:p>
        </p:txBody>
      </p:sp>
      <p:pic>
        <p:nvPicPr>
          <p:cNvPr id="402" name="Graphic 401" descr="Magnifying glass with solid fill">
            <a:hlinkClick r:id="" action="ppaction://hlinkshowjump?jump=nextslide"/>
            <a:extLst>
              <a:ext uri="{FF2B5EF4-FFF2-40B4-BE49-F238E27FC236}">
                <a16:creationId xmlns:a16="http://schemas.microsoft.com/office/drawing/2014/main" id="{29DB6AE6-9D01-4C9B-B019-09C4B1A185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00775" y="2886278"/>
            <a:ext cx="900000" cy="900000"/>
          </a:xfrm>
          <a:prstGeom prst="rect">
            <a:avLst/>
          </a:prstGeom>
        </p:spPr>
      </p:pic>
      <p:sp>
        <p:nvSpPr>
          <p:cNvPr id="404" name="Oval 403">
            <a:hlinkClick r:id="" action="ppaction://hlinkshowjump?jump=nextslide"/>
            <a:extLst>
              <a:ext uri="{FF2B5EF4-FFF2-40B4-BE49-F238E27FC236}">
                <a16:creationId xmlns:a16="http://schemas.microsoft.com/office/drawing/2014/main" id="{C38F3B92-2835-49CF-83D9-9004D20C7696}"/>
              </a:ext>
            </a:extLst>
          </p:cNvPr>
          <p:cNvSpPr/>
          <p:nvPr/>
        </p:nvSpPr>
        <p:spPr>
          <a:xfrm>
            <a:off x="5918699" y="2737492"/>
            <a:ext cx="1239454" cy="103812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Title 1">
            <a:extLst>
              <a:ext uri="{FF2B5EF4-FFF2-40B4-BE49-F238E27FC236}">
                <a16:creationId xmlns:a16="http://schemas.microsoft.com/office/drawing/2014/main" id="{E339056E-1680-4FF6-AA30-D70DF7E080B7}"/>
              </a:ext>
            </a:extLst>
          </p:cNvPr>
          <p:cNvSpPr>
            <a:spLocks noGrp="1"/>
          </p:cNvSpPr>
          <p:nvPr>
            <p:ph type="title"/>
          </p:nvPr>
        </p:nvSpPr>
        <p:spPr>
          <a:xfrm>
            <a:off x="356420" y="365125"/>
            <a:ext cx="4367531" cy="743149"/>
          </a:xfrm>
        </p:spPr>
        <p:txBody>
          <a:bodyPr>
            <a:noAutofit/>
          </a:bodyPr>
          <a:lstStyle/>
          <a:p>
            <a:r>
              <a:rPr lang="en-GB" dirty="0"/>
              <a:t>Explore the picture for information</a:t>
            </a:r>
          </a:p>
        </p:txBody>
      </p:sp>
      <p:sp>
        <p:nvSpPr>
          <p:cNvPr id="406" name="TextBox 405">
            <a:extLst>
              <a:ext uri="{FF2B5EF4-FFF2-40B4-BE49-F238E27FC236}">
                <a16:creationId xmlns:a16="http://schemas.microsoft.com/office/drawing/2014/main" id="{2C443817-013A-48A5-84E8-A32E856A90A3}"/>
              </a:ext>
            </a:extLst>
          </p:cNvPr>
          <p:cNvSpPr txBox="1"/>
          <p:nvPr/>
        </p:nvSpPr>
        <p:spPr>
          <a:xfrm>
            <a:off x="356420" y="1333794"/>
            <a:ext cx="2571228" cy="276999"/>
          </a:xfrm>
          <a:prstGeom prst="rect">
            <a:avLst/>
          </a:prstGeom>
          <a:noFill/>
        </p:spPr>
        <p:txBody>
          <a:bodyPr wrap="square" rtlCol="0">
            <a:spAutoFit/>
          </a:bodyPr>
          <a:lstStyle/>
          <a:p>
            <a:r>
              <a:rPr lang="en-GB" sz="1200" dirty="0"/>
              <a:t>There are 8 features to explore</a:t>
            </a:r>
          </a:p>
        </p:txBody>
      </p:sp>
    </p:spTree>
    <p:custDataLst>
      <p:tags r:id="rId1"/>
    </p:custDataLst>
    <p:extLst>
      <p:ext uri="{BB962C8B-B14F-4D97-AF65-F5344CB8AC3E}">
        <p14:creationId xmlns:p14="http://schemas.microsoft.com/office/powerpoint/2010/main" val="1489821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E4C946-DA32-0293-A9AE-A07BDC02B2CA}"/>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120" name="Rectangle 119">
            <a:extLst>
              <a:ext uri="{FF2B5EF4-FFF2-40B4-BE49-F238E27FC236}">
                <a16:creationId xmlns:a16="http://schemas.microsoft.com/office/drawing/2014/main" id="{5F5EB81C-CE81-4899-969A-239B67CF61C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1220164" y="641854"/>
            <a:ext cx="8181833" cy="557429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12D3569F-2FCD-479C-8E8C-B9D20DB12556}"/>
              </a:ext>
            </a:extLst>
          </p:cNvPr>
          <p:cNvSpPr/>
          <p:nvPr/>
        </p:nvSpPr>
        <p:spPr>
          <a:xfrm>
            <a:off x="6645027" y="266791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5D9FC78-2756-2A7D-573F-A66A245E959D}"/>
              </a:ext>
            </a:extLst>
          </p:cNvPr>
          <p:cNvSpPr/>
          <p:nvPr/>
        </p:nvSpPr>
        <p:spPr>
          <a:xfrm>
            <a:off x="8028388"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58C7D39-DDDA-E0BB-9933-4FACC8FD23A8}"/>
              </a:ext>
            </a:extLst>
          </p:cNvPr>
          <p:cNvSpPr/>
          <p:nvPr/>
        </p:nvSpPr>
        <p:spPr>
          <a:xfrm>
            <a:off x="7346705" y="267465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CF9F1AF6-3A20-9445-ED69-741631C6DDB5}"/>
              </a:ext>
            </a:extLst>
          </p:cNvPr>
          <p:cNvSpPr/>
          <p:nvPr/>
        </p:nvSpPr>
        <p:spPr>
          <a:xfrm>
            <a:off x="7366260" y="3077530"/>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1096BDB-2311-19DD-A98A-C2DF78327A28}"/>
              </a:ext>
            </a:extLst>
          </p:cNvPr>
          <p:cNvSpPr/>
          <p:nvPr/>
        </p:nvSpPr>
        <p:spPr>
          <a:xfrm>
            <a:off x="8044830" y="3069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C0EC47C3-1E4E-3BF3-05D2-C63FC8177C74}"/>
              </a:ext>
            </a:extLst>
          </p:cNvPr>
          <p:cNvSpPr/>
          <p:nvPr/>
        </p:nvSpPr>
        <p:spPr>
          <a:xfrm>
            <a:off x="8718964" y="3480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BEA2133F-813D-DFA7-8E2A-454023EC3639}"/>
              </a:ext>
            </a:extLst>
          </p:cNvPr>
          <p:cNvSpPr/>
          <p:nvPr/>
        </p:nvSpPr>
        <p:spPr>
          <a:xfrm>
            <a:off x="8092794" y="388258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020C268-3154-50B8-86D7-D006AD54906B}"/>
              </a:ext>
            </a:extLst>
          </p:cNvPr>
          <p:cNvSpPr/>
          <p:nvPr/>
        </p:nvSpPr>
        <p:spPr>
          <a:xfrm>
            <a:off x="-1260602" y="176106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8B4466A0-893E-BDA8-97CE-D14C0541F299}"/>
              </a:ext>
            </a:extLst>
          </p:cNvPr>
          <p:cNvSpPr/>
          <p:nvPr/>
        </p:nvSpPr>
        <p:spPr>
          <a:xfrm>
            <a:off x="825250" y="282909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extLst>
              <a:ext uri="{FF2B5EF4-FFF2-40B4-BE49-F238E27FC236}">
                <a16:creationId xmlns:a16="http://schemas.microsoft.com/office/drawing/2014/main" id="{CA037264-64D5-FB55-229A-3FB5548C19EA}"/>
              </a:ext>
            </a:extLst>
          </p:cNvPr>
          <p:cNvSpPr/>
          <p:nvPr/>
        </p:nvSpPr>
        <p:spPr>
          <a:xfrm>
            <a:off x="6720574" y="312140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A3F0765-E3D3-9AD5-C91A-B4F9CF92B39B}"/>
              </a:ext>
            </a:extLst>
          </p:cNvPr>
          <p:cNvSpPr/>
          <p:nvPr/>
        </p:nvSpPr>
        <p:spPr>
          <a:xfrm>
            <a:off x="7418660"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AB42396A-6AC8-737B-1EB0-4BA9F742A502}"/>
              </a:ext>
            </a:extLst>
          </p:cNvPr>
          <p:cNvSpPr/>
          <p:nvPr/>
        </p:nvSpPr>
        <p:spPr>
          <a:xfrm>
            <a:off x="5807968" y="2175295"/>
            <a:ext cx="2243726"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07500EDE-5B7E-4D55-9A88-726AC634B524}"/>
              </a:ext>
            </a:extLst>
          </p:cNvPr>
          <p:cNvGrpSpPr/>
          <p:nvPr/>
        </p:nvGrpSpPr>
        <p:grpSpPr>
          <a:xfrm>
            <a:off x="5220855" y="836665"/>
            <a:ext cx="1424172" cy="1183298"/>
            <a:chOff x="5163828" y="778702"/>
            <a:chExt cx="1424172" cy="1183298"/>
          </a:xfrm>
        </p:grpSpPr>
        <p:sp>
          <p:nvSpPr>
            <p:cNvPr id="340" name="Rectangle 339">
              <a:extLst>
                <a:ext uri="{FF2B5EF4-FFF2-40B4-BE49-F238E27FC236}">
                  <a16:creationId xmlns:a16="http://schemas.microsoft.com/office/drawing/2014/main" id="{1A0B9BEB-609A-4528-A9BD-DAC9045A1336}"/>
                </a:ext>
              </a:extLst>
            </p:cNvPr>
            <p:cNvSpPr/>
            <p:nvPr/>
          </p:nvSpPr>
          <p:spPr>
            <a:xfrm>
              <a:off x="6084000" y="185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5B503892-3606-41FD-AAEB-9F6C9983D02A}"/>
                </a:ext>
              </a:extLst>
            </p:cNvPr>
            <p:cNvSpPr/>
            <p:nvPr/>
          </p:nvSpPr>
          <p:spPr>
            <a:xfrm>
              <a:off x="5994000" y="1746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A3651C94-B5D8-4F76-AA9F-4247A3B38EB4}"/>
                </a:ext>
              </a:extLst>
            </p:cNvPr>
            <p:cNvSpPr/>
            <p:nvPr/>
          </p:nvSpPr>
          <p:spPr>
            <a:xfrm>
              <a:off x="5904000" y="1638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38E070EA-BF77-437A-867A-C19048C47CFD}"/>
                </a:ext>
              </a:extLst>
            </p:cNvPr>
            <p:cNvSpPr/>
            <p:nvPr/>
          </p:nvSpPr>
          <p:spPr>
            <a:xfrm>
              <a:off x="5814000" y="1530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C47B6411-40A9-4221-A485-97F7C6711358}"/>
                </a:ext>
              </a:extLst>
            </p:cNvPr>
            <p:cNvSpPr/>
            <p:nvPr/>
          </p:nvSpPr>
          <p:spPr>
            <a:xfrm>
              <a:off x="5724000" y="1422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C5BC5D65-55CE-41BF-8831-DD731FFFC67F}"/>
                </a:ext>
              </a:extLst>
            </p:cNvPr>
            <p:cNvSpPr/>
            <p:nvPr/>
          </p:nvSpPr>
          <p:spPr>
            <a:xfrm>
              <a:off x="5634354" y="131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84E8EE13-5355-420B-86CD-84CA66693234}"/>
                </a:ext>
              </a:extLst>
            </p:cNvPr>
            <p:cNvSpPr/>
            <p:nvPr/>
          </p:nvSpPr>
          <p:spPr>
            <a:xfrm>
              <a:off x="5544000" y="1206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A6FE3FA3-7FB2-4143-ABA5-7214D11FFC09}"/>
                </a:ext>
              </a:extLst>
            </p:cNvPr>
            <p:cNvSpPr/>
            <p:nvPr/>
          </p:nvSpPr>
          <p:spPr>
            <a:xfrm>
              <a:off x="5454000" y="1098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89F75393-C5AF-42BB-AF2D-042D268F9FD1}"/>
                </a:ext>
              </a:extLst>
            </p:cNvPr>
            <p:cNvSpPr/>
            <p:nvPr/>
          </p:nvSpPr>
          <p:spPr>
            <a:xfrm>
              <a:off x="5364000" y="990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6DA77A5E-A936-4D7D-9A69-C32B578D7952}"/>
                </a:ext>
              </a:extLst>
            </p:cNvPr>
            <p:cNvSpPr/>
            <p:nvPr/>
          </p:nvSpPr>
          <p:spPr>
            <a:xfrm>
              <a:off x="5274000" y="882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B382CDE5-5B26-42DE-BA5E-4FAE41D2D19E}"/>
                </a:ext>
              </a:extLst>
            </p:cNvPr>
            <p:cNvSpPr/>
            <p:nvPr/>
          </p:nvSpPr>
          <p:spPr>
            <a:xfrm>
              <a:off x="5163828" y="778702"/>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Parallelogram 22">
            <a:extLst>
              <a:ext uri="{FF2B5EF4-FFF2-40B4-BE49-F238E27FC236}">
                <a16:creationId xmlns:a16="http://schemas.microsoft.com/office/drawing/2014/main" id="{55B997AA-7EAC-4C85-A15B-8D12CC829CAD}"/>
              </a:ext>
            </a:extLst>
          </p:cNvPr>
          <p:cNvSpPr/>
          <p:nvPr/>
        </p:nvSpPr>
        <p:spPr>
          <a:xfrm flipH="1">
            <a:off x="4445106" y="1125684"/>
            <a:ext cx="2665140" cy="683971"/>
          </a:xfrm>
          <a:prstGeom prst="parallelogram">
            <a:avLst>
              <a:gd name="adj" fmla="val 339541"/>
            </a:avLst>
          </a:prstGeom>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8E271D6E-9DAA-41CF-A6B3-F35DF44D8A11}"/>
              </a:ext>
            </a:extLst>
          </p:cNvPr>
          <p:cNvSpPr/>
          <p:nvPr/>
        </p:nvSpPr>
        <p:spPr>
          <a:xfrm>
            <a:off x="6719612" y="2292390"/>
            <a:ext cx="588385" cy="551737"/>
          </a:xfrm>
          <a:prstGeom prst="rect">
            <a:avLst/>
          </a:prstGeom>
          <a:pattFill prst="pct90">
            <a:fgClr>
              <a:schemeClr val="bg1">
                <a:lumMod val="50000"/>
              </a:schemeClr>
            </a:fgClr>
            <a:bgClr>
              <a:schemeClr val="bg1">
                <a:lumMod val="7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4" name="Straight Connector 353">
            <a:extLst>
              <a:ext uri="{FF2B5EF4-FFF2-40B4-BE49-F238E27FC236}">
                <a16:creationId xmlns:a16="http://schemas.microsoft.com/office/drawing/2014/main" id="{61EE6E1B-3FDC-40F4-AC23-A311D5EA9CF2}"/>
              </a:ext>
            </a:extLst>
          </p:cNvPr>
          <p:cNvCxnSpPr>
            <a:cxnSpLocks/>
          </p:cNvCxnSpPr>
          <p:nvPr/>
        </p:nvCxnSpPr>
        <p:spPr>
          <a:xfrm flipV="1">
            <a:off x="7052983" y="2514077"/>
            <a:ext cx="76556" cy="4450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E4CD9C62-0B3B-4D08-907E-9B704DDAB59F}"/>
              </a:ext>
            </a:extLst>
          </p:cNvPr>
          <p:cNvCxnSpPr>
            <a:cxnSpLocks/>
          </p:cNvCxnSpPr>
          <p:nvPr/>
        </p:nvCxnSpPr>
        <p:spPr>
          <a:xfrm flipH="1">
            <a:off x="7153293" y="2218824"/>
            <a:ext cx="0" cy="5102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BABDE5B-A3CB-83C3-8FD8-2F282E2B54DB}"/>
              </a:ext>
            </a:extLst>
          </p:cNvPr>
          <p:cNvSpPr/>
          <p:nvPr/>
        </p:nvSpPr>
        <p:spPr>
          <a:xfrm>
            <a:off x="5168862" y="3221839"/>
            <a:ext cx="478798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E62AD514-E574-43EC-A23A-D81D6064C0C0}"/>
              </a:ext>
            </a:extLst>
          </p:cNvPr>
          <p:cNvSpPr/>
          <p:nvPr/>
        </p:nvSpPr>
        <p:spPr>
          <a:xfrm>
            <a:off x="2393536" y="191680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88FEE54-227D-42FC-9D64-DDC1423806D6}"/>
              </a:ext>
            </a:extLst>
          </p:cNvPr>
          <p:cNvSpPr/>
          <p:nvPr/>
        </p:nvSpPr>
        <p:spPr>
          <a:xfrm>
            <a:off x="3873209" y="1034018"/>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F986D764-0106-45D7-BAA7-B3136B204C2F}"/>
              </a:ext>
            </a:extLst>
          </p:cNvPr>
          <p:cNvSpPr/>
          <p:nvPr/>
        </p:nvSpPr>
        <p:spPr>
          <a:xfrm>
            <a:off x="7767633" y="235442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203A1F8E-21EB-4A62-897B-669C7BF72FE8}"/>
              </a:ext>
            </a:extLst>
          </p:cNvPr>
          <p:cNvSpPr/>
          <p:nvPr/>
        </p:nvSpPr>
        <p:spPr>
          <a:xfrm>
            <a:off x="8893308" y="301873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Rounded Corners 372">
            <a:extLst>
              <a:ext uri="{FF2B5EF4-FFF2-40B4-BE49-F238E27FC236}">
                <a16:creationId xmlns:a16="http://schemas.microsoft.com/office/drawing/2014/main" id="{3814C502-1099-4B8A-974F-2938DD5FDF64}"/>
              </a:ext>
            </a:extLst>
          </p:cNvPr>
          <p:cNvSpPr/>
          <p:nvPr/>
        </p:nvSpPr>
        <p:spPr>
          <a:xfrm flipH="1">
            <a:off x="5231391" y="693936"/>
            <a:ext cx="43200" cy="162000"/>
          </a:xfrm>
          <a:prstGeom prst="roundRect">
            <a:avLst>
              <a:gd name="adj" fmla="val 50000"/>
            </a:avLst>
          </a:prstGeom>
          <a:solidFill>
            <a:srgbClr val="CBE8E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7306DBB3-47FC-4B99-B395-C6BD3B96FA16}"/>
              </a:ext>
            </a:extLst>
          </p:cNvPr>
          <p:cNvGrpSpPr/>
          <p:nvPr/>
        </p:nvGrpSpPr>
        <p:grpSpPr>
          <a:xfrm>
            <a:off x="3571003" y="1497684"/>
            <a:ext cx="2401361" cy="1822498"/>
            <a:chOff x="2570157" y="2637590"/>
            <a:chExt cx="2401361" cy="1822498"/>
          </a:xfrm>
        </p:grpSpPr>
        <p:sp>
          <p:nvSpPr>
            <p:cNvPr id="65" name="Cylinder 64">
              <a:extLst>
                <a:ext uri="{FF2B5EF4-FFF2-40B4-BE49-F238E27FC236}">
                  <a16:creationId xmlns:a16="http://schemas.microsoft.com/office/drawing/2014/main" id="{72525F20-5C8A-477F-8EA6-E1FE4049F990}"/>
                </a:ext>
              </a:extLst>
            </p:cNvPr>
            <p:cNvSpPr/>
            <p:nvPr/>
          </p:nvSpPr>
          <p:spPr>
            <a:xfrm>
              <a:off x="2934048" y="297853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ylinder 121">
              <a:extLst>
                <a:ext uri="{FF2B5EF4-FFF2-40B4-BE49-F238E27FC236}">
                  <a16:creationId xmlns:a16="http://schemas.microsoft.com/office/drawing/2014/main" id="{FD5269ED-83E1-46D5-87BE-C4E2D2C29E44}"/>
                </a:ext>
              </a:extLst>
            </p:cNvPr>
            <p:cNvSpPr/>
            <p:nvPr/>
          </p:nvSpPr>
          <p:spPr>
            <a:xfrm>
              <a:off x="3527977" y="263759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DF1C7F6B-18C3-43B2-87E9-6DC2A3431CF2}"/>
                </a:ext>
              </a:extLst>
            </p:cNvPr>
            <p:cNvSpPr/>
            <p:nvPr/>
          </p:nvSpPr>
          <p:spPr>
            <a:xfrm>
              <a:off x="2570157" y="2968420"/>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C355E155-CC25-4FC6-BFC3-D05C4F4E1F71}"/>
                </a:ext>
              </a:extLst>
            </p:cNvPr>
            <p:cNvSpPr/>
            <p:nvPr/>
          </p:nvSpPr>
          <p:spPr>
            <a:xfrm>
              <a:off x="2801308" y="3100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Rounded Corners 149">
              <a:extLst>
                <a:ext uri="{FF2B5EF4-FFF2-40B4-BE49-F238E27FC236}">
                  <a16:creationId xmlns:a16="http://schemas.microsoft.com/office/drawing/2014/main" id="{6CB0374C-73CE-43AD-A7E0-4F6BE3AA0595}"/>
                </a:ext>
              </a:extLst>
            </p:cNvPr>
            <p:cNvSpPr/>
            <p:nvPr/>
          </p:nvSpPr>
          <p:spPr>
            <a:xfrm>
              <a:off x="2801308" y="3262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76CA4064-9B52-4FEA-B368-57D2B6B43F6E}"/>
                </a:ext>
              </a:extLst>
            </p:cNvPr>
            <p:cNvSpPr/>
            <p:nvPr/>
          </p:nvSpPr>
          <p:spPr>
            <a:xfrm>
              <a:off x="2801905" y="31799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ylinder 130">
              <a:extLst>
                <a:ext uri="{FF2B5EF4-FFF2-40B4-BE49-F238E27FC236}">
                  <a16:creationId xmlns:a16="http://schemas.microsoft.com/office/drawing/2014/main" id="{7225ECD2-CAA7-4DEB-8DA6-3A7045EC9F23}"/>
                </a:ext>
              </a:extLst>
            </p:cNvPr>
            <p:cNvSpPr/>
            <p:nvPr/>
          </p:nvSpPr>
          <p:spPr>
            <a:xfrm rot="7639675">
              <a:off x="3280108" y="31797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ylinder 137">
              <a:extLst>
                <a:ext uri="{FF2B5EF4-FFF2-40B4-BE49-F238E27FC236}">
                  <a16:creationId xmlns:a16="http://schemas.microsoft.com/office/drawing/2014/main" id="{DAC016C6-F809-4D8A-B0FD-6BB838BBBC71}"/>
                </a:ext>
              </a:extLst>
            </p:cNvPr>
            <p:cNvSpPr/>
            <p:nvPr/>
          </p:nvSpPr>
          <p:spPr>
            <a:xfrm rot="7639675">
              <a:off x="3278559" y="3441929"/>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ylinder 138">
              <a:extLst>
                <a:ext uri="{FF2B5EF4-FFF2-40B4-BE49-F238E27FC236}">
                  <a16:creationId xmlns:a16="http://schemas.microsoft.com/office/drawing/2014/main" id="{721BF3B4-63FA-40E0-9F4A-65FFD90E2469}"/>
                </a:ext>
              </a:extLst>
            </p:cNvPr>
            <p:cNvSpPr/>
            <p:nvPr/>
          </p:nvSpPr>
          <p:spPr>
            <a:xfrm rot="7639675">
              <a:off x="3916413" y="28059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ylinder 139">
              <a:extLst>
                <a:ext uri="{FF2B5EF4-FFF2-40B4-BE49-F238E27FC236}">
                  <a16:creationId xmlns:a16="http://schemas.microsoft.com/office/drawing/2014/main" id="{0441C474-B8D4-43EE-8680-660B25CF0092}"/>
                </a:ext>
              </a:extLst>
            </p:cNvPr>
            <p:cNvSpPr/>
            <p:nvPr/>
          </p:nvSpPr>
          <p:spPr>
            <a:xfrm rot="7639675">
              <a:off x="3914864" y="306806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ylinder 122">
              <a:extLst>
                <a:ext uri="{FF2B5EF4-FFF2-40B4-BE49-F238E27FC236}">
                  <a16:creationId xmlns:a16="http://schemas.microsoft.com/office/drawing/2014/main" id="{0E779488-08C2-4E5D-8F09-A127A5D15D6C}"/>
                </a:ext>
              </a:extLst>
            </p:cNvPr>
            <p:cNvSpPr/>
            <p:nvPr/>
          </p:nvSpPr>
          <p:spPr>
            <a:xfrm>
              <a:off x="3289406" y="328115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ylinder 123">
              <a:extLst>
                <a:ext uri="{FF2B5EF4-FFF2-40B4-BE49-F238E27FC236}">
                  <a16:creationId xmlns:a16="http://schemas.microsoft.com/office/drawing/2014/main" id="{3A642BAB-F41D-4649-B6F5-1C387C409233}"/>
                </a:ext>
              </a:extLst>
            </p:cNvPr>
            <p:cNvSpPr/>
            <p:nvPr/>
          </p:nvSpPr>
          <p:spPr>
            <a:xfrm>
              <a:off x="3883335" y="294021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C3F647F6-A95F-4033-B348-C3FF1A11FB47}"/>
                </a:ext>
              </a:extLst>
            </p:cNvPr>
            <p:cNvSpPr/>
            <p:nvPr/>
          </p:nvSpPr>
          <p:spPr>
            <a:xfrm>
              <a:off x="2925515" y="3271046"/>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ylinder 146">
              <a:extLst>
                <a:ext uri="{FF2B5EF4-FFF2-40B4-BE49-F238E27FC236}">
                  <a16:creationId xmlns:a16="http://schemas.microsoft.com/office/drawing/2014/main" id="{4BC4BF61-3CE4-4E62-8F19-4C821F58568B}"/>
                </a:ext>
              </a:extLst>
            </p:cNvPr>
            <p:cNvSpPr/>
            <p:nvPr/>
          </p:nvSpPr>
          <p:spPr>
            <a:xfrm rot="7639675">
              <a:off x="4293843" y="3128455"/>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a:extLst>
                <a:ext uri="{FF2B5EF4-FFF2-40B4-BE49-F238E27FC236}">
                  <a16:creationId xmlns:a16="http://schemas.microsoft.com/office/drawing/2014/main" id="{B197B0FC-92C5-4368-B070-BB3ACDEEE78C}"/>
                </a:ext>
              </a:extLst>
            </p:cNvPr>
            <p:cNvGrpSpPr/>
            <p:nvPr/>
          </p:nvGrpSpPr>
          <p:grpSpPr>
            <a:xfrm>
              <a:off x="3166405" y="3424930"/>
              <a:ext cx="1283960" cy="268674"/>
              <a:chOff x="845244" y="4655989"/>
              <a:chExt cx="1283960" cy="268674"/>
            </a:xfrm>
          </p:grpSpPr>
          <p:sp>
            <p:nvSpPr>
              <p:cNvPr id="163" name="Rectangle: Rounded Corners 162">
                <a:extLst>
                  <a:ext uri="{FF2B5EF4-FFF2-40B4-BE49-F238E27FC236}">
                    <a16:creationId xmlns:a16="http://schemas.microsoft.com/office/drawing/2014/main" id="{DDE7EC96-2B32-401F-BF1F-D5F9997E7B28}"/>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Rounded Corners 163">
                <a:extLst>
                  <a:ext uri="{FF2B5EF4-FFF2-40B4-BE49-F238E27FC236}">
                    <a16:creationId xmlns:a16="http://schemas.microsoft.com/office/drawing/2014/main" id="{7D5AABA0-CFDE-4C80-967C-2D19635B46B0}"/>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Rounded Corners 164">
                <a:extLst>
                  <a:ext uri="{FF2B5EF4-FFF2-40B4-BE49-F238E27FC236}">
                    <a16:creationId xmlns:a16="http://schemas.microsoft.com/office/drawing/2014/main" id="{057AD964-653D-4764-BD1D-D67A643A9E62}"/>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6A1284FB-4F0B-439B-8DF6-628B51EFD23D}"/>
                </a:ext>
              </a:extLst>
            </p:cNvPr>
            <p:cNvSpPr/>
            <p:nvPr/>
          </p:nvSpPr>
          <p:spPr>
            <a:xfrm rot="7639675">
              <a:off x="3657538" y="350231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01D24629-6591-4522-A480-8F3CB3A6C913}"/>
                </a:ext>
              </a:extLst>
            </p:cNvPr>
            <p:cNvSpPr/>
            <p:nvPr/>
          </p:nvSpPr>
          <p:spPr>
            <a:xfrm rot="7639675">
              <a:off x="3655989" y="37644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ylinder 147">
              <a:extLst>
                <a:ext uri="{FF2B5EF4-FFF2-40B4-BE49-F238E27FC236}">
                  <a16:creationId xmlns:a16="http://schemas.microsoft.com/office/drawing/2014/main" id="{0BA4B9D3-A60F-42D2-B61A-E4710F849D52}"/>
                </a:ext>
              </a:extLst>
            </p:cNvPr>
            <p:cNvSpPr/>
            <p:nvPr/>
          </p:nvSpPr>
          <p:spPr>
            <a:xfrm rot="7639675">
              <a:off x="4292294" y="33906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ylinder 125">
              <a:extLst>
                <a:ext uri="{FF2B5EF4-FFF2-40B4-BE49-F238E27FC236}">
                  <a16:creationId xmlns:a16="http://schemas.microsoft.com/office/drawing/2014/main" id="{00EE65D4-75BD-4EBD-B100-9882A912E06C}"/>
                </a:ext>
              </a:extLst>
            </p:cNvPr>
            <p:cNvSpPr/>
            <p:nvPr/>
          </p:nvSpPr>
          <p:spPr>
            <a:xfrm>
              <a:off x="3640362" y="359822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ylinder 126">
              <a:extLst>
                <a:ext uri="{FF2B5EF4-FFF2-40B4-BE49-F238E27FC236}">
                  <a16:creationId xmlns:a16="http://schemas.microsoft.com/office/drawing/2014/main" id="{7F780F7B-5E80-4397-B022-EF0FF46BB980}"/>
                </a:ext>
              </a:extLst>
            </p:cNvPr>
            <p:cNvSpPr/>
            <p:nvPr/>
          </p:nvSpPr>
          <p:spPr>
            <a:xfrm>
              <a:off x="4234291" y="325728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B2A31676-D101-43B3-9C37-81CB21268051}"/>
                </a:ext>
              </a:extLst>
            </p:cNvPr>
            <p:cNvSpPr/>
            <p:nvPr/>
          </p:nvSpPr>
          <p:spPr>
            <a:xfrm>
              <a:off x="3276471" y="3588112"/>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03FE29C0-75AB-44E9-9F9B-348767031460}"/>
                </a:ext>
              </a:extLst>
            </p:cNvPr>
            <p:cNvGrpSpPr/>
            <p:nvPr/>
          </p:nvGrpSpPr>
          <p:grpSpPr>
            <a:xfrm>
              <a:off x="3512080" y="3705359"/>
              <a:ext cx="1283960" cy="268674"/>
              <a:chOff x="845244" y="4655989"/>
              <a:chExt cx="1283960" cy="268674"/>
            </a:xfrm>
          </p:grpSpPr>
          <p:sp>
            <p:nvSpPr>
              <p:cNvPr id="158" name="Rectangle: Rounded Corners 157">
                <a:extLst>
                  <a:ext uri="{FF2B5EF4-FFF2-40B4-BE49-F238E27FC236}">
                    <a16:creationId xmlns:a16="http://schemas.microsoft.com/office/drawing/2014/main" id="{3DD560B5-4028-44CE-8973-F3CB8C045CF6}"/>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Rounded Corners 158">
                <a:extLst>
                  <a:ext uri="{FF2B5EF4-FFF2-40B4-BE49-F238E27FC236}">
                    <a16:creationId xmlns:a16="http://schemas.microsoft.com/office/drawing/2014/main" id="{746DDF3E-E086-42A6-A12D-937403123068}"/>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F3633798-F6DB-4448-B8B9-C4C4101B5F85}"/>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up 43">
            <a:extLst>
              <a:ext uri="{FF2B5EF4-FFF2-40B4-BE49-F238E27FC236}">
                <a16:creationId xmlns:a16="http://schemas.microsoft.com/office/drawing/2014/main" id="{8AA1A6EB-CB5E-46C5-ADF2-AAC573686C35}"/>
              </a:ext>
            </a:extLst>
          </p:cNvPr>
          <p:cNvGrpSpPr/>
          <p:nvPr/>
        </p:nvGrpSpPr>
        <p:grpSpPr>
          <a:xfrm>
            <a:off x="4034288" y="2639756"/>
            <a:ext cx="1923975" cy="1171913"/>
            <a:chOff x="-1273470" y="4337631"/>
            <a:chExt cx="1923975" cy="1171913"/>
          </a:xfrm>
        </p:grpSpPr>
        <p:sp>
          <p:nvSpPr>
            <p:cNvPr id="293" name="Cylinder 292">
              <a:extLst>
                <a:ext uri="{FF2B5EF4-FFF2-40B4-BE49-F238E27FC236}">
                  <a16:creationId xmlns:a16="http://schemas.microsoft.com/office/drawing/2014/main" id="{11844713-46BB-4D79-B474-3958595A1180}"/>
                </a:ext>
              </a:extLst>
            </p:cNvPr>
            <p:cNvSpPr/>
            <p:nvPr/>
          </p:nvSpPr>
          <p:spPr>
            <a:xfrm>
              <a:off x="-1215967" y="4893428"/>
              <a:ext cx="261448" cy="27020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4" name="Cylinder 293">
              <a:extLst>
                <a:ext uri="{FF2B5EF4-FFF2-40B4-BE49-F238E27FC236}">
                  <a16:creationId xmlns:a16="http://schemas.microsoft.com/office/drawing/2014/main" id="{7F846200-5526-4931-80D8-76958B73F72F}"/>
                </a:ext>
              </a:extLst>
            </p:cNvPr>
            <p:cNvSpPr/>
            <p:nvPr/>
          </p:nvSpPr>
          <p:spPr>
            <a:xfrm>
              <a:off x="-1273470" y="5134795"/>
              <a:ext cx="379842" cy="87567"/>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5" name="Cylinder 294">
              <a:extLst>
                <a:ext uri="{FF2B5EF4-FFF2-40B4-BE49-F238E27FC236}">
                  <a16:creationId xmlns:a16="http://schemas.microsoft.com/office/drawing/2014/main" id="{CBFE59DB-5ECB-4342-B7C9-574809C04FA6}"/>
                </a:ext>
              </a:extLst>
            </p:cNvPr>
            <p:cNvSpPr/>
            <p:nvPr/>
          </p:nvSpPr>
          <p:spPr>
            <a:xfrm>
              <a:off x="-1245549" y="5105956"/>
              <a:ext cx="324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296" name="Group 295">
              <a:extLst>
                <a:ext uri="{FF2B5EF4-FFF2-40B4-BE49-F238E27FC236}">
                  <a16:creationId xmlns:a16="http://schemas.microsoft.com/office/drawing/2014/main" id="{58F7D5A0-3ECE-45DA-BFD9-FD39AFD5970A}"/>
                </a:ext>
              </a:extLst>
            </p:cNvPr>
            <p:cNvGrpSpPr/>
            <p:nvPr/>
          </p:nvGrpSpPr>
          <p:grpSpPr>
            <a:xfrm>
              <a:off x="-1079095" y="4502084"/>
              <a:ext cx="1729600" cy="1007460"/>
              <a:chOff x="5231199" y="2153759"/>
              <a:chExt cx="1729600" cy="1007460"/>
            </a:xfrm>
          </p:grpSpPr>
          <p:cxnSp>
            <p:nvCxnSpPr>
              <p:cNvPr id="297" name="Straight Connector 296">
                <a:extLst>
                  <a:ext uri="{FF2B5EF4-FFF2-40B4-BE49-F238E27FC236}">
                    <a16:creationId xmlns:a16="http://schemas.microsoft.com/office/drawing/2014/main" id="{ED6CD59F-E536-49DF-9A5F-1E2DC1E50655}"/>
                  </a:ext>
                </a:extLst>
              </p:cNvPr>
              <p:cNvCxnSpPr>
                <a:cxnSpLocks/>
              </p:cNvCxnSpPr>
              <p:nvPr/>
            </p:nvCxnSpPr>
            <p:spPr>
              <a:xfrm>
                <a:off x="5295916" y="2916054"/>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65204F94-253E-413E-B792-A3AE85AFF6BB}"/>
                  </a:ext>
                </a:extLst>
              </p:cNvPr>
              <p:cNvCxnSpPr>
                <a:cxnSpLocks/>
              </p:cNvCxnSpPr>
              <p:nvPr/>
            </p:nvCxnSpPr>
            <p:spPr>
              <a:xfrm>
                <a:off x="5464821" y="3010019"/>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ECEF33E6-01C3-4726-AB01-D4E4C5A58512}"/>
                  </a:ext>
                </a:extLst>
              </p:cNvPr>
              <p:cNvCxnSpPr>
                <a:cxnSpLocks/>
              </p:cNvCxnSpPr>
              <p:nvPr/>
            </p:nvCxnSpPr>
            <p:spPr>
              <a:xfrm>
                <a:off x="6894740" y="2294793"/>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00" name="Group 299">
                <a:extLst>
                  <a:ext uri="{FF2B5EF4-FFF2-40B4-BE49-F238E27FC236}">
                    <a16:creationId xmlns:a16="http://schemas.microsoft.com/office/drawing/2014/main" id="{4FEE7C7C-4246-4DC1-9DA0-F2092621DF8F}"/>
                  </a:ext>
                </a:extLst>
              </p:cNvPr>
              <p:cNvGrpSpPr/>
              <p:nvPr/>
            </p:nvGrpSpPr>
            <p:grpSpPr>
              <a:xfrm>
                <a:off x="5231200" y="2184638"/>
                <a:ext cx="1729599" cy="821204"/>
                <a:chOff x="4334008" y="2743426"/>
                <a:chExt cx="1729599" cy="821204"/>
              </a:xfrm>
            </p:grpSpPr>
            <p:sp>
              <p:nvSpPr>
                <p:cNvPr id="315" name="Parallelogram 314">
                  <a:extLst>
                    <a:ext uri="{FF2B5EF4-FFF2-40B4-BE49-F238E27FC236}">
                      <a16:creationId xmlns:a16="http://schemas.microsoft.com/office/drawing/2014/main" id="{3FE4F533-34E3-42A2-9226-3B7250A0FC95}"/>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6" name="Arrow: Chevron 315">
                  <a:extLst>
                    <a:ext uri="{FF2B5EF4-FFF2-40B4-BE49-F238E27FC236}">
                      <a16:creationId xmlns:a16="http://schemas.microsoft.com/office/drawing/2014/main" id="{5F69771F-2456-4621-8C20-70F43E6467A6}"/>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7" name="Arrow: Chevron 316">
                  <a:extLst>
                    <a:ext uri="{FF2B5EF4-FFF2-40B4-BE49-F238E27FC236}">
                      <a16:creationId xmlns:a16="http://schemas.microsoft.com/office/drawing/2014/main" id="{3050CD7B-D828-4C82-8F4D-55FD274DAE9A}"/>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8" name="Arrow: Chevron 317">
                  <a:extLst>
                    <a:ext uri="{FF2B5EF4-FFF2-40B4-BE49-F238E27FC236}">
                      <a16:creationId xmlns:a16="http://schemas.microsoft.com/office/drawing/2014/main" id="{C770BB80-6A7A-47DA-9176-9D760C674A83}"/>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9" name="Arrow: Chevron 318">
                  <a:extLst>
                    <a:ext uri="{FF2B5EF4-FFF2-40B4-BE49-F238E27FC236}">
                      <a16:creationId xmlns:a16="http://schemas.microsoft.com/office/drawing/2014/main" id="{E4C3D33A-F4C9-464E-BF5B-86FD5104E100}"/>
                    </a:ext>
                  </a:extLst>
                </p:cNvPr>
                <p:cNvSpPr/>
                <p:nvPr/>
              </p:nvSpPr>
              <p:spPr>
                <a:xfrm rot="7822729">
                  <a:off x="5116460" y="304637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0" name="Arrow: Chevron 319">
                  <a:extLst>
                    <a:ext uri="{FF2B5EF4-FFF2-40B4-BE49-F238E27FC236}">
                      <a16:creationId xmlns:a16="http://schemas.microsoft.com/office/drawing/2014/main" id="{C8B1A803-9F75-4E5C-BBAB-EDF2A8C3A4AD}"/>
                    </a:ext>
                  </a:extLst>
                </p:cNvPr>
                <p:cNvSpPr/>
                <p:nvPr/>
              </p:nvSpPr>
              <p:spPr>
                <a:xfrm rot="7822729">
                  <a:off x="4911053" y="315156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1" name="Arrow: Chevron 320">
                  <a:extLst>
                    <a:ext uri="{FF2B5EF4-FFF2-40B4-BE49-F238E27FC236}">
                      <a16:creationId xmlns:a16="http://schemas.microsoft.com/office/drawing/2014/main" id="{E2DFAC1D-E2B5-4EEE-A510-361A17B7864D}"/>
                    </a:ext>
                  </a:extLst>
                </p:cNvPr>
                <p:cNvSpPr/>
                <p:nvPr/>
              </p:nvSpPr>
              <p:spPr>
                <a:xfrm rot="7822729">
                  <a:off x="4721246" y="324814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2" name="Arrow: Chevron 321">
                  <a:extLst>
                    <a:ext uri="{FF2B5EF4-FFF2-40B4-BE49-F238E27FC236}">
                      <a16:creationId xmlns:a16="http://schemas.microsoft.com/office/drawing/2014/main" id="{C028BDC1-7292-4C83-876D-312628BEF99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grpSp>
            <p:nvGrpSpPr>
              <p:cNvPr id="301" name="Group 300">
                <a:extLst>
                  <a:ext uri="{FF2B5EF4-FFF2-40B4-BE49-F238E27FC236}">
                    <a16:creationId xmlns:a16="http://schemas.microsoft.com/office/drawing/2014/main" id="{F72E2351-D0FF-4800-B0DE-BFA4E261213C}"/>
                  </a:ext>
                </a:extLst>
              </p:cNvPr>
              <p:cNvGrpSpPr/>
              <p:nvPr/>
            </p:nvGrpSpPr>
            <p:grpSpPr>
              <a:xfrm>
                <a:off x="5231199" y="2153759"/>
                <a:ext cx="1729599" cy="821204"/>
                <a:chOff x="4334008" y="2743426"/>
                <a:chExt cx="1729599" cy="821204"/>
              </a:xfrm>
            </p:grpSpPr>
            <p:sp>
              <p:nvSpPr>
                <p:cNvPr id="307" name="Parallelogram 306">
                  <a:extLst>
                    <a:ext uri="{FF2B5EF4-FFF2-40B4-BE49-F238E27FC236}">
                      <a16:creationId xmlns:a16="http://schemas.microsoft.com/office/drawing/2014/main" id="{599E3BAB-7FE4-4FAF-86DF-906F1D0735DD}"/>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Arrow: Chevron 307">
                  <a:extLst>
                    <a:ext uri="{FF2B5EF4-FFF2-40B4-BE49-F238E27FC236}">
                      <a16:creationId xmlns:a16="http://schemas.microsoft.com/office/drawing/2014/main" id="{C70D5E1A-94B6-46BF-96A8-8E038F9EEC54}"/>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09" name="Arrow: Chevron 308">
                  <a:extLst>
                    <a:ext uri="{FF2B5EF4-FFF2-40B4-BE49-F238E27FC236}">
                      <a16:creationId xmlns:a16="http://schemas.microsoft.com/office/drawing/2014/main" id="{A4ABC50E-D521-4085-8A3F-96D0D29B7CC9}"/>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0" name="Arrow: Chevron 309">
                  <a:extLst>
                    <a:ext uri="{FF2B5EF4-FFF2-40B4-BE49-F238E27FC236}">
                      <a16:creationId xmlns:a16="http://schemas.microsoft.com/office/drawing/2014/main" id="{F57A724D-A1A0-4B6E-B995-492A4BFA425B}"/>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1" name="Arrow: Chevron 310">
                  <a:extLst>
                    <a:ext uri="{FF2B5EF4-FFF2-40B4-BE49-F238E27FC236}">
                      <a16:creationId xmlns:a16="http://schemas.microsoft.com/office/drawing/2014/main" id="{63F403E1-6B81-428B-AFD1-FC913880256A}"/>
                    </a:ext>
                  </a:extLst>
                </p:cNvPr>
                <p:cNvSpPr/>
                <p:nvPr/>
              </p:nvSpPr>
              <p:spPr>
                <a:xfrm rot="7822729">
                  <a:off x="5116460" y="304455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2" name="Arrow: Chevron 311">
                  <a:extLst>
                    <a:ext uri="{FF2B5EF4-FFF2-40B4-BE49-F238E27FC236}">
                      <a16:creationId xmlns:a16="http://schemas.microsoft.com/office/drawing/2014/main" id="{01C296AE-6C19-4A0B-935C-5BEF7C6CBB57}"/>
                    </a:ext>
                  </a:extLst>
                </p:cNvPr>
                <p:cNvSpPr/>
                <p:nvPr/>
              </p:nvSpPr>
              <p:spPr>
                <a:xfrm rot="7822729">
                  <a:off x="4911053" y="314612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3" name="Arrow: Chevron 312">
                  <a:extLst>
                    <a:ext uri="{FF2B5EF4-FFF2-40B4-BE49-F238E27FC236}">
                      <a16:creationId xmlns:a16="http://schemas.microsoft.com/office/drawing/2014/main" id="{8451DEC5-7696-4190-BA6B-A0EDBA4263DA}"/>
                    </a:ext>
                  </a:extLst>
                </p:cNvPr>
                <p:cNvSpPr/>
                <p:nvPr/>
              </p:nvSpPr>
              <p:spPr>
                <a:xfrm rot="7822729">
                  <a:off x="4721246" y="324270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4" name="Arrow: Chevron 313">
                  <a:extLst>
                    <a:ext uri="{FF2B5EF4-FFF2-40B4-BE49-F238E27FC236}">
                      <a16:creationId xmlns:a16="http://schemas.microsoft.com/office/drawing/2014/main" id="{4607B566-7355-4096-B659-7071B4AF3D2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sp>
            <p:nvSpPr>
              <p:cNvPr id="302" name="Oval 301">
                <a:extLst>
                  <a:ext uri="{FF2B5EF4-FFF2-40B4-BE49-F238E27FC236}">
                    <a16:creationId xmlns:a16="http://schemas.microsoft.com/office/drawing/2014/main" id="{21009F5C-F462-426B-AB21-5AF2C83C6F3B}"/>
                  </a:ext>
                </a:extLst>
              </p:cNvPr>
              <p:cNvSpPr/>
              <p:nvPr/>
            </p:nvSpPr>
            <p:spPr>
              <a:xfrm>
                <a:off x="6876740" y="226339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C7C95DF4-5038-4680-9089-0122A318C37D}"/>
                  </a:ext>
                </a:extLst>
              </p:cNvPr>
              <p:cNvSpPr/>
              <p:nvPr/>
            </p:nvSpPr>
            <p:spPr>
              <a:xfrm>
                <a:off x="5445170" y="297695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304" name="Oval 303">
                <a:extLst>
                  <a:ext uri="{FF2B5EF4-FFF2-40B4-BE49-F238E27FC236}">
                    <a16:creationId xmlns:a16="http://schemas.microsoft.com/office/drawing/2014/main" id="{37A59B77-7E48-4B59-B6D3-598FFEEDB76D}"/>
                  </a:ext>
                </a:extLst>
              </p:cNvPr>
              <p:cNvSpPr/>
              <p:nvPr/>
            </p:nvSpPr>
            <p:spPr>
              <a:xfrm>
                <a:off x="5276265" y="2883245"/>
                <a:ext cx="36000" cy="360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06" name="Straight Connector 305">
                <a:extLst>
                  <a:ext uri="{FF2B5EF4-FFF2-40B4-BE49-F238E27FC236}">
                    <a16:creationId xmlns:a16="http://schemas.microsoft.com/office/drawing/2014/main" id="{3DBDD0AA-C708-474E-AB26-7C7A061FAA8D}"/>
                  </a:ext>
                </a:extLst>
              </p:cNvPr>
              <p:cNvCxnSpPr>
                <a:cxnSpLocks/>
              </p:cNvCxnSpPr>
              <p:nvPr/>
            </p:nvCxnSpPr>
            <p:spPr>
              <a:xfrm>
                <a:off x="5324647" y="2896701"/>
                <a:ext cx="118839" cy="70973"/>
              </a:xfrm>
              <a:prstGeom prst="line">
                <a:avLst/>
              </a:prstGeom>
              <a:ln w="6350">
                <a:solidFill>
                  <a:srgbClr val="999999"/>
                </a:solidFill>
              </a:ln>
            </p:spPr>
            <p:style>
              <a:lnRef idx="2">
                <a:schemeClr val="accent1"/>
              </a:lnRef>
              <a:fillRef idx="0">
                <a:schemeClr val="accent1"/>
              </a:fillRef>
              <a:effectRef idx="1">
                <a:schemeClr val="accent1"/>
              </a:effectRef>
              <a:fontRef idx="minor">
                <a:schemeClr val="tx1"/>
              </a:fontRef>
            </p:style>
          </p:cxnSp>
        </p:grpSp>
        <p:sp>
          <p:nvSpPr>
            <p:cNvPr id="323" name="Rectangle 322">
              <a:extLst>
                <a:ext uri="{FF2B5EF4-FFF2-40B4-BE49-F238E27FC236}">
                  <a16:creationId xmlns:a16="http://schemas.microsoft.com/office/drawing/2014/main" id="{566BCA7B-9959-42FD-8481-418F0FA8207C}"/>
                </a:ext>
              </a:extLst>
            </p:cNvPr>
            <p:cNvSpPr/>
            <p:nvPr/>
          </p:nvSpPr>
          <p:spPr>
            <a:xfrm rot="10800000">
              <a:off x="-592195" y="4853879"/>
              <a:ext cx="142884" cy="78966"/>
            </a:xfrm>
            <a:prstGeom prst="rect">
              <a:avLst/>
            </a:prstGeom>
            <a:solidFill>
              <a:schemeClr val="tx1">
                <a:lumMod val="65000"/>
                <a:lumOff val="35000"/>
              </a:schemeClr>
            </a:solidFill>
            <a:ln>
              <a:noFill/>
            </a:ln>
            <a:scene3d>
              <a:camera prst="orthographicFront">
                <a:rot lat="600000" lon="600000" rev="0"/>
              </a:camera>
              <a:lightRig rig="threePt" dir="t"/>
            </a:scene3d>
            <a:sp3d>
              <a:bevelT w="25400" h="254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CA5AC56A-A73E-45F0-BC47-7F6F6980B457}"/>
                </a:ext>
              </a:extLst>
            </p:cNvPr>
            <p:cNvSpPr/>
            <p:nvPr/>
          </p:nvSpPr>
          <p:spPr>
            <a:xfrm rot="10800000">
              <a:off x="-608890" y="4895835"/>
              <a:ext cx="208988" cy="45719"/>
            </a:xfrm>
            <a:prstGeom prst="rect">
              <a:avLst/>
            </a:prstGeom>
            <a:solidFill>
              <a:schemeClr val="tx1">
                <a:lumMod val="65000"/>
                <a:lumOff val="35000"/>
              </a:schemeClr>
            </a:solidFill>
            <a:ln>
              <a:noFill/>
            </a:ln>
            <a:scene3d>
              <a:camera prst="orthographicFront">
                <a:rot lat="600000" lon="600000" rev="0"/>
              </a:camera>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5" name="Partial Circle 324">
              <a:extLst>
                <a:ext uri="{FF2B5EF4-FFF2-40B4-BE49-F238E27FC236}">
                  <a16:creationId xmlns:a16="http://schemas.microsoft.com/office/drawing/2014/main" id="{A4C0DB60-4E18-4BDB-A01E-C498BFB9DFC9}"/>
                </a:ext>
              </a:extLst>
            </p:cNvPr>
            <p:cNvSpPr/>
            <p:nvPr/>
          </p:nvSpPr>
          <p:spPr>
            <a:xfrm rot="10800000">
              <a:off x="-555179" y="4796359"/>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6" name="Partial Circle 325">
              <a:extLst>
                <a:ext uri="{FF2B5EF4-FFF2-40B4-BE49-F238E27FC236}">
                  <a16:creationId xmlns:a16="http://schemas.microsoft.com/office/drawing/2014/main" id="{4E44C8EC-E88E-4DDE-A471-68EBF6607FFC}"/>
                </a:ext>
              </a:extLst>
            </p:cNvPr>
            <p:cNvSpPr/>
            <p:nvPr/>
          </p:nvSpPr>
          <p:spPr>
            <a:xfrm rot="10800000" flipH="1">
              <a:off x="-608394" y="4792121"/>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8" name="Cylinder 327">
              <a:extLst>
                <a:ext uri="{FF2B5EF4-FFF2-40B4-BE49-F238E27FC236}">
                  <a16:creationId xmlns:a16="http://schemas.microsoft.com/office/drawing/2014/main" id="{1C31BF6F-7CC4-48B8-9A36-6DCEEACD0C1E}"/>
                </a:ext>
              </a:extLst>
            </p:cNvPr>
            <p:cNvSpPr/>
            <p:nvPr/>
          </p:nvSpPr>
          <p:spPr>
            <a:xfrm rot="8360126">
              <a:off x="-822068" y="4337631"/>
              <a:ext cx="125186"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9" name="Cylinder 328">
              <a:extLst>
                <a:ext uri="{FF2B5EF4-FFF2-40B4-BE49-F238E27FC236}">
                  <a16:creationId xmlns:a16="http://schemas.microsoft.com/office/drawing/2014/main" id="{F6B196BE-0369-459D-B753-8EFCF9DB217B}"/>
                </a:ext>
              </a:extLst>
            </p:cNvPr>
            <p:cNvSpPr/>
            <p:nvPr/>
          </p:nvSpPr>
          <p:spPr>
            <a:xfrm rot="1743184">
              <a:off x="-1039672" y="4385993"/>
              <a:ext cx="125186" cy="51234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0" name="Cylinder 329">
              <a:extLst>
                <a:ext uri="{FF2B5EF4-FFF2-40B4-BE49-F238E27FC236}">
                  <a16:creationId xmlns:a16="http://schemas.microsoft.com/office/drawing/2014/main" id="{1E59349D-9F46-4878-80EF-9058FEA605D3}"/>
                </a:ext>
              </a:extLst>
            </p:cNvPr>
            <p:cNvSpPr/>
            <p:nvPr/>
          </p:nvSpPr>
          <p:spPr>
            <a:xfrm rot="3596905">
              <a:off x="-1128209" y="4674583"/>
              <a:ext cx="162530" cy="34233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1" name="Parallelogram 330">
              <a:extLst>
                <a:ext uri="{FF2B5EF4-FFF2-40B4-BE49-F238E27FC236}">
                  <a16:creationId xmlns:a16="http://schemas.microsoft.com/office/drawing/2014/main" id="{A9649F15-76BB-40A5-B73E-073C5C9F791F}"/>
                </a:ext>
              </a:extLst>
            </p:cNvPr>
            <p:cNvSpPr/>
            <p:nvPr/>
          </p:nvSpPr>
          <p:spPr>
            <a:xfrm>
              <a:off x="-1215967" y="4829014"/>
              <a:ext cx="322498" cy="134832"/>
            </a:xfrm>
            <a:prstGeom prst="parallelogram">
              <a:avLst>
                <a:gd name="adj" fmla="val 48211"/>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2" name="Parallelogram 331">
              <a:extLst>
                <a:ext uri="{FF2B5EF4-FFF2-40B4-BE49-F238E27FC236}">
                  <a16:creationId xmlns:a16="http://schemas.microsoft.com/office/drawing/2014/main" id="{F2082264-1D55-4CBF-AD43-BF3CB60F1328}"/>
                </a:ext>
              </a:extLst>
            </p:cNvPr>
            <p:cNvSpPr/>
            <p:nvPr/>
          </p:nvSpPr>
          <p:spPr>
            <a:xfrm>
              <a:off x="-1215967" y="4896504"/>
              <a:ext cx="183706" cy="67342"/>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3" name="Cylinder 332">
              <a:extLst>
                <a:ext uri="{FF2B5EF4-FFF2-40B4-BE49-F238E27FC236}">
                  <a16:creationId xmlns:a16="http://schemas.microsoft.com/office/drawing/2014/main" id="{B38EB687-7B8D-4915-9EF0-101011D17A62}"/>
                </a:ext>
              </a:extLst>
            </p:cNvPr>
            <p:cNvSpPr/>
            <p:nvPr/>
          </p:nvSpPr>
          <p:spPr>
            <a:xfrm>
              <a:off x="-1227549" y="5069416"/>
              <a:ext cx="288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4" name="Cylinder 333">
              <a:extLst>
                <a:ext uri="{FF2B5EF4-FFF2-40B4-BE49-F238E27FC236}">
                  <a16:creationId xmlns:a16="http://schemas.microsoft.com/office/drawing/2014/main" id="{92E64086-A7F1-4370-BC1D-DACC2B20FFDA}"/>
                </a:ext>
              </a:extLst>
            </p:cNvPr>
            <p:cNvSpPr/>
            <p:nvPr/>
          </p:nvSpPr>
          <p:spPr>
            <a:xfrm rot="8360126">
              <a:off x="-670011" y="4498410"/>
              <a:ext cx="98663"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5" name="Chord 334">
              <a:extLst>
                <a:ext uri="{FF2B5EF4-FFF2-40B4-BE49-F238E27FC236}">
                  <a16:creationId xmlns:a16="http://schemas.microsoft.com/office/drawing/2014/main" id="{86095213-DE2E-4091-BEC0-464EBD1E2E13}"/>
                </a:ext>
              </a:extLst>
            </p:cNvPr>
            <p:cNvSpPr/>
            <p:nvPr/>
          </p:nvSpPr>
          <p:spPr>
            <a:xfrm>
              <a:off x="-608514" y="4717378"/>
              <a:ext cx="159203" cy="112654"/>
            </a:xfrm>
            <a:prstGeom prst="chord">
              <a:avLst>
                <a:gd name="adj1" fmla="val 8413946"/>
                <a:gd name="adj2" fmla="val 24959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6" name="Cylinder 335">
              <a:extLst>
                <a:ext uri="{FF2B5EF4-FFF2-40B4-BE49-F238E27FC236}">
                  <a16:creationId xmlns:a16="http://schemas.microsoft.com/office/drawing/2014/main" id="{69BE9CFF-05F2-470A-BB76-2FC5D7D7E3D8}"/>
                </a:ext>
              </a:extLst>
            </p:cNvPr>
            <p:cNvSpPr/>
            <p:nvPr/>
          </p:nvSpPr>
          <p:spPr>
            <a:xfrm>
              <a:off x="-577403" y="4770898"/>
              <a:ext cx="109748" cy="112654"/>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46" name="Straight Connector 345">
              <a:extLst>
                <a:ext uri="{FF2B5EF4-FFF2-40B4-BE49-F238E27FC236}">
                  <a16:creationId xmlns:a16="http://schemas.microsoft.com/office/drawing/2014/main" id="{C7716403-C6B7-427A-9CD1-67659F8EAAF9}"/>
                </a:ext>
              </a:extLst>
            </p:cNvPr>
            <p:cNvCxnSpPr>
              <a:cxnSpLocks/>
            </p:cNvCxnSpPr>
            <p:nvPr/>
          </p:nvCxnSpPr>
          <p:spPr>
            <a:xfrm flipH="1">
              <a:off x="-1112544" y="4484497"/>
              <a:ext cx="163728" cy="291448"/>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7" name="Parallelogram 346">
              <a:extLst>
                <a:ext uri="{FF2B5EF4-FFF2-40B4-BE49-F238E27FC236}">
                  <a16:creationId xmlns:a16="http://schemas.microsoft.com/office/drawing/2014/main" id="{D88813D5-5E05-4763-920B-8A83B17BB541}"/>
                </a:ext>
              </a:extLst>
            </p:cNvPr>
            <p:cNvSpPr/>
            <p:nvPr/>
          </p:nvSpPr>
          <p:spPr>
            <a:xfrm rot="2906364">
              <a:off x="-699031" y="4656677"/>
              <a:ext cx="214408" cy="85976"/>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Oval 347">
              <a:extLst>
                <a:ext uri="{FF2B5EF4-FFF2-40B4-BE49-F238E27FC236}">
                  <a16:creationId xmlns:a16="http://schemas.microsoft.com/office/drawing/2014/main" id="{507A4BB3-86E6-43F9-ADAD-AD4B322FE52A}"/>
                </a:ext>
              </a:extLst>
            </p:cNvPr>
            <p:cNvSpPr/>
            <p:nvPr/>
          </p:nvSpPr>
          <p:spPr>
            <a:xfrm rot="20974978">
              <a:off x="-578280" y="4758063"/>
              <a:ext cx="117429" cy="71839"/>
            </a:xfrm>
            <a:prstGeom prst="ellipse">
              <a:avLst/>
            </a:prstGeom>
            <a:gradFill flip="none" rotWithShape="1">
              <a:gsLst>
                <a:gs pos="52000">
                  <a:srgbClr val="D75717"/>
                </a:gs>
                <a:gs pos="18000">
                  <a:schemeClr val="accent2">
                    <a:lumMod val="75000"/>
                  </a:schemeClr>
                </a:gs>
              </a:gsLst>
              <a:lin ang="2700000" scaled="1"/>
              <a:tileRect/>
            </a:gradFill>
            <a:ln w="31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Oval 351">
              <a:extLst>
                <a:ext uri="{FF2B5EF4-FFF2-40B4-BE49-F238E27FC236}">
                  <a16:creationId xmlns:a16="http://schemas.microsoft.com/office/drawing/2014/main" id="{A3656600-A3C2-4829-BFCC-8B035B6D2074}"/>
                </a:ext>
              </a:extLst>
            </p:cNvPr>
            <p:cNvSpPr/>
            <p:nvPr/>
          </p:nvSpPr>
          <p:spPr>
            <a:xfrm rot="18397400">
              <a:off x="-988944" y="4423154"/>
              <a:ext cx="196871" cy="126136"/>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3" name="Oval 352">
              <a:extLst>
                <a:ext uri="{FF2B5EF4-FFF2-40B4-BE49-F238E27FC236}">
                  <a16:creationId xmlns:a16="http://schemas.microsoft.com/office/drawing/2014/main" id="{F891FE0D-FA72-49A7-BC55-3CE9734C1594}"/>
                </a:ext>
              </a:extLst>
            </p:cNvPr>
            <p:cNvSpPr/>
            <p:nvPr/>
          </p:nvSpPr>
          <p:spPr>
            <a:xfrm rot="1972884">
              <a:off x="-876797" y="4388664"/>
              <a:ext cx="70916" cy="85360"/>
            </a:xfrm>
            <a:prstGeom prst="ellipse">
              <a:avLst/>
            </a:prstGeom>
            <a:pattFill prst="wdDnDiag">
              <a:fgClr>
                <a:schemeClr val="bg1">
                  <a:lumMod val="85000"/>
                </a:schemeClr>
              </a:fgClr>
              <a:bgClr>
                <a:schemeClr val="bg1"/>
              </a:bgClr>
            </a:patt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2" name="Oval 371">
              <a:extLst>
                <a:ext uri="{FF2B5EF4-FFF2-40B4-BE49-F238E27FC236}">
                  <a16:creationId xmlns:a16="http://schemas.microsoft.com/office/drawing/2014/main" id="{C0129CCC-408A-4E5D-984B-0DCFBF3FE2EA}"/>
                </a:ext>
              </a:extLst>
            </p:cNvPr>
            <p:cNvSpPr/>
            <p:nvPr/>
          </p:nvSpPr>
          <p:spPr>
            <a:xfrm rot="18397400">
              <a:off x="-1086539" y="4726246"/>
              <a:ext cx="196871" cy="175120"/>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522B9B1C-3D67-4254-9B65-268B442B4693}"/>
                </a:ext>
              </a:extLst>
            </p:cNvPr>
            <p:cNvSpPr/>
            <p:nvPr/>
          </p:nvSpPr>
          <p:spPr>
            <a:xfrm rot="16200000">
              <a:off x="-1183678" y="4835650"/>
              <a:ext cx="196871" cy="261448"/>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6" name="Straight Connector 375">
              <a:extLst>
                <a:ext uri="{FF2B5EF4-FFF2-40B4-BE49-F238E27FC236}">
                  <a16:creationId xmlns:a16="http://schemas.microsoft.com/office/drawing/2014/main" id="{98304A94-C835-48F8-AB19-EB0F9300B389}"/>
                </a:ext>
              </a:extLst>
            </p:cNvPr>
            <p:cNvCxnSpPr>
              <a:cxnSpLocks/>
            </p:cNvCxnSpPr>
            <p:nvPr/>
          </p:nvCxnSpPr>
          <p:spPr>
            <a:xfrm>
              <a:off x="-1202350" y="4893690"/>
              <a:ext cx="0" cy="180000"/>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7" name="Oval 376">
              <a:extLst>
                <a:ext uri="{FF2B5EF4-FFF2-40B4-BE49-F238E27FC236}">
                  <a16:creationId xmlns:a16="http://schemas.microsoft.com/office/drawing/2014/main" id="{5C553FD1-2125-4BD9-8B27-BE1E4F4A9B68}"/>
                </a:ext>
              </a:extLst>
            </p:cNvPr>
            <p:cNvSpPr/>
            <p:nvPr/>
          </p:nvSpPr>
          <p:spPr>
            <a:xfrm>
              <a:off x="-1227550" y="5058424"/>
              <a:ext cx="288000" cy="55471"/>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8" name="Straight Connector 377">
              <a:extLst>
                <a:ext uri="{FF2B5EF4-FFF2-40B4-BE49-F238E27FC236}">
                  <a16:creationId xmlns:a16="http://schemas.microsoft.com/office/drawing/2014/main" id="{1BA85C83-0C36-44FF-8035-11945722E054}"/>
                </a:ext>
              </a:extLst>
            </p:cNvPr>
            <p:cNvCxnSpPr>
              <a:cxnSpLocks/>
            </p:cNvCxnSpPr>
            <p:nvPr/>
          </p:nvCxnSpPr>
          <p:spPr>
            <a:xfrm flipH="1">
              <a:off x="-1022860" y="4756526"/>
              <a:ext cx="57780" cy="102423"/>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5513924E-73BE-474D-AF04-E3B942B6167F}"/>
                </a:ext>
              </a:extLst>
            </p:cNvPr>
            <p:cNvCxnSpPr>
              <a:cxnSpLocks/>
            </p:cNvCxnSpPr>
            <p:nvPr/>
          </p:nvCxnSpPr>
          <p:spPr>
            <a:xfrm flipH="1">
              <a:off x="-732879" y="4643278"/>
              <a:ext cx="1259114" cy="6223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1CBDF131-E92B-67BF-DA38-F5F840B591A3}"/>
              </a:ext>
            </a:extLst>
          </p:cNvPr>
          <p:cNvSpPr/>
          <p:nvPr/>
        </p:nvSpPr>
        <p:spPr>
          <a:xfrm>
            <a:off x="6478190" y="3081004"/>
            <a:ext cx="548318"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A3591F7-BB23-C312-6E6A-0E0F44080454}"/>
              </a:ext>
            </a:extLst>
          </p:cNvPr>
          <p:cNvSpPr/>
          <p:nvPr/>
        </p:nvSpPr>
        <p:spPr>
          <a:xfrm>
            <a:off x="5966273" y="3034450"/>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3E9FC28-1F8A-5693-E113-75A38D946156}"/>
              </a:ext>
            </a:extLst>
          </p:cNvPr>
          <p:cNvSpPr/>
          <p:nvPr/>
        </p:nvSpPr>
        <p:spPr>
          <a:xfrm>
            <a:off x="6263901" y="2703135"/>
            <a:ext cx="541598"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2BD98A0-6926-F7BB-6645-1A77F061DCF2}"/>
              </a:ext>
            </a:extLst>
          </p:cNvPr>
          <p:cNvSpPr/>
          <p:nvPr/>
        </p:nvSpPr>
        <p:spPr>
          <a:xfrm>
            <a:off x="6145655" y="3049980"/>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3FFF7712-264F-D631-F991-2BE48EA83D25}"/>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9989C638-C400-8AE2-7DA4-9274247D215D}"/>
              </a:ext>
            </a:extLst>
          </p:cNvPr>
          <p:cNvGrpSpPr/>
          <p:nvPr/>
        </p:nvGrpSpPr>
        <p:grpSpPr>
          <a:xfrm>
            <a:off x="6220064" y="3108277"/>
            <a:ext cx="143228" cy="263234"/>
            <a:chOff x="8633226" y="465774"/>
            <a:chExt cx="143228" cy="263234"/>
          </a:xfrm>
          <a:scene3d>
            <a:camera prst="orthographicFront">
              <a:rot lat="1200000" lon="3600000" rev="0"/>
            </a:camera>
            <a:lightRig rig="threePt" dir="t"/>
          </a:scene3d>
        </p:grpSpPr>
        <p:grpSp>
          <p:nvGrpSpPr>
            <p:cNvPr id="79" name="Group 78">
              <a:extLst>
                <a:ext uri="{FF2B5EF4-FFF2-40B4-BE49-F238E27FC236}">
                  <a16:creationId xmlns:a16="http://schemas.microsoft.com/office/drawing/2014/main" id="{DC5E4E1D-A79D-75BA-D933-EA324478A846}"/>
                </a:ext>
              </a:extLst>
            </p:cNvPr>
            <p:cNvGrpSpPr/>
            <p:nvPr/>
          </p:nvGrpSpPr>
          <p:grpSpPr>
            <a:xfrm>
              <a:off x="8633226" y="465774"/>
              <a:ext cx="143228" cy="263234"/>
              <a:chOff x="8633226" y="465774"/>
              <a:chExt cx="143228" cy="263234"/>
            </a:xfrm>
          </p:grpSpPr>
          <p:sp>
            <p:nvSpPr>
              <p:cNvPr id="49" name="Oval 48">
                <a:extLst>
                  <a:ext uri="{FF2B5EF4-FFF2-40B4-BE49-F238E27FC236}">
                    <a16:creationId xmlns:a16="http://schemas.microsoft.com/office/drawing/2014/main" id="{48C03AC4-6788-020D-96CA-D2ADBFBFF2C7}"/>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C6A35648-8790-8562-223D-DE25559255C1}"/>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0F7E5584-94A9-8A29-AC18-40101445E8CC}"/>
                  </a:ext>
                </a:extLst>
              </p:cNvPr>
              <p:cNvGrpSpPr/>
              <p:nvPr/>
            </p:nvGrpSpPr>
            <p:grpSpPr>
              <a:xfrm>
                <a:off x="8633226" y="602580"/>
                <a:ext cx="141129" cy="126428"/>
                <a:chOff x="8633226" y="602580"/>
                <a:chExt cx="141129" cy="126428"/>
              </a:xfrm>
              <a:solidFill>
                <a:schemeClr val="bg1">
                  <a:lumMod val="95000"/>
                </a:schemeClr>
              </a:solidFill>
            </p:grpSpPr>
            <p:sp>
              <p:nvSpPr>
                <p:cNvPr id="56" name="Oval 55">
                  <a:extLst>
                    <a:ext uri="{FF2B5EF4-FFF2-40B4-BE49-F238E27FC236}">
                      <a16:creationId xmlns:a16="http://schemas.microsoft.com/office/drawing/2014/main" id="{4C8379B1-B986-FAC3-3E68-790061059C49}"/>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39A8767-C894-D584-F394-DA302CB1F0C8}"/>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40099233-BC1E-9EFE-F040-1A4E21887B8E}"/>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F4B5F68-BF8A-21ED-1477-BBDADDB72D7D}"/>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B7ECAFB4-FBB8-A6D6-53D8-8F311AA63620}"/>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C2BCE51A-7B6F-047B-142E-973AC518D341}"/>
                  </a:ext>
                </a:extLst>
              </p:cNvPr>
              <p:cNvGrpSpPr/>
              <p:nvPr/>
            </p:nvGrpSpPr>
            <p:grpSpPr>
              <a:xfrm flipH="1">
                <a:off x="8635325" y="599671"/>
                <a:ext cx="141129" cy="126428"/>
                <a:chOff x="8633226" y="602580"/>
                <a:chExt cx="141129" cy="126428"/>
              </a:xfrm>
              <a:solidFill>
                <a:schemeClr val="bg1">
                  <a:lumMod val="95000"/>
                </a:schemeClr>
              </a:solidFill>
            </p:grpSpPr>
            <p:sp>
              <p:nvSpPr>
                <p:cNvPr id="70" name="Oval 69">
                  <a:extLst>
                    <a:ext uri="{FF2B5EF4-FFF2-40B4-BE49-F238E27FC236}">
                      <a16:creationId xmlns:a16="http://schemas.microsoft.com/office/drawing/2014/main" id="{D6242F89-218A-D300-E2E8-460227D0466F}"/>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9018989-29A1-8C79-8E3F-B9980E20AAA0}"/>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0441B1A0-B38D-ECAB-FA26-3F356CA30D1B}"/>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B15DACF3-380A-3032-C9B9-159F17A29166}"/>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8D8805FF-3407-4449-EC41-C46E7F6FC006}"/>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1" name="Oval 50">
              <a:extLst>
                <a:ext uri="{FF2B5EF4-FFF2-40B4-BE49-F238E27FC236}">
                  <a16:creationId xmlns:a16="http://schemas.microsoft.com/office/drawing/2014/main" id="{665D77B5-D7AE-0C31-735D-69680F185CE0}"/>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FF60844-3678-1959-9488-264128026B25}"/>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4FF8AA5D-47DA-55F8-7B03-49B7C465F304}"/>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90" name="Group 89">
              <a:extLst>
                <a:ext uri="{FF2B5EF4-FFF2-40B4-BE49-F238E27FC236}">
                  <a16:creationId xmlns:a16="http://schemas.microsoft.com/office/drawing/2014/main" id="{B929713F-BFCE-B389-D7C1-8ECC42DBC017}"/>
                </a:ext>
              </a:extLst>
            </p:cNvPr>
            <p:cNvGrpSpPr/>
            <p:nvPr/>
          </p:nvGrpSpPr>
          <p:grpSpPr>
            <a:xfrm>
              <a:off x="8633226" y="465774"/>
              <a:ext cx="143228" cy="263234"/>
              <a:chOff x="8633226" y="465774"/>
              <a:chExt cx="143228" cy="263234"/>
            </a:xfrm>
          </p:grpSpPr>
          <p:sp>
            <p:nvSpPr>
              <p:cNvPr id="95" name="Oval 94">
                <a:extLst>
                  <a:ext uri="{FF2B5EF4-FFF2-40B4-BE49-F238E27FC236}">
                    <a16:creationId xmlns:a16="http://schemas.microsoft.com/office/drawing/2014/main" id="{C95EFF4B-638C-7F11-DE2B-F3C9DD3FE07B}"/>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E719A244-08DB-1B4F-F219-363005B67DFB}"/>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E1AD4BFB-01ED-B2FE-F8DD-3FBCCA9EF843}"/>
                  </a:ext>
                </a:extLst>
              </p:cNvPr>
              <p:cNvGrpSpPr/>
              <p:nvPr/>
            </p:nvGrpSpPr>
            <p:grpSpPr>
              <a:xfrm>
                <a:off x="8633226" y="602580"/>
                <a:ext cx="141129" cy="126428"/>
                <a:chOff x="8633226" y="602580"/>
                <a:chExt cx="141129" cy="126428"/>
              </a:xfrm>
              <a:solidFill>
                <a:schemeClr val="bg1">
                  <a:lumMod val="95000"/>
                </a:schemeClr>
              </a:solidFill>
            </p:grpSpPr>
            <p:sp>
              <p:nvSpPr>
                <p:cNvPr id="108" name="Oval 107">
                  <a:extLst>
                    <a:ext uri="{FF2B5EF4-FFF2-40B4-BE49-F238E27FC236}">
                      <a16:creationId xmlns:a16="http://schemas.microsoft.com/office/drawing/2014/main" id="{CFB6AD70-5B0C-7F76-B50D-E6F5836E8627}"/>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8E2A735-06A1-D5F2-C695-004AE99987B3}"/>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1F536202-8206-61ED-40CB-DC1F98948BBC}"/>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A48F315F-8A62-B968-A003-46B3126EEDD8}"/>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6446F1B1-3691-8939-D0AD-19557566BE22}"/>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E50ABA9D-0251-D005-90BA-76424AA73276}"/>
                  </a:ext>
                </a:extLst>
              </p:cNvPr>
              <p:cNvGrpSpPr/>
              <p:nvPr/>
            </p:nvGrpSpPr>
            <p:grpSpPr>
              <a:xfrm flipH="1">
                <a:off x="8635325" y="599671"/>
                <a:ext cx="141129" cy="126428"/>
                <a:chOff x="8633226" y="602580"/>
                <a:chExt cx="141129" cy="126428"/>
              </a:xfrm>
              <a:solidFill>
                <a:schemeClr val="bg1">
                  <a:lumMod val="95000"/>
                </a:schemeClr>
              </a:solidFill>
            </p:grpSpPr>
            <p:sp>
              <p:nvSpPr>
                <p:cNvPr id="99" name="Oval 98">
                  <a:extLst>
                    <a:ext uri="{FF2B5EF4-FFF2-40B4-BE49-F238E27FC236}">
                      <a16:creationId xmlns:a16="http://schemas.microsoft.com/office/drawing/2014/main" id="{112D46E8-7FFB-3577-C4D3-FD5A201A32B2}"/>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70516F48-5C8B-797E-F8DE-289DEFD4B215}"/>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051D1AB9-F0CD-4469-1FD1-3985C6ECA63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6C10E1CB-EC36-8464-8EF4-93CC87D9C2FE}"/>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2CFFB2DC-5D53-1FA5-B483-1636AD471579}"/>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3" name="Oval 92">
              <a:extLst>
                <a:ext uri="{FF2B5EF4-FFF2-40B4-BE49-F238E27FC236}">
                  <a16:creationId xmlns:a16="http://schemas.microsoft.com/office/drawing/2014/main" id="{F438C497-66E9-53FA-64ED-18C80AFC0D44}"/>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473F256C-775A-65E3-221D-F340AAB6CF78}"/>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2" name="Straight Connector 111">
            <a:extLst>
              <a:ext uri="{FF2B5EF4-FFF2-40B4-BE49-F238E27FC236}">
                <a16:creationId xmlns:a16="http://schemas.microsoft.com/office/drawing/2014/main" id="{EC30FDA6-C515-4783-9625-69E23450B3BA}"/>
              </a:ext>
            </a:extLst>
          </p:cNvPr>
          <p:cNvCxnSpPr>
            <a:cxnSpLocks/>
          </p:cNvCxnSpPr>
          <p:nvPr/>
        </p:nvCxnSpPr>
        <p:spPr>
          <a:xfrm>
            <a:off x="7617498" y="3999156"/>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58323F6-08A7-434A-A154-AF792E2493DD}"/>
              </a:ext>
            </a:extLst>
          </p:cNvPr>
          <p:cNvCxnSpPr>
            <a:cxnSpLocks/>
          </p:cNvCxnSpPr>
          <p:nvPr/>
        </p:nvCxnSpPr>
        <p:spPr>
          <a:xfrm>
            <a:off x="6948514" y="374492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4C78D8-6690-4146-A8B2-59E0160DB8DE}"/>
              </a:ext>
            </a:extLst>
          </p:cNvPr>
          <p:cNvCxnSpPr>
            <a:cxnSpLocks/>
          </p:cNvCxnSpPr>
          <p:nvPr/>
        </p:nvCxnSpPr>
        <p:spPr>
          <a:xfrm>
            <a:off x="7932233" y="3987906"/>
            <a:ext cx="0" cy="180000"/>
          </a:xfrm>
          <a:prstGeom prst="line">
            <a:avLst/>
          </a:prstGeom>
          <a:ln w="38100">
            <a:solidFill>
              <a:srgbClr val="74A8A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C5DCE559-1179-42A0-BE1B-10B83D785F5D}"/>
              </a:ext>
            </a:extLst>
          </p:cNvPr>
          <p:cNvSpPr/>
          <p:nvPr/>
        </p:nvSpPr>
        <p:spPr>
          <a:xfrm>
            <a:off x="7114368" y="3415495"/>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5E35D543-9797-42C5-B67E-CD208163296A}"/>
              </a:ext>
            </a:extLst>
          </p:cNvPr>
          <p:cNvGrpSpPr/>
          <p:nvPr/>
        </p:nvGrpSpPr>
        <p:grpSpPr>
          <a:xfrm>
            <a:off x="5953095" y="3540538"/>
            <a:ext cx="1678588" cy="1405761"/>
            <a:chOff x="3691326" y="2023890"/>
            <a:chExt cx="1678588" cy="1405761"/>
          </a:xfrm>
        </p:grpSpPr>
        <p:cxnSp>
          <p:nvCxnSpPr>
            <p:cNvPr id="73" name="Straight Connector 72">
              <a:extLst>
                <a:ext uri="{FF2B5EF4-FFF2-40B4-BE49-F238E27FC236}">
                  <a16:creationId xmlns:a16="http://schemas.microsoft.com/office/drawing/2014/main" id="{151D91D4-203F-40A1-A73B-79FA64727834}"/>
                </a:ext>
              </a:extLst>
            </p:cNvPr>
            <p:cNvCxnSpPr>
              <a:cxnSpLocks/>
            </p:cNvCxnSpPr>
            <p:nvPr/>
          </p:nvCxnSpPr>
          <p:spPr>
            <a:xfrm>
              <a:off x="4326627" y="230726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05F71B1-9607-4472-B79B-4B81C425DBBC}"/>
                </a:ext>
              </a:extLst>
            </p:cNvPr>
            <p:cNvCxnSpPr>
              <a:cxnSpLocks/>
            </p:cNvCxnSpPr>
            <p:nvPr/>
          </p:nvCxnSpPr>
          <p:spPr>
            <a:xfrm flipV="1">
              <a:off x="3758718" y="2307540"/>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C5D7FD5-7AC1-477E-9E13-2535F1D4ECFF}"/>
                </a:ext>
              </a:extLst>
            </p:cNvPr>
            <p:cNvCxnSpPr>
              <a:cxnSpLocks/>
            </p:cNvCxnSpPr>
            <p:nvPr/>
          </p:nvCxnSpPr>
          <p:spPr>
            <a:xfrm flipV="1">
              <a:off x="4573385" y="2783582"/>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D59CEB2-7586-42F9-97F3-22F42B3FACC4}"/>
                </a:ext>
              </a:extLst>
            </p:cNvPr>
            <p:cNvCxnSpPr>
              <a:cxnSpLocks/>
            </p:cNvCxnSpPr>
            <p:nvPr/>
          </p:nvCxnSpPr>
          <p:spPr>
            <a:xfrm flipH="1">
              <a:off x="3758718" y="2692825"/>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7EAE67A-531E-4AB4-8674-89B546800A33}"/>
                </a:ext>
              </a:extLst>
            </p:cNvPr>
            <p:cNvCxnSpPr>
              <a:cxnSpLocks/>
            </p:cNvCxnSpPr>
            <p:nvPr/>
          </p:nvCxnSpPr>
          <p:spPr>
            <a:xfrm>
              <a:off x="3817756" y="2643720"/>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2B7FE67-0704-48BA-BB55-1217DB30F115}"/>
                </a:ext>
              </a:extLst>
            </p:cNvPr>
            <p:cNvSpPr/>
            <p:nvPr/>
          </p:nvSpPr>
          <p:spPr>
            <a:xfrm>
              <a:off x="3691326" y="2470337"/>
              <a:ext cx="864000"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E99095EA-7B83-47BF-8DD5-634237235A92}"/>
                </a:ext>
              </a:extLst>
            </p:cNvPr>
            <p:cNvSpPr/>
            <p:nvPr/>
          </p:nvSpPr>
          <p:spPr>
            <a:xfrm>
              <a:off x="4557306" y="214668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BF39F38-BE64-4449-A313-57314C3D62A2}"/>
                </a:ext>
              </a:extLst>
            </p:cNvPr>
            <p:cNvSpPr/>
            <p:nvPr/>
          </p:nvSpPr>
          <p:spPr>
            <a:xfrm>
              <a:off x="4020592" y="2278973"/>
              <a:ext cx="843393" cy="843393"/>
            </a:xfrm>
            <a:prstGeom prst="ellipse">
              <a:avLst/>
            </a:prstGeom>
            <a:gradFill flip="none" rotWithShape="1">
              <a:gsLst>
                <a:gs pos="100000">
                  <a:schemeClr val="accent3"/>
                </a:gs>
                <a:gs pos="59000">
                  <a:srgbClr val="60A899"/>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ylinder 68">
              <a:extLst>
                <a:ext uri="{FF2B5EF4-FFF2-40B4-BE49-F238E27FC236}">
                  <a16:creationId xmlns:a16="http://schemas.microsoft.com/office/drawing/2014/main" id="{046ACC41-1F01-4AAD-914E-7D5ED6107B3A}"/>
                </a:ext>
              </a:extLst>
            </p:cNvPr>
            <p:cNvSpPr/>
            <p:nvPr/>
          </p:nvSpPr>
          <p:spPr>
            <a:xfrm>
              <a:off x="4096330" y="2023890"/>
              <a:ext cx="691916" cy="398780"/>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0AA5FA36-A3C4-4979-8BAD-61A4C6AAB44F}"/>
                </a:ext>
              </a:extLst>
            </p:cNvPr>
            <p:cNvCxnSpPr>
              <a:cxnSpLocks/>
            </p:cNvCxnSpPr>
            <p:nvPr/>
          </p:nvCxnSpPr>
          <p:spPr>
            <a:xfrm>
              <a:off x="3750222" y="269592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9655FAA-6D36-4F82-9205-DD56128783FF}"/>
                </a:ext>
              </a:extLst>
            </p:cNvPr>
            <p:cNvCxnSpPr>
              <a:cxnSpLocks/>
            </p:cNvCxnSpPr>
            <p:nvPr/>
          </p:nvCxnSpPr>
          <p:spPr>
            <a:xfrm flipH="1">
              <a:off x="4577801" y="3171588"/>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163AC6-96B9-422D-9F7B-2A7BE7B0AF83}"/>
                </a:ext>
              </a:extLst>
            </p:cNvPr>
            <p:cNvCxnSpPr>
              <a:cxnSpLocks/>
            </p:cNvCxnSpPr>
            <p:nvPr/>
          </p:nvCxnSpPr>
          <p:spPr>
            <a:xfrm flipH="1">
              <a:off x="5154585" y="2783582"/>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7DB4B056-4821-4FCE-852D-D7E6A09E8DC3}"/>
                </a:ext>
              </a:extLst>
            </p:cNvPr>
            <p:cNvSpPr/>
            <p:nvPr/>
          </p:nvSpPr>
          <p:spPr>
            <a:xfrm>
              <a:off x="4227976" y="2869431"/>
              <a:ext cx="1141938"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ACBCC4D7-AC2C-426A-B6E7-8CC3477007AE}"/>
                </a:ext>
              </a:extLst>
            </p:cNvPr>
            <p:cNvSpPr/>
            <p:nvPr/>
          </p:nvSpPr>
          <p:spPr>
            <a:xfrm>
              <a:off x="4073273" y="245725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2644F4D5-BFB4-4838-9427-55322F0FC2A3}"/>
                </a:ext>
              </a:extLst>
            </p:cNvPr>
            <p:cNvCxnSpPr>
              <a:cxnSpLocks/>
            </p:cNvCxnSpPr>
            <p:nvPr/>
          </p:nvCxnSpPr>
          <p:spPr>
            <a:xfrm>
              <a:off x="4581363" y="3157144"/>
              <a:ext cx="203875" cy="2610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03AA1D3-8C09-41A2-A1B8-F33CEF1396EE}"/>
                </a:ext>
              </a:extLst>
            </p:cNvPr>
            <p:cNvCxnSpPr>
              <a:cxnSpLocks/>
            </p:cNvCxnSpPr>
            <p:nvPr/>
          </p:nvCxnSpPr>
          <p:spPr>
            <a:xfrm>
              <a:off x="4705323" y="3096515"/>
              <a:ext cx="186557" cy="24895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47FF6D4-6564-4938-94EF-D3B125FDD9A1}"/>
                </a:ext>
              </a:extLst>
            </p:cNvPr>
            <p:cNvCxnSpPr>
              <a:cxnSpLocks/>
            </p:cNvCxnSpPr>
            <p:nvPr/>
          </p:nvCxnSpPr>
          <p:spPr>
            <a:xfrm flipV="1">
              <a:off x="4628488" y="3138616"/>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D3D81F2-204A-479F-B284-9B6C1712878D}"/>
                </a:ext>
              </a:extLst>
            </p:cNvPr>
            <p:cNvCxnSpPr>
              <a:cxnSpLocks/>
            </p:cNvCxnSpPr>
            <p:nvPr/>
          </p:nvCxnSpPr>
          <p:spPr>
            <a:xfrm flipV="1">
              <a:off x="4663244" y="3181367"/>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5502C31-DEFE-4B99-9DA6-46B3431F9783}"/>
                </a:ext>
              </a:extLst>
            </p:cNvPr>
            <p:cNvCxnSpPr>
              <a:cxnSpLocks/>
            </p:cNvCxnSpPr>
            <p:nvPr/>
          </p:nvCxnSpPr>
          <p:spPr>
            <a:xfrm flipV="1">
              <a:off x="4697401" y="3227521"/>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901852C-BF35-4A20-A36D-0DD863AFFD12}"/>
                </a:ext>
              </a:extLst>
            </p:cNvPr>
            <p:cNvCxnSpPr>
              <a:cxnSpLocks/>
            </p:cNvCxnSpPr>
            <p:nvPr/>
          </p:nvCxnSpPr>
          <p:spPr>
            <a:xfrm flipV="1">
              <a:off x="4731337" y="3272359"/>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0" name="Rectangle 379">
            <a:extLst>
              <a:ext uri="{FF2B5EF4-FFF2-40B4-BE49-F238E27FC236}">
                <a16:creationId xmlns:a16="http://schemas.microsoft.com/office/drawing/2014/main" id="{09B06969-8AA6-49D5-9977-43367DB978B6}"/>
              </a:ext>
            </a:extLst>
          </p:cNvPr>
          <p:cNvSpPr/>
          <p:nvPr/>
        </p:nvSpPr>
        <p:spPr>
          <a:xfrm>
            <a:off x="7174065" y="364502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C0338658-C32A-4B81-896E-7988B5B77E46}"/>
              </a:ext>
            </a:extLst>
          </p:cNvPr>
          <p:cNvSpPr/>
          <p:nvPr/>
        </p:nvSpPr>
        <p:spPr>
          <a:xfrm rot="21234196">
            <a:off x="7168001" y="3678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7" name="Group 186">
            <a:extLst>
              <a:ext uri="{FF2B5EF4-FFF2-40B4-BE49-F238E27FC236}">
                <a16:creationId xmlns:a16="http://schemas.microsoft.com/office/drawing/2014/main" id="{215A703B-15C4-2F3A-8D6A-A607F6746E37}"/>
              </a:ext>
            </a:extLst>
          </p:cNvPr>
          <p:cNvGrpSpPr/>
          <p:nvPr/>
        </p:nvGrpSpPr>
        <p:grpSpPr>
          <a:xfrm>
            <a:off x="2235151" y="2769140"/>
            <a:ext cx="625012" cy="776648"/>
            <a:chOff x="2072687" y="2359483"/>
            <a:chExt cx="625012" cy="776648"/>
          </a:xfrm>
        </p:grpSpPr>
        <p:cxnSp>
          <p:nvCxnSpPr>
            <p:cNvPr id="169" name="Straight Connector 168">
              <a:extLst>
                <a:ext uri="{FF2B5EF4-FFF2-40B4-BE49-F238E27FC236}">
                  <a16:creationId xmlns:a16="http://schemas.microsoft.com/office/drawing/2014/main" id="{70F8F6B8-78D0-BE77-CA04-5FA7CBE99E6F}"/>
                </a:ext>
              </a:extLst>
            </p:cNvPr>
            <p:cNvCxnSpPr>
              <a:cxnSpLocks/>
            </p:cNvCxnSpPr>
            <p:nvPr/>
          </p:nvCxnSpPr>
          <p:spPr>
            <a:xfrm flipV="1">
              <a:off x="2473243" y="2361775"/>
              <a:ext cx="186649" cy="103709"/>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F75CD93-CA70-1FD1-99B2-597B5F0C0F36}"/>
                </a:ext>
              </a:extLst>
            </p:cNvPr>
            <p:cNvCxnSpPr>
              <a:cxnSpLocks/>
            </p:cNvCxnSpPr>
            <p:nvPr/>
          </p:nvCxnSpPr>
          <p:spPr>
            <a:xfrm flipV="1">
              <a:off x="2654897" y="2359483"/>
              <a:ext cx="0" cy="438662"/>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92A34C8-4482-AA0D-6526-9BDC823E313E}"/>
                </a:ext>
              </a:extLst>
            </p:cNvPr>
            <p:cNvCxnSpPr>
              <a:cxnSpLocks/>
            </p:cNvCxnSpPr>
            <p:nvPr/>
          </p:nvCxnSpPr>
          <p:spPr>
            <a:xfrm flipV="1">
              <a:off x="2117468" y="2654988"/>
              <a:ext cx="0" cy="43866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4ED3C0B-1F9E-05E0-92E9-3B74980797BC}"/>
                </a:ext>
              </a:extLst>
            </p:cNvPr>
            <p:cNvCxnSpPr>
              <a:cxnSpLocks/>
            </p:cNvCxnSpPr>
            <p:nvPr/>
          </p:nvCxnSpPr>
          <p:spPr>
            <a:xfrm flipH="1" flipV="1">
              <a:off x="2119380" y="3069983"/>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94AB3D2-0329-76A6-F71D-AAF031833999}"/>
                </a:ext>
              </a:extLst>
            </p:cNvPr>
            <p:cNvCxnSpPr>
              <a:cxnSpLocks/>
            </p:cNvCxnSpPr>
            <p:nvPr/>
          </p:nvCxnSpPr>
          <p:spPr>
            <a:xfrm flipV="1">
              <a:off x="2072687" y="3078411"/>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C98A32F-B81A-39BA-8A0F-2A56B02219DC}"/>
                </a:ext>
              </a:extLst>
            </p:cNvPr>
            <p:cNvCxnSpPr>
              <a:cxnSpLocks/>
            </p:cNvCxnSpPr>
            <p:nvPr/>
          </p:nvCxnSpPr>
          <p:spPr>
            <a:xfrm flipH="1" flipV="1">
              <a:off x="2654897" y="2790031"/>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AF7CA2B-8406-BD91-76DB-0867C7C744A2}"/>
                </a:ext>
              </a:extLst>
            </p:cNvPr>
            <p:cNvCxnSpPr>
              <a:cxnSpLocks/>
            </p:cNvCxnSpPr>
            <p:nvPr/>
          </p:nvCxnSpPr>
          <p:spPr>
            <a:xfrm flipV="1">
              <a:off x="2608204" y="2798459"/>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B74C7C09-5C3C-9A21-AE79-38AD6632C6F4}"/>
                </a:ext>
              </a:extLst>
            </p:cNvPr>
            <p:cNvGrpSpPr/>
            <p:nvPr/>
          </p:nvGrpSpPr>
          <p:grpSpPr>
            <a:xfrm>
              <a:off x="2363818" y="2413629"/>
              <a:ext cx="217464" cy="609061"/>
              <a:chOff x="2175852" y="2697563"/>
              <a:chExt cx="239366" cy="670402"/>
            </a:xfrm>
            <a:scene3d>
              <a:camera prst="orthographicFront">
                <a:rot lat="1200000" lon="3600000" rev="0"/>
              </a:camera>
              <a:lightRig rig="threePt" dir="t"/>
            </a:scene3d>
          </p:grpSpPr>
          <p:sp>
            <p:nvSpPr>
              <p:cNvPr id="129" name="Rectangle: Rounded Corners 128">
                <a:extLst>
                  <a:ext uri="{FF2B5EF4-FFF2-40B4-BE49-F238E27FC236}">
                    <a16:creationId xmlns:a16="http://schemas.microsoft.com/office/drawing/2014/main" id="{3492AC14-7D45-4535-5E45-079754F7CED7}"/>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25880170-F1FA-CC92-6111-1D0A4C98F751}"/>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CE879E38-A91C-AA20-1EF7-7379D4CDB79E}"/>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9256AA55-3E14-8696-B6E8-237959A42AB2}"/>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777E5C12-191E-A902-7AF7-1D6C0F7E1CCF}"/>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B7DBE570-6F34-3715-7717-8A8458DA2537}"/>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17F01D60-BBEC-C1B5-19E5-807D823D507D}"/>
                </a:ext>
              </a:extLst>
            </p:cNvPr>
            <p:cNvGrpSpPr/>
            <p:nvPr/>
          </p:nvGrpSpPr>
          <p:grpSpPr>
            <a:xfrm>
              <a:off x="2320061" y="2425399"/>
              <a:ext cx="217464" cy="609061"/>
              <a:chOff x="2175852" y="2697563"/>
              <a:chExt cx="239366" cy="670402"/>
            </a:xfrm>
            <a:scene3d>
              <a:camera prst="orthographicFront">
                <a:rot lat="1200000" lon="3600000" rev="0"/>
              </a:camera>
              <a:lightRig rig="threePt" dir="t"/>
            </a:scene3d>
          </p:grpSpPr>
          <p:sp>
            <p:nvSpPr>
              <p:cNvPr id="142" name="Rectangle: Rounded Corners 141">
                <a:extLst>
                  <a:ext uri="{FF2B5EF4-FFF2-40B4-BE49-F238E27FC236}">
                    <a16:creationId xmlns:a16="http://schemas.microsoft.com/office/drawing/2014/main" id="{E646D471-AF81-A842-17A2-98AC76D9D9A4}"/>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E5335914-5874-B91B-678E-5E5D908327C9}"/>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Rounded Corners 143">
                <a:extLst>
                  <a:ext uri="{FF2B5EF4-FFF2-40B4-BE49-F238E27FC236}">
                    <a16:creationId xmlns:a16="http://schemas.microsoft.com/office/drawing/2014/main" id="{92951B1B-ABC5-6E48-7C24-BC8911817D69}"/>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Rounded Corners 148">
                <a:extLst>
                  <a:ext uri="{FF2B5EF4-FFF2-40B4-BE49-F238E27FC236}">
                    <a16:creationId xmlns:a16="http://schemas.microsoft.com/office/drawing/2014/main" id="{530C4112-A075-F5B7-819A-B20748CE220C}"/>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F8091C28-7EBD-666E-8397-D202D9C3BC0C}"/>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30F95591-E491-5691-C542-1CB583CB67BF}"/>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4917994B-ED5A-768F-B76C-89A9DABB9E4F}"/>
                </a:ext>
              </a:extLst>
            </p:cNvPr>
            <p:cNvGrpSpPr/>
            <p:nvPr/>
          </p:nvGrpSpPr>
          <p:grpSpPr>
            <a:xfrm>
              <a:off x="2278678" y="2444200"/>
              <a:ext cx="217464" cy="609061"/>
              <a:chOff x="2175852" y="2697563"/>
              <a:chExt cx="239366" cy="670402"/>
            </a:xfrm>
            <a:scene3d>
              <a:camera prst="orthographicFront">
                <a:rot lat="1200000" lon="3600000" rev="0"/>
              </a:camera>
              <a:lightRig rig="threePt" dir="t"/>
            </a:scene3d>
          </p:grpSpPr>
          <p:sp>
            <p:nvSpPr>
              <p:cNvPr id="155" name="Rectangle: Rounded Corners 154">
                <a:extLst>
                  <a:ext uri="{FF2B5EF4-FFF2-40B4-BE49-F238E27FC236}">
                    <a16:creationId xmlns:a16="http://schemas.microsoft.com/office/drawing/2014/main" id="{98C24CC9-A200-1FAB-B72A-A3068BA39A11}"/>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Rounded Corners 155">
                <a:extLst>
                  <a:ext uri="{FF2B5EF4-FFF2-40B4-BE49-F238E27FC236}">
                    <a16:creationId xmlns:a16="http://schemas.microsoft.com/office/drawing/2014/main" id="{97DBA9A4-AC9A-AEF0-95AB-DF814B1698CE}"/>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Rounded Corners 156">
                <a:extLst>
                  <a:ext uri="{FF2B5EF4-FFF2-40B4-BE49-F238E27FC236}">
                    <a16:creationId xmlns:a16="http://schemas.microsoft.com/office/drawing/2014/main" id="{5963E5B1-E346-FF02-21AA-6463D35FFAAF}"/>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E78EA170-80DF-46D2-EB0F-07060E44E75D}"/>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CBAA63E0-2353-230E-A764-722BD465F09E}"/>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Rounded Corners 166">
                <a:extLst>
                  <a:ext uri="{FF2B5EF4-FFF2-40B4-BE49-F238E27FC236}">
                    <a16:creationId xmlns:a16="http://schemas.microsoft.com/office/drawing/2014/main" id="{78E80120-A732-662A-6EAE-695F147E60A1}"/>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3" name="Straight Connector 182">
              <a:extLst>
                <a:ext uri="{FF2B5EF4-FFF2-40B4-BE49-F238E27FC236}">
                  <a16:creationId xmlns:a16="http://schemas.microsoft.com/office/drawing/2014/main" id="{C8719D8D-2872-AF21-60D6-F694ED3E0310}"/>
                </a:ext>
              </a:extLst>
            </p:cNvPr>
            <p:cNvCxnSpPr>
              <a:cxnSpLocks/>
            </p:cNvCxnSpPr>
            <p:nvPr/>
          </p:nvCxnSpPr>
          <p:spPr>
            <a:xfrm flipV="1">
              <a:off x="2111731" y="2514867"/>
              <a:ext cx="263651" cy="15764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713F5027-F988-494E-AC37-6E9ECB8A2F1A}"/>
              </a:ext>
            </a:extLst>
          </p:cNvPr>
          <p:cNvSpPr/>
          <p:nvPr/>
        </p:nvSpPr>
        <p:spPr>
          <a:xfrm>
            <a:off x="-977275" y="1663072"/>
            <a:ext cx="8434233" cy="452516"/>
          </a:xfrm>
          <a:prstGeom prst="rect">
            <a:avLst/>
          </a:prstGeom>
          <a:solidFill>
            <a:schemeClr val="accent1">
              <a:lumMod val="40000"/>
              <a:lumOff val="60000"/>
            </a:schemeClr>
          </a:solidFill>
          <a:ln>
            <a:solidFill>
              <a:schemeClr val="accent1">
                <a:shade val="15000"/>
              </a:schemeClr>
            </a:solid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249C9E1E-2C93-4542-BB4D-3F1E28AF924B}"/>
              </a:ext>
            </a:extLst>
          </p:cNvPr>
          <p:cNvGrpSpPr/>
          <p:nvPr/>
        </p:nvGrpSpPr>
        <p:grpSpPr>
          <a:xfrm>
            <a:off x="3105413" y="2467940"/>
            <a:ext cx="855694" cy="787772"/>
            <a:chOff x="2889889" y="5150960"/>
            <a:chExt cx="855694" cy="787772"/>
          </a:xfrm>
        </p:grpSpPr>
        <p:cxnSp>
          <p:nvCxnSpPr>
            <p:cNvPr id="275" name="Straight Connector 274">
              <a:extLst>
                <a:ext uri="{FF2B5EF4-FFF2-40B4-BE49-F238E27FC236}">
                  <a16:creationId xmlns:a16="http://schemas.microsoft.com/office/drawing/2014/main" id="{FA1A1B44-6860-498A-9620-217BA5FED9CA}"/>
                </a:ext>
              </a:extLst>
            </p:cNvPr>
            <p:cNvCxnSpPr>
              <a:cxnSpLocks/>
            </p:cNvCxnSpPr>
            <p:nvPr/>
          </p:nvCxnSpPr>
          <p:spPr>
            <a:xfrm>
              <a:off x="3708560" y="5519037"/>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29C3CC8F-2596-481F-AC77-54CA468C4FB3}"/>
                </a:ext>
              </a:extLst>
            </p:cNvPr>
            <p:cNvCxnSpPr>
              <a:cxnSpLocks/>
            </p:cNvCxnSpPr>
            <p:nvPr/>
          </p:nvCxnSpPr>
          <p:spPr>
            <a:xfrm>
              <a:off x="2942711" y="5681894"/>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6CAA3EC7-2B8F-48D7-A318-50C0F81C971A}"/>
                </a:ext>
              </a:extLst>
            </p:cNvPr>
            <p:cNvCxnSpPr>
              <a:cxnSpLocks/>
            </p:cNvCxnSpPr>
            <p:nvPr/>
          </p:nvCxnSpPr>
          <p:spPr>
            <a:xfrm>
              <a:off x="3138853" y="5787532"/>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78" name="Parallelogram 277">
              <a:extLst>
                <a:ext uri="{FF2B5EF4-FFF2-40B4-BE49-F238E27FC236}">
                  <a16:creationId xmlns:a16="http://schemas.microsoft.com/office/drawing/2014/main" id="{8E0FAFD5-6B6D-4E90-8819-376E2F89E1E6}"/>
                </a:ext>
              </a:extLst>
            </p:cNvPr>
            <p:cNvSpPr/>
            <p:nvPr/>
          </p:nvSpPr>
          <p:spPr>
            <a:xfrm rot="20009892" flipH="1">
              <a:off x="2889889" y="5452650"/>
              <a:ext cx="855694" cy="283975"/>
            </a:xfrm>
            <a:prstGeom prst="parallelogram">
              <a:avLst>
                <a:gd name="adj" fmla="val 68266"/>
              </a:avLst>
            </a:prstGeom>
            <a:gradFill>
              <a:gsLst>
                <a:gs pos="17000">
                  <a:schemeClr val="bg1">
                    <a:lumMod val="50000"/>
                  </a:schemeClr>
                </a:gs>
                <a:gs pos="100000">
                  <a:schemeClr val="tx1">
                    <a:lumMod val="65000"/>
                    <a:lumOff val="35000"/>
                  </a:schemeClr>
                </a:gs>
              </a:gsLst>
              <a:lin ang="19200000" scaled="0"/>
            </a:gra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279" name="Group 278">
              <a:extLst>
                <a:ext uri="{FF2B5EF4-FFF2-40B4-BE49-F238E27FC236}">
                  <a16:creationId xmlns:a16="http://schemas.microsoft.com/office/drawing/2014/main" id="{7CF53172-C153-4343-AEFF-FCD54C8786B0}"/>
                </a:ext>
              </a:extLst>
            </p:cNvPr>
            <p:cNvGrpSpPr/>
            <p:nvPr/>
          </p:nvGrpSpPr>
          <p:grpSpPr>
            <a:xfrm>
              <a:off x="3078985" y="5150960"/>
              <a:ext cx="454880" cy="595223"/>
              <a:chOff x="8463242" y="2869973"/>
              <a:chExt cx="454880" cy="595223"/>
            </a:xfrm>
          </p:grpSpPr>
          <p:sp>
            <p:nvSpPr>
              <p:cNvPr id="280" name="Parallelogram 279">
                <a:extLst>
                  <a:ext uri="{FF2B5EF4-FFF2-40B4-BE49-F238E27FC236}">
                    <a16:creationId xmlns:a16="http://schemas.microsoft.com/office/drawing/2014/main" id="{222CD9EC-8928-4481-A9DF-8B42271C3A83}"/>
                  </a:ext>
                </a:extLst>
              </p:cNvPr>
              <p:cNvSpPr/>
              <p:nvPr/>
            </p:nvSpPr>
            <p:spPr>
              <a:xfrm rot="19869867" flipH="1">
                <a:off x="8570690" y="3377677"/>
                <a:ext cx="111919" cy="87519"/>
              </a:xfrm>
              <a:prstGeom prst="parallelogram">
                <a:avLst>
                  <a:gd name="adj" fmla="val 65721"/>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1" name="Oval 280">
                <a:extLst>
                  <a:ext uri="{FF2B5EF4-FFF2-40B4-BE49-F238E27FC236}">
                    <a16:creationId xmlns:a16="http://schemas.microsoft.com/office/drawing/2014/main" id="{881A5BE5-E033-47F6-9898-DC3ED0787323}"/>
                  </a:ext>
                </a:extLst>
              </p:cNvPr>
              <p:cNvSpPr/>
              <p:nvPr/>
            </p:nvSpPr>
            <p:spPr>
              <a:xfrm rot="7762698">
                <a:off x="8556939" y="3174809"/>
                <a:ext cx="154332"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2" name="Parallelogram 281">
                <a:extLst>
                  <a:ext uri="{FF2B5EF4-FFF2-40B4-BE49-F238E27FC236}">
                    <a16:creationId xmlns:a16="http://schemas.microsoft.com/office/drawing/2014/main" id="{504B48CA-86C1-4797-8380-87122E5228F7}"/>
                  </a:ext>
                </a:extLst>
              </p:cNvPr>
              <p:cNvSpPr/>
              <p:nvPr/>
            </p:nvSpPr>
            <p:spPr>
              <a:xfrm rot="20009892" flipH="1">
                <a:off x="8652415" y="2869973"/>
                <a:ext cx="238747" cy="191553"/>
              </a:xfrm>
              <a:prstGeom prst="parallelogram">
                <a:avLst>
                  <a:gd name="adj" fmla="val 71932"/>
                </a:avLst>
              </a:prstGeom>
              <a:solidFill>
                <a:schemeClr val="bg2">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ADC94BA1-6389-4F92-A661-1792B71C73E8}"/>
                  </a:ext>
                </a:extLst>
              </p:cNvPr>
              <p:cNvSpPr/>
              <p:nvPr/>
            </p:nvSpPr>
            <p:spPr>
              <a:xfrm rot="5400000">
                <a:off x="8545544" y="3011726"/>
                <a:ext cx="357644" cy="203944"/>
              </a:xfrm>
              <a:prstGeom prst="parallelogram">
                <a:avLst>
                  <a:gd name="adj" fmla="val 52719"/>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F2EA3DA4-440C-41A0-A58A-0E54CCEC930E}"/>
                  </a:ext>
                </a:extLst>
              </p:cNvPr>
              <p:cNvSpPr/>
              <p:nvPr/>
            </p:nvSpPr>
            <p:spPr>
              <a:xfrm rot="16200000" flipH="1">
                <a:off x="8723091" y="3094118"/>
                <a:ext cx="298278" cy="91784"/>
              </a:xfrm>
              <a:prstGeom prst="parallelogram">
                <a:avLst>
                  <a:gd name="adj" fmla="val 55365"/>
                </a:avLst>
              </a:prstGeom>
              <a:solidFill>
                <a:schemeClr val="tx1">
                  <a:lumMod val="65000"/>
                  <a:lumOff val="3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5" name="Parallelogram 284">
                <a:extLst>
                  <a:ext uri="{FF2B5EF4-FFF2-40B4-BE49-F238E27FC236}">
                    <a16:creationId xmlns:a16="http://schemas.microsoft.com/office/drawing/2014/main" id="{5EC8C8FE-1749-4188-92BC-8085998E15F9}"/>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6" name="Parallelogram 285">
                <a:extLst>
                  <a:ext uri="{FF2B5EF4-FFF2-40B4-BE49-F238E27FC236}">
                    <a16:creationId xmlns:a16="http://schemas.microsoft.com/office/drawing/2014/main" id="{FC7E1BCC-38CA-42CB-BD28-BCB58A3EBADD}"/>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7" name="Parallelogram 286">
                <a:extLst>
                  <a:ext uri="{FF2B5EF4-FFF2-40B4-BE49-F238E27FC236}">
                    <a16:creationId xmlns:a16="http://schemas.microsoft.com/office/drawing/2014/main" id="{BF790A1F-D91F-4E5B-9523-EA833127D104}"/>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8" name="Right Triangle 287">
                <a:extLst>
                  <a:ext uri="{FF2B5EF4-FFF2-40B4-BE49-F238E27FC236}">
                    <a16:creationId xmlns:a16="http://schemas.microsoft.com/office/drawing/2014/main" id="{CD67EDEC-B218-47FE-AE9E-5B5D15131291}"/>
                  </a:ext>
                </a:extLst>
              </p:cNvPr>
              <p:cNvSpPr/>
              <p:nvPr/>
            </p:nvSpPr>
            <p:spPr>
              <a:xfrm>
                <a:off x="8552620" y="3374116"/>
                <a:ext cx="36000" cy="36000"/>
              </a:xfrm>
              <a:prstGeom prst="rtTriangl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9" name="Parallelogram 288">
                <a:extLst>
                  <a:ext uri="{FF2B5EF4-FFF2-40B4-BE49-F238E27FC236}">
                    <a16:creationId xmlns:a16="http://schemas.microsoft.com/office/drawing/2014/main" id="{1EDC2009-0BBB-4277-A09F-9DCC06A8381A}"/>
                  </a:ext>
                </a:extLst>
              </p:cNvPr>
              <p:cNvSpPr/>
              <p:nvPr/>
            </p:nvSpPr>
            <p:spPr>
              <a:xfrm rot="19869867" flipH="1">
                <a:off x="8560621" y="3290911"/>
                <a:ext cx="319872" cy="117941"/>
              </a:xfrm>
              <a:prstGeom prst="parallelogram">
                <a:avLst>
                  <a:gd name="adj" fmla="val 42065"/>
                </a:avLst>
              </a:prstGeom>
              <a:solidFill>
                <a:schemeClr val="tx1">
                  <a:lumMod val="50000"/>
                  <a:lumOff val="50000"/>
                </a:schemeClr>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BCE995DE-BD7B-4BEC-9463-07AB46116402}"/>
                  </a:ext>
                </a:extLst>
              </p:cNvPr>
              <p:cNvSpPr/>
              <p:nvPr/>
            </p:nvSpPr>
            <p:spPr>
              <a:xfrm rot="16200000" flipH="1">
                <a:off x="8495801" y="3031696"/>
                <a:ext cx="301649" cy="214356"/>
              </a:xfrm>
              <a:prstGeom prst="parallelogram">
                <a:avLst>
                  <a:gd name="adj" fmla="val 54156"/>
                </a:avLst>
              </a:prstGeom>
              <a:blipFill>
                <a:blip r:embed="rId4"/>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1" name="Straight Connector 290">
                <a:extLst>
                  <a:ext uri="{FF2B5EF4-FFF2-40B4-BE49-F238E27FC236}">
                    <a16:creationId xmlns:a16="http://schemas.microsoft.com/office/drawing/2014/main" id="{1D5215B8-2B98-4293-8DC1-530A0D75901B}"/>
                  </a:ext>
                </a:extLst>
              </p:cNvPr>
              <p:cNvCxnSpPr>
                <a:cxnSpLocks/>
              </p:cNvCxnSpPr>
              <p:nvPr/>
            </p:nvCxnSpPr>
            <p:spPr>
              <a:xfrm flipH="1">
                <a:off x="8603796" y="3282432"/>
                <a:ext cx="179700" cy="100304"/>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B9D9AB18-1461-4204-9A68-65E5A7D5A865}"/>
                  </a:ext>
                </a:extLst>
              </p:cNvPr>
              <p:cNvCxnSpPr>
                <a:cxnSpLocks/>
              </p:cNvCxnSpPr>
              <p:nvPr/>
            </p:nvCxnSpPr>
            <p:spPr>
              <a:xfrm flipH="1">
                <a:off x="8652645" y="3320129"/>
                <a:ext cx="179700" cy="10030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cxnSp>
        <p:nvCxnSpPr>
          <p:cNvPr id="195" name="Straight Connector 194">
            <a:extLst>
              <a:ext uri="{FF2B5EF4-FFF2-40B4-BE49-F238E27FC236}">
                <a16:creationId xmlns:a16="http://schemas.microsoft.com/office/drawing/2014/main" id="{EF9149FC-1C61-E6A0-D4F2-0C707E9BD55E}"/>
              </a:ext>
            </a:extLst>
          </p:cNvPr>
          <p:cNvCxnSpPr>
            <a:cxnSpLocks/>
          </p:cNvCxnSpPr>
          <p:nvPr/>
        </p:nvCxnSpPr>
        <p:spPr>
          <a:xfrm>
            <a:off x="8586509" y="338551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E8E9E34-3E32-F442-659C-FBCEF857609E}"/>
              </a:ext>
            </a:extLst>
          </p:cNvPr>
          <p:cNvSpPr/>
          <p:nvPr/>
        </p:nvSpPr>
        <p:spPr>
          <a:xfrm>
            <a:off x="8752363" y="3056084"/>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ylinder 199">
            <a:extLst>
              <a:ext uri="{FF2B5EF4-FFF2-40B4-BE49-F238E27FC236}">
                <a16:creationId xmlns:a16="http://schemas.microsoft.com/office/drawing/2014/main" id="{C2487561-E819-44FF-4CBC-677CF60A667A}"/>
              </a:ext>
            </a:extLst>
          </p:cNvPr>
          <p:cNvSpPr/>
          <p:nvPr/>
        </p:nvSpPr>
        <p:spPr>
          <a:xfrm>
            <a:off x="4801869" y="501564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Cylinder 201">
            <a:extLst>
              <a:ext uri="{FF2B5EF4-FFF2-40B4-BE49-F238E27FC236}">
                <a16:creationId xmlns:a16="http://schemas.microsoft.com/office/drawing/2014/main" id="{F1F3E5FC-471B-A3D5-2346-6D4109042E53}"/>
              </a:ext>
            </a:extLst>
          </p:cNvPr>
          <p:cNvSpPr/>
          <p:nvPr/>
        </p:nvSpPr>
        <p:spPr>
          <a:xfrm>
            <a:off x="5173657" y="5198166"/>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Cylinder 202">
            <a:extLst>
              <a:ext uri="{FF2B5EF4-FFF2-40B4-BE49-F238E27FC236}">
                <a16:creationId xmlns:a16="http://schemas.microsoft.com/office/drawing/2014/main" id="{470A63FB-0A7F-8652-6548-A39408CC49A2}"/>
              </a:ext>
            </a:extLst>
          </p:cNvPr>
          <p:cNvSpPr/>
          <p:nvPr/>
        </p:nvSpPr>
        <p:spPr>
          <a:xfrm>
            <a:off x="5513841" y="537427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Cylinder 203">
            <a:extLst>
              <a:ext uri="{FF2B5EF4-FFF2-40B4-BE49-F238E27FC236}">
                <a16:creationId xmlns:a16="http://schemas.microsoft.com/office/drawing/2014/main" id="{8E57A0C4-C920-FD01-9C38-F138548BA6F6}"/>
              </a:ext>
            </a:extLst>
          </p:cNvPr>
          <p:cNvSpPr/>
          <p:nvPr/>
        </p:nvSpPr>
        <p:spPr>
          <a:xfrm>
            <a:off x="4565396" y="5168960"/>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 name="Cylinder 204">
            <a:extLst>
              <a:ext uri="{FF2B5EF4-FFF2-40B4-BE49-F238E27FC236}">
                <a16:creationId xmlns:a16="http://schemas.microsoft.com/office/drawing/2014/main" id="{65AD4D9F-A262-3D0D-F0B6-F989D76E89B6}"/>
              </a:ext>
            </a:extLst>
          </p:cNvPr>
          <p:cNvSpPr/>
          <p:nvPr/>
        </p:nvSpPr>
        <p:spPr>
          <a:xfrm>
            <a:off x="4939664" y="5345267"/>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Cylinder 205">
            <a:extLst>
              <a:ext uri="{FF2B5EF4-FFF2-40B4-BE49-F238E27FC236}">
                <a16:creationId xmlns:a16="http://schemas.microsoft.com/office/drawing/2014/main" id="{584B37F6-E374-4139-C43C-04418D417421}"/>
              </a:ext>
            </a:extLst>
          </p:cNvPr>
          <p:cNvSpPr/>
          <p:nvPr/>
        </p:nvSpPr>
        <p:spPr>
          <a:xfrm>
            <a:off x="5317173" y="559566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932B7F0-F5C2-C772-771E-E0A5F11E6F42}"/>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7737EFA8-621E-450D-8DB3-021ECFE976E9}"/>
              </a:ext>
            </a:extLst>
          </p:cNvPr>
          <p:cNvSpPr/>
          <p:nvPr/>
        </p:nvSpPr>
        <p:spPr>
          <a:xfrm>
            <a:off x="5678537" y="5483526"/>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0" name="Rectangle 369">
            <a:extLst>
              <a:ext uri="{FF2B5EF4-FFF2-40B4-BE49-F238E27FC236}">
                <a16:creationId xmlns:a16="http://schemas.microsoft.com/office/drawing/2014/main" id="{C11C33CC-97FE-45E3-92C1-9C153E3FD3C4}"/>
              </a:ext>
            </a:extLst>
          </p:cNvPr>
          <p:cNvSpPr/>
          <p:nvPr/>
        </p:nvSpPr>
        <p:spPr>
          <a:xfrm>
            <a:off x="9078964" y="3737809"/>
            <a:ext cx="711837"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7" name="Rectangle 366">
            <a:extLst>
              <a:ext uri="{FF2B5EF4-FFF2-40B4-BE49-F238E27FC236}">
                <a16:creationId xmlns:a16="http://schemas.microsoft.com/office/drawing/2014/main" id="{FC48A2A1-C51E-46A9-972F-6CF2AE8F9D30}"/>
              </a:ext>
            </a:extLst>
          </p:cNvPr>
          <p:cNvSpPr/>
          <p:nvPr/>
        </p:nvSpPr>
        <p:spPr>
          <a:xfrm>
            <a:off x="7224156" y="4580902"/>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9" name="Rectangle 358">
            <a:extLst>
              <a:ext uri="{FF2B5EF4-FFF2-40B4-BE49-F238E27FC236}">
                <a16:creationId xmlns:a16="http://schemas.microsoft.com/office/drawing/2014/main" id="{2EACE838-8E3E-45FE-8069-DDF9CAC73843}"/>
              </a:ext>
            </a:extLst>
          </p:cNvPr>
          <p:cNvSpPr/>
          <p:nvPr/>
        </p:nvSpPr>
        <p:spPr>
          <a:xfrm>
            <a:off x="437628" y="4488998"/>
            <a:ext cx="5235399" cy="551737"/>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6" name="Straight Connector 235">
            <a:extLst>
              <a:ext uri="{FF2B5EF4-FFF2-40B4-BE49-F238E27FC236}">
                <a16:creationId xmlns:a16="http://schemas.microsoft.com/office/drawing/2014/main" id="{1F04B82D-03C4-B037-56B0-70929183B9AD}"/>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AF25CE-AC27-4BB5-88E9-6CB84F21C5D9}"/>
              </a:ext>
            </a:extLst>
          </p:cNvPr>
          <p:cNvCxnSpPr>
            <a:cxnSpLocks/>
          </p:cNvCxnSpPr>
          <p:nvPr/>
        </p:nvCxnSpPr>
        <p:spPr>
          <a:xfrm>
            <a:off x="1762955" y="417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47BF2D93-1155-4F29-B0AB-11627CCBBE98}"/>
              </a:ext>
            </a:extLst>
          </p:cNvPr>
          <p:cNvCxnSpPr>
            <a:cxnSpLocks/>
          </p:cNvCxnSpPr>
          <p:nvPr/>
        </p:nvCxnSpPr>
        <p:spPr>
          <a:xfrm>
            <a:off x="1775520" y="4104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9E682FB-3600-4B0D-B510-D0068C276CCF}"/>
              </a:ext>
            </a:extLst>
          </p:cNvPr>
          <p:cNvCxnSpPr>
            <a:cxnSpLocks/>
          </p:cNvCxnSpPr>
          <p:nvPr/>
        </p:nvCxnSpPr>
        <p:spPr>
          <a:xfrm>
            <a:off x="1775520" y="4032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64F2DC0B-6E43-420C-BF2A-AB8CC4AE76A6}"/>
              </a:ext>
            </a:extLst>
          </p:cNvPr>
          <p:cNvCxnSpPr>
            <a:cxnSpLocks/>
          </p:cNvCxnSpPr>
          <p:nvPr/>
        </p:nvCxnSpPr>
        <p:spPr>
          <a:xfrm>
            <a:off x="1775520" y="3960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7BA63038-9562-4B01-83CA-976B2830F227}"/>
              </a:ext>
            </a:extLst>
          </p:cNvPr>
          <p:cNvCxnSpPr>
            <a:cxnSpLocks/>
          </p:cNvCxnSpPr>
          <p:nvPr/>
        </p:nvCxnSpPr>
        <p:spPr>
          <a:xfrm>
            <a:off x="1775520" y="388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555D4486-A2B0-4D63-B1E5-1F5E312A783B}"/>
              </a:ext>
            </a:extLst>
          </p:cNvPr>
          <p:cNvCxnSpPr>
            <a:cxnSpLocks/>
          </p:cNvCxnSpPr>
          <p:nvPr/>
        </p:nvCxnSpPr>
        <p:spPr>
          <a:xfrm>
            <a:off x="1775520" y="381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BF44635B-59F1-40E3-9723-29A7C6B53237}"/>
              </a:ext>
            </a:extLst>
          </p:cNvPr>
          <p:cNvCxnSpPr>
            <a:cxnSpLocks/>
          </p:cNvCxnSpPr>
          <p:nvPr/>
        </p:nvCxnSpPr>
        <p:spPr>
          <a:xfrm>
            <a:off x="1774800" y="424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9B0FEDD4-D6DB-6D40-A1BB-A01CBC417D91}"/>
              </a:ext>
            </a:extLst>
          </p:cNvPr>
          <p:cNvGrpSpPr/>
          <p:nvPr/>
        </p:nvGrpSpPr>
        <p:grpSpPr>
          <a:xfrm>
            <a:off x="3624194" y="3667500"/>
            <a:ext cx="1063947" cy="494036"/>
            <a:chOff x="4376123" y="4074983"/>
            <a:chExt cx="1063947" cy="494036"/>
          </a:xfrm>
        </p:grpSpPr>
        <p:sp>
          <p:nvSpPr>
            <p:cNvPr id="209" name="Rectangle 208">
              <a:extLst>
                <a:ext uri="{FF2B5EF4-FFF2-40B4-BE49-F238E27FC236}">
                  <a16:creationId xmlns:a16="http://schemas.microsoft.com/office/drawing/2014/main" id="{35AE9618-B73A-98EC-9FA8-8AE6FAD3F1C7}"/>
                </a:ext>
              </a:extLst>
            </p:cNvPr>
            <p:cNvSpPr/>
            <p:nvPr/>
          </p:nvSpPr>
          <p:spPr>
            <a:xfrm>
              <a:off x="4575054" y="4123910"/>
              <a:ext cx="663766" cy="445109"/>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58B6479-0714-2F5E-FDA9-5763578AE9D9}"/>
                </a:ext>
              </a:extLst>
            </p:cNvPr>
            <p:cNvSpPr/>
            <p:nvPr/>
          </p:nvSpPr>
          <p:spPr>
            <a:xfrm>
              <a:off x="4384315" y="4074983"/>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FA1178C9-F998-2A0D-422B-E0F1D01A3B33}"/>
                </a:ext>
              </a:extLst>
            </p:cNvPr>
            <p:cNvSpPr/>
            <p:nvPr/>
          </p:nvSpPr>
          <p:spPr>
            <a:xfrm>
              <a:off x="4720070" y="4075689"/>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Rectangle 209">
              <a:extLst>
                <a:ext uri="{FF2B5EF4-FFF2-40B4-BE49-F238E27FC236}">
                  <a16:creationId xmlns:a16="http://schemas.microsoft.com/office/drawing/2014/main" id="{D3C04E97-AB3D-8259-F8BC-4AEA4E0F123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6F13301-65C1-8FB1-9467-7445095D9B6E}"/>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2" name="Group 231">
            <a:extLst>
              <a:ext uri="{FF2B5EF4-FFF2-40B4-BE49-F238E27FC236}">
                <a16:creationId xmlns:a16="http://schemas.microsoft.com/office/drawing/2014/main" id="{A5F5DEA8-5BAC-8336-ADA9-C00E44A60D82}"/>
              </a:ext>
            </a:extLst>
          </p:cNvPr>
          <p:cNvGrpSpPr/>
          <p:nvPr/>
        </p:nvGrpSpPr>
        <p:grpSpPr>
          <a:xfrm>
            <a:off x="3207300" y="3854205"/>
            <a:ext cx="953019" cy="463037"/>
            <a:chOff x="3126757" y="3902977"/>
            <a:chExt cx="1054469" cy="512327"/>
          </a:xfrm>
        </p:grpSpPr>
        <p:grpSp>
          <p:nvGrpSpPr>
            <p:cNvPr id="213" name="Group 212">
              <a:extLst>
                <a:ext uri="{FF2B5EF4-FFF2-40B4-BE49-F238E27FC236}">
                  <a16:creationId xmlns:a16="http://schemas.microsoft.com/office/drawing/2014/main" id="{116A74B6-1A1C-D89A-09AF-4617773183A7}"/>
                </a:ext>
              </a:extLst>
            </p:cNvPr>
            <p:cNvGrpSpPr/>
            <p:nvPr/>
          </p:nvGrpSpPr>
          <p:grpSpPr>
            <a:xfrm>
              <a:off x="3126757" y="3902977"/>
              <a:ext cx="1054469" cy="512327"/>
              <a:chOff x="4376123" y="3960119"/>
              <a:chExt cx="1054469" cy="512327"/>
            </a:xfrm>
          </p:grpSpPr>
          <p:sp>
            <p:nvSpPr>
              <p:cNvPr id="217" name="Rectangle 216">
                <a:extLst>
                  <a:ext uri="{FF2B5EF4-FFF2-40B4-BE49-F238E27FC236}">
                    <a16:creationId xmlns:a16="http://schemas.microsoft.com/office/drawing/2014/main" id="{A5C23060-BD55-FF44-A964-10242A1CFBDC}"/>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53F7D8A9-E4FE-48E4-BBA0-0CA1629C089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Rectangle 213">
                <a:extLst>
                  <a:ext uri="{FF2B5EF4-FFF2-40B4-BE49-F238E27FC236}">
                    <a16:creationId xmlns:a16="http://schemas.microsoft.com/office/drawing/2014/main" id="{8338731E-4637-8644-0E33-229DFF40F4B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0" name="Straight Connector 219">
              <a:extLst>
                <a:ext uri="{FF2B5EF4-FFF2-40B4-BE49-F238E27FC236}">
                  <a16:creationId xmlns:a16="http://schemas.microsoft.com/office/drawing/2014/main" id="{842F3078-DEC7-70A0-2915-DB9544192CFC}"/>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3D872E1-4698-B5BF-768D-E8178A7808D4}"/>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500676D-A3A7-FA64-7CB6-820566AC5DB9}"/>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1774974-4F4A-8C72-2929-3866300E790C}"/>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D87C583A-B5D0-8243-DED8-1C75D1907197}"/>
              </a:ext>
            </a:extLst>
          </p:cNvPr>
          <p:cNvGrpSpPr/>
          <p:nvPr/>
        </p:nvGrpSpPr>
        <p:grpSpPr>
          <a:xfrm>
            <a:off x="3201857" y="3674590"/>
            <a:ext cx="953019" cy="463037"/>
            <a:chOff x="3126757" y="3902977"/>
            <a:chExt cx="1054469" cy="512327"/>
          </a:xfrm>
        </p:grpSpPr>
        <p:grpSp>
          <p:nvGrpSpPr>
            <p:cNvPr id="234" name="Group 233">
              <a:extLst>
                <a:ext uri="{FF2B5EF4-FFF2-40B4-BE49-F238E27FC236}">
                  <a16:creationId xmlns:a16="http://schemas.microsoft.com/office/drawing/2014/main" id="{E6CEE981-7707-4882-F9F9-8537BE8B9CA5}"/>
                </a:ext>
              </a:extLst>
            </p:cNvPr>
            <p:cNvGrpSpPr/>
            <p:nvPr/>
          </p:nvGrpSpPr>
          <p:grpSpPr>
            <a:xfrm>
              <a:off x="3126757" y="3902977"/>
              <a:ext cx="1054469" cy="512327"/>
              <a:chOff x="4376123" y="3960119"/>
              <a:chExt cx="1054469" cy="512327"/>
            </a:xfrm>
          </p:grpSpPr>
          <p:sp>
            <p:nvSpPr>
              <p:cNvPr id="240" name="Rectangle 239">
                <a:extLst>
                  <a:ext uri="{FF2B5EF4-FFF2-40B4-BE49-F238E27FC236}">
                    <a16:creationId xmlns:a16="http://schemas.microsoft.com/office/drawing/2014/main" id="{4D21E56F-6FE5-F4AD-8074-E62A59CC592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075BC6CE-2156-A13F-7730-DDC783FAB98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Rectangle 241">
                <a:extLst>
                  <a:ext uri="{FF2B5EF4-FFF2-40B4-BE49-F238E27FC236}">
                    <a16:creationId xmlns:a16="http://schemas.microsoft.com/office/drawing/2014/main" id="{25433558-0CEE-F05E-CFE1-C35551AE401D}"/>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5" name="Straight Connector 234">
              <a:extLst>
                <a:ext uri="{FF2B5EF4-FFF2-40B4-BE49-F238E27FC236}">
                  <a16:creationId xmlns:a16="http://schemas.microsoft.com/office/drawing/2014/main" id="{35BED832-245E-520D-5C44-CA74B1C0B63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A128758-4A3F-CBF8-B0B2-DF4F64E5AC15}"/>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6C6FBBC7-C62A-261F-A93C-516181EC3F56}"/>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7557B5F-1B6B-2BDC-6AC6-FED7B4E75C23}"/>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479A9409-9700-9461-8DBA-E33EE104045B}"/>
              </a:ext>
            </a:extLst>
          </p:cNvPr>
          <p:cNvGrpSpPr/>
          <p:nvPr/>
        </p:nvGrpSpPr>
        <p:grpSpPr>
          <a:xfrm>
            <a:off x="3221006" y="3488311"/>
            <a:ext cx="953019" cy="463037"/>
            <a:chOff x="3126757" y="3902977"/>
            <a:chExt cx="1054469" cy="512327"/>
          </a:xfrm>
        </p:grpSpPr>
        <p:grpSp>
          <p:nvGrpSpPr>
            <p:cNvPr id="244" name="Group 243">
              <a:extLst>
                <a:ext uri="{FF2B5EF4-FFF2-40B4-BE49-F238E27FC236}">
                  <a16:creationId xmlns:a16="http://schemas.microsoft.com/office/drawing/2014/main" id="{6121C421-DC6D-9463-9EC8-702324CFFC16}"/>
                </a:ext>
              </a:extLst>
            </p:cNvPr>
            <p:cNvGrpSpPr/>
            <p:nvPr/>
          </p:nvGrpSpPr>
          <p:grpSpPr>
            <a:xfrm>
              <a:off x="3126757" y="3902977"/>
              <a:ext cx="1054469" cy="512327"/>
              <a:chOff x="4376123" y="3960119"/>
              <a:chExt cx="1054469" cy="512327"/>
            </a:xfrm>
          </p:grpSpPr>
          <p:sp>
            <p:nvSpPr>
              <p:cNvPr id="249" name="Rectangle 248">
                <a:extLst>
                  <a:ext uri="{FF2B5EF4-FFF2-40B4-BE49-F238E27FC236}">
                    <a16:creationId xmlns:a16="http://schemas.microsoft.com/office/drawing/2014/main" id="{3D8D1FE5-4397-908D-B360-C18042499D64}"/>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4E6A8709-81A2-EBA8-2785-4A15A82D4ACB}"/>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42FC1EBA-F317-B99D-7295-682EB1855BD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5" name="Straight Connector 244">
              <a:extLst>
                <a:ext uri="{FF2B5EF4-FFF2-40B4-BE49-F238E27FC236}">
                  <a16:creationId xmlns:a16="http://schemas.microsoft.com/office/drawing/2014/main" id="{8B59881F-923C-02B1-D30F-C7CCF2B2290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B9E7BE62-2027-B7A3-ECA6-738CDA18A07E}"/>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14CA343-2408-E416-A511-E12251362A8D}"/>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55D0361-4D47-B762-2335-147E4E24B7F6}"/>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2DC6C84F-5ADA-F200-228E-9B149641E7AE}"/>
              </a:ext>
            </a:extLst>
          </p:cNvPr>
          <p:cNvGrpSpPr/>
          <p:nvPr/>
        </p:nvGrpSpPr>
        <p:grpSpPr>
          <a:xfrm>
            <a:off x="533303" y="4098589"/>
            <a:ext cx="2036973" cy="1842849"/>
            <a:chOff x="709634" y="4532234"/>
            <a:chExt cx="1641950" cy="1485472"/>
          </a:xfrm>
        </p:grpSpPr>
        <p:sp>
          <p:nvSpPr>
            <p:cNvPr id="254" name="Parallelogram 253">
              <a:extLst>
                <a:ext uri="{FF2B5EF4-FFF2-40B4-BE49-F238E27FC236}">
                  <a16:creationId xmlns:a16="http://schemas.microsoft.com/office/drawing/2014/main" id="{DD94E2B6-FB30-EB7B-B59B-4B58CA691237}"/>
                </a:ext>
              </a:extLst>
            </p:cNvPr>
            <p:cNvSpPr/>
            <p:nvPr/>
          </p:nvSpPr>
          <p:spPr>
            <a:xfrm rot="5400000">
              <a:off x="952922" y="5299663"/>
              <a:ext cx="708102" cy="323294"/>
            </a:xfrm>
            <a:prstGeom prst="parallelogram">
              <a:avLst>
                <a:gd name="adj" fmla="val 49928"/>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5" name="Freeform: Shape 514">
              <a:extLst>
                <a:ext uri="{FF2B5EF4-FFF2-40B4-BE49-F238E27FC236}">
                  <a16:creationId xmlns:a16="http://schemas.microsoft.com/office/drawing/2014/main" id="{5D42C4D4-9EA6-9B66-9512-7A345FE11E29}"/>
                </a:ext>
              </a:extLst>
            </p:cNvPr>
            <p:cNvSpPr/>
            <p:nvPr/>
          </p:nvSpPr>
          <p:spPr>
            <a:xfrm rot="151912" flipH="1">
              <a:off x="763336" y="5323002"/>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51000">
                  <a:schemeClr val="accent4">
                    <a:lumMod val="75000"/>
                  </a:schemeClr>
                </a:gs>
                <a:gs pos="15000">
                  <a:schemeClr val="tx2">
                    <a:lumMod val="25000"/>
                    <a:lumOff val="75000"/>
                  </a:schemeClr>
                </a:gs>
              </a:gsLst>
              <a:lin ang="0" scaled="0"/>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6" name="Oval 255">
              <a:extLst>
                <a:ext uri="{FF2B5EF4-FFF2-40B4-BE49-F238E27FC236}">
                  <a16:creationId xmlns:a16="http://schemas.microsoft.com/office/drawing/2014/main" id="{132C4CD1-332E-9282-6CF0-C7D0D442345A}"/>
                </a:ext>
              </a:extLst>
            </p:cNvPr>
            <p:cNvSpPr/>
            <p:nvPr/>
          </p:nvSpPr>
          <p:spPr>
            <a:xfrm flipH="1">
              <a:off x="2057263" y="52775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7" name="Oval 256">
              <a:extLst>
                <a:ext uri="{FF2B5EF4-FFF2-40B4-BE49-F238E27FC236}">
                  <a16:creationId xmlns:a16="http://schemas.microsoft.com/office/drawing/2014/main" id="{BCAFB002-14F1-5EA3-82EA-3048DF84C972}"/>
                </a:ext>
              </a:extLst>
            </p:cNvPr>
            <p:cNvSpPr/>
            <p:nvPr/>
          </p:nvSpPr>
          <p:spPr>
            <a:xfrm flipH="1">
              <a:off x="1849131" y="5383802"/>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8" name="Oval 257">
              <a:extLst>
                <a:ext uri="{FF2B5EF4-FFF2-40B4-BE49-F238E27FC236}">
                  <a16:creationId xmlns:a16="http://schemas.microsoft.com/office/drawing/2014/main" id="{39787D81-1BF1-13C0-5037-C7D65649FDEA}"/>
                </a:ext>
              </a:extLst>
            </p:cNvPr>
            <p:cNvSpPr/>
            <p:nvPr/>
          </p:nvSpPr>
          <p:spPr>
            <a:xfrm flipH="1">
              <a:off x="1232310" y="573566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9" name="Parallelogram 258">
              <a:extLst>
                <a:ext uri="{FF2B5EF4-FFF2-40B4-BE49-F238E27FC236}">
                  <a16:creationId xmlns:a16="http://schemas.microsoft.com/office/drawing/2014/main" id="{DAB082CB-A656-4A29-1294-C4BA87400947}"/>
                </a:ext>
              </a:extLst>
            </p:cNvPr>
            <p:cNvSpPr/>
            <p:nvPr/>
          </p:nvSpPr>
          <p:spPr>
            <a:xfrm rot="16200000" flipH="1">
              <a:off x="1487408" y="5474878"/>
              <a:ext cx="331354" cy="360175"/>
            </a:xfrm>
            <a:prstGeom prst="parallelogram">
              <a:avLst>
                <a:gd name="adj" fmla="val 62434"/>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0" name="Parallelogram 259">
              <a:extLst>
                <a:ext uri="{FF2B5EF4-FFF2-40B4-BE49-F238E27FC236}">
                  <a16:creationId xmlns:a16="http://schemas.microsoft.com/office/drawing/2014/main" id="{D6C48C35-8D8A-7014-286C-1B8023824E91}"/>
                </a:ext>
              </a:extLst>
            </p:cNvPr>
            <p:cNvSpPr/>
            <p:nvPr/>
          </p:nvSpPr>
          <p:spPr>
            <a:xfrm rot="16200000" flipH="1">
              <a:off x="1032324" y="5490556"/>
              <a:ext cx="472906" cy="370812"/>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1" name="Parallelogram 260">
              <a:extLst>
                <a:ext uri="{FF2B5EF4-FFF2-40B4-BE49-F238E27FC236}">
                  <a16:creationId xmlns:a16="http://schemas.microsoft.com/office/drawing/2014/main" id="{97AB4174-B5EE-5CCD-1BC2-D17D777C68F4}"/>
                </a:ext>
              </a:extLst>
            </p:cNvPr>
            <p:cNvSpPr/>
            <p:nvPr/>
          </p:nvSpPr>
          <p:spPr>
            <a:xfrm rot="5400000">
              <a:off x="663084" y="5601426"/>
              <a:ext cx="512728" cy="319832"/>
            </a:xfrm>
            <a:prstGeom prst="parallelogram">
              <a:avLst>
                <a:gd name="adj" fmla="val 4992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2" name="Parallelogram 261">
              <a:extLst>
                <a:ext uri="{FF2B5EF4-FFF2-40B4-BE49-F238E27FC236}">
                  <a16:creationId xmlns:a16="http://schemas.microsoft.com/office/drawing/2014/main" id="{82E532D2-1D80-153B-A48B-BDA7F44C1852}"/>
                </a:ext>
              </a:extLst>
            </p:cNvPr>
            <p:cNvSpPr/>
            <p:nvPr/>
          </p:nvSpPr>
          <p:spPr>
            <a:xfrm rot="1590108">
              <a:off x="869565" y="5172670"/>
              <a:ext cx="546260" cy="300551"/>
            </a:xfrm>
            <a:prstGeom prst="parallelogram">
              <a:avLst>
                <a:gd name="adj" fmla="val 68266"/>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66" name="Straight Connector 265">
              <a:extLst>
                <a:ext uri="{FF2B5EF4-FFF2-40B4-BE49-F238E27FC236}">
                  <a16:creationId xmlns:a16="http://schemas.microsoft.com/office/drawing/2014/main" id="{75960AA8-A36A-69DD-8BCE-415293BA618B}"/>
                </a:ext>
              </a:extLst>
            </p:cNvPr>
            <p:cNvCxnSpPr>
              <a:cxnSpLocks/>
            </p:cNvCxnSpPr>
            <p:nvPr/>
          </p:nvCxnSpPr>
          <p:spPr>
            <a:xfrm flipH="1">
              <a:off x="762183" y="5335565"/>
              <a:ext cx="72995" cy="16864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267" name="Parallelogram 266">
              <a:extLst>
                <a:ext uri="{FF2B5EF4-FFF2-40B4-BE49-F238E27FC236}">
                  <a16:creationId xmlns:a16="http://schemas.microsoft.com/office/drawing/2014/main" id="{657A3833-004A-57D5-1A95-87CA0E990D0A}"/>
                </a:ext>
              </a:extLst>
            </p:cNvPr>
            <p:cNvSpPr/>
            <p:nvPr/>
          </p:nvSpPr>
          <p:spPr>
            <a:xfrm rot="16200000" flipH="1">
              <a:off x="1258376" y="5344330"/>
              <a:ext cx="231198" cy="160416"/>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8" name="Oval 267">
              <a:extLst>
                <a:ext uri="{FF2B5EF4-FFF2-40B4-BE49-F238E27FC236}">
                  <a16:creationId xmlns:a16="http://schemas.microsoft.com/office/drawing/2014/main" id="{692E68D4-9BBD-F270-BFB4-A72DCC766AB4}"/>
                </a:ext>
              </a:extLst>
            </p:cNvPr>
            <p:cNvSpPr/>
            <p:nvPr/>
          </p:nvSpPr>
          <p:spPr>
            <a:xfrm flipH="1">
              <a:off x="1902562" y="5389745"/>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9" name="Oval 268">
              <a:extLst>
                <a:ext uri="{FF2B5EF4-FFF2-40B4-BE49-F238E27FC236}">
                  <a16:creationId xmlns:a16="http://schemas.microsoft.com/office/drawing/2014/main" id="{0224CA1B-A688-08AF-120B-D719AA31270D}"/>
                </a:ext>
              </a:extLst>
            </p:cNvPr>
            <p:cNvSpPr/>
            <p:nvPr/>
          </p:nvSpPr>
          <p:spPr>
            <a:xfrm flipH="1">
              <a:off x="2097934" y="528094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0" name="Oval 269">
              <a:extLst>
                <a:ext uri="{FF2B5EF4-FFF2-40B4-BE49-F238E27FC236}">
                  <a16:creationId xmlns:a16="http://schemas.microsoft.com/office/drawing/2014/main" id="{604995D2-008F-93BE-A0BC-8CFB0F227EEE}"/>
                </a:ext>
              </a:extLst>
            </p:cNvPr>
            <p:cNvSpPr/>
            <p:nvPr/>
          </p:nvSpPr>
          <p:spPr>
            <a:xfrm rot="10339061" flipV="1">
              <a:off x="1259028" y="573359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1" name="Parallelogram 270">
              <a:extLst>
                <a:ext uri="{FF2B5EF4-FFF2-40B4-BE49-F238E27FC236}">
                  <a16:creationId xmlns:a16="http://schemas.microsoft.com/office/drawing/2014/main" id="{350B648B-A108-477B-0AF8-2A5B070BA0CE}"/>
                </a:ext>
              </a:extLst>
            </p:cNvPr>
            <p:cNvSpPr/>
            <p:nvPr/>
          </p:nvSpPr>
          <p:spPr>
            <a:xfrm rot="16200000" flipH="1">
              <a:off x="1062945" y="5856925"/>
              <a:ext cx="180000" cy="141090"/>
            </a:xfrm>
            <a:prstGeom prst="parallelogram">
              <a:avLst>
                <a:gd name="adj" fmla="val 57355"/>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72" name="Straight Connector 271">
              <a:extLst>
                <a:ext uri="{FF2B5EF4-FFF2-40B4-BE49-F238E27FC236}">
                  <a16:creationId xmlns:a16="http://schemas.microsoft.com/office/drawing/2014/main" id="{314532D5-0F82-2E84-0512-0E85C250B6E8}"/>
                </a:ext>
              </a:extLst>
            </p:cNvPr>
            <p:cNvCxnSpPr>
              <a:cxnSpLocks/>
            </p:cNvCxnSpPr>
            <p:nvPr/>
          </p:nvCxnSpPr>
          <p:spPr>
            <a:xfrm>
              <a:off x="759532" y="5504975"/>
              <a:ext cx="316213" cy="147564"/>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C536F736-9392-E652-442F-57B68ECE3B5D}"/>
                </a:ext>
              </a:extLst>
            </p:cNvPr>
            <p:cNvCxnSpPr>
              <a:cxnSpLocks/>
            </p:cNvCxnSpPr>
            <p:nvPr/>
          </p:nvCxnSpPr>
          <p:spPr>
            <a:xfrm>
              <a:off x="833532" y="5344609"/>
              <a:ext cx="302297" cy="14082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58" name="Group 357">
              <a:extLst>
                <a:ext uri="{FF2B5EF4-FFF2-40B4-BE49-F238E27FC236}">
                  <a16:creationId xmlns:a16="http://schemas.microsoft.com/office/drawing/2014/main" id="{667EDAA1-5737-0AD5-6DA7-765F2D1E7218}"/>
                </a:ext>
              </a:extLst>
            </p:cNvPr>
            <p:cNvGrpSpPr/>
            <p:nvPr/>
          </p:nvGrpSpPr>
          <p:grpSpPr>
            <a:xfrm flipH="1">
              <a:off x="1081378" y="5404553"/>
              <a:ext cx="214048" cy="255496"/>
              <a:chOff x="9819943" y="2983395"/>
              <a:chExt cx="214048" cy="255496"/>
            </a:xfrm>
          </p:grpSpPr>
          <p:cxnSp>
            <p:nvCxnSpPr>
              <p:cNvPr id="393" name="Straight Connector 392">
                <a:extLst>
                  <a:ext uri="{FF2B5EF4-FFF2-40B4-BE49-F238E27FC236}">
                    <a16:creationId xmlns:a16="http://schemas.microsoft.com/office/drawing/2014/main" id="{AA23F1CD-E9E0-67B1-1824-3718FE8975C5}"/>
                  </a:ext>
                </a:extLst>
              </p:cNvPr>
              <p:cNvCxnSpPr>
                <a:cxnSpLocks/>
              </p:cNvCxnSpPr>
              <p:nvPr/>
            </p:nvCxnSpPr>
            <p:spPr>
              <a:xfrm>
                <a:off x="9977662" y="3068028"/>
                <a:ext cx="56329" cy="170863"/>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AEBAAB84-1737-219A-56B3-3542B325C60E}"/>
                  </a:ext>
                </a:extLst>
              </p:cNvPr>
              <p:cNvCxnSpPr>
                <a:cxnSpLocks/>
              </p:cNvCxnSpPr>
              <p:nvPr/>
            </p:nvCxnSpPr>
            <p:spPr>
              <a:xfrm>
                <a:off x="9825607" y="2983395"/>
                <a:ext cx="3220" cy="141129"/>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325BE3F3-D6A8-468F-7DB4-648933880D79}"/>
                  </a:ext>
                </a:extLst>
              </p:cNvPr>
              <p:cNvCxnSpPr>
                <a:cxnSpLocks/>
              </p:cNvCxnSpPr>
              <p:nvPr/>
            </p:nvCxnSpPr>
            <p:spPr>
              <a:xfrm>
                <a:off x="9819943" y="2983535"/>
                <a:ext cx="161475" cy="88248"/>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a:extLst>
                  <a:ext uri="{FF2B5EF4-FFF2-40B4-BE49-F238E27FC236}">
                    <a16:creationId xmlns:a16="http://schemas.microsoft.com/office/drawing/2014/main" id="{1B3FC001-6009-F922-AC6C-1B7AD76E7348}"/>
                  </a:ext>
                </a:extLst>
              </p:cNvPr>
              <p:cNvCxnSpPr>
                <a:cxnSpLocks/>
              </p:cNvCxnSpPr>
              <p:nvPr/>
            </p:nvCxnSpPr>
            <p:spPr>
              <a:xfrm flipH="1" flipV="1">
                <a:off x="9831208" y="3124356"/>
                <a:ext cx="202783" cy="10702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71" name="Parallelogram 370">
              <a:extLst>
                <a:ext uri="{FF2B5EF4-FFF2-40B4-BE49-F238E27FC236}">
                  <a16:creationId xmlns:a16="http://schemas.microsoft.com/office/drawing/2014/main" id="{27543194-32A0-A3C5-F157-5C5EADF129AB}"/>
                </a:ext>
              </a:extLst>
            </p:cNvPr>
            <p:cNvSpPr/>
            <p:nvPr/>
          </p:nvSpPr>
          <p:spPr>
            <a:xfrm rot="1590108">
              <a:off x="1283378" y="4532234"/>
              <a:ext cx="928156" cy="824437"/>
            </a:xfrm>
            <a:prstGeom prst="parallelogram">
              <a:avLst>
                <a:gd name="adj" fmla="val 68266"/>
              </a:avLst>
            </a:prstGeom>
            <a:solidFill>
              <a:schemeClr val="accent1"/>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2" name="Parallelogram 381">
              <a:extLst>
                <a:ext uri="{FF2B5EF4-FFF2-40B4-BE49-F238E27FC236}">
                  <a16:creationId xmlns:a16="http://schemas.microsoft.com/office/drawing/2014/main" id="{32233AA2-2B27-43CB-83BF-D6C46C2B0978}"/>
                </a:ext>
              </a:extLst>
            </p:cNvPr>
            <p:cNvSpPr/>
            <p:nvPr/>
          </p:nvSpPr>
          <p:spPr>
            <a:xfrm rot="5400000">
              <a:off x="798674" y="5635023"/>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3" name="Arc 382">
              <a:extLst>
                <a:ext uri="{FF2B5EF4-FFF2-40B4-BE49-F238E27FC236}">
                  <a16:creationId xmlns:a16="http://schemas.microsoft.com/office/drawing/2014/main" id="{2B1E5416-F5D8-ADE4-D853-C8F15EC3DB04}"/>
                </a:ext>
              </a:extLst>
            </p:cNvPr>
            <p:cNvSpPr/>
            <p:nvPr/>
          </p:nvSpPr>
          <p:spPr>
            <a:xfrm rot="1657122" flipH="1">
              <a:off x="709635" y="5753431"/>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4" name="Parallelogram 383">
              <a:extLst>
                <a:ext uri="{FF2B5EF4-FFF2-40B4-BE49-F238E27FC236}">
                  <a16:creationId xmlns:a16="http://schemas.microsoft.com/office/drawing/2014/main" id="{B3D5E4DE-5C16-3D78-CF82-E871F658AA33}"/>
                </a:ext>
              </a:extLst>
            </p:cNvPr>
            <p:cNvSpPr/>
            <p:nvPr/>
          </p:nvSpPr>
          <p:spPr>
            <a:xfrm rot="5400000">
              <a:off x="922506" y="5757351"/>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5" name="Parallelogram 384">
              <a:extLst>
                <a:ext uri="{FF2B5EF4-FFF2-40B4-BE49-F238E27FC236}">
                  <a16:creationId xmlns:a16="http://schemas.microsoft.com/office/drawing/2014/main" id="{DCEA7FF8-8EC8-E7A0-A1AB-4EC6F859B231}"/>
                </a:ext>
              </a:extLst>
            </p:cNvPr>
            <p:cNvSpPr/>
            <p:nvPr/>
          </p:nvSpPr>
          <p:spPr>
            <a:xfrm rot="5400000">
              <a:off x="804903" y="5696200"/>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6" name="Arc 385">
              <a:extLst>
                <a:ext uri="{FF2B5EF4-FFF2-40B4-BE49-F238E27FC236}">
                  <a16:creationId xmlns:a16="http://schemas.microsoft.com/office/drawing/2014/main" id="{DF9468AF-3A7B-F747-2D0A-070756915F03}"/>
                </a:ext>
              </a:extLst>
            </p:cNvPr>
            <p:cNvSpPr/>
            <p:nvPr/>
          </p:nvSpPr>
          <p:spPr>
            <a:xfrm rot="1657122" flipH="1">
              <a:off x="709635" y="58490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7" name="Arc 386">
              <a:extLst>
                <a:ext uri="{FF2B5EF4-FFF2-40B4-BE49-F238E27FC236}">
                  <a16:creationId xmlns:a16="http://schemas.microsoft.com/office/drawing/2014/main" id="{793944B0-19E6-7B66-B060-216370B0EE04}"/>
                </a:ext>
              </a:extLst>
            </p:cNvPr>
            <p:cNvSpPr/>
            <p:nvPr/>
          </p:nvSpPr>
          <p:spPr>
            <a:xfrm rot="1657122" flipH="1">
              <a:off x="709634" y="5836040"/>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8" name="Arc 387">
              <a:extLst>
                <a:ext uri="{FF2B5EF4-FFF2-40B4-BE49-F238E27FC236}">
                  <a16:creationId xmlns:a16="http://schemas.microsoft.com/office/drawing/2014/main" id="{512D6A15-F3DC-79D8-92EE-C5FA8E289CB0}"/>
                </a:ext>
              </a:extLst>
            </p:cNvPr>
            <p:cNvSpPr/>
            <p:nvPr/>
          </p:nvSpPr>
          <p:spPr>
            <a:xfrm rot="1657122" flipH="1">
              <a:off x="709638" y="582028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9" name="Arc 388">
              <a:extLst>
                <a:ext uri="{FF2B5EF4-FFF2-40B4-BE49-F238E27FC236}">
                  <a16:creationId xmlns:a16="http://schemas.microsoft.com/office/drawing/2014/main" id="{DD99A8C7-94D5-FA22-6782-53A44D58D4CF}"/>
                </a:ext>
              </a:extLst>
            </p:cNvPr>
            <p:cNvSpPr/>
            <p:nvPr/>
          </p:nvSpPr>
          <p:spPr>
            <a:xfrm rot="1657122" flipH="1">
              <a:off x="709638" y="580453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5" name="Parallelogram 264">
              <a:extLst>
                <a:ext uri="{FF2B5EF4-FFF2-40B4-BE49-F238E27FC236}">
                  <a16:creationId xmlns:a16="http://schemas.microsoft.com/office/drawing/2014/main" id="{5B159F8B-CA8C-7C24-C4B2-D88D92738159}"/>
                </a:ext>
              </a:extLst>
            </p:cNvPr>
            <p:cNvSpPr/>
            <p:nvPr/>
          </p:nvSpPr>
          <p:spPr>
            <a:xfrm rot="16200000" flipH="1">
              <a:off x="1458419" y="4797215"/>
              <a:ext cx="907743" cy="878587"/>
            </a:xfrm>
            <a:prstGeom prst="parallelogram">
              <a:avLst>
                <a:gd name="adj" fmla="val 55388"/>
              </a:avLst>
            </a:prstGeom>
            <a:gradFill>
              <a:gsLst>
                <a:gs pos="0">
                  <a:schemeClr val="accent3"/>
                </a:gs>
                <a:gs pos="49000">
                  <a:srgbClr val="60A899"/>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90" name="Group 389">
            <a:extLst>
              <a:ext uri="{FF2B5EF4-FFF2-40B4-BE49-F238E27FC236}">
                <a16:creationId xmlns:a16="http://schemas.microsoft.com/office/drawing/2014/main" id="{D0DC10A9-7298-459B-B8C5-93D4E0339FE9}"/>
              </a:ext>
            </a:extLst>
          </p:cNvPr>
          <p:cNvGrpSpPr/>
          <p:nvPr/>
        </p:nvGrpSpPr>
        <p:grpSpPr>
          <a:xfrm>
            <a:off x="5274591" y="710994"/>
            <a:ext cx="1287865" cy="1539429"/>
            <a:chOff x="5274591" y="710994"/>
            <a:chExt cx="1287865" cy="1539429"/>
          </a:xfrm>
        </p:grpSpPr>
        <p:sp>
          <p:nvSpPr>
            <p:cNvPr id="391" name="Rectangle 390">
              <a:extLst>
                <a:ext uri="{FF2B5EF4-FFF2-40B4-BE49-F238E27FC236}">
                  <a16:creationId xmlns:a16="http://schemas.microsoft.com/office/drawing/2014/main" id="{099713BD-90EA-4CB6-9DE5-963B1F3241AA}"/>
                </a:ext>
              </a:extLst>
            </p:cNvPr>
            <p:cNvSpPr/>
            <p:nvPr/>
          </p:nvSpPr>
          <p:spPr>
            <a:xfrm>
              <a:off x="6223597" y="2113511"/>
              <a:ext cx="338859" cy="13691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2" name="Rectangle 391">
              <a:extLst>
                <a:ext uri="{FF2B5EF4-FFF2-40B4-BE49-F238E27FC236}">
                  <a16:creationId xmlns:a16="http://schemas.microsoft.com/office/drawing/2014/main" id="{C7ED3461-2910-4E45-BE01-EF8C86A662D5}"/>
                </a:ext>
              </a:extLst>
            </p:cNvPr>
            <p:cNvSpPr/>
            <p:nvPr/>
          </p:nvSpPr>
          <p:spPr>
            <a:xfrm rot="18489545">
              <a:off x="6307559" y="2086565"/>
              <a:ext cx="171553" cy="67195"/>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7" name="Straight Connector 396">
              <a:extLst>
                <a:ext uri="{FF2B5EF4-FFF2-40B4-BE49-F238E27FC236}">
                  <a16:creationId xmlns:a16="http://schemas.microsoft.com/office/drawing/2014/main" id="{13BB9C82-5E53-4A21-ADAC-934CC62EEAC6}"/>
                </a:ext>
              </a:extLst>
            </p:cNvPr>
            <p:cNvCxnSpPr>
              <a:cxnSpLocks/>
            </p:cNvCxnSpPr>
            <p:nvPr/>
          </p:nvCxnSpPr>
          <p:spPr>
            <a:xfrm>
              <a:off x="5304732" y="760601"/>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8" name="Rectangle: Rounded Corners 397">
              <a:extLst>
                <a:ext uri="{FF2B5EF4-FFF2-40B4-BE49-F238E27FC236}">
                  <a16:creationId xmlns:a16="http://schemas.microsoft.com/office/drawing/2014/main" id="{9A322CAE-7010-4C70-9E49-D3799C423882}"/>
                </a:ext>
              </a:extLst>
            </p:cNvPr>
            <p:cNvSpPr/>
            <p:nvPr/>
          </p:nvSpPr>
          <p:spPr>
            <a:xfrm flipH="1">
              <a:off x="5274591" y="710994"/>
              <a:ext cx="43200" cy="162000"/>
            </a:xfrm>
            <a:prstGeom prst="roundRect">
              <a:avLst>
                <a:gd name="adj" fmla="val 50000"/>
              </a:avLst>
            </a:prstGeom>
            <a:solidFill>
              <a:srgbClr val="CBE8E1"/>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Rectangle: Rounded Corners 399">
              <a:extLst>
                <a:ext uri="{FF2B5EF4-FFF2-40B4-BE49-F238E27FC236}">
                  <a16:creationId xmlns:a16="http://schemas.microsoft.com/office/drawing/2014/main" id="{3051E80B-87DE-4FC2-AF16-1F1CB9DEB19E}"/>
                </a:ext>
              </a:extLst>
            </p:cNvPr>
            <p:cNvSpPr/>
            <p:nvPr/>
          </p:nvSpPr>
          <p:spPr>
            <a:xfrm flipH="1">
              <a:off x="6335042" y="1978532"/>
              <a:ext cx="43200" cy="162000"/>
            </a:xfrm>
            <a:prstGeom prst="roundRect">
              <a:avLst>
                <a:gd name="adj" fmla="val 50000"/>
              </a:avLst>
            </a:prstGeom>
            <a:solidFill>
              <a:srgbClr val="E2E2E2"/>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01" name="Straight Connector 400">
            <a:extLst>
              <a:ext uri="{FF2B5EF4-FFF2-40B4-BE49-F238E27FC236}">
                <a16:creationId xmlns:a16="http://schemas.microsoft.com/office/drawing/2014/main" id="{8DA2ECE6-B2FB-4B01-992D-3E8E3B3AB44B}"/>
              </a:ext>
            </a:extLst>
          </p:cNvPr>
          <p:cNvCxnSpPr>
            <a:cxnSpLocks/>
          </p:cNvCxnSpPr>
          <p:nvPr/>
        </p:nvCxnSpPr>
        <p:spPr>
          <a:xfrm>
            <a:off x="5296191" y="710994"/>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1" name="Rectangle 460">
            <a:extLst>
              <a:ext uri="{FF2B5EF4-FFF2-40B4-BE49-F238E27FC236}">
                <a16:creationId xmlns:a16="http://schemas.microsoft.com/office/drawing/2014/main" id="{CFABF157-1442-47C7-BAF4-27DF759894CE}"/>
              </a:ext>
            </a:extLst>
          </p:cNvPr>
          <p:cNvSpPr/>
          <p:nvPr/>
        </p:nvSpPr>
        <p:spPr>
          <a:xfrm>
            <a:off x="5082617" y="2546013"/>
            <a:ext cx="161228" cy="308105"/>
          </a:xfrm>
          <a:prstGeom prst="rect">
            <a:avLst/>
          </a:prstGeom>
          <a:solidFill>
            <a:schemeClr val="accent3"/>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Direct Access Storage 10">
            <a:extLst>
              <a:ext uri="{FF2B5EF4-FFF2-40B4-BE49-F238E27FC236}">
                <a16:creationId xmlns:a16="http://schemas.microsoft.com/office/drawing/2014/main" id="{568D5317-A719-4A54-98D4-5530CBD9C899}"/>
              </a:ext>
            </a:extLst>
          </p:cNvPr>
          <p:cNvSpPr/>
          <p:nvPr/>
        </p:nvSpPr>
        <p:spPr>
          <a:xfrm>
            <a:off x="5035972" y="2794198"/>
            <a:ext cx="421021" cy="79844"/>
          </a:xfrm>
          <a:prstGeom prst="flowChartMagneticDrum">
            <a:avLst/>
          </a:prstGeom>
          <a:ln w="6350"/>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TextBox 373">
            <a:extLst>
              <a:ext uri="{FF2B5EF4-FFF2-40B4-BE49-F238E27FC236}">
                <a16:creationId xmlns:a16="http://schemas.microsoft.com/office/drawing/2014/main" id="{7722694E-4000-430A-946D-4DF625638BA2}"/>
              </a:ext>
            </a:extLst>
          </p:cNvPr>
          <p:cNvSpPr txBox="1"/>
          <p:nvPr/>
        </p:nvSpPr>
        <p:spPr>
          <a:xfrm>
            <a:off x="6584841" y="3128765"/>
            <a:ext cx="891591" cy="323165"/>
          </a:xfrm>
          <a:prstGeom prst="rect">
            <a:avLst/>
          </a:prstGeom>
          <a:solidFill>
            <a:schemeClr val="bg1"/>
          </a:solidFill>
        </p:spPr>
        <p:txBody>
          <a:bodyPr wrap="none" rtlCol="0">
            <a:spAutoFit/>
          </a:bodyPr>
          <a:lstStyle/>
          <a:p>
            <a:r>
              <a:rPr lang="en-GB" sz="1500" dirty="0"/>
              <a:t>Storage</a:t>
            </a:r>
          </a:p>
        </p:txBody>
      </p:sp>
      <p:pic>
        <p:nvPicPr>
          <p:cNvPr id="402" name="Graphic 401" descr="Magnifying glass with solid fill">
            <a:extLst>
              <a:ext uri="{FF2B5EF4-FFF2-40B4-BE49-F238E27FC236}">
                <a16:creationId xmlns:a16="http://schemas.microsoft.com/office/drawing/2014/main" id="{29DB6AE6-9D01-4C9B-B019-09C4B1A185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00775" y="2886278"/>
            <a:ext cx="900000" cy="900000"/>
          </a:xfrm>
          <a:prstGeom prst="rect">
            <a:avLst/>
          </a:prstGeom>
        </p:spPr>
      </p:pic>
      <p:grpSp>
        <p:nvGrpSpPr>
          <p:cNvPr id="404" name="Group 403">
            <a:extLst>
              <a:ext uri="{FF2B5EF4-FFF2-40B4-BE49-F238E27FC236}">
                <a16:creationId xmlns:a16="http://schemas.microsoft.com/office/drawing/2014/main" id="{1253E6DE-C4E2-4840-A6EB-7DF5E4A8433C}"/>
              </a:ext>
            </a:extLst>
          </p:cNvPr>
          <p:cNvGrpSpPr/>
          <p:nvPr/>
        </p:nvGrpSpPr>
        <p:grpSpPr>
          <a:xfrm>
            <a:off x="1415571" y="2422948"/>
            <a:ext cx="4398073" cy="3611276"/>
            <a:chOff x="6401927" y="1068724"/>
            <a:chExt cx="4398073" cy="3611276"/>
          </a:xfrm>
        </p:grpSpPr>
        <p:sp>
          <p:nvSpPr>
            <p:cNvPr id="405" name="Rectangle 404">
              <a:hlinkClick r:id="rId7" action="ppaction://hlinksldjump"/>
              <a:extLst>
                <a:ext uri="{FF2B5EF4-FFF2-40B4-BE49-F238E27FC236}">
                  <a16:creationId xmlns:a16="http://schemas.microsoft.com/office/drawing/2014/main" id="{0438E88B-5F28-47F3-BBA2-0B0D7D1D8F4B}"/>
                </a:ext>
              </a:extLst>
            </p:cNvPr>
            <p:cNvSpPr/>
            <p:nvPr/>
          </p:nvSpPr>
          <p:spPr>
            <a:xfrm>
              <a:off x="6401927" y="1068724"/>
              <a:ext cx="4398073" cy="3611276"/>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Ideally the most hazardous substances can be replaced, but on balance, other factors such as cost, risk, and product purity need to be considered to have an optimised process. Hazardous chemicals must be stored safely to reduce the risk of exposure. Certain chemicals must not be stored in close proximity in case they react explosively with each other. Sealed cabinets are used to prevent the spread of           fire.</a:t>
              </a:r>
            </a:p>
          </p:txBody>
        </p:sp>
        <p:sp>
          <p:nvSpPr>
            <p:cNvPr id="406" name="Right Triangle 405">
              <a:hlinkClick r:id="rId7" action="ppaction://hlinksldjump"/>
              <a:extLst>
                <a:ext uri="{FF2B5EF4-FFF2-40B4-BE49-F238E27FC236}">
                  <a16:creationId xmlns:a16="http://schemas.microsoft.com/office/drawing/2014/main" id="{39356522-DAA7-4412-B1A5-4948C1638BD5}"/>
                </a:ext>
              </a:extLst>
            </p:cNvPr>
            <p:cNvSpPr/>
            <p:nvPr/>
          </p:nvSpPr>
          <p:spPr>
            <a:xfrm flipH="1">
              <a:off x="9684000"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403" name="Isosceles Triangle 402">
            <a:hlinkClick r:id="rId8" action="ppaction://hlinksldjump"/>
            <a:extLst>
              <a:ext uri="{FF2B5EF4-FFF2-40B4-BE49-F238E27FC236}">
                <a16:creationId xmlns:a16="http://schemas.microsoft.com/office/drawing/2014/main" id="{C1C3A6D4-D858-4AC9-9214-E14999EB5460}"/>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Isosceles Triangle 406">
            <a:hlinkClick r:id="rId7" action="ppaction://hlinksldjump"/>
            <a:extLst>
              <a:ext uri="{FF2B5EF4-FFF2-40B4-BE49-F238E27FC236}">
                <a16:creationId xmlns:a16="http://schemas.microsoft.com/office/drawing/2014/main" id="{FB5C5C15-8AD5-4576-87A2-3E8E747A65E6}"/>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50272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F8AEE6-96B8-809A-80BA-66CDB81C8A10}"/>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120" name="Rectangle 119">
            <a:extLst>
              <a:ext uri="{FF2B5EF4-FFF2-40B4-BE49-F238E27FC236}">
                <a16:creationId xmlns:a16="http://schemas.microsoft.com/office/drawing/2014/main" id="{5F5EB81C-CE81-4899-969A-239B67CF61C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1220164" y="641854"/>
            <a:ext cx="8181833" cy="557429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12D3569F-2FCD-479C-8E8C-B9D20DB12556}"/>
              </a:ext>
            </a:extLst>
          </p:cNvPr>
          <p:cNvSpPr/>
          <p:nvPr/>
        </p:nvSpPr>
        <p:spPr>
          <a:xfrm>
            <a:off x="6645027" y="266791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5D9FC78-2756-2A7D-573F-A66A245E959D}"/>
              </a:ext>
            </a:extLst>
          </p:cNvPr>
          <p:cNvSpPr/>
          <p:nvPr/>
        </p:nvSpPr>
        <p:spPr>
          <a:xfrm>
            <a:off x="8028388"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58C7D39-DDDA-E0BB-9933-4FACC8FD23A8}"/>
              </a:ext>
            </a:extLst>
          </p:cNvPr>
          <p:cNvSpPr/>
          <p:nvPr/>
        </p:nvSpPr>
        <p:spPr>
          <a:xfrm>
            <a:off x="7346705" y="267465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CF9F1AF6-3A20-9445-ED69-741631C6DDB5}"/>
              </a:ext>
            </a:extLst>
          </p:cNvPr>
          <p:cNvSpPr/>
          <p:nvPr/>
        </p:nvSpPr>
        <p:spPr>
          <a:xfrm>
            <a:off x="7366260" y="3077530"/>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1096BDB-2311-19DD-A98A-C2DF78327A28}"/>
              </a:ext>
            </a:extLst>
          </p:cNvPr>
          <p:cNvSpPr/>
          <p:nvPr/>
        </p:nvSpPr>
        <p:spPr>
          <a:xfrm>
            <a:off x="8044830" y="3069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C0EC47C3-1E4E-3BF3-05D2-C63FC8177C74}"/>
              </a:ext>
            </a:extLst>
          </p:cNvPr>
          <p:cNvSpPr/>
          <p:nvPr/>
        </p:nvSpPr>
        <p:spPr>
          <a:xfrm>
            <a:off x="8718964" y="3480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BEA2133F-813D-DFA7-8E2A-454023EC3639}"/>
              </a:ext>
            </a:extLst>
          </p:cNvPr>
          <p:cNvSpPr/>
          <p:nvPr/>
        </p:nvSpPr>
        <p:spPr>
          <a:xfrm>
            <a:off x="8092794" y="388258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020C268-3154-50B8-86D7-D006AD54906B}"/>
              </a:ext>
            </a:extLst>
          </p:cNvPr>
          <p:cNvSpPr/>
          <p:nvPr/>
        </p:nvSpPr>
        <p:spPr>
          <a:xfrm>
            <a:off x="-1260602" y="176106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8B4466A0-893E-BDA8-97CE-D14C0541F299}"/>
              </a:ext>
            </a:extLst>
          </p:cNvPr>
          <p:cNvSpPr/>
          <p:nvPr/>
        </p:nvSpPr>
        <p:spPr>
          <a:xfrm>
            <a:off x="825250" y="282909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a:hlinkClick r:id="" action="ppaction://hlinkshowjump?jump=nextslide"/>
            <a:extLst>
              <a:ext uri="{FF2B5EF4-FFF2-40B4-BE49-F238E27FC236}">
                <a16:creationId xmlns:a16="http://schemas.microsoft.com/office/drawing/2014/main" id="{CC97EB75-DE87-16FF-6AC9-5B386EF61AA8}"/>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hlinkClick r:id="" action="ppaction://hlinkshowjump?jump=previousslide"/>
            <a:extLst>
              <a:ext uri="{FF2B5EF4-FFF2-40B4-BE49-F238E27FC236}">
                <a16:creationId xmlns:a16="http://schemas.microsoft.com/office/drawing/2014/main" id="{4E43C1BC-F753-8221-3875-D185963BD795}"/>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CA037264-64D5-FB55-229A-3FB5548C19EA}"/>
              </a:ext>
            </a:extLst>
          </p:cNvPr>
          <p:cNvSpPr/>
          <p:nvPr/>
        </p:nvSpPr>
        <p:spPr>
          <a:xfrm>
            <a:off x="6720574" y="312140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A3F0765-E3D3-9AD5-C91A-B4F9CF92B39B}"/>
              </a:ext>
            </a:extLst>
          </p:cNvPr>
          <p:cNvSpPr/>
          <p:nvPr/>
        </p:nvSpPr>
        <p:spPr>
          <a:xfrm>
            <a:off x="7418660"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AB42396A-6AC8-737B-1EB0-4BA9F742A502}"/>
              </a:ext>
            </a:extLst>
          </p:cNvPr>
          <p:cNvSpPr/>
          <p:nvPr/>
        </p:nvSpPr>
        <p:spPr>
          <a:xfrm>
            <a:off x="5807968" y="2175295"/>
            <a:ext cx="2243726"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07500EDE-5B7E-4D55-9A88-726AC634B524}"/>
              </a:ext>
            </a:extLst>
          </p:cNvPr>
          <p:cNvGrpSpPr/>
          <p:nvPr/>
        </p:nvGrpSpPr>
        <p:grpSpPr>
          <a:xfrm>
            <a:off x="5220855" y="836665"/>
            <a:ext cx="1424172" cy="1183298"/>
            <a:chOff x="5163828" y="778702"/>
            <a:chExt cx="1424172" cy="1183298"/>
          </a:xfrm>
        </p:grpSpPr>
        <p:sp>
          <p:nvSpPr>
            <p:cNvPr id="340" name="Rectangle 339">
              <a:extLst>
                <a:ext uri="{FF2B5EF4-FFF2-40B4-BE49-F238E27FC236}">
                  <a16:creationId xmlns:a16="http://schemas.microsoft.com/office/drawing/2014/main" id="{1A0B9BEB-609A-4528-A9BD-DAC9045A1336}"/>
                </a:ext>
              </a:extLst>
            </p:cNvPr>
            <p:cNvSpPr/>
            <p:nvPr/>
          </p:nvSpPr>
          <p:spPr>
            <a:xfrm>
              <a:off x="6084000" y="185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5B503892-3606-41FD-AAEB-9F6C9983D02A}"/>
                </a:ext>
              </a:extLst>
            </p:cNvPr>
            <p:cNvSpPr/>
            <p:nvPr/>
          </p:nvSpPr>
          <p:spPr>
            <a:xfrm>
              <a:off x="5994000" y="1746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A3651C94-B5D8-4F76-AA9F-4247A3B38EB4}"/>
                </a:ext>
              </a:extLst>
            </p:cNvPr>
            <p:cNvSpPr/>
            <p:nvPr/>
          </p:nvSpPr>
          <p:spPr>
            <a:xfrm>
              <a:off x="5904000" y="1638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38E070EA-BF77-437A-867A-C19048C47CFD}"/>
                </a:ext>
              </a:extLst>
            </p:cNvPr>
            <p:cNvSpPr/>
            <p:nvPr/>
          </p:nvSpPr>
          <p:spPr>
            <a:xfrm>
              <a:off x="5814000" y="1530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C47B6411-40A9-4221-A485-97F7C6711358}"/>
                </a:ext>
              </a:extLst>
            </p:cNvPr>
            <p:cNvSpPr/>
            <p:nvPr/>
          </p:nvSpPr>
          <p:spPr>
            <a:xfrm>
              <a:off x="5724000" y="1422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C5BC5D65-55CE-41BF-8831-DD731FFFC67F}"/>
                </a:ext>
              </a:extLst>
            </p:cNvPr>
            <p:cNvSpPr/>
            <p:nvPr/>
          </p:nvSpPr>
          <p:spPr>
            <a:xfrm>
              <a:off x="5634354" y="131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84E8EE13-5355-420B-86CD-84CA66693234}"/>
                </a:ext>
              </a:extLst>
            </p:cNvPr>
            <p:cNvSpPr/>
            <p:nvPr/>
          </p:nvSpPr>
          <p:spPr>
            <a:xfrm>
              <a:off x="5544000" y="1206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A6FE3FA3-7FB2-4143-ABA5-7214D11FFC09}"/>
                </a:ext>
              </a:extLst>
            </p:cNvPr>
            <p:cNvSpPr/>
            <p:nvPr/>
          </p:nvSpPr>
          <p:spPr>
            <a:xfrm>
              <a:off x="5454000" y="1098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89F75393-C5AF-42BB-AF2D-042D268F9FD1}"/>
                </a:ext>
              </a:extLst>
            </p:cNvPr>
            <p:cNvSpPr/>
            <p:nvPr/>
          </p:nvSpPr>
          <p:spPr>
            <a:xfrm>
              <a:off x="5364000" y="990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6DA77A5E-A936-4D7D-9A69-C32B578D7952}"/>
                </a:ext>
              </a:extLst>
            </p:cNvPr>
            <p:cNvSpPr/>
            <p:nvPr/>
          </p:nvSpPr>
          <p:spPr>
            <a:xfrm>
              <a:off x="5274000" y="882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B382CDE5-5B26-42DE-BA5E-4FAE41D2D19E}"/>
                </a:ext>
              </a:extLst>
            </p:cNvPr>
            <p:cNvSpPr/>
            <p:nvPr/>
          </p:nvSpPr>
          <p:spPr>
            <a:xfrm>
              <a:off x="5163828" y="778702"/>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Parallelogram 22">
            <a:extLst>
              <a:ext uri="{FF2B5EF4-FFF2-40B4-BE49-F238E27FC236}">
                <a16:creationId xmlns:a16="http://schemas.microsoft.com/office/drawing/2014/main" id="{55B997AA-7EAC-4C85-A15B-8D12CC829CAD}"/>
              </a:ext>
            </a:extLst>
          </p:cNvPr>
          <p:cNvSpPr/>
          <p:nvPr/>
        </p:nvSpPr>
        <p:spPr>
          <a:xfrm flipH="1">
            <a:off x="4445106" y="1125684"/>
            <a:ext cx="2665140" cy="683971"/>
          </a:xfrm>
          <a:prstGeom prst="parallelogram">
            <a:avLst>
              <a:gd name="adj" fmla="val 339541"/>
            </a:avLst>
          </a:prstGeom>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8E271D6E-9DAA-41CF-A6B3-F35DF44D8A11}"/>
              </a:ext>
            </a:extLst>
          </p:cNvPr>
          <p:cNvSpPr/>
          <p:nvPr/>
        </p:nvSpPr>
        <p:spPr>
          <a:xfrm>
            <a:off x="6719612" y="2292390"/>
            <a:ext cx="588385" cy="551737"/>
          </a:xfrm>
          <a:prstGeom prst="rect">
            <a:avLst/>
          </a:prstGeom>
          <a:pattFill prst="pct90">
            <a:fgClr>
              <a:schemeClr val="bg1">
                <a:lumMod val="50000"/>
              </a:schemeClr>
            </a:fgClr>
            <a:bgClr>
              <a:schemeClr val="bg1">
                <a:lumMod val="7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4" name="Straight Connector 353">
            <a:extLst>
              <a:ext uri="{FF2B5EF4-FFF2-40B4-BE49-F238E27FC236}">
                <a16:creationId xmlns:a16="http://schemas.microsoft.com/office/drawing/2014/main" id="{61EE6E1B-3FDC-40F4-AC23-A311D5EA9CF2}"/>
              </a:ext>
            </a:extLst>
          </p:cNvPr>
          <p:cNvCxnSpPr>
            <a:cxnSpLocks/>
          </p:cNvCxnSpPr>
          <p:nvPr/>
        </p:nvCxnSpPr>
        <p:spPr>
          <a:xfrm flipV="1">
            <a:off x="7052983" y="2514077"/>
            <a:ext cx="76556" cy="4450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E4CD9C62-0B3B-4D08-907E-9B704DDAB59F}"/>
              </a:ext>
            </a:extLst>
          </p:cNvPr>
          <p:cNvCxnSpPr>
            <a:cxnSpLocks/>
          </p:cNvCxnSpPr>
          <p:nvPr/>
        </p:nvCxnSpPr>
        <p:spPr>
          <a:xfrm flipH="1">
            <a:off x="7153293" y="2218824"/>
            <a:ext cx="0" cy="5102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BABDE5B-A3CB-83C3-8FD8-2F282E2B54DB}"/>
              </a:ext>
            </a:extLst>
          </p:cNvPr>
          <p:cNvSpPr/>
          <p:nvPr/>
        </p:nvSpPr>
        <p:spPr>
          <a:xfrm>
            <a:off x="5168862" y="3221839"/>
            <a:ext cx="478798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E62AD514-E574-43EC-A23A-D81D6064C0C0}"/>
              </a:ext>
            </a:extLst>
          </p:cNvPr>
          <p:cNvSpPr/>
          <p:nvPr/>
        </p:nvSpPr>
        <p:spPr>
          <a:xfrm>
            <a:off x="2393536" y="191680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88FEE54-227D-42FC-9D64-DDC1423806D6}"/>
              </a:ext>
            </a:extLst>
          </p:cNvPr>
          <p:cNvSpPr/>
          <p:nvPr/>
        </p:nvSpPr>
        <p:spPr>
          <a:xfrm>
            <a:off x="3873209" y="1034018"/>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F986D764-0106-45D7-BAA7-B3136B204C2F}"/>
              </a:ext>
            </a:extLst>
          </p:cNvPr>
          <p:cNvSpPr/>
          <p:nvPr/>
        </p:nvSpPr>
        <p:spPr>
          <a:xfrm>
            <a:off x="7767633" y="235442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203A1F8E-21EB-4A62-897B-669C7BF72FE8}"/>
              </a:ext>
            </a:extLst>
          </p:cNvPr>
          <p:cNvSpPr/>
          <p:nvPr/>
        </p:nvSpPr>
        <p:spPr>
          <a:xfrm>
            <a:off x="8893308" y="301873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Rounded Corners 372">
            <a:extLst>
              <a:ext uri="{FF2B5EF4-FFF2-40B4-BE49-F238E27FC236}">
                <a16:creationId xmlns:a16="http://schemas.microsoft.com/office/drawing/2014/main" id="{3814C502-1099-4B8A-974F-2938DD5FDF64}"/>
              </a:ext>
            </a:extLst>
          </p:cNvPr>
          <p:cNvSpPr/>
          <p:nvPr/>
        </p:nvSpPr>
        <p:spPr>
          <a:xfrm flipH="1">
            <a:off x="5231391" y="693936"/>
            <a:ext cx="43200" cy="162000"/>
          </a:xfrm>
          <a:prstGeom prst="roundRect">
            <a:avLst>
              <a:gd name="adj" fmla="val 50000"/>
            </a:avLst>
          </a:prstGeom>
          <a:solidFill>
            <a:srgbClr val="CBE8E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7306DBB3-47FC-4B99-B395-C6BD3B96FA16}"/>
              </a:ext>
            </a:extLst>
          </p:cNvPr>
          <p:cNvGrpSpPr/>
          <p:nvPr/>
        </p:nvGrpSpPr>
        <p:grpSpPr>
          <a:xfrm>
            <a:off x="3571003" y="1497684"/>
            <a:ext cx="2401361" cy="1822498"/>
            <a:chOff x="2570157" y="2637590"/>
            <a:chExt cx="2401361" cy="1822498"/>
          </a:xfrm>
        </p:grpSpPr>
        <p:sp>
          <p:nvSpPr>
            <p:cNvPr id="65" name="Cylinder 64">
              <a:extLst>
                <a:ext uri="{FF2B5EF4-FFF2-40B4-BE49-F238E27FC236}">
                  <a16:creationId xmlns:a16="http://schemas.microsoft.com/office/drawing/2014/main" id="{72525F20-5C8A-477F-8EA6-E1FE4049F990}"/>
                </a:ext>
              </a:extLst>
            </p:cNvPr>
            <p:cNvSpPr/>
            <p:nvPr/>
          </p:nvSpPr>
          <p:spPr>
            <a:xfrm>
              <a:off x="2934048" y="297853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ylinder 121">
              <a:extLst>
                <a:ext uri="{FF2B5EF4-FFF2-40B4-BE49-F238E27FC236}">
                  <a16:creationId xmlns:a16="http://schemas.microsoft.com/office/drawing/2014/main" id="{FD5269ED-83E1-46D5-87BE-C4E2D2C29E44}"/>
                </a:ext>
              </a:extLst>
            </p:cNvPr>
            <p:cNvSpPr/>
            <p:nvPr/>
          </p:nvSpPr>
          <p:spPr>
            <a:xfrm>
              <a:off x="3527977" y="263759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DF1C7F6B-18C3-43B2-87E9-6DC2A3431CF2}"/>
                </a:ext>
              </a:extLst>
            </p:cNvPr>
            <p:cNvSpPr/>
            <p:nvPr/>
          </p:nvSpPr>
          <p:spPr>
            <a:xfrm>
              <a:off x="2570157" y="2968420"/>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C355E155-CC25-4FC6-BFC3-D05C4F4E1F71}"/>
                </a:ext>
              </a:extLst>
            </p:cNvPr>
            <p:cNvSpPr/>
            <p:nvPr/>
          </p:nvSpPr>
          <p:spPr>
            <a:xfrm>
              <a:off x="2801308" y="3100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Rounded Corners 149">
              <a:extLst>
                <a:ext uri="{FF2B5EF4-FFF2-40B4-BE49-F238E27FC236}">
                  <a16:creationId xmlns:a16="http://schemas.microsoft.com/office/drawing/2014/main" id="{6CB0374C-73CE-43AD-A7E0-4F6BE3AA0595}"/>
                </a:ext>
              </a:extLst>
            </p:cNvPr>
            <p:cNvSpPr/>
            <p:nvPr/>
          </p:nvSpPr>
          <p:spPr>
            <a:xfrm>
              <a:off x="2801308" y="3262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76CA4064-9B52-4FEA-B368-57D2B6B43F6E}"/>
                </a:ext>
              </a:extLst>
            </p:cNvPr>
            <p:cNvSpPr/>
            <p:nvPr/>
          </p:nvSpPr>
          <p:spPr>
            <a:xfrm>
              <a:off x="2801905" y="31799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ylinder 130">
              <a:extLst>
                <a:ext uri="{FF2B5EF4-FFF2-40B4-BE49-F238E27FC236}">
                  <a16:creationId xmlns:a16="http://schemas.microsoft.com/office/drawing/2014/main" id="{7225ECD2-CAA7-4DEB-8DA6-3A7045EC9F23}"/>
                </a:ext>
              </a:extLst>
            </p:cNvPr>
            <p:cNvSpPr/>
            <p:nvPr/>
          </p:nvSpPr>
          <p:spPr>
            <a:xfrm rot="7639675">
              <a:off x="3280108" y="31797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ylinder 137">
              <a:extLst>
                <a:ext uri="{FF2B5EF4-FFF2-40B4-BE49-F238E27FC236}">
                  <a16:creationId xmlns:a16="http://schemas.microsoft.com/office/drawing/2014/main" id="{DAC016C6-F809-4D8A-B0FD-6BB838BBBC71}"/>
                </a:ext>
              </a:extLst>
            </p:cNvPr>
            <p:cNvSpPr/>
            <p:nvPr/>
          </p:nvSpPr>
          <p:spPr>
            <a:xfrm rot="7639675">
              <a:off x="3278559" y="3441929"/>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ylinder 138">
              <a:extLst>
                <a:ext uri="{FF2B5EF4-FFF2-40B4-BE49-F238E27FC236}">
                  <a16:creationId xmlns:a16="http://schemas.microsoft.com/office/drawing/2014/main" id="{721BF3B4-63FA-40E0-9F4A-65FFD90E2469}"/>
                </a:ext>
              </a:extLst>
            </p:cNvPr>
            <p:cNvSpPr/>
            <p:nvPr/>
          </p:nvSpPr>
          <p:spPr>
            <a:xfrm rot="7639675">
              <a:off x="3916413" y="28059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ylinder 139">
              <a:extLst>
                <a:ext uri="{FF2B5EF4-FFF2-40B4-BE49-F238E27FC236}">
                  <a16:creationId xmlns:a16="http://schemas.microsoft.com/office/drawing/2014/main" id="{0441C474-B8D4-43EE-8680-660B25CF0092}"/>
                </a:ext>
              </a:extLst>
            </p:cNvPr>
            <p:cNvSpPr/>
            <p:nvPr/>
          </p:nvSpPr>
          <p:spPr>
            <a:xfrm rot="7639675">
              <a:off x="3914864" y="306806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ylinder 122">
              <a:extLst>
                <a:ext uri="{FF2B5EF4-FFF2-40B4-BE49-F238E27FC236}">
                  <a16:creationId xmlns:a16="http://schemas.microsoft.com/office/drawing/2014/main" id="{0E779488-08C2-4E5D-8F09-A127A5D15D6C}"/>
                </a:ext>
              </a:extLst>
            </p:cNvPr>
            <p:cNvSpPr/>
            <p:nvPr/>
          </p:nvSpPr>
          <p:spPr>
            <a:xfrm>
              <a:off x="3289406" y="328115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ylinder 123">
              <a:extLst>
                <a:ext uri="{FF2B5EF4-FFF2-40B4-BE49-F238E27FC236}">
                  <a16:creationId xmlns:a16="http://schemas.microsoft.com/office/drawing/2014/main" id="{3A642BAB-F41D-4649-B6F5-1C387C409233}"/>
                </a:ext>
              </a:extLst>
            </p:cNvPr>
            <p:cNvSpPr/>
            <p:nvPr/>
          </p:nvSpPr>
          <p:spPr>
            <a:xfrm>
              <a:off x="3883335" y="294021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C3F647F6-A95F-4033-B348-C3FF1A11FB47}"/>
                </a:ext>
              </a:extLst>
            </p:cNvPr>
            <p:cNvSpPr/>
            <p:nvPr/>
          </p:nvSpPr>
          <p:spPr>
            <a:xfrm>
              <a:off x="2925515" y="3271046"/>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ylinder 146">
              <a:extLst>
                <a:ext uri="{FF2B5EF4-FFF2-40B4-BE49-F238E27FC236}">
                  <a16:creationId xmlns:a16="http://schemas.microsoft.com/office/drawing/2014/main" id="{4BC4BF61-3CE4-4E62-8F19-4C821F58568B}"/>
                </a:ext>
              </a:extLst>
            </p:cNvPr>
            <p:cNvSpPr/>
            <p:nvPr/>
          </p:nvSpPr>
          <p:spPr>
            <a:xfrm rot="7639675">
              <a:off x="4293843" y="3128455"/>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a:extLst>
                <a:ext uri="{FF2B5EF4-FFF2-40B4-BE49-F238E27FC236}">
                  <a16:creationId xmlns:a16="http://schemas.microsoft.com/office/drawing/2014/main" id="{B197B0FC-92C5-4368-B070-BB3ACDEEE78C}"/>
                </a:ext>
              </a:extLst>
            </p:cNvPr>
            <p:cNvGrpSpPr/>
            <p:nvPr/>
          </p:nvGrpSpPr>
          <p:grpSpPr>
            <a:xfrm>
              <a:off x="3166405" y="3424930"/>
              <a:ext cx="1283960" cy="268674"/>
              <a:chOff x="845244" y="4655989"/>
              <a:chExt cx="1283960" cy="268674"/>
            </a:xfrm>
          </p:grpSpPr>
          <p:sp>
            <p:nvSpPr>
              <p:cNvPr id="163" name="Rectangle: Rounded Corners 162">
                <a:extLst>
                  <a:ext uri="{FF2B5EF4-FFF2-40B4-BE49-F238E27FC236}">
                    <a16:creationId xmlns:a16="http://schemas.microsoft.com/office/drawing/2014/main" id="{DDE7EC96-2B32-401F-BF1F-D5F9997E7B28}"/>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Rounded Corners 163">
                <a:extLst>
                  <a:ext uri="{FF2B5EF4-FFF2-40B4-BE49-F238E27FC236}">
                    <a16:creationId xmlns:a16="http://schemas.microsoft.com/office/drawing/2014/main" id="{7D5AABA0-CFDE-4C80-967C-2D19635B46B0}"/>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Rounded Corners 164">
                <a:extLst>
                  <a:ext uri="{FF2B5EF4-FFF2-40B4-BE49-F238E27FC236}">
                    <a16:creationId xmlns:a16="http://schemas.microsoft.com/office/drawing/2014/main" id="{057AD964-653D-4764-BD1D-D67A643A9E62}"/>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6A1284FB-4F0B-439B-8DF6-628B51EFD23D}"/>
                </a:ext>
              </a:extLst>
            </p:cNvPr>
            <p:cNvSpPr/>
            <p:nvPr/>
          </p:nvSpPr>
          <p:spPr>
            <a:xfrm rot="7639675">
              <a:off x="3657538" y="350231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01D24629-6591-4522-A480-8F3CB3A6C913}"/>
                </a:ext>
              </a:extLst>
            </p:cNvPr>
            <p:cNvSpPr/>
            <p:nvPr/>
          </p:nvSpPr>
          <p:spPr>
            <a:xfrm rot="7639675">
              <a:off x="3655989" y="37644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ylinder 147">
              <a:extLst>
                <a:ext uri="{FF2B5EF4-FFF2-40B4-BE49-F238E27FC236}">
                  <a16:creationId xmlns:a16="http://schemas.microsoft.com/office/drawing/2014/main" id="{0BA4B9D3-A60F-42D2-B61A-E4710F849D52}"/>
                </a:ext>
              </a:extLst>
            </p:cNvPr>
            <p:cNvSpPr/>
            <p:nvPr/>
          </p:nvSpPr>
          <p:spPr>
            <a:xfrm rot="7639675">
              <a:off x="4292294" y="33906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ylinder 125">
              <a:extLst>
                <a:ext uri="{FF2B5EF4-FFF2-40B4-BE49-F238E27FC236}">
                  <a16:creationId xmlns:a16="http://schemas.microsoft.com/office/drawing/2014/main" id="{00EE65D4-75BD-4EBD-B100-9882A912E06C}"/>
                </a:ext>
              </a:extLst>
            </p:cNvPr>
            <p:cNvSpPr/>
            <p:nvPr/>
          </p:nvSpPr>
          <p:spPr>
            <a:xfrm>
              <a:off x="3640362" y="359822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ylinder 126">
              <a:extLst>
                <a:ext uri="{FF2B5EF4-FFF2-40B4-BE49-F238E27FC236}">
                  <a16:creationId xmlns:a16="http://schemas.microsoft.com/office/drawing/2014/main" id="{7F780F7B-5E80-4397-B022-EF0FF46BB980}"/>
                </a:ext>
              </a:extLst>
            </p:cNvPr>
            <p:cNvSpPr/>
            <p:nvPr/>
          </p:nvSpPr>
          <p:spPr>
            <a:xfrm>
              <a:off x="4234291" y="325728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B2A31676-D101-43B3-9C37-81CB21268051}"/>
                </a:ext>
              </a:extLst>
            </p:cNvPr>
            <p:cNvSpPr/>
            <p:nvPr/>
          </p:nvSpPr>
          <p:spPr>
            <a:xfrm>
              <a:off x="3276471" y="3588112"/>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03FE29C0-75AB-44E9-9F9B-348767031460}"/>
                </a:ext>
              </a:extLst>
            </p:cNvPr>
            <p:cNvGrpSpPr/>
            <p:nvPr/>
          </p:nvGrpSpPr>
          <p:grpSpPr>
            <a:xfrm>
              <a:off x="3512080" y="3705359"/>
              <a:ext cx="1283960" cy="268674"/>
              <a:chOff x="845244" y="4655989"/>
              <a:chExt cx="1283960" cy="268674"/>
            </a:xfrm>
          </p:grpSpPr>
          <p:sp>
            <p:nvSpPr>
              <p:cNvPr id="158" name="Rectangle: Rounded Corners 157">
                <a:extLst>
                  <a:ext uri="{FF2B5EF4-FFF2-40B4-BE49-F238E27FC236}">
                    <a16:creationId xmlns:a16="http://schemas.microsoft.com/office/drawing/2014/main" id="{3DD560B5-4028-44CE-8973-F3CB8C045CF6}"/>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Rounded Corners 158">
                <a:extLst>
                  <a:ext uri="{FF2B5EF4-FFF2-40B4-BE49-F238E27FC236}">
                    <a16:creationId xmlns:a16="http://schemas.microsoft.com/office/drawing/2014/main" id="{746DDF3E-E086-42A6-A12D-937403123068}"/>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F3633798-F6DB-4448-B8B9-C4C4101B5F85}"/>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up 43">
            <a:extLst>
              <a:ext uri="{FF2B5EF4-FFF2-40B4-BE49-F238E27FC236}">
                <a16:creationId xmlns:a16="http://schemas.microsoft.com/office/drawing/2014/main" id="{8AA1A6EB-CB5E-46C5-ADF2-AAC573686C35}"/>
              </a:ext>
            </a:extLst>
          </p:cNvPr>
          <p:cNvGrpSpPr/>
          <p:nvPr/>
        </p:nvGrpSpPr>
        <p:grpSpPr>
          <a:xfrm>
            <a:off x="4034288" y="2639756"/>
            <a:ext cx="1923975" cy="1171913"/>
            <a:chOff x="-1273470" y="4337631"/>
            <a:chExt cx="1923975" cy="1171913"/>
          </a:xfrm>
        </p:grpSpPr>
        <p:sp>
          <p:nvSpPr>
            <p:cNvPr id="293" name="Cylinder 292">
              <a:extLst>
                <a:ext uri="{FF2B5EF4-FFF2-40B4-BE49-F238E27FC236}">
                  <a16:creationId xmlns:a16="http://schemas.microsoft.com/office/drawing/2014/main" id="{11844713-46BB-4D79-B474-3958595A1180}"/>
                </a:ext>
              </a:extLst>
            </p:cNvPr>
            <p:cNvSpPr/>
            <p:nvPr/>
          </p:nvSpPr>
          <p:spPr>
            <a:xfrm>
              <a:off x="-1215967" y="4893428"/>
              <a:ext cx="261448" cy="27020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4" name="Cylinder 293">
              <a:extLst>
                <a:ext uri="{FF2B5EF4-FFF2-40B4-BE49-F238E27FC236}">
                  <a16:creationId xmlns:a16="http://schemas.microsoft.com/office/drawing/2014/main" id="{7F846200-5526-4931-80D8-76958B73F72F}"/>
                </a:ext>
              </a:extLst>
            </p:cNvPr>
            <p:cNvSpPr/>
            <p:nvPr/>
          </p:nvSpPr>
          <p:spPr>
            <a:xfrm>
              <a:off x="-1273470" y="5134795"/>
              <a:ext cx="379842" cy="87567"/>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5" name="Cylinder 294">
              <a:extLst>
                <a:ext uri="{FF2B5EF4-FFF2-40B4-BE49-F238E27FC236}">
                  <a16:creationId xmlns:a16="http://schemas.microsoft.com/office/drawing/2014/main" id="{CBFE59DB-5ECB-4342-B7C9-574809C04FA6}"/>
                </a:ext>
              </a:extLst>
            </p:cNvPr>
            <p:cNvSpPr/>
            <p:nvPr/>
          </p:nvSpPr>
          <p:spPr>
            <a:xfrm>
              <a:off x="-1245549" y="5105956"/>
              <a:ext cx="324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296" name="Group 295">
              <a:extLst>
                <a:ext uri="{FF2B5EF4-FFF2-40B4-BE49-F238E27FC236}">
                  <a16:creationId xmlns:a16="http://schemas.microsoft.com/office/drawing/2014/main" id="{58F7D5A0-3ECE-45DA-BFD9-FD39AFD5970A}"/>
                </a:ext>
              </a:extLst>
            </p:cNvPr>
            <p:cNvGrpSpPr/>
            <p:nvPr/>
          </p:nvGrpSpPr>
          <p:grpSpPr>
            <a:xfrm>
              <a:off x="-1079095" y="4502084"/>
              <a:ext cx="1729600" cy="1007460"/>
              <a:chOff x="5231199" y="2153759"/>
              <a:chExt cx="1729600" cy="1007460"/>
            </a:xfrm>
          </p:grpSpPr>
          <p:cxnSp>
            <p:nvCxnSpPr>
              <p:cNvPr id="297" name="Straight Connector 296">
                <a:extLst>
                  <a:ext uri="{FF2B5EF4-FFF2-40B4-BE49-F238E27FC236}">
                    <a16:creationId xmlns:a16="http://schemas.microsoft.com/office/drawing/2014/main" id="{ED6CD59F-E536-49DF-9A5F-1E2DC1E50655}"/>
                  </a:ext>
                </a:extLst>
              </p:cNvPr>
              <p:cNvCxnSpPr>
                <a:cxnSpLocks/>
              </p:cNvCxnSpPr>
              <p:nvPr/>
            </p:nvCxnSpPr>
            <p:spPr>
              <a:xfrm>
                <a:off x="5295916" y="2916054"/>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65204F94-253E-413E-B792-A3AE85AFF6BB}"/>
                  </a:ext>
                </a:extLst>
              </p:cNvPr>
              <p:cNvCxnSpPr>
                <a:cxnSpLocks/>
              </p:cNvCxnSpPr>
              <p:nvPr/>
            </p:nvCxnSpPr>
            <p:spPr>
              <a:xfrm>
                <a:off x="5464821" y="3010019"/>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ECEF33E6-01C3-4726-AB01-D4E4C5A58512}"/>
                  </a:ext>
                </a:extLst>
              </p:cNvPr>
              <p:cNvCxnSpPr>
                <a:cxnSpLocks/>
              </p:cNvCxnSpPr>
              <p:nvPr/>
            </p:nvCxnSpPr>
            <p:spPr>
              <a:xfrm>
                <a:off x="6894740" y="2294793"/>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00" name="Group 299">
                <a:extLst>
                  <a:ext uri="{FF2B5EF4-FFF2-40B4-BE49-F238E27FC236}">
                    <a16:creationId xmlns:a16="http://schemas.microsoft.com/office/drawing/2014/main" id="{4FEE7C7C-4246-4DC1-9DA0-F2092621DF8F}"/>
                  </a:ext>
                </a:extLst>
              </p:cNvPr>
              <p:cNvGrpSpPr/>
              <p:nvPr/>
            </p:nvGrpSpPr>
            <p:grpSpPr>
              <a:xfrm>
                <a:off x="5231200" y="2184638"/>
                <a:ext cx="1729599" cy="821204"/>
                <a:chOff x="4334008" y="2743426"/>
                <a:chExt cx="1729599" cy="821204"/>
              </a:xfrm>
            </p:grpSpPr>
            <p:sp>
              <p:nvSpPr>
                <p:cNvPr id="315" name="Parallelogram 314">
                  <a:extLst>
                    <a:ext uri="{FF2B5EF4-FFF2-40B4-BE49-F238E27FC236}">
                      <a16:creationId xmlns:a16="http://schemas.microsoft.com/office/drawing/2014/main" id="{3FE4F533-34E3-42A2-9226-3B7250A0FC95}"/>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6" name="Arrow: Chevron 315">
                  <a:extLst>
                    <a:ext uri="{FF2B5EF4-FFF2-40B4-BE49-F238E27FC236}">
                      <a16:creationId xmlns:a16="http://schemas.microsoft.com/office/drawing/2014/main" id="{5F69771F-2456-4621-8C20-70F43E6467A6}"/>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7" name="Arrow: Chevron 316">
                  <a:extLst>
                    <a:ext uri="{FF2B5EF4-FFF2-40B4-BE49-F238E27FC236}">
                      <a16:creationId xmlns:a16="http://schemas.microsoft.com/office/drawing/2014/main" id="{3050CD7B-D828-4C82-8F4D-55FD274DAE9A}"/>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8" name="Arrow: Chevron 317">
                  <a:extLst>
                    <a:ext uri="{FF2B5EF4-FFF2-40B4-BE49-F238E27FC236}">
                      <a16:creationId xmlns:a16="http://schemas.microsoft.com/office/drawing/2014/main" id="{C770BB80-6A7A-47DA-9176-9D760C674A83}"/>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9" name="Arrow: Chevron 318">
                  <a:extLst>
                    <a:ext uri="{FF2B5EF4-FFF2-40B4-BE49-F238E27FC236}">
                      <a16:creationId xmlns:a16="http://schemas.microsoft.com/office/drawing/2014/main" id="{E4C3D33A-F4C9-464E-BF5B-86FD5104E100}"/>
                    </a:ext>
                  </a:extLst>
                </p:cNvPr>
                <p:cNvSpPr/>
                <p:nvPr/>
              </p:nvSpPr>
              <p:spPr>
                <a:xfrm rot="7822729">
                  <a:off x="5116460" y="304637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0" name="Arrow: Chevron 319">
                  <a:extLst>
                    <a:ext uri="{FF2B5EF4-FFF2-40B4-BE49-F238E27FC236}">
                      <a16:creationId xmlns:a16="http://schemas.microsoft.com/office/drawing/2014/main" id="{C8B1A803-9F75-4E5C-BBAB-EDF2A8C3A4AD}"/>
                    </a:ext>
                  </a:extLst>
                </p:cNvPr>
                <p:cNvSpPr/>
                <p:nvPr/>
              </p:nvSpPr>
              <p:spPr>
                <a:xfrm rot="7822729">
                  <a:off x="4911053" y="315156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1" name="Arrow: Chevron 320">
                  <a:extLst>
                    <a:ext uri="{FF2B5EF4-FFF2-40B4-BE49-F238E27FC236}">
                      <a16:creationId xmlns:a16="http://schemas.microsoft.com/office/drawing/2014/main" id="{E2DFAC1D-E2B5-4EEE-A510-361A17B7864D}"/>
                    </a:ext>
                  </a:extLst>
                </p:cNvPr>
                <p:cNvSpPr/>
                <p:nvPr/>
              </p:nvSpPr>
              <p:spPr>
                <a:xfrm rot="7822729">
                  <a:off x="4721246" y="324814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2" name="Arrow: Chevron 321">
                  <a:extLst>
                    <a:ext uri="{FF2B5EF4-FFF2-40B4-BE49-F238E27FC236}">
                      <a16:creationId xmlns:a16="http://schemas.microsoft.com/office/drawing/2014/main" id="{C028BDC1-7292-4C83-876D-312628BEF99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grpSp>
            <p:nvGrpSpPr>
              <p:cNvPr id="301" name="Group 300">
                <a:extLst>
                  <a:ext uri="{FF2B5EF4-FFF2-40B4-BE49-F238E27FC236}">
                    <a16:creationId xmlns:a16="http://schemas.microsoft.com/office/drawing/2014/main" id="{F72E2351-D0FF-4800-B0DE-BFA4E261213C}"/>
                  </a:ext>
                </a:extLst>
              </p:cNvPr>
              <p:cNvGrpSpPr/>
              <p:nvPr/>
            </p:nvGrpSpPr>
            <p:grpSpPr>
              <a:xfrm>
                <a:off x="5231199" y="2153759"/>
                <a:ext cx="1729599" cy="821204"/>
                <a:chOff x="4334008" y="2743426"/>
                <a:chExt cx="1729599" cy="821204"/>
              </a:xfrm>
            </p:grpSpPr>
            <p:sp>
              <p:nvSpPr>
                <p:cNvPr id="307" name="Parallelogram 306">
                  <a:extLst>
                    <a:ext uri="{FF2B5EF4-FFF2-40B4-BE49-F238E27FC236}">
                      <a16:creationId xmlns:a16="http://schemas.microsoft.com/office/drawing/2014/main" id="{599E3BAB-7FE4-4FAF-86DF-906F1D0735DD}"/>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Arrow: Chevron 307">
                  <a:extLst>
                    <a:ext uri="{FF2B5EF4-FFF2-40B4-BE49-F238E27FC236}">
                      <a16:creationId xmlns:a16="http://schemas.microsoft.com/office/drawing/2014/main" id="{C70D5E1A-94B6-46BF-96A8-8E038F9EEC54}"/>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09" name="Arrow: Chevron 308">
                  <a:extLst>
                    <a:ext uri="{FF2B5EF4-FFF2-40B4-BE49-F238E27FC236}">
                      <a16:creationId xmlns:a16="http://schemas.microsoft.com/office/drawing/2014/main" id="{A4ABC50E-D521-4085-8A3F-96D0D29B7CC9}"/>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0" name="Arrow: Chevron 309">
                  <a:extLst>
                    <a:ext uri="{FF2B5EF4-FFF2-40B4-BE49-F238E27FC236}">
                      <a16:creationId xmlns:a16="http://schemas.microsoft.com/office/drawing/2014/main" id="{F57A724D-A1A0-4B6E-B995-492A4BFA425B}"/>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1" name="Arrow: Chevron 310">
                  <a:extLst>
                    <a:ext uri="{FF2B5EF4-FFF2-40B4-BE49-F238E27FC236}">
                      <a16:creationId xmlns:a16="http://schemas.microsoft.com/office/drawing/2014/main" id="{63F403E1-6B81-428B-AFD1-FC913880256A}"/>
                    </a:ext>
                  </a:extLst>
                </p:cNvPr>
                <p:cNvSpPr/>
                <p:nvPr/>
              </p:nvSpPr>
              <p:spPr>
                <a:xfrm rot="7822729">
                  <a:off x="5116460" y="304455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2" name="Arrow: Chevron 311">
                  <a:extLst>
                    <a:ext uri="{FF2B5EF4-FFF2-40B4-BE49-F238E27FC236}">
                      <a16:creationId xmlns:a16="http://schemas.microsoft.com/office/drawing/2014/main" id="{01C296AE-6C19-4A0B-935C-5BEF7C6CBB57}"/>
                    </a:ext>
                  </a:extLst>
                </p:cNvPr>
                <p:cNvSpPr/>
                <p:nvPr/>
              </p:nvSpPr>
              <p:spPr>
                <a:xfrm rot="7822729">
                  <a:off x="4911053" y="314612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3" name="Arrow: Chevron 312">
                  <a:extLst>
                    <a:ext uri="{FF2B5EF4-FFF2-40B4-BE49-F238E27FC236}">
                      <a16:creationId xmlns:a16="http://schemas.microsoft.com/office/drawing/2014/main" id="{8451DEC5-7696-4190-BA6B-A0EDBA4263DA}"/>
                    </a:ext>
                  </a:extLst>
                </p:cNvPr>
                <p:cNvSpPr/>
                <p:nvPr/>
              </p:nvSpPr>
              <p:spPr>
                <a:xfrm rot="7822729">
                  <a:off x="4721246" y="324270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4" name="Arrow: Chevron 313">
                  <a:extLst>
                    <a:ext uri="{FF2B5EF4-FFF2-40B4-BE49-F238E27FC236}">
                      <a16:creationId xmlns:a16="http://schemas.microsoft.com/office/drawing/2014/main" id="{4607B566-7355-4096-B659-7071B4AF3D2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sp>
            <p:nvSpPr>
              <p:cNvPr id="302" name="Oval 301">
                <a:extLst>
                  <a:ext uri="{FF2B5EF4-FFF2-40B4-BE49-F238E27FC236}">
                    <a16:creationId xmlns:a16="http://schemas.microsoft.com/office/drawing/2014/main" id="{21009F5C-F462-426B-AB21-5AF2C83C6F3B}"/>
                  </a:ext>
                </a:extLst>
              </p:cNvPr>
              <p:cNvSpPr/>
              <p:nvPr/>
            </p:nvSpPr>
            <p:spPr>
              <a:xfrm>
                <a:off x="6876740" y="226339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C7C95DF4-5038-4680-9089-0122A318C37D}"/>
                  </a:ext>
                </a:extLst>
              </p:cNvPr>
              <p:cNvSpPr/>
              <p:nvPr/>
            </p:nvSpPr>
            <p:spPr>
              <a:xfrm>
                <a:off x="5445170" y="297695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304" name="Oval 303">
                <a:extLst>
                  <a:ext uri="{FF2B5EF4-FFF2-40B4-BE49-F238E27FC236}">
                    <a16:creationId xmlns:a16="http://schemas.microsoft.com/office/drawing/2014/main" id="{37A59B77-7E48-4B59-B6D3-598FFEEDB76D}"/>
                  </a:ext>
                </a:extLst>
              </p:cNvPr>
              <p:cNvSpPr/>
              <p:nvPr/>
            </p:nvSpPr>
            <p:spPr>
              <a:xfrm>
                <a:off x="5276265" y="2883245"/>
                <a:ext cx="36000" cy="360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06" name="Straight Connector 305">
                <a:extLst>
                  <a:ext uri="{FF2B5EF4-FFF2-40B4-BE49-F238E27FC236}">
                    <a16:creationId xmlns:a16="http://schemas.microsoft.com/office/drawing/2014/main" id="{3DBDD0AA-C708-474E-AB26-7C7A061FAA8D}"/>
                  </a:ext>
                </a:extLst>
              </p:cNvPr>
              <p:cNvCxnSpPr>
                <a:cxnSpLocks/>
              </p:cNvCxnSpPr>
              <p:nvPr/>
            </p:nvCxnSpPr>
            <p:spPr>
              <a:xfrm>
                <a:off x="5324647" y="2896701"/>
                <a:ext cx="118839" cy="70973"/>
              </a:xfrm>
              <a:prstGeom prst="line">
                <a:avLst/>
              </a:prstGeom>
              <a:ln w="6350">
                <a:solidFill>
                  <a:srgbClr val="999999"/>
                </a:solidFill>
              </a:ln>
            </p:spPr>
            <p:style>
              <a:lnRef idx="2">
                <a:schemeClr val="accent1"/>
              </a:lnRef>
              <a:fillRef idx="0">
                <a:schemeClr val="accent1"/>
              </a:fillRef>
              <a:effectRef idx="1">
                <a:schemeClr val="accent1"/>
              </a:effectRef>
              <a:fontRef idx="minor">
                <a:schemeClr val="tx1"/>
              </a:fontRef>
            </p:style>
          </p:cxnSp>
        </p:grpSp>
        <p:sp>
          <p:nvSpPr>
            <p:cNvPr id="323" name="Rectangle 322">
              <a:extLst>
                <a:ext uri="{FF2B5EF4-FFF2-40B4-BE49-F238E27FC236}">
                  <a16:creationId xmlns:a16="http://schemas.microsoft.com/office/drawing/2014/main" id="{566BCA7B-9959-42FD-8481-418F0FA8207C}"/>
                </a:ext>
              </a:extLst>
            </p:cNvPr>
            <p:cNvSpPr/>
            <p:nvPr/>
          </p:nvSpPr>
          <p:spPr>
            <a:xfrm rot="10800000">
              <a:off x="-592195" y="4853879"/>
              <a:ext cx="142884" cy="78966"/>
            </a:xfrm>
            <a:prstGeom prst="rect">
              <a:avLst/>
            </a:prstGeom>
            <a:solidFill>
              <a:schemeClr val="tx1">
                <a:lumMod val="65000"/>
                <a:lumOff val="35000"/>
              </a:schemeClr>
            </a:solidFill>
            <a:ln>
              <a:noFill/>
            </a:ln>
            <a:scene3d>
              <a:camera prst="orthographicFront">
                <a:rot lat="600000" lon="600000" rev="0"/>
              </a:camera>
              <a:lightRig rig="threePt" dir="t"/>
            </a:scene3d>
            <a:sp3d>
              <a:bevelT w="25400" h="254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CA5AC56A-A73E-45F0-BC47-7F6F6980B457}"/>
                </a:ext>
              </a:extLst>
            </p:cNvPr>
            <p:cNvSpPr/>
            <p:nvPr/>
          </p:nvSpPr>
          <p:spPr>
            <a:xfrm rot="10800000">
              <a:off x="-608890" y="4895835"/>
              <a:ext cx="208988" cy="45719"/>
            </a:xfrm>
            <a:prstGeom prst="rect">
              <a:avLst/>
            </a:prstGeom>
            <a:solidFill>
              <a:schemeClr val="tx1">
                <a:lumMod val="65000"/>
                <a:lumOff val="35000"/>
              </a:schemeClr>
            </a:solidFill>
            <a:ln>
              <a:noFill/>
            </a:ln>
            <a:scene3d>
              <a:camera prst="orthographicFront">
                <a:rot lat="600000" lon="600000" rev="0"/>
              </a:camera>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5" name="Partial Circle 324">
              <a:extLst>
                <a:ext uri="{FF2B5EF4-FFF2-40B4-BE49-F238E27FC236}">
                  <a16:creationId xmlns:a16="http://schemas.microsoft.com/office/drawing/2014/main" id="{A4C0DB60-4E18-4BDB-A01E-C498BFB9DFC9}"/>
                </a:ext>
              </a:extLst>
            </p:cNvPr>
            <p:cNvSpPr/>
            <p:nvPr/>
          </p:nvSpPr>
          <p:spPr>
            <a:xfrm rot="10800000">
              <a:off x="-555179" y="4796359"/>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6" name="Partial Circle 325">
              <a:extLst>
                <a:ext uri="{FF2B5EF4-FFF2-40B4-BE49-F238E27FC236}">
                  <a16:creationId xmlns:a16="http://schemas.microsoft.com/office/drawing/2014/main" id="{4E44C8EC-E88E-4DDE-A471-68EBF6607FFC}"/>
                </a:ext>
              </a:extLst>
            </p:cNvPr>
            <p:cNvSpPr/>
            <p:nvPr/>
          </p:nvSpPr>
          <p:spPr>
            <a:xfrm rot="10800000" flipH="1">
              <a:off x="-608394" y="4792121"/>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8" name="Cylinder 327">
              <a:extLst>
                <a:ext uri="{FF2B5EF4-FFF2-40B4-BE49-F238E27FC236}">
                  <a16:creationId xmlns:a16="http://schemas.microsoft.com/office/drawing/2014/main" id="{1C31BF6F-7CC4-48B8-9A36-6DCEEACD0C1E}"/>
                </a:ext>
              </a:extLst>
            </p:cNvPr>
            <p:cNvSpPr/>
            <p:nvPr/>
          </p:nvSpPr>
          <p:spPr>
            <a:xfrm rot="8360126">
              <a:off x="-822068" y="4337631"/>
              <a:ext cx="125186"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9" name="Cylinder 328">
              <a:extLst>
                <a:ext uri="{FF2B5EF4-FFF2-40B4-BE49-F238E27FC236}">
                  <a16:creationId xmlns:a16="http://schemas.microsoft.com/office/drawing/2014/main" id="{F6B196BE-0369-459D-B753-8EFCF9DB217B}"/>
                </a:ext>
              </a:extLst>
            </p:cNvPr>
            <p:cNvSpPr/>
            <p:nvPr/>
          </p:nvSpPr>
          <p:spPr>
            <a:xfrm rot="1743184">
              <a:off x="-1039672" y="4385993"/>
              <a:ext cx="125186" cy="51234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0" name="Cylinder 329">
              <a:extLst>
                <a:ext uri="{FF2B5EF4-FFF2-40B4-BE49-F238E27FC236}">
                  <a16:creationId xmlns:a16="http://schemas.microsoft.com/office/drawing/2014/main" id="{1E59349D-9F46-4878-80EF-9058FEA605D3}"/>
                </a:ext>
              </a:extLst>
            </p:cNvPr>
            <p:cNvSpPr/>
            <p:nvPr/>
          </p:nvSpPr>
          <p:spPr>
            <a:xfrm rot="3596905">
              <a:off x="-1128209" y="4674583"/>
              <a:ext cx="162530" cy="34233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1" name="Parallelogram 330">
              <a:extLst>
                <a:ext uri="{FF2B5EF4-FFF2-40B4-BE49-F238E27FC236}">
                  <a16:creationId xmlns:a16="http://schemas.microsoft.com/office/drawing/2014/main" id="{A9649F15-76BB-40A5-B73E-073C5C9F791F}"/>
                </a:ext>
              </a:extLst>
            </p:cNvPr>
            <p:cNvSpPr/>
            <p:nvPr/>
          </p:nvSpPr>
          <p:spPr>
            <a:xfrm>
              <a:off x="-1215967" y="4829014"/>
              <a:ext cx="322498" cy="134832"/>
            </a:xfrm>
            <a:prstGeom prst="parallelogram">
              <a:avLst>
                <a:gd name="adj" fmla="val 48211"/>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2" name="Parallelogram 331">
              <a:extLst>
                <a:ext uri="{FF2B5EF4-FFF2-40B4-BE49-F238E27FC236}">
                  <a16:creationId xmlns:a16="http://schemas.microsoft.com/office/drawing/2014/main" id="{F2082264-1D55-4CBF-AD43-BF3CB60F1328}"/>
                </a:ext>
              </a:extLst>
            </p:cNvPr>
            <p:cNvSpPr/>
            <p:nvPr/>
          </p:nvSpPr>
          <p:spPr>
            <a:xfrm>
              <a:off x="-1215967" y="4896504"/>
              <a:ext cx="183706" cy="67342"/>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3" name="Cylinder 332">
              <a:extLst>
                <a:ext uri="{FF2B5EF4-FFF2-40B4-BE49-F238E27FC236}">
                  <a16:creationId xmlns:a16="http://schemas.microsoft.com/office/drawing/2014/main" id="{B38EB687-7B8D-4915-9EF0-101011D17A62}"/>
                </a:ext>
              </a:extLst>
            </p:cNvPr>
            <p:cNvSpPr/>
            <p:nvPr/>
          </p:nvSpPr>
          <p:spPr>
            <a:xfrm>
              <a:off x="-1227549" y="5069416"/>
              <a:ext cx="288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4" name="Cylinder 333">
              <a:extLst>
                <a:ext uri="{FF2B5EF4-FFF2-40B4-BE49-F238E27FC236}">
                  <a16:creationId xmlns:a16="http://schemas.microsoft.com/office/drawing/2014/main" id="{92E64086-A7F1-4370-BC1D-DACC2B20FFDA}"/>
                </a:ext>
              </a:extLst>
            </p:cNvPr>
            <p:cNvSpPr/>
            <p:nvPr/>
          </p:nvSpPr>
          <p:spPr>
            <a:xfrm rot="8360126">
              <a:off x="-670011" y="4498410"/>
              <a:ext cx="98663"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5" name="Chord 334">
              <a:extLst>
                <a:ext uri="{FF2B5EF4-FFF2-40B4-BE49-F238E27FC236}">
                  <a16:creationId xmlns:a16="http://schemas.microsoft.com/office/drawing/2014/main" id="{86095213-DE2E-4091-BEC0-464EBD1E2E13}"/>
                </a:ext>
              </a:extLst>
            </p:cNvPr>
            <p:cNvSpPr/>
            <p:nvPr/>
          </p:nvSpPr>
          <p:spPr>
            <a:xfrm>
              <a:off x="-608514" y="4717378"/>
              <a:ext cx="159203" cy="112654"/>
            </a:xfrm>
            <a:prstGeom prst="chord">
              <a:avLst>
                <a:gd name="adj1" fmla="val 8413946"/>
                <a:gd name="adj2" fmla="val 24959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6" name="Cylinder 335">
              <a:extLst>
                <a:ext uri="{FF2B5EF4-FFF2-40B4-BE49-F238E27FC236}">
                  <a16:creationId xmlns:a16="http://schemas.microsoft.com/office/drawing/2014/main" id="{69BE9CFF-05F2-470A-BB76-2FC5D7D7E3D8}"/>
                </a:ext>
              </a:extLst>
            </p:cNvPr>
            <p:cNvSpPr/>
            <p:nvPr/>
          </p:nvSpPr>
          <p:spPr>
            <a:xfrm>
              <a:off x="-577403" y="4770898"/>
              <a:ext cx="109748" cy="112654"/>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46" name="Straight Connector 345">
              <a:extLst>
                <a:ext uri="{FF2B5EF4-FFF2-40B4-BE49-F238E27FC236}">
                  <a16:creationId xmlns:a16="http://schemas.microsoft.com/office/drawing/2014/main" id="{C7716403-C6B7-427A-9CD1-67659F8EAAF9}"/>
                </a:ext>
              </a:extLst>
            </p:cNvPr>
            <p:cNvCxnSpPr>
              <a:cxnSpLocks/>
            </p:cNvCxnSpPr>
            <p:nvPr/>
          </p:nvCxnSpPr>
          <p:spPr>
            <a:xfrm flipH="1">
              <a:off x="-1112544" y="4484497"/>
              <a:ext cx="163728" cy="291448"/>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7" name="Parallelogram 346">
              <a:extLst>
                <a:ext uri="{FF2B5EF4-FFF2-40B4-BE49-F238E27FC236}">
                  <a16:creationId xmlns:a16="http://schemas.microsoft.com/office/drawing/2014/main" id="{D88813D5-5E05-4763-920B-8A83B17BB541}"/>
                </a:ext>
              </a:extLst>
            </p:cNvPr>
            <p:cNvSpPr/>
            <p:nvPr/>
          </p:nvSpPr>
          <p:spPr>
            <a:xfrm rot="2906364">
              <a:off x="-699031" y="4656677"/>
              <a:ext cx="214408" cy="85976"/>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Oval 347">
              <a:extLst>
                <a:ext uri="{FF2B5EF4-FFF2-40B4-BE49-F238E27FC236}">
                  <a16:creationId xmlns:a16="http://schemas.microsoft.com/office/drawing/2014/main" id="{507A4BB3-86E6-43F9-ADAD-AD4B322FE52A}"/>
                </a:ext>
              </a:extLst>
            </p:cNvPr>
            <p:cNvSpPr/>
            <p:nvPr/>
          </p:nvSpPr>
          <p:spPr>
            <a:xfrm rot="20974978">
              <a:off x="-578280" y="4758063"/>
              <a:ext cx="117429" cy="71839"/>
            </a:xfrm>
            <a:prstGeom prst="ellipse">
              <a:avLst/>
            </a:prstGeom>
            <a:gradFill flip="none" rotWithShape="1">
              <a:gsLst>
                <a:gs pos="52000">
                  <a:srgbClr val="D75717"/>
                </a:gs>
                <a:gs pos="18000">
                  <a:schemeClr val="accent2">
                    <a:lumMod val="75000"/>
                  </a:schemeClr>
                </a:gs>
              </a:gsLst>
              <a:lin ang="2700000" scaled="1"/>
              <a:tileRect/>
            </a:gradFill>
            <a:ln w="31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Oval 351">
              <a:extLst>
                <a:ext uri="{FF2B5EF4-FFF2-40B4-BE49-F238E27FC236}">
                  <a16:creationId xmlns:a16="http://schemas.microsoft.com/office/drawing/2014/main" id="{A3656600-A3C2-4829-BFCC-8B035B6D2074}"/>
                </a:ext>
              </a:extLst>
            </p:cNvPr>
            <p:cNvSpPr/>
            <p:nvPr/>
          </p:nvSpPr>
          <p:spPr>
            <a:xfrm rot="18397400">
              <a:off x="-988944" y="4423154"/>
              <a:ext cx="196871" cy="126136"/>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3" name="Oval 352">
              <a:extLst>
                <a:ext uri="{FF2B5EF4-FFF2-40B4-BE49-F238E27FC236}">
                  <a16:creationId xmlns:a16="http://schemas.microsoft.com/office/drawing/2014/main" id="{F891FE0D-FA72-49A7-BC55-3CE9734C1594}"/>
                </a:ext>
              </a:extLst>
            </p:cNvPr>
            <p:cNvSpPr/>
            <p:nvPr/>
          </p:nvSpPr>
          <p:spPr>
            <a:xfrm rot="1972884">
              <a:off x="-876797" y="4388664"/>
              <a:ext cx="70916" cy="85360"/>
            </a:xfrm>
            <a:prstGeom prst="ellipse">
              <a:avLst/>
            </a:prstGeom>
            <a:pattFill prst="wdDnDiag">
              <a:fgClr>
                <a:schemeClr val="bg1">
                  <a:lumMod val="85000"/>
                </a:schemeClr>
              </a:fgClr>
              <a:bgClr>
                <a:schemeClr val="bg1"/>
              </a:bgClr>
            </a:patt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2" name="Oval 371">
              <a:extLst>
                <a:ext uri="{FF2B5EF4-FFF2-40B4-BE49-F238E27FC236}">
                  <a16:creationId xmlns:a16="http://schemas.microsoft.com/office/drawing/2014/main" id="{C0129CCC-408A-4E5D-984B-0DCFBF3FE2EA}"/>
                </a:ext>
              </a:extLst>
            </p:cNvPr>
            <p:cNvSpPr/>
            <p:nvPr/>
          </p:nvSpPr>
          <p:spPr>
            <a:xfrm rot="18397400">
              <a:off x="-1086539" y="4726246"/>
              <a:ext cx="196871" cy="175120"/>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522B9B1C-3D67-4254-9B65-268B442B4693}"/>
                </a:ext>
              </a:extLst>
            </p:cNvPr>
            <p:cNvSpPr/>
            <p:nvPr/>
          </p:nvSpPr>
          <p:spPr>
            <a:xfrm rot="16200000">
              <a:off x="-1183678" y="4835650"/>
              <a:ext cx="196871" cy="261448"/>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6" name="Straight Connector 375">
              <a:extLst>
                <a:ext uri="{FF2B5EF4-FFF2-40B4-BE49-F238E27FC236}">
                  <a16:creationId xmlns:a16="http://schemas.microsoft.com/office/drawing/2014/main" id="{98304A94-C835-48F8-AB19-EB0F9300B389}"/>
                </a:ext>
              </a:extLst>
            </p:cNvPr>
            <p:cNvCxnSpPr>
              <a:cxnSpLocks/>
            </p:cNvCxnSpPr>
            <p:nvPr/>
          </p:nvCxnSpPr>
          <p:spPr>
            <a:xfrm>
              <a:off x="-1202350" y="4893690"/>
              <a:ext cx="0" cy="180000"/>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7" name="Oval 376">
              <a:extLst>
                <a:ext uri="{FF2B5EF4-FFF2-40B4-BE49-F238E27FC236}">
                  <a16:creationId xmlns:a16="http://schemas.microsoft.com/office/drawing/2014/main" id="{5C553FD1-2125-4BD9-8B27-BE1E4F4A9B68}"/>
                </a:ext>
              </a:extLst>
            </p:cNvPr>
            <p:cNvSpPr/>
            <p:nvPr/>
          </p:nvSpPr>
          <p:spPr>
            <a:xfrm>
              <a:off x="-1227550" y="5058424"/>
              <a:ext cx="288000" cy="55471"/>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8" name="Straight Connector 377">
              <a:extLst>
                <a:ext uri="{FF2B5EF4-FFF2-40B4-BE49-F238E27FC236}">
                  <a16:creationId xmlns:a16="http://schemas.microsoft.com/office/drawing/2014/main" id="{1BA85C83-0C36-44FF-8035-11945722E054}"/>
                </a:ext>
              </a:extLst>
            </p:cNvPr>
            <p:cNvCxnSpPr>
              <a:cxnSpLocks/>
            </p:cNvCxnSpPr>
            <p:nvPr/>
          </p:nvCxnSpPr>
          <p:spPr>
            <a:xfrm flipH="1">
              <a:off x="-1022860" y="4756526"/>
              <a:ext cx="57780" cy="102423"/>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5513924E-73BE-474D-AF04-E3B942B6167F}"/>
                </a:ext>
              </a:extLst>
            </p:cNvPr>
            <p:cNvCxnSpPr>
              <a:cxnSpLocks/>
            </p:cNvCxnSpPr>
            <p:nvPr/>
          </p:nvCxnSpPr>
          <p:spPr>
            <a:xfrm flipH="1">
              <a:off x="-732879" y="4643278"/>
              <a:ext cx="1259114" cy="6223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1CBDF131-E92B-67BF-DA38-F5F840B591A3}"/>
              </a:ext>
            </a:extLst>
          </p:cNvPr>
          <p:cNvSpPr/>
          <p:nvPr/>
        </p:nvSpPr>
        <p:spPr>
          <a:xfrm>
            <a:off x="6478190" y="3081004"/>
            <a:ext cx="548318"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A3591F7-BB23-C312-6E6A-0E0F44080454}"/>
              </a:ext>
            </a:extLst>
          </p:cNvPr>
          <p:cNvSpPr/>
          <p:nvPr/>
        </p:nvSpPr>
        <p:spPr>
          <a:xfrm>
            <a:off x="5966273" y="3034450"/>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3E9FC28-1F8A-5693-E113-75A38D946156}"/>
              </a:ext>
            </a:extLst>
          </p:cNvPr>
          <p:cNvSpPr/>
          <p:nvPr/>
        </p:nvSpPr>
        <p:spPr>
          <a:xfrm>
            <a:off x="6263901" y="2703135"/>
            <a:ext cx="541598"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2BD98A0-6926-F7BB-6645-1A77F061DCF2}"/>
              </a:ext>
            </a:extLst>
          </p:cNvPr>
          <p:cNvSpPr/>
          <p:nvPr/>
        </p:nvSpPr>
        <p:spPr>
          <a:xfrm>
            <a:off x="6145655" y="3049980"/>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3FFF7712-264F-D631-F991-2BE48EA83D25}"/>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9989C638-C400-8AE2-7DA4-9274247D215D}"/>
              </a:ext>
            </a:extLst>
          </p:cNvPr>
          <p:cNvGrpSpPr/>
          <p:nvPr/>
        </p:nvGrpSpPr>
        <p:grpSpPr>
          <a:xfrm>
            <a:off x="6220064" y="3108277"/>
            <a:ext cx="143228" cy="263234"/>
            <a:chOff x="8633226" y="465774"/>
            <a:chExt cx="143228" cy="263234"/>
          </a:xfrm>
          <a:scene3d>
            <a:camera prst="orthographicFront">
              <a:rot lat="1200000" lon="3600000" rev="0"/>
            </a:camera>
            <a:lightRig rig="threePt" dir="t"/>
          </a:scene3d>
        </p:grpSpPr>
        <p:grpSp>
          <p:nvGrpSpPr>
            <p:cNvPr id="79" name="Group 78">
              <a:extLst>
                <a:ext uri="{FF2B5EF4-FFF2-40B4-BE49-F238E27FC236}">
                  <a16:creationId xmlns:a16="http://schemas.microsoft.com/office/drawing/2014/main" id="{DC5E4E1D-A79D-75BA-D933-EA324478A846}"/>
                </a:ext>
              </a:extLst>
            </p:cNvPr>
            <p:cNvGrpSpPr/>
            <p:nvPr/>
          </p:nvGrpSpPr>
          <p:grpSpPr>
            <a:xfrm>
              <a:off x="8633226" y="465774"/>
              <a:ext cx="143228" cy="263234"/>
              <a:chOff x="8633226" y="465774"/>
              <a:chExt cx="143228" cy="263234"/>
            </a:xfrm>
          </p:grpSpPr>
          <p:sp>
            <p:nvSpPr>
              <p:cNvPr id="49" name="Oval 48">
                <a:extLst>
                  <a:ext uri="{FF2B5EF4-FFF2-40B4-BE49-F238E27FC236}">
                    <a16:creationId xmlns:a16="http://schemas.microsoft.com/office/drawing/2014/main" id="{48C03AC4-6788-020D-96CA-D2ADBFBFF2C7}"/>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C6A35648-8790-8562-223D-DE25559255C1}"/>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0F7E5584-94A9-8A29-AC18-40101445E8CC}"/>
                  </a:ext>
                </a:extLst>
              </p:cNvPr>
              <p:cNvGrpSpPr/>
              <p:nvPr/>
            </p:nvGrpSpPr>
            <p:grpSpPr>
              <a:xfrm>
                <a:off x="8633226" y="602580"/>
                <a:ext cx="141129" cy="126428"/>
                <a:chOff x="8633226" y="602580"/>
                <a:chExt cx="141129" cy="126428"/>
              </a:xfrm>
              <a:solidFill>
                <a:schemeClr val="bg1">
                  <a:lumMod val="95000"/>
                </a:schemeClr>
              </a:solidFill>
            </p:grpSpPr>
            <p:sp>
              <p:nvSpPr>
                <p:cNvPr id="56" name="Oval 55">
                  <a:extLst>
                    <a:ext uri="{FF2B5EF4-FFF2-40B4-BE49-F238E27FC236}">
                      <a16:creationId xmlns:a16="http://schemas.microsoft.com/office/drawing/2014/main" id="{4C8379B1-B986-FAC3-3E68-790061059C49}"/>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39A8767-C894-D584-F394-DA302CB1F0C8}"/>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40099233-BC1E-9EFE-F040-1A4E21887B8E}"/>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F4B5F68-BF8A-21ED-1477-BBDADDB72D7D}"/>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B7ECAFB4-FBB8-A6D6-53D8-8F311AA63620}"/>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C2BCE51A-7B6F-047B-142E-973AC518D341}"/>
                  </a:ext>
                </a:extLst>
              </p:cNvPr>
              <p:cNvGrpSpPr/>
              <p:nvPr/>
            </p:nvGrpSpPr>
            <p:grpSpPr>
              <a:xfrm flipH="1">
                <a:off x="8635325" y="599671"/>
                <a:ext cx="141129" cy="126428"/>
                <a:chOff x="8633226" y="602580"/>
                <a:chExt cx="141129" cy="126428"/>
              </a:xfrm>
              <a:solidFill>
                <a:schemeClr val="bg1">
                  <a:lumMod val="95000"/>
                </a:schemeClr>
              </a:solidFill>
            </p:grpSpPr>
            <p:sp>
              <p:nvSpPr>
                <p:cNvPr id="70" name="Oval 69">
                  <a:extLst>
                    <a:ext uri="{FF2B5EF4-FFF2-40B4-BE49-F238E27FC236}">
                      <a16:creationId xmlns:a16="http://schemas.microsoft.com/office/drawing/2014/main" id="{D6242F89-218A-D300-E2E8-460227D0466F}"/>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9018989-29A1-8C79-8E3F-B9980E20AAA0}"/>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0441B1A0-B38D-ECAB-FA26-3F356CA30D1B}"/>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B15DACF3-380A-3032-C9B9-159F17A29166}"/>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8D8805FF-3407-4449-EC41-C46E7F6FC006}"/>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1" name="Oval 50">
              <a:extLst>
                <a:ext uri="{FF2B5EF4-FFF2-40B4-BE49-F238E27FC236}">
                  <a16:creationId xmlns:a16="http://schemas.microsoft.com/office/drawing/2014/main" id="{665D77B5-D7AE-0C31-735D-69680F185CE0}"/>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FF60844-3678-1959-9488-264128026B25}"/>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4FF8AA5D-47DA-55F8-7B03-49B7C465F304}"/>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90" name="Group 89">
              <a:extLst>
                <a:ext uri="{FF2B5EF4-FFF2-40B4-BE49-F238E27FC236}">
                  <a16:creationId xmlns:a16="http://schemas.microsoft.com/office/drawing/2014/main" id="{B929713F-BFCE-B389-D7C1-8ECC42DBC017}"/>
                </a:ext>
              </a:extLst>
            </p:cNvPr>
            <p:cNvGrpSpPr/>
            <p:nvPr/>
          </p:nvGrpSpPr>
          <p:grpSpPr>
            <a:xfrm>
              <a:off x="8633226" y="465774"/>
              <a:ext cx="143228" cy="263234"/>
              <a:chOff x="8633226" y="465774"/>
              <a:chExt cx="143228" cy="263234"/>
            </a:xfrm>
          </p:grpSpPr>
          <p:sp>
            <p:nvSpPr>
              <p:cNvPr id="95" name="Oval 94">
                <a:extLst>
                  <a:ext uri="{FF2B5EF4-FFF2-40B4-BE49-F238E27FC236}">
                    <a16:creationId xmlns:a16="http://schemas.microsoft.com/office/drawing/2014/main" id="{C95EFF4B-638C-7F11-DE2B-F3C9DD3FE07B}"/>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E719A244-08DB-1B4F-F219-363005B67DFB}"/>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E1AD4BFB-01ED-B2FE-F8DD-3FBCCA9EF843}"/>
                  </a:ext>
                </a:extLst>
              </p:cNvPr>
              <p:cNvGrpSpPr/>
              <p:nvPr/>
            </p:nvGrpSpPr>
            <p:grpSpPr>
              <a:xfrm>
                <a:off x="8633226" y="602580"/>
                <a:ext cx="141129" cy="126428"/>
                <a:chOff x="8633226" y="602580"/>
                <a:chExt cx="141129" cy="126428"/>
              </a:xfrm>
              <a:solidFill>
                <a:schemeClr val="bg1">
                  <a:lumMod val="95000"/>
                </a:schemeClr>
              </a:solidFill>
            </p:grpSpPr>
            <p:sp>
              <p:nvSpPr>
                <p:cNvPr id="108" name="Oval 107">
                  <a:extLst>
                    <a:ext uri="{FF2B5EF4-FFF2-40B4-BE49-F238E27FC236}">
                      <a16:creationId xmlns:a16="http://schemas.microsoft.com/office/drawing/2014/main" id="{CFB6AD70-5B0C-7F76-B50D-E6F5836E8627}"/>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8E2A735-06A1-D5F2-C695-004AE99987B3}"/>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1F536202-8206-61ED-40CB-DC1F98948BBC}"/>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A48F315F-8A62-B968-A003-46B3126EEDD8}"/>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6446F1B1-3691-8939-D0AD-19557566BE22}"/>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E50ABA9D-0251-D005-90BA-76424AA73276}"/>
                  </a:ext>
                </a:extLst>
              </p:cNvPr>
              <p:cNvGrpSpPr/>
              <p:nvPr/>
            </p:nvGrpSpPr>
            <p:grpSpPr>
              <a:xfrm flipH="1">
                <a:off x="8635325" y="599671"/>
                <a:ext cx="141129" cy="126428"/>
                <a:chOff x="8633226" y="602580"/>
                <a:chExt cx="141129" cy="126428"/>
              </a:xfrm>
              <a:solidFill>
                <a:schemeClr val="bg1">
                  <a:lumMod val="95000"/>
                </a:schemeClr>
              </a:solidFill>
            </p:grpSpPr>
            <p:sp>
              <p:nvSpPr>
                <p:cNvPr id="99" name="Oval 98">
                  <a:extLst>
                    <a:ext uri="{FF2B5EF4-FFF2-40B4-BE49-F238E27FC236}">
                      <a16:creationId xmlns:a16="http://schemas.microsoft.com/office/drawing/2014/main" id="{112D46E8-7FFB-3577-C4D3-FD5A201A32B2}"/>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70516F48-5C8B-797E-F8DE-289DEFD4B215}"/>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051D1AB9-F0CD-4469-1FD1-3985C6ECA63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6C10E1CB-EC36-8464-8EF4-93CC87D9C2FE}"/>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2CFFB2DC-5D53-1FA5-B483-1636AD471579}"/>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3" name="Oval 92">
              <a:extLst>
                <a:ext uri="{FF2B5EF4-FFF2-40B4-BE49-F238E27FC236}">
                  <a16:creationId xmlns:a16="http://schemas.microsoft.com/office/drawing/2014/main" id="{F438C497-66E9-53FA-64ED-18C80AFC0D44}"/>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473F256C-775A-65E3-221D-F340AAB6CF78}"/>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2" name="Straight Connector 111">
            <a:extLst>
              <a:ext uri="{FF2B5EF4-FFF2-40B4-BE49-F238E27FC236}">
                <a16:creationId xmlns:a16="http://schemas.microsoft.com/office/drawing/2014/main" id="{EC30FDA6-C515-4783-9625-69E23450B3BA}"/>
              </a:ext>
            </a:extLst>
          </p:cNvPr>
          <p:cNvCxnSpPr>
            <a:cxnSpLocks/>
          </p:cNvCxnSpPr>
          <p:nvPr/>
        </p:nvCxnSpPr>
        <p:spPr>
          <a:xfrm>
            <a:off x="7617498" y="3999156"/>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58323F6-08A7-434A-A154-AF792E2493DD}"/>
              </a:ext>
            </a:extLst>
          </p:cNvPr>
          <p:cNvCxnSpPr>
            <a:cxnSpLocks/>
          </p:cNvCxnSpPr>
          <p:nvPr/>
        </p:nvCxnSpPr>
        <p:spPr>
          <a:xfrm>
            <a:off x="6948514" y="374492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4C78D8-6690-4146-A8B2-59E0160DB8DE}"/>
              </a:ext>
            </a:extLst>
          </p:cNvPr>
          <p:cNvCxnSpPr>
            <a:cxnSpLocks/>
          </p:cNvCxnSpPr>
          <p:nvPr/>
        </p:nvCxnSpPr>
        <p:spPr>
          <a:xfrm>
            <a:off x="7932233" y="3987906"/>
            <a:ext cx="0" cy="180000"/>
          </a:xfrm>
          <a:prstGeom prst="line">
            <a:avLst/>
          </a:prstGeom>
          <a:ln w="38100">
            <a:solidFill>
              <a:srgbClr val="74A8A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C5DCE559-1179-42A0-BE1B-10B83D785F5D}"/>
              </a:ext>
            </a:extLst>
          </p:cNvPr>
          <p:cNvSpPr/>
          <p:nvPr/>
        </p:nvSpPr>
        <p:spPr>
          <a:xfrm>
            <a:off x="7114368" y="3415495"/>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5E35D543-9797-42C5-B67E-CD208163296A}"/>
              </a:ext>
            </a:extLst>
          </p:cNvPr>
          <p:cNvGrpSpPr/>
          <p:nvPr/>
        </p:nvGrpSpPr>
        <p:grpSpPr>
          <a:xfrm>
            <a:off x="5953095" y="3540538"/>
            <a:ext cx="1678588" cy="1405761"/>
            <a:chOff x="3691326" y="2023890"/>
            <a:chExt cx="1678588" cy="1405761"/>
          </a:xfrm>
        </p:grpSpPr>
        <p:cxnSp>
          <p:nvCxnSpPr>
            <p:cNvPr id="73" name="Straight Connector 72">
              <a:extLst>
                <a:ext uri="{FF2B5EF4-FFF2-40B4-BE49-F238E27FC236}">
                  <a16:creationId xmlns:a16="http://schemas.microsoft.com/office/drawing/2014/main" id="{151D91D4-203F-40A1-A73B-79FA64727834}"/>
                </a:ext>
              </a:extLst>
            </p:cNvPr>
            <p:cNvCxnSpPr>
              <a:cxnSpLocks/>
            </p:cNvCxnSpPr>
            <p:nvPr/>
          </p:nvCxnSpPr>
          <p:spPr>
            <a:xfrm>
              <a:off x="4326627" y="230726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05F71B1-9607-4472-B79B-4B81C425DBBC}"/>
                </a:ext>
              </a:extLst>
            </p:cNvPr>
            <p:cNvCxnSpPr>
              <a:cxnSpLocks/>
            </p:cNvCxnSpPr>
            <p:nvPr/>
          </p:nvCxnSpPr>
          <p:spPr>
            <a:xfrm flipV="1">
              <a:off x="3758718" y="2307540"/>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C5D7FD5-7AC1-477E-9E13-2535F1D4ECFF}"/>
                </a:ext>
              </a:extLst>
            </p:cNvPr>
            <p:cNvCxnSpPr>
              <a:cxnSpLocks/>
            </p:cNvCxnSpPr>
            <p:nvPr/>
          </p:nvCxnSpPr>
          <p:spPr>
            <a:xfrm flipV="1">
              <a:off x="4573385" y="2783582"/>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D59CEB2-7586-42F9-97F3-22F42B3FACC4}"/>
                </a:ext>
              </a:extLst>
            </p:cNvPr>
            <p:cNvCxnSpPr>
              <a:cxnSpLocks/>
            </p:cNvCxnSpPr>
            <p:nvPr/>
          </p:nvCxnSpPr>
          <p:spPr>
            <a:xfrm flipH="1">
              <a:off x="3758718" y="2692825"/>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7EAE67A-531E-4AB4-8674-89B546800A33}"/>
                </a:ext>
              </a:extLst>
            </p:cNvPr>
            <p:cNvCxnSpPr>
              <a:cxnSpLocks/>
            </p:cNvCxnSpPr>
            <p:nvPr/>
          </p:nvCxnSpPr>
          <p:spPr>
            <a:xfrm>
              <a:off x="3817756" y="2643720"/>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2B7FE67-0704-48BA-BB55-1217DB30F115}"/>
                </a:ext>
              </a:extLst>
            </p:cNvPr>
            <p:cNvSpPr/>
            <p:nvPr/>
          </p:nvSpPr>
          <p:spPr>
            <a:xfrm>
              <a:off x="3691326" y="2470337"/>
              <a:ext cx="864000"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E99095EA-7B83-47BF-8DD5-634237235A92}"/>
                </a:ext>
              </a:extLst>
            </p:cNvPr>
            <p:cNvSpPr/>
            <p:nvPr/>
          </p:nvSpPr>
          <p:spPr>
            <a:xfrm>
              <a:off x="4557306" y="214668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BF39F38-BE64-4449-A313-57314C3D62A2}"/>
                </a:ext>
              </a:extLst>
            </p:cNvPr>
            <p:cNvSpPr/>
            <p:nvPr/>
          </p:nvSpPr>
          <p:spPr>
            <a:xfrm>
              <a:off x="4020592" y="2278973"/>
              <a:ext cx="843393" cy="843393"/>
            </a:xfrm>
            <a:prstGeom prst="ellipse">
              <a:avLst/>
            </a:prstGeom>
            <a:gradFill flip="none" rotWithShape="1">
              <a:gsLst>
                <a:gs pos="100000">
                  <a:schemeClr val="accent3"/>
                </a:gs>
                <a:gs pos="59000">
                  <a:srgbClr val="60A899"/>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ylinder 68">
              <a:extLst>
                <a:ext uri="{FF2B5EF4-FFF2-40B4-BE49-F238E27FC236}">
                  <a16:creationId xmlns:a16="http://schemas.microsoft.com/office/drawing/2014/main" id="{046ACC41-1F01-4AAD-914E-7D5ED6107B3A}"/>
                </a:ext>
              </a:extLst>
            </p:cNvPr>
            <p:cNvSpPr/>
            <p:nvPr/>
          </p:nvSpPr>
          <p:spPr>
            <a:xfrm>
              <a:off x="4096330" y="2023890"/>
              <a:ext cx="691916" cy="398780"/>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0AA5FA36-A3C4-4979-8BAD-61A4C6AAB44F}"/>
                </a:ext>
              </a:extLst>
            </p:cNvPr>
            <p:cNvCxnSpPr>
              <a:cxnSpLocks/>
            </p:cNvCxnSpPr>
            <p:nvPr/>
          </p:nvCxnSpPr>
          <p:spPr>
            <a:xfrm>
              <a:off x="3750222" y="269592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9655FAA-6D36-4F82-9205-DD56128783FF}"/>
                </a:ext>
              </a:extLst>
            </p:cNvPr>
            <p:cNvCxnSpPr>
              <a:cxnSpLocks/>
            </p:cNvCxnSpPr>
            <p:nvPr/>
          </p:nvCxnSpPr>
          <p:spPr>
            <a:xfrm flipH="1">
              <a:off x="4577801" y="3171588"/>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163AC6-96B9-422D-9F7B-2A7BE7B0AF83}"/>
                </a:ext>
              </a:extLst>
            </p:cNvPr>
            <p:cNvCxnSpPr>
              <a:cxnSpLocks/>
            </p:cNvCxnSpPr>
            <p:nvPr/>
          </p:nvCxnSpPr>
          <p:spPr>
            <a:xfrm flipH="1">
              <a:off x="5154585" y="2783582"/>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7DB4B056-4821-4FCE-852D-D7E6A09E8DC3}"/>
                </a:ext>
              </a:extLst>
            </p:cNvPr>
            <p:cNvSpPr/>
            <p:nvPr/>
          </p:nvSpPr>
          <p:spPr>
            <a:xfrm>
              <a:off x="4227976" y="2869431"/>
              <a:ext cx="1141938"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ACBCC4D7-AC2C-426A-B6E7-8CC3477007AE}"/>
                </a:ext>
              </a:extLst>
            </p:cNvPr>
            <p:cNvSpPr/>
            <p:nvPr/>
          </p:nvSpPr>
          <p:spPr>
            <a:xfrm>
              <a:off x="4073273" y="245725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2644F4D5-BFB4-4838-9427-55322F0FC2A3}"/>
                </a:ext>
              </a:extLst>
            </p:cNvPr>
            <p:cNvCxnSpPr>
              <a:cxnSpLocks/>
            </p:cNvCxnSpPr>
            <p:nvPr/>
          </p:nvCxnSpPr>
          <p:spPr>
            <a:xfrm>
              <a:off x="4581363" y="3157144"/>
              <a:ext cx="203875" cy="2610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03AA1D3-8C09-41A2-A1B8-F33CEF1396EE}"/>
                </a:ext>
              </a:extLst>
            </p:cNvPr>
            <p:cNvCxnSpPr>
              <a:cxnSpLocks/>
            </p:cNvCxnSpPr>
            <p:nvPr/>
          </p:nvCxnSpPr>
          <p:spPr>
            <a:xfrm>
              <a:off x="4705323" y="3096515"/>
              <a:ext cx="186557" cy="24895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47FF6D4-6564-4938-94EF-D3B125FDD9A1}"/>
                </a:ext>
              </a:extLst>
            </p:cNvPr>
            <p:cNvCxnSpPr>
              <a:cxnSpLocks/>
            </p:cNvCxnSpPr>
            <p:nvPr/>
          </p:nvCxnSpPr>
          <p:spPr>
            <a:xfrm flipV="1">
              <a:off x="4628488" y="3138616"/>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D3D81F2-204A-479F-B284-9B6C1712878D}"/>
                </a:ext>
              </a:extLst>
            </p:cNvPr>
            <p:cNvCxnSpPr>
              <a:cxnSpLocks/>
            </p:cNvCxnSpPr>
            <p:nvPr/>
          </p:nvCxnSpPr>
          <p:spPr>
            <a:xfrm flipV="1">
              <a:off x="4663244" y="3181367"/>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5502C31-DEFE-4B99-9DA6-46B3431F9783}"/>
                </a:ext>
              </a:extLst>
            </p:cNvPr>
            <p:cNvCxnSpPr>
              <a:cxnSpLocks/>
            </p:cNvCxnSpPr>
            <p:nvPr/>
          </p:nvCxnSpPr>
          <p:spPr>
            <a:xfrm flipV="1">
              <a:off x="4697401" y="3227521"/>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901852C-BF35-4A20-A36D-0DD863AFFD12}"/>
                </a:ext>
              </a:extLst>
            </p:cNvPr>
            <p:cNvCxnSpPr>
              <a:cxnSpLocks/>
            </p:cNvCxnSpPr>
            <p:nvPr/>
          </p:nvCxnSpPr>
          <p:spPr>
            <a:xfrm flipV="1">
              <a:off x="4731337" y="3272359"/>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0" name="Rectangle 379">
            <a:extLst>
              <a:ext uri="{FF2B5EF4-FFF2-40B4-BE49-F238E27FC236}">
                <a16:creationId xmlns:a16="http://schemas.microsoft.com/office/drawing/2014/main" id="{09B06969-8AA6-49D5-9977-43367DB978B6}"/>
              </a:ext>
            </a:extLst>
          </p:cNvPr>
          <p:cNvSpPr/>
          <p:nvPr/>
        </p:nvSpPr>
        <p:spPr>
          <a:xfrm>
            <a:off x="7174065" y="364502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C0338658-C32A-4B81-896E-7988B5B77E46}"/>
              </a:ext>
            </a:extLst>
          </p:cNvPr>
          <p:cNvSpPr/>
          <p:nvPr/>
        </p:nvSpPr>
        <p:spPr>
          <a:xfrm rot="21234196">
            <a:off x="7168001" y="3678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7" name="Group 186">
            <a:extLst>
              <a:ext uri="{FF2B5EF4-FFF2-40B4-BE49-F238E27FC236}">
                <a16:creationId xmlns:a16="http://schemas.microsoft.com/office/drawing/2014/main" id="{215A703B-15C4-2F3A-8D6A-A607F6746E37}"/>
              </a:ext>
            </a:extLst>
          </p:cNvPr>
          <p:cNvGrpSpPr/>
          <p:nvPr/>
        </p:nvGrpSpPr>
        <p:grpSpPr>
          <a:xfrm>
            <a:off x="2235151" y="2769140"/>
            <a:ext cx="625012" cy="776648"/>
            <a:chOff x="2072687" y="2359483"/>
            <a:chExt cx="625012" cy="776648"/>
          </a:xfrm>
        </p:grpSpPr>
        <p:cxnSp>
          <p:nvCxnSpPr>
            <p:cNvPr id="169" name="Straight Connector 168">
              <a:extLst>
                <a:ext uri="{FF2B5EF4-FFF2-40B4-BE49-F238E27FC236}">
                  <a16:creationId xmlns:a16="http://schemas.microsoft.com/office/drawing/2014/main" id="{70F8F6B8-78D0-BE77-CA04-5FA7CBE99E6F}"/>
                </a:ext>
              </a:extLst>
            </p:cNvPr>
            <p:cNvCxnSpPr>
              <a:cxnSpLocks/>
            </p:cNvCxnSpPr>
            <p:nvPr/>
          </p:nvCxnSpPr>
          <p:spPr>
            <a:xfrm flipV="1">
              <a:off x="2473243" y="2361775"/>
              <a:ext cx="186649" cy="103709"/>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F75CD93-CA70-1FD1-99B2-597B5F0C0F36}"/>
                </a:ext>
              </a:extLst>
            </p:cNvPr>
            <p:cNvCxnSpPr>
              <a:cxnSpLocks/>
            </p:cNvCxnSpPr>
            <p:nvPr/>
          </p:nvCxnSpPr>
          <p:spPr>
            <a:xfrm flipV="1">
              <a:off x="2654897" y="2359483"/>
              <a:ext cx="0" cy="438662"/>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92A34C8-4482-AA0D-6526-9BDC823E313E}"/>
                </a:ext>
              </a:extLst>
            </p:cNvPr>
            <p:cNvCxnSpPr>
              <a:cxnSpLocks/>
            </p:cNvCxnSpPr>
            <p:nvPr/>
          </p:nvCxnSpPr>
          <p:spPr>
            <a:xfrm flipV="1">
              <a:off x="2117468" y="2654988"/>
              <a:ext cx="0" cy="43866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4ED3C0B-1F9E-05E0-92E9-3B74980797BC}"/>
                </a:ext>
              </a:extLst>
            </p:cNvPr>
            <p:cNvCxnSpPr>
              <a:cxnSpLocks/>
            </p:cNvCxnSpPr>
            <p:nvPr/>
          </p:nvCxnSpPr>
          <p:spPr>
            <a:xfrm flipH="1" flipV="1">
              <a:off x="2119380" y="3069983"/>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94AB3D2-0329-76A6-F71D-AAF031833999}"/>
                </a:ext>
              </a:extLst>
            </p:cNvPr>
            <p:cNvCxnSpPr>
              <a:cxnSpLocks/>
            </p:cNvCxnSpPr>
            <p:nvPr/>
          </p:nvCxnSpPr>
          <p:spPr>
            <a:xfrm flipV="1">
              <a:off x="2072687" y="3078411"/>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C98A32F-B81A-39BA-8A0F-2A56B02219DC}"/>
                </a:ext>
              </a:extLst>
            </p:cNvPr>
            <p:cNvCxnSpPr>
              <a:cxnSpLocks/>
            </p:cNvCxnSpPr>
            <p:nvPr/>
          </p:nvCxnSpPr>
          <p:spPr>
            <a:xfrm flipH="1" flipV="1">
              <a:off x="2654897" y="2790031"/>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AF7CA2B-8406-BD91-76DB-0867C7C744A2}"/>
                </a:ext>
              </a:extLst>
            </p:cNvPr>
            <p:cNvCxnSpPr>
              <a:cxnSpLocks/>
            </p:cNvCxnSpPr>
            <p:nvPr/>
          </p:nvCxnSpPr>
          <p:spPr>
            <a:xfrm flipV="1">
              <a:off x="2608204" y="2798459"/>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B74C7C09-5C3C-9A21-AE79-38AD6632C6F4}"/>
                </a:ext>
              </a:extLst>
            </p:cNvPr>
            <p:cNvGrpSpPr/>
            <p:nvPr/>
          </p:nvGrpSpPr>
          <p:grpSpPr>
            <a:xfrm>
              <a:off x="2363818" y="2413629"/>
              <a:ext cx="217464" cy="609061"/>
              <a:chOff x="2175852" y="2697563"/>
              <a:chExt cx="239366" cy="670402"/>
            </a:xfrm>
            <a:scene3d>
              <a:camera prst="orthographicFront">
                <a:rot lat="1200000" lon="3600000" rev="0"/>
              </a:camera>
              <a:lightRig rig="threePt" dir="t"/>
            </a:scene3d>
          </p:grpSpPr>
          <p:sp>
            <p:nvSpPr>
              <p:cNvPr id="129" name="Rectangle: Rounded Corners 128">
                <a:extLst>
                  <a:ext uri="{FF2B5EF4-FFF2-40B4-BE49-F238E27FC236}">
                    <a16:creationId xmlns:a16="http://schemas.microsoft.com/office/drawing/2014/main" id="{3492AC14-7D45-4535-5E45-079754F7CED7}"/>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25880170-F1FA-CC92-6111-1D0A4C98F751}"/>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CE879E38-A91C-AA20-1EF7-7379D4CDB79E}"/>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9256AA55-3E14-8696-B6E8-237959A42AB2}"/>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777E5C12-191E-A902-7AF7-1D6C0F7E1CCF}"/>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B7DBE570-6F34-3715-7717-8A8458DA2537}"/>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17F01D60-BBEC-C1B5-19E5-807D823D507D}"/>
                </a:ext>
              </a:extLst>
            </p:cNvPr>
            <p:cNvGrpSpPr/>
            <p:nvPr/>
          </p:nvGrpSpPr>
          <p:grpSpPr>
            <a:xfrm>
              <a:off x="2320061" y="2425399"/>
              <a:ext cx="217464" cy="609061"/>
              <a:chOff x="2175852" y="2697563"/>
              <a:chExt cx="239366" cy="670402"/>
            </a:xfrm>
            <a:scene3d>
              <a:camera prst="orthographicFront">
                <a:rot lat="1200000" lon="3600000" rev="0"/>
              </a:camera>
              <a:lightRig rig="threePt" dir="t"/>
            </a:scene3d>
          </p:grpSpPr>
          <p:sp>
            <p:nvSpPr>
              <p:cNvPr id="142" name="Rectangle: Rounded Corners 141">
                <a:extLst>
                  <a:ext uri="{FF2B5EF4-FFF2-40B4-BE49-F238E27FC236}">
                    <a16:creationId xmlns:a16="http://schemas.microsoft.com/office/drawing/2014/main" id="{E646D471-AF81-A842-17A2-98AC76D9D9A4}"/>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E5335914-5874-B91B-678E-5E5D908327C9}"/>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Rounded Corners 143">
                <a:extLst>
                  <a:ext uri="{FF2B5EF4-FFF2-40B4-BE49-F238E27FC236}">
                    <a16:creationId xmlns:a16="http://schemas.microsoft.com/office/drawing/2014/main" id="{92951B1B-ABC5-6E48-7C24-BC8911817D69}"/>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Rounded Corners 148">
                <a:extLst>
                  <a:ext uri="{FF2B5EF4-FFF2-40B4-BE49-F238E27FC236}">
                    <a16:creationId xmlns:a16="http://schemas.microsoft.com/office/drawing/2014/main" id="{530C4112-A075-F5B7-819A-B20748CE220C}"/>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F8091C28-7EBD-666E-8397-D202D9C3BC0C}"/>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30F95591-E491-5691-C542-1CB583CB67BF}"/>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4917994B-ED5A-768F-B76C-89A9DABB9E4F}"/>
                </a:ext>
              </a:extLst>
            </p:cNvPr>
            <p:cNvGrpSpPr/>
            <p:nvPr/>
          </p:nvGrpSpPr>
          <p:grpSpPr>
            <a:xfrm>
              <a:off x="2278678" y="2444200"/>
              <a:ext cx="217464" cy="609061"/>
              <a:chOff x="2175852" y="2697563"/>
              <a:chExt cx="239366" cy="670402"/>
            </a:xfrm>
            <a:scene3d>
              <a:camera prst="orthographicFront">
                <a:rot lat="1200000" lon="3600000" rev="0"/>
              </a:camera>
              <a:lightRig rig="threePt" dir="t"/>
            </a:scene3d>
          </p:grpSpPr>
          <p:sp>
            <p:nvSpPr>
              <p:cNvPr id="155" name="Rectangle: Rounded Corners 154">
                <a:extLst>
                  <a:ext uri="{FF2B5EF4-FFF2-40B4-BE49-F238E27FC236}">
                    <a16:creationId xmlns:a16="http://schemas.microsoft.com/office/drawing/2014/main" id="{98C24CC9-A200-1FAB-B72A-A3068BA39A11}"/>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Rounded Corners 155">
                <a:extLst>
                  <a:ext uri="{FF2B5EF4-FFF2-40B4-BE49-F238E27FC236}">
                    <a16:creationId xmlns:a16="http://schemas.microsoft.com/office/drawing/2014/main" id="{97DBA9A4-AC9A-AEF0-95AB-DF814B1698CE}"/>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Rounded Corners 156">
                <a:extLst>
                  <a:ext uri="{FF2B5EF4-FFF2-40B4-BE49-F238E27FC236}">
                    <a16:creationId xmlns:a16="http://schemas.microsoft.com/office/drawing/2014/main" id="{5963E5B1-E346-FF02-21AA-6463D35FFAAF}"/>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E78EA170-80DF-46D2-EB0F-07060E44E75D}"/>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CBAA63E0-2353-230E-A764-722BD465F09E}"/>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Rounded Corners 166">
                <a:extLst>
                  <a:ext uri="{FF2B5EF4-FFF2-40B4-BE49-F238E27FC236}">
                    <a16:creationId xmlns:a16="http://schemas.microsoft.com/office/drawing/2014/main" id="{78E80120-A732-662A-6EAE-695F147E60A1}"/>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3" name="Straight Connector 182">
              <a:extLst>
                <a:ext uri="{FF2B5EF4-FFF2-40B4-BE49-F238E27FC236}">
                  <a16:creationId xmlns:a16="http://schemas.microsoft.com/office/drawing/2014/main" id="{C8719D8D-2872-AF21-60D6-F694ED3E0310}"/>
                </a:ext>
              </a:extLst>
            </p:cNvPr>
            <p:cNvCxnSpPr>
              <a:cxnSpLocks/>
            </p:cNvCxnSpPr>
            <p:nvPr/>
          </p:nvCxnSpPr>
          <p:spPr>
            <a:xfrm flipV="1">
              <a:off x="2111731" y="2514867"/>
              <a:ext cx="263651" cy="15764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713F5027-F988-494E-AC37-6E9ECB8A2F1A}"/>
              </a:ext>
            </a:extLst>
          </p:cNvPr>
          <p:cNvSpPr/>
          <p:nvPr/>
        </p:nvSpPr>
        <p:spPr>
          <a:xfrm>
            <a:off x="-977275" y="1663072"/>
            <a:ext cx="8434233" cy="452516"/>
          </a:xfrm>
          <a:prstGeom prst="rect">
            <a:avLst/>
          </a:prstGeom>
          <a:solidFill>
            <a:schemeClr val="accent1">
              <a:lumMod val="40000"/>
              <a:lumOff val="60000"/>
            </a:schemeClr>
          </a:solidFill>
          <a:ln>
            <a:solidFill>
              <a:schemeClr val="accent1">
                <a:shade val="15000"/>
              </a:schemeClr>
            </a:solid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249C9E1E-2C93-4542-BB4D-3F1E28AF924B}"/>
              </a:ext>
            </a:extLst>
          </p:cNvPr>
          <p:cNvGrpSpPr/>
          <p:nvPr/>
        </p:nvGrpSpPr>
        <p:grpSpPr>
          <a:xfrm>
            <a:off x="3105413" y="2467940"/>
            <a:ext cx="855694" cy="787772"/>
            <a:chOff x="2889889" y="5150960"/>
            <a:chExt cx="855694" cy="787772"/>
          </a:xfrm>
        </p:grpSpPr>
        <p:cxnSp>
          <p:nvCxnSpPr>
            <p:cNvPr id="275" name="Straight Connector 274">
              <a:extLst>
                <a:ext uri="{FF2B5EF4-FFF2-40B4-BE49-F238E27FC236}">
                  <a16:creationId xmlns:a16="http://schemas.microsoft.com/office/drawing/2014/main" id="{FA1A1B44-6860-498A-9620-217BA5FED9CA}"/>
                </a:ext>
              </a:extLst>
            </p:cNvPr>
            <p:cNvCxnSpPr>
              <a:cxnSpLocks/>
            </p:cNvCxnSpPr>
            <p:nvPr/>
          </p:nvCxnSpPr>
          <p:spPr>
            <a:xfrm>
              <a:off x="3708560" y="5519037"/>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29C3CC8F-2596-481F-AC77-54CA468C4FB3}"/>
                </a:ext>
              </a:extLst>
            </p:cNvPr>
            <p:cNvCxnSpPr>
              <a:cxnSpLocks/>
            </p:cNvCxnSpPr>
            <p:nvPr/>
          </p:nvCxnSpPr>
          <p:spPr>
            <a:xfrm>
              <a:off x="2942711" y="5681894"/>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6CAA3EC7-2B8F-48D7-A318-50C0F81C971A}"/>
                </a:ext>
              </a:extLst>
            </p:cNvPr>
            <p:cNvCxnSpPr>
              <a:cxnSpLocks/>
            </p:cNvCxnSpPr>
            <p:nvPr/>
          </p:nvCxnSpPr>
          <p:spPr>
            <a:xfrm>
              <a:off x="3138853" y="5787532"/>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78" name="Parallelogram 277">
              <a:extLst>
                <a:ext uri="{FF2B5EF4-FFF2-40B4-BE49-F238E27FC236}">
                  <a16:creationId xmlns:a16="http://schemas.microsoft.com/office/drawing/2014/main" id="{8E0FAFD5-6B6D-4E90-8819-376E2F89E1E6}"/>
                </a:ext>
              </a:extLst>
            </p:cNvPr>
            <p:cNvSpPr/>
            <p:nvPr/>
          </p:nvSpPr>
          <p:spPr>
            <a:xfrm rot="20009892" flipH="1">
              <a:off x="2889889" y="5452650"/>
              <a:ext cx="855694" cy="283975"/>
            </a:xfrm>
            <a:prstGeom prst="parallelogram">
              <a:avLst>
                <a:gd name="adj" fmla="val 68266"/>
              </a:avLst>
            </a:prstGeom>
            <a:gradFill>
              <a:gsLst>
                <a:gs pos="17000">
                  <a:schemeClr val="bg1">
                    <a:lumMod val="50000"/>
                  </a:schemeClr>
                </a:gs>
                <a:gs pos="100000">
                  <a:schemeClr val="tx1">
                    <a:lumMod val="65000"/>
                    <a:lumOff val="35000"/>
                  </a:schemeClr>
                </a:gs>
              </a:gsLst>
              <a:lin ang="19200000" scaled="0"/>
            </a:gra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279" name="Group 278">
              <a:extLst>
                <a:ext uri="{FF2B5EF4-FFF2-40B4-BE49-F238E27FC236}">
                  <a16:creationId xmlns:a16="http://schemas.microsoft.com/office/drawing/2014/main" id="{7CF53172-C153-4343-AEFF-FCD54C8786B0}"/>
                </a:ext>
              </a:extLst>
            </p:cNvPr>
            <p:cNvGrpSpPr/>
            <p:nvPr/>
          </p:nvGrpSpPr>
          <p:grpSpPr>
            <a:xfrm>
              <a:off x="3078985" y="5150960"/>
              <a:ext cx="454880" cy="595223"/>
              <a:chOff x="8463242" y="2869973"/>
              <a:chExt cx="454880" cy="595223"/>
            </a:xfrm>
          </p:grpSpPr>
          <p:sp>
            <p:nvSpPr>
              <p:cNvPr id="280" name="Parallelogram 279">
                <a:extLst>
                  <a:ext uri="{FF2B5EF4-FFF2-40B4-BE49-F238E27FC236}">
                    <a16:creationId xmlns:a16="http://schemas.microsoft.com/office/drawing/2014/main" id="{222CD9EC-8928-4481-A9DF-8B42271C3A83}"/>
                  </a:ext>
                </a:extLst>
              </p:cNvPr>
              <p:cNvSpPr/>
              <p:nvPr/>
            </p:nvSpPr>
            <p:spPr>
              <a:xfrm rot="19869867" flipH="1">
                <a:off x="8570690" y="3377677"/>
                <a:ext cx="111919" cy="87519"/>
              </a:xfrm>
              <a:prstGeom prst="parallelogram">
                <a:avLst>
                  <a:gd name="adj" fmla="val 65721"/>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1" name="Oval 280">
                <a:extLst>
                  <a:ext uri="{FF2B5EF4-FFF2-40B4-BE49-F238E27FC236}">
                    <a16:creationId xmlns:a16="http://schemas.microsoft.com/office/drawing/2014/main" id="{881A5BE5-E033-47F6-9898-DC3ED0787323}"/>
                  </a:ext>
                </a:extLst>
              </p:cNvPr>
              <p:cNvSpPr/>
              <p:nvPr/>
            </p:nvSpPr>
            <p:spPr>
              <a:xfrm rot="7762698">
                <a:off x="8556939" y="3174809"/>
                <a:ext cx="154332"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2" name="Parallelogram 281">
                <a:extLst>
                  <a:ext uri="{FF2B5EF4-FFF2-40B4-BE49-F238E27FC236}">
                    <a16:creationId xmlns:a16="http://schemas.microsoft.com/office/drawing/2014/main" id="{504B48CA-86C1-4797-8380-87122E5228F7}"/>
                  </a:ext>
                </a:extLst>
              </p:cNvPr>
              <p:cNvSpPr/>
              <p:nvPr/>
            </p:nvSpPr>
            <p:spPr>
              <a:xfrm rot="20009892" flipH="1">
                <a:off x="8652415" y="2869973"/>
                <a:ext cx="238747" cy="191553"/>
              </a:xfrm>
              <a:prstGeom prst="parallelogram">
                <a:avLst>
                  <a:gd name="adj" fmla="val 71932"/>
                </a:avLst>
              </a:prstGeom>
              <a:solidFill>
                <a:schemeClr val="bg2">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ADC94BA1-6389-4F92-A661-1792B71C73E8}"/>
                  </a:ext>
                </a:extLst>
              </p:cNvPr>
              <p:cNvSpPr/>
              <p:nvPr/>
            </p:nvSpPr>
            <p:spPr>
              <a:xfrm rot="5400000">
                <a:off x="8545544" y="3011726"/>
                <a:ext cx="357644" cy="203944"/>
              </a:xfrm>
              <a:prstGeom prst="parallelogram">
                <a:avLst>
                  <a:gd name="adj" fmla="val 52719"/>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F2EA3DA4-440C-41A0-A58A-0E54CCEC930E}"/>
                  </a:ext>
                </a:extLst>
              </p:cNvPr>
              <p:cNvSpPr/>
              <p:nvPr/>
            </p:nvSpPr>
            <p:spPr>
              <a:xfrm rot="16200000" flipH="1">
                <a:off x="8723091" y="3094118"/>
                <a:ext cx="298278" cy="91784"/>
              </a:xfrm>
              <a:prstGeom prst="parallelogram">
                <a:avLst>
                  <a:gd name="adj" fmla="val 55365"/>
                </a:avLst>
              </a:prstGeom>
              <a:solidFill>
                <a:schemeClr val="tx1">
                  <a:lumMod val="65000"/>
                  <a:lumOff val="3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5" name="Parallelogram 284">
                <a:extLst>
                  <a:ext uri="{FF2B5EF4-FFF2-40B4-BE49-F238E27FC236}">
                    <a16:creationId xmlns:a16="http://schemas.microsoft.com/office/drawing/2014/main" id="{5EC8C8FE-1749-4188-92BC-8085998E15F9}"/>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6" name="Parallelogram 285">
                <a:extLst>
                  <a:ext uri="{FF2B5EF4-FFF2-40B4-BE49-F238E27FC236}">
                    <a16:creationId xmlns:a16="http://schemas.microsoft.com/office/drawing/2014/main" id="{FC7E1BCC-38CA-42CB-BD28-BCB58A3EBADD}"/>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7" name="Parallelogram 286">
                <a:extLst>
                  <a:ext uri="{FF2B5EF4-FFF2-40B4-BE49-F238E27FC236}">
                    <a16:creationId xmlns:a16="http://schemas.microsoft.com/office/drawing/2014/main" id="{BF790A1F-D91F-4E5B-9523-EA833127D104}"/>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8" name="Right Triangle 287">
                <a:extLst>
                  <a:ext uri="{FF2B5EF4-FFF2-40B4-BE49-F238E27FC236}">
                    <a16:creationId xmlns:a16="http://schemas.microsoft.com/office/drawing/2014/main" id="{CD67EDEC-B218-47FE-AE9E-5B5D15131291}"/>
                  </a:ext>
                </a:extLst>
              </p:cNvPr>
              <p:cNvSpPr/>
              <p:nvPr/>
            </p:nvSpPr>
            <p:spPr>
              <a:xfrm>
                <a:off x="8552620" y="3374116"/>
                <a:ext cx="36000" cy="36000"/>
              </a:xfrm>
              <a:prstGeom prst="rtTriangl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9" name="Parallelogram 288">
                <a:extLst>
                  <a:ext uri="{FF2B5EF4-FFF2-40B4-BE49-F238E27FC236}">
                    <a16:creationId xmlns:a16="http://schemas.microsoft.com/office/drawing/2014/main" id="{1EDC2009-0BBB-4277-A09F-9DCC06A8381A}"/>
                  </a:ext>
                </a:extLst>
              </p:cNvPr>
              <p:cNvSpPr/>
              <p:nvPr/>
            </p:nvSpPr>
            <p:spPr>
              <a:xfrm rot="19869867" flipH="1">
                <a:off x="8560621" y="3290911"/>
                <a:ext cx="319872" cy="117941"/>
              </a:xfrm>
              <a:prstGeom prst="parallelogram">
                <a:avLst>
                  <a:gd name="adj" fmla="val 42065"/>
                </a:avLst>
              </a:prstGeom>
              <a:solidFill>
                <a:schemeClr val="tx1">
                  <a:lumMod val="50000"/>
                  <a:lumOff val="50000"/>
                </a:schemeClr>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BCE995DE-BD7B-4BEC-9463-07AB46116402}"/>
                  </a:ext>
                </a:extLst>
              </p:cNvPr>
              <p:cNvSpPr/>
              <p:nvPr/>
            </p:nvSpPr>
            <p:spPr>
              <a:xfrm rot="16200000" flipH="1">
                <a:off x="8495801" y="3031696"/>
                <a:ext cx="301649" cy="214356"/>
              </a:xfrm>
              <a:prstGeom prst="parallelogram">
                <a:avLst>
                  <a:gd name="adj" fmla="val 54156"/>
                </a:avLst>
              </a:prstGeom>
              <a:blipFill>
                <a:blip r:embed="rId4"/>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1" name="Straight Connector 290">
                <a:extLst>
                  <a:ext uri="{FF2B5EF4-FFF2-40B4-BE49-F238E27FC236}">
                    <a16:creationId xmlns:a16="http://schemas.microsoft.com/office/drawing/2014/main" id="{1D5215B8-2B98-4293-8DC1-530A0D75901B}"/>
                  </a:ext>
                </a:extLst>
              </p:cNvPr>
              <p:cNvCxnSpPr>
                <a:cxnSpLocks/>
              </p:cNvCxnSpPr>
              <p:nvPr/>
            </p:nvCxnSpPr>
            <p:spPr>
              <a:xfrm flipH="1">
                <a:off x="8603796" y="3282432"/>
                <a:ext cx="179700" cy="100304"/>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B9D9AB18-1461-4204-9A68-65E5A7D5A865}"/>
                  </a:ext>
                </a:extLst>
              </p:cNvPr>
              <p:cNvCxnSpPr>
                <a:cxnSpLocks/>
              </p:cNvCxnSpPr>
              <p:nvPr/>
            </p:nvCxnSpPr>
            <p:spPr>
              <a:xfrm flipH="1">
                <a:off x="8652645" y="3320129"/>
                <a:ext cx="179700" cy="10030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cxnSp>
        <p:nvCxnSpPr>
          <p:cNvPr id="195" name="Straight Connector 194">
            <a:extLst>
              <a:ext uri="{FF2B5EF4-FFF2-40B4-BE49-F238E27FC236}">
                <a16:creationId xmlns:a16="http://schemas.microsoft.com/office/drawing/2014/main" id="{EF9149FC-1C61-E6A0-D4F2-0C707E9BD55E}"/>
              </a:ext>
            </a:extLst>
          </p:cNvPr>
          <p:cNvCxnSpPr>
            <a:cxnSpLocks/>
          </p:cNvCxnSpPr>
          <p:nvPr/>
        </p:nvCxnSpPr>
        <p:spPr>
          <a:xfrm>
            <a:off x="8586509" y="338551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E8E9E34-3E32-F442-659C-FBCEF857609E}"/>
              </a:ext>
            </a:extLst>
          </p:cNvPr>
          <p:cNvSpPr/>
          <p:nvPr/>
        </p:nvSpPr>
        <p:spPr>
          <a:xfrm>
            <a:off x="8752363" y="3056084"/>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ylinder 199">
            <a:extLst>
              <a:ext uri="{FF2B5EF4-FFF2-40B4-BE49-F238E27FC236}">
                <a16:creationId xmlns:a16="http://schemas.microsoft.com/office/drawing/2014/main" id="{C2487561-E819-44FF-4CBC-677CF60A667A}"/>
              </a:ext>
            </a:extLst>
          </p:cNvPr>
          <p:cNvSpPr/>
          <p:nvPr/>
        </p:nvSpPr>
        <p:spPr>
          <a:xfrm>
            <a:off x="4801869" y="501564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Cylinder 201">
            <a:extLst>
              <a:ext uri="{FF2B5EF4-FFF2-40B4-BE49-F238E27FC236}">
                <a16:creationId xmlns:a16="http://schemas.microsoft.com/office/drawing/2014/main" id="{F1F3E5FC-471B-A3D5-2346-6D4109042E53}"/>
              </a:ext>
            </a:extLst>
          </p:cNvPr>
          <p:cNvSpPr/>
          <p:nvPr/>
        </p:nvSpPr>
        <p:spPr>
          <a:xfrm>
            <a:off x="5173657" y="5198166"/>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Cylinder 202">
            <a:extLst>
              <a:ext uri="{FF2B5EF4-FFF2-40B4-BE49-F238E27FC236}">
                <a16:creationId xmlns:a16="http://schemas.microsoft.com/office/drawing/2014/main" id="{470A63FB-0A7F-8652-6548-A39408CC49A2}"/>
              </a:ext>
            </a:extLst>
          </p:cNvPr>
          <p:cNvSpPr/>
          <p:nvPr/>
        </p:nvSpPr>
        <p:spPr>
          <a:xfrm>
            <a:off x="5513841" y="537427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Cylinder 203">
            <a:extLst>
              <a:ext uri="{FF2B5EF4-FFF2-40B4-BE49-F238E27FC236}">
                <a16:creationId xmlns:a16="http://schemas.microsoft.com/office/drawing/2014/main" id="{8E57A0C4-C920-FD01-9C38-F138548BA6F6}"/>
              </a:ext>
            </a:extLst>
          </p:cNvPr>
          <p:cNvSpPr/>
          <p:nvPr/>
        </p:nvSpPr>
        <p:spPr>
          <a:xfrm>
            <a:off x="4565396" y="5168960"/>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 name="Cylinder 204">
            <a:extLst>
              <a:ext uri="{FF2B5EF4-FFF2-40B4-BE49-F238E27FC236}">
                <a16:creationId xmlns:a16="http://schemas.microsoft.com/office/drawing/2014/main" id="{65AD4D9F-A262-3D0D-F0B6-F989D76E89B6}"/>
              </a:ext>
            </a:extLst>
          </p:cNvPr>
          <p:cNvSpPr/>
          <p:nvPr/>
        </p:nvSpPr>
        <p:spPr>
          <a:xfrm>
            <a:off x="4939664" y="5345267"/>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Cylinder 205">
            <a:extLst>
              <a:ext uri="{FF2B5EF4-FFF2-40B4-BE49-F238E27FC236}">
                <a16:creationId xmlns:a16="http://schemas.microsoft.com/office/drawing/2014/main" id="{584B37F6-E374-4139-C43C-04418D417421}"/>
              </a:ext>
            </a:extLst>
          </p:cNvPr>
          <p:cNvSpPr/>
          <p:nvPr/>
        </p:nvSpPr>
        <p:spPr>
          <a:xfrm>
            <a:off x="5317173" y="559566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932B7F0-F5C2-C772-771E-E0A5F11E6F42}"/>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7737EFA8-621E-450D-8DB3-021ECFE976E9}"/>
              </a:ext>
            </a:extLst>
          </p:cNvPr>
          <p:cNvSpPr/>
          <p:nvPr/>
        </p:nvSpPr>
        <p:spPr>
          <a:xfrm>
            <a:off x="5678537" y="5483526"/>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0" name="Rectangle 369">
            <a:extLst>
              <a:ext uri="{FF2B5EF4-FFF2-40B4-BE49-F238E27FC236}">
                <a16:creationId xmlns:a16="http://schemas.microsoft.com/office/drawing/2014/main" id="{C11C33CC-97FE-45E3-92C1-9C153E3FD3C4}"/>
              </a:ext>
            </a:extLst>
          </p:cNvPr>
          <p:cNvSpPr/>
          <p:nvPr/>
        </p:nvSpPr>
        <p:spPr>
          <a:xfrm>
            <a:off x="9078964" y="3737809"/>
            <a:ext cx="711837"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7" name="Rectangle 366">
            <a:extLst>
              <a:ext uri="{FF2B5EF4-FFF2-40B4-BE49-F238E27FC236}">
                <a16:creationId xmlns:a16="http://schemas.microsoft.com/office/drawing/2014/main" id="{FC48A2A1-C51E-46A9-972F-6CF2AE8F9D30}"/>
              </a:ext>
            </a:extLst>
          </p:cNvPr>
          <p:cNvSpPr/>
          <p:nvPr/>
        </p:nvSpPr>
        <p:spPr>
          <a:xfrm>
            <a:off x="7224156" y="4580902"/>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9" name="Rectangle 358">
            <a:extLst>
              <a:ext uri="{FF2B5EF4-FFF2-40B4-BE49-F238E27FC236}">
                <a16:creationId xmlns:a16="http://schemas.microsoft.com/office/drawing/2014/main" id="{2EACE838-8E3E-45FE-8069-DDF9CAC73843}"/>
              </a:ext>
            </a:extLst>
          </p:cNvPr>
          <p:cNvSpPr/>
          <p:nvPr/>
        </p:nvSpPr>
        <p:spPr>
          <a:xfrm>
            <a:off x="437628" y="4488998"/>
            <a:ext cx="5235399" cy="551737"/>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6" name="Straight Connector 235">
            <a:extLst>
              <a:ext uri="{FF2B5EF4-FFF2-40B4-BE49-F238E27FC236}">
                <a16:creationId xmlns:a16="http://schemas.microsoft.com/office/drawing/2014/main" id="{1F04B82D-03C4-B037-56B0-70929183B9AD}"/>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AF25CE-AC27-4BB5-88E9-6CB84F21C5D9}"/>
              </a:ext>
            </a:extLst>
          </p:cNvPr>
          <p:cNvCxnSpPr>
            <a:cxnSpLocks/>
          </p:cNvCxnSpPr>
          <p:nvPr/>
        </p:nvCxnSpPr>
        <p:spPr>
          <a:xfrm>
            <a:off x="1762955" y="417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47BF2D93-1155-4F29-B0AB-11627CCBBE98}"/>
              </a:ext>
            </a:extLst>
          </p:cNvPr>
          <p:cNvCxnSpPr>
            <a:cxnSpLocks/>
          </p:cNvCxnSpPr>
          <p:nvPr/>
        </p:nvCxnSpPr>
        <p:spPr>
          <a:xfrm>
            <a:off x="1775520" y="4104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9E682FB-3600-4B0D-B510-D0068C276CCF}"/>
              </a:ext>
            </a:extLst>
          </p:cNvPr>
          <p:cNvCxnSpPr>
            <a:cxnSpLocks/>
          </p:cNvCxnSpPr>
          <p:nvPr/>
        </p:nvCxnSpPr>
        <p:spPr>
          <a:xfrm>
            <a:off x="1775520" y="4032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64F2DC0B-6E43-420C-BF2A-AB8CC4AE76A6}"/>
              </a:ext>
            </a:extLst>
          </p:cNvPr>
          <p:cNvCxnSpPr>
            <a:cxnSpLocks/>
          </p:cNvCxnSpPr>
          <p:nvPr/>
        </p:nvCxnSpPr>
        <p:spPr>
          <a:xfrm>
            <a:off x="1775520" y="3960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7BA63038-9562-4B01-83CA-976B2830F227}"/>
              </a:ext>
            </a:extLst>
          </p:cNvPr>
          <p:cNvCxnSpPr>
            <a:cxnSpLocks/>
          </p:cNvCxnSpPr>
          <p:nvPr/>
        </p:nvCxnSpPr>
        <p:spPr>
          <a:xfrm>
            <a:off x="1775520" y="388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555D4486-A2B0-4D63-B1E5-1F5E312A783B}"/>
              </a:ext>
            </a:extLst>
          </p:cNvPr>
          <p:cNvCxnSpPr>
            <a:cxnSpLocks/>
          </p:cNvCxnSpPr>
          <p:nvPr/>
        </p:nvCxnSpPr>
        <p:spPr>
          <a:xfrm>
            <a:off x="1775520" y="381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BF44635B-59F1-40E3-9723-29A7C6B53237}"/>
              </a:ext>
            </a:extLst>
          </p:cNvPr>
          <p:cNvCxnSpPr>
            <a:cxnSpLocks/>
          </p:cNvCxnSpPr>
          <p:nvPr/>
        </p:nvCxnSpPr>
        <p:spPr>
          <a:xfrm>
            <a:off x="1774800" y="424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9B0FEDD4-D6DB-6D40-A1BB-A01CBC417D91}"/>
              </a:ext>
            </a:extLst>
          </p:cNvPr>
          <p:cNvGrpSpPr/>
          <p:nvPr/>
        </p:nvGrpSpPr>
        <p:grpSpPr>
          <a:xfrm>
            <a:off x="3624194" y="3667500"/>
            <a:ext cx="1063947" cy="494036"/>
            <a:chOff x="4376123" y="4074983"/>
            <a:chExt cx="1063947" cy="494036"/>
          </a:xfrm>
        </p:grpSpPr>
        <p:sp>
          <p:nvSpPr>
            <p:cNvPr id="209" name="Rectangle 208">
              <a:extLst>
                <a:ext uri="{FF2B5EF4-FFF2-40B4-BE49-F238E27FC236}">
                  <a16:creationId xmlns:a16="http://schemas.microsoft.com/office/drawing/2014/main" id="{35AE9618-B73A-98EC-9FA8-8AE6FAD3F1C7}"/>
                </a:ext>
              </a:extLst>
            </p:cNvPr>
            <p:cNvSpPr/>
            <p:nvPr/>
          </p:nvSpPr>
          <p:spPr>
            <a:xfrm>
              <a:off x="4575054" y="4123910"/>
              <a:ext cx="663766" cy="445109"/>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58B6479-0714-2F5E-FDA9-5763578AE9D9}"/>
                </a:ext>
              </a:extLst>
            </p:cNvPr>
            <p:cNvSpPr/>
            <p:nvPr/>
          </p:nvSpPr>
          <p:spPr>
            <a:xfrm>
              <a:off x="4384315" y="4074983"/>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FA1178C9-F998-2A0D-422B-E0F1D01A3B33}"/>
                </a:ext>
              </a:extLst>
            </p:cNvPr>
            <p:cNvSpPr/>
            <p:nvPr/>
          </p:nvSpPr>
          <p:spPr>
            <a:xfrm>
              <a:off x="4720070" y="4075689"/>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Rectangle 209">
              <a:extLst>
                <a:ext uri="{FF2B5EF4-FFF2-40B4-BE49-F238E27FC236}">
                  <a16:creationId xmlns:a16="http://schemas.microsoft.com/office/drawing/2014/main" id="{D3C04E97-AB3D-8259-F8BC-4AEA4E0F123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6F13301-65C1-8FB1-9467-7445095D9B6E}"/>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2" name="Group 231">
            <a:extLst>
              <a:ext uri="{FF2B5EF4-FFF2-40B4-BE49-F238E27FC236}">
                <a16:creationId xmlns:a16="http://schemas.microsoft.com/office/drawing/2014/main" id="{A5F5DEA8-5BAC-8336-ADA9-C00E44A60D82}"/>
              </a:ext>
            </a:extLst>
          </p:cNvPr>
          <p:cNvGrpSpPr/>
          <p:nvPr/>
        </p:nvGrpSpPr>
        <p:grpSpPr>
          <a:xfrm>
            <a:off x="3207300" y="3854205"/>
            <a:ext cx="953019" cy="463037"/>
            <a:chOff x="3126757" y="3902977"/>
            <a:chExt cx="1054469" cy="512327"/>
          </a:xfrm>
        </p:grpSpPr>
        <p:grpSp>
          <p:nvGrpSpPr>
            <p:cNvPr id="213" name="Group 212">
              <a:extLst>
                <a:ext uri="{FF2B5EF4-FFF2-40B4-BE49-F238E27FC236}">
                  <a16:creationId xmlns:a16="http://schemas.microsoft.com/office/drawing/2014/main" id="{116A74B6-1A1C-D89A-09AF-4617773183A7}"/>
                </a:ext>
              </a:extLst>
            </p:cNvPr>
            <p:cNvGrpSpPr/>
            <p:nvPr/>
          </p:nvGrpSpPr>
          <p:grpSpPr>
            <a:xfrm>
              <a:off x="3126757" y="3902977"/>
              <a:ext cx="1054469" cy="512327"/>
              <a:chOff x="4376123" y="3960119"/>
              <a:chExt cx="1054469" cy="512327"/>
            </a:xfrm>
          </p:grpSpPr>
          <p:sp>
            <p:nvSpPr>
              <p:cNvPr id="217" name="Rectangle 216">
                <a:extLst>
                  <a:ext uri="{FF2B5EF4-FFF2-40B4-BE49-F238E27FC236}">
                    <a16:creationId xmlns:a16="http://schemas.microsoft.com/office/drawing/2014/main" id="{A5C23060-BD55-FF44-A964-10242A1CFBDC}"/>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53F7D8A9-E4FE-48E4-BBA0-0CA1629C089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Rectangle 213">
                <a:extLst>
                  <a:ext uri="{FF2B5EF4-FFF2-40B4-BE49-F238E27FC236}">
                    <a16:creationId xmlns:a16="http://schemas.microsoft.com/office/drawing/2014/main" id="{8338731E-4637-8644-0E33-229DFF40F4B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0" name="Straight Connector 219">
              <a:extLst>
                <a:ext uri="{FF2B5EF4-FFF2-40B4-BE49-F238E27FC236}">
                  <a16:creationId xmlns:a16="http://schemas.microsoft.com/office/drawing/2014/main" id="{842F3078-DEC7-70A0-2915-DB9544192CFC}"/>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3D872E1-4698-B5BF-768D-E8178A7808D4}"/>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500676D-A3A7-FA64-7CB6-820566AC5DB9}"/>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1774974-4F4A-8C72-2929-3866300E790C}"/>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D87C583A-B5D0-8243-DED8-1C75D1907197}"/>
              </a:ext>
            </a:extLst>
          </p:cNvPr>
          <p:cNvGrpSpPr/>
          <p:nvPr/>
        </p:nvGrpSpPr>
        <p:grpSpPr>
          <a:xfrm>
            <a:off x="3201857" y="3674590"/>
            <a:ext cx="953019" cy="463037"/>
            <a:chOff x="3126757" y="3902977"/>
            <a:chExt cx="1054469" cy="512327"/>
          </a:xfrm>
        </p:grpSpPr>
        <p:grpSp>
          <p:nvGrpSpPr>
            <p:cNvPr id="234" name="Group 233">
              <a:extLst>
                <a:ext uri="{FF2B5EF4-FFF2-40B4-BE49-F238E27FC236}">
                  <a16:creationId xmlns:a16="http://schemas.microsoft.com/office/drawing/2014/main" id="{E6CEE981-7707-4882-F9F9-8537BE8B9CA5}"/>
                </a:ext>
              </a:extLst>
            </p:cNvPr>
            <p:cNvGrpSpPr/>
            <p:nvPr/>
          </p:nvGrpSpPr>
          <p:grpSpPr>
            <a:xfrm>
              <a:off x="3126757" y="3902977"/>
              <a:ext cx="1054469" cy="512327"/>
              <a:chOff x="4376123" y="3960119"/>
              <a:chExt cx="1054469" cy="512327"/>
            </a:xfrm>
          </p:grpSpPr>
          <p:sp>
            <p:nvSpPr>
              <p:cNvPr id="240" name="Rectangle 239">
                <a:extLst>
                  <a:ext uri="{FF2B5EF4-FFF2-40B4-BE49-F238E27FC236}">
                    <a16:creationId xmlns:a16="http://schemas.microsoft.com/office/drawing/2014/main" id="{4D21E56F-6FE5-F4AD-8074-E62A59CC592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075BC6CE-2156-A13F-7730-DDC783FAB98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Rectangle 241">
                <a:extLst>
                  <a:ext uri="{FF2B5EF4-FFF2-40B4-BE49-F238E27FC236}">
                    <a16:creationId xmlns:a16="http://schemas.microsoft.com/office/drawing/2014/main" id="{25433558-0CEE-F05E-CFE1-C35551AE401D}"/>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5" name="Straight Connector 234">
              <a:extLst>
                <a:ext uri="{FF2B5EF4-FFF2-40B4-BE49-F238E27FC236}">
                  <a16:creationId xmlns:a16="http://schemas.microsoft.com/office/drawing/2014/main" id="{35BED832-245E-520D-5C44-CA74B1C0B63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A128758-4A3F-CBF8-B0B2-DF4F64E5AC15}"/>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6C6FBBC7-C62A-261F-A93C-516181EC3F56}"/>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7557B5F-1B6B-2BDC-6AC6-FED7B4E75C23}"/>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479A9409-9700-9461-8DBA-E33EE104045B}"/>
              </a:ext>
            </a:extLst>
          </p:cNvPr>
          <p:cNvGrpSpPr/>
          <p:nvPr/>
        </p:nvGrpSpPr>
        <p:grpSpPr>
          <a:xfrm>
            <a:off x="3221006" y="3488311"/>
            <a:ext cx="953019" cy="463037"/>
            <a:chOff x="3126757" y="3902977"/>
            <a:chExt cx="1054469" cy="512327"/>
          </a:xfrm>
        </p:grpSpPr>
        <p:grpSp>
          <p:nvGrpSpPr>
            <p:cNvPr id="244" name="Group 243">
              <a:extLst>
                <a:ext uri="{FF2B5EF4-FFF2-40B4-BE49-F238E27FC236}">
                  <a16:creationId xmlns:a16="http://schemas.microsoft.com/office/drawing/2014/main" id="{6121C421-DC6D-9463-9EC8-702324CFFC16}"/>
                </a:ext>
              </a:extLst>
            </p:cNvPr>
            <p:cNvGrpSpPr/>
            <p:nvPr/>
          </p:nvGrpSpPr>
          <p:grpSpPr>
            <a:xfrm>
              <a:off x="3126757" y="3902977"/>
              <a:ext cx="1054469" cy="512327"/>
              <a:chOff x="4376123" y="3960119"/>
              <a:chExt cx="1054469" cy="512327"/>
            </a:xfrm>
          </p:grpSpPr>
          <p:sp>
            <p:nvSpPr>
              <p:cNvPr id="249" name="Rectangle 248">
                <a:extLst>
                  <a:ext uri="{FF2B5EF4-FFF2-40B4-BE49-F238E27FC236}">
                    <a16:creationId xmlns:a16="http://schemas.microsoft.com/office/drawing/2014/main" id="{3D8D1FE5-4397-908D-B360-C18042499D64}"/>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4E6A8709-81A2-EBA8-2785-4A15A82D4ACB}"/>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42FC1EBA-F317-B99D-7295-682EB1855BD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5" name="Straight Connector 244">
              <a:extLst>
                <a:ext uri="{FF2B5EF4-FFF2-40B4-BE49-F238E27FC236}">
                  <a16:creationId xmlns:a16="http://schemas.microsoft.com/office/drawing/2014/main" id="{8B59881F-923C-02B1-D30F-C7CCF2B2290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B9E7BE62-2027-B7A3-ECA6-738CDA18A07E}"/>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14CA343-2408-E416-A511-E12251362A8D}"/>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55D0361-4D47-B762-2335-147E4E24B7F6}"/>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2DC6C84F-5ADA-F200-228E-9B149641E7AE}"/>
              </a:ext>
            </a:extLst>
          </p:cNvPr>
          <p:cNvGrpSpPr/>
          <p:nvPr/>
        </p:nvGrpSpPr>
        <p:grpSpPr>
          <a:xfrm>
            <a:off x="533303" y="4098589"/>
            <a:ext cx="2036973" cy="1842849"/>
            <a:chOff x="709634" y="4532234"/>
            <a:chExt cx="1641950" cy="1485472"/>
          </a:xfrm>
        </p:grpSpPr>
        <p:sp>
          <p:nvSpPr>
            <p:cNvPr id="254" name="Parallelogram 253">
              <a:extLst>
                <a:ext uri="{FF2B5EF4-FFF2-40B4-BE49-F238E27FC236}">
                  <a16:creationId xmlns:a16="http://schemas.microsoft.com/office/drawing/2014/main" id="{DD94E2B6-FB30-EB7B-B59B-4B58CA691237}"/>
                </a:ext>
              </a:extLst>
            </p:cNvPr>
            <p:cNvSpPr/>
            <p:nvPr/>
          </p:nvSpPr>
          <p:spPr>
            <a:xfrm rot="5400000">
              <a:off x="952922" y="5299663"/>
              <a:ext cx="708102" cy="323294"/>
            </a:xfrm>
            <a:prstGeom prst="parallelogram">
              <a:avLst>
                <a:gd name="adj" fmla="val 49928"/>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5" name="Freeform: Shape 514">
              <a:extLst>
                <a:ext uri="{FF2B5EF4-FFF2-40B4-BE49-F238E27FC236}">
                  <a16:creationId xmlns:a16="http://schemas.microsoft.com/office/drawing/2014/main" id="{5D42C4D4-9EA6-9B66-9512-7A345FE11E29}"/>
                </a:ext>
              </a:extLst>
            </p:cNvPr>
            <p:cNvSpPr/>
            <p:nvPr/>
          </p:nvSpPr>
          <p:spPr>
            <a:xfrm rot="151912" flipH="1">
              <a:off x="763336" y="5323002"/>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51000">
                  <a:schemeClr val="accent4">
                    <a:lumMod val="75000"/>
                  </a:schemeClr>
                </a:gs>
                <a:gs pos="15000">
                  <a:schemeClr val="tx2">
                    <a:lumMod val="25000"/>
                    <a:lumOff val="75000"/>
                  </a:schemeClr>
                </a:gs>
              </a:gsLst>
              <a:lin ang="0" scaled="0"/>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6" name="Oval 255">
              <a:extLst>
                <a:ext uri="{FF2B5EF4-FFF2-40B4-BE49-F238E27FC236}">
                  <a16:creationId xmlns:a16="http://schemas.microsoft.com/office/drawing/2014/main" id="{132C4CD1-332E-9282-6CF0-C7D0D442345A}"/>
                </a:ext>
              </a:extLst>
            </p:cNvPr>
            <p:cNvSpPr/>
            <p:nvPr/>
          </p:nvSpPr>
          <p:spPr>
            <a:xfrm flipH="1">
              <a:off x="2057263" y="52775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7" name="Oval 256">
              <a:extLst>
                <a:ext uri="{FF2B5EF4-FFF2-40B4-BE49-F238E27FC236}">
                  <a16:creationId xmlns:a16="http://schemas.microsoft.com/office/drawing/2014/main" id="{BCAFB002-14F1-5EA3-82EA-3048DF84C972}"/>
                </a:ext>
              </a:extLst>
            </p:cNvPr>
            <p:cNvSpPr/>
            <p:nvPr/>
          </p:nvSpPr>
          <p:spPr>
            <a:xfrm flipH="1">
              <a:off x="1849131" y="5383802"/>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8" name="Oval 257">
              <a:extLst>
                <a:ext uri="{FF2B5EF4-FFF2-40B4-BE49-F238E27FC236}">
                  <a16:creationId xmlns:a16="http://schemas.microsoft.com/office/drawing/2014/main" id="{39787D81-1BF1-13C0-5037-C7D65649FDEA}"/>
                </a:ext>
              </a:extLst>
            </p:cNvPr>
            <p:cNvSpPr/>
            <p:nvPr/>
          </p:nvSpPr>
          <p:spPr>
            <a:xfrm flipH="1">
              <a:off x="1232310" y="573566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9" name="Parallelogram 258">
              <a:extLst>
                <a:ext uri="{FF2B5EF4-FFF2-40B4-BE49-F238E27FC236}">
                  <a16:creationId xmlns:a16="http://schemas.microsoft.com/office/drawing/2014/main" id="{DAB082CB-A656-4A29-1294-C4BA87400947}"/>
                </a:ext>
              </a:extLst>
            </p:cNvPr>
            <p:cNvSpPr/>
            <p:nvPr/>
          </p:nvSpPr>
          <p:spPr>
            <a:xfrm rot="16200000" flipH="1">
              <a:off x="1487408" y="5474878"/>
              <a:ext cx="331354" cy="360175"/>
            </a:xfrm>
            <a:prstGeom prst="parallelogram">
              <a:avLst>
                <a:gd name="adj" fmla="val 62434"/>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0" name="Parallelogram 259">
              <a:extLst>
                <a:ext uri="{FF2B5EF4-FFF2-40B4-BE49-F238E27FC236}">
                  <a16:creationId xmlns:a16="http://schemas.microsoft.com/office/drawing/2014/main" id="{D6C48C35-8D8A-7014-286C-1B8023824E91}"/>
                </a:ext>
              </a:extLst>
            </p:cNvPr>
            <p:cNvSpPr/>
            <p:nvPr/>
          </p:nvSpPr>
          <p:spPr>
            <a:xfrm rot="16200000" flipH="1">
              <a:off x="1032324" y="5490556"/>
              <a:ext cx="472906" cy="370812"/>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1" name="Parallelogram 260">
              <a:extLst>
                <a:ext uri="{FF2B5EF4-FFF2-40B4-BE49-F238E27FC236}">
                  <a16:creationId xmlns:a16="http://schemas.microsoft.com/office/drawing/2014/main" id="{97AB4174-B5EE-5CCD-1BC2-D17D777C68F4}"/>
                </a:ext>
              </a:extLst>
            </p:cNvPr>
            <p:cNvSpPr/>
            <p:nvPr/>
          </p:nvSpPr>
          <p:spPr>
            <a:xfrm rot="5400000">
              <a:off x="663084" y="5601426"/>
              <a:ext cx="512728" cy="319832"/>
            </a:xfrm>
            <a:prstGeom prst="parallelogram">
              <a:avLst>
                <a:gd name="adj" fmla="val 4992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2" name="Parallelogram 261">
              <a:extLst>
                <a:ext uri="{FF2B5EF4-FFF2-40B4-BE49-F238E27FC236}">
                  <a16:creationId xmlns:a16="http://schemas.microsoft.com/office/drawing/2014/main" id="{82E532D2-1D80-153B-A48B-BDA7F44C1852}"/>
                </a:ext>
              </a:extLst>
            </p:cNvPr>
            <p:cNvSpPr/>
            <p:nvPr/>
          </p:nvSpPr>
          <p:spPr>
            <a:xfrm rot="1590108">
              <a:off x="869565" y="5172670"/>
              <a:ext cx="546260" cy="300551"/>
            </a:xfrm>
            <a:prstGeom prst="parallelogram">
              <a:avLst>
                <a:gd name="adj" fmla="val 68266"/>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66" name="Straight Connector 265">
              <a:extLst>
                <a:ext uri="{FF2B5EF4-FFF2-40B4-BE49-F238E27FC236}">
                  <a16:creationId xmlns:a16="http://schemas.microsoft.com/office/drawing/2014/main" id="{75960AA8-A36A-69DD-8BCE-415293BA618B}"/>
                </a:ext>
              </a:extLst>
            </p:cNvPr>
            <p:cNvCxnSpPr>
              <a:cxnSpLocks/>
            </p:cNvCxnSpPr>
            <p:nvPr/>
          </p:nvCxnSpPr>
          <p:spPr>
            <a:xfrm flipH="1">
              <a:off x="762183" y="5335565"/>
              <a:ext cx="72995" cy="16864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267" name="Parallelogram 266">
              <a:extLst>
                <a:ext uri="{FF2B5EF4-FFF2-40B4-BE49-F238E27FC236}">
                  <a16:creationId xmlns:a16="http://schemas.microsoft.com/office/drawing/2014/main" id="{657A3833-004A-57D5-1A95-87CA0E990D0A}"/>
                </a:ext>
              </a:extLst>
            </p:cNvPr>
            <p:cNvSpPr/>
            <p:nvPr/>
          </p:nvSpPr>
          <p:spPr>
            <a:xfrm rot="16200000" flipH="1">
              <a:off x="1258376" y="5344330"/>
              <a:ext cx="231198" cy="160416"/>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8" name="Oval 267">
              <a:extLst>
                <a:ext uri="{FF2B5EF4-FFF2-40B4-BE49-F238E27FC236}">
                  <a16:creationId xmlns:a16="http://schemas.microsoft.com/office/drawing/2014/main" id="{692E68D4-9BBD-F270-BFB4-A72DCC766AB4}"/>
                </a:ext>
              </a:extLst>
            </p:cNvPr>
            <p:cNvSpPr/>
            <p:nvPr/>
          </p:nvSpPr>
          <p:spPr>
            <a:xfrm flipH="1">
              <a:off x="1902562" y="5389745"/>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9" name="Oval 268">
              <a:extLst>
                <a:ext uri="{FF2B5EF4-FFF2-40B4-BE49-F238E27FC236}">
                  <a16:creationId xmlns:a16="http://schemas.microsoft.com/office/drawing/2014/main" id="{0224CA1B-A688-08AF-120B-D719AA31270D}"/>
                </a:ext>
              </a:extLst>
            </p:cNvPr>
            <p:cNvSpPr/>
            <p:nvPr/>
          </p:nvSpPr>
          <p:spPr>
            <a:xfrm flipH="1">
              <a:off x="2097934" y="528094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0" name="Oval 269">
              <a:extLst>
                <a:ext uri="{FF2B5EF4-FFF2-40B4-BE49-F238E27FC236}">
                  <a16:creationId xmlns:a16="http://schemas.microsoft.com/office/drawing/2014/main" id="{604995D2-008F-93BE-A0BC-8CFB0F227EEE}"/>
                </a:ext>
              </a:extLst>
            </p:cNvPr>
            <p:cNvSpPr/>
            <p:nvPr/>
          </p:nvSpPr>
          <p:spPr>
            <a:xfrm rot="10339061" flipV="1">
              <a:off x="1259028" y="573359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1" name="Parallelogram 270">
              <a:extLst>
                <a:ext uri="{FF2B5EF4-FFF2-40B4-BE49-F238E27FC236}">
                  <a16:creationId xmlns:a16="http://schemas.microsoft.com/office/drawing/2014/main" id="{350B648B-A108-477B-0AF8-2A5B070BA0CE}"/>
                </a:ext>
              </a:extLst>
            </p:cNvPr>
            <p:cNvSpPr/>
            <p:nvPr/>
          </p:nvSpPr>
          <p:spPr>
            <a:xfrm rot="16200000" flipH="1">
              <a:off x="1062945" y="5856925"/>
              <a:ext cx="180000" cy="141090"/>
            </a:xfrm>
            <a:prstGeom prst="parallelogram">
              <a:avLst>
                <a:gd name="adj" fmla="val 57355"/>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72" name="Straight Connector 271">
              <a:extLst>
                <a:ext uri="{FF2B5EF4-FFF2-40B4-BE49-F238E27FC236}">
                  <a16:creationId xmlns:a16="http://schemas.microsoft.com/office/drawing/2014/main" id="{314532D5-0F82-2E84-0512-0E85C250B6E8}"/>
                </a:ext>
              </a:extLst>
            </p:cNvPr>
            <p:cNvCxnSpPr>
              <a:cxnSpLocks/>
            </p:cNvCxnSpPr>
            <p:nvPr/>
          </p:nvCxnSpPr>
          <p:spPr>
            <a:xfrm>
              <a:off x="759532" y="5504975"/>
              <a:ext cx="316213" cy="147564"/>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C536F736-9392-E652-442F-57B68ECE3B5D}"/>
                </a:ext>
              </a:extLst>
            </p:cNvPr>
            <p:cNvCxnSpPr>
              <a:cxnSpLocks/>
            </p:cNvCxnSpPr>
            <p:nvPr/>
          </p:nvCxnSpPr>
          <p:spPr>
            <a:xfrm>
              <a:off x="833532" y="5344609"/>
              <a:ext cx="302297" cy="14082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58" name="Group 357">
              <a:extLst>
                <a:ext uri="{FF2B5EF4-FFF2-40B4-BE49-F238E27FC236}">
                  <a16:creationId xmlns:a16="http://schemas.microsoft.com/office/drawing/2014/main" id="{667EDAA1-5737-0AD5-6DA7-765F2D1E7218}"/>
                </a:ext>
              </a:extLst>
            </p:cNvPr>
            <p:cNvGrpSpPr/>
            <p:nvPr/>
          </p:nvGrpSpPr>
          <p:grpSpPr>
            <a:xfrm flipH="1">
              <a:off x="1081378" y="5404553"/>
              <a:ext cx="214048" cy="255496"/>
              <a:chOff x="9819943" y="2983395"/>
              <a:chExt cx="214048" cy="255496"/>
            </a:xfrm>
          </p:grpSpPr>
          <p:cxnSp>
            <p:nvCxnSpPr>
              <p:cNvPr id="393" name="Straight Connector 392">
                <a:extLst>
                  <a:ext uri="{FF2B5EF4-FFF2-40B4-BE49-F238E27FC236}">
                    <a16:creationId xmlns:a16="http://schemas.microsoft.com/office/drawing/2014/main" id="{AA23F1CD-E9E0-67B1-1824-3718FE8975C5}"/>
                  </a:ext>
                </a:extLst>
              </p:cNvPr>
              <p:cNvCxnSpPr>
                <a:cxnSpLocks/>
              </p:cNvCxnSpPr>
              <p:nvPr/>
            </p:nvCxnSpPr>
            <p:spPr>
              <a:xfrm>
                <a:off x="9977662" y="3068028"/>
                <a:ext cx="56329" cy="170863"/>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AEBAAB84-1737-219A-56B3-3542B325C60E}"/>
                  </a:ext>
                </a:extLst>
              </p:cNvPr>
              <p:cNvCxnSpPr>
                <a:cxnSpLocks/>
              </p:cNvCxnSpPr>
              <p:nvPr/>
            </p:nvCxnSpPr>
            <p:spPr>
              <a:xfrm>
                <a:off x="9825607" y="2983395"/>
                <a:ext cx="3220" cy="141129"/>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325BE3F3-D6A8-468F-7DB4-648933880D79}"/>
                  </a:ext>
                </a:extLst>
              </p:cNvPr>
              <p:cNvCxnSpPr>
                <a:cxnSpLocks/>
              </p:cNvCxnSpPr>
              <p:nvPr/>
            </p:nvCxnSpPr>
            <p:spPr>
              <a:xfrm>
                <a:off x="9819943" y="2983535"/>
                <a:ext cx="161475" cy="88248"/>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a:extLst>
                  <a:ext uri="{FF2B5EF4-FFF2-40B4-BE49-F238E27FC236}">
                    <a16:creationId xmlns:a16="http://schemas.microsoft.com/office/drawing/2014/main" id="{1B3FC001-6009-F922-AC6C-1B7AD76E7348}"/>
                  </a:ext>
                </a:extLst>
              </p:cNvPr>
              <p:cNvCxnSpPr>
                <a:cxnSpLocks/>
              </p:cNvCxnSpPr>
              <p:nvPr/>
            </p:nvCxnSpPr>
            <p:spPr>
              <a:xfrm flipH="1" flipV="1">
                <a:off x="9831208" y="3124356"/>
                <a:ext cx="202783" cy="10702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71" name="Parallelogram 370">
              <a:extLst>
                <a:ext uri="{FF2B5EF4-FFF2-40B4-BE49-F238E27FC236}">
                  <a16:creationId xmlns:a16="http://schemas.microsoft.com/office/drawing/2014/main" id="{27543194-32A0-A3C5-F157-5C5EADF129AB}"/>
                </a:ext>
              </a:extLst>
            </p:cNvPr>
            <p:cNvSpPr/>
            <p:nvPr/>
          </p:nvSpPr>
          <p:spPr>
            <a:xfrm rot="1590108">
              <a:off x="1283378" y="4532234"/>
              <a:ext cx="928156" cy="824437"/>
            </a:xfrm>
            <a:prstGeom prst="parallelogram">
              <a:avLst>
                <a:gd name="adj" fmla="val 68266"/>
              </a:avLst>
            </a:prstGeom>
            <a:solidFill>
              <a:schemeClr val="accent1"/>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2" name="Parallelogram 381">
              <a:extLst>
                <a:ext uri="{FF2B5EF4-FFF2-40B4-BE49-F238E27FC236}">
                  <a16:creationId xmlns:a16="http://schemas.microsoft.com/office/drawing/2014/main" id="{32233AA2-2B27-43CB-83BF-D6C46C2B0978}"/>
                </a:ext>
              </a:extLst>
            </p:cNvPr>
            <p:cNvSpPr/>
            <p:nvPr/>
          </p:nvSpPr>
          <p:spPr>
            <a:xfrm rot="5400000">
              <a:off x="798674" y="5635023"/>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3" name="Arc 382">
              <a:extLst>
                <a:ext uri="{FF2B5EF4-FFF2-40B4-BE49-F238E27FC236}">
                  <a16:creationId xmlns:a16="http://schemas.microsoft.com/office/drawing/2014/main" id="{2B1E5416-F5D8-ADE4-D853-C8F15EC3DB04}"/>
                </a:ext>
              </a:extLst>
            </p:cNvPr>
            <p:cNvSpPr/>
            <p:nvPr/>
          </p:nvSpPr>
          <p:spPr>
            <a:xfrm rot="1657122" flipH="1">
              <a:off x="709635" y="5753431"/>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4" name="Parallelogram 383">
              <a:extLst>
                <a:ext uri="{FF2B5EF4-FFF2-40B4-BE49-F238E27FC236}">
                  <a16:creationId xmlns:a16="http://schemas.microsoft.com/office/drawing/2014/main" id="{B3D5E4DE-5C16-3D78-CF82-E871F658AA33}"/>
                </a:ext>
              </a:extLst>
            </p:cNvPr>
            <p:cNvSpPr/>
            <p:nvPr/>
          </p:nvSpPr>
          <p:spPr>
            <a:xfrm rot="5400000">
              <a:off x="922506" y="5757351"/>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5" name="Parallelogram 384">
              <a:extLst>
                <a:ext uri="{FF2B5EF4-FFF2-40B4-BE49-F238E27FC236}">
                  <a16:creationId xmlns:a16="http://schemas.microsoft.com/office/drawing/2014/main" id="{DCEA7FF8-8EC8-E7A0-A1AB-4EC6F859B231}"/>
                </a:ext>
              </a:extLst>
            </p:cNvPr>
            <p:cNvSpPr/>
            <p:nvPr/>
          </p:nvSpPr>
          <p:spPr>
            <a:xfrm rot="5400000">
              <a:off x="804903" y="5696200"/>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6" name="Arc 385">
              <a:extLst>
                <a:ext uri="{FF2B5EF4-FFF2-40B4-BE49-F238E27FC236}">
                  <a16:creationId xmlns:a16="http://schemas.microsoft.com/office/drawing/2014/main" id="{DF9468AF-3A7B-F747-2D0A-070756915F03}"/>
                </a:ext>
              </a:extLst>
            </p:cNvPr>
            <p:cNvSpPr/>
            <p:nvPr/>
          </p:nvSpPr>
          <p:spPr>
            <a:xfrm rot="1657122" flipH="1">
              <a:off x="709635" y="58490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7" name="Arc 386">
              <a:extLst>
                <a:ext uri="{FF2B5EF4-FFF2-40B4-BE49-F238E27FC236}">
                  <a16:creationId xmlns:a16="http://schemas.microsoft.com/office/drawing/2014/main" id="{793944B0-19E6-7B66-B060-216370B0EE04}"/>
                </a:ext>
              </a:extLst>
            </p:cNvPr>
            <p:cNvSpPr/>
            <p:nvPr/>
          </p:nvSpPr>
          <p:spPr>
            <a:xfrm rot="1657122" flipH="1">
              <a:off x="709634" y="5836040"/>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8" name="Arc 387">
              <a:extLst>
                <a:ext uri="{FF2B5EF4-FFF2-40B4-BE49-F238E27FC236}">
                  <a16:creationId xmlns:a16="http://schemas.microsoft.com/office/drawing/2014/main" id="{512D6A15-F3DC-79D8-92EE-C5FA8E289CB0}"/>
                </a:ext>
              </a:extLst>
            </p:cNvPr>
            <p:cNvSpPr/>
            <p:nvPr/>
          </p:nvSpPr>
          <p:spPr>
            <a:xfrm rot="1657122" flipH="1">
              <a:off x="709638" y="582028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9" name="Arc 388">
              <a:extLst>
                <a:ext uri="{FF2B5EF4-FFF2-40B4-BE49-F238E27FC236}">
                  <a16:creationId xmlns:a16="http://schemas.microsoft.com/office/drawing/2014/main" id="{DD99A8C7-94D5-FA22-6782-53A44D58D4CF}"/>
                </a:ext>
              </a:extLst>
            </p:cNvPr>
            <p:cNvSpPr/>
            <p:nvPr/>
          </p:nvSpPr>
          <p:spPr>
            <a:xfrm rot="1657122" flipH="1">
              <a:off x="709638" y="580453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5" name="Parallelogram 264">
              <a:extLst>
                <a:ext uri="{FF2B5EF4-FFF2-40B4-BE49-F238E27FC236}">
                  <a16:creationId xmlns:a16="http://schemas.microsoft.com/office/drawing/2014/main" id="{5B159F8B-CA8C-7C24-C4B2-D88D92738159}"/>
                </a:ext>
              </a:extLst>
            </p:cNvPr>
            <p:cNvSpPr/>
            <p:nvPr/>
          </p:nvSpPr>
          <p:spPr>
            <a:xfrm rot="16200000" flipH="1">
              <a:off x="1458419" y="4797215"/>
              <a:ext cx="907743" cy="878587"/>
            </a:xfrm>
            <a:prstGeom prst="parallelogram">
              <a:avLst>
                <a:gd name="adj" fmla="val 55388"/>
              </a:avLst>
            </a:prstGeom>
            <a:gradFill>
              <a:gsLst>
                <a:gs pos="0">
                  <a:schemeClr val="accent3"/>
                </a:gs>
                <a:gs pos="49000">
                  <a:srgbClr val="60A899"/>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90" name="Group 389">
            <a:extLst>
              <a:ext uri="{FF2B5EF4-FFF2-40B4-BE49-F238E27FC236}">
                <a16:creationId xmlns:a16="http://schemas.microsoft.com/office/drawing/2014/main" id="{D0DC10A9-7298-459B-B8C5-93D4E0339FE9}"/>
              </a:ext>
            </a:extLst>
          </p:cNvPr>
          <p:cNvGrpSpPr/>
          <p:nvPr/>
        </p:nvGrpSpPr>
        <p:grpSpPr>
          <a:xfrm>
            <a:off x="5274591" y="710994"/>
            <a:ext cx="1287865" cy="1539429"/>
            <a:chOff x="5274591" y="710994"/>
            <a:chExt cx="1287865" cy="1539429"/>
          </a:xfrm>
        </p:grpSpPr>
        <p:sp>
          <p:nvSpPr>
            <p:cNvPr id="391" name="Rectangle 390">
              <a:extLst>
                <a:ext uri="{FF2B5EF4-FFF2-40B4-BE49-F238E27FC236}">
                  <a16:creationId xmlns:a16="http://schemas.microsoft.com/office/drawing/2014/main" id="{099713BD-90EA-4CB6-9DE5-963B1F3241AA}"/>
                </a:ext>
              </a:extLst>
            </p:cNvPr>
            <p:cNvSpPr/>
            <p:nvPr/>
          </p:nvSpPr>
          <p:spPr>
            <a:xfrm>
              <a:off x="6223597" y="2113511"/>
              <a:ext cx="338859" cy="13691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2" name="Rectangle 391">
              <a:extLst>
                <a:ext uri="{FF2B5EF4-FFF2-40B4-BE49-F238E27FC236}">
                  <a16:creationId xmlns:a16="http://schemas.microsoft.com/office/drawing/2014/main" id="{C7ED3461-2910-4E45-BE01-EF8C86A662D5}"/>
                </a:ext>
              </a:extLst>
            </p:cNvPr>
            <p:cNvSpPr/>
            <p:nvPr/>
          </p:nvSpPr>
          <p:spPr>
            <a:xfrm rot="18489545">
              <a:off x="6307559" y="2086565"/>
              <a:ext cx="171553" cy="67195"/>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7" name="Straight Connector 396">
              <a:extLst>
                <a:ext uri="{FF2B5EF4-FFF2-40B4-BE49-F238E27FC236}">
                  <a16:creationId xmlns:a16="http://schemas.microsoft.com/office/drawing/2014/main" id="{13BB9C82-5E53-4A21-ADAC-934CC62EEAC6}"/>
                </a:ext>
              </a:extLst>
            </p:cNvPr>
            <p:cNvCxnSpPr>
              <a:cxnSpLocks/>
            </p:cNvCxnSpPr>
            <p:nvPr/>
          </p:nvCxnSpPr>
          <p:spPr>
            <a:xfrm>
              <a:off x="5304732" y="760601"/>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8" name="Rectangle: Rounded Corners 397">
              <a:extLst>
                <a:ext uri="{FF2B5EF4-FFF2-40B4-BE49-F238E27FC236}">
                  <a16:creationId xmlns:a16="http://schemas.microsoft.com/office/drawing/2014/main" id="{9A322CAE-7010-4C70-9E49-D3799C423882}"/>
                </a:ext>
              </a:extLst>
            </p:cNvPr>
            <p:cNvSpPr/>
            <p:nvPr/>
          </p:nvSpPr>
          <p:spPr>
            <a:xfrm flipH="1">
              <a:off x="5274591" y="710994"/>
              <a:ext cx="43200" cy="162000"/>
            </a:xfrm>
            <a:prstGeom prst="roundRect">
              <a:avLst>
                <a:gd name="adj" fmla="val 50000"/>
              </a:avLst>
            </a:prstGeom>
            <a:solidFill>
              <a:srgbClr val="CBE8E1"/>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Rectangle: Rounded Corners 399">
              <a:extLst>
                <a:ext uri="{FF2B5EF4-FFF2-40B4-BE49-F238E27FC236}">
                  <a16:creationId xmlns:a16="http://schemas.microsoft.com/office/drawing/2014/main" id="{3051E80B-87DE-4FC2-AF16-1F1CB9DEB19E}"/>
                </a:ext>
              </a:extLst>
            </p:cNvPr>
            <p:cNvSpPr/>
            <p:nvPr/>
          </p:nvSpPr>
          <p:spPr>
            <a:xfrm flipH="1">
              <a:off x="6335042" y="1978532"/>
              <a:ext cx="43200" cy="162000"/>
            </a:xfrm>
            <a:prstGeom prst="roundRect">
              <a:avLst>
                <a:gd name="adj" fmla="val 50000"/>
              </a:avLst>
            </a:prstGeom>
            <a:solidFill>
              <a:srgbClr val="E2E2E2"/>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01" name="Straight Connector 400">
            <a:extLst>
              <a:ext uri="{FF2B5EF4-FFF2-40B4-BE49-F238E27FC236}">
                <a16:creationId xmlns:a16="http://schemas.microsoft.com/office/drawing/2014/main" id="{8DA2ECE6-B2FB-4B01-992D-3E8E3B3AB44B}"/>
              </a:ext>
            </a:extLst>
          </p:cNvPr>
          <p:cNvCxnSpPr>
            <a:cxnSpLocks/>
          </p:cNvCxnSpPr>
          <p:nvPr/>
        </p:nvCxnSpPr>
        <p:spPr>
          <a:xfrm>
            <a:off x="5296191" y="710994"/>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1" name="Rectangle 460">
            <a:extLst>
              <a:ext uri="{FF2B5EF4-FFF2-40B4-BE49-F238E27FC236}">
                <a16:creationId xmlns:a16="http://schemas.microsoft.com/office/drawing/2014/main" id="{CFABF157-1442-47C7-BAF4-27DF759894CE}"/>
              </a:ext>
            </a:extLst>
          </p:cNvPr>
          <p:cNvSpPr/>
          <p:nvPr/>
        </p:nvSpPr>
        <p:spPr>
          <a:xfrm>
            <a:off x="5082617" y="2546013"/>
            <a:ext cx="161228" cy="308105"/>
          </a:xfrm>
          <a:prstGeom prst="rect">
            <a:avLst/>
          </a:prstGeom>
          <a:solidFill>
            <a:schemeClr val="accent3"/>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Direct Access Storage 10">
            <a:extLst>
              <a:ext uri="{FF2B5EF4-FFF2-40B4-BE49-F238E27FC236}">
                <a16:creationId xmlns:a16="http://schemas.microsoft.com/office/drawing/2014/main" id="{568D5317-A719-4A54-98D4-5530CBD9C899}"/>
              </a:ext>
            </a:extLst>
          </p:cNvPr>
          <p:cNvSpPr/>
          <p:nvPr/>
        </p:nvSpPr>
        <p:spPr>
          <a:xfrm>
            <a:off x="5035972" y="2794198"/>
            <a:ext cx="421021" cy="79844"/>
          </a:xfrm>
          <a:prstGeom prst="flowChartMagneticDrum">
            <a:avLst/>
          </a:prstGeom>
          <a:ln w="6350"/>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556A0845-CB99-43E1-B99C-41756E16D044}"/>
              </a:ext>
            </a:extLst>
          </p:cNvPr>
          <p:cNvGrpSpPr/>
          <p:nvPr/>
        </p:nvGrpSpPr>
        <p:grpSpPr>
          <a:xfrm>
            <a:off x="2192600" y="2684397"/>
            <a:ext cx="1110172" cy="900000"/>
            <a:chOff x="2192600" y="2684397"/>
            <a:chExt cx="1110172" cy="900000"/>
          </a:xfrm>
        </p:grpSpPr>
        <p:sp>
          <p:nvSpPr>
            <p:cNvPr id="374" name="TextBox 373">
              <a:hlinkClick r:id="" action="ppaction://hlinkshowjump?jump=nextslide"/>
              <a:extLst>
                <a:ext uri="{FF2B5EF4-FFF2-40B4-BE49-F238E27FC236}">
                  <a16:creationId xmlns:a16="http://schemas.microsoft.com/office/drawing/2014/main" id="{7722694E-4000-430A-946D-4DF625638BA2}"/>
                </a:ext>
              </a:extLst>
            </p:cNvPr>
            <p:cNvSpPr txBox="1"/>
            <p:nvPr/>
          </p:nvSpPr>
          <p:spPr>
            <a:xfrm>
              <a:off x="2776666" y="2926884"/>
              <a:ext cx="526106" cy="323165"/>
            </a:xfrm>
            <a:prstGeom prst="rect">
              <a:avLst/>
            </a:prstGeom>
            <a:solidFill>
              <a:schemeClr val="bg1"/>
            </a:solidFill>
          </p:spPr>
          <p:txBody>
            <a:bodyPr wrap="none" rtlCol="0">
              <a:spAutoFit/>
            </a:bodyPr>
            <a:lstStyle/>
            <a:p>
              <a:r>
                <a:rPr lang="en-GB" sz="1500" dirty="0"/>
                <a:t>PPE</a:t>
              </a:r>
            </a:p>
          </p:txBody>
        </p:sp>
        <p:pic>
          <p:nvPicPr>
            <p:cNvPr id="402" name="Graphic 401" descr="Magnifying glass with solid fill">
              <a:hlinkClick r:id="" action="ppaction://hlinkshowjump?jump=nextslide"/>
              <a:extLst>
                <a:ext uri="{FF2B5EF4-FFF2-40B4-BE49-F238E27FC236}">
                  <a16:creationId xmlns:a16="http://schemas.microsoft.com/office/drawing/2014/main" id="{29DB6AE6-9D01-4C9B-B019-09C4B1A185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2600" y="2684397"/>
              <a:ext cx="900000" cy="900000"/>
            </a:xfrm>
            <a:prstGeom prst="rect">
              <a:avLst/>
            </a:prstGeom>
          </p:spPr>
        </p:pic>
      </p:grpSp>
      <p:sp>
        <p:nvSpPr>
          <p:cNvPr id="403" name="Rectangle 402">
            <a:hlinkHover r:id="rId7" action="ppaction://hlinksldjump"/>
            <a:extLst>
              <a:ext uri="{FF2B5EF4-FFF2-40B4-BE49-F238E27FC236}">
                <a16:creationId xmlns:a16="http://schemas.microsoft.com/office/drawing/2014/main" id="{5BA42EA7-86B2-40AC-900D-CE1253BC9DE8}"/>
              </a:ext>
            </a:extLst>
          </p:cNvPr>
          <p:cNvSpPr/>
          <p:nvPr/>
        </p:nvSpPr>
        <p:spPr>
          <a:xfrm>
            <a:off x="0" y="0"/>
            <a:ext cx="121919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hlinkClick r:id="" action="ppaction://hlinkshowjump?jump=nextslide"/>
            <a:extLst>
              <a:ext uri="{FF2B5EF4-FFF2-40B4-BE49-F238E27FC236}">
                <a16:creationId xmlns:a16="http://schemas.microsoft.com/office/drawing/2014/main" id="{5E4A2EB7-729F-468B-A1C5-6BFC1A25D75B}"/>
              </a:ext>
            </a:extLst>
          </p:cNvPr>
          <p:cNvSpPr/>
          <p:nvPr/>
        </p:nvSpPr>
        <p:spPr>
          <a:xfrm>
            <a:off x="1840763" y="2606918"/>
            <a:ext cx="1361094" cy="102985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Title 1">
            <a:extLst>
              <a:ext uri="{FF2B5EF4-FFF2-40B4-BE49-F238E27FC236}">
                <a16:creationId xmlns:a16="http://schemas.microsoft.com/office/drawing/2014/main" id="{7A9203E7-C77D-45D0-A3E0-8AF2E376165C}"/>
              </a:ext>
            </a:extLst>
          </p:cNvPr>
          <p:cNvSpPr>
            <a:spLocks noGrp="1"/>
          </p:cNvSpPr>
          <p:nvPr>
            <p:ph type="title"/>
          </p:nvPr>
        </p:nvSpPr>
        <p:spPr>
          <a:xfrm>
            <a:off x="356420" y="365125"/>
            <a:ext cx="4367531" cy="743149"/>
          </a:xfrm>
        </p:spPr>
        <p:txBody>
          <a:bodyPr>
            <a:noAutofit/>
          </a:bodyPr>
          <a:lstStyle/>
          <a:p>
            <a:r>
              <a:rPr lang="en-GB" dirty="0"/>
              <a:t>Explore the picture for information</a:t>
            </a:r>
          </a:p>
        </p:txBody>
      </p:sp>
      <p:sp>
        <p:nvSpPr>
          <p:cNvPr id="406" name="TextBox 405">
            <a:extLst>
              <a:ext uri="{FF2B5EF4-FFF2-40B4-BE49-F238E27FC236}">
                <a16:creationId xmlns:a16="http://schemas.microsoft.com/office/drawing/2014/main" id="{E11FA581-D586-4E09-BA27-B7D19C8375FD}"/>
              </a:ext>
            </a:extLst>
          </p:cNvPr>
          <p:cNvSpPr txBox="1"/>
          <p:nvPr/>
        </p:nvSpPr>
        <p:spPr>
          <a:xfrm>
            <a:off x="356420" y="1333794"/>
            <a:ext cx="2571228" cy="276999"/>
          </a:xfrm>
          <a:prstGeom prst="rect">
            <a:avLst/>
          </a:prstGeom>
          <a:noFill/>
        </p:spPr>
        <p:txBody>
          <a:bodyPr wrap="square" rtlCol="0">
            <a:spAutoFit/>
          </a:bodyPr>
          <a:lstStyle/>
          <a:p>
            <a:r>
              <a:rPr lang="en-GB" sz="1200" dirty="0"/>
              <a:t>There are 8 features to explore</a:t>
            </a:r>
          </a:p>
        </p:txBody>
      </p:sp>
    </p:spTree>
    <p:custDataLst>
      <p:tags r:id="rId1"/>
    </p:custDataLst>
    <p:extLst>
      <p:ext uri="{BB962C8B-B14F-4D97-AF65-F5344CB8AC3E}">
        <p14:creationId xmlns:p14="http://schemas.microsoft.com/office/powerpoint/2010/main" val="2265515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18E15-9E30-D536-B641-AE6C80BAF8F6}"/>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120" name="Rectangle 119">
            <a:extLst>
              <a:ext uri="{FF2B5EF4-FFF2-40B4-BE49-F238E27FC236}">
                <a16:creationId xmlns:a16="http://schemas.microsoft.com/office/drawing/2014/main" id="{5F5EB81C-CE81-4899-969A-239B67CF61C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1220164" y="641854"/>
            <a:ext cx="8181833" cy="557429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12D3569F-2FCD-479C-8E8C-B9D20DB12556}"/>
              </a:ext>
            </a:extLst>
          </p:cNvPr>
          <p:cNvSpPr/>
          <p:nvPr/>
        </p:nvSpPr>
        <p:spPr>
          <a:xfrm>
            <a:off x="6645027" y="266791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5D9FC78-2756-2A7D-573F-A66A245E959D}"/>
              </a:ext>
            </a:extLst>
          </p:cNvPr>
          <p:cNvSpPr/>
          <p:nvPr/>
        </p:nvSpPr>
        <p:spPr>
          <a:xfrm>
            <a:off x="8028388"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58C7D39-DDDA-E0BB-9933-4FACC8FD23A8}"/>
              </a:ext>
            </a:extLst>
          </p:cNvPr>
          <p:cNvSpPr/>
          <p:nvPr/>
        </p:nvSpPr>
        <p:spPr>
          <a:xfrm>
            <a:off x="7346705" y="267465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CF9F1AF6-3A20-9445-ED69-741631C6DDB5}"/>
              </a:ext>
            </a:extLst>
          </p:cNvPr>
          <p:cNvSpPr/>
          <p:nvPr/>
        </p:nvSpPr>
        <p:spPr>
          <a:xfrm>
            <a:off x="7366260" y="3077530"/>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1096BDB-2311-19DD-A98A-C2DF78327A28}"/>
              </a:ext>
            </a:extLst>
          </p:cNvPr>
          <p:cNvSpPr/>
          <p:nvPr/>
        </p:nvSpPr>
        <p:spPr>
          <a:xfrm>
            <a:off x="8044830" y="3069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C0EC47C3-1E4E-3BF3-05D2-C63FC8177C74}"/>
              </a:ext>
            </a:extLst>
          </p:cNvPr>
          <p:cNvSpPr/>
          <p:nvPr/>
        </p:nvSpPr>
        <p:spPr>
          <a:xfrm>
            <a:off x="8718964" y="3480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BEA2133F-813D-DFA7-8E2A-454023EC3639}"/>
              </a:ext>
            </a:extLst>
          </p:cNvPr>
          <p:cNvSpPr/>
          <p:nvPr/>
        </p:nvSpPr>
        <p:spPr>
          <a:xfrm>
            <a:off x="8092794" y="388258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020C268-3154-50B8-86D7-D006AD54906B}"/>
              </a:ext>
            </a:extLst>
          </p:cNvPr>
          <p:cNvSpPr/>
          <p:nvPr/>
        </p:nvSpPr>
        <p:spPr>
          <a:xfrm>
            <a:off x="-1260602" y="176106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8B4466A0-893E-BDA8-97CE-D14C0541F299}"/>
              </a:ext>
            </a:extLst>
          </p:cNvPr>
          <p:cNvSpPr/>
          <p:nvPr/>
        </p:nvSpPr>
        <p:spPr>
          <a:xfrm>
            <a:off x="825250" y="282909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extLst>
              <a:ext uri="{FF2B5EF4-FFF2-40B4-BE49-F238E27FC236}">
                <a16:creationId xmlns:a16="http://schemas.microsoft.com/office/drawing/2014/main" id="{CA037264-64D5-FB55-229A-3FB5548C19EA}"/>
              </a:ext>
            </a:extLst>
          </p:cNvPr>
          <p:cNvSpPr/>
          <p:nvPr/>
        </p:nvSpPr>
        <p:spPr>
          <a:xfrm>
            <a:off x="6720574" y="312140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A3F0765-E3D3-9AD5-C91A-B4F9CF92B39B}"/>
              </a:ext>
            </a:extLst>
          </p:cNvPr>
          <p:cNvSpPr/>
          <p:nvPr/>
        </p:nvSpPr>
        <p:spPr>
          <a:xfrm>
            <a:off x="7418660"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AB42396A-6AC8-737B-1EB0-4BA9F742A502}"/>
              </a:ext>
            </a:extLst>
          </p:cNvPr>
          <p:cNvSpPr/>
          <p:nvPr/>
        </p:nvSpPr>
        <p:spPr>
          <a:xfrm>
            <a:off x="5807968" y="2175295"/>
            <a:ext cx="2243726"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07500EDE-5B7E-4D55-9A88-726AC634B524}"/>
              </a:ext>
            </a:extLst>
          </p:cNvPr>
          <p:cNvGrpSpPr/>
          <p:nvPr/>
        </p:nvGrpSpPr>
        <p:grpSpPr>
          <a:xfrm>
            <a:off x="5220855" y="836665"/>
            <a:ext cx="1424172" cy="1183298"/>
            <a:chOff x="5163828" y="778702"/>
            <a:chExt cx="1424172" cy="1183298"/>
          </a:xfrm>
        </p:grpSpPr>
        <p:sp>
          <p:nvSpPr>
            <p:cNvPr id="340" name="Rectangle 339">
              <a:extLst>
                <a:ext uri="{FF2B5EF4-FFF2-40B4-BE49-F238E27FC236}">
                  <a16:creationId xmlns:a16="http://schemas.microsoft.com/office/drawing/2014/main" id="{1A0B9BEB-609A-4528-A9BD-DAC9045A1336}"/>
                </a:ext>
              </a:extLst>
            </p:cNvPr>
            <p:cNvSpPr/>
            <p:nvPr/>
          </p:nvSpPr>
          <p:spPr>
            <a:xfrm>
              <a:off x="6084000" y="185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5B503892-3606-41FD-AAEB-9F6C9983D02A}"/>
                </a:ext>
              </a:extLst>
            </p:cNvPr>
            <p:cNvSpPr/>
            <p:nvPr/>
          </p:nvSpPr>
          <p:spPr>
            <a:xfrm>
              <a:off x="5994000" y="1746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A3651C94-B5D8-4F76-AA9F-4247A3B38EB4}"/>
                </a:ext>
              </a:extLst>
            </p:cNvPr>
            <p:cNvSpPr/>
            <p:nvPr/>
          </p:nvSpPr>
          <p:spPr>
            <a:xfrm>
              <a:off x="5904000" y="1638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38E070EA-BF77-437A-867A-C19048C47CFD}"/>
                </a:ext>
              </a:extLst>
            </p:cNvPr>
            <p:cNvSpPr/>
            <p:nvPr/>
          </p:nvSpPr>
          <p:spPr>
            <a:xfrm>
              <a:off x="5814000" y="1530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C47B6411-40A9-4221-A485-97F7C6711358}"/>
                </a:ext>
              </a:extLst>
            </p:cNvPr>
            <p:cNvSpPr/>
            <p:nvPr/>
          </p:nvSpPr>
          <p:spPr>
            <a:xfrm>
              <a:off x="5724000" y="1422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C5BC5D65-55CE-41BF-8831-DD731FFFC67F}"/>
                </a:ext>
              </a:extLst>
            </p:cNvPr>
            <p:cNvSpPr/>
            <p:nvPr/>
          </p:nvSpPr>
          <p:spPr>
            <a:xfrm>
              <a:off x="5634354" y="131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84E8EE13-5355-420B-86CD-84CA66693234}"/>
                </a:ext>
              </a:extLst>
            </p:cNvPr>
            <p:cNvSpPr/>
            <p:nvPr/>
          </p:nvSpPr>
          <p:spPr>
            <a:xfrm>
              <a:off x="5544000" y="1206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A6FE3FA3-7FB2-4143-ABA5-7214D11FFC09}"/>
                </a:ext>
              </a:extLst>
            </p:cNvPr>
            <p:cNvSpPr/>
            <p:nvPr/>
          </p:nvSpPr>
          <p:spPr>
            <a:xfrm>
              <a:off x="5454000" y="1098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89F75393-C5AF-42BB-AF2D-042D268F9FD1}"/>
                </a:ext>
              </a:extLst>
            </p:cNvPr>
            <p:cNvSpPr/>
            <p:nvPr/>
          </p:nvSpPr>
          <p:spPr>
            <a:xfrm>
              <a:off x="5364000" y="990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6DA77A5E-A936-4D7D-9A69-C32B578D7952}"/>
                </a:ext>
              </a:extLst>
            </p:cNvPr>
            <p:cNvSpPr/>
            <p:nvPr/>
          </p:nvSpPr>
          <p:spPr>
            <a:xfrm>
              <a:off x="5274000" y="882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B382CDE5-5B26-42DE-BA5E-4FAE41D2D19E}"/>
                </a:ext>
              </a:extLst>
            </p:cNvPr>
            <p:cNvSpPr/>
            <p:nvPr/>
          </p:nvSpPr>
          <p:spPr>
            <a:xfrm>
              <a:off x="5163828" y="778702"/>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Parallelogram 22">
            <a:extLst>
              <a:ext uri="{FF2B5EF4-FFF2-40B4-BE49-F238E27FC236}">
                <a16:creationId xmlns:a16="http://schemas.microsoft.com/office/drawing/2014/main" id="{55B997AA-7EAC-4C85-A15B-8D12CC829CAD}"/>
              </a:ext>
            </a:extLst>
          </p:cNvPr>
          <p:cNvSpPr/>
          <p:nvPr/>
        </p:nvSpPr>
        <p:spPr>
          <a:xfrm flipH="1">
            <a:off x="4445106" y="1125684"/>
            <a:ext cx="2665140" cy="683971"/>
          </a:xfrm>
          <a:prstGeom prst="parallelogram">
            <a:avLst>
              <a:gd name="adj" fmla="val 339541"/>
            </a:avLst>
          </a:prstGeom>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8E271D6E-9DAA-41CF-A6B3-F35DF44D8A11}"/>
              </a:ext>
            </a:extLst>
          </p:cNvPr>
          <p:cNvSpPr/>
          <p:nvPr/>
        </p:nvSpPr>
        <p:spPr>
          <a:xfrm>
            <a:off x="6719612" y="2292390"/>
            <a:ext cx="588385" cy="551737"/>
          </a:xfrm>
          <a:prstGeom prst="rect">
            <a:avLst/>
          </a:prstGeom>
          <a:pattFill prst="pct90">
            <a:fgClr>
              <a:schemeClr val="bg1">
                <a:lumMod val="50000"/>
              </a:schemeClr>
            </a:fgClr>
            <a:bgClr>
              <a:schemeClr val="bg1">
                <a:lumMod val="7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4" name="Straight Connector 353">
            <a:extLst>
              <a:ext uri="{FF2B5EF4-FFF2-40B4-BE49-F238E27FC236}">
                <a16:creationId xmlns:a16="http://schemas.microsoft.com/office/drawing/2014/main" id="{61EE6E1B-3FDC-40F4-AC23-A311D5EA9CF2}"/>
              </a:ext>
            </a:extLst>
          </p:cNvPr>
          <p:cNvCxnSpPr>
            <a:cxnSpLocks/>
          </p:cNvCxnSpPr>
          <p:nvPr/>
        </p:nvCxnSpPr>
        <p:spPr>
          <a:xfrm flipV="1">
            <a:off x="7052983" y="2514077"/>
            <a:ext cx="76556" cy="4450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E4CD9C62-0B3B-4D08-907E-9B704DDAB59F}"/>
              </a:ext>
            </a:extLst>
          </p:cNvPr>
          <p:cNvCxnSpPr>
            <a:cxnSpLocks/>
          </p:cNvCxnSpPr>
          <p:nvPr/>
        </p:nvCxnSpPr>
        <p:spPr>
          <a:xfrm flipH="1">
            <a:off x="7153293" y="2218824"/>
            <a:ext cx="0" cy="5102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BABDE5B-A3CB-83C3-8FD8-2F282E2B54DB}"/>
              </a:ext>
            </a:extLst>
          </p:cNvPr>
          <p:cNvSpPr/>
          <p:nvPr/>
        </p:nvSpPr>
        <p:spPr>
          <a:xfrm>
            <a:off x="5168862" y="3221839"/>
            <a:ext cx="478798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E62AD514-E574-43EC-A23A-D81D6064C0C0}"/>
              </a:ext>
            </a:extLst>
          </p:cNvPr>
          <p:cNvSpPr/>
          <p:nvPr/>
        </p:nvSpPr>
        <p:spPr>
          <a:xfrm>
            <a:off x="2393536" y="191680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88FEE54-227D-42FC-9D64-DDC1423806D6}"/>
              </a:ext>
            </a:extLst>
          </p:cNvPr>
          <p:cNvSpPr/>
          <p:nvPr/>
        </p:nvSpPr>
        <p:spPr>
          <a:xfrm>
            <a:off x="3873209" y="1034018"/>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F986D764-0106-45D7-BAA7-B3136B204C2F}"/>
              </a:ext>
            </a:extLst>
          </p:cNvPr>
          <p:cNvSpPr/>
          <p:nvPr/>
        </p:nvSpPr>
        <p:spPr>
          <a:xfrm>
            <a:off x="7767633" y="235442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203A1F8E-21EB-4A62-897B-669C7BF72FE8}"/>
              </a:ext>
            </a:extLst>
          </p:cNvPr>
          <p:cNvSpPr/>
          <p:nvPr/>
        </p:nvSpPr>
        <p:spPr>
          <a:xfrm>
            <a:off x="8893308" y="301873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Rounded Corners 372">
            <a:extLst>
              <a:ext uri="{FF2B5EF4-FFF2-40B4-BE49-F238E27FC236}">
                <a16:creationId xmlns:a16="http://schemas.microsoft.com/office/drawing/2014/main" id="{3814C502-1099-4B8A-974F-2938DD5FDF64}"/>
              </a:ext>
            </a:extLst>
          </p:cNvPr>
          <p:cNvSpPr/>
          <p:nvPr/>
        </p:nvSpPr>
        <p:spPr>
          <a:xfrm flipH="1">
            <a:off x="5231391" y="693936"/>
            <a:ext cx="43200" cy="162000"/>
          </a:xfrm>
          <a:prstGeom prst="roundRect">
            <a:avLst>
              <a:gd name="adj" fmla="val 50000"/>
            </a:avLst>
          </a:prstGeom>
          <a:solidFill>
            <a:srgbClr val="CBE8E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7306DBB3-47FC-4B99-B395-C6BD3B96FA16}"/>
              </a:ext>
            </a:extLst>
          </p:cNvPr>
          <p:cNvGrpSpPr/>
          <p:nvPr/>
        </p:nvGrpSpPr>
        <p:grpSpPr>
          <a:xfrm>
            <a:off x="3571003" y="1497684"/>
            <a:ext cx="2401361" cy="1822498"/>
            <a:chOff x="2570157" y="2637590"/>
            <a:chExt cx="2401361" cy="1822498"/>
          </a:xfrm>
        </p:grpSpPr>
        <p:sp>
          <p:nvSpPr>
            <p:cNvPr id="65" name="Cylinder 64">
              <a:extLst>
                <a:ext uri="{FF2B5EF4-FFF2-40B4-BE49-F238E27FC236}">
                  <a16:creationId xmlns:a16="http://schemas.microsoft.com/office/drawing/2014/main" id="{72525F20-5C8A-477F-8EA6-E1FE4049F990}"/>
                </a:ext>
              </a:extLst>
            </p:cNvPr>
            <p:cNvSpPr/>
            <p:nvPr/>
          </p:nvSpPr>
          <p:spPr>
            <a:xfrm>
              <a:off x="2934048" y="297853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ylinder 121">
              <a:extLst>
                <a:ext uri="{FF2B5EF4-FFF2-40B4-BE49-F238E27FC236}">
                  <a16:creationId xmlns:a16="http://schemas.microsoft.com/office/drawing/2014/main" id="{FD5269ED-83E1-46D5-87BE-C4E2D2C29E44}"/>
                </a:ext>
              </a:extLst>
            </p:cNvPr>
            <p:cNvSpPr/>
            <p:nvPr/>
          </p:nvSpPr>
          <p:spPr>
            <a:xfrm>
              <a:off x="3527977" y="263759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DF1C7F6B-18C3-43B2-87E9-6DC2A3431CF2}"/>
                </a:ext>
              </a:extLst>
            </p:cNvPr>
            <p:cNvSpPr/>
            <p:nvPr/>
          </p:nvSpPr>
          <p:spPr>
            <a:xfrm>
              <a:off x="2570157" y="2968420"/>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C355E155-CC25-4FC6-BFC3-D05C4F4E1F71}"/>
                </a:ext>
              </a:extLst>
            </p:cNvPr>
            <p:cNvSpPr/>
            <p:nvPr/>
          </p:nvSpPr>
          <p:spPr>
            <a:xfrm>
              <a:off x="2801308" y="3100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Rounded Corners 149">
              <a:extLst>
                <a:ext uri="{FF2B5EF4-FFF2-40B4-BE49-F238E27FC236}">
                  <a16:creationId xmlns:a16="http://schemas.microsoft.com/office/drawing/2014/main" id="{6CB0374C-73CE-43AD-A7E0-4F6BE3AA0595}"/>
                </a:ext>
              </a:extLst>
            </p:cNvPr>
            <p:cNvSpPr/>
            <p:nvPr/>
          </p:nvSpPr>
          <p:spPr>
            <a:xfrm>
              <a:off x="2801308" y="3262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76CA4064-9B52-4FEA-B368-57D2B6B43F6E}"/>
                </a:ext>
              </a:extLst>
            </p:cNvPr>
            <p:cNvSpPr/>
            <p:nvPr/>
          </p:nvSpPr>
          <p:spPr>
            <a:xfrm>
              <a:off x="2801905" y="31799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ylinder 130">
              <a:extLst>
                <a:ext uri="{FF2B5EF4-FFF2-40B4-BE49-F238E27FC236}">
                  <a16:creationId xmlns:a16="http://schemas.microsoft.com/office/drawing/2014/main" id="{7225ECD2-CAA7-4DEB-8DA6-3A7045EC9F23}"/>
                </a:ext>
              </a:extLst>
            </p:cNvPr>
            <p:cNvSpPr/>
            <p:nvPr/>
          </p:nvSpPr>
          <p:spPr>
            <a:xfrm rot="7639675">
              <a:off x="3280108" y="31797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ylinder 137">
              <a:extLst>
                <a:ext uri="{FF2B5EF4-FFF2-40B4-BE49-F238E27FC236}">
                  <a16:creationId xmlns:a16="http://schemas.microsoft.com/office/drawing/2014/main" id="{DAC016C6-F809-4D8A-B0FD-6BB838BBBC71}"/>
                </a:ext>
              </a:extLst>
            </p:cNvPr>
            <p:cNvSpPr/>
            <p:nvPr/>
          </p:nvSpPr>
          <p:spPr>
            <a:xfrm rot="7639675">
              <a:off x="3278559" y="3441929"/>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ylinder 138">
              <a:extLst>
                <a:ext uri="{FF2B5EF4-FFF2-40B4-BE49-F238E27FC236}">
                  <a16:creationId xmlns:a16="http://schemas.microsoft.com/office/drawing/2014/main" id="{721BF3B4-63FA-40E0-9F4A-65FFD90E2469}"/>
                </a:ext>
              </a:extLst>
            </p:cNvPr>
            <p:cNvSpPr/>
            <p:nvPr/>
          </p:nvSpPr>
          <p:spPr>
            <a:xfrm rot="7639675">
              <a:off x="3916413" y="28059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ylinder 139">
              <a:extLst>
                <a:ext uri="{FF2B5EF4-FFF2-40B4-BE49-F238E27FC236}">
                  <a16:creationId xmlns:a16="http://schemas.microsoft.com/office/drawing/2014/main" id="{0441C474-B8D4-43EE-8680-660B25CF0092}"/>
                </a:ext>
              </a:extLst>
            </p:cNvPr>
            <p:cNvSpPr/>
            <p:nvPr/>
          </p:nvSpPr>
          <p:spPr>
            <a:xfrm rot="7639675">
              <a:off x="3914864" y="306806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ylinder 122">
              <a:extLst>
                <a:ext uri="{FF2B5EF4-FFF2-40B4-BE49-F238E27FC236}">
                  <a16:creationId xmlns:a16="http://schemas.microsoft.com/office/drawing/2014/main" id="{0E779488-08C2-4E5D-8F09-A127A5D15D6C}"/>
                </a:ext>
              </a:extLst>
            </p:cNvPr>
            <p:cNvSpPr/>
            <p:nvPr/>
          </p:nvSpPr>
          <p:spPr>
            <a:xfrm>
              <a:off x="3289406" y="328115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ylinder 123">
              <a:extLst>
                <a:ext uri="{FF2B5EF4-FFF2-40B4-BE49-F238E27FC236}">
                  <a16:creationId xmlns:a16="http://schemas.microsoft.com/office/drawing/2014/main" id="{3A642BAB-F41D-4649-B6F5-1C387C409233}"/>
                </a:ext>
              </a:extLst>
            </p:cNvPr>
            <p:cNvSpPr/>
            <p:nvPr/>
          </p:nvSpPr>
          <p:spPr>
            <a:xfrm>
              <a:off x="3883335" y="294021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C3F647F6-A95F-4033-B348-C3FF1A11FB47}"/>
                </a:ext>
              </a:extLst>
            </p:cNvPr>
            <p:cNvSpPr/>
            <p:nvPr/>
          </p:nvSpPr>
          <p:spPr>
            <a:xfrm>
              <a:off x="2925515" y="3271046"/>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ylinder 146">
              <a:extLst>
                <a:ext uri="{FF2B5EF4-FFF2-40B4-BE49-F238E27FC236}">
                  <a16:creationId xmlns:a16="http://schemas.microsoft.com/office/drawing/2014/main" id="{4BC4BF61-3CE4-4E62-8F19-4C821F58568B}"/>
                </a:ext>
              </a:extLst>
            </p:cNvPr>
            <p:cNvSpPr/>
            <p:nvPr/>
          </p:nvSpPr>
          <p:spPr>
            <a:xfrm rot="7639675">
              <a:off x="4293843" y="3128455"/>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a:extLst>
                <a:ext uri="{FF2B5EF4-FFF2-40B4-BE49-F238E27FC236}">
                  <a16:creationId xmlns:a16="http://schemas.microsoft.com/office/drawing/2014/main" id="{B197B0FC-92C5-4368-B070-BB3ACDEEE78C}"/>
                </a:ext>
              </a:extLst>
            </p:cNvPr>
            <p:cNvGrpSpPr/>
            <p:nvPr/>
          </p:nvGrpSpPr>
          <p:grpSpPr>
            <a:xfrm>
              <a:off x="3166405" y="3424930"/>
              <a:ext cx="1283960" cy="268674"/>
              <a:chOff x="845244" y="4655989"/>
              <a:chExt cx="1283960" cy="268674"/>
            </a:xfrm>
          </p:grpSpPr>
          <p:sp>
            <p:nvSpPr>
              <p:cNvPr id="163" name="Rectangle: Rounded Corners 162">
                <a:extLst>
                  <a:ext uri="{FF2B5EF4-FFF2-40B4-BE49-F238E27FC236}">
                    <a16:creationId xmlns:a16="http://schemas.microsoft.com/office/drawing/2014/main" id="{DDE7EC96-2B32-401F-BF1F-D5F9997E7B28}"/>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Rounded Corners 163">
                <a:extLst>
                  <a:ext uri="{FF2B5EF4-FFF2-40B4-BE49-F238E27FC236}">
                    <a16:creationId xmlns:a16="http://schemas.microsoft.com/office/drawing/2014/main" id="{7D5AABA0-CFDE-4C80-967C-2D19635B46B0}"/>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Rounded Corners 164">
                <a:extLst>
                  <a:ext uri="{FF2B5EF4-FFF2-40B4-BE49-F238E27FC236}">
                    <a16:creationId xmlns:a16="http://schemas.microsoft.com/office/drawing/2014/main" id="{057AD964-653D-4764-BD1D-D67A643A9E62}"/>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6A1284FB-4F0B-439B-8DF6-628B51EFD23D}"/>
                </a:ext>
              </a:extLst>
            </p:cNvPr>
            <p:cNvSpPr/>
            <p:nvPr/>
          </p:nvSpPr>
          <p:spPr>
            <a:xfrm rot="7639675">
              <a:off x="3657538" y="350231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01D24629-6591-4522-A480-8F3CB3A6C913}"/>
                </a:ext>
              </a:extLst>
            </p:cNvPr>
            <p:cNvSpPr/>
            <p:nvPr/>
          </p:nvSpPr>
          <p:spPr>
            <a:xfrm rot="7639675">
              <a:off x="3655989" y="37644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ylinder 147">
              <a:extLst>
                <a:ext uri="{FF2B5EF4-FFF2-40B4-BE49-F238E27FC236}">
                  <a16:creationId xmlns:a16="http://schemas.microsoft.com/office/drawing/2014/main" id="{0BA4B9D3-A60F-42D2-B61A-E4710F849D52}"/>
                </a:ext>
              </a:extLst>
            </p:cNvPr>
            <p:cNvSpPr/>
            <p:nvPr/>
          </p:nvSpPr>
          <p:spPr>
            <a:xfrm rot="7639675">
              <a:off x="4292294" y="33906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ylinder 125">
              <a:extLst>
                <a:ext uri="{FF2B5EF4-FFF2-40B4-BE49-F238E27FC236}">
                  <a16:creationId xmlns:a16="http://schemas.microsoft.com/office/drawing/2014/main" id="{00EE65D4-75BD-4EBD-B100-9882A912E06C}"/>
                </a:ext>
              </a:extLst>
            </p:cNvPr>
            <p:cNvSpPr/>
            <p:nvPr/>
          </p:nvSpPr>
          <p:spPr>
            <a:xfrm>
              <a:off x="3640362" y="359822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ylinder 126">
              <a:extLst>
                <a:ext uri="{FF2B5EF4-FFF2-40B4-BE49-F238E27FC236}">
                  <a16:creationId xmlns:a16="http://schemas.microsoft.com/office/drawing/2014/main" id="{7F780F7B-5E80-4397-B022-EF0FF46BB980}"/>
                </a:ext>
              </a:extLst>
            </p:cNvPr>
            <p:cNvSpPr/>
            <p:nvPr/>
          </p:nvSpPr>
          <p:spPr>
            <a:xfrm>
              <a:off x="4234291" y="325728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B2A31676-D101-43B3-9C37-81CB21268051}"/>
                </a:ext>
              </a:extLst>
            </p:cNvPr>
            <p:cNvSpPr/>
            <p:nvPr/>
          </p:nvSpPr>
          <p:spPr>
            <a:xfrm>
              <a:off x="3276471" y="3588112"/>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03FE29C0-75AB-44E9-9F9B-348767031460}"/>
                </a:ext>
              </a:extLst>
            </p:cNvPr>
            <p:cNvGrpSpPr/>
            <p:nvPr/>
          </p:nvGrpSpPr>
          <p:grpSpPr>
            <a:xfrm>
              <a:off x="3512080" y="3705359"/>
              <a:ext cx="1283960" cy="268674"/>
              <a:chOff x="845244" y="4655989"/>
              <a:chExt cx="1283960" cy="268674"/>
            </a:xfrm>
          </p:grpSpPr>
          <p:sp>
            <p:nvSpPr>
              <p:cNvPr id="158" name="Rectangle: Rounded Corners 157">
                <a:extLst>
                  <a:ext uri="{FF2B5EF4-FFF2-40B4-BE49-F238E27FC236}">
                    <a16:creationId xmlns:a16="http://schemas.microsoft.com/office/drawing/2014/main" id="{3DD560B5-4028-44CE-8973-F3CB8C045CF6}"/>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Rounded Corners 158">
                <a:extLst>
                  <a:ext uri="{FF2B5EF4-FFF2-40B4-BE49-F238E27FC236}">
                    <a16:creationId xmlns:a16="http://schemas.microsoft.com/office/drawing/2014/main" id="{746DDF3E-E086-42A6-A12D-937403123068}"/>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F3633798-F6DB-4448-B8B9-C4C4101B5F85}"/>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up 43">
            <a:extLst>
              <a:ext uri="{FF2B5EF4-FFF2-40B4-BE49-F238E27FC236}">
                <a16:creationId xmlns:a16="http://schemas.microsoft.com/office/drawing/2014/main" id="{8AA1A6EB-CB5E-46C5-ADF2-AAC573686C35}"/>
              </a:ext>
            </a:extLst>
          </p:cNvPr>
          <p:cNvGrpSpPr/>
          <p:nvPr/>
        </p:nvGrpSpPr>
        <p:grpSpPr>
          <a:xfrm>
            <a:off x="4034288" y="2639756"/>
            <a:ext cx="1923975" cy="1171913"/>
            <a:chOff x="-1273470" y="4337631"/>
            <a:chExt cx="1923975" cy="1171913"/>
          </a:xfrm>
        </p:grpSpPr>
        <p:sp>
          <p:nvSpPr>
            <p:cNvPr id="293" name="Cylinder 292">
              <a:extLst>
                <a:ext uri="{FF2B5EF4-FFF2-40B4-BE49-F238E27FC236}">
                  <a16:creationId xmlns:a16="http://schemas.microsoft.com/office/drawing/2014/main" id="{11844713-46BB-4D79-B474-3958595A1180}"/>
                </a:ext>
              </a:extLst>
            </p:cNvPr>
            <p:cNvSpPr/>
            <p:nvPr/>
          </p:nvSpPr>
          <p:spPr>
            <a:xfrm>
              <a:off x="-1215967" y="4893428"/>
              <a:ext cx="261448" cy="27020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4" name="Cylinder 293">
              <a:extLst>
                <a:ext uri="{FF2B5EF4-FFF2-40B4-BE49-F238E27FC236}">
                  <a16:creationId xmlns:a16="http://schemas.microsoft.com/office/drawing/2014/main" id="{7F846200-5526-4931-80D8-76958B73F72F}"/>
                </a:ext>
              </a:extLst>
            </p:cNvPr>
            <p:cNvSpPr/>
            <p:nvPr/>
          </p:nvSpPr>
          <p:spPr>
            <a:xfrm>
              <a:off x="-1273470" y="5134795"/>
              <a:ext cx="379842" cy="87567"/>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5" name="Cylinder 294">
              <a:extLst>
                <a:ext uri="{FF2B5EF4-FFF2-40B4-BE49-F238E27FC236}">
                  <a16:creationId xmlns:a16="http://schemas.microsoft.com/office/drawing/2014/main" id="{CBFE59DB-5ECB-4342-B7C9-574809C04FA6}"/>
                </a:ext>
              </a:extLst>
            </p:cNvPr>
            <p:cNvSpPr/>
            <p:nvPr/>
          </p:nvSpPr>
          <p:spPr>
            <a:xfrm>
              <a:off x="-1245549" y="5105956"/>
              <a:ext cx="324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296" name="Group 295">
              <a:extLst>
                <a:ext uri="{FF2B5EF4-FFF2-40B4-BE49-F238E27FC236}">
                  <a16:creationId xmlns:a16="http://schemas.microsoft.com/office/drawing/2014/main" id="{58F7D5A0-3ECE-45DA-BFD9-FD39AFD5970A}"/>
                </a:ext>
              </a:extLst>
            </p:cNvPr>
            <p:cNvGrpSpPr/>
            <p:nvPr/>
          </p:nvGrpSpPr>
          <p:grpSpPr>
            <a:xfrm>
              <a:off x="-1079095" y="4502084"/>
              <a:ext cx="1729600" cy="1007460"/>
              <a:chOff x="5231199" y="2153759"/>
              <a:chExt cx="1729600" cy="1007460"/>
            </a:xfrm>
          </p:grpSpPr>
          <p:cxnSp>
            <p:nvCxnSpPr>
              <p:cNvPr id="297" name="Straight Connector 296">
                <a:extLst>
                  <a:ext uri="{FF2B5EF4-FFF2-40B4-BE49-F238E27FC236}">
                    <a16:creationId xmlns:a16="http://schemas.microsoft.com/office/drawing/2014/main" id="{ED6CD59F-E536-49DF-9A5F-1E2DC1E50655}"/>
                  </a:ext>
                </a:extLst>
              </p:cNvPr>
              <p:cNvCxnSpPr>
                <a:cxnSpLocks/>
              </p:cNvCxnSpPr>
              <p:nvPr/>
            </p:nvCxnSpPr>
            <p:spPr>
              <a:xfrm>
                <a:off x="5295916" y="2916054"/>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65204F94-253E-413E-B792-A3AE85AFF6BB}"/>
                  </a:ext>
                </a:extLst>
              </p:cNvPr>
              <p:cNvCxnSpPr>
                <a:cxnSpLocks/>
              </p:cNvCxnSpPr>
              <p:nvPr/>
            </p:nvCxnSpPr>
            <p:spPr>
              <a:xfrm>
                <a:off x="5464821" y="3010019"/>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ECEF33E6-01C3-4726-AB01-D4E4C5A58512}"/>
                  </a:ext>
                </a:extLst>
              </p:cNvPr>
              <p:cNvCxnSpPr>
                <a:cxnSpLocks/>
              </p:cNvCxnSpPr>
              <p:nvPr/>
            </p:nvCxnSpPr>
            <p:spPr>
              <a:xfrm>
                <a:off x="6894740" y="2294793"/>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00" name="Group 299">
                <a:extLst>
                  <a:ext uri="{FF2B5EF4-FFF2-40B4-BE49-F238E27FC236}">
                    <a16:creationId xmlns:a16="http://schemas.microsoft.com/office/drawing/2014/main" id="{4FEE7C7C-4246-4DC1-9DA0-F2092621DF8F}"/>
                  </a:ext>
                </a:extLst>
              </p:cNvPr>
              <p:cNvGrpSpPr/>
              <p:nvPr/>
            </p:nvGrpSpPr>
            <p:grpSpPr>
              <a:xfrm>
                <a:off x="5231200" y="2184638"/>
                <a:ext cx="1729599" cy="821204"/>
                <a:chOff x="4334008" y="2743426"/>
                <a:chExt cx="1729599" cy="821204"/>
              </a:xfrm>
            </p:grpSpPr>
            <p:sp>
              <p:nvSpPr>
                <p:cNvPr id="315" name="Parallelogram 314">
                  <a:extLst>
                    <a:ext uri="{FF2B5EF4-FFF2-40B4-BE49-F238E27FC236}">
                      <a16:creationId xmlns:a16="http://schemas.microsoft.com/office/drawing/2014/main" id="{3FE4F533-34E3-42A2-9226-3B7250A0FC95}"/>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6" name="Arrow: Chevron 315">
                  <a:extLst>
                    <a:ext uri="{FF2B5EF4-FFF2-40B4-BE49-F238E27FC236}">
                      <a16:creationId xmlns:a16="http://schemas.microsoft.com/office/drawing/2014/main" id="{5F69771F-2456-4621-8C20-70F43E6467A6}"/>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7" name="Arrow: Chevron 316">
                  <a:extLst>
                    <a:ext uri="{FF2B5EF4-FFF2-40B4-BE49-F238E27FC236}">
                      <a16:creationId xmlns:a16="http://schemas.microsoft.com/office/drawing/2014/main" id="{3050CD7B-D828-4C82-8F4D-55FD274DAE9A}"/>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8" name="Arrow: Chevron 317">
                  <a:extLst>
                    <a:ext uri="{FF2B5EF4-FFF2-40B4-BE49-F238E27FC236}">
                      <a16:creationId xmlns:a16="http://schemas.microsoft.com/office/drawing/2014/main" id="{C770BB80-6A7A-47DA-9176-9D760C674A83}"/>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9" name="Arrow: Chevron 318">
                  <a:extLst>
                    <a:ext uri="{FF2B5EF4-FFF2-40B4-BE49-F238E27FC236}">
                      <a16:creationId xmlns:a16="http://schemas.microsoft.com/office/drawing/2014/main" id="{E4C3D33A-F4C9-464E-BF5B-86FD5104E100}"/>
                    </a:ext>
                  </a:extLst>
                </p:cNvPr>
                <p:cNvSpPr/>
                <p:nvPr/>
              </p:nvSpPr>
              <p:spPr>
                <a:xfrm rot="7822729">
                  <a:off x="5116460" y="304637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0" name="Arrow: Chevron 319">
                  <a:extLst>
                    <a:ext uri="{FF2B5EF4-FFF2-40B4-BE49-F238E27FC236}">
                      <a16:creationId xmlns:a16="http://schemas.microsoft.com/office/drawing/2014/main" id="{C8B1A803-9F75-4E5C-BBAB-EDF2A8C3A4AD}"/>
                    </a:ext>
                  </a:extLst>
                </p:cNvPr>
                <p:cNvSpPr/>
                <p:nvPr/>
              </p:nvSpPr>
              <p:spPr>
                <a:xfrm rot="7822729">
                  <a:off x="4911053" y="315156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1" name="Arrow: Chevron 320">
                  <a:extLst>
                    <a:ext uri="{FF2B5EF4-FFF2-40B4-BE49-F238E27FC236}">
                      <a16:creationId xmlns:a16="http://schemas.microsoft.com/office/drawing/2014/main" id="{E2DFAC1D-E2B5-4EEE-A510-361A17B7864D}"/>
                    </a:ext>
                  </a:extLst>
                </p:cNvPr>
                <p:cNvSpPr/>
                <p:nvPr/>
              </p:nvSpPr>
              <p:spPr>
                <a:xfrm rot="7822729">
                  <a:off x="4721246" y="324814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2" name="Arrow: Chevron 321">
                  <a:extLst>
                    <a:ext uri="{FF2B5EF4-FFF2-40B4-BE49-F238E27FC236}">
                      <a16:creationId xmlns:a16="http://schemas.microsoft.com/office/drawing/2014/main" id="{C028BDC1-7292-4C83-876D-312628BEF99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grpSp>
            <p:nvGrpSpPr>
              <p:cNvPr id="301" name="Group 300">
                <a:extLst>
                  <a:ext uri="{FF2B5EF4-FFF2-40B4-BE49-F238E27FC236}">
                    <a16:creationId xmlns:a16="http://schemas.microsoft.com/office/drawing/2014/main" id="{F72E2351-D0FF-4800-B0DE-BFA4E261213C}"/>
                  </a:ext>
                </a:extLst>
              </p:cNvPr>
              <p:cNvGrpSpPr/>
              <p:nvPr/>
            </p:nvGrpSpPr>
            <p:grpSpPr>
              <a:xfrm>
                <a:off x="5231199" y="2153759"/>
                <a:ext cx="1729599" cy="821204"/>
                <a:chOff x="4334008" y="2743426"/>
                <a:chExt cx="1729599" cy="821204"/>
              </a:xfrm>
            </p:grpSpPr>
            <p:sp>
              <p:nvSpPr>
                <p:cNvPr id="307" name="Parallelogram 306">
                  <a:extLst>
                    <a:ext uri="{FF2B5EF4-FFF2-40B4-BE49-F238E27FC236}">
                      <a16:creationId xmlns:a16="http://schemas.microsoft.com/office/drawing/2014/main" id="{599E3BAB-7FE4-4FAF-86DF-906F1D0735DD}"/>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Arrow: Chevron 307">
                  <a:extLst>
                    <a:ext uri="{FF2B5EF4-FFF2-40B4-BE49-F238E27FC236}">
                      <a16:creationId xmlns:a16="http://schemas.microsoft.com/office/drawing/2014/main" id="{C70D5E1A-94B6-46BF-96A8-8E038F9EEC54}"/>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09" name="Arrow: Chevron 308">
                  <a:extLst>
                    <a:ext uri="{FF2B5EF4-FFF2-40B4-BE49-F238E27FC236}">
                      <a16:creationId xmlns:a16="http://schemas.microsoft.com/office/drawing/2014/main" id="{A4ABC50E-D521-4085-8A3F-96D0D29B7CC9}"/>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0" name="Arrow: Chevron 309">
                  <a:extLst>
                    <a:ext uri="{FF2B5EF4-FFF2-40B4-BE49-F238E27FC236}">
                      <a16:creationId xmlns:a16="http://schemas.microsoft.com/office/drawing/2014/main" id="{F57A724D-A1A0-4B6E-B995-492A4BFA425B}"/>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1" name="Arrow: Chevron 310">
                  <a:extLst>
                    <a:ext uri="{FF2B5EF4-FFF2-40B4-BE49-F238E27FC236}">
                      <a16:creationId xmlns:a16="http://schemas.microsoft.com/office/drawing/2014/main" id="{63F403E1-6B81-428B-AFD1-FC913880256A}"/>
                    </a:ext>
                  </a:extLst>
                </p:cNvPr>
                <p:cNvSpPr/>
                <p:nvPr/>
              </p:nvSpPr>
              <p:spPr>
                <a:xfrm rot="7822729">
                  <a:off x="5116460" y="304455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2" name="Arrow: Chevron 311">
                  <a:extLst>
                    <a:ext uri="{FF2B5EF4-FFF2-40B4-BE49-F238E27FC236}">
                      <a16:creationId xmlns:a16="http://schemas.microsoft.com/office/drawing/2014/main" id="{01C296AE-6C19-4A0B-935C-5BEF7C6CBB57}"/>
                    </a:ext>
                  </a:extLst>
                </p:cNvPr>
                <p:cNvSpPr/>
                <p:nvPr/>
              </p:nvSpPr>
              <p:spPr>
                <a:xfrm rot="7822729">
                  <a:off x="4911053" y="314612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3" name="Arrow: Chevron 312">
                  <a:extLst>
                    <a:ext uri="{FF2B5EF4-FFF2-40B4-BE49-F238E27FC236}">
                      <a16:creationId xmlns:a16="http://schemas.microsoft.com/office/drawing/2014/main" id="{8451DEC5-7696-4190-BA6B-A0EDBA4263DA}"/>
                    </a:ext>
                  </a:extLst>
                </p:cNvPr>
                <p:cNvSpPr/>
                <p:nvPr/>
              </p:nvSpPr>
              <p:spPr>
                <a:xfrm rot="7822729">
                  <a:off x="4721246" y="324270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4" name="Arrow: Chevron 313">
                  <a:extLst>
                    <a:ext uri="{FF2B5EF4-FFF2-40B4-BE49-F238E27FC236}">
                      <a16:creationId xmlns:a16="http://schemas.microsoft.com/office/drawing/2014/main" id="{4607B566-7355-4096-B659-7071B4AF3D2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sp>
            <p:nvSpPr>
              <p:cNvPr id="302" name="Oval 301">
                <a:extLst>
                  <a:ext uri="{FF2B5EF4-FFF2-40B4-BE49-F238E27FC236}">
                    <a16:creationId xmlns:a16="http://schemas.microsoft.com/office/drawing/2014/main" id="{21009F5C-F462-426B-AB21-5AF2C83C6F3B}"/>
                  </a:ext>
                </a:extLst>
              </p:cNvPr>
              <p:cNvSpPr/>
              <p:nvPr/>
            </p:nvSpPr>
            <p:spPr>
              <a:xfrm>
                <a:off x="6876740" y="226339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C7C95DF4-5038-4680-9089-0122A318C37D}"/>
                  </a:ext>
                </a:extLst>
              </p:cNvPr>
              <p:cNvSpPr/>
              <p:nvPr/>
            </p:nvSpPr>
            <p:spPr>
              <a:xfrm>
                <a:off x="5445170" y="297695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304" name="Oval 303">
                <a:extLst>
                  <a:ext uri="{FF2B5EF4-FFF2-40B4-BE49-F238E27FC236}">
                    <a16:creationId xmlns:a16="http://schemas.microsoft.com/office/drawing/2014/main" id="{37A59B77-7E48-4B59-B6D3-598FFEEDB76D}"/>
                  </a:ext>
                </a:extLst>
              </p:cNvPr>
              <p:cNvSpPr/>
              <p:nvPr/>
            </p:nvSpPr>
            <p:spPr>
              <a:xfrm>
                <a:off x="5276265" y="2883245"/>
                <a:ext cx="36000" cy="360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06" name="Straight Connector 305">
                <a:extLst>
                  <a:ext uri="{FF2B5EF4-FFF2-40B4-BE49-F238E27FC236}">
                    <a16:creationId xmlns:a16="http://schemas.microsoft.com/office/drawing/2014/main" id="{3DBDD0AA-C708-474E-AB26-7C7A061FAA8D}"/>
                  </a:ext>
                </a:extLst>
              </p:cNvPr>
              <p:cNvCxnSpPr>
                <a:cxnSpLocks/>
              </p:cNvCxnSpPr>
              <p:nvPr/>
            </p:nvCxnSpPr>
            <p:spPr>
              <a:xfrm>
                <a:off x="5324647" y="2896701"/>
                <a:ext cx="118839" cy="70973"/>
              </a:xfrm>
              <a:prstGeom prst="line">
                <a:avLst/>
              </a:prstGeom>
              <a:ln w="6350">
                <a:solidFill>
                  <a:srgbClr val="999999"/>
                </a:solidFill>
              </a:ln>
            </p:spPr>
            <p:style>
              <a:lnRef idx="2">
                <a:schemeClr val="accent1"/>
              </a:lnRef>
              <a:fillRef idx="0">
                <a:schemeClr val="accent1"/>
              </a:fillRef>
              <a:effectRef idx="1">
                <a:schemeClr val="accent1"/>
              </a:effectRef>
              <a:fontRef idx="minor">
                <a:schemeClr val="tx1"/>
              </a:fontRef>
            </p:style>
          </p:cxnSp>
        </p:grpSp>
        <p:sp>
          <p:nvSpPr>
            <p:cNvPr id="323" name="Rectangle 322">
              <a:extLst>
                <a:ext uri="{FF2B5EF4-FFF2-40B4-BE49-F238E27FC236}">
                  <a16:creationId xmlns:a16="http://schemas.microsoft.com/office/drawing/2014/main" id="{566BCA7B-9959-42FD-8481-418F0FA8207C}"/>
                </a:ext>
              </a:extLst>
            </p:cNvPr>
            <p:cNvSpPr/>
            <p:nvPr/>
          </p:nvSpPr>
          <p:spPr>
            <a:xfrm rot="10800000">
              <a:off x="-592195" y="4853879"/>
              <a:ext cx="142884" cy="78966"/>
            </a:xfrm>
            <a:prstGeom prst="rect">
              <a:avLst/>
            </a:prstGeom>
            <a:solidFill>
              <a:schemeClr val="tx1">
                <a:lumMod val="65000"/>
                <a:lumOff val="35000"/>
              </a:schemeClr>
            </a:solidFill>
            <a:ln>
              <a:noFill/>
            </a:ln>
            <a:scene3d>
              <a:camera prst="orthographicFront">
                <a:rot lat="600000" lon="600000" rev="0"/>
              </a:camera>
              <a:lightRig rig="threePt" dir="t"/>
            </a:scene3d>
            <a:sp3d>
              <a:bevelT w="25400" h="254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CA5AC56A-A73E-45F0-BC47-7F6F6980B457}"/>
                </a:ext>
              </a:extLst>
            </p:cNvPr>
            <p:cNvSpPr/>
            <p:nvPr/>
          </p:nvSpPr>
          <p:spPr>
            <a:xfrm rot="10800000">
              <a:off x="-608890" y="4895835"/>
              <a:ext cx="208988" cy="45719"/>
            </a:xfrm>
            <a:prstGeom prst="rect">
              <a:avLst/>
            </a:prstGeom>
            <a:solidFill>
              <a:schemeClr val="tx1">
                <a:lumMod val="65000"/>
                <a:lumOff val="35000"/>
              </a:schemeClr>
            </a:solidFill>
            <a:ln>
              <a:noFill/>
            </a:ln>
            <a:scene3d>
              <a:camera prst="orthographicFront">
                <a:rot lat="600000" lon="600000" rev="0"/>
              </a:camera>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5" name="Partial Circle 324">
              <a:extLst>
                <a:ext uri="{FF2B5EF4-FFF2-40B4-BE49-F238E27FC236}">
                  <a16:creationId xmlns:a16="http://schemas.microsoft.com/office/drawing/2014/main" id="{A4C0DB60-4E18-4BDB-A01E-C498BFB9DFC9}"/>
                </a:ext>
              </a:extLst>
            </p:cNvPr>
            <p:cNvSpPr/>
            <p:nvPr/>
          </p:nvSpPr>
          <p:spPr>
            <a:xfrm rot="10800000">
              <a:off x="-555179" y="4796359"/>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6" name="Partial Circle 325">
              <a:extLst>
                <a:ext uri="{FF2B5EF4-FFF2-40B4-BE49-F238E27FC236}">
                  <a16:creationId xmlns:a16="http://schemas.microsoft.com/office/drawing/2014/main" id="{4E44C8EC-E88E-4DDE-A471-68EBF6607FFC}"/>
                </a:ext>
              </a:extLst>
            </p:cNvPr>
            <p:cNvSpPr/>
            <p:nvPr/>
          </p:nvSpPr>
          <p:spPr>
            <a:xfrm rot="10800000" flipH="1">
              <a:off x="-608394" y="4792121"/>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8" name="Cylinder 327">
              <a:extLst>
                <a:ext uri="{FF2B5EF4-FFF2-40B4-BE49-F238E27FC236}">
                  <a16:creationId xmlns:a16="http://schemas.microsoft.com/office/drawing/2014/main" id="{1C31BF6F-7CC4-48B8-9A36-6DCEEACD0C1E}"/>
                </a:ext>
              </a:extLst>
            </p:cNvPr>
            <p:cNvSpPr/>
            <p:nvPr/>
          </p:nvSpPr>
          <p:spPr>
            <a:xfrm rot="8360126">
              <a:off x="-822068" y="4337631"/>
              <a:ext cx="125186"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9" name="Cylinder 328">
              <a:extLst>
                <a:ext uri="{FF2B5EF4-FFF2-40B4-BE49-F238E27FC236}">
                  <a16:creationId xmlns:a16="http://schemas.microsoft.com/office/drawing/2014/main" id="{F6B196BE-0369-459D-B753-8EFCF9DB217B}"/>
                </a:ext>
              </a:extLst>
            </p:cNvPr>
            <p:cNvSpPr/>
            <p:nvPr/>
          </p:nvSpPr>
          <p:spPr>
            <a:xfrm rot="1743184">
              <a:off x="-1039672" y="4385993"/>
              <a:ext cx="125186" cy="51234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0" name="Cylinder 329">
              <a:extLst>
                <a:ext uri="{FF2B5EF4-FFF2-40B4-BE49-F238E27FC236}">
                  <a16:creationId xmlns:a16="http://schemas.microsoft.com/office/drawing/2014/main" id="{1E59349D-9F46-4878-80EF-9058FEA605D3}"/>
                </a:ext>
              </a:extLst>
            </p:cNvPr>
            <p:cNvSpPr/>
            <p:nvPr/>
          </p:nvSpPr>
          <p:spPr>
            <a:xfrm rot="3596905">
              <a:off x="-1128209" y="4674583"/>
              <a:ext cx="162530" cy="34233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1" name="Parallelogram 330">
              <a:extLst>
                <a:ext uri="{FF2B5EF4-FFF2-40B4-BE49-F238E27FC236}">
                  <a16:creationId xmlns:a16="http://schemas.microsoft.com/office/drawing/2014/main" id="{A9649F15-76BB-40A5-B73E-073C5C9F791F}"/>
                </a:ext>
              </a:extLst>
            </p:cNvPr>
            <p:cNvSpPr/>
            <p:nvPr/>
          </p:nvSpPr>
          <p:spPr>
            <a:xfrm>
              <a:off x="-1215967" y="4829014"/>
              <a:ext cx="322498" cy="134832"/>
            </a:xfrm>
            <a:prstGeom prst="parallelogram">
              <a:avLst>
                <a:gd name="adj" fmla="val 48211"/>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2" name="Parallelogram 331">
              <a:extLst>
                <a:ext uri="{FF2B5EF4-FFF2-40B4-BE49-F238E27FC236}">
                  <a16:creationId xmlns:a16="http://schemas.microsoft.com/office/drawing/2014/main" id="{F2082264-1D55-4CBF-AD43-BF3CB60F1328}"/>
                </a:ext>
              </a:extLst>
            </p:cNvPr>
            <p:cNvSpPr/>
            <p:nvPr/>
          </p:nvSpPr>
          <p:spPr>
            <a:xfrm>
              <a:off x="-1215967" y="4896504"/>
              <a:ext cx="183706" cy="67342"/>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3" name="Cylinder 332">
              <a:extLst>
                <a:ext uri="{FF2B5EF4-FFF2-40B4-BE49-F238E27FC236}">
                  <a16:creationId xmlns:a16="http://schemas.microsoft.com/office/drawing/2014/main" id="{B38EB687-7B8D-4915-9EF0-101011D17A62}"/>
                </a:ext>
              </a:extLst>
            </p:cNvPr>
            <p:cNvSpPr/>
            <p:nvPr/>
          </p:nvSpPr>
          <p:spPr>
            <a:xfrm>
              <a:off x="-1227549" y="5069416"/>
              <a:ext cx="288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4" name="Cylinder 333">
              <a:extLst>
                <a:ext uri="{FF2B5EF4-FFF2-40B4-BE49-F238E27FC236}">
                  <a16:creationId xmlns:a16="http://schemas.microsoft.com/office/drawing/2014/main" id="{92E64086-A7F1-4370-BC1D-DACC2B20FFDA}"/>
                </a:ext>
              </a:extLst>
            </p:cNvPr>
            <p:cNvSpPr/>
            <p:nvPr/>
          </p:nvSpPr>
          <p:spPr>
            <a:xfrm rot="8360126">
              <a:off x="-670011" y="4498410"/>
              <a:ext cx="98663"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5" name="Chord 334">
              <a:extLst>
                <a:ext uri="{FF2B5EF4-FFF2-40B4-BE49-F238E27FC236}">
                  <a16:creationId xmlns:a16="http://schemas.microsoft.com/office/drawing/2014/main" id="{86095213-DE2E-4091-BEC0-464EBD1E2E13}"/>
                </a:ext>
              </a:extLst>
            </p:cNvPr>
            <p:cNvSpPr/>
            <p:nvPr/>
          </p:nvSpPr>
          <p:spPr>
            <a:xfrm>
              <a:off x="-608514" y="4717378"/>
              <a:ext cx="159203" cy="112654"/>
            </a:xfrm>
            <a:prstGeom prst="chord">
              <a:avLst>
                <a:gd name="adj1" fmla="val 8413946"/>
                <a:gd name="adj2" fmla="val 24959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6" name="Cylinder 335">
              <a:extLst>
                <a:ext uri="{FF2B5EF4-FFF2-40B4-BE49-F238E27FC236}">
                  <a16:creationId xmlns:a16="http://schemas.microsoft.com/office/drawing/2014/main" id="{69BE9CFF-05F2-470A-BB76-2FC5D7D7E3D8}"/>
                </a:ext>
              </a:extLst>
            </p:cNvPr>
            <p:cNvSpPr/>
            <p:nvPr/>
          </p:nvSpPr>
          <p:spPr>
            <a:xfrm>
              <a:off x="-577403" y="4770898"/>
              <a:ext cx="109748" cy="112654"/>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46" name="Straight Connector 345">
              <a:extLst>
                <a:ext uri="{FF2B5EF4-FFF2-40B4-BE49-F238E27FC236}">
                  <a16:creationId xmlns:a16="http://schemas.microsoft.com/office/drawing/2014/main" id="{C7716403-C6B7-427A-9CD1-67659F8EAAF9}"/>
                </a:ext>
              </a:extLst>
            </p:cNvPr>
            <p:cNvCxnSpPr>
              <a:cxnSpLocks/>
            </p:cNvCxnSpPr>
            <p:nvPr/>
          </p:nvCxnSpPr>
          <p:spPr>
            <a:xfrm flipH="1">
              <a:off x="-1112544" y="4484497"/>
              <a:ext cx="163728" cy="291448"/>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7" name="Parallelogram 346">
              <a:extLst>
                <a:ext uri="{FF2B5EF4-FFF2-40B4-BE49-F238E27FC236}">
                  <a16:creationId xmlns:a16="http://schemas.microsoft.com/office/drawing/2014/main" id="{D88813D5-5E05-4763-920B-8A83B17BB541}"/>
                </a:ext>
              </a:extLst>
            </p:cNvPr>
            <p:cNvSpPr/>
            <p:nvPr/>
          </p:nvSpPr>
          <p:spPr>
            <a:xfrm rot="2906364">
              <a:off x="-699031" y="4656677"/>
              <a:ext cx="214408" cy="85976"/>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Oval 347">
              <a:extLst>
                <a:ext uri="{FF2B5EF4-FFF2-40B4-BE49-F238E27FC236}">
                  <a16:creationId xmlns:a16="http://schemas.microsoft.com/office/drawing/2014/main" id="{507A4BB3-86E6-43F9-ADAD-AD4B322FE52A}"/>
                </a:ext>
              </a:extLst>
            </p:cNvPr>
            <p:cNvSpPr/>
            <p:nvPr/>
          </p:nvSpPr>
          <p:spPr>
            <a:xfrm rot="20974978">
              <a:off x="-578280" y="4758063"/>
              <a:ext cx="117429" cy="71839"/>
            </a:xfrm>
            <a:prstGeom prst="ellipse">
              <a:avLst/>
            </a:prstGeom>
            <a:gradFill flip="none" rotWithShape="1">
              <a:gsLst>
                <a:gs pos="52000">
                  <a:srgbClr val="D75717"/>
                </a:gs>
                <a:gs pos="18000">
                  <a:schemeClr val="accent2">
                    <a:lumMod val="75000"/>
                  </a:schemeClr>
                </a:gs>
              </a:gsLst>
              <a:lin ang="2700000" scaled="1"/>
              <a:tileRect/>
            </a:gradFill>
            <a:ln w="31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Oval 351">
              <a:extLst>
                <a:ext uri="{FF2B5EF4-FFF2-40B4-BE49-F238E27FC236}">
                  <a16:creationId xmlns:a16="http://schemas.microsoft.com/office/drawing/2014/main" id="{A3656600-A3C2-4829-BFCC-8B035B6D2074}"/>
                </a:ext>
              </a:extLst>
            </p:cNvPr>
            <p:cNvSpPr/>
            <p:nvPr/>
          </p:nvSpPr>
          <p:spPr>
            <a:xfrm rot="18397400">
              <a:off x="-988944" y="4423154"/>
              <a:ext cx="196871" cy="126136"/>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3" name="Oval 352">
              <a:extLst>
                <a:ext uri="{FF2B5EF4-FFF2-40B4-BE49-F238E27FC236}">
                  <a16:creationId xmlns:a16="http://schemas.microsoft.com/office/drawing/2014/main" id="{F891FE0D-FA72-49A7-BC55-3CE9734C1594}"/>
                </a:ext>
              </a:extLst>
            </p:cNvPr>
            <p:cNvSpPr/>
            <p:nvPr/>
          </p:nvSpPr>
          <p:spPr>
            <a:xfrm rot="1972884">
              <a:off x="-876797" y="4388664"/>
              <a:ext cx="70916" cy="85360"/>
            </a:xfrm>
            <a:prstGeom prst="ellipse">
              <a:avLst/>
            </a:prstGeom>
            <a:pattFill prst="wdDnDiag">
              <a:fgClr>
                <a:schemeClr val="bg1">
                  <a:lumMod val="85000"/>
                </a:schemeClr>
              </a:fgClr>
              <a:bgClr>
                <a:schemeClr val="bg1"/>
              </a:bgClr>
            </a:patt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2" name="Oval 371">
              <a:extLst>
                <a:ext uri="{FF2B5EF4-FFF2-40B4-BE49-F238E27FC236}">
                  <a16:creationId xmlns:a16="http://schemas.microsoft.com/office/drawing/2014/main" id="{C0129CCC-408A-4E5D-984B-0DCFBF3FE2EA}"/>
                </a:ext>
              </a:extLst>
            </p:cNvPr>
            <p:cNvSpPr/>
            <p:nvPr/>
          </p:nvSpPr>
          <p:spPr>
            <a:xfrm rot="18397400">
              <a:off x="-1086539" y="4726246"/>
              <a:ext cx="196871" cy="175120"/>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522B9B1C-3D67-4254-9B65-268B442B4693}"/>
                </a:ext>
              </a:extLst>
            </p:cNvPr>
            <p:cNvSpPr/>
            <p:nvPr/>
          </p:nvSpPr>
          <p:spPr>
            <a:xfrm rot="16200000">
              <a:off x="-1183678" y="4835650"/>
              <a:ext cx="196871" cy="261448"/>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6" name="Straight Connector 375">
              <a:extLst>
                <a:ext uri="{FF2B5EF4-FFF2-40B4-BE49-F238E27FC236}">
                  <a16:creationId xmlns:a16="http://schemas.microsoft.com/office/drawing/2014/main" id="{98304A94-C835-48F8-AB19-EB0F9300B389}"/>
                </a:ext>
              </a:extLst>
            </p:cNvPr>
            <p:cNvCxnSpPr>
              <a:cxnSpLocks/>
            </p:cNvCxnSpPr>
            <p:nvPr/>
          </p:nvCxnSpPr>
          <p:spPr>
            <a:xfrm>
              <a:off x="-1202350" y="4893690"/>
              <a:ext cx="0" cy="180000"/>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7" name="Oval 376">
              <a:extLst>
                <a:ext uri="{FF2B5EF4-FFF2-40B4-BE49-F238E27FC236}">
                  <a16:creationId xmlns:a16="http://schemas.microsoft.com/office/drawing/2014/main" id="{5C553FD1-2125-4BD9-8B27-BE1E4F4A9B68}"/>
                </a:ext>
              </a:extLst>
            </p:cNvPr>
            <p:cNvSpPr/>
            <p:nvPr/>
          </p:nvSpPr>
          <p:spPr>
            <a:xfrm>
              <a:off x="-1227550" y="5058424"/>
              <a:ext cx="288000" cy="55471"/>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8" name="Straight Connector 377">
              <a:extLst>
                <a:ext uri="{FF2B5EF4-FFF2-40B4-BE49-F238E27FC236}">
                  <a16:creationId xmlns:a16="http://schemas.microsoft.com/office/drawing/2014/main" id="{1BA85C83-0C36-44FF-8035-11945722E054}"/>
                </a:ext>
              </a:extLst>
            </p:cNvPr>
            <p:cNvCxnSpPr>
              <a:cxnSpLocks/>
            </p:cNvCxnSpPr>
            <p:nvPr/>
          </p:nvCxnSpPr>
          <p:spPr>
            <a:xfrm flipH="1">
              <a:off x="-1022860" y="4756526"/>
              <a:ext cx="57780" cy="102423"/>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5513924E-73BE-474D-AF04-E3B942B6167F}"/>
                </a:ext>
              </a:extLst>
            </p:cNvPr>
            <p:cNvCxnSpPr>
              <a:cxnSpLocks/>
            </p:cNvCxnSpPr>
            <p:nvPr/>
          </p:nvCxnSpPr>
          <p:spPr>
            <a:xfrm flipH="1">
              <a:off x="-732879" y="4643278"/>
              <a:ext cx="1259114" cy="6223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1CBDF131-E92B-67BF-DA38-F5F840B591A3}"/>
              </a:ext>
            </a:extLst>
          </p:cNvPr>
          <p:cNvSpPr/>
          <p:nvPr/>
        </p:nvSpPr>
        <p:spPr>
          <a:xfrm>
            <a:off x="6478190" y="3081004"/>
            <a:ext cx="548318"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A3591F7-BB23-C312-6E6A-0E0F44080454}"/>
              </a:ext>
            </a:extLst>
          </p:cNvPr>
          <p:cNvSpPr/>
          <p:nvPr/>
        </p:nvSpPr>
        <p:spPr>
          <a:xfrm>
            <a:off x="5966273" y="3034450"/>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3E9FC28-1F8A-5693-E113-75A38D946156}"/>
              </a:ext>
            </a:extLst>
          </p:cNvPr>
          <p:cNvSpPr/>
          <p:nvPr/>
        </p:nvSpPr>
        <p:spPr>
          <a:xfrm>
            <a:off x="6263901" y="2703135"/>
            <a:ext cx="541598"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2BD98A0-6926-F7BB-6645-1A77F061DCF2}"/>
              </a:ext>
            </a:extLst>
          </p:cNvPr>
          <p:cNvSpPr/>
          <p:nvPr/>
        </p:nvSpPr>
        <p:spPr>
          <a:xfrm>
            <a:off x="6145655" y="3049980"/>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3FFF7712-264F-D631-F991-2BE48EA83D25}"/>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9989C638-C400-8AE2-7DA4-9274247D215D}"/>
              </a:ext>
            </a:extLst>
          </p:cNvPr>
          <p:cNvGrpSpPr/>
          <p:nvPr/>
        </p:nvGrpSpPr>
        <p:grpSpPr>
          <a:xfrm>
            <a:off x="6220064" y="3108277"/>
            <a:ext cx="143228" cy="263234"/>
            <a:chOff x="8633226" y="465774"/>
            <a:chExt cx="143228" cy="263234"/>
          </a:xfrm>
          <a:scene3d>
            <a:camera prst="orthographicFront">
              <a:rot lat="1200000" lon="3600000" rev="0"/>
            </a:camera>
            <a:lightRig rig="threePt" dir="t"/>
          </a:scene3d>
        </p:grpSpPr>
        <p:grpSp>
          <p:nvGrpSpPr>
            <p:cNvPr id="79" name="Group 78">
              <a:extLst>
                <a:ext uri="{FF2B5EF4-FFF2-40B4-BE49-F238E27FC236}">
                  <a16:creationId xmlns:a16="http://schemas.microsoft.com/office/drawing/2014/main" id="{DC5E4E1D-A79D-75BA-D933-EA324478A846}"/>
                </a:ext>
              </a:extLst>
            </p:cNvPr>
            <p:cNvGrpSpPr/>
            <p:nvPr/>
          </p:nvGrpSpPr>
          <p:grpSpPr>
            <a:xfrm>
              <a:off x="8633226" y="465774"/>
              <a:ext cx="143228" cy="263234"/>
              <a:chOff x="8633226" y="465774"/>
              <a:chExt cx="143228" cy="263234"/>
            </a:xfrm>
          </p:grpSpPr>
          <p:sp>
            <p:nvSpPr>
              <p:cNvPr id="49" name="Oval 48">
                <a:extLst>
                  <a:ext uri="{FF2B5EF4-FFF2-40B4-BE49-F238E27FC236}">
                    <a16:creationId xmlns:a16="http://schemas.microsoft.com/office/drawing/2014/main" id="{48C03AC4-6788-020D-96CA-D2ADBFBFF2C7}"/>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C6A35648-8790-8562-223D-DE25559255C1}"/>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0F7E5584-94A9-8A29-AC18-40101445E8CC}"/>
                  </a:ext>
                </a:extLst>
              </p:cNvPr>
              <p:cNvGrpSpPr/>
              <p:nvPr/>
            </p:nvGrpSpPr>
            <p:grpSpPr>
              <a:xfrm>
                <a:off x="8633226" y="602580"/>
                <a:ext cx="141129" cy="126428"/>
                <a:chOff x="8633226" y="602580"/>
                <a:chExt cx="141129" cy="126428"/>
              </a:xfrm>
              <a:solidFill>
                <a:schemeClr val="bg1">
                  <a:lumMod val="95000"/>
                </a:schemeClr>
              </a:solidFill>
            </p:grpSpPr>
            <p:sp>
              <p:nvSpPr>
                <p:cNvPr id="56" name="Oval 55">
                  <a:extLst>
                    <a:ext uri="{FF2B5EF4-FFF2-40B4-BE49-F238E27FC236}">
                      <a16:creationId xmlns:a16="http://schemas.microsoft.com/office/drawing/2014/main" id="{4C8379B1-B986-FAC3-3E68-790061059C49}"/>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39A8767-C894-D584-F394-DA302CB1F0C8}"/>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40099233-BC1E-9EFE-F040-1A4E21887B8E}"/>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F4B5F68-BF8A-21ED-1477-BBDADDB72D7D}"/>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B7ECAFB4-FBB8-A6D6-53D8-8F311AA63620}"/>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C2BCE51A-7B6F-047B-142E-973AC518D341}"/>
                  </a:ext>
                </a:extLst>
              </p:cNvPr>
              <p:cNvGrpSpPr/>
              <p:nvPr/>
            </p:nvGrpSpPr>
            <p:grpSpPr>
              <a:xfrm flipH="1">
                <a:off x="8635325" y="599671"/>
                <a:ext cx="141129" cy="126428"/>
                <a:chOff x="8633226" y="602580"/>
                <a:chExt cx="141129" cy="126428"/>
              </a:xfrm>
              <a:solidFill>
                <a:schemeClr val="bg1">
                  <a:lumMod val="95000"/>
                </a:schemeClr>
              </a:solidFill>
            </p:grpSpPr>
            <p:sp>
              <p:nvSpPr>
                <p:cNvPr id="70" name="Oval 69">
                  <a:extLst>
                    <a:ext uri="{FF2B5EF4-FFF2-40B4-BE49-F238E27FC236}">
                      <a16:creationId xmlns:a16="http://schemas.microsoft.com/office/drawing/2014/main" id="{D6242F89-218A-D300-E2E8-460227D0466F}"/>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9018989-29A1-8C79-8E3F-B9980E20AAA0}"/>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0441B1A0-B38D-ECAB-FA26-3F356CA30D1B}"/>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B15DACF3-380A-3032-C9B9-159F17A29166}"/>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8D8805FF-3407-4449-EC41-C46E7F6FC006}"/>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1" name="Oval 50">
              <a:extLst>
                <a:ext uri="{FF2B5EF4-FFF2-40B4-BE49-F238E27FC236}">
                  <a16:creationId xmlns:a16="http://schemas.microsoft.com/office/drawing/2014/main" id="{665D77B5-D7AE-0C31-735D-69680F185CE0}"/>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FF60844-3678-1959-9488-264128026B25}"/>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4FF8AA5D-47DA-55F8-7B03-49B7C465F304}"/>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90" name="Group 89">
              <a:extLst>
                <a:ext uri="{FF2B5EF4-FFF2-40B4-BE49-F238E27FC236}">
                  <a16:creationId xmlns:a16="http://schemas.microsoft.com/office/drawing/2014/main" id="{B929713F-BFCE-B389-D7C1-8ECC42DBC017}"/>
                </a:ext>
              </a:extLst>
            </p:cNvPr>
            <p:cNvGrpSpPr/>
            <p:nvPr/>
          </p:nvGrpSpPr>
          <p:grpSpPr>
            <a:xfrm>
              <a:off x="8633226" y="465774"/>
              <a:ext cx="143228" cy="263234"/>
              <a:chOff x="8633226" y="465774"/>
              <a:chExt cx="143228" cy="263234"/>
            </a:xfrm>
          </p:grpSpPr>
          <p:sp>
            <p:nvSpPr>
              <p:cNvPr id="95" name="Oval 94">
                <a:extLst>
                  <a:ext uri="{FF2B5EF4-FFF2-40B4-BE49-F238E27FC236}">
                    <a16:creationId xmlns:a16="http://schemas.microsoft.com/office/drawing/2014/main" id="{C95EFF4B-638C-7F11-DE2B-F3C9DD3FE07B}"/>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E719A244-08DB-1B4F-F219-363005B67DFB}"/>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E1AD4BFB-01ED-B2FE-F8DD-3FBCCA9EF843}"/>
                  </a:ext>
                </a:extLst>
              </p:cNvPr>
              <p:cNvGrpSpPr/>
              <p:nvPr/>
            </p:nvGrpSpPr>
            <p:grpSpPr>
              <a:xfrm>
                <a:off x="8633226" y="602580"/>
                <a:ext cx="141129" cy="126428"/>
                <a:chOff x="8633226" y="602580"/>
                <a:chExt cx="141129" cy="126428"/>
              </a:xfrm>
              <a:solidFill>
                <a:schemeClr val="bg1">
                  <a:lumMod val="95000"/>
                </a:schemeClr>
              </a:solidFill>
            </p:grpSpPr>
            <p:sp>
              <p:nvSpPr>
                <p:cNvPr id="108" name="Oval 107">
                  <a:extLst>
                    <a:ext uri="{FF2B5EF4-FFF2-40B4-BE49-F238E27FC236}">
                      <a16:creationId xmlns:a16="http://schemas.microsoft.com/office/drawing/2014/main" id="{CFB6AD70-5B0C-7F76-B50D-E6F5836E8627}"/>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8E2A735-06A1-D5F2-C695-004AE99987B3}"/>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1F536202-8206-61ED-40CB-DC1F98948BBC}"/>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A48F315F-8A62-B968-A003-46B3126EEDD8}"/>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6446F1B1-3691-8939-D0AD-19557566BE22}"/>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E50ABA9D-0251-D005-90BA-76424AA73276}"/>
                  </a:ext>
                </a:extLst>
              </p:cNvPr>
              <p:cNvGrpSpPr/>
              <p:nvPr/>
            </p:nvGrpSpPr>
            <p:grpSpPr>
              <a:xfrm flipH="1">
                <a:off x="8635325" y="599671"/>
                <a:ext cx="141129" cy="126428"/>
                <a:chOff x="8633226" y="602580"/>
                <a:chExt cx="141129" cy="126428"/>
              </a:xfrm>
              <a:solidFill>
                <a:schemeClr val="bg1">
                  <a:lumMod val="95000"/>
                </a:schemeClr>
              </a:solidFill>
            </p:grpSpPr>
            <p:sp>
              <p:nvSpPr>
                <p:cNvPr id="99" name="Oval 98">
                  <a:extLst>
                    <a:ext uri="{FF2B5EF4-FFF2-40B4-BE49-F238E27FC236}">
                      <a16:creationId xmlns:a16="http://schemas.microsoft.com/office/drawing/2014/main" id="{112D46E8-7FFB-3577-C4D3-FD5A201A32B2}"/>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70516F48-5C8B-797E-F8DE-289DEFD4B215}"/>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051D1AB9-F0CD-4469-1FD1-3985C6ECA63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6C10E1CB-EC36-8464-8EF4-93CC87D9C2FE}"/>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2CFFB2DC-5D53-1FA5-B483-1636AD471579}"/>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3" name="Oval 92">
              <a:extLst>
                <a:ext uri="{FF2B5EF4-FFF2-40B4-BE49-F238E27FC236}">
                  <a16:creationId xmlns:a16="http://schemas.microsoft.com/office/drawing/2014/main" id="{F438C497-66E9-53FA-64ED-18C80AFC0D44}"/>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473F256C-775A-65E3-221D-F340AAB6CF78}"/>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2" name="Straight Connector 111">
            <a:extLst>
              <a:ext uri="{FF2B5EF4-FFF2-40B4-BE49-F238E27FC236}">
                <a16:creationId xmlns:a16="http://schemas.microsoft.com/office/drawing/2014/main" id="{EC30FDA6-C515-4783-9625-69E23450B3BA}"/>
              </a:ext>
            </a:extLst>
          </p:cNvPr>
          <p:cNvCxnSpPr>
            <a:cxnSpLocks/>
          </p:cNvCxnSpPr>
          <p:nvPr/>
        </p:nvCxnSpPr>
        <p:spPr>
          <a:xfrm>
            <a:off x="7617498" y="3999156"/>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58323F6-08A7-434A-A154-AF792E2493DD}"/>
              </a:ext>
            </a:extLst>
          </p:cNvPr>
          <p:cNvCxnSpPr>
            <a:cxnSpLocks/>
          </p:cNvCxnSpPr>
          <p:nvPr/>
        </p:nvCxnSpPr>
        <p:spPr>
          <a:xfrm>
            <a:off x="6948514" y="374492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4C78D8-6690-4146-A8B2-59E0160DB8DE}"/>
              </a:ext>
            </a:extLst>
          </p:cNvPr>
          <p:cNvCxnSpPr>
            <a:cxnSpLocks/>
          </p:cNvCxnSpPr>
          <p:nvPr/>
        </p:nvCxnSpPr>
        <p:spPr>
          <a:xfrm>
            <a:off x="7932233" y="3987906"/>
            <a:ext cx="0" cy="180000"/>
          </a:xfrm>
          <a:prstGeom prst="line">
            <a:avLst/>
          </a:prstGeom>
          <a:ln w="38100">
            <a:solidFill>
              <a:srgbClr val="74A8A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C5DCE559-1179-42A0-BE1B-10B83D785F5D}"/>
              </a:ext>
            </a:extLst>
          </p:cNvPr>
          <p:cNvSpPr/>
          <p:nvPr/>
        </p:nvSpPr>
        <p:spPr>
          <a:xfrm>
            <a:off x="7114368" y="3415495"/>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5E35D543-9797-42C5-B67E-CD208163296A}"/>
              </a:ext>
            </a:extLst>
          </p:cNvPr>
          <p:cNvGrpSpPr/>
          <p:nvPr/>
        </p:nvGrpSpPr>
        <p:grpSpPr>
          <a:xfrm>
            <a:off x="5953095" y="3540538"/>
            <a:ext cx="1678588" cy="1405761"/>
            <a:chOff x="3691326" y="2023890"/>
            <a:chExt cx="1678588" cy="1405761"/>
          </a:xfrm>
        </p:grpSpPr>
        <p:cxnSp>
          <p:nvCxnSpPr>
            <p:cNvPr id="73" name="Straight Connector 72">
              <a:extLst>
                <a:ext uri="{FF2B5EF4-FFF2-40B4-BE49-F238E27FC236}">
                  <a16:creationId xmlns:a16="http://schemas.microsoft.com/office/drawing/2014/main" id="{151D91D4-203F-40A1-A73B-79FA64727834}"/>
                </a:ext>
              </a:extLst>
            </p:cNvPr>
            <p:cNvCxnSpPr>
              <a:cxnSpLocks/>
            </p:cNvCxnSpPr>
            <p:nvPr/>
          </p:nvCxnSpPr>
          <p:spPr>
            <a:xfrm>
              <a:off x="4326627" y="230726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05F71B1-9607-4472-B79B-4B81C425DBBC}"/>
                </a:ext>
              </a:extLst>
            </p:cNvPr>
            <p:cNvCxnSpPr>
              <a:cxnSpLocks/>
            </p:cNvCxnSpPr>
            <p:nvPr/>
          </p:nvCxnSpPr>
          <p:spPr>
            <a:xfrm flipV="1">
              <a:off x="3758718" y="2307540"/>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C5D7FD5-7AC1-477E-9E13-2535F1D4ECFF}"/>
                </a:ext>
              </a:extLst>
            </p:cNvPr>
            <p:cNvCxnSpPr>
              <a:cxnSpLocks/>
            </p:cNvCxnSpPr>
            <p:nvPr/>
          </p:nvCxnSpPr>
          <p:spPr>
            <a:xfrm flipV="1">
              <a:off x="4573385" y="2783582"/>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D59CEB2-7586-42F9-97F3-22F42B3FACC4}"/>
                </a:ext>
              </a:extLst>
            </p:cNvPr>
            <p:cNvCxnSpPr>
              <a:cxnSpLocks/>
            </p:cNvCxnSpPr>
            <p:nvPr/>
          </p:nvCxnSpPr>
          <p:spPr>
            <a:xfrm flipH="1">
              <a:off x="3758718" y="2692825"/>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7EAE67A-531E-4AB4-8674-89B546800A33}"/>
                </a:ext>
              </a:extLst>
            </p:cNvPr>
            <p:cNvCxnSpPr>
              <a:cxnSpLocks/>
            </p:cNvCxnSpPr>
            <p:nvPr/>
          </p:nvCxnSpPr>
          <p:spPr>
            <a:xfrm>
              <a:off x="3817756" y="2643720"/>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2B7FE67-0704-48BA-BB55-1217DB30F115}"/>
                </a:ext>
              </a:extLst>
            </p:cNvPr>
            <p:cNvSpPr/>
            <p:nvPr/>
          </p:nvSpPr>
          <p:spPr>
            <a:xfrm>
              <a:off x="3691326" y="2470337"/>
              <a:ext cx="864000"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E99095EA-7B83-47BF-8DD5-634237235A92}"/>
                </a:ext>
              </a:extLst>
            </p:cNvPr>
            <p:cNvSpPr/>
            <p:nvPr/>
          </p:nvSpPr>
          <p:spPr>
            <a:xfrm>
              <a:off x="4557306" y="214668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BF39F38-BE64-4449-A313-57314C3D62A2}"/>
                </a:ext>
              </a:extLst>
            </p:cNvPr>
            <p:cNvSpPr/>
            <p:nvPr/>
          </p:nvSpPr>
          <p:spPr>
            <a:xfrm>
              <a:off x="4020592" y="2278973"/>
              <a:ext cx="843393" cy="843393"/>
            </a:xfrm>
            <a:prstGeom prst="ellipse">
              <a:avLst/>
            </a:prstGeom>
            <a:gradFill flip="none" rotWithShape="1">
              <a:gsLst>
                <a:gs pos="100000">
                  <a:schemeClr val="accent3"/>
                </a:gs>
                <a:gs pos="59000">
                  <a:srgbClr val="60A899"/>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ylinder 68">
              <a:extLst>
                <a:ext uri="{FF2B5EF4-FFF2-40B4-BE49-F238E27FC236}">
                  <a16:creationId xmlns:a16="http://schemas.microsoft.com/office/drawing/2014/main" id="{046ACC41-1F01-4AAD-914E-7D5ED6107B3A}"/>
                </a:ext>
              </a:extLst>
            </p:cNvPr>
            <p:cNvSpPr/>
            <p:nvPr/>
          </p:nvSpPr>
          <p:spPr>
            <a:xfrm>
              <a:off x="4096330" y="2023890"/>
              <a:ext cx="691916" cy="398780"/>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0AA5FA36-A3C4-4979-8BAD-61A4C6AAB44F}"/>
                </a:ext>
              </a:extLst>
            </p:cNvPr>
            <p:cNvCxnSpPr>
              <a:cxnSpLocks/>
            </p:cNvCxnSpPr>
            <p:nvPr/>
          </p:nvCxnSpPr>
          <p:spPr>
            <a:xfrm>
              <a:off x="3750222" y="269592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9655FAA-6D36-4F82-9205-DD56128783FF}"/>
                </a:ext>
              </a:extLst>
            </p:cNvPr>
            <p:cNvCxnSpPr>
              <a:cxnSpLocks/>
            </p:cNvCxnSpPr>
            <p:nvPr/>
          </p:nvCxnSpPr>
          <p:spPr>
            <a:xfrm flipH="1">
              <a:off x="4577801" y="3171588"/>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163AC6-96B9-422D-9F7B-2A7BE7B0AF83}"/>
                </a:ext>
              </a:extLst>
            </p:cNvPr>
            <p:cNvCxnSpPr>
              <a:cxnSpLocks/>
            </p:cNvCxnSpPr>
            <p:nvPr/>
          </p:nvCxnSpPr>
          <p:spPr>
            <a:xfrm flipH="1">
              <a:off x="5154585" y="2783582"/>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7DB4B056-4821-4FCE-852D-D7E6A09E8DC3}"/>
                </a:ext>
              </a:extLst>
            </p:cNvPr>
            <p:cNvSpPr/>
            <p:nvPr/>
          </p:nvSpPr>
          <p:spPr>
            <a:xfrm>
              <a:off x="4227976" y="2869431"/>
              <a:ext cx="1141938"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ACBCC4D7-AC2C-426A-B6E7-8CC3477007AE}"/>
                </a:ext>
              </a:extLst>
            </p:cNvPr>
            <p:cNvSpPr/>
            <p:nvPr/>
          </p:nvSpPr>
          <p:spPr>
            <a:xfrm>
              <a:off x="4073273" y="245725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2644F4D5-BFB4-4838-9427-55322F0FC2A3}"/>
                </a:ext>
              </a:extLst>
            </p:cNvPr>
            <p:cNvCxnSpPr>
              <a:cxnSpLocks/>
            </p:cNvCxnSpPr>
            <p:nvPr/>
          </p:nvCxnSpPr>
          <p:spPr>
            <a:xfrm>
              <a:off x="4581363" y="3157144"/>
              <a:ext cx="203875" cy="2610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03AA1D3-8C09-41A2-A1B8-F33CEF1396EE}"/>
                </a:ext>
              </a:extLst>
            </p:cNvPr>
            <p:cNvCxnSpPr>
              <a:cxnSpLocks/>
            </p:cNvCxnSpPr>
            <p:nvPr/>
          </p:nvCxnSpPr>
          <p:spPr>
            <a:xfrm>
              <a:off x="4705323" y="3096515"/>
              <a:ext cx="186557" cy="24895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47FF6D4-6564-4938-94EF-D3B125FDD9A1}"/>
                </a:ext>
              </a:extLst>
            </p:cNvPr>
            <p:cNvCxnSpPr>
              <a:cxnSpLocks/>
            </p:cNvCxnSpPr>
            <p:nvPr/>
          </p:nvCxnSpPr>
          <p:spPr>
            <a:xfrm flipV="1">
              <a:off x="4628488" y="3138616"/>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D3D81F2-204A-479F-B284-9B6C1712878D}"/>
                </a:ext>
              </a:extLst>
            </p:cNvPr>
            <p:cNvCxnSpPr>
              <a:cxnSpLocks/>
            </p:cNvCxnSpPr>
            <p:nvPr/>
          </p:nvCxnSpPr>
          <p:spPr>
            <a:xfrm flipV="1">
              <a:off x="4663244" y="3181367"/>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5502C31-DEFE-4B99-9DA6-46B3431F9783}"/>
                </a:ext>
              </a:extLst>
            </p:cNvPr>
            <p:cNvCxnSpPr>
              <a:cxnSpLocks/>
            </p:cNvCxnSpPr>
            <p:nvPr/>
          </p:nvCxnSpPr>
          <p:spPr>
            <a:xfrm flipV="1">
              <a:off x="4697401" y="3227521"/>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901852C-BF35-4A20-A36D-0DD863AFFD12}"/>
                </a:ext>
              </a:extLst>
            </p:cNvPr>
            <p:cNvCxnSpPr>
              <a:cxnSpLocks/>
            </p:cNvCxnSpPr>
            <p:nvPr/>
          </p:nvCxnSpPr>
          <p:spPr>
            <a:xfrm flipV="1">
              <a:off x="4731337" y="3272359"/>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0" name="Rectangle 379">
            <a:extLst>
              <a:ext uri="{FF2B5EF4-FFF2-40B4-BE49-F238E27FC236}">
                <a16:creationId xmlns:a16="http://schemas.microsoft.com/office/drawing/2014/main" id="{09B06969-8AA6-49D5-9977-43367DB978B6}"/>
              </a:ext>
            </a:extLst>
          </p:cNvPr>
          <p:cNvSpPr/>
          <p:nvPr/>
        </p:nvSpPr>
        <p:spPr>
          <a:xfrm>
            <a:off x="7174065" y="364502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C0338658-C32A-4B81-896E-7988B5B77E46}"/>
              </a:ext>
            </a:extLst>
          </p:cNvPr>
          <p:cNvSpPr/>
          <p:nvPr/>
        </p:nvSpPr>
        <p:spPr>
          <a:xfrm rot="21234196">
            <a:off x="7168001" y="3678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7" name="Group 186">
            <a:extLst>
              <a:ext uri="{FF2B5EF4-FFF2-40B4-BE49-F238E27FC236}">
                <a16:creationId xmlns:a16="http://schemas.microsoft.com/office/drawing/2014/main" id="{215A703B-15C4-2F3A-8D6A-A607F6746E37}"/>
              </a:ext>
            </a:extLst>
          </p:cNvPr>
          <p:cNvGrpSpPr/>
          <p:nvPr/>
        </p:nvGrpSpPr>
        <p:grpSpPr>
          <a:xfrm>
            <a:off x="2235151" y="2769140"/>
            <a:ext cx="625012" cy="776648"/>
            <a:chOff x="2072687" y="2359483"/>
            <a:chExt cx="625012" cy="776648"/>
          </a:xfrm>
        </p:grpSpPr>
        <p:cxnSp>
          <p:nvCxnSpPr>
            <p:cNvPr id="169" name="Straight Connector 168">
              <a:extLst>
                <a:ext uri="{FF2B5EF4-FFF2-40B4-BE49-F238E27FC236}">
                  <a16:creationId xmlns:a16="http://schemas.microsoft.com/office/drawing/2014/main" id="{70F8F6B8-78D0-BE77-CA04-5FA7CBE99E6F}"/>
                </a:ext>
              </a:extLst>
            </p:cNvPr>
            <p:cNvCxnSpPr>
              <a:cxnSpLocks/>
            </p:cNvCxnSpPr>
            <p:nvPr/>
          </p:nvCxnSpPr>
          <p:spPr>
            <a:xfrm flipV="1">
              <a:off x="2473243" y="2361775"/>
              <a:ext cx="186649" cy="103709"/>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F75CD93-CA70-1FD1-99B2-597B5F0C0F36}"/>
                </a:ext>
              </a:extLst>
            </p:cNvPr>
            <p:cNvCxnSpPr>
              <a:cxnSpLocks/>
            </p:cNvCxnSpPr>
            <p:nvPr/>
          </p:nvCxnSpPr>
          <p:spPr>
            <a:xfrm flipV="1">
              <a:off x="2654897" y="2359483"/>
              <a:ext cx="0" cy="438662"/>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92A34C8-4482-AA0D-6526-9BDC823E313E}"/>
                </a:ext>
              </a:extLst>
            </p:cNvPr>
            <p:cNvCxnSpPr>
              <a:cxnSpLocks/>
            </p:cNvCxnSpPr>
            <p:nvPr/>
          </p:nvCxnSpPr>
          <p:spPr>
            <a:xfrm flipV="1">
              <a:off x="2117468" y="2654988"/>
              <a:ext cx="0" cy="43866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4ED3C0B-1F9E-05E0-92E9-3B74980797BC}"/>
                </a:ext>
              </a:extLst>
            </p:cNvPr>
            <p:cNvCxnSpPr>
              <a:cxnSpLocks/>
            </p:cNvCxnSpPr>
            <p:nvPr/>
          </p:nvCxnSpPr>
          <p:spPr>
            <a:xfrm flipH="1" flipV="1">
              <a:off x="2119380" y="3069983"/>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94AB3D2-0329-76A6-F71D-AAF031833999}"/>
                </a:ext>
              </a:extLst>
            </p:cNvPr>
            <p:cNvCxnSpPr>
              <a:cxnSpLocks/>
            </p:cNvCxnSpPr>
            <p:nvPr/>
          </p:nvCxnSpPr>
          <p:spPr>
            <a:xfrm flipV="1">
              <a:off x="2072687" y="3078411"/>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C98A32F-B81A-39BA-8A0F-2A56B02219DC}"/>
                </a:ext>
              </a:extLst>
            </p:cNvPr>
            <p:cNvCxnSpPr>
              <a:cxnSpLocks/>
            </p:cNvCxnSpPr>
            <p:nvPr/>
          </p:nvCxnSpPr>
          <p:spPr>
            <a:xfrm flipH="1" flipV="1">
              <a:off x="2654897" y="2790031"/>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AF7CA2B-8406-BD91-76DB-0867C7C744A2}"/>
                </a:ext>
              </a:extLst>
            </p:cNvPr>
            <p:cNvCxnSpPr>
              <a:cxnSpLocks/>
            </p:cNvCxnSpPr>
            <p:nvPr/>
          </p:nvCxnSpPr>
          <p:spPr>
            <a:xfrm flipV="1">
              <a:off x="2608204" y="2798459"/>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B74C7C09-5C3C-9A21-AE79-38AD6632C6F4}"/>
                </a:ext>
              </a:extLst>
            </p:cNvPr>
            <p:cNvGrpSpPr/>
            <p:nvPr/>
          </p:nvGrpSpPr>
          <p:grpSpPr>
            <a:xfrm>
              <a:off x="2363818" y="2413629"/>
              <a:ext cx="217464" cy="609061"/>
              <a:chOff x="2175852" y="2697563"/>
              <a:chExt cx="239366" cy="670402"/>
            </a:xfrm>
            <a:scene3d>
              <a:camera prst="orthographicFront">
                <a:rot lat="1200000" lon="3600000" rev="0"/>
              </a:camera>
              <a:lightRig rig="threePt" dir="t"/>
            </a:scene3d>
          </p:grpSpPr>
          <p:sp>
            <p:nvSpPr>
              <p:cNvPr id="129" name="Rectangle: Rounded Corners 128">
                <a:extLst>
                  <a:ext uri="{FF2B5EF4-FFF2-40B4-BE49-F238E27FC236}">
                    <a16:creationId xmlns:a16="http://schemas.microsoft.com/office/drawing/2014/main" id="{3492AC14-7D45-4535-5E45-079754F7CED7}"/>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25880170-F1FA-CC92-6111-1D0A4C98F751}"/>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CE879E38-A91C-AA20-1EF7-7379D4CDB79E}"/>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9256AA55-3E14-8696-B6E8-237959A42AB2}"/>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777E5C12-191E-A902-7AF7-1D6C0F7E1CCF}"/>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B7DBE570-6F34-3715-7717-8A8458DA2537}"/>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17F01D60-BBEC-C1B5-19E5-807D823D507D}"/>
                </a:ext>
              </a:extLst>
            </p:cNvPr>
            <p:cNvGrpSpPr/>
            <p:nvPr/>
          </p:nvGrpSpPr>
          <p:grpSpPr>
            <a:xfrm>
              <a:off x="2320061" y="2425399"/>
              <a:ext cx="217464" cy="609061"/>
              <a:chOff x="2175852" y="2697563"/>
              <a:chExt cx="239366" cy="670402"/>
            </a:xfrm>
            <a:scene3d>
              <a:camera prst="orthographicFront">
                <a:rot lat="1200000" lon="3600000" rev="0"/>
              </a:camera>
              <a:lightRig rig="threePt" dir="t"/>
            </a:scene3d>
          </p:grpSpPr>
          <p:sp>
            <p:nvSpPr>
              <p:cNvPr id="142" name="Rectangle: Rounded Corners 141">
                <a:extLst>
                  <a:ext uri="{FF2B5EF4-FFF2-40B4-BE49-F238E27FC236}">
                    <a16:creationId xmlns:a16="http://schemas.microsoft.com/office/drawing/2014/main" id="{E646D471-AF81-A842-17A2-98AC76D9D9A4}"/>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E5335914-5874-B91B-678E-5E5D908327C9}"/>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Rounded Corners 143">
                <a:extLst>
                  <a:ext uri="{FF2B5EF4-FFF2-40B4-BE49-F238E27FC236}">
                    <a16:creationId xmlns:a16="http://schemas.microsoft.com/office/drawing/2014/main" id="{92951B1B-ABC5-6E48-7C24-BC8911817D69}"/>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Rounded Corners 148">
                <a:extLst>
                  <a:ext uri="{FF2B5EF4-FFF2-40B4-BE49-F238E27FC236}">
                    <a16:creationId xmlns:a16="http://schemas.microsoft.com/office/drawing/2014/main" id="{530C4112-A075-F5B7-819A-B20748CE220C}"/>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F8091C28-7EBD-666E-8397-D202D9C3BC0C}"/>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30F95591-E491-5691-C542-1CB583CB67BF}"/>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4917994B-ED5A-768F-B76C-89A9DABB9E4F}"/>
                </a:ext>
              </a:extLst>
            </p:cNvPr>
            <p:cNvGrpSpPr/>
            <p:nvPr/>
          </p:nvGrpSpPr>
          <p:grpSpPr>
            <a:xfrm>
              <a:off x="2278678" y="2444200"/>
              <a:ext cx="217464" cy="609061"/>
              <a:chOff x="2175852" y="2697563"/>
              <a:chExt cx="239366" cy="670402"/>
            </a:xfrm>
            <a:scene3d>
              <a:camera prst="orthographicFront">
                <a:rot lat="1200000" lon="3600000" rev="0"/>
              </a:camera>
              <a:lightRig rig="threePt" dir="t"/>
            </a:scene3d>
          </p:grpSpPr>
          <p:sp>
            <p:nvSpPr>
              <p:cNvPr id="155" name="Rectangle: Rounded Corners 154">
                <a:extLst>
                  <a:ext uri="{FF2B5EF4-FFF2-40B4-BE49-F238E27FC236}">
                    <a16:creationId xmlns:a16="http://schemas.microsoft.com/office/drawing/2014/main" id="{98C24CC9-A200-1FAB-B72A-A3068BA39A11}"/>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Rounded Corners 155">
                <a:extLst>
                  <a:ext uri="{FF2B5EF4-FFF2-40B4-BE49-F238E27FC236}">
                    <a16:creationId xmlns:a16="http://schemas.microsoft.com/office/drawing/2014/main" id="{97DBA9A4-AC9A-AEF0-95AB-DF814B1698CE}"/>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Rounded Corners 156">
                <a:extLst>
                  <a:ext uri="{FF2B5EF4-FFF2-40B4-BE49-F238E27FC236}">
                    <a16:creationId xmlns:a16="http://schemas.microsoft.com/office/drawing/2014/main" id="{5963E5B1-E346-FF02-21AA-6463D35FFAAF}"/>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E78EA170-80DF-46D2-EB0F-07060E44E75D}"/>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CBAA63E0-2353-230E-A764-722BD465F09E}"/>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Rounded Corners 166">
                <a:extLst>
                  <a:ext uri="{FF2B5EF4-FFF2-40B4-BE49-F238E27FC236}">
                    <a16:creationId xmlns:a16="http://schemas.microsoft.com/office/drawing/2014/main" id="{78E80120-A732-662A-6EAE-695F147E60A1}"/>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3" name="Straight Connector 182">
              <a:extLst>
                <a:ext uri="{FF2B5EF4-FFF2-40B4-BE49-F238E27FC236}">
                  <a16:creationId xmlns:a16="http://schemas.microsoft.com/office/drawing/2014/main" id="{C8719D8D-2872-AF21-60D6-F694ED3E0310}"/>
                </a:ext>
              </a:extLst>
            </p:cNvPr>
            <p:cNvCxnSpPr>
              <a:cxnSpLocks/>
            </p:cNvCxnSpPr>
            <p:nvPr/>
          </p:nvCxnSpPr>
          <p:spPr>
            <a:xfrm flipV="1">
              <a:off x="2111731" y="2514867"/>
              <a:ext cx="263651" cy="15764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713F5027-F988-494E-AC37-6E9ECB8A2F1A}"/>
              </a:ext>
            </a:extLst>
          </p:cNvPr>
          <p:cNvSpPr/>
          <p:nvPr/>
        </p:nvSpPr>
        <p:spPr>
          <a:xfrm>
            <a:off x="-977275" y="1663072"/>
            <a:ext cx="8434233" cy="452516"/>
          </a:xfrm>
          <a:prstGeom prst="rect">
            <a:avLst/>
          </a:prstGeom>
          <a:solidFill>
            <a:schemeClr val="accent1">
              <a:lumMod val="40000"/>
              <a:lumOff val="60000"/>
            </a:schemeClr>
          </a:solidFill>
          <a:ln>
            <a:solidFill>
              <a:schemeClr val="accent1">
                <a:shade val="15000"/>
              </a:schemeClr>
            </a:solid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249C9E1E-2C93-4542-BB4D-3F1E28AF924B}"/>
              </a:ext>
            </a:extLst>
          </p:cNvPr>
          <p:cNvGrpSpPr/>
          <p:nvPr/>
        </p:nvGrpSpPr>
        <p:grpSpPr>
          <a:xfrm>
            <a:off x="3105413" y="2467940"/>
            <a:ext cx="855694" cy="787772"/>
            <a:chOff x="2889889" y="5150960"/>
            <a:chExt cx="855694" cy="787772"/>
          </a:xfrm>
        </p:grpSpPr>
        <p:cxnSp>
          <p:nvCxnSpPr>
            <p:cNvPr id="275" name="Straight Connector 274">
              <a:extLst>
                <a:ext uri="{FF2B5EF4-FFF2-40B4-BE49-F238E27FC236}">
                  <a16:creationId xmlns:a16="http://schemas.microsoft.com/office/drawing/2014/main" id="{FA1A1B44-6860-498A-9620-217BA5FED9CA}"/>
                </a:ext>
              </a:extLst>
            </p:cNvPr>
            <p:cNvCxnSpPr>
              <a:cxnSpLocks/>
            </p:cNvCxnSpPr>
            <p:nvPr/>
          </p:nvCxnSpPr>
          <p:spPr>
            <a:xfrm>
              <a:off x="3708560" y="5519037"/>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29C3CC8F-2596-481F-AC77-54CA468C4FB3}"/>
                </a:ext>
              </a:extLst>
            </p:cNvPr>
            <p:cNvCxnSpPr>
              <a:cxnSpLocks/>
            </p:cNvCxnSpPr>
            <p:nvPr/>
          </p:nvCxnSpPr>
          <p:spPr>
            <a:xfrm>
              <a:off x="2942711" y="5681894"/>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6CAA3EC7-2B8F-48D7-A318-50C0F81C971A}"/>
                </a:ext>
              </a:extLst>
            </p:cNvPr>
            <p:cNvCxnSpPr>
              <a:cxnSpLocks/>
            </p:cNvCxnSpPr>
            <p:nvPr/>
          </p:nvCxnSpPr>
          <p:spPr>
            <a:xfrm>
              <a:off x="3138853" y="5787532"/>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78" name="Parallelogram 277">
              <a:extLst>
                <a:ext uri="{FF2B5EF4-FFF2-40B4-BE49-F238E27FC236}">
                  <a16:creationId xmlns:a16="http://schemas.microsoft.com/office/drawing/2014/main" id="{8E0FAFD5-6B6D-4E90-8819-376E2F89E1E6}"/>
                </a:ext>
              </a:extLst>
            </p:cNvPr>
            <p:cNvSpPr/>
            <p:nvPr/>
          </p:nvSpPr>
          <p:spPr>
            <a:xfrm rot="20009892" flipH="1">
              <a:off x="2889889" y="5452650"/>
              <a:ext cx="855694" cy="283975"/>
            </a:xfrm>
            <a:prstGeom prst="parallelogram">
              <a:avLst>
                <a:gd name="adj" fmla="val 68266"/>
              </a:avLst>
            </a:prstGeom>
            <a:gradFill>
              <a:gsLst>
                <a:gs pos="17000">
                  <a:schemeClr val="bg1">
                    <a:lumMod val="50000"/>
                  </a:schemeClr>
                </a:gs>
                <a:gs pos="100000">
                  <a:schemeClr val="tx1">
                    <a:lumMod val="65000"/>
                    <a:lumOff val="35000"/>
                  </a:schemeClr>
                </a:gs>
              </a:gsLst>
              <a:lin ang="19200000" scaled="0"/>
            </a:gra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279" name="Group 278">
              <a:extLst>
                <a:ext uri="{FF2B5EF4-FFF2-40B4-BE49-F238E27FC236}">
                  <a16:creationId xmlns:a16="http://schemas.microsoft.com/office/drawing/2014/main" id="{7CF53172-C153-4343-AEFF-FCD54C8786B0}"/>
                </a:ext>
              </a:extLst>
            </p:cNvPr>
            <p:cNvGrpSpPr/>
            <p:nvPr/>
          </p:nvGrpSpPr>
          <p:grpSpPr>
            <a:xfrm>
              <a:off x="3078985" y="5150960"/>
              <a:ext cx="454880" cy="595223"/>
              <a:chOff x="8463242" y="2869973"/>
              <a:chExt cx="454880" cy="595223"/>
            </a:xfrm>
          </p:grpSpPr>
          <p:sp>
            <p:nvSpPr>
              <p:cNvPr id="280" name="Parallelogram 279">
                <a:extLst>
                  <a:ext uri="{FF2B5EF4-FFF2-40B4-BE49-F238E27FC236}">
                    <a16:creationId xmlns:a16="http://schemas.microsoft.com/office/drawing/2014/main" id="{222CD9EC-8928-4481-A9DF-8B42271C3A83}"/>
                  </a:ext>
                </a:extLst>
              </p:cNvPr>
              <p:cNvSpPr/>
              <p:nvPr/>
            </p:nvSpPr>
            <p:spPr>
              <a:xfrm rot="19869867" flipH="1">
                <a:off x="8570690" y="3377677"/>
                <a:ext cx="111919" cy="87519"/>
              </a:xfrm>
              <a:prstGeom prst="parallelogram">
                <a:avLst>
                  <a:gd name="adj" fmla="val 65721"/>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1" name="Oval 280">
                <a:extLst>
                  <a:ext uri="{FF2B5EF4-FFF2-40B4-BE49-F238E27FC236}">
                    <a16:creationId xmlns:a16="http://schemas.microsoft.com/office/drawing/2014/main" id="{881A5BE5-E033-47F6-9898-DC3ED0787323}"/>
                  </a:ext>
                </a:extLst>
              </p:cNvPr>
              <p:cNvSpPr/>
              <p:nvPr/>
            </p:nvSpPr>
            <p:spPr>
              <a:xfrm rot="7762698">
                <a:off x="8556939" y="3174809"/>
                <a:ext cx="154332"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2" name="Parallelogram 281">
                <a:extLst>
                  <a:ext uri="{FF2B5EF4-FFF2-40B4-BE49-F238E27FC236}">
                    <a16:creationId xmlns:a16="http://schemas.microsoft.com/office/drawing/2014/main" id="{504B48CA-86C1-4797-8380-87122E5228F7}"/>
                  </a:ext>
                </a:extLst>
              </p:cNvPr>
              <p:cNvSpPr/>
              <p:nvPr/>
            </p:nvSpPr>
            <p:spPr>
              <a:xfrm rot="20009892" flipH="1">
                <a:off x="8652415" y="2869973"/>
                <a:ext cx="238747" cy="191553"/>
              </a:xfrm>
              <a:prstGeom prst="parallelogram">
                <a:avLst>
                  <a:gd name="adj" fmla="val 71932"/>
                </a:avLst>
              </a:prstGeom>
              <a:solidFill>
                <a:schemeClr val="bg2">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ADC94BA1-6389-4F92-A661-1792B71C73E8}"/>
                  </a:ext>
                </a:extLst>
              </p:cNvPr>
              <p:cNvSpPr/>
              <p:nvPr/>
            </p:nvSpPr>
            <p:spPr>
              <a:xfrm rot="5400000">
                <a:off x="8545544" y="3011726"/>
                <a:ext cx="357644" cy="203944"/>
              </a:xfrm>
              <a:prstGeom prst="parallelogram">
                <a:avLst>
                  <a:gd name="adj" fmla="val 52719"/>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F2EA3DA4-440C-41A0-A58A-0E54CCEC930E}"/>
                  </a:ext>
                </a:extLst>
              </p:cNvPr>
              <p:cNvSpPr/>
              <p:nvPr/>
            </p:nvSpPr>
            <p:spPr>
              <a:xfrm rot="16200000" flipH="1">
                <a:off x="8723091" y="3094118"/>
                <a:ext cx="298278" cy="91784"/>
              </a:xfrm>
              <a:prstGeom prst="parallelogram">
                <a:avLst>
                  <a:gd name="adj" fmla="val 55365"/>
                </a:avLst>
              </a:prstGeom>
              <a:solidFill>
                <a:schemeClr val="tx1">
                  <a:lumMod val="65000"/>
                  <a:lumOff val="3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5" name="Parallelogram 284">
                <a:extLst>
                  <a:ext uri="{FF2B5EF4-FFF2-40B4-BE49-F238E27FC236}">
                    <a16:creationId xmlns:a16="http://schemas.microsoft.com/office/drawing/2014/main" id="{5EC8C8FE-1749-4188-92BC-8085998E15F9}"/>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6" name="Parallelogram 285">
                <a:extLst>
                  <a:ext uri="{FF2B5EF4-FFF2-40B4-BE49-F238E27FC236}">
                    <a16:creationId xmlns:a16="http://schemas.microsoft.com/office/drawing/2014/main" id="{FC7E1BCC-38CA-42CB-BD28-BCB58A3EBADD}"/>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7" name="Parallelogram 286">
                <a:extLst>
                  <a:ext uri="{FF2B5EF4-FFF2-40B4-BE49-F238E27FC236}">
                    <a16:creationId xmlns:a16="http://schemas.microsoft.com/office/drawing/2014/main" id="{BF790A1F-D91F-4E5B-9523-EA833127D104}"/>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8" name="Right Triangle 287">
                <a:extLst>
                  <a:ext uri="{FF2B5EF4-FFF2-40B4-BE49-F238E27FC236}">
                    <a16:creationId xmlns:a16="http://schemas.microsoft.com/office/drawing/2014/main" id="{CD67EDEC-B218-47FE-AE9E-5B5D15131291}"/>
                  </a:ext>
                </a:extLst>
              </p:cNvPr>
              <p:cNvSpPr/>
              <p:nvPr/>
            </p:nvSpPr>
            <p:spPr>
              <a:xfrm>
                <a:off x="8552620" y="3374116"/>
                <a:ext cx="36000" cy="36000"/>
              </a:xfrm>
              <a:prstGeom prst="rtTriangl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9" name="Parallelogram 288">
                <a:extLst>
                  <a:ext uri="{FF2B5EF4-FFF2-40B4-BE49-F238E27FC236}">
                    <a16:creationId xmlns:a16="http://schemas.microsoft.com/office/drawing/2014/main" id="{1EDC2009-0BBB-4277-A09F-9DCC06A8381A}"/>
                  </a:ext>
                </a:extLst>
              </p:cNvPr>
              <p:cNvSpPr/>
              <p:nvPr/>
            </p:nvSpPr>
            <p:spPr>
              <a:xfrm rot="19869867" flipH="1">
                <a:off x="8560621" y="3290911"/>
                <a:ext cx="319872" cy="117941"/>
              </a:xfrm>
              <a:prstGeom prst="parallelogram">
                <a:avLst>
                  <a:gd name="adj" fmla="val 42065"/>
                </a:avLst>
              </a:prstGeom>
              <a:solidFill>
                <a:schemeClr val="tx1">
                  <a:lumMod val="50000"/>
                  <a:lumOff val="50000"/>
                </a:schemeClr>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BCE995DE-BD7B-4BEC-9463-07AB46116402}"/>
                  </a:ext>
                </a:extLst>
              </p:cNvPr>
              <p:cNvSpPr/>
              <p:nvPr/>
            </p:nvSpPr>
            <p:spPr>
              <a:xfrm rot="16200000" flipH="1">
                <a:off x="8495801" y="3031696"/>
                <a:ext cx="301649" cy="214356"/>
              </a:xfrm>
              <a:prstGeom prst="parallelogram">
                <a:avLst>
                  <a:gd name="adj" fmla="val 54156"/>
                </a:avLst>
              </a:prstGeom>
              <a:blipFill>
                <a:blip r:embed="rId4"/>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1" name="Straight Connector 290">
                <a:extLst>
                  <a:ext uri="{FF2B5EF4-FFF2-40B4-BE49-F238E27FC236}">
                    <a16:creationId xmlns:a16="http://schemas.microsoft.com/office/drawing/2014/main" id="{1D5215B8-2B98-4293-8DC1-530A0D75901B}"/>
                  </a:ext>
                </a:extLst>
              </p:cNvPr>
              <p:cNvCxnSpPr>
                <a:cxnSpLocks/>
              </p:cNvCxnSpPr>
              <p:nvPr/>
            </p:nvCxnSpPr>
            <p:spPr>
              <a:xfrm flipH="1">
                <a:off x="8603796" y="3282432"/>
                <a:ext cx="179700" cy="100304"/>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B9D9AB18-1461-4204-9A68-65E5A7D5A865}"/>
                  </a:ext>
                </a:extLst>
              </p:cNvPr>
              <p:cNvCxnSpPr>
                <a:cxnSpLocks/>
              </p:cNvCxnSpPr>
              <p:nvPr/>
            </p:nvCxnSpPr>
            <p:spPr>
              <a:xfrm flipH="1">
                <a:off x="8652645" y="3320129"/>
                <a:ext cx="179700" cy="10030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cxnSp>
        <p:nvCxnSpPr>
          <p:cNvPr id="195" name="Straight Connector 194">
            <a:extLst>
              <a:ext uri="{FF2B5EF4-FFF2-40B4-BE49-F238E27FC236}">
                <a16:creationId xmlns:a16="http://schemas.microsoft.com/office/drawing/2014/main" id="{EF9149FC-1C61-E6A0-D4F2-0C707E9BD55E}"/>
              </a:ext>
            </a:extLst>
          </p:cNvPr>
          <p:cNvCxnSpPr>
            <a:cxnSpLocks/>
          </p:cNvCxnSpPr>
          <p:nvPr/>
        </p:nvCxnSpPr>
        <p:spPr>
          <a:xfrm>
            <a:off x="8586509" y="338551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E8E9E34-3E32-F442-659C-FBCEF857609E}"/>
              </a:ext>
            </a:extLst>
          </p:cNvPr>
          <p:cNvSpPr/>
          <p:nvPr/>
        </p:nvSpPr>
        <p:spPr>
          <a:xfrm>
            <a:off x="8752363" y="3056084"/>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ylinder 199">
            <a:extLst>
              <a:ext uri="{FF2B5EF4-FFF2-40B4-BE49-F238E27FC236}">
                <a16:creationId xmlns:a16="http://schemas.microsoft.com/office/drawing/2014/main" id="{C2487561-E819-44FF-4CBC-677CF60A667A}"/>
              </a:ext>
            </a:extLst>
          </p:cNvPr>
          <p:cNvSpPr/>
          <p:nvPr/>
        </p:nvSpPr>
        <p:spPr>
          <a:xfrm>
            <a:off x="4801869" y="501564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Cylinder 201">
            <a:extLst>
              <a:ext uri="{FF2B5EF4-FFF2-40B4-BE49-F238E27FC236}">
                <a16:creationId xmlns:a16="http://schemas.microsoft.com/office/drawing/2014/main" id="{F1F3E5FC-471B-A3D5-2346-6D4109042E53}"/>
              </a:ext>
            </a:extLst>
          </p:cNvPr>
          <p:cNvSpPr/>
          <p:nvPr/>
        </p:nvSpPr>
        <p:spPr>
          <a:xfrm>
            <a:off x="5173657" y="5198166"/>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Cylinder 202">
            <a:extLst>
              <a:ext uri="{FF2B5EF4-FFF2-40B4-BE49-F238E27FC236}">
                <a16:creationId xmlns:a16="http://schemas.microsoft.com/office/drawing/2014/main" id="{470A63FB-0A7F-8652-6548-A39408CC49A2}"/>
              </a:ext>
            </a:extLst>
          </p:cNvPr>
          <p:cNvSpPr/>
          <p:nvPr/>
        </p:nvSpPr>
        <p:spPr>
          <a:xfrm>
            <a:off x="5513841" y="537427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Cylinder 203">
            <a:extLst>
              <a:ext uri="{FF2B5EF4-FFF2-40B4-BE49-F238E27FC236}">
                <a16:creationId xmlns:a16="http://schemas.microsoft.com/office/drawing/2014/main" id="{8E57A0C4-C920-FD01-9C38-F138548BA6F6}"/>
              </a:ext>
            </a:extLst>
          </p:cNvPr>
          <p:cNvSpPr/>
          <p:nvPr/>
        </p:nvSpPr>
        <p:spPr>
          <a:xfrm>
            <a:off x="4565396" y="5168960"/>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 name="Cylinder 204">
            <a:extLst>
              <a:ext uri="{FF2B5EF4-FFF2-40B4-BE49-F238E27FC236}">
                <a16:creationId xmlns:a16="http://schemas.microsoft.com/office/drawing/2014/main" id="{65AD4D9F-A262-3D0D-F0B6-F989D76E89B6}"/>
              </a:ext>
            </a:extLst>
          </p:cNvPr>
          <p:cNvSpPr/>
          <p:nvPr/>
        </p:nvSpPr>
        <p:spPr>
          <a:xfrm>
            <a:off x="4939664" y="5345267"/>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Cylinder 205">
            <a:extLst>
              <a:ext uri="{FF2B5EF4-FFF2-40B4-BE49-F238E27FC236}">
                <a16:creationId xmlns:a16="http://schemas.microsoft.com/office/drawing/2014/main" id="{584B37F6-E374-4139-C43C-04418D417421}"/>
              </a:ext>
            </a:extLst>
          </p:cNvPr>
          <p:cNvSpPr/>
          <p:nvPr/>
        </p:nvSpPr>
        <p:spPr>
          <a:xfrm>
            <a:off x="5317173" y="559566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932B7F0-F5C2-C772-771E-E0A5F11E6F42}"/>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7737EFA8-621E-450D-8DB3-021ECFE976E9}"/>
              </a:ext>
            </a:extLst>
          </p:cNvPr>
          <p:cNvSpPr/>
          <p:nvPr/>
        </p:nvSpPr>
        <p:spPr>
          <a:xfrm>
            <a:off x="5678537" y="5483526"/>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0" name="Rectangle 369">
            <a:extLst>
              <a:ext uri="{FF2B5EF4-FFF2-40B4-BE49-F238E27FC236}">
                <a16:creationId xmlns:a16="http://schemas.microsoft.com/office/drawing/2014/main" id="{C11C33CC-97FE-45E3-92C1-9C153E3FD3C4}"/>
              </a:ext>
            </a:extLst>
          </p:cNvPr>
          <p:cNvSpPr/>
          <p:nvPr/>
        </p:nvSpPr>
        <p:spPr>
          <a:xfrm>
            <a:off x="9078964" y="3737809"/>
            <a:ext cx="711837"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7" name="Rectangle 366">
            <a:extLst>
              <a:ext uri="{FF2B5EF4-FFF2-40B4-BE49-F238E27FC236}">
                <a16:creationId xmlns:a16="http://schemas.microsoft.com/office/drawing/2014/main" id="{FC48A2A1-C51E-46A9-972F-6CF2AE8F9D30}"/>
              </a:ext>
            </a:extLst>
          </p:cNvPr>
          <p:cNvSpPr/>
          <p:nvPr/>
        </p:nvSpPr>
        <p:spPr>
          <a:xfrm>
            <a:off x="7224156" y="4580902"/>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9" name="Rectangle 358">
            <a:extLst>
              <a:ext uri="{FF2B5EF4-FFF2-40B4-BE49-F238E27FC236}">
                <a16:creationId xmlns:a16="http://schemas.microsoft.com/office/drawing/2014/main" id="{2EACE838-8E3E-45FE-8069-DDF9CAC73843}"/>
              </a:ext>
            </a:extLst>
          </p:cNvPr>
          <p:cNvSpPr/>
          <p:nvPr/>
        </p:nvSpPr>
        <p:spPr>
          <a:xfrm>
            <a:off x="437628" y="4488998"/>
            <a:ext cx="5235399" cy="551737"/>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6" name="Straight Connector 235">
            <a:extLst>
              <a:ext uri="{FF2B5EF4-FFF2-40B4-BE49-F238E27FC236}">
                <a16:creationId xmlns:a16="http://schemas.microsoft.com/office/drawing/2014/main" id="{1F04B82D-03C4-B037-56B0-70929183B9AD}"/>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AF25CE-AC27-4BB5-88E9-6CB84F21C5D9}"/>
              </a:ext>
            </a:extLst>
          </p:cNvPr>
          <p:cNvCxnSpPr>
            <a:cxnSpLocks/>
          </p:cNvCxnSpPr>
          <p:nvPr/>
        </p:nvCxnSpPr>
        <p:spPr>
          <a:xfrm>
            <a:off x="1762955" y="417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47BF2D93-1155-4F29-B0AB-11627CCBBE98}"/>
              </a:ext>
            </a:extLst>
          </p:cNvPr>
          <p:cNvCxnSpPr>
            <a:cxnSpLocks/>
          </p:cNvCxnSpPr>
          <p:nvPr/>
        </p:nvCxnSpPr>
        <p:spPr>
          <a:xfrm>
            <a:off x="1775520" y="4104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9E682FB-3600-4B0D-B510-D0068C276CCF}"/>
              </a:ext>
            </a:extLst>
          </p:cNvPr>
          <p:cNvCxnSpPr>
            <a:cxnSpLocks/>
          </p:cNvCxnSpPr>
          <p:nvPr/>
        </p:nvCxnSpPr>
        <p:spPr>
          <a:xfrm>
            <a:off x="1775520" y="4032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64F2DC0B-6E43-420C-BF2A-AB8CC4AE76A6}"/>
              </a:ext>
            </a:extLst>
          </p:cNvPr>
          <p:cNvCxnSpPr>
            <a:cxnSpLocks/>
          </p:cNvCxnSpPr>
          <p:nvPr/>
        </p:nvCxnSpPr>
        <p:spPr>
          <a:xfrm>
            <a:off x="1775520" y="3960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7BA63038-9562-4B01-83CA-976B2830F227}"/>
              </a:ext>
            </a:extLst>
          </p:cNvPr>
          <p:cNvCxnSpPr>
            <a:cxnSpLocks/>
          </p:cNvCxnSpPr>
          <p:nvPr/>
        </p:nvCxnSpPr>
        <p:spPr>
          <a:xfrm>
            <a:off x="1775520" y="388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555D4486-A2B0-4D63-B1E5-1F5E312A783B}"/>
              </a:ext>
            </a:extLst>
          </p:cNvPr>
          <p:cNvCxnSpPr>
            <a:cxnSpLocks/>
          </p:cNvCxnSpPr>
          <p:nvPr/>
        </p:nvCxnSpPr>
        <p:spPr>
          <a:xfrm>
            <a:off x="1775520" y="381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BF44635B-59F1-40E3-9723-29A7C6B53237}"/>
              </a:ext>
            </a:extLst>
          </p:cNvPr>
          <p:cNvCxnSpPr>
            <a:cxnSpLocks/>
          </p:cNvCxnSpPr>
          <p:nvPr/>
        </p:nvCxnSpPr>
        <p:spPr>
          <a:xfrm>
            <a:off x="1774800" y="424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9B0FEDD4-D6DB-6D40-A1BB-A01CBC417D91}"/>
              </a:ext>
            </a:extLst>
          </p:cNvPr>
          <p:cNvGrpSpPr/>
          <p:nvPr/>
        </p:nvGrpSpPr>
        <p:grpSpPr>
          <a:xfrm>
            <a:off x="3624194" y="3667500"/>
            <a:ext cx="1063947" cy="494036"/>
            <a:chOff x="4376123" y="4074983"/>
            <a:chExt cx="1063947" cy="494036"/>
          </a:xfrm>
        </p:grpSpPr>
        <p:sp>
          <p:nvSpPr>
            <p:cNvPr id="209" name="Rectangle 208">
              <a:extLst>
                <a:ext uri="{FF2B5EF4-FFF2-40B4-BE49-F238E27FC236}">
                  <a16:creationId xmlns:a16="http://schemas.microsoft.com/office/drawing/2014/main" id="{35AE9618-B73A-98EC-9FA8-8AE6FAD3F1C7}"/>
                </a:ext>
              </a:extLst>
            </p:cNvPr>
            <p:cNvSpPr/>
            <p:nvPr/>
          </p:nvSpPr>
          <p:spPr>
            <a:xfrm>
              <a:off x="4575054" y="4123910"/>
              <a:ext cx="663766" cy="445109"/>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58B6479-0714-2F5E-FDA9-5763578AE9D9}"/>
                </a:ext>
              </a:extLst>
            </p:cNvPr>
            <p:cNvSpPr/>
            <p:nvPr/>
          </p:nvSpPr>
          <p:spPr>
            <a:xfrm>
              <a:off x="4384315" y="4074983"/>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FA1178C9-F998-2A0D-422B-E0F1D01A3B33}"/>
                </a:ext>
              </a:extLst>
            </p:cNvPr>
            <p:cNvSpPr/>
            <p:nvPr/>
          </p:nvSpPr>
          <p:spPr>
            <a:xfrm>
              <a:off x="4720070" y="4075689"/>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Rectangle 209">
              <a:extLst>
                <a:ext uri="{FF2B5EF4-FFF2-40B4-BE49-F238E27FC236}">
                  <a16:creationId xmlns:a16="http://schemas.microsoft.com/office/drawing/2014/main" id="{D3C04E97-AB3D-8259-F8BC-4AEA4E0F123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6F13301-65C1-8FB1-9467-7445095D9B6E}"/>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2" name="Group 231">
            <a:extLst>
              <a:ext uri="{FF2B5EF4-FFF2-40B4-BE49-F238E27FC236}">
                <a16:creationId xmlns:a16="http://schemas.microsoft.com/office/drawing/2014/main" id="{A5F5DEA8-5BAC-8336-ADA9-C00E44A60D82}"/>
              </a:ext>
            </a:extLst>
          </p:cNvPr>
          <p:cNvGrpSpPr/>
          <p:nvPr/>
        </p:nvGrpSpPr>
        <p:grpSpPr>
          <a:xfrm>
            <a:off x="3207300" y="3854205"/>
            <a:ext cx="953019" cy="463037"/>
            <a:chOff x="3126757" y="3902977"/>
            <a:chExt cx="1054469" cy="512327"/>
          </a:xfrm>
        </p:grpSpPr>
        <p:grpSp>
          <p:nvGrpSpPr>
            <p:cNvPr id="213" name="Group 212">
              <a:extLst>
                <a:ext uri="{FF2B5EF4-FFF2-40B4-BE49-F238E27FC236}">
                  <a16:creationId xmlns:a16="http://schemas.microsoft.com/office/drawing/2014/main" id="{116A74B6-1A1C-D89A-09AF-4617773183A7}"/>
                </a:ext>
              </a:extLst>
            </p:cNvPr>
            <p:cNvGrpSpPr/>
            <p:nvPr/>
          </p:nvGrpSpPr>
          <p:grpSpPr>
            <a:xfrm>
              <a:off x="3126757" y="3902977"/>
              <a:ext cx="1054469" cy="512327"/>
              <a:chOff x="4376123" y="3960119"/>
              <a:chExt cx="1054469" cy="512327"/>
            </a:xfrm>
          </p:grpSpPr>
          <p:sp>
            <p:nvSpPr>
              <p:cNvPr id="217" name="Rectangle 216">
                <a:extLst>
                  <a:ext uri="{FF2B5EF4-FFF2-40B4-BE49-F238E27FC236}">
                    <a16:creationId xmlns:a16="http://schemas.microsoft.com/office/drawing/2014/main" id="{A5C23060-BD55-FF44-A964-10242A1CFBDC}"/>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53F7D8A9-E4FE-48E4-BBA0-0CA1629C089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Rectangle 213">
                <a:extLst>
                  <a:ext uri="{FF2B5EF4-FFF2-40B4-BE49-F238E27FC236}">
                    <a16:creationId xmlns:a16="http://schemas.microsoft.com/office/drawing/2014/main" id="{8338731E-4637-8644-0E33-229DFF40F4B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0" name="Straight Connector 219">
              <a:extLst>
                <a:ext uri="{FF2B5EF4-FFF2-40B4-BE49-F238E27FC236}">
                  <a16:creationId xmlns:a16="http://schemas.microsoft.com/office/drawing/2014/main" id="{842F3078-DEC7-70A0-2915-DB9544192CFC}"/>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3D872E1-4698-B5BF-768D-E8178A7808D4}"/>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500676D-A3A7-FA64-7CB6-820566AC5DB9}"/>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1774974-4F4A-8C72-2929-3866300E790C}"/>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D87C583A-B5D0-8243-DED8-1C75D1907197}"/>
              </a:ext>
            </a:extLst>
          </p:cNvPr>
          <p:cNvGrpSpPr/>
          <p:nvPr/>
        </p:nvGrpSpPr>
        <p:grpSpPr>
          <a:xfrm>
            <a:off x="3201857" y="3674590"/>
            <a:ext cx="953019" cy="463037"/>
            <a:chOff x="3126757" y="3902977"/>
            <a:chExt cx="1054469" cy="512327"/>
          </a:xfrm>
        </p:grpSpPr>
        <p:grpSp>
          <p:nvGrpSpPr>
            <p:cNvPr id="234" name="Group 233">
              <a:extLst>
                <a:ext uri="{FF2B5EF4-FFF2-40B4-BE49-F238E27FC236}">
                  <a16:creationId xmlns:a16="http://schemas.microsoft.com/office/drawing/2014/main" id="{E6CEE981-7707-4882-F9F9-8537BE8B9CA5}"/>
                </a:ext>
              </a:extLst>
            </p:cNvPr>
            <p:cNvGrpSpPr/>
            <p:nvPr/>
          </p:nvGrpSpPr>
          <p:grpSpPr>
            <a:xfrm>
              <a:off x="3126757" y="3902977"/>
              <a:ext cx="1054469" cy="512327"/>
              <a:chOff x="4376123" y="3960119"/>
              <a:chExt cx="1054469" cy="512327"/>
            </a:xfrm>
          </p:grpSpPr>
          <p:sp>
            <p:nvSpPr>
              <p:cNvPr id="240" name="Rectangle 239">
                <a:extLst>
                  <a:ext uri="{FF2B5EF4-FFF2-40B4-BE49-F238E27FC236}">
                    <a16:creationId xmlns:a16="http://schemas.microsoft.com/office/drawing/2014/main" id="{4D21E56F-6FE5-F4AD-8074-E62A59CC592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075BC6CE-2156-A13F-7730-DDC783FAB98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Rectangle 241">
                <a:extLst>
                  <a:ext uri="{FF2B5EF4-FFF2-40B4-BE49-F238E27FC236}">
                    <a16:creationId xmlns:a16="http://schemas.microsoft.com/office/drawing/2014/main" id="{25433558-0CEE-F05E-CFE1-C35551AE401D}"/>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5" name="Straight Connector 234">
              <a:extLst>
                <a:ext uri="{FF2B5EF4-FFF2-40B4-BE49-F238E27FC236}">
                  <a16:creationId xmlns:a16="http://schemas.microsoft.com/office/drawing/2014/main" id="{35BED832-245E-520D-5C44-CA74B1C0B63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A128758-4A3F-CBF8-B0B2-DF4F64E5AC15}"/>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6C6FBBC7-C62A-261F-A93C-516181EC3F56}"/>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7557B5F-1B6B-2BDC-6AC6-FED7B4E75C23}"/>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479A9409-9700-9461-8DBA-E33EE104045B}"/>
              </a:ext>
            </a:extLst>
          </p:cNvPr>
          <p:cNvGrpSpPr/>
          <p:nvPr/>
        </p:nvGrpSpPr>
        <p:grpSpPr>
          <a:xfrm>
            <a:off x="3221006" y="3488311"/>
            <a:ext cx="953019" cy="463037"/>
            <a:chOff x="3126757" y="3902977"/>
            <a:chExt cx="1054469" cy="512327"/>
          </a:xfrm>
        </p:grpSpPr>
        <p:grpSp>
          <p:nvGrpSpPr>
            <p:cNvPr id="244" name="Group 243">
              <a:extLst>
                <a:ext uri="{FF2B5EF4-FFF2-40B4-BE49-F238E27FC236}">
                  <a16:creationId xmlns:a16="http://schemas.microsoft.com/office/drawing/2014/main" id="{6121C421-DC6D-9463-9EC8-702324CFFC16}"/>
                </a:ext>
              </a:extLst>
            </p:cNvPr>
            <p:cNvGrpSpPr/>
            <p:nvPr/>
          </p:nvGrpSpPr>
          <p:grpSpPr>
            <a:xfrm>
              <a:off x="3126757" y="3902977"/>
              <a:ext cx="1054469" cy="512327"/>
              <a:chOff x="4376123" y="3960119"/>
              <a:chExt cx="1054469" cy="512327"/>
            </a:xfrm>
          </p:grpSpPr>
          <p:sp>
            <p:nvSpPr>
              <p:cNvPr id="249" name="Rectangle 248">
                <a:extLst>
                  <a:ext uri="{FF2B5EF4-FFF2-40B4-BE49-F238E27FC236}">
                    <a16:creationId xmlns:a16="http://schemas.microsoft.com/office/drawing/2014/main" id="{3D8D1FE5-4397-908D-B360-C18042499D64}"/>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4E6A8709-81A2-EBA8-2785-4A15A82D4ACB}"/>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42FC1EBA-F317-B99D-7295-682EB1855BD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5" name="Straight Connector 244">
              <a:extLst>
                <a:ext uri="{FF2B5EF4-FFF2-40B4-BE49-F238E27FC236}">
                  <a16:creationId xmlns:a16="http://schemas.microsoft.com/office/drawing/2014/main" id="{8B59881F-923C-02B1-D30F-C7CCF2B2290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B9E7BE62-2027-B7A3-ECA6-738CDA18A07E}"/>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14CA343-2408-E416-A511-E12251362A8D}"/>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55D0361-4D47-B762-2335-147E4E24B7F6}"/>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2DC6C84F-5ADA-F200-228E-9B149641E7AE}"/>
              </a:ext>
            </a:extLst>
          </p:cNvPr>
          <p:cNvGrpSpPr/>
          <p:nvPr/>
        </p:nvGrpSpPr>
        <p:grpSpPr>
          <a:xfrm>
            <a:off x="533303" y="4098589"/>
            <a:ext cx="2036973" cy="1842849"/>
            <a:chOff x="709634" y="4532234"/>
            <a:chExt cx="1641950" cy="1485472"/>
          </a:xfrm>
        </p:grpSpPr>
        <p:sp>
          <p:nvSpPr>
            <p:cNvPr id="254" name="Parallelogram 253">
              <a:extLst>
                <a:ext uri="{FF2B5EF4-FFF2-40B4-BE49-F238E27FC236}">
                  <a16:creationId xmlns:a16="http://schemas.microsoft.com/office/drawing/2014/main" id="{DD94E2B6-FB30-EB7B-B59B-4B58CA691237}"/>
                </a:ext>
              </a:extLst>
            </p:cNvPr>
            <p:cNvSpPr/>
            <p:nvPr/>
          </p:nvSpPr>
          <p:spPr>
            <a:xfrm rot="5400000">
              <a:off x="952922" y="5299663"/>
              <a:ext cx="708102" cy="323294"/>
            </a:xfrm>
            <a:prstGeom prst="parallelogram">
              <a:avLst>
                <a:gd name="adj" fmla="val 49928"/>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5" name="Freeform: Shape 514">
              <a:extLst>
                <a:ext uri="{FF2B5EF4-FFF2-40B4-BE49-F238E27FC236}">
                  <a16:creationId xmlns:a16="http://schemas.microsoft.com/office/drawing/2014/main" id="{5D42C4D4-9EA6-9B66-9512-7A345FE11E29}"/>
                </a:ext>
              </a:extLst>
            </p:cNvPr>
            <p:cNvSpPr/>
            <p:nvPr/>
          </p:nvSpPr>
          <p:spPr>
            <a:xfrm rot="151912" flipH="1">
              <a:off x="763336" y="5323002"/>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51000">
                  <a:schemeClr val="accent4">
                    <a:lumMod val="75000"/>
                  </a:schemeClr>
                </a:gs>
                <a:gs pos="15000">
                  <a:schemeClr val="tx2">
                    <a:lumMod val="25000"/>
                    <a:lumOff val="75000"/>
                  </a:schemeClr>
                </a:gs>
              </a:gsLst>
              <a:lin ang="0" scaled="0"/>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6" name="Oval 255">
              <a:extLst>
                <a:ext uri="{FF2B5EF4-FFF2-40B4-BE49-F238E27FC236}">
                  <a16:creationId xmlns:a16="http://schemas.microsoft.com/office/drawing/2014/main" id="{132C4CD1-332E-9282-6CF0-C7D0D442345A}"/>
                </a:ext>
              </a:extLst>
            </p:cNvPr>
            <p:cNvSpPr/>
            <p:nvPr/>
          </p:nvSpPr>
          <p:spPr>
            <a:xfrm flipH="1">
              <a:off x="2057263" y="52775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7" name="Oval 256">
              <a:extLst>
                <a:ext uri="{FF2B5EF4-FFF2-40B4-BE49-F238E27FC236}">
                  <a16:creationId xmlns:a16="http://schemas.microsoft.com/office/drawing/2014/main" id="{BCAFB002-14F1-5EA3-82EA-3048DF84C972}"/>
                </a:ext>
              </a:extLst>
            </p:cNvPr>
            <p:cNvSpPr/>
            <p:nvPr/>
          </p:nvSpPr>
          <p:spPr>
            <a:xfrm flipH="1">
              <a:off x="1849131" y="5383802"/>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8" name="Oval 257">
              <a:extLst>
                <a:ext uri="{FF2B5EF4-FFF2-40B4-BE49-F238E27FC236}">
                  <a16:creationId xmlns:a16="http://schemas.microsoft.com/office/drawing/2014/main" id="{39787D81-1BF1-13C0-5037-C7D65649FDEA}"/>
                </a:ext>
              </a:extLst>
            </p:cNvPr>
            <p:cNvSpPr/>
            <p:nvPr/>
          </p:nvSpPr>
          <p:spPr>
            <a:xfrm flipH="1">
              <a:off x="1232310" y="573566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9" name="Parallelogram 258">
              <a:extLst>
                <a:ext uri="{FF2B5EF4-FFF2-40B4-BE49-F238E27FC236}">
                  <a16:creationId xmlns:a16="http://schemas.microsoft.com/office/drawing/2014/main" id="{DAB082CB-A656-4A29-1294-C4BA87400947}"/>
                </a:ext>
              </a:extLst>
            </p:cNvPr>
            <p:cNvSpPr/>
            <p:nvPr/>
          </p:nvSpPr>
          <p:spPr>
            <a:xfrm rot="16200000" flipH="1">
              <a:off x="1487408" y="5474878"/>
              <a:ext cx="331354" cy="360175"/>
            </a:xfrm>
            <a:prstGeom prst="parallelogram">
              <a:avLst>
                <a:gd name="adj" fmla="val 62434"/>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0" name="Parallelogram 259">
              <a:extLst>
                <a:ext uri="{FF2B5EF4-FFF2-40B4-BE49-F238E27FC236}">
                  <a16:creationId xmlns:a16="http://schemas.microsoft.com/office/drawing/2014/main" id="{D6C48C35-8D8A-7014-286C-1B8023824E91}"/>
                </a:ext>
              </a:extLst>
            </p:cNvPr>
            <p:cNvSpPr/>
            <p:nvPr/>
          </p:nvSpPr>
          <p:spPr>
            <a:xfrm rot="16200000" flipH="1">
              <a:off x="1032324" y="5490556"/>
              <a:ext cx="472906" cy="370812"/>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1" name="Parallelogram 260">
              <a:extLst>
                <a:ext uri="{FF2B5EF4-FFF2-40B4-BE49-F238E27FC236}">
                  <a16:creationId xmlns:a16="http://schemas.microsoft.com/office/drawing/2014/main" id="{97AB4174-B5EE-5CCD-1BC2-D17D777C68F4}"/>
                </a:ext>
              </a:extLst>
            </p:cNvPr>
            <p:cNvSpPr/>
            <p:nvPr/>
          </p:nvSpPr>
          <p:spPr>
            <a:xfrm rot="5400000">
              <a:off x="663084" y="5601426"/>
              <a:ext cx="512728" cy="319832"/>
            </a:xfrm>
            <a:prstGeom prst="parallelogram">
              <a:avLst>
                <a:gd name="adj" fmla="val 4992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2" name="Parallelogram 261">
              <a:extLst>
                <a:ext uri="{FF2B5EF4-FFF2-40B4-BE49-F238E27FC236}">
                  <a16:creationId xmlns:a16="http://schemas.microsoft.com/office/drawing/2014/main" id="{82E532D2-1D80-153B-A48B-BDA7F44C1852}"/>
                </a:ext>
              </a:extLst>
            </p:cNvPr>
            <p:cNvSpPr/>
            <p:nvPr/>
          </p:nvSpPr>
          <p:spPr>
            <a:xfrm rot="1590108">
              <a:off x="869565" y="5172670"/>
              <a:ext cx="546260" cy="300551"/>
            </a:xfrm>
            <a:prstGeom prst="parallelogram">
              <a:avLst>
                <a:gd name="adj" fmla="val 68266"/>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66" name="Straight Connector 265">
              <a:extLst>
                <a:ext uri="{FF2B5EF4-FFF2-40B4-BE49-F238E27FC236}">
                  <a16:creationId xmlns:a16="http://schemas.microsoft.com/office/drawing/2014/main" id="{75960AA8-A36A-69DD-8BCE-415293BA618B}"/>
                </a:ext>
              </a:extLst>
            </p:cNvPr>
            <p:cNvCxnSpPr>
              <a:cxnSpLocks/>
            </p:cNvCxnSpPr>
            <p:nvPr/>
          </p:nvCxnSpPr>
          <p:spPr>
            <a:xfrm flipH="1">
              <a:off x="762183" y="5335565"/>
              <a:ext cx="72995" cy="16864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267" name="Parallelogram 266">
              <a:extLst>
                <a:ext uri="{FF2B5EF4-FFF2-40B4-BE49-F238E27FC236}">
                  <a16:creationId xmlns:a16="http://schemas.microsoft.com/office/drawing/2014/main" id="{657A3833-004A-57D5-1A95-87CA0E990D0A}"/>
                </a:ext>
              </a:extLst>
            </p:cNvPr>
            <p:cNvSpPr/>
            <p:nvPr/>
          </p:nvSpPr>
          <p:spPr>
            <a:xfrm rot="16200000" flipH="1">
              <a:off x="1258376" y="5344330"/>
              <a:ext cx="231198" cy="160416"/>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8" name="Oval 267">
              <a:extLst>
                <a:ext uri="{FF2B5EF4-FFF2-40B4-BE49-F238E27FC236}">
                  <a16:creationId xmlns:a16="http://schemas.microsoft.com/office/drawing/2014/main" id="{692E68D4-9BBD-F270-BFB4-A72DCC766AB4}"/>
                </a:ext>
              </a:extLst>
            </p:cNvPr>
            <p:cNvSpPr/>
            <p:nvPr/>
          </p:nvSpPr>
          <p:spPr>
            <a:xfrm flipH="1">
              <a:off x="1902562" y="5389745"/>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9" name="Oval 268">
              <a:extLst>
                <a:ext uri="{FF2B5EF4-FFF2-40B4-BE49-F238E27FC236}">
                  <a16:creationId xmlns:a16="http://schemas.microsoft.com/office/drawing/2014/main" id="{0224CA1B-A688-08AF-120B-D719AA31270D}"/>
                </a:ext>
              </a:extLst>
            </p:cNvPr>
            <p:cNvSpPr/>
            <p:nvPr/>
          </p:nvSpPr>
          <p:spPr>
            <a:xfrm flipH="1">
              <a:off x="2097934" y="528094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0" name="Oval 269">
              <a:extLst>
                <a:ext uri="{FF2B5EF4-FFF2-40B4-BE49-F238E27FC236}">
                  <a16:creationId xmlns:a16="http://schemas.microsoft.com/office/drawing/2014/main" id="{604995D2-008F-93BE-A0BC-8CFB0F227EEE}"/>
                </a:ext>
              </a:extLst>
            </p:cNvPr>
            <p:cNvSpPr/>
            <p:nvPr/>
          </p:nvSpPr>
          <p:spPr>
            <a:xfrm rot="10339061" flipV="1">
              <a:off x="1259028" y="573359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1" name="Parallelogram 270">
              <a:extLst>
                <a:ext uri="{FF2B5EF4-FFF2-40B4-BE49-F238E27FC236}">
                  <a16:creationId xmlns:a16="http://schemas.microsoft.com/office/drawing/2014/main" id="{350B648B-A108-477B-0AF8-2A5B070BA0CE}"/>
                </a:ext>
              </a:extLst>
            </p:cNvPr>
            <p:cNvSpPr/>
            <p:nvPr/>
          </p:nvSpPr>
          <p:spPr>
            <a:xfrm rot="16200000" flipH="1">
              <a:off x="1062945" y="5856925"/>
              <a:ext cx="180000" cy="141090"/>
            </a:xfrm>
            <a:prstGeom prst="parallelogram">
              <a:avLst>
                <a:gd name="adj" fmla="val 57355"/>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72" name="Straight Connector 271">
              <a:extLst>
                <a:ext uri="{FF2B5EF4-FFF2-40B4-BE49-F238E27FC236}">
                  <a16:creationId xmlns:a16="http://schemas.microsoft.com/office/drawing/2014/main" id="{314532D5-0F82-2E84-0512-0E85C250B6E8}"/>
                </a:ext>
              </a:extLst>
            </p:cNvPr>
            <p:cNvCxnSpPr>
              <a:cxnSpLocks/>
            </p:cNvCxnSpPr>
            <p:nvPr/>
          </p:nvCxnSpPr>
          <p:spPr>
            <a:xfrm>
              <a:off x="759532" y="5504975"/>
              <a:ext cx="316213" cy="147564"/>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C536F736-9392-E652-442F-57B68ECE3B5D}"/>
                </a:ext>
              </a:extLst>
            </p:cNvPr>
            <p:cNvCxnSpPr>
              <a:cxnSpLocks/>
            </p:cNvCxnSpPr>
            <p:nvPr/>
          </p:nvCxnSpPr>
          <p:spPr>
            <a:xfrm>
              <a:off x="833532" y="5344609"/>
              <a:ext cx="302297" cy="14082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58" name="Group 357">
              <a:extLst>
                <a:ext uri="{FF2B5EF4-FFF2-40B4-BE49-F238E27FC236}">
                  <a16:creationId xmlns:a16="http://schemas.microsoft.com/office/drawing/2014/main" id="{667EDAA1-5737-0AD5-6DA7-765F2D1E7218}"/>
                </a:ext>
              </a:extLst>
            </p:cNvPr>
            <p:cNvGrpSpPr/>
            <p:nvPr/>
          </p:nvGrpSpPr>
          <p:grpSpPr>
            <a:xfrm flipH="1">
              <a:off x="1081378" y="5404553"/>
              <a:ext cx="214048" cy="255496"/>
              <a:chOff x="9819943" y="2983395"/>
              <a:chExt cx="214048" cy="255496"/>
            </a:xfrm>
          </p:grpSpPr>
          <p:cxnSp>
            <p:nvCxnSpPr>
              <p:cNvPr id="393" name="Straight Connector 392">
                <a:extLst>
                  <a:ext uri="{FF2B5EF4-FFF2-40B4-BE49-F238E27FC236}">
                    <a16:creationId xmlns:a16="http://schemas.microsoft.com/office/drawing/2014/main" id="{AA23F1CD-E9E0-67B1-1824-3718FE8975C5}"/>
                  </a:ext>
                </a:extLst>
              </p:cNvPr>
              <p:cNvCxnSpPr>
                <a:cxnSpLocks/>
              </p:cNvCxnSpPr>
              <p:nvPr/>
            </p:nvCxnSpPr>
            <p:spPr>
              <a:xfrm>
                <a:off x="9977662" y="3068028"/>
                <a:ext cx="56329" cy="170863"/>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AEBAAB84-1737-219A-56B3-3542B325C60E}"/>
                  </a:ext>
                </a:extLst>
              </p:cNvPr>
              <p:cNvCxnSpPr>
                <a:cxnSpLocks/>
              </p:cNvCxnSpPr>
              <p:nvPr/>
            </p:nvCxnSpPr>
            <p:spPr>
              <a:xfrm>
                <a:off x="9825607" y="2983395"/>
                <a:ext cx="3220" cy="141129"/>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325BE3F3-D6A8-468F-7DB4-648933880D79}"/>
                  </a:ext>
                </a:extLst>
              </p:cNvPr>
              <p:cNvCxnSpPr>
                <a:cxnSpLocks/>
              </p:cNvCxnSpPr>
              <p:nvPr/>
            </p:nvCxnSpPr>
            <p:spPr>
              <a:xfrm>
                <a:off x="9819943" y="2983535"/>
                <a:ext cx="161475" cy="88248"/>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a:extLst>
                  <a:ext uri="{FF2B5EF4-FFF2-40B4-BE49-F238E27FC236}">
                    <a16:creationId xmlns:a16="http://schemas.microsoft.com/office/drawing/2014/main" id="{1B3FC001-6009-F922-AC6C-1B7AD76E7348}"/>
                  </a:ext>
                </a:extLst>
              </p:cNvPr>
              <p:cNvCxnSpPr>
                <a:cxnSpLocks/>
              </p:cNvCxnSpPr>
              <p:nvPr/>
            </p:nvCxnSpPr>
            <p:spPr>
              <a:xfrm flipH="1" flipV="1">
                <a:off x="9831208" y="3124356"/>
                <a:ext cx="202783" cy="10702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71" name="Parallelogram 370">
              <a:extLst>
                <a:ext uri="{FF2B5EF4-FFF2-40B4-BE49-F238E27FC236}">
                  <a16:creationId xmlns:a16="http://schemas.microsoft.com/office/drawing/2014/main" id="{27543194-32A0-A3C5-F157-5C5EADF129AB}"/>
                </a:ext>
              </a:extLst>
            </p:cNvPr>
            <p:cNvSpPr/>
            <p:nvPr/>
          </p:nvSpPr>
          <p:spPr>
            <a:xfrm rot="1590108">
              <a:off x="1283378" y="4532234"/>
              <a:ext cx="928156" cy="824437"/>
            </a:xfrm>
            <a:prstGeom prst="parallelogram">
              <a:avLst>
                <a:gd name="adj" fmla="val 68266"/>
              </a:avLst>
            </a:prstGeom>
            <a:solidFill>
              <a:schemeClr val="accent1"/>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2" name="Parallelogram 381">
              <a:extLst>
                <a:ext uri="{FF2B5EF4-FFF2-40B4-BE49-F238E27FC236}">
                  <a16:creationId xmlns:a16="http://schemas.microsoft.com/office/drawing/2014/main" id="{32233AA2-2B27-43CB-83BF-D6C46C2B0978}"/>
                </a:ext>
              </a:extLst>
            </p:cNvPr>
            <p:cNvSpPr/>
            <p:nvPr/>
          </p:nvSpPr>
          <p:spPr>
            <a:xfrm rot="5400000">
              <a:off x="798674" y="5635023"/>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3" name="Arc 382">
              <a:extLst>
                <a:ext uri="{FF2B5EF4-FFF2-40B4-BE49-F238E27FC236}">
                  <a16:creationId xmlns:a16="http://schemas.microsoft.com/office/drawing/2014/main" id="{2B1E5416-F5D8-ADE4-D853-C8F15EC3DB04}"/>
                </a:ext>
              </a:extLst>
            </p:cNvPr>
            <p:cNvSpPr/>
            <p:nvPr/>
          </p:nvSpPr>
          <p:spPr>
            <a:xfrm rot="1657122" flipH="1">
              <a:off x="709635" y="5753431"/>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4" name="Parallelogram 383">
              <a:extLst>
                <a:ext uri="{FF2B5EF4-FFF2-40B4-BE49-F238E27FC236}">
                  <a16:creationId xmlns:a16="http://schemas.microsoft.com/office/drawing/2014/main" id="{B3D5E4DE-5C16-3D78-CF82-E871F658AA33}"/>
                </a:ext>
              </a:extLst>
            </p:cNvPr>
            <p:cNvSpPr/>
            <p:nvPr/>
          </p:nvSpPr>
          <p:spPr>
            <a:xfrm rot="5400000">
              <a:off x="922506" y="5757351"/>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5" name="Parallelogram 384">
              <a:extLst>
                <a:ext uri="{FF2B5EF4-FFF2-40B4-BE49-F238E27FC236}">
                  <a16:creationId xmlns:a16="http://schemas.microsoft.com/office/drawing/2014/main" id="{DCEA7FF8-8EC8-E7A0-A1AB-4EC6F859B231}"/>
                </a:ext>
              </a:extLst>
            </p:cNvPr>
            <p:cNvSpPr/>
            <p:nvPr/>
          </p:nvSpPr>
          <p:spPr>
            <a:xfrm rot="5400000">
              <a:off x="804903" y="5696200"/>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6" name="Arc 385">
              <a:extLst>
                <a:ext uri="{FF2B5EF4-FFF2-40B4-BE49-F238E27FC236}">
                  <a16:creationId xmlns:a16="http://schemas.microsoft.com/office/drawing/2014/main" id="{DF9468AF-3A7B-F747-2D0A-070756915F03}"/>
                </a:ext>
              </a:extLst>
            </p:cNvPr>
            <p:cNvSpPr/>
            <p:nvPr/>
          </p:nvSpPr>
          <p:spPr>
            <a:xfrm rot="1657122" flipH="1">
              <a:off x="709635" y="58490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7" name="Arc 386">
              <a:extLst>
                <a:ext uri="{FF2B5EF4-FFF2-40B4-BE49-F238E27FC236}">
                  <a16:creationId xmlns:a16="http://schemas.microsoft.com/office/drawing/2014/main" id="{793944B0-19E6-7B66-B060-216370B0EE04}"/>
                </a:ext>
              </a:extLst>
            </p:cNvPr>
            <p:cNvSpPr/>
            <p:nvPr/>
          </p:nvSpPr>
          <p:spPr>
            <a:xfrm rot="1657122" flipH="1">
              <a:off x="709634" y="5836040"/>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8" name="Arc 387">
              <a:extLst>
                <a:ext uri="{FF2B5EF4-FFF2-40B4-BE49-F238E27FC236}">
                  <a16:creationId xmlns:a16="http://schemas.microsoft.com/office/drawing/2014/main" id="{512D6A15-F3DC-79D8-92EE-C5FA8E289CB0}"/>
                </a:ext>
              </a:extLst>
            </p:cNvPr>
            <p:cNvSpPr/>
            <p:nvPr/>
          </p:nvSpPr>
          <p:spPr>
            <a:xfrm rot="1657122" flipH="1">
              <a:off x="709638" y="582028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9" name="Arc 388">
              <a:extLst>
                <a:ext uri="{FF2B5EF4-FFF2-40B4-BE49-F238E27FC236}">
                  <a16:creationId xmlns:a16="http://schemas.microsoft.com/office/drawing/2014/main" id="{DD99A8C7-94D5-FA22-6782-53A44D58D4CF}"/>
                </a:ext>
              </a:extLst>
            </p:cNvPr>
            <p:cNvSpPr/>
            <p:nvPr/>
          </p:nvSpPr>
          <p:spPr>
            <a:xfrm rot="1657122" flipH="1">
              <a:off x="709638" y="580453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5" name="Parallelogram 264">
              <a:extLst>
                <a:ext uri="{FF2B5EF4-FFF2-40B4-BE49-F238E27FC236}">
                  <a16:creationId xmlns:a16="http://schemas.microsoft.com/office/drawing/2014/main" id="{5B159F8B-CA8C-7C24-C4B2-D88D92738159}"/>
                </a:ext>
              </a:extLst>
            </p:cNvPr>
            <p:cNvSpPr/>
            <p:nvPr/>
          </p:nvSpPr>
          <p:spPr>
            <a:xfrm rot="16200000" flipH="1">
              <a:off x="1458419" y="4797215"/>
              <a:ext cx="907743" cy="878587"/>
            </a:xfrm>
            <a:prstGeom prst="parallelogram">
              <a:avLst>
                <a:gd name="adj" fmla="val 55388"/>
              </a:avLst>
            </a:prstGeom>
            <a:gradFill>
              <a:gsLst>
                <a:gs pos="0">
                  <a:schemeClr val="accent3"/>
                </a:gs>
                <a:gs pos="49000">
                  <a:srgbClr val="60A899"/>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90" name="Group 389">
            <a:extLst>
              <a:ext uri="{FF2B5EF4-FFF2-40B4-BE49-F238E27FC236}">
                <a16:creationId xmlns:a16="http://schemas.microsoft.com/office/drawing/2014/main" id="{D0DC10A9-7298-459B-B8C5-93D4E0339FE9}"/>
              </a:ext>
            </a:extLst>
          </p:cNvPr>
          <p:cNvGrpSpPr/>
          <p:nvPr/>
        </p:nvGrpSpPr>
        <p:grpSpPr>
          <a:xfrm>
            <a:off x="5274591" y="710994"/>
            <a:ext cx="1287865" cy="1539429"/>
            <a:chOff x="5274591" y="710994"/>
            <a:chExt cx="1287865" cy="1539429"/>
          </a:xfrm>
        </p:grpSpPr>
        <p:sp>
          <p:nvSpPr>
            <p:cNvPr id="391" name="Rectangle 390">
              <a:extLst>
                <a:ext uri="{FF2B5EF4-FFF2-40B4-BE49-F238E27FC236}">
                  <a16:creationId xmlns:a16="http://schemas.microsoft.com/office/drawing/2014/main" id="{099713BD-90EA-4CB6-9DE5-963B1F3241AA}"/>
                </a:ext>
              </a:extLst>
            </p:cNvPr>
            <p:cNvSpPr/>
            <p:nvPr/>
          </p:nvSpPr>
          <p:spPr>
            <a:xfrm>
              <a:off x="6223597" y="2113511"/>
              <a:ext cx="338859" cy="13691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2" name="Rectangle 391">
              <a:extLst>
                <a:ext uri="{FF2B5EF4-FFF2-40B4-BE49-F238E27FC236}">
                  <a16:creationId xmlns:a16="http://schemas.microsoft.com/office/drawing/2014/main" id="{C7ED3461-2910-4E45-BE01-EF8C86A662D5}"/>
                </a:ext>
              </a:extLst>
            </p:cNvPr>
            <p:cNvSpPr/>
            <p:nvPr/>
          </p:nvSpPr>
          <p:spPr>
            <a:xfrm rot="18489545">
              <a:off x="6307559" y="2086565"/>
              <a:ext cx="171553" cy="67195"/>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7" name="Straight Connector 396">
              <a:extLst>
                <a:ext uri="{FF2B5EF4-FFF2-40B4-BE49-F238E27FC236}">
                  <a16:creationId xmlns:a16="http://schemas.microsoft.com/office/drawing/2014/main" id="{13BB9C82-5E53-4A21-ADAC-934CC62EEAC6}"/>
                </a:ext>
              </a:extLst>
            </p:cNvPr>
            <p:cNvCxnSpPr>
              <a:cxnSpLocks/>
            </p:cNvCxnSpPr>
            <p:nvPr/>
          </p:nvCxnSpPr>
          <p:spPr>
            <a:xfrm>
              <a:off x="5304732" y="760601"/>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8" name="Rectangle: Rounded Corners 397">
              <a:extLst>
                <a:ext uri="{FF2B5EF4-FFF2-40B4-BE49-F238E27FC236}">
                  <a16:creationId xmlns:a16="http://schemas.microsoft.com/office/drawing/2014/main" id="{9A322CAE-7010-4C70-9E49-D3799C423882}"/>
                </a:ext>
              </a:extLst>
            </p:cNvPr>
            <p:cNvSpPr/>
            <p:nvPr/>
          </p:nvSpPr>
          <p:spPr>
            <a:xfrm flipH="1">
              <a:off x="5274591" y="710994"/>
              <a:ext cx="43200" cy="162000"/>
            </a:xfrm>
            <a:prstGeom prst="roundRect">
              <a:avLst>
                <a:gd name="adj" fmla="val 50000"/>
              </a:avLst>
            </a:prstGeom>
            <a:solidFill>
              <a:srgbClr val="CBE8E1"/>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Rectangle: Rounded Corners 399">
              <a:extLst>
                <a:ext uri="{FF2B5EF4-FFF2-40B4-BE49-F238E27FC236}">
                  <a16:creationId xmlns:a16="http://schemas.microsoft.com/office/drawing/2014/main" id="{3051E80B-87DE-4FC2-AF16-1F1CB9DEB19E}"/>
                </a:ext>
              </a:extLst>
            </p:cNvPr>
            <p:cNvSpPr/>
            <p:nvPr/>
          </p:nvSpPr>
          <p:spPr>
            <a:xfrm flipH="1">
              <a:off x="6335042" y="1978532"/>
              <a:ext cx="43200" cy="162000"/>
            </a:xfrm>
            <a:prstGeom prst="roundRect">
              <a:avLst>
                <a:gd name="adj" fmla="val 50000"/>
              </a:avLst>
            </a:prstGeom>
            <a:solidFill>
              <a:srgbClr val="E2E2E2"/>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01" name="Straight Connector 400">
            <a:extLst>
              <a:ext uri="{FF2B5EF4-FFF2-40B4-BE49-F238E27FC236}">
                <a16:creationId xmlns:a16="http://schemas.microsoft.com/office/drawing/2014/main" id="{8DA2ECE6-B2FB-4B01-992D-3E8E3B3AB44B}"/>
              </a:ext>
            </a:extLst>
          </p:cNvPr>
          <p:cNvCxnSpPr>
            <a:cxnSpLocks/>
          </p:cNvCxnSpPr>
          <p:nvPr/>
        </p:nvCxnSpPr>
        <p:spPr>
          <a:xfrm>
            <a:off x="5296191" y="710994"/>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1" name="Rectangle 460">
            <a:extLst>
              <a:ext uri="{FF2B5EF4-FFF2-40B4-BE49-F238E27FC236}">
                <a16:creationId xmlns:a16="http://schemas.microsoft.com/office/drawing/2014/main" id="{CFABF157-1442-47C7-BAF4-27DF759894CE}"/>
              </a:ext>
            </a:extLst>
          </p:cNvPr>
          <p:cNvSpPr/>
          <p:nvPr/>
        </p:nvSpPr>
        <p:spPr>
          <a:xfrm>
            <a:off x="5082617" y="2546013"/>
            <a:ext cx="161228" cy="308105"/>
          </a:xfrm>
          <a:prstGeom prst="rect">
            <a:avLst/>
          </a:prstGeom>
          <a:solidFill>
            <a:schemeClr val="accent3"/>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Direct Access Storage 10">
            <a:extLst>
              <a:ext uri="{FF2B5EF4-FFF2-40B4-BE49-F238E27FC236}">
                <a16:creationId xmlns:a16="http://schemas.microsoft.com/office/drawing/2014/main" id="{568D5317-A719-4A54-98D4-5530CBD9C899}"/>
              </a:ext>
            </a:extLst>
          </p:cNvPr>
          <p:cNvSpPr/>
          <p:nvPr/>
        </p:nvSpPr>
        <p:spPr>
          <a:xfrm>
            <a:off x="5035972" y="2794198"/>
            <a:ext cx="421021" cy="79844"/>
          </a:xfrm>
          <a:prstGeom prst="flowChartMagneticDrum">
            <a:avLst/>
          </a:prstGeom>
          <a:ln w="6350"/>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TextBox 373">
            <a:hlinkClick r:id="" action="ppaction://hlinkshowjump?jump=nextslide"/>
            <a:extLst>
              <a:ext uri="{FF2B5EF4-FFF2-40B4-BE49-F238E27FC236}">
                <a16:creationId xmlns:a16="http://schemas.microsoft.com/office/drawing/2014/main" id="{7722694E-4000-430A-946D-4DF625638BA2}"/>
              </a:ext>
            </a:extLst>
          </p:cNvPr>
          <p:cNvSpPr txBox="1"/>
          <p:nvPr/>
        </p:nvSpPr>
        <p:spPr>
          <a:xfrm>
            <a:off x="2776666" y="2926884"/>
            <a:ext cx="526106" cy="323165"/>
          </a:xfrm>
          <a:prstGeom prst="rect">
            <a:avLst/>
          </a:prstGeom>
          <a:solidFill>
            <a:schemeClr val="bg1"/>
          </a:solidFill>
        </p:spPr>
        <p:txBody>
          <a:bodyPr wrap="none" rtlCol="0">
            <a:spAutoFit/>
          </a:bodyPr>
          <a:lstStyle/>
          <a:p>
            <a:r>
              <a:rPr lang="en-GB" sz="1500" dirty="0"/>
              <a:t>PPE</a:t>
            </a:r>
          </a:p>
        </p:txBody>
      </p:sp>
      <p:pic>
        <p:nvPicPr>
          <p:cNvPr id="402" name="Graphic 401" descr="Magnifying glass with solid fill">
            <a:hlinkClick r:id="" action="ppaction://hlinkshowjump?jump=nextslide"/>
            <a:extLst>
              <a:ext uri="{FF2B5EF4-FFF2-40B4-BE49-F238E27FC236}">
                <a16:creationId xmlns:a16="http://schemas.microsoft.com/office/drawing/2014/main" id="{29DB6AE6-9D01-4C9B-B019-09C4B1A185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2600" y="2684397"/>
            <a:ext cx="900000" cy="900000"/>
          </a:xfrm>
          <a:prstGeom prst="rect">
            <a:avLst/>
          </a:prstGeom>
        </p:spPr>
      </p:pic>
      <p:grpSp>
        <p:nvGrpSpPr>
          <p:cNvPr id="404" name="Group 403">
            <a:extLst>
              <a:ext uri="{FF2B5EF4-FFF2-40B4-BE49-F238E27FC236}">
                <a16:creationId xmlns:a16="http://schemas.microsoft.com/office/drawing/2014/main" id="{817383C0-3D47-4592-BD72-2C3C273C68EE}"/>
              </a:ext>
            </a:extLst>
          </p:cNvPr>
          <p:cNvGrpSpPr/>
          <p:nvPr/>
        </p:nvGrpSpPr>
        <p:grpSpPr>
          <a:xfrm>
            <a:off x="5152525" y="1422577"/>
            <a:ext cx="6128051" cy="3267224"/>
            <a:chOff x="4671949" y="1412776"/>
            <a:chExt cx="6128051" cy="3267224"/>
          </a:xfrm>
        </p:grpSpPr>
        <p:sp>
          <p:nvSpPr>
            <p:cNvPr id="405" name="Rectangle 404">
              <a:hlinkClick r:id="rId7" action="ppaction://hlinksldjump"/>
              <a:extLst>
                <a:ext uri="{FF2B5EF4-FFF2-40B4-BE49-F238E27FC236}">
                  <a16:creationId xmlns:a16="http://schemas.microsoft.com/office/drawing/2014/main" id="{9294F419-5A6C-4EC6-B196-E35254A83678}"/>
                </a:ext>
              </a:extLst>
            </p:cNvPr>
            <p:cNvSpPr/>
            <p:nvPr/>
          </p:nvSpPr>
          <p:spPr>
            <a:xfrm>
              <a:off x="4671949" y="1412776"/>
              <a:ext cx="6128051" cy="3267224"/>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Chemical ingredients present a risk to human health. Many pharmaceutical precursors are poisonous or have chronic health effects. Liquids can be split onto skin or into the eyes, while powders and vapours can be inhaled. The use of hazardous chemicals must be preceded by a risk assessment. It may be determined that some chemicals can be handled safely with gloves only, while others might need workers to use eye protection, respirators, or full hazmat suits. These      are all examples of  personal protective           equipment (PPE).</a:t>
              </a:r>
            </a:p>
          </p:txBody>
        </p:sp>
        <p:sp>
          <p:nvSpPr>
            <p:cNvPr id="406" name="Right Triangle 405">
              <a:hlinkClick r:id="rId7" action="ppaction://hlinksldjump"/>
              <a:extLst>
                <a:ext uri="{FF2B5EF4-FFF2-40B4-BE49-F238E27FC236}">
                  <a16:creationId xmlns:a16="http://schemas.microsoft.com/office/drawing/2014/main" id="{2F11DCCB-0D3E-4156-9A25-B4921AA24C5F}"/>
                </a:ext>
              </a:extLst>
            </p:cNvPr>
            <p:cNvSpPr/>
            <p:nvPr/>
          </p:nvSpPr>
          <p:spPr>
            <a:xfrm flipH="1">
              <a:off x="9684000"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403" name="Isosceles Triangle 402">
            <a:hlinkClick r:id="rId8" action="ppaction://hlinksldjump"/>
            <a:extLst>
              <a:ext uri="{FF2B5EF4-FFF2-40B4-BE49-F238E27FC236}">
                <a16:creationId xmlns:a16="http://schemas.microsoft.com/office/drawing/2014/main" id="{9132FF57-A21C-4C03-ADFF-C5CDDC014008}"/>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Isosceles Triangle 406">
            <a:hlinkClick r:id="rId7" action="ppaction://hlinksldjump"/>
            <a:extLst>
              <a:ext uri="{FF2B5EF4-FFF2-40B4-BE49-F238E27FC236}">
                <a16:creationId xmlns:a16="http://schemas.microsoft.com/office/drawing/2014/main" id="{D0F24647-5592-4C79-9D24-96C05166C7F3}"/>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332982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E3C539-4B92-F64B-CBED-50846AF8F5CE}"/>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120" name="Rectangle 119">
            <a:extLst>
              <a:ext uri="{FF2B5EF4-FFF2-40B4-BE49-F238E27FC236}">
                <a16:creationId xmlns:a16="http://schemas.microsoft.com/office/drawing/2014/main" id="{5F5EB81C-CE81-4899-969A-239B67CF61C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1220164" y="641854"/>
            <a:ext cx="8181833" cy="557429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12D3569F-2FCD-479C-8E8C-B9D20DB12556}"/>
              </a:ext>
            </a:extLst>
          </p:cNvPr>
          <p:cNvSpPr/>
          <p:nvPr/>
        </p:nvSpPr>
        <p:spPr>
          <a:xfrm>
            <a:off x="6645027" y="266791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5D9FC78-2756-2A7D-573F-A66A245E959D}"/>
              </a:ext>
            </a:extLst>
          </p:cNvPr>
          <p:cNvSpPr/>
          <p:nvPr/>
        </p:nvSpPr>
        <p:spPr>
          <a:xfrm>
            <a:off x="8028388"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58C7D39-DDDA-E0BB-9933-4FACC8FD23A8}"/>
              </a:ext>
            </a:extLst>
          </p:cNvPr>
          <p:cNvSpPr/>
          <p:nvPr/>
        </p:nvSpPr>
        <p:spPr>
          <a:xfrm>
            <a:off x="7346705" y="267465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CF9F1AF6-3A20-9445-ED69-741631C6DDB5}"/>
              </a:ext>
            </a:extLst>
          </p:cNvPr>
          <p:cNvSpPr/>
          <p:nvPr/>
        </p:nvSpPr>
        <p:spPr>
          <a:xfrm>
            <a:off x="7366260" y="3077530"/>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1096BDB-2311-19DD-A98A-C2DF78327A28}"/>
              </a:ext>
            </a:extLst>
          </p:cNvPr>
          <p:cNvSpPr/>
          <p:nvPr/>
        </p:nvSpPr>
        <p:spPr>
          <a:xfrm>
            <a:off x="8044830" y="3069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C0EC47C3-1E4E-3BF3-05D2-C63FC8177C74}"/>
              </a:ext>
            </a:extLst>
          </p:cNvPr>
          <p:cNvSpPr/>
          <p:nvPr/>
        </p:nvSpPr>
        <p:spPr>
          <a:xfrm>
            <a:off x="8718964" y="3480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BEA2133F-813D-DFA7-8E2A-454023EC3639}"/>
              </a:ext>
            </a:extLst>
          </p:cNvPr>
          <p:cNvSpPr/>
          <p:nvPr/>
        </p:nvSpPr>
        <p:spPr>
          <a:xfrm>
            <a:off x="8092794" y="388258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020C268-3154-50B8-86D7-D006AD54906B}"/>
              </a:ext>
            </a:extLst>
          </p:cNvPr>
          <p:cNvSpPr/>
          <p:nvPr/>
        </p:nvSpPr>
        <p:spPr>
          <a:xfrm>
            <a:off x="-1260602" y="176106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8B4466A0-893E-BDA8-97CE-D14C0541F299}"/>
              </a:ext>
            </a:extLst>
          </p:cNvPr>
          <p:cNvSpPr/>
          <p:nvPr/>
        </p:nvSpPr>
        <p:spPr>
          <a:xfrm>
            <a:off x="825250" y="282909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a:hlinkClick r:id="" action="ppaction://hlinkshowjump?jump=nextslide"/>
            <a:extLst>
              <a:ext uri="{FF2B5EF4-FFF2-40B4-BE49-F238E27FC236}">
                <a16:creationId xmlns:a16="http://schemas.microsoft.com/office/drawing/2014/main" id="{CC97EB75-DE87-16FF-6AC9-5B386EF61AA8}"/>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hlinkClick r:id="" action="ppaction://hlinkshowjump?jump=previousslide"/>
            <a:extLst>
              <a:ext uri="{FF2B5EF4-FFF2-40B4-BE49-F238E27FC236}">
                <a16:creationId xmlns:a16="http://schemas.microsoft.com/office/drawing/2014/main" id="{4E43C1BC-F753-8221-3875-D185963BD795}"/>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CA037264-64D5-FB55-229A-3FB5548C19EA}"/>
              </a:ext>
            </a:extLst>
          </p:cNvPr>
          <p:cNvSpPr/>
          <p:nvPr/>
        </p:nvSpPr>
        <p:spPr>
          <a:xfrm>
            <a:off x="6720574" y="312140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A3F0765-E3D3-9AD5-C91A-B4F9CF92B39B}"/>
              </a:ext>
            </a:extLst>
          </p:cNvPr>
          <p:cNvSpPr/>
          <p:nvPr/>
        </p:nvSpPr>
        <p:spPr>
          <a:xfrm>
            <a:off x="7418660"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AB42396A-6AC8-737B-1EB0-4BA9F742A502}"/>
              </a:ext>
            </a:extLst>
          </p:cNvPr>
          <p:cNvSpPr/>
          <p:nvPr/>
        </p:nvSpPr>
        <p:spPr>
          <a:xfrm>
            <a:off x="5807968" y="2175295"/>
            <a:ext cx="2243726"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07500EDE-5B7E-4D55-9A88-726AC634B524}"/>
              </a:ext>
            </a:extLst>
          </p:cNvPr>
          <p:cNvGrpSpPr/>
          <p:nvPr/>
        </p:nvGrpSpPr>
        <p:grpSpPr>
          <a:xfrm>
            <a:off x="5220855" y="836665"/>
            <a:ext cx="1424172" cy="1183298"/>
            <a:chOff x="5163828" y="778702"/>
            <a:chExt cx="1424172" cy="1183298"/>
          </a:xfrm>
        </p:grpSpPr>
        <p:sp>
          <p:nvSpPr>
            <p:cNvPr id="340" name="Rectangle 339">
              <a:extLst>
                <a:ext uri="{FF2B5EF4-FFF2-40B4-BE49-F238E27FC236}">
                  <a16:creationId xmlns:a16="http://schemas.microsoft.com/office/drawing/2014/main" id="{1A0B9BEB-609A-4528-A9BD-DAC9045A1336}"/>
                </a:ext>
              </a:extLst>
            </p:cNvPr>
            <p:cNvSpPr/>
            <p:nvPr/>
          </p:nvSpPr>
          <p:spPr>
            <a:xfrm>
              <a:off x="6084000" y="185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5B503892-3606-41FD-AAEB-9F6C9983D02A}"/>
                </a:ext>
              </a:extLst>
            </p:cNvPr>
            <p:cNvSpPr/>
            <p:nvPr/>
          </p:nvSpPr>
          <p:spPr>
            <a:xfrm>
              <a:off x="5994000" y="1746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A3651C94-B5D8-4F76-AA9F-4247A3B38EB4}"/>
                </a:ext>
              </a:extLst>
            </p:cNvPr>
            <p:cNvSpPr/>
            <p:nvPr/>
          </p:nvSpPr>
          <p:spPr>
            <a:xfrm>
              <a:off x="5904000" y="1638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38E070EA-BF77-437A-867A-C19048C47CFD}"/>
                </a:ext>
              </a:extLst>
            </p:cNvPr>
            <p:cNvSpPr/>
            <p:nvPr/>
          </p:nvSpPr>
          <p:spPr>
            <a:xfrm>
              <a:off x="5814000" y="1530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C47B6411-40A9-4221-A485-97F7C6711358}"/>
                </a:ext>
              </a:extLst>
            </p:cNvPr>
            <p:cNvSpPr/>
            <p:nvPr/>
          </p:nvSpPr>
          <p:spPr>
            <a:xfrm>
              <a:off x="5724000" y="1422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C5BC5D65-55CE-41BF-8831-DD731FFFC67F}"/>
                </a:ext>
              </a:extLst>
            </p:cNvPr>
            <p:cNvSpPr/>
            <p:nvPr/>
          </p:nvSpPr>
          <p:spPr>
            <a:xfrm>
              <a:off x="5634354" y="131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84E8EE13-5355-420B-86CD-84CA66693234}"/>
                </a:ext>
              </a:extLst>
            </p:cNvPr>
            <p:cNvSpPr/>
            <p:nvPr/>
          </p:nvSpPr>
          <p:spPr>
            <a:xfrm>
              <a:off x="5544000" y="1206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A6FE3FA3-7FB2-4143-ABA5-7214D11FFC09}"/>
                </a:ext>
              </a:extLst>
            </p:cNvPr>
            <p:cNvSpPr/>
            <p:nvPr/>
          </p:nvSpPr>
          <p:spPr>
            <a:xfrm>
              <a:off x="5454000" y="1098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89F75393-C5AF-42BB-AF2D-042D268F9FD1}"/>
                </a:ext>
              </a:extLst>
            </p:cNvPr>
            <p:cNvSpPr/>
            <p:nvPr/>
          </p:nvSpPr>
          <p:spPr>
            <a:xfrm>
              <a:off x="5364000" y="990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6DA77A5E-A936-4D7D-9A69-C32B578D7952}"/>
                </a:ext>
              </a:extLst>
            </p:cNvPr>
            <p:cNvSpPr/>
            <p:nvPr/>
          </p:nvSpPr>
          <p:spPr>
            <a:xfrm>
              <a:off x="5274000" y="882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B382CDE5-5B26-42DE-BA5E-4FAE41D2D19E}"/>
                </a:ext>
              </a:extLst>
            </p:cNvPr>
            <p:cNvSpPr/>
            <p:nvPr/>
          </p:nvSpPr>
          <p:spPr>
            <a:xfrm>
              <a:off x="5163828" y="778702"/>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Parallelogram 22">
            <a:extLst>
              <a:ext uri="{FF2B5EF4-FFF2-40B4-BE49-F238E27FC236}">
                <a16:creationId xmlns:a16="http://schemas.microsoft.com/office/drawing/2014/main" id="{55B997AA-7EAC-4C85-A15B-8D12CC829CAD}"/>
              </a:ext>
            </a:extLst>
          </p:cNvPr>
          <p:cNvSpPr/>
          <p:nvPr/>
        </p:nvSpPr>
        <p:spPr>
          <a:xfrm flipH="1">
            <a:off x="4445106" y="1125684"/>
            <a:ext cx="2665140" cy="683971"/>
          </a:xfrm>
          <a:prstGeom prst="parallelogram">
            <a:avLst>
              <a:gd name="adj" fmla="val 339541"/>
            </a:avLst>
          </a:prstGeom>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8E271D6E-9DAA-41CF-A6B3-F35DF44D8A11}"/>
              </a:ext>
            </a:extLst>
          </p:cNvPr>
          <p:cNvSpPr/>
          <p:nvPr/>
        </p:nvSpPr>
        <p:spPr>
          <a:xfrm>
            <a:off x="6719612" y="2292390"/>
            <a:ext cx="588385" cy="551737"/>
          </a:xfrm>
          <a:prstGeom prst="rect">
            <a:avLst/>
          </a:prstGeom>
          <a:pattFill prst="pct90">
            <a:fgClr>
              <a:schemeClr val="bg1">
                <a:lumMod val="50000"/>
              </a:schemeClr>
            </a:fgClr>
            <a:bgClr>
              <a:schemeClr val="bg1">
                <a:lumMod val="7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4" name="Straight Connector 353">
            <a:extLst>
              <a:ext uri="{FF2B5EF4-FFF2-40B4-BE49-F238E27FC236}">
                <a16:creationId xmlns:a16="http://schemas.microsoft.com/office/drawing/2014/main" id="{61EE6E1B-3FDC-40F4-AC23-A311D5EA9CF2}"/>
              </a:ext>
            </a:extLst>
          </p:cNvPr>
          <p:cNvCxnSpPr>
            <a:cxnSpLocks/>
          </p:cNvCxnSpPr>
          <p:nvPr/>
        </p:nvCxnSpPr>
        <p:spPr>
          <a:xfrm flipV="1">
            <a:off x="7052983" y="2514077"/>
            <a:ext cx="76556" cy="4450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E4CD9C62-0B3B-4D08-907E-9B704DDAB59F}"/>
              </a:ext>
            </a:extLst>
          </p:cNvPr>
          <p:cNvCxnSpPr>
            <a:cxnSpLocks/>
          </p:cNvCxnSpPr>
          <p:nvPr/>
        </p:nvCxnSpPr>
        <p:spPr>
          <a:xfrm flipH="1">
            <a:off x="7153293" y="2218824"/>
            <a:ext cx="0" cy="5102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BABDE5B-A3CB-83C3-8FD8-2F282E2B54DB}"/>
              </a:ext>
            </a:extLst>
          </p:cNvPr>
          <p:cNvSpPr/>
          <p:nvPr/>
        </p:nvSpPr>
        <p:spPr>
          <a:xfrm>
            <a:off x="5168862" y="3221839"/>
            <a:ext cx="478798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E62AD514-E574-43EC-A23A-D81D6064C0C0}"/>
              </a:ext>
            </a:extLst>
          </p:cNvPr>
          <p:cNvSpPr/>
          <p:nvPr/>
        </p:nvSpPr>
        <p:spPr>
          <a:xfrm>
            <a:off x="2393536" y="191680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88FEE54-227D-42FC-9D64-DDC1423806D6}"/>
              </a:ext>
            </a:extLst>
          </p:cNvPr>
          <p:cNvSpPr/>
          <p:nvPr/>
        </p:nvSpPr>
        <p:spPr>
          <a:xfrm>
            <a:off x="3873209" y="1034018"/>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F986D764-0106-45D7-BAA7-B3136B204C2F}"/>
              </a:ext>
            </a:extLst>
          </p:cNvPr>
          <p:cNvSpPr/>
          <p:nvPr/>
        </p:nvSpPr>
        <p:spPr>
          <a:xfrm>
            <a:off x="7767633" y="235442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203A1F8E-21EB-4A62-897B-669C7BF72FE8}"/>
              </a:ext>
            </a:extLst>
          </p:cNvPr>
          <p:cNvSpPr/>
          <p:nvPr/>
        </p:nvSpPr>
        <p:spPr>
          <a:xfrm>
            <a:off x="8893308" y="301873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Rounded Corners 372">
            <a:extLst>
              <a:ext uri="{FF2B5EF4-FFF2-40B4-BE49-F238E27FC236}">
                <a16:creationId xmlns:a16="http://schemas.microsoft.com/office/drawing/2014/main" id="{3814C502-1099-4B8A-974F-2938DD5FDF64}"/>
              </a:ext>
            </a:extLst>
          </p:cNvPr>
          <p:cNvSpPr/>
          <p:nvPr/>
        </p:nvSpPr>
        <p:spPr>
          <a:xfrm flipH="1">
            <a:off x="5231391" y="693936"/>
            <a:ext cx="43200" cy="162000"/>
          </a:xfrm>
          <a:prstGeom prst="roundRect">
            <a:avLst>
              <a:gd name="adj" fmla="val 50000"/>
            </a:avLst>
          </a:prstGeom>
          <a:solidFill>
            <a:srgbClr val="CBE8E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7306DBB3-47FC-4B99-B395-C6BD3B96FA16}"/>
              </a:ext>
            </a:extLst>
          </p:cNvPr>
          <p:cNvGrpSpPr/>
          <p:nvPr/>
        </p:nvGrpSpPr>
        <p:grpSpPr>
          <a:xfrm>
            <a:off x="3571003" y="1497684"/>
            <a:ext cx="2401361" cy="1822498"/>
            <a:chOff x="2570157" y="2637590"/>
            <a:chExt cx="2401361" cy="1822498"/>
          </a:xfrm>
        </p:grpSpPr>
        <p:sp>
          <p:nvSpPr>
            <p:cNvPr id="65" name="Cylinder 64">
              <a:extLst>
                <a:ext uri="{FF2B5EF4-FFF2-40B4-BE49-F238E27FC236}">
                  <a16:creationId xmlns:a16="http://schemas.microsoft.com/office/drawing/2014/main" id="{72525F20-5C8A-477F-8EA6-E1FE4049F990}"/>
                </a:ext>
              </a:extLst>
            </p:cNvPr>
            <p:cNvSpPr/>
            <p:nvPr/>
          </p:nvSpPr>
          <p:spPr>
            <a:xfrm>
              <a:off x="2934048" y="297853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ylinder 121">
              <a:extLst>
                <a:ext uri="{FF2B5EF4-FFF2-40B4-BE49-F238E27FC236}">
                  <a16:creationId xmlns:a16="http://schemas.microsoft.com/office/drawing/2014/main" id="{FD5269ED-83E1-46D5-87BE-C4E2D2C29E44}"/>
                </a:ext>
              </a:extLst>
            </p:cNvPr>
            <p:cNvSpPr/>
            <p:nvPr/>
          </p:nvSpPr>
          <p:spPr>
            <a:xfrm>
              <a:off x="3527977" y="263759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DF1C7F6B-18C3-43B2-87E9-6DC2A3431CF2}"/>
                </a:ext>
              </a:extLst>
            </p:cNvPr>
            <p:cNvSpPr/>
            <p:nvPr/>
          </p:nvSpPr>
          <p:spPr>
            <a:xfrm>
              <a:off x="2570157" y="2968420"/>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C355E155-CC25-4FC6-BFC3-D05C4F4E1F71}"/>
                </a:ext>
              </a:extLst>
            </p:cNvPr>
            <p:cNvSpPr/>
            <p:nvPr/>
          </p:nvSpPr>
          <p:spPr>
            <a:xfrm>
              <a:off x="2801308" y="3100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Rounded Corners 149">
              <a:extLst>
                <a:ext uri="{FF2B5EF4-FFF2-40B4-BE49-F238E27FC236}">
                  <a16:creationId xmlns:a16="http://schemas.microsoft.com/office/drawing/2014/main" id="{6CB0374C-73CE-43AD-A7E0-4F6BE3AA0595}"/>
                </a:ext>
              </a:extLst>
            </p:cNvPr>
            <p:cNvSpPr/>
            <p:nvPr/>
          </p:nvSpPr>
          <p:spPr>
            <a:xfrm>
              <a:off x="2801308" y="3262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76CA4064-9B52-4FEA-B368-57D2B6B43F6E}"/>
                </a:ext>
              </a:extLst>
            </p:cNvPr>
            <p:cNvSpPr/>
            <p:nvPr/>
          </p:nvSpPr>
          <p:spPr>
            <a:xfrm>
              <a:off x="2801905" y="31799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ylinder 130">
              <a:extLst>
                <a:ext uri="{FF2B5EF4-FFF2-40B4-BE49-F238E27FC236}">
                  <a16:creationId xmlns:a16="http://schemas.microsoft.com/office/drawing/2014/main" id="{7225ECD2-CAA7-4DEB-8DA6-3A7045EC9F23}"/>
                </a:ext>
              </a:extLst>
            </p:cNvPr>
            <p:cNvSpPr/>
            <p:nvPr/>
          </p:nvSpPr>
          <p:spPr>
            <a:xfrm rot="7639675">
              <a:off x="3280108" y="31797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ylinder 137">
              <a:extLst>
                <a:ext uri="{FF2B5EF4-FFF2-40B4-BE49-F238E27FC236}">
                  <a16:creationId xmlns:a16="http://schemas.microsoft.com/office/drawing/2014/main" id="{DAC016C6-F809-4D8A-B0FD-6BB838BBBC71}"/>
                </a:ext>
              </a:extLst>
            </p:cNvPr>
            <p:cNvSpPr/>
            <p:nvPr/>
          </p:nvSpPr>
          <p:spPr>
            <a:xfrm rot="7639675">
              <a:off x="3278559" y="3441929"/>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ylinder 138">
              <a:extLst>
                <a:ext uri="{FF2B5EF4-FFF2-40B4-BE49-F238E27FC236}">
                  <a16:creationId xmlns:a16="http://schemas.microsoft.com/office/drawing/2014/main" id="{721BF3B4-63FA-40E0-9F4A-65FFD90E2469}"/>
                </a:ext>
              </a:extLst>
            </p:cNvPr>
            <p:cNvSpPr/>
            <p:nvPr/>
          </p:nvSpPr>
          <p:spPr>
            <a:xfrm rot="7639675">
              <a:off x="3916413" y="28059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ylinder 139">
              <a:extLst>
                <a:ext uri="{FF2B5EF4-FFF2-40B4-BE49-F238E27FC236}">
                  <a16:creationId xmlns:a16="http://schemas.microsoft.com/office/drawing/2014/main" id="{0441C474-B8D4-43EE-8680-660B25CF0092}"/>
                </a:ext>
              </a:extLst>
            </p:cNvPr>
            <p:cNvSpPr/>
            <p:nvPr/>
          </p:nvSpPr>
          <p:spPr>
            <a:xfrm rot="7639675">
              <a:off x="3914864" y="306806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ylinder 122">
              <a:extLst>
                <a:ext uri="{FF2B5EF4-FFF2-40B4-BE49-F238E27FC236}">
                  <a16:creationId xmlns:a16="http://schemas.microsoft.com/office/drawing/2014/main" id="{0E779488-08C2-4E5D-8F09-A127A5D15D6C}"/>
                </a:ext>
              </a:extLst>
            </p:cNvPr>
            <p:cNvSpPr/>
            <p:nvPr/>
          </p:nvSpPr>
          <p:spPr>
            <a:xfrm>
              <a:off x="3289406" y="328115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ylinder 123">
              <a:extLst>
                <a:ext uri="{FF2B5EF4-FFF2-40B4-BE49-F238E27FC236}">
                  <a16:creationId xmlns:a16="http://schemas.microsoft.com/office/drawing/2014/main" id="{3A642BAB-F41D-4649-B6F5-1C387C409233}"/>
                </a:ext>
              </a:extLst>
            </p:cNvPr>
            <p:cNvSpPr/>
            <p:nvPr/>
          </p:nvSpPr>
          <p:spPr>
            <a:xfrm>
              <a:off x="3883335" y="294021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C3F647F6-A95F-4033-B348-C3FF1A11FB47}"/>
                </a:ext>
              </a:extLst>
            </p:cNvPr>
            <p:cNvSpPr/>
            <p:nvPr/>
          </p:nvSpPr>
          <p:spPr>
            <a:xfrm>
              <a:off x="2925515" y="3271046"/>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ylinder 146">
              <a:extLst>
                <a:ext uri="{FF2B5EF4-FFF2-40B4-BE49-F238E27FC236}">
                  <a16:creationId xmlns:a16="http://schemas.microsoft.com/office/drawing/2014/main" id="{4BC4BF61-3CE4-4E62-8F19-4C821F58568B}"/>
                </a:ext>
              </a:extLst>
            </p:cNvPr>
            <p:cNvSpPr/>
            <p:nvPr/>
          </p:nvSpPr>
          <p:spPr>
            <a:xfrm rot="7639675">
              <a:off x="4293843" y="3128455"/>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a:extLst>
                <a:ext uri="{FF2B5EF4-FFF2-40B4-BE49-F238E27FC236}">
                  <a16:creationId xmlns:a16="http://schemas.microsoft.com/office/drawing/2014/main" id="{B197B0FC-92C5-4368-B070-BB3ACDEEE78C}"/>
                </a:ext>
              </a:extLst>
            </p:cNvPr>
            <p:cNvGrpSpPr/>
            <p:nvPr/>
          </p:nvGrpSpPr>
          <p:grpSpPr>
            <a:xfrm>
              <a:off x="3166405" y="3424930"/>
              <a:ext cx="1283960" cy="268674"/>
              <a:chOff x="845244" y="4655989"/>
              <a:chExt cx="1283960" cy="268674"/>
            </a:xfrm>
          </p:grpSpPr>
          <p:sp>
            <p:nvSpPr>
              <p:cNvPr id="163" name="Rectangle: Rounded Corners 162">
                <a:extLst>
                  <a:ext uri="{FF2B5EF4-FFF2-40B4-BE49-F238E27FC236}">
                    <a16:creationId xmlns:a16="http://schemas.microsoft.com/office/drawing/2014/main" id="{DDE7EC96-2B32-401F-BF1F-D5F9997E7B28}"/>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Rounded Corners 163">
                <a:extLst>
                  <a:ext uri="{FF2B5EF4-FFF2-40B4-BE49-F238E27FC236}">
                    <a16:creationId xmlns:a16="http://schemas.microsoft.com/office/drawing/2014/main" id="{7D5AABA0-CFDE-4C80-967C-2D19635B46B0}"/>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Rounded Corners 164">
                <a:extLst>
                  <a:ext uri="{FF2B5EF4-FFF2-40B4-BE49-F238E27FC236}">
                    <a16:creationId xmlns:a16="http://schemas.microsoft.com/office/drawing/2014/main" id="{057AD964-653D-4764-BD1D-D67A643A9E62}"/>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6A1284FB-4F0B-439B-8DF6-628B51EFD23D}"/>
                </a:ext>
              </a:extLst>
            </p:cNvPr>
            <p:cNvSpPr/>
            <p:nvPr/>
          </p:nvSpPr>
          <p:spPr>
            <a:xfrm rot="7639675">
              <a:off x="3657538" y="350231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01D24629-6591-4522-A480-8F3CB3A6C913}"/>
                </a:ext>
              </a:extLst>
            </p:cNvPr>
            <p:cNvSpPr/>
            <p:nvPr/>
          </p:nvSpPr>
          <p:spPr>
            <a:xfrm rot="7639675">
              <a:off x="3655989" y="37644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ylinder 147">
              <a:extLst>
                <a:ext uri="{FF2B5EF4-FFF2-40B4-BE49-F238E27FC236}">
                  <a16:creationId xmlns:a16="http://schemas.microsoft.com/office/drawing/2014/main" id="{0BA4B9D3-A60F-42D2-B61A-E4710F849D52}"/>
                </a:ext>
              </a:extLst>
            </p:cNvPr>
            <p:cNvSpPr/>
            <p:nvPr/>
          </p:nvSpPr>
          <p:spPr>
            <a:xfrm rot="7639675">
              <a:off x="4292294" y="33906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ylinder 125">
              <a:extLst>
                <a:ext uri="{FF2B5EF4-FFF2-40B4-BE49-F238E27FC236}">
                  <a16:creationId xmlns:a16="http://schemas.microsoft.com/office/drawing/2014/main" id="{00EE65D4-75BD-4EBD-B100-9882A912E06C}"/>
                </a:ext>
              </a:extLst>
            </p:cNvPr>
            <p:cNvSpPr/>
            <p:nvPr/>
          </p:nvSpPr>
          <p:spPr>
            <a:xfrm>
              <a:off x="3640362" y="359822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ylinder 126">
              <a:extLst>
                <a:ext uri="{FF2B5EF4-FFF2-40B4-BE49-F238E27FC236}">
                  <a16:creationId xmlns:a16="http://schemas.microsoft.com/office/drawing/2014/main" id="{7F780F7B-5E80-4397-B022-EF0FF46BB980}"/>
                </a:ext>
              </a:extLst>
            </p:cNvPr>
            <p:cNvSpPr/>
            <p:nvPr/>
          </p:nvSpPr>
          <p:spPr>
            <a:xfrm>
              <a:off x="4234291" y="325728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B2A31676-D101-43B3-9C37-81CB21268051}"/>
                </a:ext>
              </a:extLst>
            </p:cNvPr>
            <p:cNvSpPr/>
            <p:nvPr/>
          </p:nvSpPr>
          <p:spPr>
            <a:xfrm>
              <a:off x="3276471" y="3588112"/>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03FE29C0-75AB-44E9-9F9B-348767031460}"/>
                </a:ext>
              </a:extLst>
            </p:cNvPr>
            <p:cNvGrpSpPr/>
            <p:nvPr/>
          </p:nvGrpSpPr>
          <p:grpSpPr>
            <a:xfrm>
              <a:off x="3512080" y="3705359"/>
              <a:ext cx="1283960" cy="268674"/>
              <a:chOff x="845244" y="4655989"/>
              <a:chExt cx="1283960" cy="268674"/>
            </a:xfrm>
          </p:grpSpPr>
          <p:sp>
            <p:nvSpPr>
              <p:cNvPr id="158" name="Rectangle: Rounded Corners 157">
                <a:extLst>
                  <a:ext uri="{FF2B5EF4-FFF2-40B4-BE49-F238E27FC236}">
                    <a16:creationId xmlns:a16="http://schemas.microsoft.com/office/drawing/2014/main" id="{3DD560B5-4028-44CE-8973-F3CB8C045CF6}"/>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Rounded Corners 158">
                <a:extLst>
                  <a:ext uri="{FF2B5EF4-FFF2-40B4-BE49-F238E27FC236}">
                    <a16:creationId xmlns:a16="http://schemas.microsoft.com/office/drawing/2014/main" id="{746DDF3E-E086-42A6-A12D-937403123068}"/>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F3633798-F6DB-4448-B8B9-C4C4101B5F85}"/>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up 43">
            <a:extLst>
              <a:ext uri="{FF2B5EF4-FFF2-40B4-BE49-F238E27FC236}">
                <a16:creationId xmlns:a16="http://schemas.microsoft.com/office/drawing/2014/main" id="{8AA1A6EB-CB5E-46C5-ADF2-AAC573686C35}"/>
              </a:ext>
            </a:extLst>
          </p:cNvPr>
          <p:cNvGrpSpPr/>
          <p:nvPr/>
        </p:nvGrpSpPr>
        <p:grpSpPr>
          <a:xfrm>
            <a:off x="4034288" y="2639756"/>
            <a:ext cx="1923975" cy="1171913"/>
            <a:chOff x="-1273470" y="4337631"/>
            <a:chExt cx="1923975" cy="1171913"/>
          </a:xfrm>
        </p:grpSpPr>
        <p:sp>
          <p:nvSpPr>
            <p:cNvPr id="293" name="Cylinder 292">
              <a:extLst>
                <a:ext uri="{FF2B5EF4-FFF2-40B4-BE49-F238E27FC236}">
                  <a16:creationId xmlns:a16="http://schemas.microsoft.com/office/drawing/2014/main" id="{11844713-46BB-4D79-B474-3958595A1180}"/>
                </a:ext>
              </a:extLst>
            </p:cNvPr>
            <p:cNvSpPr/>
            <p:nvPr/>
          </p:nvSpPr>
          <p:spPr>
            <a:xfrm>
              <a:off x="-1215967" y="4893428"/>
              <a:ext cx="261448" cy="27020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4" name="Cylinder 293">
              <a:extLst>
                <a:ext uri="{FF2B5EF4-FFF2-40B4-BE49-F238E27FC236}">
                  <a16:creationId xmlns:a16="http://schemas.microsoft.com/office/drawing/2014/main" id="{7F846200-5526-4931-80D8-76958B73F72F}"/>
                </a:ext>
              </a:extLst>
            </p:cNvPr>
            <p:cNvSpPr/>
            <p:nvPr/>
          </p:nvSpPr>
          <p:spPr>
            <a:xfrm>
              <a:off x="-1273470" y="5134795"/>
              <a:ext cx="379842" cy="87567"/>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5" name="Cylinder 294">
              <a:extLst>
                <a:ext uri="{FF2B5EF4-FFF2-40B4-BE49-F238E27FC236}">
                  <a16:creationId xmlns:a16="http://schemas.microsoft.com/office/drawing/2014/main" id="{CBFE59DB-5ECB-4342-B7C9-574809C04FA6}"/>
                </a:ext>
              </a:extLst>
            </p:cNvPr>
            <p:cNvSpPr/>
            <p:nvPr/>
          </p:nvSpPr>
          <p:spPr>
            <a:xfrm>
              <a:off x="-1245549" y="5105956"/>
              <a:ext cx="324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296" name="Group 295">
              <a:extLst>
                <a:ext uri="{FF2B5EF4-FFF2-40B4-BE49-F238E27FC236}">
                  <a16:creationId xmlns:a16="http://schemas.microsoft.com/office/drawing/2014/main" id="{58F7D5A0-3ECE-45DA-BFD9-FD39AFD5970A}"/>
                </a:ext>
              </a:extLst>
            </p:cNvPr>
            <p:cNvGrpSpPr/>
            <p:nvPr/>
          </p:nvGrpSpPr>
          <p:grpSpPr>
            <a:xfrm>
              <a:off x="-1079095" y="4502084"/>
              <a:ext cx="1729600" cy="1007460"/>
              <a:chOff x="5231199" y="2153759"/>
              <a:chExt cx="1729600" cy="1007460"/>
            </a:xfrm>
          </p:grpSpPr>
          <p:cxnSp>
            <p:nvCxnSpPr>
              <p:cNvPr id="297" name="Straight Connector 296">
                <a:extLst>
                  <a:ext uri="{FF2B5EF4-FFF2-40B4-BE49-F238E27FC236}">
                    <a16:creationId xmlns:a16="http://schemas.microsoft.com/office/drawing/2014/main" id="{ED6CD59F-E536-49DF-9A5F-1E2DC1E50655}"/>
                  </a:ext>
                </a:extLst>
              </p:cNvPr>
              <p:cNvCxnSpPr>
                <a:cxnSpLocks/>
              </p:cNvCxnSpPr>
              <p:nvPr/>
            </p:nvCxnSpPr>
            <p:spPr>
              <a:xfrm>
                <a:off x="5295916" y="2916054"/>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65204F94-253E-413E-B792-A3AE85AFF6BB}"/>
                  </a:ext>
                </a:extLst>
              </p:cNvPr>
              <p:cNvCxnSpPr>
                <a:cxnSpLocks/>
              </p:cNvCxnSpPr>
              <p:nvPr/>
            </p:nvCxnSpPr>
            <p:spPr>
              <a:xfrm>
                <a:off x="5464821" y="3010019"/>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ECEF33E6-01C3-4726-AB01-D4E4C5A58512}"/>
                  </a:ext>
                </a:extLst>
              </p:cNvPr>
              <p:cNvCxnSpPr>
                <a:cxnSpLocks/>
              </p:cNvCxnSpPr>
              <p:nvPr/>
            </p:nvCxnSpPr>
            <p:spPr>
              <a:xfrm>
                <a:off x="6894740" y="2294793"/>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00" name="Group 299">
                <a:extLst>
                  <a:ext uri="{FF2B5EF4-FFF2-40B4-BE49-F238E27FC236}">
                    <a16:creationId xmlns:a16="http://schemas.microsoft.com/office/drawing/2014/main" id="{4FEE7C7C-4246-4DC1-9DA0-F2092621DF8F}"/>
                  </a:ext>
                </a:extLst>
              </p:cNvPr>
              <p:cNvGrpSpPr/>
              <p:nvPr/>
            </p:nvGrpSpPr>
            <p:grpSpPr>
              <a:xfrm>
                <a:off x="5231200" y="2184638"/>
                <a:ext cx="1729599" cy="821204"/>
                <a:chOff x="4334008" y="2743426"/>
                <a:chExt cx="1729599" cy="821204"/>
              </a:xfrm>
            </p:grpSpPr>
            <p:sp>
              <p:nvSpPr>
                <p:cNvPr id="315" name="Parallelogram 314">
                  <a:extLst>
                    <a:ext uri="{FF2B5EF4-FFF2-40B4-BE49-F238E27FC236}">
                      <a16:creationId xmlns:a16="http://schemas.microsoft.com/office/drawing/2014/main" id="{3FE4F533-34E3-42A2-9226-3B7250A0FC95}"/>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6" name="Arrow: Chevron 315">
                  <a:extLst>
                    <a:ext uri="{FF2B5EF4-FFF2-40B4-BE49-F238E27FC236}">
                      <a16:creationId xmlns:a16="http://schemas.microsoft.com/office/drawing/2014/main" id="{5F69771F-2456-4621-8C20-70F43E6467A6}"/>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7" name="Arrow: Chevron 316">
                  <a:extLst>
                    <a:ext uri="{FF2B5EF4-FFF2-40B4-BE49-F238E27FC236}">
                      <a16:creationId xmlns:a16="http://schemas.microsoft.com/office/drawing/2014/main" id="{3050CD7B-D828-4C82-8F4D-55FD274DAE9A}"/>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8" name="Arrow: Chevron 317">
                  <a:extLst>
                    <a:ext uri="{FF2B5EF4-FFF2-40B4-BE49-F238E27FC236}">
                      <a16:creationId xmlns:a16="http://schemas.microsoft.com/office/drawing/2014/main" id="{C770BB80-6A7A-47DA-9176-9D760C674A83}"/>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9" name="Arrow: Chevron 318">
                  <a:extLst>
                    <a:ext uri="{FF2B5EF4-FFF2-40B4-BE49-F238E27FC236}">
                      <a16:creationId xmlns:a16="http://schemas.microsoft.com/office/drawing/2014/main" id="{E4C3D33A-F4C9-464E-BF5B-86FD5104E100}"/>
                    </a:ext>
                  </a:extLst>
                </p:cNvPr>
                <p:cNvSpPr/>
                <p:nvPr/>
              </p:nvSpPr>
              <p:spPr>
                <a:xfrm rot="7822729">
                  <a:off x="5116460" y="304637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0" name="Arrow: Chevron 319">
                  <a:extLst>
                    <a:ext uri="{FF2B5EF4-FFF2-40B4-BE49-F238E27FC236}">
                      <a16:creationId xmlns:a16="http://schemas.microsoft.com/office/drawing/2014/main" id="{C8B1A803-9F75-4E5C-BBAB-EDF2A8C3A4AD}"/>
                    </a:ext>
                  </a:extLst>
                </p:cNvPr>
                <p:cNvSpPr/>
                <p:nvPr/>
              </p:nvSpPr>
              <p:spPr>
                <a:xfrm rot="7822729">
                  <a:off x="4911053" y="315156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1" name="Arrow: Chevron 320">
                  <a:extLst>
                    <a:ext uri="{FF2B5EF4-FFF2-40B4-BE49-F238E27FC236}">
                      <a16:creationId xmlns:a16="http://schemas.microsoft.com/office/drawing/2014/main" id="{E2DFAC1D-E2B5-4EEE-A510-361A17B7864D}"/>
                    </a:ext>
                  </a:extLst>
                </p:cNvPr>
                <p:cNvSpPr/>
                <p:nvPr/>
              </p:nvSpPr>
              <p:spPr>
                <a:xfrm rot="7822729">
                  <a:off x="4721246" y="324814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2" name="Arrow: Chevron 321">
                  <a:extLst>
                    <a:ext uri="{FF2B5EF4-FFF2-40B4-BE49-F238E27FC236}">
                      <a16:creationId xmlns:a16="http://schemas.microsoft.com/office/drawing/2014/main" id="{C028BDC1-7292-4C83-876D-312628BEF99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grpSp>
            <p:nvGrpSpPr>
              <p:cNvPr id="301" name="Group 300">
                <a:extLst>
                  <a:ext uri="{FF2B5EF4-FFF2-40B4-BE49-F238E27FC236}">
                    <a16:creationId xmlns:a16="http://schemas.microsoft.com/office/drawing/2014/main" id="{F72E2351-D0FF-4800-B0DE-BFA4E261213C}"/>
                  </a:ext>
                </a:extLst>
              </p:cNvPr>
              <p:cNvGrpSpPr/>
              <p:nvPr/>
            </p:nvGrpSpPr>
            <p:grpSpPr>
              <a:xfrm>
                <a:off x="5231199" y="2153759"/>
                <a:ext cx="1729599" cy="821204"/>
                <a:chOff x="4334008" y="2743426"/>
                <a:chExt cx="1729599" cy="821204"/>
              </a:xfrm>
            </p:grpSpPr>
            <p:sp>
              <p:nvSpPr>
                <p:cNvPr id="307" name="Parallelogram 306">
                  <a:extLst>
                    <a:ext uri="{FF2B5EF4-FFF2-40B4-BE49-F238E27FC236}">
                      <a16:creationId xmlns:a16="http://schemas.microsoft.com/office/drawing/2014/main" id="{599E3BAB-7FE4-4FAF-86DF-906F1D0735DD}"/>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Arrow: Chevron 307">
                  <a:extLst>
                    <a:ext uri="{FF2B5EF4-FFF2-40B4-BE49-F238E27FC236}">
                      <a16:creationId xmlns:a16="http://schemas.microsoft.com/office/drawing/2014/main" id="{C70D5E1A-94B6-46BF-96A8-8E038F9EEC54}"/>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09" name="Arrow: Chevron 308">
                  <a:extLst>
                    <a:ext uri="{FF2B5EF4-FFF2-40B4-BE49-F238E27FC236}">
                      <a16:creationId xmlns:a16="http://schemas.microsoft.com/office/drawing/2014/main" id="{A4ABC50E-D521-4085-8A3F-96D0D29B7CC9}"/>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0" name="Arrow: Chevron 309">
                  <a:extLst>
                    <a:ext uri="{FF2B5EF4-FFF2-40B4-BE49-F238E27FC236}">
                      <a16:creationId xmlns:a16="http://schemas.microsoft.com/office/drawing/2014/main" id="{F57A724D-A1A0-4B6E-B995-492A4BFA425B}"/>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1" name="Arrow: Chevron 310">
                  <a:extLst>
                    <a:ext uri="{FF2B5EF4-FFF2-40B4-BE49-F238E27FC236}">
                      <a16:creationId xmlns:a16="http://schemas.microsoft.com/office/drawing/2014/main" id="{63F403E1-6B81-428B-AFD1-FC913880256A}"/>
                    </a:ext>
                  </a:extLst>
                </p:cNvPr>
                <p:cNvSpPr/>
                <p:nvPr/>
              </p:nvSpPr>
              <p:spPr>
                <a:xfrm rot="7822729">
                  <a:off x="5116460" y="304455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2" name="Arrow: Chevron 311">
                  <a:extLst>
                    <a:ext uri="{FF2B5EF4-FFF2-40B4-BE49-F238E27FC236}">
                      <a16:creationId xmlns:a16="http://schemas.microsoft.com/office/drawing/2014/main" id="{01C296AE-6C19-4A0B-935C-5BEF7C6CBB57}"/>
                    </a:ext>
                  </a:extLst>
                </p:cNvPr>
                <p:cNvSpPr/>
                <p:nvPr/>
              </p:nvSpPr>
              <p:spPr>
                <a:xfrm rot="7822729">
                  <a:off x="4911053" y="314612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3" name="Arrow: Chevron 312">
                  <a:extLst>
                    <a:ext uri="{FF2B5EF4-FFF2-40B4-BE49-F238E27FC236}">
                      <a16:creationId xmlns:a16="http://schemas.microsoft.com/office/drawing/2014/main" id="{8451DEC5-7696-4190-BA6B-A0EDBA4263DA}"/>
                    </a:ext>
                  </a:extLst>
                </p:cNvPr>
                <p:cNvSpPr/>
                <p:nvPr/>
              </p:nvSpPr>
              <p:spPr>
                <a:xfrm rot="7822729">
                  <a:off x="4721246" y="324270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4" name="Arrow: Chevron 313">
                  <a:extLst>
                    <a:ext uri="{FF2B5EF4-FFF2-40B4-BE49-F238E27FC236}">
                      <a16:creationId xmlns:a16="http://schemas.microsoft.com/office/drawing/2014/main" id="{4607B566-7355-4096-B659-7071B4AF3D2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sp>
            <p:nvSpPr>
              <p:cNvPr id="302" name="Oval 301">
                <a:extLst>
                  <a:ext uri="{FF2B5EF4-FFF2-40B4-BE49-F238E27FC236}">
                    <a16:creationId xmlns:a16="http://schemas.microsoft.com/office/drawing/2014/main" id="{21009F5C-F462-426B-AB21-5AF2C83C6F3B}"/>
                  </a:ext>
                </a:extLst>
              </p:cNvPr>
              <p:cNvSpPr/>
              <p:nvPr/>
            </p:nvSpPr>
            <p:spPr>
              <a:xfrm>
                <a:off x="6876740" y="226339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C7C95DF4-5038-4680-9089-0122A318C37D}"/>
                  </a:ext>
                </a:extLst>
              </p:cNvPr>
              <p:cNvSpPr/>
              <p:nvPr/>
            </p:nvSpPr>
            <p:spPr>
              <a:xfrm>
                <a:off x="5445170" y="297695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304" name="Oval 303">
                <a:extLst>
                  <a:ext uri="{FF2B5EF4-FFF2-40B4-BE49-F238E27FC236}">
                    <a16:creationId xmlns:a16="http://schemas.microsoft.com/office/drawing/2014/main" id="{37A59B77-7E48-4B59-B6D3-598FFEEDB76D}"/>
                  </a:ext>
                </a:extLst>
              </p:cNvPr>
              <p:cNvSpPr/>
              <p:nvPr/>
            </p:nvSpPr>
            <p:spPr>
              <a:xfrm>
                <a:off x="5276265" y="2883245"/>
                <a:ext cx="36000" cy="360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06" name="Straight Connector 305">
                <a:extLst>
                  <a:ext uri="{FF2B5EF4-FFF2-40B4-BE49-F238E27FC236}">
                    <a16:creationId xmlns:a16="http://schemas.microsoft.com/office/drawing/2014/main" id="{3DBDD0AA-C708-474E-AB26-7C7A061FAA8D}"/>
                  </a:ext>
                </a:extLst>
              </p:cNvPr>
              <p:cNvCxnSpPr>
                <a:cxnSpLocks/>
              </p:cNvCxnSpPr>
              <p:nvPr/>
            </p:nvCxnSpPr>
            <p:spPr>
              <a:xfrm>
                <a:off x="5324647" y="2896701"/>
                <a:ext cx="118839" cy="70973"/>
              </a:xfrm>
              <a:prstGeom prst="line">
                <a:avLst/>
              </a:prstGeom>
              <a:ln w="6350">
                <a:solidFill>
                  <a:srgbClr val="999999"/>
                </a:solidFill>
              </a:ln>
            </p:spPr>
            <p:style>
              <a:lnRef idx="2">
                <a:schemeClr val="accent1"/>
              </a:lnRef>
              <a:fillRef idx="0">
                <a:schemeClr val="accent1"/>
              </a:fillRef>
              <a:effectRef idx="1">
                <a:schemeClr val="accent1"/>
              </a:effectRef>
              <a:fontRef idx="minor">
                <a:schemeClr val="tx1"/>
              </a:fontRef>
            </p:style>
          </p:cxnSp>
        </p:grpSp>
        <p:sp>
          <p:nvSpPr>
            <p:cNvPr id="323" name="Rectangle 322">
              <a:extLst>
                <a:ext uri="{FF2B5EF4-FFF2-40B4-BE49-F238E27FC236}">
                  <a16:creationId xmlns:a16="http://schemas.microsoft.com/office/drawing/2014/main" id="{566BCA7B-9959-42FD-8481-418F0FA8207C}"/>
                </a:ext>
              </a:extLst>
            </p:cNvPr>
            <p:cNvSpPr/>
            <p:nvPr/>
          </p:nvSpPr>
          <p:spPr>
            <a:xfrm rot="10800000">
              <a:off x="-592195" y="4853879"/>
              <a:ext cx="142884" cy="78966"/>
            </a:xfrm>
            <a:prstGeom prst="rect">
              <a:avLst/>
            </a:prstGeom>
            <a:solidFill>
              <a:schemeClr val="tx1">
                <a:lumMod val="65000"/>
                <a:lumOff val="35000"/>
              </a:schemeClr>
            </a:solidFill>
            <a:ln>
              <a:noFill/>
            </a:ln>
            <a:scene3d>
              <a:camera prst="orthographicFront">
                <a:rot lat="600000" lon="600000" rev="0"/>
              </a:camera>
              <a:lightRig rig="threePt" dir="t"/>
            </a:scene3d>
            <a:sp3d>
              <a:bevelT w="25400" h="254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CA5AC56A-A73E-45F0-BC47-7F6F6980B457}"/>
                </a:ext>
              </a:extLst>
            </p:cNvPr>
            <p:cNvSpPr/>
            <p:nvPr/>
          </p:nvSpPr>
          <p:spPr>
            <a:xfrm rot="10800000">
              <a:off x="-608890" y="4895835"/>
              <a:ext cx="208988" cy="45719"/>
            </a:xfrm>
            <a:prstGeom prst="rect">
              <a:avLst/>
            </a:prstGeom>
            <a:solidFill>
              <a:schemeClr val="tx1">
                <a:lumMod val="65000"/>
                <a:lumOff val="35000"/>
              </a:schemeClr>
            </a:solidFill>
            <a:ln>
              <a:noFill/>
            </a:ln>
            <a:scene3d>
              <a:camera prst="orthographicFront">
                <a:rot lat="600000" lon="600000" rev="0"/>
              </a:camera>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5" name="Partial Circle 324">
              <a:extLst>
                <a:ext uri="{FF2B5EF4-FFF2-40B4-BE49-F238E27FC236}">
                  <a16:creationId xmlns:a16="http://schemas.microsoft.com/office/drawing/2014/main" id="{A4C0DB60-4E18-4BDB-A01E-C498BFB9DFC9}"/>
                </a:ext>
              </a:extLst>
            </p:cNvPr>
            <p:cNvSpPr/>
            <p:nvPr/>
          </p:nvSpPr>
          <p:spPr>
            <a:xfrm rot="10800000">
              <a:off x="-555179" y="4796359"/>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6" name="Partial Circle 325">
              <a:extLst>
                <a:ext uri="{FF2B5EF4-FFF2-40B4-BE49-F238E27FC236}">
                  <a16:creationId xmlns:a16="http://schemas.microsoft.com/office/drawing/2014/main" id="{4E44C8EC-E88E-4DDE-A471-68EBF6607FFC}"/>
                </a:ext>
              </a:extLst>
            </p:cNvPr>
            <p:cNvSpPr/>
            <p:nvPr/>
          </p:nvSpPr>
          <p:spPr>
            <a:xfrm rot="10800000" flipH="1">
              <a:off x="-608394" y="4792121"/>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8" name="Cylinder 327">
              <a:extLst>
                <a:ext uri="{FF2B5EF4-FFF2-40B4-BE49-F238E27FC236}">
                  <a16:creationId xmlns:a16="http://schemas.microsoft.com/office/drawing/2014/main" id="{1C31BF6F-7CC4-48B8-9A36-6DCEEACD0C1E}"/>
                </a:ext>
              </a:extLst>
            </p:cNvPr>
            <p:cNvSpPr/>
            <p:nvPr/>
          </p:nvSpPr>
          <p:spPr>
            <a:xfrm rot="8360126">
              <a:off x="-822068" y="4337631"/>
              <a:ext cx="125186"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9" name="Cylinder 328">
              <a:extLst>
                <a:ext uri="{FF2B5EF4-FFF2-40B4-BE49-F238E27FC236}">
                  <a16:creationId xmlns:a16="http://schemas.microsoft.com/office/drawing/2014/main" id="{F6B196BE-0369-459D-B753-8EFCF9DB217B}"/>
                </a:ext>
              </a:extLst>
            </p:cNvPr>
            <p:cNvSpPr/>
            <p:nvPr/>
          </p:nvSpPr>
          <p:spPr>
            <a:xfrm rot="1743184">
              <a:off x="-1039672" y="4385993"/>
              <a:ext cx="125186" cy="51234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0" name="Cylinder 329">
              <a:extLst>
                <a:ext uri="{FF2B5EF4-FFF2-40B4-BE49-F238E27FC236}">
                  <a16:creationId xmlns:a16="http://schemas.microsoft.com/office/drawing/2014/main" id="{1E59349D-9F46-4878-80EF-9058FEA605D3}"/>
                </a:ext>
              </a:extLst>
            </p:cNvPr>
            <p:cNvSpPr/>
            <p:nvPr/>
          </p:nvSpPr>
          <p:spPr>
            <a:xfrm rot="3596905">
              <a:off x="-1128209" y="4674583"/>
              <a:ext cx="162530" cy="34233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1" name="Parallelogram 330">
              <a:extLst>
                <a:ext uri="{FF2B5EF4-FFF2-40B4-BE49-F238E27FC236}">
                  <a16:creationId xmlns:a16="http://schemas.microsoft.com/office/drawing/2014/main" id="{A9649F15-76BB-40A5-B73E-073C5C9F791F}"/>
                </a:ext>
              </a:extLst>
            </p:cNvPr>
            <p:cNvSpPr/>
            <p:nvPr/>
          </p:nvSpPr>
          <p:spPr>
            <a:xfrm>
              <a:off x="-1215967" y="4829014"/>
              <a:ext cx="322498" cy="134832"/>
            </a:xfrm>
            <a:prstGeom prst="parallelogram">
              <a:avLst>
                <a:gd name="adj" fmla="val 48211"/>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2" name="Parallelogram 331">
              <a:extLst>
                <a:ext uri="{FF2B5EF4-FFF2-40B4-BE49-F238E27FC236}">
                  <a16:creationId xmlns:a16="http://schemas.microsoft.com/office/drawing/2014/main" id="{F2082264-1D55-4CBF-AD43-BF3CB60F1328}"/>
                </a:ext>
              </a:extLst>
            </p:cNvPr>
            <p:cNvSpPr/>
            <p:nvPr/>
          </p:nvSpPr>
          <p:spPr>
            <a:xfrm>
              <a:off x="-1215967" y="4896504"/>
              <a:ext cx="183706" cy="67342"/>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3" name="Cylinder 332">
              <a:extLst>
                <a:ext uri="{FF2B5EF4-FFF2-40B4-BE49-F238E27FC236}">
                  <a16:creationId xmlns:a16="http://schemas.microsoft.com/office/drawing/2014/main" id="{B38EB687-7B8D-4915-9EF0-101011D17A62}"/>
                </a:ext>
              </a:extLst>
            </p:cNvPr>
            <p:cNvSpPr/>
            <p:nvPr/>
          </p:nvSpPr>
          <p:spPr>
            <a:xfrm>
              <a:off x="-1227549" y="5069416"/>
              <a:ext cx="288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4" name="Cylinder 333">
              <a:extLst>
                <a:ext uri="{FF2B5EF4-FFF2-40B4-BE49-F238E27FC236}">
                  <a16:creationId xmlns:a16="http://schemas.microsoft.com/office/drawing/2014/main" id="{92E64086-A7F1-4370-BC1D-DACC2B20FFDA}"/>
                </a:ext>
              </a:extLst>
            </p:cNvPr>
            <p:cNvSpPr/>
            <p:nvPr/>
          </p:nvSpPr>
          <p:spPr>
            <a:xfrm rot="8360126">
              <a:off x="-670011" y="4498410"/>
              <a:ext cx="98663"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5" name="Chord 334">
              <a:extLst>
                <a:ext uri="{FF2B5EF4-FFF2-40B4-BE49-F238E27FC236}">
                  <a16:creationId xmlns:a16="http://schemas.microsoft.com/office/drawing/2014/main" id="{86095213-DE2E-4091-BEC0-464EBD1E2E13}"/>
                </a:ext>
              </a:extLst>
            </p:cNvPr>
            <p:cNvSpPr/>
            <p:nvPr/>
          </p:nvSpPr>
          <p:spPr>
            <a:xfrm>
              <a:off x="-608514" y="4717378"/>
              <a:ext cx="159203" cy="112654"/>
            </a:xfrm>
            <a:prstGeom prst="chord">
              <a:avLst>
                <a:gd name="adj1" fmla="val 8413946"/>
                <a:gd name="adj2" fmla="val 24959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6" name="Cylinder 335">
              <a:extLst>
                <a:ext uri="{FF2B5EF4-FFF2-40B4-BE49-F238E27FC236}">
                  <a16:creationId xmlns:a16="http://schemas.microsoft.com/office/drawing/2014/main" id="{69BE9CFF-05F2-470A-BB76-2FC5D7D7E3D8}"/>
                </a:ext>
              </a:extLst>
            </p:cNvPr>
            <p:cNvSpPr/>
            <p:nvPr/>
          </p:nvSpPr>
          <p:spPr>
            <a:xfrm>
              <a:off x="-577403" y="4770898"/>
              <a:ext cx="109748" cy="112654"/>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46" name="Straight Connector 345">
              <a:extLst>
                <a:ext uri="{FF2B5EF4-FFF2-40B4-BE49-F238E27FC236}">
                  <a16:creationId xmlns:a16="http://schemas.microsoft.com/office/drawing/2014/main" id="{C7716403-C6B7-427A-9CD1-67659F8EAAF9}"/>
                </a:ext>
              </a:extLst>
            </p:cNvPr>
            <p:cNvCxnSpPr>
              <a:cxnSpLocks/>
            </p:cNvCxnSpPr>
            <p:nvPr/>
          </p:nvCxnSpPr>
          <p:spPr>
            <a:xfrm flipH="1">
              <a:off x="-1112544" y="4484497"/>
              <a:ext cx="163728" cy="291448"/>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7" name="Parallelogram 346">
              <a:extLst>
                <a:ext uri="{FF2B5EF4-FFF2-40B4-BE49-F238E27FC236}">
                  <a16:creationId xmlns:a16="http://schemas.microsoft.com/office/drawing/2014/main" id="{D88813D5-5E05-4763-920B-8A83B17BB541}"/>
                </a:ext>
              </a:extLst>
            </p:cNvPr>
            <p:cNvSpPr/>
            <p:nvPr/>
          </p:nvSpPr>
          <p:spPr>
            <a:xfrm rot="2906364">
              <a:off x="-699031" y="4656677"/>
              <a:ext cx="214408" cy="85976"/>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Oval 347">
              <a:extLst>
                <a:ext uri="{FF2B5EF4-FFF2-40B4-BE49-F238E27FC236}">
                  <a16:creationId xmlns:a16="http://schemas.microsoft.com/office/drawing/2014/main" id="{507A4BB3-86E6-43F9-ADAD-AD4B322FE52A}"/>
                </a:ext>
              </a:extLst>
            </p:cNvPr>
            <p:cNvSpPr/>
            <p:nvPr/>
          </p:nvSpPr>
          <p:spPr>
            <a:xfrm rot="20974978">
              <a:off x="-578280" y="4758063"/>
              <a:ext cx="117429" cy="71839"/>
            </a:xfrm>
            <a:prstGeom prst="ellipse">
              <a:avLst/>
            </a:prstGeom>
            <a:gradFill flip="none" rotWithShape="1">
              <a:gsLst>
                <a:gs pos="52000">
                  <a:srgbClr val="D75717"/>
                </a:gs>
                <a:gs pos="18000">
                  <a:schemeClr val="accent2">
                    <a:lumMod val="75000"/>
                  </a:schemeClr>
                </a:gs>
              </a:gsLst>
              <a:lin ang="2700000" scaled="1"/>
              <a:tileRect/>
            </a:gradFill>
            <a:ln w="31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Oval 351">
              <a:extLst>
                <a:ext uri="{FF2B5EF4-FFF2-40B4-BE49-F238E27FC236}">
                  <a16:creationId xmlns:a16="http://schemas.microsoft.com/office/drawing/2014/main" id="{A3656600-A3C2-4829-BFCC-8B035B6D2074}"/>
                </a:ext>
              </a:extLst>
            </p:cNvPr>
            <p:cNvSpPr/>
            <p:nvPr/>
          </p:nvSpPr>
          <p:spPr>
            <a:xfrm rot="18397400">
              <a:off x="-988944" y="4423154"/>
              <a:ext cx="196871" cy="126136"/>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3" name="Oval 352">
              <a:extLst>
                <a:ext uri="{FF2B5EF4-FFF2-40B4-BE49-F238E27FC236}">
                  <a16:creationId xmlns:a16="http://schemas.microsoft.com/office/drawing/2014/main" id="{F891FE0D-FA72-49A7-BC55-3CE9734C1594}"/>
                </a:ext>
              </a:extLst>
            </p:cNvPr>
            <p:cNvSpPr/>
            <p:nvPr/>
          </p:nvSpPr>
          <p:spPr>
            <a:xfrm rot="1972884">
              <a:off x="-876797" y="4388664"/>
              <a:ext cx="70916" cy="85360"/>
            </a:xfrm>
            <a:prstGeom prst="ellipse">
              <a:avLst/>
            </a:prstGeom>
            <a:pattFill prst="wdDnDiag">
              <a:fgClr>
                <a:schemeClr val="bg1">
                  <a:lumMod val="85000"/>
                </a:schemeClr>
              </a:fgClr>
              <a:bgClr>
                <a:schemeClr val="bg1"/>
              </a:bgClr>
            </a:patt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2" name="Oval 371">
              <a:extLst>
                <a:ext uri="{FF2B5EF4-FFF2-40B4-BE49-F238E27FC236}">
                  <a16:creationId xmlns:a16="http://schemas.microsoft.com/office/drawing/2014/main" id="{C0129CCC-408A-4E5D-984B-0DCFBF3FE2EA}"/>
                </a:ext>
              </a:extLst>
            </p:cNvPr>
            <p:cNvSpPr/>
            <p:nvPr/>
          </p:nvSpPr>
          <p:spPr>
            <a:xfrm rot="18397400">
              <a:off x="-1086539" y="4726246"/>
              <a:ext cx="196871" cy="175120"/>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522B9B1C-3D67-4254-9B65-268B442B4693}"/>
                </a:ext>
              </a:extLst>
            </p:cNvPr>
            <p:cNvSpPr/>
            <p:nvPr/>
          </p:nvSpPr>
          <p:spPr>
            <a:xfrm rot="16200000">
              <a:off x="-1183678" y="4835650"/>
              <a:ext cx="196871" cy="261448"/>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6" name="Straight Connector 375">
              <a:extLst>
                <a:ext uri="{FF2B5EF4-FFF2-40B4-BE49-F238E27FC236}">
                  <a16:creationId xmlns:a16="http://schemas.microsoft.com/office/drawing/2014/main" id="{98304A94-C835-48F8-AB19-EB0F9300B389}"/>
                </a:ext>
              </a:extLst>
            </p:cNvPr>
            <p:cNvCxnSpPr>
              <a:cxnSpLocks/>
            </p:cNvCxnSpPr>
            <p:nvPr/>
          </p:nvCxnSpPr>
          <p:spPr>
            <a:xfrm>
              <a:off x="-1202350" y="4893690"/>
              <a:ext cx="0" cy="180000"/>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7" name="Oval 376">
              <a:extLst>
                <a:ext uri="{FF2B5EF4-FFF2-40B4-BE49-F238E27FC236}">
                  <a16:creationId xmlns:a16="http://schemas.microsoft.com/office/drawing/2014/main" id="{5C553FD1-2125-4BD9-8B27-BE1E4F4A9B68}"/>
                </a:ext>
              </a:extLst>
            </p:cNvPr>
            <p:cNvSpPr/>
            <p:nvPr/>
          </p:nvSpPr>
          <p:spPr>
            <a:xfrm>
              <a:off x="-1227550" y="5058424"/>
              <a:ext cx="288000" cy="55471"/>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8" name="Straight Connector 377">
              <a:extLst>
                <a:ext uri="{FF2B5EF4-FFF2-40B4-BE49-F238E27FC236}">
                  <a16:creationId xmlns:a16="http://schemas.microsoft.com/office/drawing/2014/main" id="{1BA85C83-0C36-44FF-8035-11945722E054}"/>
                </a:ext>
              </a:extLst>
            </p:cNvPr>
            <p:cNvCxnSpPr>
              <a:cxnSpLocks/>
            </p:cNvCxnSpPr>
            <p:nvPr/>
          </p:nvCxnSpPr>
          <p:spPr>
            <a:xfrm flipH="1">
              <a:off x="-1022860" y="4756526"/>
              <a:ext cx="57780" cy="102423"/>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5513924E-73BE-474D-AF04-E3B942B6167F}"/>
                </a:ext>
              </a:extLst>
            </p:cNvPr>
            <p:cNvCxnSpPr>
              <a:cxnSpLocks/>
            </p:cNvCxnSpPr>
            <p:nvPr/>
          </p:nvCxnSpPr>
          <p:spPr>
            <a:xfrm flipH="1">
              <a:off x="-732879" y="4643278"/>
              <a:ext cx="1259114" cy="6223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1CBDF131-E92B-67BF-DA38-F5F840B591A3}"/>
              </a:ext>
            </a:extLst>
          </p:cNvPr>
          <p:cNvSpPr/>
          <p:nvPr/>
        </p:nvSpPr>
        <p:spPr>
          <a:xfrm>
            <a:off x="6478190" y="3081004"/>
            <a:ext cx="548318"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A3591F7-BB23-C312-6E6A-0E0F44080454}"/>
              </a:ext>
            </a:extLst>
          </p:cNvPr>
          <p:cNvSpPr/>
          <p:nvPr/>
        </p:nvSpPr>
        <p:spPr>
          <a:xfrm>
            <a:off x="5966273" y="3034450"/>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3E9FC28-1F8A-5693-E113-75A38D946156}"/>
              </a:ext>
            </a:extLst>
          </p:cNvPr>
          <p:cNvSpPr/>
          <p:nvPr/>
        </p:nvSpPr>
        <p:spPr>
          <a:xfrm>
            <a:off x="6263901" y="2703135"/>
            <a:ext cx="541598"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2BD98A0-6926-F7BB-6645-1A77F061DCF2}"/>
              </a:ext>
            </a:extLst>
          </p:cNvPr>
          <p:cNvSpPr/>
          <p:nvPr/>
        </p:nvSpPr>
        <p:spPr>
          <a:xfrm>
            <a:off x="6145655" y="3049980"/>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3FFF7712-264F-D631-F991-2BE48EA83D25}"/>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9989C638-C400-8AE2-7DA4-9274247D215D}"/>
              </a:ext>
            </a:extLst>
          </p:cNvPr>
          <p:cNvGrpSpPr/>
          <p:nvPr/>
        </p:nvGrpSpPr>
        <p:grpSpPr>
          <a:xfrm>
            <a:off x="6220064" y="3108277"/>
            <a:ext cx="143228" cy="263234"/>
            <a:chOff x="8633226" y="465774"/>
            <a:chExt cx="143228" cy="263234"/>
          </a:xfrm>
          <a:scene3d>
            <a:camera prst="orthographicFront">
              <a:rot lat="1200000" lon="3600000" rev="0"/>
            </a:camera>
            <a:lightRig rig="threePt" dir="t"/>
          </a:scene3d>
        </p:grpSpPr>
        <p:grpSp>
          <p:nvGrpSpPr>
            <p:cNvPr id="79" name="Group 78">
              <a:extLst>
                <a:ext uri="{FF2B5EF4-FFF2-40B4-BE49-F238E27FC236}">
                  <a16:creationId xmlns:a16="http://schemas.microsoft.com/office/drawing/2014/main" id="{DC5E4E1D-A79D-75BA-D933-EA324478A846}"/>
                </a:ext>
              </a:extLst>
            </p:cNvPr>
            <p:cNvGrpSpPr/>
            <p:nvPr/>
          </p:nvGrpSpPr>
          <p:grpSpPr>
            <a:xfrm>
              <a:off x="8633226" y="465774"/>
              <a:ext cx="143228" cy="263234"/>
              <a:chOff x="8633226" y="465774"/>
              <a:chExt cx="143228" cy="263234"/>
            </a:xfrm>
          </p:grpSpPr>
          <p:sp>
            <p:nvSpPr>
              <p:cNvPr id="49" name="Oval 48">
                <a:extLst>
                  <a:ext uri="{FF2B5EF4-FFF2-40B4-BE49-F238E27FC236}">
                    <a16:creationId xmlns:a16="http://schemas.microsoft.com/office/drawing/2014/main" id="{48C03AC4-6788-020D-96CA-D2ADBFBFF2C7}"/>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C6A35648-8790-8562-223D-DE25559255C1}"/>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0F7E5584-94A9-8A29-AC18-40101445E8CC}"/>
                  </a:ext>
                </a:extLst>
              </p:cNvPr>
              <p:cNvGrpSpPr/>
              <p:nvPr/>
            </p:nvGrpSpPr>
            <p:grpSpPr>
              <a:xfrm>
                <a:off x="8633226" y="602580"/>
                <a:ext cx="141129" cy="126428"/>
                <a:chOff x="8633226" y="602580"/>
                <a:chExt cx="141129" cy="126428"/>
              </a:xfrm>
              <a:solidFill>
                <a:schemeClr val="bg1">
                  <a:lumMod val="95000"/>
                </a:schemeClr>
              </a:solidFill>
            </p:grpSpPr>
            <p:sp>
              <p:nvSpPr>
                <p:cNvPr id="56" name="Oval 55">
                  <a:extLst>
                    <a:ext uri="{FF2B5EF4-FFF2-40B4-BE49-F238E27FC236}">
                      <a16:creationId xmlns:a16="http://schemas.microsoft.com/office/drawing/2014/main" id="{4C8379B1-B986-FAC3-3E68-790061059C49}"/>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39A8767-C894-D584-F394-DA302CB1F0C8}"/>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40099233-BC1E-9EFE-F040-1A4E21887B8E}"/>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F4B5F68-BF8A-21ED-1477-BBDADDB72D7D}"/>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B7ECAFB4-FBB8-A6D6-53D8-8F311AA63620}"/>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C2BCE51A-7B6F-047B-142E-973AC518D341}"/>
                  </a:ext>
                </a:extLst>
              </p:cNvPr>
              <p:cNvGrpSpPr/>
              <p:nvPr/>
            </p:nvGrpSpPr>
            <p:grpSpPr>
              <a:xfrm flipH="1">
                <a:off x="8635325" y="599671"/>
                <a:ext cx="141129" cy="126428"/>
                <a:chOff x="8633226" y="602580"/>
                <a:chExt cx="141129" cy="126428"/>
              </a:xfrm>
              <a:solidFill>
                <a:schemeClr val="bg1">
                  <a:lumMod val="95000"/>
                </a:schemeClr>
              </a:solidFill>
            </p:grpSpPr>
            <p:sp>
              <p:nvSpPr>
                <p:cNvPr id="70" name="Oval 69">
                  <a:extLst>
                    <a:ext uri="{FF2B5EF4-FFF2-40B4-BE49-F238E27FC236}">
                      <a16:creationId xmlns:a16="http://schemas.microsoft.com/office/drawing/2014/main" id="{D6242F89-218A-D300-E2E8-460227D0466F}"/>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9018989-29A1-8C79-8E3F-B9980E20AAA0}"/>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0441B1A0-B38D-ECAB-FA26-3F356CA30D1B}"/>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B15DACF3-380A-3032-C9B9-159F17A29166}"/>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8D8805FF-3407-4449-EC41-C46E7F6FC006}"/>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1" name="Oval 50">
              <a:extLst>
                <a:ext uri="{FF2B5EF4-FFF2-40B4-BE49-F238E27FC236}">
                  <a16:creationId xmlns:a16="http://schemas.microsoft.com/office/drawing/2014/main" id="{665D77B5-D7AE-0C31-735D-69680F185CE0}"/>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FF60844-3678-1959-9488-264128026B25}"/>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4FF8AA5D-47DA-55F8-7B03-49B7C465F304}"/>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90" name="Group 89">
              <a:extLst>
                <a:ext uri="{FF2B5EF4-FFF2-40B4-BE49-F238E27FC236}">
                  <a16:creationId xmlns:a16="http://schemas.microsoft.com/office/drawing/2014/main" id="{B929713F-BFCE-B389-D7C1-8ECC42DBC017}"/>
                </a:ext>
              </a:extLst>
            </p:cNvPr>
            <p:cNvGrpSpPr/>
            <p:nvPr/>
          </p:nvGrpSpPr>
          <p:grpSpPr>
            <a:xfrm>
              <a:off x="8633226" y="465774"/>
              <a:ext cx="143228" cy="263234"/>
              <a:chOff x="8633226" y="465774"/>
              <a:chExt cx="143228" cy="263234"/>
            </a:xfrm>
          </p:grpSpPr>
          <p:sp>
            <p:nvSpPr>
              <p:cNvPr id="95" name="Oval 94">
                <a:extLst>
                  <a:ext uri="{FF2B5EF4-FFF2-40B4-BE49-F238E27FC236}">
                    <a16:creationId xmlns:a16="http://schemas.microsoft.com/office/drawing/2014/main" id="{C95EFF4B-638C-7F11-DE2B-F3C9DD3FE07B}"/>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E719A244-08DB-1B4F-F219-363005B67DFB}"/>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E1AD4BFB-01ED-B2FE-F8DD-3FBCCA9EF843}"/>
                  </a:ext>
                </a:extLst>
              </p:cNvPr>
              <p:cNvGrpSpPr/>
              <p:nvPr/>
            </p:nvGrpSpPr>
            <p:grpSpPr>
              <a:xfrm>
                <a:off x="8633226" y="602580"/>
                <a:ext cx="141129" cy="126428"/>
                <a:chOff x="8633226" y="602580"/>
                <a:chExt cx="141129" cy="126428"/>
              </a:xfrm>
              <a:solidFill>
                <a:schemeClr val="bg1">
                  <a:lumMod val="95000"/>
                </a:schemeClr>
              </a:solidFill>
            </p:grpSpPr>
            <p:sp>
              <p:nvSpPr>
                <p:cNvPr id="108" name="Oval 107">
                  <a:extLst>
                    <a:ext uri="{FF2B5EF4-FFF2-40B4-BE49-F238E27FC236}">
                      <a16:creationId xmlns:a16="http://schemas.microsoft.com/office/drawing/2014/main" id="{CFB6AD70-5B0C-7F76-B50D-E6F5836E8627}"/>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8E2A735-06A1-D5F2-C695-004AE99987B3}"/>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1F536202-8206-61ED-40CB-DC1F98948BBC}"/>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A48F315F-8A62-B968-A003-46B3126EEDD8}"/>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6446F1B1-3691-8939-D0AD-19557566BE22}"/>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E50ABA9D-0251-D005-90BA-76424AA73276}"/>
                  </a:ext>
                </a:extLst>
              </p:cNvPr>
              <p:cNvGrpSpPr/>
              <p:nvPr/>
            </p:nvGrpSpPr>
            <p:grpSpPr>
              <a:xfrm flipH="1">
                <a:off x="8635325" y="599671"/>
                <a:ext cx="141129" cy="126428"/>
                <a:chOff x="8633226" y="602580"/>
                <a:chExt cx="141129" cy="126428"/>
              </a:xfrm>
              <a:solidFill>
                <a:schemeClr val="bg1">
                  <a:lumMod val="95000"/>
                </a:schemeClr>
              </a:solidFill>
            </p:grpSpPr>
            <p:sp>
              <p:nvSpPr>
                <p:cNvPr id="99" name="Oval 98">
                  <a:extLst>
                    <a:ext uri="{FF2B5EF4-FFF2-40B4-BE49-F238E27FC236}">
                      <a16:creationId xmlns:a16="http://schemas.microsoft.com/office/drawing/2014/main" id="{112D46E8-7FFB-3577-C4D3-FD5A201A32B2}"/>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70516F48-5C8B-797E-F8DE-289DEFD4B215}"/>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051D1AB9-F0CD-4469-1FD1-3985C6ECA63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6C10E1CB-EC36-8464-8EF4-93CC87D9C2FE}"/>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2CFFB2DC-5D53-1FA5-B483-1636AD471579}"/>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3" name="Oval 92">
              <a:extLst>
                <a:ext uri="{FF2B5EF4-FFF2-40B4-BE49-F238E27FC236}">
                  <a16:creationId xmlns:a16="http://schemas.microsoft.com/office/drawing/2014/main" id="{F438C497-66E9-53FA-64ED-18C80AFC0D44}"/>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473F256C-775A-65E3-221D-F340AAB6CF78}"/>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2" name="Straight Connector 111">
            <a:extLst>
              <a:ext uri="{FF2B5EF4-FFF2-40B4-BE49-F238E27FC236}">
                <a16:creationId xmlns:a16="http://schemas.microsoft.com/office/drawing/2014/main" id="{EC30FDA6-C515-4783-9625-69E23450B3BA}"/>
              </a:ext>
            </a:extLst>
          </p:cNvPr>
          <p:cNvCxnSpPr>
            <a:cxnSpLocks/>
          </p:cNvCxnSpPr>
          <p:nvPr/>
        </p:nvCxnSpPr>
        <p:spPr>
          <a:xfrm>
            <a:off x="7617498" y="3999156"/>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58323F6-08A7-434A-A154-AF792E2493DD}"/>
              </a:ext>
            </a:extLst>
          </p:cNvPr>
          <p:cNvCxnSpPr>
            <a:cxnSpLocks/>
          </p:cNvCxnSpPr>
          <p:nvPr/>
        </p:nvCxnSpPr>
        <p:spPr>
          <a:xfrm>
            <a:off x="6948514" y="374492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4C78D8-6690-4146-A8B2-59E0160DB8DE}"/>
              </a:ext>
            </a:extLst>
          </p:cNvPr>
          <p:cNvCxnSpPr>
            <a:cxnSpLocks/>
          </p:cNvCxnSpPr>
          <p:nvPr/>
        </p:nvCxnSpPr>
        <p:spPr>
          <a:xfrm>
            <a:off x="7932233" y="3987906"/>
            <a:ext cx="0" cy="180000"/>
          </a:xfrm>
          <a:prstGeom prst="line">
            <a:avLst/>
          </a:prstGeom>
          <a:ln w="38100">
            <a:solidFill>
              <a:srgbClr val="74A8A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C5DCE559-1179-42A0-BE1B-10B83D785F5D}"/>
              </a:ext>
            </a:extLst>
          </p:cNvPr>
          <p:cNvSpPr/>
          <p:nvPr/>
        </p:nvSpPr>
        <p:spPr>
          <a:xfrm>
            <a:off x="7114368" y="3415495"/>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5E35D543-9797-42C5-B67E-CD208163296A}"/>
              </a:ext>
            </a:extLst>
          </p:cNvPr>
          <p:cNvGrpSpPr/>
          <p:nvPr/>
        </p:nvGrpSpPr>
        <p:grpSpPr>
          <a:xfrm>
            <a:off x="5953095" y="3540538"/>
            <a:ext cx="1678588" cy="1405761"/>
            <a:chOff x="3691326" y="2023890"/>
            <a:chExt cx="1678588" cy="1405761"/>
          </a:xfrm>
        </p:grpSpPr>
        <p:cxnSp>
          <p:nvCxnSpPr>
            <p:cNvPr id="73" name="Straight Connector 72">
              <a:extLst>
                <a:ext uri="{FF2B5EF4-FFF2-40B4-BE49-F238E27FC236}">
                  <a16:creationId xmlns:a16="http://schemas.microsoft.com/office/drawing/2014/main" id="{151D91D4-203F-40A1-A73B-79FA64727834}"/>
                </a:ext>
              </a:extLst>
            </p:cNvPr>
            <p:cNvCxnSpPr>
              <a:cxnSpLocks/>
            </p:cNvCxnSpPr>
            <p:nvPr/>
          </p:nvCxnSpPr>
          <p:spPr>
            <a:xfrm>
              <a:off x="4326627" y="230726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05F71B1-9607-4472-B79B-4B81C425DBBC}"/>
                </a:ext>
              </a:extLst>
            </p:cNvPr>
            <p:cNvCxnSpPr>
              <a:cxnSpLocks/>
            </p:cNvCxnSpPr>
            <p:nvPr/>
          </p:nvCxnSpPr>
          <p:spPr>
            <a:xfrm flipV="1">
              <a:off x="3758718" y="2307540"/>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C5D7FD5-7AC1-477E-9E13-2535F1D4ECFF}"/>
                </a:ext>
              </a:extLst>
            </p:cNvPr>
            <p:cNvCxnSpPr>
              <a:cxnSpLocks/>
            </p:cNvCxnSpPr>
            <p:nvPr/>
          </p:nvCxnSpPr>
          <p:spPr>
            <a:xfrm flipV="1">
              <a:off x="4573385" y="2783582"/>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D59CEB2-7586-42F9-97F3-22F42B3FACC4}"/>
                </a:ext>
              </a:extLst>
            </p:cNvPr>
            <p:cNvCxnSpPr>
              <a:cxnSpLocks/>
            </p:cNvCxnSpPr>
            <p:nvPr/>
          </p:nvCxnSpPr>
          <p:spPr>
            <a:xfrm flipH="1">
              <a:off x="3758718" y="2692825"/>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7EAE67A-531E-4AB4-8674-89B546800A33}"/>
                </a:ext>
              </a:extLst>
            </p:cNvPr>
            <p:cNvCxnSpPr>
              <a:cxnSpLocks/>
            </p:cNvCxnSpPr>
            <p:nvPr/>
          </p:nvCxnSpPr>
          <p:spPr>
            <a:xfrm>
              <a:off x="3817756" y="2643720"/>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2B7FE67-0704-48BA-BB55-1217DB30F115}"/>
                </a:ext>
              </a:extLst>
            </p:cNvPr>
            <p:cNvSpPr/>
            <p:nvPr/>
          </p:nvSpPr>
          <p:spPr>
            <a:xfrm>
              <a:off x="3691326" y="2470337"/>
              <a:ext cx="864000"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E99095EA-7B83-47BF-8DD5-634237235A92}"/>
                </a:ext>
              </a:extLst>
            </p:cNvPr>
            <p:cNvSpPr/>
            <p:nvPr/>
          </p:nvSpPr>
          <p:spPr>
            <a:xfrm>
              <a:off x="4557306" y="214668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BF39F38-BE64-4449-A313-57314C3D62A2}"/>
                </a:ext>
              </a:extLst>
            </p:cNvPr>
            <p:cNvSpPr/>
            <p:nvPr/>
          </p:nvSpPr>
          <p:spPr>
            <a:xfrm>
              <a:off x="4020592" y="2278973"/>
              <a:ext cx="843393" cy="843393"/>
            </a:xfrm>
            <a:prstGeom prst="ellipse">
              <a:avLst/>
            </a:prstGeom>
            <a:gradFill flip="none" rotWithShape="1">
              <a:gsLst>
                <a:gs pos="100000">
                  <a:schemeClr val="accent3"/>
                </a:gs>
                <a:gs pos="59000">
                  <a:srgbClr val="60A899"/>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ylinder 68">
              <a:extLst>
                <a:ext uri="{FF2B5EF4-FFF2-40B4-BE49-F238E27FC236}">
                  <a16:creationId xmlns:a16="http://schemas.microsoft.com/office/drawing/2014/main" id="{046ACC41-1F01-4AAD-914E-7D5ED6107B3A}"/>
                </a:ext>
              </a:extLst>
            </p:cNvPr>
            <p:cNvSpPr/>
            <p:nvPr/>
          </p:nvSpPr>
          <p:spPr>
            <a:xfrm>
              <a:off x="4096330" y="2023890"/>
              <a:ext cx="691916" cy="398780"/>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0AA5FA36-A3C4-4979-8BAD-61A4C6AAB44F}"/>
                </a:ext>
              </a:extLst>
            </p:cNvPr>
            <p:cNvCxnSpPr>
              <a:cxnSpLocks/>
            </p:cNvCxnSpPr>
            <p:nvPr/>
          </p:nvCxnSpPr>
          <p:spPr>
            <a:xfrm>
              <a:off x="3750222" y="269592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9655FAA-6D36-4F82-9205-DD56128783FF}"/>
                </a:ext>
              </a:extLst>
            </p:cNvPr>
            <p:cNvCxnSpPr>
              <a:cxnSpLocks/>
            </p:cNvCxnSpPr>
            <p:nvPr/>
          </p:nvCxnSpPr>
          <p:spPr>
            <a:xfrm flipH="1">
              <a:off x="4577801" y="3171588"/>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163AC6-96B9-422D-9F7B-2A7BE7B0AF83}"/>
                </a:ext>
              </a:extLst>
            </p:cNvPr>
            <p:cNvCxnSpPr>
              <a:cxnSpLocks/>
            </p:cNvCxnSpPr>
            <p:nvPr/>
          </p:nvCxnSpPr>
          <p:spPr>
            <a:xfrm flipH="1">
              <a:off x="5154585" y="2783582"/>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7DB4B056-4821-4FCE-852D-D7E6A09E8DC3}"/>
                </a:ext>
              </a:extLst>
            </p:cNvPr>
            <p:cNvSpPr/>
            <p:nvPr/>
          </p:nvSpPr>
          <p:spPr>
            <a:xfrm>
              <a:off x="4227976" y="2869431"/>
              <a:ext cx="1141938"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ACBCC4D7-AC2C-426A-B6E7-8CC3477007AE}"/>
                </a:ext>
              </a:extLst>
            </p:cNvPr>
            <p:cNvSpPr/>
            <p:nvPr/>
          </p:nvSpPr>
          <p:spPr>
            <a:xfrm>
              <a:off x="4073273" y="245725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2644F4D5-BFB4-4838-9427-55322F0FC2A3}"/>
                </a:ext>
              </a:extLst>
            </p:cNvPr>
            <p:cNvCxnSpPr>
              <a:cxnSpLocks/>
            </p:cNvCxnSpPr>
            <p:nvPr/>
          </p:nvCxnSpPr>
          <p:spPr>
            <a:xfrm>
              <a:off x="4581363" y="3157144"/>
              <a:ext cx="203875" cy="2610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03AA1D3-8C09-41A2-A1B8-F33CEF1396EE}"/>
                </a:ext>
              </a:extLst>
            </p:cNvPr>
            <p:cNvCxnSpPr>
              <a:cxnSpLocks/>
            </p:cNvCxnSpPr>
            <p:nvPr/>
          </p:nvCxnSpPr>
          <p:spPr>
            <a:xfrm>
              <a:off x="4705323" y="3096515"/>
              <a:ext cx="186557" cy="24895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47FF6D4-6564-4938-94EF-D3B125FDD9A1}"/>
                </a:ext>
              </a:extLst>
            </p:cNvPr>
            <p:cNvCxnSpPr>
              <a:cxnSpLocks/>
            </p:cNvCxnSpPr>
            <p:nvPr/>
          </p:nvCxnSpPr>
          <p:spPr>
            <a:xfrm flipV="1">
              <a:off x="4628488" y="3138616"/>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D3D81F2-204A-479F-B284-9B6C1712878D}"/>
                </a:ext>
              </a:extLst>
            </p:cNvPr>
            <p:cNvCxnSpPr>
              <a:cxnSpLocks/>
            </p:cNvCxnSpPr>
            <p:nvPr/>
          </p:nvCxnSpPr>
          <p:spPr>
            <a:xfrm flipV="1">
              <a:off x="4663244" y="3181367"/>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5502C31-DEFE-4B99-9DA6-46B3431F9783}"/>
                </a:ext>
              </a:extLst>
            </p:cNvPr>
            <p:cNvCxnSpPr>
              <a:cxnSpLocks/>
            </p:cNvCxnSpPr>
            <p:nvPr/>
          </p:nvCxnSpPr>
          <p:spPr>
            <a:xfrm flipV="1">
              <a:off x="4697401" y="3227521"/>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901852C-BF35-4A20-A36D-0DD863AFFD12}"/>
                </a:ext>
              </a:extLst>
            </p:cNvPr>
            <p:cNvCxnSpPr>
              <a:cxnSpLocks/>
            </p:cNvCxnSpPr>
            <p:nvPr/>
          </p:nvCxnSpPr>
          <p:spPr>
            <a:xfrm flipV="1">
              <a:off x="4731337" y="3272359"/>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0" name="Rectangle 379">
            <a:extLst>
              <a:ext uri="{FF2B5EF4-FFF2-40B4-BE49-F238E27FC236}">
                <a16:creationId xmlns:a16="http://schemas.microsoft.com/office/drawing/2014/main" id="{09B06969-8AA6-49D5-9977-43367DB978B6}"/>
              </a:ext>
            </a:extLst>
          </p:cNvPr>
          <p:cNvSpPr/>
          <p:nvPr/>
        </p:nvSpPr>
        <p:spPr>
          <a:xfrm>
            <a:off x="7174065" y="364502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C0338658-C32A-4B81-896E-7988B5B77E46}"/>
              </a:ext>
            </a:extLst>
          </p:cNvPr>
          <p:cNvSpPr/>
          <p:nvPr/>
        </p:nvSpPr>
        <p:spPr>
          <a:xfrm rot="21234196">
            <a:off x="7168001" y="3678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7" name="Group 186">
            <a:extLst>
              <a:ext uri="{FF2B5EF4-FFF2-40B4-BE49-F238E27FC236}">
                <a16:creationId xmlns:a16="http://schemas.microsoft.com/office/drawing/2014/main" id="{215A703B-15C4-2F3A-8D6A-A607F6746E37}"/>
              </a:ext>
            </a:extLst>
          </p:cNvPr>
          <p:cNvGrpSpPr/>
          <p:nvPr/>
        </p:nvGrpSpPr>
        <p:grpSpPr>
          <a:xfrm>
            <a:off x="2235151" y="2769140"/>
            <a:ext cx="625012" cy="776648"/>
            <a:chOff x="2072687" y="2359483"/>
            <a:chExt cx="625012" cy="776648"/>
          </a:xfrm>
        </p:grpSpPr>
        <p:cxnSp>
          <p:nvCxnSpPr>
            <p:cNvPr id="169" name="Straight Connector 168">
              <a:extLst>
                <a:ext uri="{FF2B5EF4-FFF2-40B4-BE49-F238E27FC236}">
                  <a16:creationId xmlns:a16="http://schemas.microsoft.com/office/drawing/2014/main" id="{70F8F6B8-78D0-BE77-CA04-5FA7CBE99E6F}"/>
                </a:ext>
              </a:extLst>
            </p:cNvPr>
            <p:cNvCxnSpPr>
              <a:cxnSpLocks/>
            </p:cNvCxnSpPr>
            <p:nvPr/>
          </p:nvCxnSpPr>
          <p:spPr>
            <a:xfrm flipV="1">
              <a:off x="2473243" y="2361775"/>
              <a:ext cx="186649" cy="103709"/>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F75CD93-CA70-1FD1-99B2-597B5F0C0F36}"/>
                </a:ext>
              </a:extLst>
            </p:cNvPr>
            <p:cNvCxnSpPr>
              <a:cxnSpLocks/>
            </p:cNvCxnSpPr>
            <p:nvPr/>
          </p:nvCxnSpPr>
          <p:spPr>
            <a:xfrm flipV="1">
              <a:off x="2654897" y="2359483"/>
              <a:ext cx="0" cy="438662"/>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92A34C8-4482-AA0D-6526-9BDC823E313E}"/>
                </a:ext>
              </a:extLst>
            </p:cNvPr>
            <p:cNvCxnSpPr>
              <a:cxnSpLocks/>
            </p:cNvCxnSpPr>
            <p:nvPr/>
          </p:nvCxnSpPr>
          <p:spPr>
            <a:xfrm flipV="1">
              <a:off x="2117468" y="2654988"/>
              <a:ext cx="0" cy="43866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4ED3C0B-1F9E-05E0-92E9-3B74980797BC}"/>
                </a:ext>
              </a:extLst>
            </p:cNvPr>
            <p:cNvCxnSpPr>
              <a:cxnSpLocks/>
            </p:cNvCxnSpPr>
            <p:nvPr/>
          </p:nvCxnSpPr>
          <p:spPr>
            <a:xfrm flipH="1" flipV="1">
              <a:off x="2119380" y="3069983"/>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94AB3D2-0329-76A6-F71D-AAF031833999}"/>
                </a:ext>
              </a:extLst>
            </p:cNvPr>
            <p:cNvCxnSpPr>
              <a:cxnSpLocks/>
            </p:cNvCxnSpPr>
            <p:nvPr/>
          </p:nvCxnSpPr>
          <p:spPr>
            <a:xfrm flipV="1">
              <a:off x="2072687" y="3078411"/>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C98A32F-B81A-39BA-8A0F-2A56B02219DC}"/>
                </a:ext>
              </a:extLst>
            </p:cNvPr>
            <p:cNvCxnSpPr>
              <a:cxnSpLocks/>
            </p:cNvCxnSpPr>
            <p:nvPr/>
          </p:nvCxnSpPr>
          <p:spPr>
            <a:xfrm flipH="1" flipV="1">
              <a:off x="2654897" y="2790031"/>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AF7CA2B-8406-BD91-76DB-0867C7C744A2}"/>
                </a:ext>
              </a:extLst>
            </p:cNvPr>
            <p:cNvCxnSpPr>
              <a:cxnSpLocks/>
            </p:cNvCxnSpPr>
            <p:nvPr/>
          </p:nvCxnSpPr>
          <p:spPr>
            <a:xfrm flipV="1">
              <a:off x="2608204" y="2798459"/>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B74C7C09-5C3C-9A21-AE79-38AD6632C6F4}"/>
                </a:ext>
              </a:extLst>
            </p:cNvPr>
            <p:cNvGrpSpPr/>
            <p:nvPr/>
          </p:nvGrpSpPr>
          <p:grpSpPr>
            <a:xfrm>
              <a:off x="2363818" y="2413629"/>
              <a:ext cx="217464" cy="609061"/>
              <a:chOff x="2175852" y="2697563"/>
              <a:chExt cx="239366" cy="670402"/>
            </a:xfrm>
            <a:scene3d>
              <a:camera prst="orthographicFront">
                <a:rot lat="1200000" lon="3600000" rev="0"/>
              </a:camera>
              <a:lightRig rig="threePt" dir="t"/>
            </a:scene3d>
          </p:grpSpPr>
          <p:sp>
            <p:nvSpPr>
              <p:cNvPr id="129" name="Rectangle: Rounded Corners 128">
                <a:extLst>
                  <a:ext uri="{FF2B5EF4-FFF2-40B4-BE49-F238E27FC236}">
                    <a16:creationId xmlns:a16="http://schemas.microsoft.com/office/drawing/2014/main" id="{3492AC14-7D45-4535-5E45-079754F7CED7}"/>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25880170-F1FA-CC92-6111-1D0A4C98F751}"/>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CE879E38-A91C-AA20-1EF7-7379D4CDB79E}"/>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9256AA55-3E14-8696-B6E8-237959A42AB2}"/>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777E5C12-191E-A902-7AF7-1D6C0F7E1CCF}"/>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B7DBE570-6F34-3715-7717-8A8458DA2537}"/>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17F01D60-BBEC-C1B5-19E5-807D823D507D}"/>
                </a:ext>
              </a:extLst>
            </p:cNvPr>
            <p:cNvGrpSpPr/>
            <p:nvPr/>
          </p:nvGrpSpPr>
          <p:grpSpPr>
            <a:xfrm>
              <a:off x="2320061" y="2425399"/>
              <a:ext cx="217464" cy="609061"/>
              <a:chOff x="2175852" y="2697563"/>
              <a:chExt cx="239366" cy="670402"/>
            </a:xfrm>
            <a:scene3d>
              <a:camera prst="orthographicFront">
                <a:rot lat="1200000" lon="3600000" rev="0"/>
              </a:camera>
              <a:lightRig rig="threePt" dir="t"/>
            </a:scene3d>
          </p:grpSpPr>
          <p:sp>
            <p:nvSpPr>
              <p:cNvPr id="142" name="Rectangle: Rounded Corners 141">
                <a:extLst>
                  <a:ext uri="{FF2B5EF4-FFF2-40B4-BE49-F238E27FC236}">
                    <a16:creationId xmlns:a16="http://schemas.microsoft.com/office/drawing/2014/main" id="{E646D471-AF81-A842-17A2-98AC76D9D9A4}"/>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E5335914-5874-B91B-678E-5E5D908327C9}"/>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Rounded Corners 143">
                <a:extLst>
                  <a:ext uri="{FF2B5EF4-FFF2-40B4-BE49-F238E27FC236}">
                    <a16:creationId xmlns:a16="http://schemas.microsoft.com/office/drawing/2014/main" id="{92951B1B-ABC5-6E48-7C24-BC8911817D69}"/>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Rounded Corners 148">
                <a:extLst>
                  <a:ext uri="{FF2B5EF4-FFF2-40B4-BE49-F238E27FC236}">
                    <a16:creationId xmlns:a16="http://schemas.microsoft.com/office/drawing/2014/main" id="{530C4112-A075-F5B7-819A-B20748CE220C}"/>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F8091C28-7EBD-666E-8397-D202D9C3BC0C}"/>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30F95591-E491-5691-C542-1CB583CB67BF}"/>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4917994B-ED5A-768F-B76C-89A9DABB9E4F}"/>
                </a:ext>
              </a:extLst>
            </p:cNvPr>
            <p:cNvGrpSpPr/>
            <p:nvPr/>
          </p:nvGrpSpPr>
          <p:grpSpPr>
            <a:xfrm>
              <a:off x="2278678" y="2444200"/>
              <a:ext cx="217464" cy="609061"/>
              <a:chOff x="2175852" y="2697563"/>
              <a:chExt cx="239366" cy="670402"/>
            </a:xfrm>
            <a:scene3d>
              <a:camera prst="orthographicFront">
                <a:rot lat="1200000" lon="3600000" rev="0"/>
              </a:camera>
              <a:lightRig rig="threePt" dir="t"/>
            </a:scene3d>
          </p:grpSpPr>
          <p:sp>
            <p:nvSpPr>
              <p:cNvPr id="155" name="Rectangle: Rounded Corners 154">
                <a:extLst>
                  <a:ext uri="{FF2B5EF4-FFF2-40B4-BE49-F238E27FC236}">
                    <a16:creationId xmlns:a16="http://schemas.microsoft.com/office/drawing/2014/main" id="{98C24CC9-A200-1FAB-B72A-A3068BA39A11}"/>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Rounded Corners 155">
                <a:extLst>
                  <a:ext uri="{FF2B5EF4-FFF2-40B4-BE49-F238E27FC236}">
                    <a16:creationId xmlns:a16="http://schemas.microsoft.com/office/drawing/2014/main" id="{97DBA9A4-AC9A-AEF0-95AB-DF814B1698CE}"/>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Rounded Corners 156">
                <a:extLst>
                  <a:ext uri="{FF2B5EF4-FFF2-40B4-BE49-F238E27FC236}">
                    <a16:creationId xmlns:a16="http://schemas.microsoft.com/office/drawing/2014/main" id="{5963E5B1-E346-FF02-21AA-6463D35FFAAF}"/>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E78EA170-80DF-46D2-EB0F-07060E44E75D}"/>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CBAA63E0-2353-230E-A764-722BD465F09E}"/>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Rounded Corners 166">
                <a:extLst>
                  <a:ext uri="{FF2B5EF4-FFF2-40B4-BE49-F238E27FC236}">
                    <a16:creationId xmlns:a16="http://schemas.microsoft.com/office/drawing/2014/main" id="{78E80120-A732-662A-6EAE-695F147E60A1}"/>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3" name="Straight Connector 182">
              <a:extLst>
                <a:ext uri="{FF2B5EF4-FFF2-40B4-BE49-F238E27FC236}">
                  <a16:creationId xmlns:a16="http://schemas.microsoft.com/office/drawing/2014/main" id="{C8719D8D-2872-AF21-60D6-F694ED3E0310}"/>
                </a:ext>
              </a:extLst>
            </p:cNvPr>
            <p:cNvCxnSpPr>
              <a:cxnSpLocks/>
            </p:cNvCxnSpPr>
            <p:nvPr/>
          </p:nvCxnSpPr>
          <p:spPr>
            <a:xfrm flipV="1">
              <a:off x="2111731" y="2514867"/>
              <a:ext cx="263651" cy="15764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713F5027-F988-494E-AC37-6E9ECB8A2F1A}"/>
              </a:ext>
            </a:extLst>
          </p:cNvPr>
          <p:cNvSpPr/>
          <p:nvPr/>
        </p:nvSpPr>
        <p:spPr>
          <a:xfrm>
            <a:off x="-977275" y="1663072"/>
            <a:ext cx="8434233" cy="452516"/>
          </a:xfrm>
          <a:prstGeom prst="rect">
            <a:avLst/>
          </a:prstGeom>
          <a:solidFill>
            <a:schemeClr val="accent1">
              <a:lumMod val="40000"/>
              <a:lumOff val="60000"/>
            </a:schemeClr>
          </a:solidFill>
          <a:ln>
            <a:solidFill>
              <a:schemeClr val="accent1">
                <a:shade val="15000"/>
              </a:schemeClr>
            </a:solid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249C9E1E-2C93-4542-BB4D-3F1E28AF924B}"/>
              </a:ext>
            </a:extLst>
          </p:cNvPr>
          <p:cNvGrpSpPr/>
          <p:nvPr/>
        </p:nvGrpSpPr>
        <p:grpSpPr>
          <a:xfrm>
            <a:off x="3105413" y="2467940"/>
            <a:ext cx="855694" cy="787772"/>
            <a:chOff x="2889889" y="5150960"/>
            <a:chExt cx="855694" cy="787772"/>
          </a:xfrm>
        </p:grpSpPr>
        <p:cxnSp>
          <p:nvCxnSpPr>
            <p:cNvPr id="275" name="Straight Connector 274">
              <a:extLst>
                <a:ext uri="{FF2B5EF4-FFF2-40B4-BE49-F238E27FC236}">
                  <a16:creationId xmlns:a16="http://schemas.microsoft.com/office/drawing/2014/main" id="{FA1A1B44-6860-498A-9620-217BA5FED9CA}"/>
                </a:ext>
              </a:extLst>
            </p:cNvPr>
            <p:cNvCxnSpPr>
              <a:cxnSpLocks/>
            </p:cNvCxnSpPr>
            <p:nvPr/>
          </p:nvCxnSpPr>
          <p:spPr>
            <a:xfrm>
              <a:off x="3708560" y="5519037"/>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29C3CC8F-2596-481F-AC77-54CA468C4FB3}"/>
                </a:ext>
              </a:extLst>
            </p:cNvPr>
            <p:cNvCxnSpPr>
              <a:cxnSpLocks/>
            </p:cNvCxnSpPr>
            <p:nvPr/>
          </p:nvCxnSpPr>
          <p:spPr>
            <a:xfrm>
              <a:off x="2942711" y="5681894"/>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6CAA3EC7-2B8F-48D7-A318-50C0F81C971A}"/>
                </a:ext>
              </a:extLst>
            </p:cNvPr>
            <p:cNvCxnSpPr>
              <a:cxnSpLocks/>
            </p:cNvCxnSpPr>
            <p:nvPr/>
          </p:nvCxnSpPr>
          <p:spPr>
            <a:xfrm>
              <a:off x="3138853" y="5787532"/>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78" name="Parallelogram 277">
              <a:extLst>
                <a:ext uri="{FF2B5EF4-FFF2-40B4-BE49-F238E27FC236}">
                  <a16:creationId xmlns:a16="http://schemas.microsoft.com/office/drawing/2014/main" id="{8E0FAFD5-6B6D-4E90-8819-376E2F89E1E6}"/>
                </a:ext>
              </a:extLst>
            </p:cNvPr>
            <p:cNvSpPr/>
            <p:nvPr/>
          </p:nvSpPr>
          <p:spPr>
            <a:xfrm rot="20009892" flipH="1">
              <a:off x="2889889" y="5452650"/>
              <a:ext cx="855694" cy="283975"/>
            </a:xfrm>
            <a:prstGeom prst="parallelogram">
              <a:avLst>
                <a:gd name="adj" fmla="val 68266"/>
              </a:avLst>
            </a:prstGeom>
            <a:gradFill>
              <a:gsLst>
                <a:gs pos="17000">
                  <a:schemeClr val="bg1">
                    <a:lumMod val="50000"/>
                  </a:schemeClr>
                </a:gs>
                <a:gs pos="100000">
                  <a:schemeClr val="tx1">
                    <a:lumMod val="65000"/>
                    <a:lumOff val="35000"/>
                  </a:schemeClr>
                </a:gs>
              </a:gsLst>
              <a:lin ang="19200000" scaled="0"/>
            </a:gra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279" name="Group 278">
              <a:extLst>
                <a:ext uri="{FF2B5EF4-FFF2-40B4-BE49-F238E27FC236}">
                  <a16:creationId xmlns:a16="http://schemas.microsoft.com/office/drawing/2014/main" id="{7CF53172-C153-4343-AEFF-FCD54C8786B0}"/>
                </a:ext>
              </a:extLst>
            </p:cNvPr>
            <p:cNvGrpSpPr/>
            <p:nvPr/>
          </p:nvGrpSpPr>
          <p:grpSpPr>
            <a:xfrm>
              <a:off x="3078985" y="5150960"/>
              <a:ext cx="454880" cy="595223"/>
              <a:chOff x="8463242" y="2869973"/>
              <a:chExt cx="454880" cy="595223"/>
            </a:xfrm>
          </p:grpSpPr>
          <p:sp>
            <p:nvSpPr>
              <p:cNvPr id="280" name="Parallelogram 279">
                <a:extLst>
                  <a:ext uri="{FF2B5EF4-FFF2-40B4-BE49-F238E27FC236}">
                    <a16:creationId xmlns:a16="http://schemas.microsoft.com/office/drawing/2014/main" id="{222CD9EC-8928-4481-A9DF-8B42271C3A83}"/>
                  </a:ext>
                </a:extLst>
              </p:cNvPr>
              <p:cNvSpPr/>
              <p:nvPr/>
            </p:nvSpPr>
            <p:spPr>
              <a:xfrm rot="19869867" flipH="1">
                <a:off x="8570690" y="3377677"/>
                <a:ext cx="111919" cy="87519"/>
              </a:xfrm>
              <a:prstGeom prst="parallelogram">
                <a:avLst>
                  <a:gd name="adj" fmla="val 65721"/>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1" name="Oval 280">
                <a:extLst>
                  <a:ext uri="{FF2B5EF4-FFF2-40B4-BE49-F238E27FC236}">
                    <a16:creationId xmlns:a16="http://schemas.microsoft.com/office/drawing/2014/main" id="{881A5BE5-E033-47F6-9898-DC3ED0787323}"/>
                  </a:ext>
                </a:extLst>
              </p:cNvPr>
              <p:cNvSpPr/>
              <p:nvPr/>
            </p:nvSpPr>
            <p:spPr>
              <a:xfrm rot="7762698">
                <a:off x="8556939" y="3174809"/>
                <a:ext cx="154332"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2" name="Parallelogram 281">
                <a:extLst>
                  <a:ext uri="{FF2B5EF4-FFF2-40B4-BE49-F238E27FC236}">
                    <a16:creationId xmlns:a16="http://schemas.microsoft.com/office/drawing/2014/main" id="{504B48CA-86C1-4797-8380-87122E5228F7}"/>
                  </a:ext>
                </a:extLst>
              </p:cNvPr>
              <p:cNvSpPr/>
              <p:nvPr/>
            </p:nvSpPr>
            <p:spPr>
              <a:xfrm rot="20009892" flipH="1">
                <a:off x="8652415" y="2869973"/>
                <a:ext cx="238747" cy="191553"/>
              </a:xfrm>
              <a:prstGeom prst="parallelogram">
                <a:avLst>
                  <a:gd name="adj" fmla="val 71932"/>
                </a:avLst>
              </a:prstGeom>
              <a:solidFill>
                <a:schemeClr val="bg2">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ADC94BA1-6389-4F92-A661-1792B71C73E8}"/>
                  </a:ext>
                </a:extLst>
              </p:cNvPr>
              <p:cNvSpPr/>
              <p:nvPr/>
            </p:nvSpPr>
            <p:spPr>
              <a:xfrm rot="5400000">
                <a:off x="8545544" y="3011726"/>
                <a:ext cx="357644" cy="203944"/>
              </a:xfrm>
              <a:prstGeom prst="parallelogram">
                <a:avLst>
                  <a:gd name="adj" fmla="val 52719"/>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F2EA3DA4-440C-41A0-A58A-0E54CCEC930E}"/>
                  </a:ext>
                </a:extLst>
              </p:cNvPr>
              <p:cNvSpPr/>
              <p:nvPr/>
            </p:nvSpPr>
            <p:spPr>
              <a:xfrm rot="16200000" flipH="1">
                <a:off x="8723091" y="3094118"/>
                <a:ext cx="298278" cy="91784"/>
              </a:xfrm>
              <a:prstGeom prst="parallelogram">
                <a:avLst>
                  <a:gd name="adj" fmla="val 55365"/>
                </a:avLst>
              </a:prstGeom>
              <a:solidFill>
                <a:schemeClr val="tx1">
                  <a:lumMod val="65000"/>
                  <a:lumOff val="3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5" name="Parallelogram 284">
                <a:extLst>
                  <a:ext uri="{FF2B5EF4-FFF2-40B4-BE49-F238E27FC236}">
                    <a16:creationId xmlns:a16="http://schemas.microsoft.com/office/drawing/2014/main" id="{5EC8C8FE-1749-4188-92BC-8085998E15F9}"/>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6" name="Parallelogram 285">
                <a:extLst>
                  <a:ext uri="{FF2B5EF4-FFF2-40B4-BE49-F238E27FC236}">
                    <a16:creationId xmlns:a16="http://schemas.microsoft.com/office/drawing/2014/main" id="{FC7E1BCC-38CA-42CB-BD28-BCB58A3EBADD}"/>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7" name="Parallelogram 286">
                <a:extLst>
                  <a:ext uri="{FF2B5EF4-FFF2-40B4-BE49-F238E27FC236}">
                    <a16:creationId xmlns:a16="http://schemas.microsoft.com/office/drawing/2014/main" id="{BF790A1F-D91F-4E5B-9523-EA833127D104}"/>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8" name="Right Triangle 287">
                <a:extLst>
                  <a:ext uri="{FF2B5EF4-FFF2-40B4-BE49-F238E27FC236}">
                    <a16:creationId xmlns:a16="http://schemas.microsoft.com/office/drawing/2014/main" id="{CD67EDEC-B218-47FE-AE9E-5B5D15131291}"/>
                  </a:ext>
                </a:extLst>
              </p:cNvPr>
              <p:cNvSpPr/>
              <p:nvPr/>
            </p:nvSpPr>
            <p:spPr>
              <a:xfrm>
                <a:off x="8552620" y="3374116"/>
                <a:ext cx="36000" cy="36000"/>
              </a:xfrm>
              <a:prstGeom prst="rtTriangl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9" name="Parallelogram 288">
                <a:extLst>
                  <a:ext uri="{FF2B5EF4-FFF2-40B4-BE49-F238E27FC236}">
                    <a16:creationId xmlns:a16="http://schemas.microsoft.com/office/drawing/2014/main" id="{1EDC2009-0BBB-4277-A09F-9DCC06A8381A}"/>
                  </a:ext>
                </a:extLst>
              </p:cNvPr>
              <p:cNvSpPr/>
              <p:nvPr/>
            </p:nvSpPr>
            <p:spPr>
              <a:xfrm rot="19869867" flipH="1">
                <a:off x="8560621" y="3290911"/>
                <a:ext cx="319872" cy="117941"/>
              </a:xfrm>
              <a:prstGeom prst="parallelogram">
                <a:avLst>
                  <a:gd name="adj" fmla="val 42065"/>
                </a:avLst>
              </a:prstGeom>
              <a:solidFill>
                <a:schemeClr val="tx1">
                  <a:lumMod val="50000"/>
                  <a:lumOff val="50000"/>
                </a:schemeClr>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BCE995DE-BD7B-4BEC-9463-07AB46116402}"/>
                  </a:ext>
                </a:extLst>
              </p:cNvPr>
              <p:cNvSpPr/>
              <p:nvPr/>
            </p:nvSpPr>
            <p:spPr>
              <a:xfrm rot="16200000" flipH="1">
                <a:off x="8495801" y="3031696"/>
                <a:ext cx="301649" cy="214356"/>
              </a:xfrm>
              <a:prstGeom prst="parallelogram">
                <a:avLst>
                  <a:gd name="adj" fmla="val 54156"/>
                </a:avLst>
              </a:prstGeom>
              <a:blipFill>
                <a:blip r:embed="rId4"/>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1" name="Straight Connector 290">
                <a:extLst>
                  <a:ext uri="{FF2B5EF4-FFF2-40B4-BE49-F238E27FC236}">
                    <a16:creationId xmlns:a16="http://schemas.microsoft.com/office/drawing/2014/main" id="{1D5215B8-2B98-4293-8DC1-530A0D75901B}"/>
                  </a:ext>
                </a:extLst>
              </p:cNvPr>
              <p:cNvCxnSpPr>
                <a:cxnSpLocks/>
              </p:cNvCxnSpPr>
              <p:nvPr/>
            </p:nvCxnSpPr>
            <p:spPr>
              <a:xfrm flipH="1">
                <a:off x="8603796" y="3282432"/>
                <a:ext cx="179700" cy="100304"/>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B9D9AB18-1461-4204-9A68-65E5A7D5A865}"/>
                  </a:ext>
                </a:extLst>
              </p:cNvPr>
              <p:cNvCxnSpPr>
                <a:cxnSpLocks/>
              </p:cNvCxnSpPr>
              <p:nvPr/>
            </p:nvCxnSpPr>
            <p:spPr>
              <a:xfrm flipH="1">
                <a:off x="8652645" y="3320129"/>
                <a:ext cx="179700" cy="10030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cxnSp>
        <p:nvCxnSpPr>
          <p:cNvPr id="195" name="Straight Connector 194">
            <a:extLst>
              <a:ext uri="{FF2B5EF4-FFF2-40B4-BE49-F238E27FC236}">
                <a16:creationId xmlns:a16="http://schemas.microsoft.com/office/drawing/2014/main" id="{EF9149FC-1C61-E6A0-D4F2-0C707E9BD55E}"/>
              </a:ext>
            </a:extLst>
          </p:cNvPr>
          <p:cNvCxnSpPr>
            <a:cxnSpLocks/>
          </p:cNvCxnSpPr>
          <p:nvPr/>
        </p:nvCxnSpPr>
        <p:spPr>
          <a:xfrm>
            <a:off x="8586509" y="338551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E8E9E34-3E32-F442-659C-FBCEF857609E}"/>
              </a:ext>
            </a:extLst>
          </p:cNvPr>
          <p:cNvSpPr/>
          <p:nvPr/>
        </p:nvSpPr>
        <p:spPr>
          <a:xfrm>
            <a:off x="8752363" y="3056084"/>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ylinder 199">
            <a:extLst>
              <a:ext uri="{FF2B5EF4-FFF2-40B4-BE49-F238E27FC236}">
                <a16:creationId xmlns:a16="http://schemas.microsoft.com/office/drawing/2014/main" id="{C2487561-E819-44FF-4CBC-677CF60A667A}"/>
              </a:ext>
            </a:extLst>
          </p:cNvPr>
          <p:cNvSpPr/>
          <p:nvPr/>
        </p:nvSpPr>
        <p:spPr>
          <a:xfrm>
            <a:off x="4801869" y="501564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Cylinder 201">
            <a:extLst>
              <a:ext uri="{FF2B5EF4-FFF2-40B4-BE49-F238E27FC236}">
                <a16:creationId xmlns:a16="http://schemas.microsoft.com/office/drawing/2014/main" id="{F1F3E5FC-471B-A3D5-2346-6D4109042E53}"/>
              </a:ext>
            </a:extLst>
          </p:cNvPr>
          <p:cNvSpPr/>
          <p:nvPr/>
        </p:nvSpPr>
        <p:spPr>
          <a:xfrm>
            <a:off x="5173657" y="5198166"/>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Cylinder 202">
            <a:extLst>
              <a:ext uri="{FF2B5EF4-FFF2-40B4-BE49-F238E27FC236}">
                <a16:creationId xmlns:a16="http://schemas.microsoft.com/office/drawing/2014/main" id="{470A63FB-0A7F-8652-6548-A39408CC49A2}"/>
              </a:ext>
            </a:extLst>
          </p:cNvPr>
          <p:cNvSpPr/>
          <p:nvPr/>
        </p:nvSpPr>
        <p:spPr>
          <a:xfrm>
            <a:off x="5513841" y="537427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Cylinder 203">
            <a:extLst>
              <a:ext uri="{FF2B5EF4-FFF2-40B4-BE49-F238E27FC236}">
                <a16:creationId xmlns:a16="http://schemas.microsoft.com/office/drawing/2014/main" id="{8E57A0C4-C920-FD01-9C38-F138548BA6F6}"/>
              </a:ext>
            </a:extLst>
          </p:cNvPr>
          <p:cNvSpPr/>
          <p:nvPr/>
        </p:nvSpPr>
        <p:spPr>
          <a:xfrm>
            <a:off x="4565396" y="5168960"/>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 name="Cylinder 204">
            <a:extLst>
              <a:ext uri="{FF2B5EF4-FFF2-40B4-BE49-F238E27FC236}">
                <a16:creationId xmlns:a16="http://schemas.microsoft.com/office/drawing/2014/main" id="{65AD4D9F-A262-3D0D-F0B6-F989D76E89B6}"/>
              </a:ext>
            </a:extLst>
          </p:cNvPr>
          <p:cNvSpPr/>
          <p:nvPr/>
        </p:nvSpPr>
        <p:spPr>
          <a:xfrm>
            <a:off x="4939664" y="5345267"/>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Cylinder 205">
            <a:extLst>
              <a:ext uri="{FF2B5EF4-FFF2-40B4-BE49-F238E27FC236}">
                <a16:creationId xmlns:a16="http://schemas.microsoft.com/office/drawing/2014/main" id="{584B37F6-E374-4139-C43C-04418D417421}"/>
              </a:ext>
            </a:extLst>
          </p:cNvPr>
          <p:cNvSpPr/>
          <p:nvPr/>
        </p:nvSpPr>
        <p:spPr>
          <a:xfrm>
            <a:off x="5317173" y="559566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932B7F0-F5C2-C772-771E-E0A5F11E6F42}"/>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7737EFA8-621E-450D-8DB3-021ECFE976E9}"/>
              </a:ext>
            </a:extLst>
          </p:cNvPr>
          <p:cNvSpPr/>
          <p:nvPr/>
        </p:nvSpPr>
        <p:spPr>
          <a:xfrm>
            <a:off x="5678537" y="5483526"/>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0" name="Rectangle 369">
            <a:extLst>
              <a:ext uri="{FF2B5EF4-FFF2-40B4-BE49-F238E27FC236}">
                <a16:creationId xmlns:a16="http://schemas.microsoft.com/office/drawing/2014/main" id="{C11C33CC-97FE-45E3-92C1-9C153E3FD3C4}"/>
              </a:ext>
            </a:extLst>
          </p:cNvPr>
          <p:cNvSpPr/>
          <p:nvPr/>
        </p:nvSpPr>
        <p:spPr>
          <a:xfrm>
            <a:off x="9078964" y="3737809"/>
            <a:ext cx="711837"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7" name="Rectangle 366">
            <a:extLst>
              <a:ext uri="{FF2B5EF4-FFF2-40B4-BE49-F238E27FC236}">
                <a16:creationId xmlns:a16="http://schemas.microsoft.com/office/drawing/2014/main" id="{FC48A2A1-C51E-46A9-972F-6CF2AE8F9D30}"/>
              </a:ext>
            </a:extLst>
          </p:cNvPr>
          <p:cNvSpPr/>
          <p:nvPr/>
        </p:nvSpPr>
        <p:spPr>
          <a:xfrm>
            <a:off x="7224156" y="4580902"/>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9" name="Rectangle 358">
            <a:extLst>
              <a:ext uri="{FF2B5EF4-FFF2-40B4-BE49-F238E27FC236}">
                <a16:creationId xmlns:a16="http://schemas.microsoft.com/office/drawing/2014/main" id="{2EACE838-8E3E-45FE-8069-DDF9CAC73843}"/>
              </a:ext>
            </a:extLst>
          </p:cNvPr>
          <p:cNvSpPr/>
          <p:nvPr/>
        </p:nvSpPr>
        <p:spPr>
          <a:xfrm>
            <a:off x="437628" y="4488998"/>
            <a:ext cx="5235399" cy="551737"/>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6" name="Straight Connector 235">
            <a:extLst>
              <a:ext uri="{FF2B5EF4-FFF2-40B4-BE49-F238E27FC236}">
                <a16:creationId xmlns:a16="http://schemas.microsoft.com/office/drawing/2014/main" id="{1F04B82D-03C4-B037-56B0-70929183B9AD}"/>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AF25CE-AC27-4BB5-88E9-6CB84F21C5D9}"/>
              </a:ext>
            </a:extLst>
          </p:cNvPr>
          <p:cNvCxnSpPr>
            <a:cxnSpLocks/>
          </p:cNvCxnSpPr>
          <p:nvPr/>
        </p:nvCxnSpPr>
        <p:spPr>
          <a:xfrm>
            <a:off x="1762955" y="417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47BF2D93-1155-4F29-B0AB-11627CCBBE98}"/>
              </a:ext>
            </a:extLst>
          </p:cNvPr>
          <p:cNvCxnSpPr>
            <a:cxnSpLocks/>
          </p:cNvCxnSpPr>
          <p:nvPr/>
        </p:nvCxnSpPr>
        <p:spPr>
          <a:xfrm>
            <a:off x="1775520" y="4104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9E682FB-3600-4B0D-B510-D0068C276CCF}"/>
              </a:ext>
            </a:extLst>
          </p:cNvPr>
          <p:cNvCxnSpPr>
            <a:cxnSpLocks/>
          </p:cNvCxnSpPr>
          <p:nvPr/>
        </p:nvCxnSpPr>
        <p:spPr>
          <a:xfrm>
            <a:off x="1775520" y="4032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64F2DC0B-6E43-420C-BF2A-AB8CC4AE76A6}"/>
              </a:ext>
            </a:extLst>
          </p:cNvPr>
          <p:cNvCxnSpPr>
            <a:cxnSpLocks/>
          </p:cNvCxnSpPr>
          <p:nvPr/>
        </p:nvCxnSpPr>
        <p:spPr>
          <a:xfrm>
            <a:off x="1775520" y="3960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7BA63038-9562-4B01-83CA-976B2830F227}"/>
              </a:ext>
            </a:extLst>
          </p:cNvPr>
          <p:cNvCxnSpPr>
            <a:cxnSpLocks/>
          </p:cNvCxnSpPr>
          <p:nvPr/>
        </p:nvCxnSpPr>
        <p:spPr>
          <a:xfrm>
            <a:off x="1775520" y="388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555D4486-A2B0-4D63-B1E5-1F5E312A783B}"/>
              </a:ext>
            </a:extLst>
          </p:cNvPr>
          <p:cNvCxnSpPr>
            <a:cxnSpLocks/>
          </p:cNvCxnSpPr>
          <p:nvPr/>
        </p:nvCxnSpPr>
        <p:spPr>
          <a:xfrm>
            <a:off x="1775520" y="381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BF44635B-59F1-40E3-9723-29A7C6B53237}"/>
              </a:ext>
            </a:extLst>
          </p:cNvPr>
          <p:cNvCxnSpPr>
            <a:cxnSpLocks/>
          </p:cNvCxnSpPr>
          <p:nvPr/>
        </p:nvCxnSpPr>
        <p:spPr>
          <a:xfrm>
            <a:off x="1774800" y="424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9B0FEDD4-D6DB-6D40-A1BB-A01CBC417D91}"/>
              </a:ext>
            </a:extLst>
          </p:cNvPr>
          <p:cNvGrpSpPr/>
          <p:nvPr/>
        </p:nvGrpSpPr>
        <p:grpSpPr>
          <a:xfrm>
            <a:off x="3624194" y="3667500"/>
            <a:ext cx="1063947" cy="494036"/>
            <a:chOff x="4376123" y="4074983"/>
            <a:chExt cx="1063947" cy="494036"/>
          </a:xfrm>
        </p:grpSpPr>
        <p:sp>
          <p:nvSpPr>
            <p:cNvPr id="209" name="Rectangle 208">
              <a:extLst>
                <a:ext uri="{FF2B5EF4-FFF2-40B4-BE49-F238E27FC236}">
                  <a16:creationId xmlns:a16="http://schemas.microsoft.com/office/drawing/2014/main" id="{35AE9618-B73A-98EC-9FA8-8AE6FAD3F1C7}"/>
                </a:ext>
              </a:extLst>
            </p:cNvPr>
            <p:cNvSpPr/>
            <p:nvPr/>
          </p:nvSpPr>
          <p:spPr>
            <a:xfrm>
              <a:off x="4575054" y="4123910"/>
              <a:ext cx="663766" cy="445109"/>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58B6479-0714-2F5E-FDA9-5763578AE9D9}"/>
                </a:ext>
              </a:extLst>
            </p:cNvPr>
            <p:cNvSpPr/>
            <p:nvPr/>
          </p:nvSpPr>
          <p:spPr>
            <a:xfrm>
              <a:off x="4384315" y="4074983"/>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FA1178C9-F998-2A0D-422B-E0F1D01A3B33}"/>
                </a:ext>
              </a:extLst>
            </p:cNvPr>
            <p:cNvSpPr/>
            <p:nvPr/>
          </p:nvSpPr>
          <p:spPr>
            <a:xfrm>
              <a:off x="4720070" y="4075689"/>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Rectangle 209">
              <a:extLst>
                <a:ext uri="{FF2B5EF4-FFF2-40B4-BE49-F238E27FC236}">
                  <a16:creationId xmlns:a16="http://schemas.microsoft.com/office/drawing/2014/main" id="{D3C04E97-AB3D-8259-F8BC-4AEA4E0F123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6F13301-65C1-8FB1-9467-7445095D9B6E}"/>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2" name="Group 231">
            <a:extLst>
              <a:ext uri="{FF2B5EF4-FFF2-40B4-BE49-F238E27FC236}">
                <a16:creationId xmlns:a16="http://schemas.microsoft.com/office/drawing/2014/main" id="{A5F5DEA8-5BAC-8336-ADA9-C00E44A60D82}"/>
              </a:ext>
            </a:extLst>
          </p:cNvPr>
          <p:cNvGrpSpPr/>
          <p:nvPr/>
        </p:nvGrpSpPr>
        <p:grpSpPr>
          <a:xfrm>
            <a:off x="3207300" y="3854205"/>
            <a:ext cx="953019" cy="463037"/>
            <a:chOff x="3126757" y="3902977"/>
            <a:chExt cx="1054469" cy="512327"/>
          </a:xfrm>
        </p:grpSpPr>
        <p:grpSp>
          <p:nvGrpSpPr>
            <p:cNvPr id="213" name="Group 212">
              <a:extLst>
                <a:ext uri="{FF2B5EF4-FFF2-40B4-BE49-F238E27FC236}">
                  <a16:creationId xmlns:a16="http://schemas.microsoft.com/office/drawing/2014/main" id="{116A74B6-1A1C-D89A-09AF-4617773183A7}"/>
                </a:ext>
              </a:extLst>
            </p:cNvPr>
            <p:cNvGrpSpPr/>
            <p:nvPr/>
          </p:nvGrpSpPr>
          <p:grpSpPr>
            <a:xfrm>
              <a:off x="3126757" y="3902977"/>
              <a:ext cx="1054469" cy="512327"/>
              <a:chOff x="4376123" y="3960119"/>
              <a:chExt cx="1054469" cy="512327"/>
            </a:xfrm>
          </p:grpSpPr>
          <p:sp>
            <p:nvSpPr>
              <p:cNvPr id="217" name="Rectangle 216">
                <a:extLst>
                  <a:ext uri="{FF2B5EF4-FFF2-40B4-BE49-F238E27FC236}">
                    <a16:creationId xmlns:a16="http://schemas.microsoft.com/office/drawing/2014/main" id="{A5C23060-BD55-FF44-A964-10242A1CFBDC}"/>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53F7D8A9-E4FE-48E4-BBA0-0CA1629C089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Rectangle 213">
                <a:extLst>
                  <a:ext uri="{FF2B5EF4-FFF2-40B4-BE49-F238E27FC236}">
                    <a16:creationId xmlns:a16="http://schemas.microsoft.com/office/drawing/2014/main" id="{8338731E-4637-8644-0E33-229DFF40F4B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0" name="Straight Connector 219">
              <a:extLst>
                <a:ext uri="{FF2B5EF4-FFF2-40B4-BE49-F238E27FC236}">
                  <a16:creationId xmlns:a16="http://schemas.microsoft.com/office/drawing/2014/main" id="{842F3078-DEC7-70A0-2915-DB9544192CFC}"/>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3D872E1-4698-B5BF-768D-E8178A7808D4}"/>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500676D-A3A7-FA64-7CB6-820566AC5DB9}"/>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1774974-4F4A-8C72-2929-3866300E790C}"/>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D87C583A-B5D0-8243-DED8-1C75D1907197}"/>
              </a:ext>
            </a:extLst>
          </p:cNvPr>
          <p:cNvGrpSpPr/>
          <p:nvPr/>
        </p:nvGrpSpPr>
        <p:grpSpPr>
          <a:xfrm>
            <a:off x="3201857" y="3674590"/>
            <a:ext cx="953019" cy="463037"/>
            <a:chOff x="3126757" y="3902977"/>
            <a:chExt cx="1054469" cy="512327"/>
          </a:xfrm>
        </p:grpSpPr>
        <p:grpSp>
          <p:nvGrpSpPr>
            <p:cNvPr id="234" name="Group 233">
              <a:extLst>
                <a:ext uri="{FF2B5EF4-FFF2-40B4-BE49-F238E27FC236}">
                  <a16:creationId xmlns:a16="http://schemas.microsoft.com/office/drawing/2014/main" id="{E6CEE981-7707-4882-F9F9-8537BE8B9CA5}"/>
                </a:ext>
              </a:extLst>
            </p:cNvPr>
            <p:cNvGrpSpPr/>
            <p:nvPr/>
          </p:nvGrpSpPr>
          <p:grpSpPr>
            <a:xfrm>
              <a:off x="3126757" y="3902977"/>
              <a:ext cx="1054469" cy="512327"/>
              <a:chOff x="4376123" y="3960119"/>
              <a:chExt cx="1054469" cy="512327"/>
            </a:xfrm>
          </p:grpSpPr>
          <p:sp>
            <p:nvSpPr>
              <p:cNvPr id="240" name="Rectangle 239">
                <a:extLst>
                  <a:ext uri="{FF2B5EF4-FFF2-40B4-BE49-F238E27FC236}">
                    <a16:creationId xmlns:a16="http://schemas.microsoft.com/office/drawing/2014/main" id="{4D21E56F-6FE5-F4AD-8074-E62A59CC592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075BC6CE-2156-A13F-7730-DDC783FAB98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Rectangle 241">
                <a:extLst>
                  <a:ext uri="{FF2B5EF4-FFF2-40B4-BE49-F238E27FC236}">
                    <a16:creationId xmlns:a16="http://schemas.microsoft.com/office/drawing/2014/main" id="{25433558-0CEE-F05E-CFE1-C35551AE401D}"/>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5" name="Straight Connector 234">
              <a:extLst>
                <a:ext uri="{FF2B5EF4-FFF2-40B4-BE49-F238E27FC236}">
                  <a16:creationId xmlns:a16="http://schemas.microsoft.com/office/drawing/2014/main" id="{35BED832-245E-520D-5C44-CA74B1C0B63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A128758-4A3F-CBF8-B0B2-DF4F64E5AC15}"/>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6C6FBBC7-C62A-261F-A93C-516181EC3F56}"/>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7557B5F-1B6B-2BDC-6AC6-FED7B4E75C23}"/>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479A9409-9700-9461-8DBA-E33EE104045B}"/>
              </a:ext>
            </a:extLst>
          </p:cNvPr>
          <p:cNvGrpSpPr/>
          <p:nvPr/>
        </p:nvGrpSpPr>
        <p:grpSpPr>
          <a:xfrm>
            <a:off x="3221006" y="3488311"/>
            <a:ext cx="953019" cy="463037"/>
            <a:chOff x="3126757" y="3902977"/>
            <a:chExt cx="1054469" cy="512327"/>
          </a:xfrm>
        </p:grpSpPr>
        <p:grpSp>
          <p:nvGrpSpPr>
            <p:cNvPr id="244" name="Group 243">
              <a:extLst>
                <a:ext uri="{FF2B5EF4-FFF2-40B4-BE49-F238E27FC236}">
                  <a16:creationId xmlns:a16="http://schemas.microsoft.com/office/drawing/2014/main" id="{6121C421-DC6D-9463-9EC8-702324CFFC16}"/>
                </a:ext>
              </a:extLst>
            </p:cNvPr>
            <p:cNvGrpSpPr/>
            <p:nvPr/>
          </p:nvGrpSpPr>
          <p:grpSpPr>
            <a:xfrm>
              <a:off x="3126757" y="3902977"/>
              <a:ext cx="1054469" cy="512327"/>
              <a:chOff x="4376123" y="3960119"/>
              <a:chExt cx="1054469" cy="512327"/>
            </a:xfrm>
          </p:grpSpPr>
          <p:sp>
            <p:nvSpPr>
              <p:cNvPr id="249" name="Rectangle 248">
                <a:extLst>
                  <a:ext uri="{FF2B5EF4-FFF2-40B4-BE49-F238E27FC236}">
                    <a16:creationId xmlns:a16="http://schemas.microsoft.com/office/drawing/2014/main" id="{3D8D1FE5-4397-908D-B360-C18042499D64}"/>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4E6A8709-81A2-EBA8-2785-4A15A82D4ACB}"/>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42FC1EBA-F317-B99D-7295-682EB1855BD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5" name="Straight Connector 244">
              <a:extLst>
                <a:ext uri="{FF2B5EF4-FFF2-40B4-BE49-F238E27FC236}">
                  <a16:creationId xmlns:a16="http://schemas.microsoft.com/office/drawing/2014/main" id="{8B59881F-923C-02B1-D30F-C7CCF2B2290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B9E7BE62-2027-B7A3-ECA6-738CDA18A07E}"/>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14CA343-2408-E416-A511-E12251362A8D}"/>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55D0361-4D47-B762-2335-147E4E24B7F6}"/>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2DC6C84F-5ADA-F200-228E-9B149641E7AE}"/>
              </a:ext>
            </a:extLst>
          </p:cNvPr>
          <p:cNvGrpSpPr/>
          <p:nvPr/>
        </p:nvGrpSpPr>
        <p:grpSpPr>
          <a:xfrm>
            <a:off x="533303" y="4098589"/>
            <a:ext cx="2036973" cy="1842849"/>
            <a:chOff x="709634" y="4532234"/>
            <a:chExt cx="1641950" cy="1485472"/>
          </a:xfrm>
        </p:grpSpPr>
        <p:sp>
          <p:nvSpPr>
            <p:cNvPr id="254" name="Parallelogram 253">
              <a:extLst>
                <a:ext uri="{FF2B5EF4-FFF2-40B4-BE49-F238E27FC236}">
                  <a16:creationId xmlns:a16="http://schemas.microsoft.com/office/drawing/2014/main" id="{DD94E2B6-FB30-EB7B-B59B-4B58CA691237}"/>
                </a:ext>
              </a:extLst>
            </p:cNvPr>
            <p:cNvSpPr/>
            <p:nvPr/>
          </p:nvSpPr>
          <p:spPr>
            <a:xfrm rot="5400000">
              <a:off x="952922" y="5299663"/>
              <a:ext cx="708102" cy="323294"/>
            </a:xfrm>
            <a:prstGeom prst="parallelogram">
              <a:avLst>
                <a:gd name="adj" fmla="val 49928"/>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5" name="Freeform: Shape 514">
              <a:extLst>
                <a:ext uri="{FF2B5EF4-FFF2-40B4-BE49-F238E27FC236}">
                  <a16:creationId xmlns:a16="http://schemas.microsoft.com/office/drawing/2014/main" id="{5D42C4D4-9EA6-9B66-9512-7A345FE11E29}"/>
                </a:ext>
              </a:extLst>
            </p:cNvPr>
            <p:cNvSpPr/>
            <p:nvPr/>
          </p:nvSpPr>
          <p:spPr>
            <a:xfrm rot="151912" flipH="1">
              <a:off x="763336" y="5323002"/>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51000">
                  <a:schemeClr val="accent4">
                    <a:lumMod val="75000"/>
                  </a:schemeClr>
                </a:gs>
                <a:gs pos="15000">
                  <a:schemeClr val="tx2">
                    <a:lumMod val="25000"/>
                    <a:lumOff val="75000"/>
                  </a:schemeClr>
                </a:gs>
              </a:gsLst>
              <a:lin ang="0" scaled="0"/>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6" name="Oval 255">
              <a:extLst>
                <a:ext uri="{FF2B5EF4-FFF2-40B4-BE49-F238E27FC236}">
                  <a16:creationId xmlns:a16="http://schemas.microsoft.com/office/drawing/2014/main" id="{132C4CD1-332E-9282-6CF0-C7D0D442345A}"/>
                </a:ext>
              </a:extLst>
            </p:cNvPr>
            <p:cNvSpPr/>
            <p:nvPr/>
          </p:nvSpPr>
          <p:spPr>
            <a:xfrm flipH="1">
              <a:off x="2057263" y="52775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7" name="Oval 256">
              <a:extLst>
                <a:ext uri="{FF2B5EF4-FFF2-40B4-BE49-F238E27FC236}">
                  <a16:creationId xmlns:a16="http://schemas.microsoft.com/office/drawing/2014/main" id="{BCAFB002-14F1-5EA3-82EA-3048DF84C972}"/>
                </a:ext>
              </a:extLst>
            </p:cNvPr>
            <p:cNvSpPr/>
            <p:nvPr/>
          </p:nvSpPr>
          <p:spPr>
            <a:xfrm flipH="1">
              <a:off x="1849131" y="5383802"/>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8" name="Oval 257">
              <a:extLst>
                <a:ext uri="{FF2B5EF4-FFF2-40B4-BE49-F238E27FC236}">
                  <a16:creationId xmlns:a16="http://schemas.microsoft.com/office/drawing/2014/main" id="{39787D81-1BF1-13C0-5037-C7D65649FDEA}"/>
                </a:ext>
              </a:extLst>
            </p:cNvPr>
            <p:cNvSpPr/>
            <p:nvPr/>
          </p:nvSpPr>
          <p:spPr>
            <a:xfrm flipH="1">
              <a:off x="1232310" y="573566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9" name="Parallelogram 258">
              <a:extLst>
                <a:ext uri="{FF2B5EF4-FFF2-40B4-BE49-F238E27FC236}">
                  <a16:creationId xmlns:a16="http://schemas.microsoft.com/office/drawing/2014/main" id="{DAB082CB-A656-4A29-1294-C4BA87400947}"/>
                </a:ext>
              </a:extLst>
            </p:cNvPr>
            <p:cNvSpPr/>
            <p:nvPr/>
          </p:nvSpPr>
          <p:spPr>
            <a:xfrm rot="16200000" flipH="1">
              <a:off x="1487408" y="5474878"/>
              <a:ext cx="331354" cy="360175"/>
            </a:xfrm>
            <a:prstGeom prst="parallelogram">
              <a:avLst>
                <a:gd name="adj" fmla="val 62434"/>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0" name="Parallelogram 259">
              <a:extLst>
                <a:ext uri="{FF2B5EF4-FFF2-40B4-BE49-F238E27FC236}">
                  <a16:creationId xmlns:a16="http://schemas.microsoft.com/office/drawing/2014/main" id="{D6C48C35-8D8A-7014-286C-1B8023824E91}"/>
                </a:ext>
              </a:extLst>
            </p:cNvPr>
            <p:cNvSpPr/>
            <p:nvPr/>
          </p:nvSpPr>
          <p:spPr>
            <a:xfrm rot="16200000" flipH="1">
              <a:off x="1032324" y="5490556"/>
              <a:ext cx="472906" cy="370812"/>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1" name="Parallelogram 260">
              <a:extLst>
                <a:ext uri="{FF2B5EF4-FFF2-40B4-BE49-F238E27FC236}">
                  <a16:creationId xmlns:a16="http://schemas.microsoft.com/office/drawing/2014/main" id="{97AB4174-B5EE-5CCD-1BC2-D17D777C68F4}"/>
                </a:ext>
              </a:extLst>
            </p:cNvPr>
            <p:cNvSpPr/>
            <p:nvPr/>
          </p:nvSpPr>
          <p:spPr>
            <a:xfrm rot="5400000">
              <a:off x="663084" y="5601426"/>
              <a:ext cx="512728" cy="319832"/>
            </a:xfrm>
            <a:prstGeom prst="parallelogram">
              <a:avLst>
                <a:gd name="adj" fmla="val 4992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2" name="Parallelogram 261">
              <a:extLst>
                <a:ext uri="{FF2B5EF4-FFF2-40B4-BE49-F238E27FC236}">
                  <a16:creationId xmlns:a16="http://schemas.microsoft.com/office/drawing/2014/main" id="{82E532D2-1D80-153B-A48B-BDA7F44C1852}"/>
                </a:ext>
              </a:extLst>
            </p:cNvPr>
            <p:cNvSpPr/>
            <p:nvPr/>
          </p:nvSpPr>
          <p:spPr>
            <a:xfrm rot="1590108">
              <a:off x="869565" y="5172670"/>
              <a:ext cx="546260" cy="300551"/>
            </a:xfrm>
            <a:prstGeom prst="parallelogram">
              <a:avLst>
                <a:gd name="adj" fmla="val 68266"/>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66" name="Straight Connector 265">
              <a:extLst>
                <a:ext uri="{FF2B5EF4-FFF2-40B4-BE49-F238E27FC236}">
                  <a16:creationId xmlns:a16="http://schemas.microsoft.com/office/drawing/2014/main" id="{75960AA8-A36A-69DD-8BCE-415293BA618B}"/>
                </a:ext>
              </a:extLst>
            </p:cNvPr>
            <p:cNvCxnSpPr>
              <a:cxnSpLocks/>
            </p:cNvCxnSpPr>
            <p:nvPr/>
          </p:nvCxnSpPr>
          <p:spPr>
            <a:xfrm flipH="1">
              <a:off x="762183" y="5335565"/>
              <a:ext cx="72995" cy="16864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267" name="Parallelogram 266">
              <a:extLst>
                <a:ext uri="{FF2B5EF4-FFF2-40B4-BE49-F238E27FC236}">
                  <a16:creationId xmlns:a16="http://schemas.microsoft.com/office/drawing/2014/main" id="{657A3833-004A-57D5-1A95-87CA0E990D0A}"/>
                </a:ext>
              </a:extLst>
            </p:cNvPr>
            <p:cNvSpPr/>
            <p:nvPr/>
          </p:nvSpPr>
          <p:spPr>
            <a:xfrm rot="16200000" flipH="1">
              <a:off x="1258376" y="5344330"/>
              <a:ext cx="231198" cy="160416"/>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8" name="Oval 267">
              <a:extLst>
                <a:ext uri="{FF2B5EF4-FFF2-40B4-BE49-F238E27FC236}">
                  <a16:creationId xmlns:a16="http://schemas.microsoft.com/office/drawing/2014/main" id="{692E68D4-9BBD-F270-BFB4-A72DCC766AB4}"/>
                </a:ext>
              </a:extLst>
            </p:cNvPr>
            <p:cNvSpPr/>
            <p:nvPr/>
          </p:nvSpPr>
          <p:spPr>
            <a:xfrm flipH="1">
              <a:off x="1902562" y="5389745"/>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9" name="Oval 268">
              <a:extLst>
                <a:ext uri="{FF2B5EF4-FFF2-40B4-BE49-F238E27FC236}">
                  <a16:creationId xmlns:a16="http://schemas.microsoft.com/office/drawing/2014/main" id="{0224CA1B-A688-08AF-120B-D719AA31270D}"/>
                </a:ext>
              </a:extLst>
            </p:cNvPr>
            <p:cNvSpPr/>
            <p:nvPr/>
          </p:nvSpPr>
          <p:spPr>
            <a:xfrm flipH="1">
              <a:off x="2097934" y="528094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0" name="Oval 269">
              <a:extLst>
                <a:ext uri="{FF2B5EF4-FFF2-40B4-BE49-F238E27FC236}">
                  <a16:creationId xmlns:a16="http://schemas.microsoft.com/office/drawing/2014/main" id="{604995D2-008F-93BE-A0BC-8CFB0F227EEE}"/>
                </a:ext>
              </a:extLst>
            </p:cNvPr>
            <p:cNvSpPr/>
            <p:nvPr/>
          </p:nvSpPr>
          <p:spPr>
            <a:xfrm rot="10339061" flipV="1">
              <a:off x="1259028" y="573359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1" name="Parallelogram 270">
              <a:extLst>
                <a:ext uri="{FF2B5EF4-FFF2-40B4-BE49-F238E27FC236}">
                  <a16:creationId xmlns:a16="http://schemas.microsoft.com/office/drawing/2014/main" id="{350B648B-A108-477B-0AF8-2A5B070BA0CE}"/>
                </a:ext>
              </a:extLst>
            </p:cNvPr>
            <p:cNvSpPr/>
            <p:nvPr/>
          </p:nvSpPr>
          <p:spPr>
            <a:xfrm rot="16200000" flipH="1">
              <a:off x="1062945" y="5856925"/>
              <a:ext cx="180000" cy="141090"/>
            </a:xfrm>
            <a:prstGeom prst="parallelogram">
              <a:avLst>
                <a:gd name="adj" fmla="val 57355"/>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72" name="Straight Connector 271">
              <a:extLst>
                <a:ext uri="{FF2B5EF4-FFF2-40B4-BE49-F238E27FC236}">
                  <a16:creationId xmlns:a16="http://schemas.microsoft.com/office/drawing/2014/main" id="{314532D5-0F82-2E84-0512-0E85C250B6E8}"/>
                </a:ext>
              </a:extLst>
            </p:cNvPr>
            <p:cNvCxnSpPr>
              <a:cxnSpLocks/>
            </p:cNvCxnSpPr>
            <p:nvPr/>
          </p:nvCxnSpPr>
          <p:spPr>
            <a:xfrm>
              <a:off x="759532" y="5504975"/>
              <a:ext cx="316213" cy="147564"/>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C536F736-9392-E652-442F-57B68ECE3B5D}"/>
                </a:ext>
              </a:extLst>
            </p:cNvPr>
            <p:cNvCxnSpPr>
              <a:cxnSpLocks/>
            </p:cNvCxnSpPr>
            <p:nvPr/>
          </p:nvCxnSpPr>
          <p:spPr>
            <a:xfrm>
              <a:off x="833532" y="5344609"/>
              <a:ext cx="302297" cy="14082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58" name="Group 357">
              <a:extLst>
                <a:ext uri="{FF2B5EF4-FFF2-40B4-BE49-F238E27FC236}">
                  <a16:creationId xmlns:a16="http://schemas.microsoft.com/office/drawing/2014/main" id="{667EDAA1-5737-0AD5-6DA7-765F2D1E7218}"/>
                </a:ext>
              </a:extLst>
            </p:cNvPr>
            <p:cNvGrpSpPr/>
            <p:nvPr/>
          </p:nvGrpSpPr>
          <p:grpSpPr>
            <a:xfrm flipH="1">
              <a:off x="1081378" y="5404553"/>
              <a:ext cx="214048" cy="255496"/>
              <a:chOff x="9819943" y="2983395"/>
              <a:chExt cx="214048" cy="255496"/>
            </a:xfrm>
          </p:grpSpPr>
          <p:cxnSp>
            <p:nvCxnSpPr>
              <p:cNvPr id="393" name="Straight Connector 392">
                <a:extLst>
                  <a:ext uri="{FF2B5EF4-FFF2-40B4-BE49-F238E27FC236}">
                    <a16:creationId xmlns:a16="http://schemas.microsoft.com/office/drawing/2014/main" id="{AA23F1CD-E9E0-67B1-1824-3718FE8975C5}"/>
                  </a:ext>
                </a:extLst>
              </p:cNvPr>
              <p:cNvCxnSpPr>
                <a:cxnSpLocks/>
              </p:cNvCxnSpPr>
              <p:nvPr/>
            </p:nvCxnSpPr>
            <p:spPr>
              <a:xfrm>
                <a:off x="9977662" y="3068028"/>
                <a:ext cx="56329" cy="170863"/>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AEBAAB84-1737-219A-56B3-3542B325C60E}"/>
                  </a:ext>
                </a:extLst>
              </p:cNvPr>
              <p:cNvCxnSpPr>
                <a:cxnSpLocks/>
              </p:cNvCxnSpPr>
              <p:nvPr/>
            </p:nvCxnSpPr>
            <p:spPr>
              <a:xfrm>
                <a:off x="9825607" y="2983395"/>
                <a:ext cx="3220" cy="141129"/>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325BE3F3-D6A8-468F-7DB4-648933880D79}"/>
                  </a:ext>
                </a:extLst>
              </p:cNvPr>
              <p:cNvCxnSpPr>
                <a:cxnSpLocks/>
              </p:cNvCxnSpPr>
              <p:nvPr/>
            </p:nvCxnSpPr>
            <p:spPr>
              <a:xfrm>
                <a:off x="9819943" y="2983535"/>
                <a:ext cx="161475" cy="88248"/>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a:extLst>
                  <a:ext uri="{FF2B5EF4-FFF2-40B4-BE49-F238E27FC236}">
                    <a16:creationId xmlns:a16="http://schemas.microsoft.com/office/drawing/2014/main" id="{1B3FC001-6009-F922-AC6C-1B7AD76E7348}"/>
                  </a:ext>
                </a:extLst>
              </p:cNvPr>
              <p:cNvCxnSpPr>
                <a:cxnSpLocks/>
              </p:cNvCxnSpPr>
              <p:nvPr/>
            </p:nvCxnSpPr>
            <p:spPr>
              <a:xfrm flipH="1" flipV="1">
                <a:off x="9831208" y="3124356"/>
                <a:ext cx="202783" cy="10702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71" name="Parallelogram 370">
              <a:extLst>
                <a:ext uri="{FF2B5EF4-FFF2-40B4-BE49-F238E27FC236}">
                  <a16:creationId xmlns:a16="http://schemas.microsoft.com/office/drawing/2014/main" id="{27543194-32A0-A3C5-F157-5C5EADF129AB}"/>
                </a:ext>
              </a:extLst>
            </p:cNvPr>
            <p:cNvSpPr/>
            <p:nvPr/>
          </p:nvSpPr>
          <p:spPr>
            <a:xfrm rot="1590108">
              <a:off x="1283378" y="4532234"/>
              <a:ext cx="928156" cy="824437"/>
            </a:xfrm>
            <a:prstGeom prst="parallelogram">
              <a:avLst>
                <a:gd name="adj" fmla="val 68266"/>
              </a:avLst>
            </a:prstGeom>
            <a:solidFill>
              <a:schemeClr val="accent1"/>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2" name="Parallelogram 381">
              <a:extLst>
                <a:ext uri="{FF2B5EF4-FFF2-40B4-BE49-F238E27FC236}">
                  <a16:creationId xmlns:a16="http://schemas.microsoft.com/office/drawing/2014/main" id="{32233AA2-2B27-43CB-83BF-D6C46C2B0978}"/>
                </a:ext>
              </a:extLst>
            </p:cNvPr>
            <p:cNvSpPr/>
            <p:nvPr/>
          </p:nvSpPr>
          <p:spPr>
            <a:xfrm rot="5400000">
              <a:off x="798674" y="5635023"/>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3" name="Arc 382">
              <a:extLst>
                <a:ext uri="{FF2B5EF4-FFF2-40B4-BE49-F238E27FC236}">
                  <a16:creationId xmlns:a16="http://schemas.microsoft.com/office/drawing/2014/main" id="{2B1E5416-F5D8-ADE4-D853-C8F15EC3DB04}"/>
                </a:ext>
              </a:extLst>
            </p:cNvPr>
            <p:cNvSpPr/>
            <p:nvPr/>
          </p:nvSpPr>
          <p:spPr>
            <a:xfrm rot="1657122" flipH="1">
              <a:off x="709635" y="5753431"/>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4" name="Parallelogram 383">
              <a:extLst>
                <a:ext uri="{FF2B5EF4-FFF2-40B4-BE49-F238E27FC236}">
                  <a16:creationId xmlns:a16="http://schemas.microsoft.com/office/drawing/2014/main" id="{B3D5E4DE-5C16-3D78-CF82-E871F658AA33}"/>
                </a:ext>
              </a:extLst>
            </p:cNvPr>
            <p:cNvSpPr/>
            <p:nvPr/>
          </p:nvSpPr>
          <p:spPr>
            <a:xfrm rot="5400000">
              <a:off x="922506" y="5757351"/>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5" name="Parallelogram 384">
              <a:extLst>
                <a:ext uri="{FF2B5EF4-FFF2-40B4-BE49-F238E27FC236}">
                  <a16:creationId xmlns:a16="http://schemas.microsoft.com/office/drawing/2014/main" id="{DCEA7FF8-8EC8-E7A0-A1AB-4EC6F859B231}"/>
                </a:ext>
              </a:extLst>
            </p:cNvPr>
            <p:cNvSpPr/>
            <p:nvPr/>
          </p:nvSpPr>
          <p:spPr>
            <a:xfrm rot="5400000">
              <a:off x="804903" y="5696200"/>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6" name="Arc 385">
              <a:extLst>
                <a:ext uri="{FF2B5EF4-FFF2-40B4-BE49-F238E27FC236}">
                  <a16:creationId xmlns:a16="http://schemas.microsoft.com/office/drawing/2014/main" id="{DF9468AF-3A7B-F747-2D0A-070756915F03}"/>
                </a:ext>
              </a:extLst>
            </p:cNvPr>
            <p:cNvSpPr/>
            <p:nvPr/>
          </p:nvSpPr>
          <p:spPr>
            <a:xfrm rot="1657122" flipH="1">
              <a:off x="709635" y="58490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7" name="Arc 386">
              <a:extLst>
                <a:ext uri="{FF2B5EF4-FFF2-40B4-BE49-F238E27FC236}">
                  <a16:creationId xmlns:a16="http://schemas.microsoft.com/office/drawing/2014/main" id="{793944B0-19E6-7B66-B060-216370B0EE04}"/>
                </a:ext>
              </a:extLst>
            </p:cNvPr>
            <p:cNvSpPr/>
            <p:nvPr/>
          </p:nvSpPr>
          <p:spPr>
            <a:xfrm rot="1657122" flipH="1">
              <a:off x="709634" y="5836040"/>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8" name="Arc 387">
              <a:extLst>
                <a:ext uri="{FF2B5EF4-FFF2-40B4-BE49-F238E27FC236}">
                  <a16:creationId xmlns:a16="http://schemas.microsoft.com/office/drawing/2014/main" id="{512D6A15-F3DC-79D8-92EE-C5FA8E289CB0}"/>
                </a:ext>
              </a:extLst>
            </p:cNvPr>
            <p:cNvSpPr/>
            <p:nvPr/>
          </p:nvSpPr>
          <p:spPr>
            <a:xfrm rot="1657122" flipH="1">
              <a:off x="709638" y="582028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9" name="Arc 388">
              <a:extLst>
                <a:ext uri="{FF2B5EF4-FFF2-40B4-BE49-F238E27FC236}">
                  <a16:creationId xmlns:a16="http://schemas.microsoft.com/office/drawing/2014/main" id="{DD99A8C7-94D5-FA22-6782-53A44D58D4CF}"/>
                </a:ext>
              </a:extLst>
            </p:cNvPr>
            <p:cNvSpPr/>
            <p:nvPr/>
          </p:nvSpPr>
          <p:spPr>
            <a:xfrm rot="1657122" flipH="1">
              <a:off x="709638" y="580453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5" name="Parallelogram 264">
              <a:extLst>
                <a:ext uri="{FF2B5EF4-FFF2-40B4-BE49-F238E27FC236}">
                  <a16:creationId xmlns:a16="http://schemas.microsoft.com/office/drawing/2014/main" id="{5B159F8B-CA8C-7C24-C4B2-D88D92738159}"/>
                </a:ext>
              </a:extLst>
            </p:cNvPr>
            <p:cNvSpPr/>
            <p:nvPr/>
          </p:nvSpPr>
          <p:spPr>
            <a:xfrm rot="16200000" flipH="1">
              <a:off x="1458419" y="4797215"/>
              <a:ext cx="907743" cy="878587"/>
            </a:xfrm>
            <a:prstGeom prst="parallelogram">
              <a:avLst>
                <a:gd name="adj" fmla="val 55388"/>
              </a:avLst>
            </a:prstGeom>
            <a:gradFill>
              <a:gsLst>
                <a:gs pos="0">
                  <a:schemeClr val="accent3"/>
                </a:gs>
                <a:gs pos="49000">
                  <a:srgbClr val="60A899"/>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90" name="Group 389">
            <a:extLst>
              <a:ext uri="{FF2B5EF4-FFF2-40B4-BE49-F238E27FC236}">
                <a16:creationId xmlns:a16="http://schemas.microsoft.com/office/drawing/2014/main" id="{D0DC10A9-7298-459B-B8C5-93D4E0339FE9}"/>
              </a:ext>
            </a:extLst>
          </p:cNvPr>
          <p:cNvGrpSpPr/>
          <p:nvPr/>
        </p:nvGrpSpPr>
        <p:grpSpPr>
          <a:xfrm>
            <a:off x="5274591" y="710994"/>
            <a:ext cx="1287865" cy="1539429"/>
            <a:chOff x="5274591" y="710994"/>
            <a:chExt cx="1287865" cy="1539429"/>
          </a:xfrm>
        </p:grpSpPr>
        <p:sp>
          <p:nvSpPr>
            <p:cNvPr id="391" name="Rectangle 390">
              <a:extLst>
                <a:ext uri="{FF2B5EF4-FFF2-40B4-BE49-F238E27FC236}">
                  <a16:creationId xmlns:a16="http://schemas.microsoft.com/office/drawing/2014/main" id="{099713BD-90EA-4CB6-9DE5-963B1F3241AA}"/>
                </a:ext>
              </a:extLst>
            </p:cNvPr>
            <p:cNvSpPr/>
            <p:nvPr/>
          </p:nvSpPr>
          <p:spPr>
            <a:xfrm>
              <a:off x="6223597" y="2113511"/>
              <a:ext cx="338859" cy="13691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2" name="Rectangle 391">
              <a:extLst>
                <a:ext uri="{FF2B5EF4-FFF2-40B4-BE49-F238E27FC236}">
                  <a16:creationId xmlns:a16="http://schemas.microsoft.com/office/drawing/2014/main" id="{C7ED3461-2910-4E45-BE01-EF8C86A662D5}"/>
                </a:ext>
              </a:extLst>
            </p:cNvPr>
            <p:cNvSpPr/>
            <p:nvPr/>
          </p:nvSpPr>
          <p:spPr>
            <a:xfrm rot="18489545">
              <a:off x="6307559" y="2086565"/>
              <a:ext cx="171553" cy="67195"/>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7" name="Straight Connector 396">
              <a:extLst>
                <a:ext uri="{FF2B5EF4-FFF2-40B4-BE49-F238E27FC236}">
                  <a16:creationId xmlns:a16="http://schemas.microsoft.com/office/drawing/2014/main" id="{13BB9C82-5E53-4A21-ADAC-934CC62EEAC6}"/>
                </a:ext>
              </a:extLst>
            </p:cNvPr>
            <p:cNvCxnSpPr>
              <a:cxnSpLocks/>
            </p:cNvCxnSpPr>
            <p:nvPr/>
          </p:nvCxnSpPr>
          <p:spPr>
            <a:xfrm>
              <a:off x="5304732" y="760601"/>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8" name="Rectangle: Rounded Corners 397">
              <a:extLst>
                <a:ext uri="{FF2B5EF4-FFF2-40B4-BE49-F238E27FC236}">
                  <a16:creationId xmlns:a16="http://schemas.microsoft.com/office/drawing/2014/main" id="{9A322CAE-7010-4C70-9E49-D3799C423882}"/>
                </a:ext>
              </a:extLst>
            </p:cNvPr>
            <p:cNvSpPr/>
            <p:nvPr/>
          </p:nvSpPr>
          <p:spPr>
            <a:xfrm flipH="1">
              <a:off x="5274591" y="710994"/>
              <a:ext cx="43200" cy="162000"/>
            </a:xfrm>
            <a:prstGeom prst="roundRect">
              <a:avLst>
                <a:gd name="adj" fmla="val 50000"/>
              </a:avLst>
            </a:prstGeom>
            <a:solidFill>
              <a:srgbClr val="CBE8E1"/>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Rectangle: Rounded Corners 399">
              <a:extLst>
                <a:ext uri="{FF2B5EF4-FFF2-40B4-BE49-F238E27FC236}">
                  <a16:creationId xmlns:a16="http://schemas.microsoft.com/office/drawing/2014/main" id="{3051E80B-87DE-4FC2-AF16-1F1CB9DEB19E}"/>
                </a:ext>
              </a:extLst>
            </p:cNvPr>
            <p:cNvSpPr/>
            <p:nvPr/>
          </p:nvSpPr>
          <p:spPr>
            <a:xfrm flipH="1">
              <a:off x="6335042" y="1978532"/>
              <a:ext cx="43200" cy="162000"/>
            </a:xfrm>
            <a:prstGeom prst="roundRect">
              <a:avLst>
                <a:gd name="adj" fmla="val 50000"/>
              </a:avLst>
            </a:prstGeom>
            <a:solidFill>
              <a:srgbClr val="E2E2E2"/>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01" name="Straight Connector 400">
            <a:extLst>
              <a:ext uri="{FF2B5EF4-FFF2-40B4-BE49-F238E27FC236}">
                <a16:creationId xmlns:a16="http://schemas.microsoft.com/office/drawing/2014/main" id="{8DA2ECE6-B2FB-4B01-992D-3E8E3B3AB44B}"/>
              </a:ext>
            </a:extLst>
          </p:cNvPr>
          <p:cNvCxnSpPr>
            <a:cxnSpLocks/>
          </p:cNvCxnSpPr>
          <p:nvPr/>
        </p:nvCxnSpPr>
        <p:spPr>
          <a:xfrm>
            <a:off x="5296191" y="710994"/>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1" name="Rectangle 460">
            <a:extLst>
              <a:ext uri="{FF2B5EF4-FFF2-40B4-BE49-F238E27FC236}">
                <a16:creationId xmlns:a16="http://schemas.microsoft.com/office/drawing/2014/main" id="{CFABF157-1442-47C7-BAF4-27DF759894CE}"/>
              </a:ext>
            </a:extLst>
          </p:cNvPr>
          <p:cNvSpPr/>
          <p:nvPr/>
        </p:nvSpPr>
        <p:spPr>
          <a:xfrm>
            <a:off x="5082617" y="2546013"/>
            <a:ext cx="161228" cy="308105"/>
          </a:xfrm>
          <a:prstGeom prst="rect">
            <a:avLst/>
          </a:prstGeom>
          <a:solidFill>
            <a:schemeClr val="accent3"/>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Direct Access Storage 10">
            <a:extLst>
              <a:ext uri="{FF2B5EF4-FFF2-40B4-BE49-F238E27FC236}">
                <a16:creationId xmlns:a16="http://schemas.microsoft.com/office/drawing/2014/main" id="{568D5317-A719-4A54-98D4-5530CBD9C899}"/>
              </a:ext>
            </a:extLst>
          </p:cNvPr>
          <p:cNvSpPr/>
          <p:nvPr/>
        </p:nvSpPr>
        <p:spPr>
          <a:xfrm>
            <a:off x="5035972" y="2794198"/>
            <a:ext cx="421021" cy="79844"/>
          </a:xfrm>
          <a:prstGeom prst="flowChartMagneticDrum">
            <a:avLst/>
          </a:prstGeom>
          <a:ln w="6350"/>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Rectangle 402">
            <a:hlinkHover r:id="rId5" action="ppaction://hlinksldjump"/>
            <a:extLst>
              <a:ext uri="{FF2B5EF4-FFF2-40B4-BE49-F238E27FC236}">
                <a16:creationId xmlns:a16="http://schemas.microsoft.com/office/drawing/2014/main" id="{5BB8516A-8430-4623-A7C8-FD64AF0AA039}"/>
              </a:ext>
            </a:extLst>
          </p:cNvPr>
          <p:cNvSpPr/>
          <p:nvPr/>
        </p:nvSpPr>
        <p:spPr>
          <a:xfrm>
            <a:off x="0" y="0"/>
            <a:ext cx="121919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TextBox 373">
            <a:hlinkClick r:id="" action="ppaction://hlinkshowjump?jump=nextslide"/>
            <a:extLst>
              <a:ext uri="{FF2B5EF4-FFF2-40B4-BE49-F238E27FC236}">
                <a16:creationId xmlns:a16="http://schemas.microsoft.com/office/drawing/2014/main" id="{7722694E-4000-430A-946D-4DF625638BA2}"/>
              </a:ext>
            </a:extLst>
          </p:cNvPr>
          <p:cNvSpPr txBox="1"/>
          <p:nvPr/>
        </p:nvSpPr>
        <p:spPr>
          <a:xfrm>
            <a:off x="3777152" y="2607763"/>
            <a:ext cx="1848583" cy="323165"/>
          </a:xfrm>
          <a:prstGeom prst="rect">
            <a:avLst/>
          </a:prstGeom>
          <a:solidFill>
            <a:schemeClr val="bg1"/>
          </a:solidFill>
        </p:spPr>
        <p:txBody>
          <a:bodyPr wrap="none" rtlCol="0">
            <a:spAutoFit/>
          </a:bodyPr>
          <a:lstStyle/>
          <a:p>
            <a:r>
              <a:rPr lang="en-GB" sz="1500" dirty="0"/>
              <a:t>Online monitoring</a:t>
            </a:r>
          </a:p>
        </p:txBody>
      </p:sp>
      <p:pic>
        <p:nvPicPr>
          <p:cNvPr id="402" name="Graphic 401" descr="Magnifying glass with solid fill">
            <a:hlinkClick r:id="" action="ppaction://hlinkshowjump?jump=nextslide"/>
            <a:extLst>
              <a:ext uri="{FF2B5EF4-FFF2-40B4-BE49-F238E27FC236}">
                <a16:creationId xmlns:a16="http://schemas.microsoft.com/office/drawing/2014/main" id="{29DB6AE6-9D01-4C9B-B019-09C4B1A185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3086" y="2365276"/>
            <a:ext cx="900000" cy="900000"/>
          </a:xfrm>
          <a:prstGeom prst="rect">
            <a:avLst/>
          </a:prstGeom>
        </p:spPr>
      </p:pic>
      <p:sp>
        <p:nvSpPr>
          <p:cNvPr id="404" name="Oval 403">
            <a:hlinkClick r:id="" action="ppaction://hlinkshowjump?jump=nextslide"/>
            <a:extLst>
              <a:ext uri="{FF2B5EF4-FFF2-40B4-BE49-F238E27FC236}">
                <a16:creationId xmlns:a16="http://schemas.microsoft.com/office/drawing/2014/main" id="{9025DEA7-0DF6-42FC-A839-8F1AA2DFDB78}"/>
              </a:ext>
            </a:extLst>
          </p:cNvPr>
          <p:cNvSpPr/>
          <p:nvPr/>
        </p:nvSpPr>
        <p:spPr>
          <a:xfrm>
            <a:off x="2916737" y="2338833"/>
            <a:ext cx="1232590" cy="9904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Title 1">
            <a:extLst>
              <a:ext uri="{FF2B5EF4-FFF2-40B4-BE49-F238E27FC236}">
                <a16:creationId xmlns:a16="http://schemas.microsoft.com/office/drawing/2014/main" id="{A83DE465-2328-4F7C-BC35-D7B6AB0EFD3A}"/>
              </a:ext>
            </a:extLst>
          </p:cNvPr>
          <p:cNvSpPr>
            <a:spLocks noGrp="1"/>
          </p:cNvSpPr>
          <p:nvPr>
            <p:ph type="title"/>
          </p:nvPr>
        </p:nvSpPr>
        <p:spPr>
          <a:xfrm>
            <a:off x="356420" y="365125"/>
            <a:ext cx="4367531" cy="743149"/>
          </a:xfrm>
        </p:spPr>
        <p:txBody>
          <a:bodyPr>
            <a:noAutofit/>
          </a:bodyPr>
          <a:lstStyle/>
          <a:p>
            <a:r>
              <a:rPr lang="en-GB" dirty="0"/>
              <a:t>Explore the picture for information</a:t>
            </a:r>
          </a:p>
        </p:txBody>
      </p:sp>
      <p:sp>
        <p:nvSpPr>
          <p:cNvPr id="406" name="TextBox 405">
            <a:extLst>
              <a:ext uri="{FF2B5EF4-FFF2-40B4-BE49-F238E27FC236}">
                <a16:creationId xmlns:a16="http://schemas.microsoft.com/office/drawing/2014/main" id="{787F2D75-7FE4-451C-A2E6-D8B008F6D32E}"/>
              </a:ext>
            </a:extLst>
          </p:cNvPr>
          <p:cNvSpPr txBox="1"/>
          <p:nvPr/>
        </p:nvSpPr>
        <p:spPr>
          <a:xfrm>
            <a:off x="356420" y="1333794"/>
            <a:ext cx="2571228" cy="276999"/>
          </a:xfrm>
          <a:prstGeom prst="rect">
            <a:avLst/>
          </a:prstGeom>
          <a:noFill/>
        </p:spPr>
        <p:txBody>
          <a:bodyPr wrap="square" rtlCol="0">
            <a:spAutoFit/>
          </a:bodyPr>
          <a:lstStyle/>
          <a:p>
            <a:r>
              <a:rPr lang="en-GB" sz="1200" dirty="0"/>
              <a:t>There are 8 features to explore</a:t>
            </a:r>
          </a:p>
        </p:txBody>
      </p:sp>
    </p:spTree>
    <p:custDataLst>
      <p:tags r:id="rId1"/>
    </p:custDataLst>
    <p:extLst>
      <p:ext uri="{BB962C8B-B14F-4D97-AF65-F5344CB8AC3E}">
        <p14:creationId xmlns:p14="http://schemas.microsoft.com/office/powerpoint/2010/main" val="869952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F5AC5-9CFB-812E-7A74-27415DA64B98}"/>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120" name="Rectangle 119">
            <a:extLst>
              <a:ext uri="{FF2B5EF4-FFF2-40B4-BE49-F238E27FC236}">
                <a16:creationId xmlns:a16="http://schemas.microsoft.com/office/drawing/2014/main" id="{5F5EB81C-CE81-4899-969A-239B67CF61C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1220164" y="641854"/>
            <a:ext cx="8181833" cy="557429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12D3569F-2FCD-479C-8E8C-B9D20DB12556}"/>
              </a:ext>
            </a:extLst>
          </p:cNvPr>
          <p:cNvSpPr/>
          <p:nvPr/>
        </p:nvSpPr>
        <p:spPr>
          <a:xfrm>
            <a:off x="6645027" y="266791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5D9FC78-2756-2A7D-573F-A66A245E959D}"/>
              </a:ext>
            </a:extLst>
          </p:cNvPr>
          <p:cNvSpPr/>
          <p:nvPr/>
        </p:nvSpPr>
        <p:spPr>
          <a:xfrm>
            <a:off x="8028388"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58C7D39-DDDA-E0BB-9933-4FACC8FD23A8}"/>
              </a:ext>
            </a:extLst>
          </p:cNvPr>
          <p:cNvSpPr/>
          <p:nvPr/>
        </p:nvSpPr>
        <p:spPr>
          <a:xfrm>
            <a:off x="7346705" y="267465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CF9F1AF6-3A20-9445-ED69-741631C6DDB5}"/>
              </a:ext>
            </a:extLst>
          </p:cNvPr>
          <p:cNvSpPr/>
          <p:nvPr/>
        </p:nvSpPr>
        <p:spPr>
          <a:xfrm>
            <a:off x="7366260" y="3077530"/>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1096BDB-2311-19DD-A98A-C2DF78327A28}"/>
              </a:ext>
            </a:extLst>
          </p:cNvPr>
          <p:cNvSpPr/>
          <p:nvPr/>
        </p:nvSpPr>
        <p:spPr>
          <a:xfrm>
            <a:off x="8044830" y="3069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C0EC47C3-1E4E-3BF3-05D2-C63FC8177C74}"/>
              </a:ext>
            </a:extLst>
          </p:cNvPr>
          <p:cNvSpPr/>
          <p:nvPr/>
        </p:nvSpPr>
        <p:spPr>
          <a:xfrm>
            <a:off x="8718964" y="3480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BEA2133F-813D-DFA7-8E2A-454023EC3639}"/>
              </a:ext>
            </a:extLst>
          </p:cNvPr>
          <p:cNvSpPr/>
          <p:nvPr/>
        </p:nvSpPr>
        <p:spPr>
          <a:xfrm>
            <a:off x="8092794" y="388258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020C268-3154-50B8-86D7-D006AD54906B}"/>
              </a:ext>
            </a:extLst>
          </p:cNvPr>
          <p:cNvSpPr/>
          <p:nvPr/>
        </p:nvSpPr>
        <p:spPr>
          <a:xfrm>
            <a:off x="-1260602" y="176106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8B4466A0-893E-BDA8-97CE-D14C0541F299}"/>
              </a:ext>
            </a:extLst>
          </p:cNvPr>
          <p:cNvSpPr/>
          <p:nvPr/>
        </p:nvSpPr>
        <p:spPr>
          <a:xfrm>
            <a:off x="825250" y="282909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extLst>
              <a:ext uri="{FF2B5EF4-FFF2-40B4-BE49-F238E27FC236}">
                <a16:creationId xmlns:a16="http://schemas.microsoft.com/office/drawing/2014/main" id="{CA037264-64D5-FB55-229A-3FB5548C19EA}"/>
              </a:ext>
            </a:extLst>
          </p:cNvPr>
          <p:cNvSpPr/>
          <p:nvPr/>
        </p:nvSpPr>
        <p:spPr>
          <a:xfrm>
            <a:off x="6720574" y="312140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A3F0765-E3D3-9AD5-C91A-B4F9CF92B39B}"/>
              </a:ext>
            </a:extLst>
          </p:cNvPr>
          <p:cNvSpPr/>
          <p:nvPr/>
        </p:nvSpPr>
        <p:spPr>
          <a:xfrm>
            <a:off x="7418660"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AB42396A-6AC8-737B-1EB0-4BA9F742A502}"/>
              </a:ext>
            </a:extLst>
          </p:cNvPr>
          <p:cNvSpPr/>
          <p:nvPr/>
        </p:nvSpPr>
        <p:spPr>
          <a:xfrm>
            <a:off x="5807968" y="2175295"/>
            <a:ext cx="2243726"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07500EDE-5B7E-4D55-9A88-726AC634B524}"/>
              </a:ext>
            </a:extLst>
          </p:cNvPr>
          <p:cNvGrpSpPr/>
          <p:nvPr/>
        </p:nvGrpSpPr>
        <p:grpSpPr>
          <a:xfrm>
            <a:off x="5220855" y="836665"/>
            <a:ext cx="1424172" cy="1183298"/>
            <a:chOff x="5163828" y="778702"/>
            <a:chExt cx="1424172" cy="1183298"/>
          </a:xfrm>
        </p:grpSpPr>
        <p:sp>
          <p:nvSpPr>
            <p:cNvPr id="340" name="Rectangle 339">
              <a:extLst>
                <a:ext uri="{FF2B5EF4-FFF2-40B4-BE49-F238E27FC236}">
                  <a16:creationId xmlns:a16="http://schemas.microsoft.com/office/drawing/2014/main" id="{1A0B9BEB-609A-4528-A9BD-DAC9045A1336}"/>
                </a:ext>
              </a:extLst>
            </p:cNvPr>
            <p:cNvSpPr/>
            <p:nvPr/>
          </p:nvSpPr>
          <p:spPr>
            <a:xfrm>
              <a:off x="6084000" y="185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5B503892-3606-41FD-AAEB-9F6C9983D02A}"/>
                </a:ext>
              </a:extLst>
            </p:cNvPr>
            <p:cNvSpPr/>
            <p:nvPr/>
          </p:nvSpPr>
          <p:spPr>
            <a:xfrm>
              <a:off x="5994000" y="1746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A3651C94-B5D8-4F76-AA9F-4247A3B38EB4}"/>
                </a:ext>
              </a:extLst>
            </p:cNvPr>
            <p:cNvSpPr/>
            <p:nvPr/>
          </p:nvSpPr>
          <p:spPr>
            <a:xfrm>
              <a:off x="5904000" y="1638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38E070EA-BF77-437A-867A-C19048C47CFD}"/>
                </a:ext>
              </a:extLst>
            </p:cNvPr>
            <p:cNvSpPr/>
            <p:nvPr/>
          </p:nvSpPr>
          <p:spPr>
            <a:xfrm>
              <a:off x="5814000" y="1530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C47B6411-40A9-4221-A485-97F7C6711358}"/>
                </a:ext>
              </a:extLst>
            </p:cNvPr>
            <p:cNvSpPr/>
            <p:nvPr/>
          </p:nvSpPr>
          <p:spPr>
            <a:xfrm>
              <a:off x="5724000" y="1422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C5BC5D65-55CE-41BF-8831-DD731FFFC67F}"/>
                </a:ext>
              </a:extLst>
            </p:cNvPr>
            <p:cNvSpPr/>
            <p:nvPr/>
          </p:nvSpPr>
          <p:spPr>
            <a:xfrm>
              <a:off x="5634354" y="131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84E8EE13-5355-420B-86CD-84CA66693234}"/>
                </a:ext>
              </a:extLst>
            </p:cNvPr>
            <p:cNvSpPr/>
            <p:nvPr/>
          </p:nvSpPr>
          <p:spPr>
            <a:xfrm>
              <a:off x="5544000" y="1206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A6FE3FA3-7FB2-4143-ABA5-7214D11FFC09}"/>
                </a:ext>
              </a:extLst>
            </p:cNvPr>
            <p:cNvSpPr/>
            <p:nvPr/>
          </p:nvSpPr>
          <p:spPr>
            <a:xfrm>
              <a:off x="5454000" y="1098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89F75393-C5AF-42BB-AF2D-042D268F9FD1}"/>
                </a:ext>
              </a:extLst>
            </p:cNvPr>
            <p:cNvSpPr/>
            <p:nvPr/>
          </p:nvSpPr>
          <p:spPr>
            <a:xfrm>
              <a:off x="5364000" y="990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6DA77A5E-A936-4D7D-9A69-C32B578D7952}"/>
                </a:ext>
              </a:extLst>
            </p:cNvPr>
            <p:cNvSpPr/>
            <p:nvPr/>
          </p:nvSpPr>
          <p:spPr>
            <a:xfrm>
              <a:off x="5274000" y="882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B382CDE5-5B26-42DE-BA5E-4FAE41D2D19E}"/>
                </a:ext>
              </a:extLst>
            </p:cNvPr>
            <p:cNvSpPr/>
            <p:nvPr/>
          </p:nvSpPr>
          <p:spPr>
            <a:xfrm>
              <a:off x="5163828" y="778702"/>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Parallelogram 22">
            <a:extLst>
              <a:ext uri="{FF2B5EF4-FFF2-40B4-BE49-F238E27FC236}">
                <a16:creationId xmlns:a16="http://schemas.microsoft.com/office/drawing/2014/main" id="{55B997AA-7EAC-4C85-A15B-8D12CC829CAD}"/>
              </a:ext>
            </a:extLst>
          </p:cNvPr>
          <p:cNvSpPr/>
          <p:nvPr/>
        </p:nvSpPr>
        <p:spPr>
          <a:xfrm flipH="1">
            <a:off x="4445106" y="1125684"/>
            <a:ext cx="2665140" cy="683971"/>
          </a:xfrm>
          <a:prstGeom prst="parallelogram">
            <a:avLst>
              <a:gd name="adj" fmla="val 339541"/>
            </a:avLst>
          </a:prstGeom>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8E271D6E-9DAA-41CF-A6B3-F35DF44D8A11}"/>
              </a:ext>
            </a:extLst>
          </p:cNvPr>
          <p:cNvSpPr/>
          <p:nvPr/>
        </p:nvSpPr>
        <p:spPr>
          <a:xfrm>
            <a:off x="6719612" y="2292390"/>
            <a:ext cx="588385" cy="551737"/>
          </a:xfrm>
          <a:prstGeom prst="rect">
            <a:avLst/>
          </a:prstGeom>
          <a:pattFill prst="pct90">
            <a:fgClr>
              <a:schemeClr val="bg1">
                <a:lumMod val="50000"/>
              </a:schemeClr>
            </a:fgClr>
            <a:bgClr>
              <a:schemeClr val="bg1">
                <a:lumMod val="7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4" name="Straight Connector 353">
            <a:extLst>
              <a:ext uri="{FF2B5EF4-FFF2-40B4-BE49-F238E27FC236}">
                <a16:creationId xmlns:a16="http://schemas.microsoft.com/office/drawing/2014/main" id="{61EE6E1B-3FDC-40F4-AC23-A311D5EA9CF2}"/>
              </a:ext>
            </a:extLst>
          </p:cNvPr>
          <p:cNvCxnSpPr>
            <a:cxnSpLocks/>
          </p:cNvCxnSpPr>
          <p:nvPr/>
        </p:nvCxnSpPr>
        <p:spPr>
          <a:xfrm flipV="1">
            <a:off x="7052983" y="2514077"/>
            <a:ext cx="76556" cy="4450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E4CD9C62-0B3B-4D08-907E-9B704DDAB59F}"/>
              </a:ext>
            </a:extLst>
          </p:cNvPr>
          <p:cNvCxnSpPr>
            <a:cxnSpLocks/>
          </p:cNvCxnSpPr>
          <p:nvPr/>
        </p:nvCxnSpPr>
        <p:spPr>
          <a:xfrm flipH="1">
            <a:off x="7153293" y="2218824"/>
            <a:ext cx="0" cy="5102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BABDE5B-A3CB-83C3-8FD8-2F282E2B54DB}"/>
              </a:ext>
            </a:extLst>
          </p:cNvPr>
          <p:cNvSpPr/>
          <p:nvPr/>
        </p:nvSpPr>
        <p:spPr>
          <a:xfrm>
            <a:off x="5168862" y="3221839"/>
            <a:ext cx="478798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E62AD514-E574-43EC-A23A-D81D6064C0C0}"/>
              </a:ext>
            </a:extLst>
          </p:cNvPr>
          <p:cNvSpPr/>
          <p:nvPr/>
        </p:nvSpPr>
        <p:spPr>
          <a:xfrm>
            <a:off x="2393536" y="191680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88FEE54-227D-42FC-9D64-DDC1423806D6}"/>
              </a:ext>
            </a:extLst>
          </p:cNvPr>
          <p:cNvSpPr/>
          <p:nvPr/>
        </p:nvSpPr>
        <p:spPr>
          <a:xfrm>
            <a:off x="3873209" y="1034018"/>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F986D764-0106-45D7-BAA7-B3136B204C2F}"/>
              </a:ext>
            </a:extLst>
          </p:cNvPr>
          <p:cNvSpPr/>
          <p:nvPr/>
        </p:nvSpPr>
        <p:spPr>
          <a:xfrm>
            <a:off x="7767633" y="235442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203A1F8E-21EB-4A62-897B-669C7BF72FE8}"/>
              </a:ext>
            </a:extLst>
          </p:cNvPr>
          <p:cNvSpPr/>
          <p:nvPr/>
        </p:nvSpPr>
        <p:spPr>
          <a:xfrm>
            <a:off x="8893308" y="301873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Rounded Corners 372">
            <a:extLst>
              <a:ext uri="{FF2B5EF4-FFF2-40B4-BE49-F238E27FC236}">
                <a16:creationId xmlns:a16="http://schemas.microsoft.com/office/drawing/2014/main" id="{3814C502-1099-4B8A-974F-2938DD5FDF64}"/>
              </a:ext>
            </a:extLst>
          </p:cNvPr>
          <p:cNvSpPr/>
          <p:nvPr/>
        </p:nvSpPr>
        <p:spPr>
          <a:xfrm flipH="1">
            <a:off x="5231391" y="693936"/>
            <a:ext cx="43200" cy="162000"/>
          </a:xfrm>
          <a:prstGeom prst="roundRect">
            <a:avLst>
              <a:gd name="adj" fmla="val 50000"/>
            </a:avLst>
          </a:prstGeom>
          <a:solidFill>
            <a:srgbClr val="CBE8E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7306DBB3-47FC-4B99-B395-C6BD3B96FA16}"/>
              </a:ext>
            </a:extLst>
          </p:cNvPr>
          <p:cNvGrpSpPr/>
          <p:nvPr/>
        </p:nvGrpSpPr>
        <p:grpSpPr>
          <a:xfrm>
            <a:off x="3571003" y="1497684"/>
            <a:ext cx="2401361" cy="1822498"/>
            <a:chOff x="2570157" y="2637590"/>
            <a:chExt cx="2401361" cy="1822498"/>
          </a:xfrm>
        </p:grpSpPr>
        <p:sp>
          <p:nvSpPr>
            <p:cNvPr id="65" name="Cylinder 64">
              <a:extLst>
                <a:ext uri="{FF2B5EF4-FFF2-40B4-BE49-F238E27FC236}">
                  <a16:creationId xmlns:a16="http://schemas.microsoft.com/office/drawing/2014/main" id="{72525F20-5C8A-477F-8EA6-E1FE4049F990}"/>
                </a:ext>
              </a:extLst>
            </p:cNvPr>
            <p:cNvSpPr/>
            <p:nvPr/>
          </p:nvSpPr>
          <p:spPr>
            <a:xfrm>
              <a:off x="2934048" y="297853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ylinder 121">
              <a:extLst>
                <a:ext uri="{FF2B5EF4-FFF2-40B4-BE49-F238E27FC236}">
                  <a16:creationId xmlns:a16="http://schemas.microsoft.com/office/drawing/2014/main" id="{FD5269ED-83E1-46D5-87BE-C4E2D2C29E44}"/>
                </a:ext>
              </a:extLst>
            </p:cNvPr>
            <p:cNvSpPr/>
            <p:nvPr/>
          </p:nvSpPr>
          <p:spPr>
            <a:xfrm>
              <a:off x="3527977" y="263759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DF1C7F6B-18C3-43B2-87E9-6DC2A3431CF2}"/>
                </a:ext>
              </a:extLst>
            </p:cNvPr>
            <p:cNvSpPr/>
            <p:nvPr/>
          </p:nvSpPr>
          <p:spPr>
            <a:xfrm>
              <a:off x="2570157" y="2968420"/>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C355E155-CC25-4FC6-BFC3-D05C4F4E1F71}"/>
                </a:ext>
              </a:extLst>
            </p:cNvPr>
            <p:cNvSpPr/>
            <p:nvPr/>
          </p:nvSpPr>
          <p:spPr>
            <a:xfrm>
              <a:off x="2801308" y="3100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Rounded Corners 149">
              <a:extLst>
                <a:ext uri="{FF2B5EF4-FFF2-40B4-BE49-F238E27FC236}">
                  <a16:creationId xmlns:a16="http://schemas.microsoft.com/office/drawing/2014/main" id="{6CB0374C-73CE-43AD-A7E0-4F6BE3AA0595}"/>
                </a:ext>
              </a:extLst>
            </p:cNvPr>
            <p:cNvSpPr/>
            <p:nvPr/>
          </p:nvSpPr>
          <p:spPr>
            <a:xfrm>
              <a:off x="2801308" y="3262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76CA4064-9B52-4FEA-B368-57D2B6B43F6E}"/>
                </a:ext>
              </a:extLst>
            </p:cNvPr>
            <p:cNvSpPr/>
            <p:nvPr/>
          </p:nvSpPr>
          <p:spPr>
            <a:xfrm>
              <a:off x="2801905" y="31799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ylinder 130">
              <a:extLst>
                <a:ext uri="{FF2B5EF4-FFF2-40B4-BE49-F238E27FC236}">
                  <a16:creationId xmlns:a16="http://schemas.microsoft.com/office/drawing/2014/main" id="{7225ECD2-CAA7-4DEB-8DA6-3A7045EC9F23}"/>
                </a:ext>
              </a:extLst>
            </p:cNvPr>
            <p:cNvSpPr/>
            <p:nvPr/>
          </p:nvSpPr>
          <p:spPr>
            <a:xfrm rot="7639675">
              <a:off x="3280108" y="31797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ylinder 137">
              <a:extLst>
                <a:ext uri="{FF2B5EF4-FFF2-40B4-BE49-F238E27FC236}">
                  <a16:creationId xmlns:a16="http://schemas.microsoft.com/office/drawing/2014/main" id="{DAC016C6-F809-4D8A-B0FD-6BB838BBBC71}"/>
                </a:ext>
              </a:extLst>
            </p:cNvPr>
            <p:cNvSpPr/>
            <p:nvPr/>
          </p:nvSpPr>
          <p:spPr>
            <a:xfrm rot="7639675">
              <a:off x="3278559" y="3441929"/>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ylinder 138">
              <a:extLst>
                <a:ext uri="{FF2B5EF4-FFF2-40B4-BE49-F238E27FC236}">
                  <a16:creationId xmlns:a16="http://schemas.microsoft.com/office/drawing/2014/main" id="{721BF3B4-63FA-40E0-9F4A-65FFD90E2469}"/>
                </a:ext>
              </a:extLst>
            </p:cNvPr>
            <p:cNvSpPr/>
            <p:nvPr/>
          </p:nvSpPr>
          <p:spPr>
            <a:xfrm rot="7639675">
              <a:off x="3916413" y="28059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ylinder 139">
              <a:extLst>
                <a:ext uri="{FF2B5EF4-FFF2-40B4-BE49-F238E27FC236}">
                  <a16:creationId xmlns:a16="http://schemas.microsoft.com/office/drawing/2014/main" id="{0441C474-B8D4-43EE-8680-660B25CF0092}"/>
                </a:ext>
              </a:extLst>
            </p:cNvPr>
            <p:cNvSpPr/>
            <p:nvPr/>
          </p:nvSpPr>
          <p:spPr>
            <a:xfrm rot="7639675">
              <a:off x="3914864" y="306806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ylinder 122">
              <a:extLst>
                <a:ext uri="{FF2B5EF4-FFF2-40B4-BE49-F238E27FC236}">
                  <a16:creationId xmlns:a16="http://schemas.microsoft.com/office/drawing/2014/main" id="{0E779488-08C2-4E5D-8F09-A127A5D15D6C}"/>
                </a:ext>
              </a:extLst>
            </p:cNvPr>
            <p:cNvSpPr/>
            <p:nvPr/>
          </p:nvSpPr>
          <p:spPr>
            <a:xfrm>
              <a:off x="3289406" y="328115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ylinder 123">
              <a:extLst>
                <a:ext uri="{FF2B5EF4-FFF2-40B4-BE49-F238E27FC236}">
                  <a16:creationId xmlns:a16="http://schemas.microsoft.com/office/drawing/2014/main" id="{3A642BAB-F41D-4649-B6F5-1C387C409233}"/>
                </a:ext>
              </a:extLst>
            </p:cNvPr>
            <p:cNvSpPr/>
            <p:nvPr/>
          </p:nvSpPr>
          <p:spPr>
            <a:xfrm>
              <a:off x="3883335" y="294021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C3F647F6-A95F-4033-B348-C3FF1A11FB47}"/>
                </a:ext>
              </a:extLst>
            </p:cNvPr>
            <p:cNvSpPr/>
            <p:nvPr/>
          </p:nvSpPr>
          <p:spPr>
            <a:xfrm>
              <a:off x="2925515" y="3271046"/>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ylinder 146">
              <a:extLst>
                <a:ext uri="{FF2B5EF4-FFF2-40B4-BE49-F238E27FC236}">
                  <a16:creationId xmlns:a16="http://schemas.microsoft.com/office/drawing/2014/main" id="{4BC4BF61-3CE4-4E62-8F19-4C821F58568B}"/>
                </a:ext>
              </a:extLst>
            </p:cNvPr>
            <p:cNvSpPr/>
            <p:nvPr/>
          </p:nvSpPr>
          <p:spPr>
            <a:xfrm rot="7639675">
              <a:off x="4293843" y="3128455"/>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a:extLst>
                <a:ext uri="{FF2B5EF4-FFF2-40B4-BE49-F238E27FC236}">
                  <a16:creationId xmlns:a16="http://schemas.microsoft.com/office/drawing/2014/main" id="{B197B0FC-92C5-4368-B070-BB3ACDEEE78C}"/>
                </a:ext>
              </a:extLst>
            </p:cNvPr>
            <p:cNvGrpSpPr/>
            <p:nvPr/>
          </p:nvGrpSpPr>
          <p:grpSpPr>
            <a:xfrm>
              <a:off x="3166405" y="3424930"/>
              <a:ext cx="1283960" cy="268674"/>
              <a:chOff x="845244" y="4655989"/>
              <a:chExt cx="1283960" cy="268674"/>
            </a:xfrm>
          </p:grpSpPr>
          <p:sp>
            <p:nvSpPr>
              <p:cNvPr id="163" name="Rectangle: Rounded Corners 162">
                <a:extLst>
                  <a:ext uri="{FF2B5EF4-FFF2-40B4-BE49-F238E27FC236}">
                    <a16:creationId xmlns:a16="http://schemas.microsoft.com/office/drawing/2014/main" id="{DDE7EC96-2B32-401F-BF1F-D5F9997E7B28}"/>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Rounded Corners 163">
                <a:extLst>
                  <a:ext uri="{FF2B5EF4-FFF2-40B4-BE49-F238E27FC236}">
                    <a16:creationId xmlns:a16="http://schemas.microsoft.com/office/drawing/2014/main" id="{7D5AABA0-CFDE-4C80-967C-2D19635B46B0}"/>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Rounded Corners 164">
                <a:extLst>
                  <a:ext uri="{FF2B5EF4-FFF2-40B4-BE49-F238E27FC236}">
                    <a16:creationId xmlns:a16="http://schemas.microsoft.com/office/drawing/2014/main" id="{057AD964-653D-4764-BD1D-D67A643A9E62}"/>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6A1284FB-4F0B-439B-8DF6-628B51EFD23D}"/>
                </a:ext>
              </a:extLst>
            </p:cNvPr>
            <p:cNvSpPr/>
            <p:nvPr/>
          </p:nvSpPr>
          <p:spPr>
            <a:xfrm rot="7639675">
              <a:off x="3657538" y="350231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01D24629-6591-4522-A480-8F3CB3A6C913}"/>
                </a:ext>
              </a:extLst>
            </p:cNvPr>
            <p:cNvSpPr/>
            <p:nvPr/>
          </p:nvSpPr>
          <p:spPr>
            <a:xfrm rot="7639675">
              <a:off x="3655989" y="37644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ylinder 147">
              <a:extLst>
                <a:ext uri="{FF2B5EF4-FFF2-40B4-BE49-F238E27FC236}">
                  <a16:creationId xmlns:a16="http://schemas.microsoft.com/office/drawing/2014/main" id="{0BA4B9D3-A60F-42D2-B61A-E4710F849D52}"/>
                </a:ext>
              </a:extLst>
            </p:cNvPr>
            <p:cNvSpPr/>
            <p:nvPr/>
          </p:nvSpPr>
          <p:spPr>
            <a:xfrm rot="7639675">
              <a:off x="4292294" y="33906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ylinder 125">
              <a:extLst>
                <a:ext uri="{FF2B5EF4-FFF2-40B4-BE49-F238E27FC236}">
                  <a16:creationId xmlns:a16="http://schemas.microsoft.com/office/drawing/2014/main" id="{00EE65D4-75BD-4EBD-B100-9882A912E06C}"/>
                </a:ext>
              </a:extLst>
            </p:cNvPr>
            <p:cNvSpPr/>
            <p:nvPr/>
          </p:nvSpPr>
          <p:spPr>
            <a:xfrm>
              <a:off x="3640362" y="359822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ylinder 126">
              <a:extLst>
                <a:ext uri="{FF2B5EF4-FFF2-40B4-BE49-F238E27FC236}">
                  <a16:creationId xmlns:a16="http://schemas.microsoft.com/office/drawing/2014/main" id="{7F780F7B-5E80-4397-B022-EF0FF46BB980}"/>
                </a:ext>
              </a:extLst>
            </p:cNvPr>
            <p:cNvSpPr/>
            <p:nvPr/>
          </p:nvSpPr>
          <p:spPr>
            <a:xfrm>
              <a:off x="4234291" y="325728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B2A31676-D101-43B3-9C37-81CB21268051}"/>
                </a:ext>
              </a:extLst>
            </p:cNvPr>
            <p:cNvSpPr/>
            <p:nvPr/>
          </p:nvSpPr>
          <p:spPr>
            <a:xfrm>
              <a:off x="3276471" y="3588112"/>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03FE29C0-75AB-44E9-9F9B-348767031460}"/>
                </a:ext>
              </a:extLst>
            </p:cNvPr>
            <p:cNvGrpSpPr/>
            <p:nvPr/>
          </p:nvGrpSpPr>
          <p:grpSpPr>
            <a:xfrm>
              <a:off x="3512080" y="3705359"/>
              <a:ext cx="1283960" cy="268674"/>
              <a:chOff x="845244" y="4655989"/>
              <a:chExt cx="1283960" cy="268674"/>
            </a:xfrm>
          </p:grpSpPr>
          <p:sp>
            <p:nvSpPr>
              <p:cNvPr id="158" name="Rectangle: Rounded Corners 157">
                <a:extLst>
                  <a:ext uri="{FF2B5EF4-FFF2-40B4-BE49-F238E27FC236}">
                    <a16:creationId xmlns:a16="http://schemas.microsoft.com/office/drawing/2014/main" id="{3DD560B5-4028-44CE-8973-F3CB8C045CF6}"/>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Rounded Corners 158">
                <a:extLst>
                  <a:ext uri="{FF2B5EF4-FFF2-40B4-BE49-F238E27FC236}">
                    <a16:creationId xmlns:a16="http://schemas.microsoft.com/office/drawing/2014/main" id="{746DDF3E-E086-42A6-A12D-937403123068}"/>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F3633798-F6DB-4448-B8B9-C4C4101B5F85}"/>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up 43">
            <a:extLst>
              <a:ext uri="{FF2B5EF4-FFF2-40B4-BE49-F238E27FC236}">
                <a16:creationId xmlns:a16="http://schemas.microsoft.com/office/drawing/2014/main" id="{8AA1A6EB-CB5E-46C5-ADF2-AAC573686C35}"/>
              </a:ext>
            </a:extLst>
          </p:cNvPr>
          <p:cNvGrpSpPr/>
          <p:nvPr/>
        </p:nvGrpSpPr>
        <p:grpSpPr>
          <a:xfrm>
            <a:off x="4034288" y="2639756"/>
            <a:ext cx="1923975" cy="1171913"/>
            <a:chOff x="-1273470" y="4337631"/>
            <a:chExt cx="1923975" cy="1171913"/>
          </a:xfrm>
        </p:grpSpPr>
        <p:sp>
          <p:nvSpPr>
            <p:cNvPr id="293" name="Cylinder 292">
              <a:extLst>
                <a:ext uri="{FF2B5EF4-FFF2-40B4-BE49-F238E27FC236}">
                  <a16:creationId xmlns:a16="http://schemas.microsoft.com/office/drawing/2014/main" id="{11844713-46BB-4D79-B474-3958595A1180}"/>
                </a:ext>
              </a:extLst>
            </p:cNvPr>
            <p:cNvSpPr/>
            <p:nvPr/>
          </p:nvSpPr>
          <p:spPr>
            <a:xfrm>
              <a:off x="-1215967" y="4893428"/>
              <a:ext cx="261448" cy="27020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4" name="Cylinder 293">
              <a:extLst>
                <a:ext uri="{FF2B5EF4-FFF2-40B4-BE49-F238E27FC236}">
                  <a16:creationId xmlns:a16="http://schemas.microsoft.com/office/drawing/2014/main" id="{7F846200-5526-4931-80D8-76958B73F72F}"/>
                </a:ext>
              </a:extLst>
            </p:cNvPr>
            <p:cNvSpPr/>
            <p:nvPr/>
          </p:nvSpPr>
          <p:spPr>
            <a:xfrm>
              <a:off x="-1273470" y="5134795"/>
              <a:ext cx="379842" cy="87567"/>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5" name="Cylinder 294">
              <a:extLst>
                <a:ext uri="{FF2B5EF4-FFF2-40B4-BE49-F238E27FC236}">
                  <a16:creationId xmlns:a16="http://schemas.microsoft.com/office/drawing/2014/main" id="{CBFE59DB-5ECB-4342-B7C9-574809C04FA6}"/>
                </a:ext>
              </a:extLst>
            </p:cNvPr>
            <p:cNvSpPr/>
            <p:nvPr/>
          </p:nvSpPr>
          <p:spPr>
            <a:xfrm>
              <a:off x="-1245549" y="5105956"/>
              <a:ext cx="324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296" name="Group 295">
              <a:extLst>
                <a:ext uri="{FF2B5EF4-FFF2-40B4-BE49-F238E27FC236}">
                  <a16:creationId xmlns:a16="http://schemas.microsoft.com/office/drawing/2014/main" id="{58F7D5A0-3ECE-45DA-BFD9-FD39AFD5970A}"/>
                </a:ext>
              </a:extLst>
            </p:cNvPr>
            <p:cNvGrpSpPr/>
            <p:nvPr/>
          </p:nvGrpSpPr>
          <p:grpSpPr>
            <a:xfrm>
              <a:off x="-1079095" y="4502084"/>
              <a:ext cx="1729600" cy="1007460"/>
              <a:chOff x="5231199" y="2153759"/>
              <a:chExt cx="1729600" cy="1007460"/>
            </a:xfrm>
          </p:grpSpPr>
          <p:cxnSp>
            <p:nvCxnSpPr>
              <p:cNvPr id="297" name="Straight Connector 296">
                <a:extLst>
                  <a:ext uri="{FF2B5EF4-FFF2-40B4-BE49-F238E27FC236}">
                    <a16:creationId xmlns:a16="http://schemas.microsoft.com/office/drawing/2014/main" id="{ED6CD59F-E536-49DF-9A5F-1E2DC1E50655}"/>
                  </a:ext>
                </a:extLst>
              </p:cNvPr>
              <p:cNvCxnSpPr>
                <a:cxnSpLocks/>
              </p:cNvCxnSpPr>
              <p:nvPr/>
            </p:nvCxnSpPr>
            <p:spPr>
              <a:xfrm>
                <a:off x="5295916" y="2916054"/>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65204F94-253E-413E-B792-A3AE85AFF6BB}"/>
                  </a:ext>
                </a:extLst>
              </p:cNvPr>
              <p:cNvCxnSpPr>
                <a:cxnSpLocks/>
              </p:cNvCxnSpPr>
              <p:nvPr/>
            </p:nvCxnSpPr>
            <p:spPr>
              <a:xfrm>
                <a:off x="5464821" y="3010019"/>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ECEF33E6-01C3-4726-AB01-D4E4C5A58512}"/>
                  </a:ext>
                </a:extLst>
              </p:cNvPr>
              <p:cNvCxnSpPr>
                <a:cxnSpLocks/>
              </p:cNvCxnSpPr>
              <p:nvPr/>
            </p:nvCxnSpPr>
            <p:spPr>
              <a:xfrm>
                <a:off x="6894740" y="2294793"/>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00" name="Group 299">
                <a:extLst>
                  <a:ext uri="{FF2B5EF4-FFF2-40B4-BE49-F238E27FC236}">
                    <a16:creationId xmlns:a16="http://schemas.microsoft.com/office/drawing/2014/main" id="{4FEE7C7C-4246-4DC1-9DA0-F2092621DF8F}"/>
                  </a:ext>
                </a:extLst>
              </p:cNvPr>
              <p:cNvGrpSpPr/>
              <p:nvPr/>
            </p:nvGrpSpPr>
            <p:grpSpPr>
              <a:xfrm>
                <a:off x="5231200" y="2184638"/>
                <a:ext cx="1729599" cy="821204"/>
                <a:chOff x="4334008" y="2743426"/>
                <a:chExt cx="1729599" cy="821204"/>
              </a:xfrm>
            </p:grpSpPr>
            <p:sp>
              <p:nvSpPr>
                <p:cNvPr id="315" name="Parallelogram 314">
                  <a:extLst>
                    <a:ext uri="{FF2B5EF4-FFF2-40B4-BE49-F238E27FC236}">
                      <a16:creationId xmlns:a16="http://schemas.microsoft.com/office/drawing/2014/main" id="{3FE4F533-34E3-42A2-9226-3B7250A0FC95}"/>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6" name="Arrow: Chevron 315">
                  <a:extLst>
                    <a:ext uri="{FF2B5EF4-FFF2-40B4-BE49-F238E27FC236}">
                      <a16:creationId xmlns:a16="http://schemas.microsoft.com/office/drawing/2014/main" id="{5F69771F-2456-4621-8C20-70F43E6467A6}"/>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7" name="Arrow: Chevron 316">
                  <a:extLst>
                    <a:ext uri="{FF2B5EF4-FFF2-40B4-BE49-F238E27FC236}">
                      <a16:creationId xmlns:a16="http://schemas.microsoft.com/office/drawing/2014/main" id="{3050CD7B-D828-4C82-8F4D-55FD274DAE9A}"/>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8" name="Arrow: Chevron 317">
                  <a:extLst>
                    <a:ext uri="{FF2B5EF4-FFF2-40B4-BE49-F238E27FC236}">
                      <a16:creationId xmlns:a16="http://schemas.microsoft.com/office/drawing/2014/main" id="{C770BB80-6A7A-47DA-9176-9D760C674A83}"/>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9" name="Arrow: Chevron 318">
                  <a:extLst>
                    <a:ext uri="{FF2B5EF4-FFF2-40B4-BE49-F238E27FC236}">
                      <a16:creationId xmlns:a16="http://schemas.microsoft.com/office/drawing/2014/main" id="{E4C3D33A-F4C9-464E-BF5B-86FD5104E100}"/>
                    </a:ext>
                  </a:extLst>
                </p:cNvPr>
                <p:cNvSpPr/>
                <p:nvPr/>
              </p:nvSpPr>
              <p:spPr>
                <a:xfrm rot="7822729">
                  <a:off x="5116460" y="304637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0" name="Arrow: Chevron 319">
                  <a:extLst>
                    <a:ext uri="{FF2B5EF4-FFF2-40B4-BE49-F238E27FC236}">
                      <a16:creationId xmlns:a16="http://schemas.microsoft.com/office/drawing/2014/main" id="{C8B1A803-9F75-4E5C-BBAB-EDF2A8C3A4AD}"/>
                    </a:ext>
                  </a:extLst>
                </p:cNvPr>
                <p:cNvSpPr/>
                <p:nvPr/>
              </p:nvSpPr>
              <p:spPr>
                <a:xfrm rot="7822729">
                  <a:off x="4911053" y="315156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1" name="Arrow: Chevron 320">
                  <a:extLst>
                    <a:ext uri="{FF2B5EF4-FFF2-40B4-BE49-F238E27FC236}">
                      <a16:creationId xmlns:a16="http://schemas.microsoft.com/office/drawing/2014/main" id="{E2DFAC1D-E2B5-4EEE-A510-361A17B7864D}"/>
                    </a:ext>
                  </a:extLst>
                </p:cNvPr>
                <p:cNvSpPr/>
                <p:nvPr/>
              </p:nvSpPr>
              <p:spPr>
                <a:xfrm rot="7822729">
                  <a:off x="4721246" y="324814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2" name="Arrow: Chevron 321">
                  <a:extLst>
                    <a:ext uri="{FF2B5EF4-FFF2-40B4-BE49-F238E27FC236}">
                      <a16:creationId xmlns:a16="http://schemas.microsoft.com/office/drawing/2014/main" id="{C028BDC1-7292-4C83-876D-312628BEF99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grpSp>
            <p:nvGrpSpPr>
              <p:cNvPr id="301" name="Group 300">
                <a:extLst>
                  <a:ext uri="{FF2B5EF4-FFF2-40B4-BE49-F238E27FC236}">
                    <a16:creationId xmlns:a16="http://schemas.microsoft.com/office/drawing/2014/main" id="{F72E2351-D0FF-4800-B0DE-BFA4E261213C}"/>
                  </a:ext>
                </a:extLst>
              </p:cNvPr>
              <p:cNvGrpSpPr/>
              <p:nvPr/>
            </p:nvGrpSpPr>
            <p:grpSpPr>
              <a:xfrm>
                <a:off x="5231199" y="2153759"/>
                <a:ext cx="1729599" cy="821204"/>
                <a:chOff x="4334008" y="2743426"/>
                <a:chExt cx="1729599" cy="821204"/>
              </a:xfrm>
            </p:grpSpPr>
            <p:sp>
              <p:nvSpPr>
                <p:cNvPr id="307" name="Parallelogram 306">
                  <a:extLst>
                    <a:ext uri="{FF2B5EF4-FFF2-40B4-BE49-F238E27FC236}">
                      <a16:creationId xmlns:a16="http://schemas.microsoft.com/office/drawing/2014/main" id="{599E3BAB-7FE4-4FAF-86DF-906F1D0735DD}"/>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Arrow: Chevron 307">
                  <a:extLst>
                    <a:ext uri="{FF2B5EF4-FFF2-40B4-BE49-F238E27FC236}">
                      <a16:creationId xmlns:a16="http://schemas.microsoft.com/office/drawing/2014/main" id="{C70D5E1A-94B6-46BF-96A8-8E038F9EEC54}"/>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09" name="Arrow: Chevron 308">
                  <a:extLst>
                    <a:ext uri="{FF2B5EF4-FFF2-40B4-BE49-F238E27FC236}">
                      <a16:creationId xmlns:a16="http://schemas.microsoft.com/office/drawing/2014/main" id="{A4ABC50E-D521-4085-8A3F-96D0D29B7CC9}"/>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0" name="Arrow: Chevron 309">
                  <a:extLst>
                    <a:ext uri="{FF2B5EF4-FFF2-40B4-BE49-F238E27FC236}">
                      <a16:creationId xmlns:a16="http://schemas.microsoft.com/office/drawing/2014/main" id="{F57A724D-A1A0-4B6E-B995-492A4BFA425B}"/>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1" name="Arrow: Chevron 310">
                  <a:extLst>
                    <a:ext uri="{FF2B5EF4-FFF2-40B4-BE49-F238E27FC236}">
                      <a16:creationId xmlns:a16="http://schemas.microsoft.com/office/drawing/2014/main" id="{63F403E1-6B81-428B-AFD1-FC913880256A}"/>
                    </a:ext>
                  </a:extLst>
                </p:cNvPr>
                <p:cNvSpPr/>
                <p:nvPr/>
              </p:nvSpPr>
              <p:spPr>
                <a:xfrm rot="7822729">
                  <a:off x="5116460" y="304455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2" name="Arrow: Chevron 311">
                  <a:extLst>
                    <a:ext uri="{FF2B5EF4-FFF2-40B4-BE49-F238E27FC236}">
                      <a16:creationId xmlns:a16="http://schemas.microsoft.com/office/drawing/2014/main" id="{01C296AE-6C19-4A0B-935C-5BEF7C6CBB57}"/>
                    </a:ext>
                  </a:extLst>
                </p:cNvPr>
                <p:cNvSpPr/>
                <p:nvPr/>
              </p:nvSpPr>
              <p:spPr>
                <a:xfrm rot="7822729">
                  <a:off x="4911053" y="314612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3" name="Arrow: Chevron 312">
                  <a:extLst>
                    <a:ext uri="{FF2B5EF4-FFF2-40B4-BE49-F238E27FC236}">
                      <a16:creationId xmlns:a16="http://schemas.microsoft.com/office/drawing/2014/main" id="{8451DEC5-7696-4190-BA6B-A0EDBA4263DA}"/>
                    </a:ext>
                  </a:extLst>
                </p:cNvPr>
                <p:cNvSpPr/>
                <p:nvPr/>
              </p:nvSpPr>
              <p:spPr>
                <a:xfrm rot="7822729">
                  <a:off x="4721246" y="324270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4" name="Arrow: Chevron 313">
                  <a:extLst>
                    <a:ext uri="{FF2B5EF4-FFF2-40B4-BE49-F238E27FC236}">
                      <a16:creationId xmlns:a16="http://schemas.microsoft.com/office/drawing/2014/main" id="{4607B566-7355-4096-B659-7071B4AF3D2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sp>
            <p:nvSpPr>
              <p:cNvPr id="302" name="Oval 301">
                <a:extLst>
                  <a:ext uri="{FF2B5EF4-FFF2-40B4-BE49-F238E27FC236}">
                    <a16:creationId xmlns:a16="http://schemas.microsoft.com/office/drawing/2014/main" id="{21009F5C-F462-426B-AB21-5AF2C83C6F3B}"/>
                  </a:ext>
                </a:extLst>
              </p:cNvPr>
              <p:cNvSpPr/>
              <p:nvPr/>
            </p:nvSpPr>
            <p:spPr>
              <a:xfrm>
                <a:off x="6876740" y="226339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C7C95DF4-5038-4680-9089-0122A318C37D}"/>
                  </a:ext>
                </a:extLst>
              </p:cNvPr>
              <p:cNvSpPr/>
              <p:nvPr/>
            </p:nvSpPr>
            <p:spPr>
              <a:xfrm>
                <a:off x="5445170" y="297695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304" name="Oval 303">
                <a:extLst>
                  <a:ext uri="{FF2B5EF4-FFF2-40B4-BE49-F238E27FC236}">
                    <a16:creationId xmlns:a16="http://schemas.microsoft.com/office/drawing/2014/main" id="{37A59B77-7E48-4B59-B6D3-598FFEEDB76D}"/>
                  </a:ext>
                </a:extLst>
              </p:cNvPr>
              <p:cNvSpPr/>
              <p:nvPr/>
            </p:nvSpPr>
            <p:spPr>
              <a:xfrm>
                <a:off x="5276265" y="2883245"/>
                <a:ext cx="36000" cy="360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06" name="Straight Connector 305">
                <a:extLst>
                  <a:ext uri="{FF2B5EF4-FFF2-40B4-BE49-F238E27FC236}">
                    <a16:creationId xmlns:a16="http://schemas.microsoft.com/office/drawing/2014/main" id="{3DBDD0AA-C708-474E-AB26-7C7A061FAA8D}"/>
                  </a:ext>
                </a:extLst>
              </p:cNvPr>
              <p:cNvCxnSpPr>
                <a:cxnSpLocks/>
              </p:cNvCxnSpPr>
              <p:nvPr/>
            </p:nvCxnSpPr>
            <p:spPr>
              <a:xfrm>
                <a:off x="5324647" y="2896701"/>
                <a:ext cx="118839" cy="70973"/>
              </a:xfrm>
              <a:prstGeom prst="line">
                <a:avLst/>
              </a:prstGeom>
              <a:ln w="6350">
                <a:solidFill>
                  <a:srgbClr val="999999"/>
                </a:solidFill>
              </a:ln>
            </p:spPr>
            <p:style>
              <a:lnRef idx="2">
                <a:schemeClr val="accent1"/>
              </a:lnRef>
              <a:fillRef idx="0">
                <a:schemeClr val="accent1"/>
              </a:fillRef>
              <a:effectRef idx="1">
                <a:schemeClr val="accent1"/>
              </a:effectRef>
              <a:fontRef idx="minor">
                <a:schemeClr val="tx1"/>
              </a:fontRef>
            </p:style>
          </p:cxnSp>
        </p:grpSp>
        <p:sp>
          <p:nvSpPr>
            <p:cNvPr id="323" name="Rectangle 322">
              <a:extLst>
                <a:ext uri="{FF2B5EF4-FFF2-40B4-BE49-F238E27FC236}">
                  <a16:creationId xmlns:a16="http://schemas.microsoft.com/office/drawing/2014/main" id="{566BCA7B-9959-42FD-8481-418F0FA8207C}"/>
                </a:ext>
              </a:extLst>
            </p:cNvPr>
            <p:cNvSpPr/>
            <p:nvPr/>
          </p:nvSpPr>
          <p:spPr>
            <a:xfrm rot="10800000">
              <a:off x="-592195" y="4853879"/>
              <a:ext cx="142884" cy="78966"/>
            </a:xfrm>
            <a:prstGeom prst="rect">
              <a:avLst/>
            </a:prstGeom>
            <a:solidFill>
              <a:schemeClr val="tx1">
                <a:lumMod val="65000"/>
                <a:lumOff val="35000"/>
              </a:schemeClr>
            </a:solidFill>
            <a:ln>
              <a:noFill/>
            </a:ln>
            <a:scene3d>
              <a:camera prst="orthographicFront">
                <a:rot lat="600000" lon="600000" rev="0"/>
              </a:camera>
              <a:lightRig rig="threePt" dir="t"/>
            </a:scene3d>
            <a:sp3d>
              <a:bevelT w="25400" h="254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CA5AC56A-A73E-45F0-BC47-7F6F6980B457}"/>
                </a:ext>
              </a:extLst>
            </p:cNvPr>
            <p:cNvSpPr/>
            <p:nvPr/>
          </p:nvSpPr>
          <p:spPr>
            <a:xfrm rot="10800000">
              <a:off x="-608890" y="4895835"/>
              <a:ext cx="208988" cy="45719"/>
            </a:xfrm>
            <a:prstGeom prst="rect">
              <a:avLst/>
            </a:prstGeom>
            <a:solidFill>
              <a:schemeClr val="tx1">
                <a:lumMod val="65000"/>
                <a:lumOff val="35000"/>
              </a:schemeClr>
            </a:solidFill>
            <a:ln>
              <a:noFill/>
            </a:ln>
            <a:scene3d>
              <a:camera prst="orthographicFront">
                <a:rot lat="600000" lon="600000" rev="0"/>
              </a:camera>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5" name="Partial Circle 324">
              <a:extLst>
                <a:ext uri="{FF2B5EF4-FFF2-40B4-BE49-F238E27FC236}">
                  <a16:creationId xmlns:a16="http://schemas.microsoft.com/office/drawing/2014/main" id="{A4C0DB60-4E18-4BDB-A01E-C498BFB9DFC9}"/>
                </a:ext>
              </a:extLst>
            </p:cNvPr>
            <p:cNvSpPr/>
            <p:nvPr/>
          </p:nvSpPr>
          <p:spPr>
            <a:xfrm rot="10800000">
              <a:off x="-555179" y="4796359"/>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6" name="Partial Circle 325">
              <a:extLst>
                <a:ext uri="{FF2B5EF4-FFF2-40B4-BE49-F238E27FC236}">
                  <a16:creationId xmlns:a16="http://schemas.microsoft.com/office/drawing/2014/main" id="{4E44C8EC-E88E-4DDE-A471-68EBF6607FFC}"/>
                </a:ext>
              </a:extLst>
            </p:cNvPr>
            <p:cNvSpPr/>
            <p:nvPr/>
          </p:nvSpPr>
          <p:spPr>
            <a:xfrm rot="10800000" flipH="1">
              <a:off x="-608394" y="4792121"/>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8" name="Cylinder 327">
              <a:extLst>
                <a:ext uri="{FF2B5EF4-FFF2-40B4-BE49-F238E27FC236}">
                  <a16:creationId xmlns:a16="http://schemas.microsoft.com/office/drawing/2014/main" id="{1C31BF6F-7CC4-48B8-9A36-6DCEEACD0C1E}"/>
                </a:ext>
              </a:extLst>
            </p:cNvPr>
            <p:cNvSpPr/>
            <p:nvPr/>
          </p:nvSpPr>
          <p:spPr>
            <a:xfrm rot="8360126">
              <a:off x="-822068" y="4337631"/>
              <a:ext cx="125186"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9" name="Cylinder 328">
              <a:extLst>
                <a:ext uri="{FF2B5EF4-FFF2-40B4-BE49-F238E27FC236}">
                  <a16:creationId xmlns:a16="http://schemas.microsoft.com/office/drawing/2014/main" id="{F6B196BE-0369-459D-B753-8EFCF9DB217B}"/>
                </a:ext>
              </a:extLst>
            </p:cNvPr>
            <p:cNvSpPr/>
            <p:nvPr/>
          </p:nvSpPr>
          <p:spPr>
            <a:xfrm rot="1743184">
              <a:off x="-1039672" y="4385993"/>
              <a:ext cx="125186" cy="51234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0" name="Cylinder 329">
              <a:extLst>
                <a:ext uri="{FF2B5EF4-FFF2-40B4-BE49-F238E27FC236}">
                  <a16:creationId xmlns:a16="http://schemas.microsoft.com/office/drawing/2014/main" id="{1E59349D-9F46-4878-80EF-9058FEA605D3}"/>
                </a:ext>
              </a:extLst>
            </p:cNvPr>
            <p:cNvSpPr/>
            <p:nvPr/>
          </p:nvSpPr>
          <p:spPr>
            <a:xfrm rot="3596905">
              <a:off x="-1128209" y="4674583"/>
              <a:ext cx="162530" cy="34233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1" name="Parallelogram 330">
              <a:extLst>
                <a:ext uri="{FF2B5EF4-FFF2-40B4-BE49-F238E27FC236}">
                  <a16:creationId xmlns:a16="http://schemas.microsoft.com/office/drawing/2014/main" id="{A9649F15-76BB-40A5-B73E-073C5C9F791F}"/>
                </a:ext>
              </a:extLst>
            </p:cNvPr>
            <p:cNvSpPr/>
            <p:nvPr/>
          </p:nvSpPr>
          <p:spPr>
            <a:xfrm>
              <a:off x="-1215967" y="4829014"/>
              <a:ext cx="322498" cy="134832"/>
            </a:xfrm>
            <a:prstGeom prst="parallelogram">
              <a:avLst>
                <a:gd name="adj" fmla="val 48211"/>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2" name="Parallelogram 331">
              <a:extLst>
                <a:ext uri="{FF2B5EF4-FFF2-40B4-BE49-F238E27FC236}">
                  <a16:creationId xmlns:a16="http://schemas.microsoft.com/office/drawing/2014/main" id="{F2082264-1D55-4CBF-AD43-BF3CB60F1328}"/>
                </a:ext>
              </a:extLst>
            </p:cNvPr>
            <p:cNvSpPr/>
            <p:nvPr/>
          </p:nvSpPr>
          <p:spPr>
            <a:xfrm>
              <a:off x="-1215967" y="4896504"/>
              <a:ext cx="183706" cy="67342"/>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3" name="Cylinder 332">
              <a:extLst>
                <a:ext uri="{FF2B5EF4-FFF2-40B4-BE49-F238E27FC236}">
                  <a16:creationId xmlns:a16="http://schemas.microsoft.com/office/drawing/2014/main" id="{B38EB687-7B8D-4915-9EF0-101011D17A62}"/>
                </a:ext>
              </a:extLst>
            </p:cNvPr>
            <p:cNvSpPr/>
            <p:nvPr/>
          </p:nvSpPr>
          <p:spPr>
            <a:xfrm>
              <a:off x="-1227549" y="5069416"/>
              <a:ext cx="288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4" name="Cylinder 333">
              <a:extLst>
                <a:ext uri="{FF2B5EF4-FFF2-40B4-BE49-F238E27FC236}">
                  <a16:creationId xmlns:a16="http://schemas.microsoft.com/office/drawing/2014/main" id="{92E64086-A7F1-4370-BC1D-DACC2B20FFDA}"/>
                </a:ext>
              </a:extLst>
            </p:cNvPr>
            <p:cNvSpPr/>
            <p:nvPr/>
          </p:nvSpPr>
          <p:spPr>
            <a:xfrm rot="8360126">
              <a:off x="-670011" y="4498410"/>
              <a:ext cx="98663"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5" name="Chord 334">
              <a:extLst>
                <a:ext uri="{FF2B5EF4-FFF2-40B4-BE49-F238E27FC236}">
                  <a16:creationId xmlns:a16="http://schemas.microsoft.com/office/drawing/2014/main" id="{86095213-DE2E-4091-BEC0-464EBD1E2E13}"/>
                </a:ext>
              </a:extLst>
            </p:cNvPr>
            <p:cNvSpPr/>
            <p:nvPr/>
          </p:nvSpPr>
          <p:spPr>
            <a:xfrm>
              <a:off x="-608514" y="4717378"/>
              <a:ext cx="159203" cy="112654"/>
            </a:xfrm>
            <a:prstGeom prst="chord">
              <a:avLst>
                <a:gd name="adj1" fmla="val 8413946"/>
                <a:gd name="adj2" fmla="val 24959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6" name="Cylinder 335">
              <a:extLst>
                <a:ext uri="{FF2B5EF4-FFF2-40B4-BE49-F238E27FC236}">
                  <a16:creationId xmlns:a16="http://schemas.microsoft.com/office/drawing/2014/main" id="{69BE9CFF-05F2-470A-BB76-2FC5D7D7E3D8}"/>
                </a:ext>
              </a:extLst>
            </p:cNvPr>
            <p:cNvSpPr/>
            <p:nvPr/>
          </p:nvSpPr>
          <p:spPr>
            <a:xfrm>
              <a:off x="-577403" y="4770898"/>
              <a:ext cx="109748" cy="112654"/>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46" name="Straight Connector 345">
              <a:extLst>
                <a:ext uri="{FF2B5EF4-FFF2-40B4-BE49-F238E27FC236}">
                  <a16:creationId xmlns:a16="http://schemas.microsoft.com/office/drawing/2014/main" id="{C7716403-C6B7-427A-9CD1-67659F8EAAF9}"/>
                </a:ext>
              </a:extLst>
            </p:cNvPr>
            <p:cNvCxnSpPr>
              <a:cxnSpLocks/>
            </p:cNvCxnSpPr>
            <p:nvPr/>
          </p:nvCxnSpPr>
          <p:spPr>
            <a:xfrm flipH="1">
              <a:off x="-1112544" y="4484497"/>
              <a:ext cx="163728" cy="291448"/>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7" name="Parallelogram 346">
              <a:extLst>
                <a:ext uri="{FF2B5EF4-FFF2-40B4-BE49-F238E27FC236}">
                  <a16:creationId xmlns:a16="http://schemas.microsoft.com/office/drawing/2014/main" id="{D88813D5-5E05-4763-920B-8A83B17BB541}"/>
                </a:ext>
              </a:extLst>
            </p:cNvPr>
            <p:cNvSpPr/>
            <p:nvPr/>
          </p:nvSpPr>
          <p:spPr>
            <a:xfrm rot="2906364">
              <a:off x="-699031" y="4656677"/>
              <a:ext cx="214408" cy="85976"/>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Oval 347">
              <a:extLst>
                <a:ext uri="{FF2B5EF4-FFF2-40B4-BE49-F238E27FC236}">
                  <a16:creationId xmlns:a16="http://schemas.microsoft.com/office/drawing/2014/main" id="{507A4BB3-86E6-43F9-ADAD-AD4B322FE52A}"/>
                </a:ext>
              </a:extLst>
            </p:cNvPr>
            <p:cNvSpPr/>
            <p:nvPr/>
          </p:nvSpPr>
          <p:spPr>
            <a:xfrm rot="20974978">
              <a:off x="-578280" y="4758063"/>
              <a:ext cx="117429" cy="71839"/>
            </a:xfrm>
            <a:prstGeom prst="ellipse">
              <a:avLst/>
            </a:prstGeom>
            <a:gradFill flip="none" rotWithShape="1">
              <a:gsLst>
                <a:gs pos="52000">
                  <a:srgbClr val="D75717"/>
                </a:gs>
                <a:gs pos="18000">
                  <a:schemeClr val="accent2">
                    <a:lumMod val="75000"/>
                  </a:schemeClr>
                </a:gs>
              </a:gsLst>
              <a:lin ang="2700000" scaled="1"/>
              <a:tileRect/>
            </a:gradFill>
            <a:ln w="31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Oval 351">
              <a:extLst>
                <a:ext uri="{FF2B5EF4-FFF2-40B4-BE49-F238E27FC236}">
                  <a16:creationId xmlns:a16="http://schemas.microsoft.com/office/drawing/2014/main" id="{A3656600-A3C2-4829-BFCC-8B035B6D2074}"/>
                </a:ext>
              </a:extLst>
            </p:cNvPr>
            <p:cNvSpPr/>
            <p:nvPr/>
          </p:nvSpPr>
          <p:spPr>
            <a:xfrm rot="18397400">
              <a:off x="-988944" y="4423154"/>
              <a:ext cx="196871" cy="126136"/>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3" name="Oval 352">
              <a:extLst>
                <a:ext uri="{FF2B5EF4-FFF2-40B4-BE49-F238E27FC236}">
                  <a16:creationId xmlns:a16="http://schemas.microsoft.com/office/drawing/2014/main" id="{F891FE0D-FA72-49A7-BC55-3CE9734C1594}"/>
                </a:ext>
              </a:extLst>
            </p:cNvPr>
            <p:cNvSpPr/>
            <p:nvPr/>
          </p:nvSpPr>
          <p:spPr>
            <a:xfrm rot="1972884">
              <a:off x="-876797" y="4388664"/>
              <a:ext cx="70916" cy="85360"/>
            </a:xfrm>
            <a:prstGeom prst="ellipse">
              <a:avLst/>
            </a:prstGeom>
            <a:pattFill prst="wdDnDiag">
              <a:fgClr>
                <a:schemeClr val="bg1">
                  <a:lumMod val="85000"/>
                </a:schemeClr>
              </a:fgClr>
              <a:bgClr>
                <a:schemeClr val="bg1"/>
              </a:bgClr>
            </a:patt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2" name="Oval 371">
              <a:extLst>
                <a:ext uri="{FF2B5EF4-FFF2-40B4-BE49-F238E27FC236}">
                  <a16:creationId xmlns:a16="http://schemas.microsoft.com/office/drawing/2014/main" id="{C0129CCC-408A-4E5D-984B-0DCFBF3FE2EA}"/>
                </a:ext>
              </a:extLst>
            </p:cNvPr>
            <p:cNvSpPr/>
            <p:nvPr/>
          </p:nvSpPr>
          <p:spPr>
            <a:xfrm rot="18397400">
              <a:off x="-1086539" y="4726246"/>
              <a:ext cx="196871" cy="175120"/>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522B9B1C-3D67-4254-9B65-268B442B4693}"/>
                </a:ext>
              </a:extLst>
            </p:cNvPr>
            <p:cNvSpPr/>
            <p:nvPr/>
          </p:nvSpPr>
          <p:spPr>
            <a:xfrm rot="16200000">
              <a:off x="-1183678" y="4835650"/>
              <a:ext cx="196871" cy="261448"/>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6" name="Straight Connector 375">
              <a:extLst>
                <a:ext uri="{FF2B5EF4-FFF2-40B4-BE49-F238E27FC236}">
                  <a16:creationId xmlns:a16="http://schemas.microsoft.com/office/drawing/2014/main" id="{98304A94-C835-48F8-AB19-EB0F9300B389}"/>
                </a:ext>
              </a:extLst>
            </p:cNvPr>
            <p:cNvCxnSpPr>
              <a:cxnSpLocks/>
            </p:cNvCxnSpPr>
            <p:nvPr/>
          </p:nvCxnSpPr>
          <p:spPr>
            <a:xfrm>
              <a:off x="-1202350" y="4893690"/>
              <a:ext cx="0" cy="180000"/>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7" name="Oval 376">
              <a:extLst>
                <a:ext uri="{FF2B5EF4-FFF2-40B4-BE49-F238E27FC236}">
                  <a16:creationId xmlns:a16="http://schemas.microsoft.com/office/drawing/2014/main" id="{5C553FD1-2125-4BD9-8B27-BE1E4F4A9B68}"/>
                </a:ext>
              </a:extLst>
            </p:cNvPr>
            <p:cNvSpPr/>
            <p:nvPr/>
          </p:nvSpPr>
          <p:spPr>
            <a:xfrm>
              <a:off x="-1227550" y="5058424"/>
              <a:ext cx="288000" cy="55471"/>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8" name="Straight Connector 377">
              <a:extLst>
                <a:ext uri="{FF2B5EF4-FFF2-40B4-BE49-F238E27FC236}">
                  <a16:creationId xmlns:a16="http://schemas.microsoft.com/office/drawing/2014/main" id="{1BA85C83-0C36-44FF-8035-11945722E054}"/>
                </a:ext>
              </a:extLst>
            </p:cNvPr>
            <p:cNvCxnSpPr>
              <a:cxnSpLocks/>
            </p:cNvCxnSpPr>
            <p:nvPr/>
          </p:nvCxnSpPr>
          <p:spPr>
            <a:xfrm flipH="1">
              <a:off x="-1022860" y="4756526"/>
              <a:ext cx="57780" cy="102423"/>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5513924E-73BE-474D-AF04-E3B942B6167F}"/>
                </a:ext>
              </a:extLst>
            </p:cNvPr>
            <p:cNvCxnSpPr>
              <a:cxnSpLocks/>
            </p:cNvCxnSpPr>
            <p:nvPr/>
          </p:nvCxnSpPr>
          <p:spPr>
            <a:xfrm flipH="1">
              <a:off x="-732879" y="4643278"/>
              <a:ext cx="1259114" cy="6223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1CBDF131-E92B-67BF-DA38-F5F840B591A3}"/>
              </a:ext>
            </a:extLst>
          </p:cNvPr>
          <p:cNvSpPr/>
          <p:nvPr/>
        </p:nvSpPr>
        <p:spPr>
          <a:xfrm>
            <a:off x="6478190" y="3081004"/>
            <a:ext cx="548318"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A3591F7-BB23-C312-6E6A-0E0F44080454}"/>
              </a:ext>
            </a:extLst>
          </p:cNvPr>
          <p:cNvSpPr/>
          <p:nvPr/>
        </p:nvSpPr>
        <p:spPr>
          <a:xfrm>
            <a:off x="5966273" y="3034450"/>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3E9FC28-1F8A-5693-E113-75A38D946156}"/>
              </a:ext>
            </a:extLst>
          </p:cNvPr>
          <p:cNvSpPr/>
          <p:nvPr/>
        </p:nvSpPr>
        <p:spPr>
          <a:xfrm>
            <a:off x="6263901" y="2703135"/>
            <a:ext cx="541598"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2BD98A0-6926-F7BB-6645-1A77F061DCF2}"/>
              </a:ext>
            </a:extLst>
          </p:cNvPr>
          <p:cNvSpPr/>
          <p:nvPr/>
        </p:nvSpPr>
        <p:spPr>
          <a:xfrm>
            <a:off x="6145655" y="3049980"/>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3FFF7712-264F-D631-F991-2BE48EA83D25}"/>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9989C638-C400-8AE2-7DA4-9274247D215D}"/>
              </a:ext>
            </a:extLst>
          </p:cNvPr>
          <p:cNvGrpSpPr/>
          <p:nvPr/>
        </p:nvGrpSpPr>
        <p:grpSpPr>
          <a:xfrm>
            <a:off x="6220064" y="3108277"/>
            <a:ext cx="143228" cy="263234"/>
            <a:chOff x="8633226" y="465774"/>
            <a:chExt cx="143228" cy="263234"/>
          </a:xfrm>
          <a:scene3d>
            <a:camera prst="orthographicFront">
              <a:rot lat="1200000" lon="3600000" rev="0"/>
            </a:camera>
            <a:lightRig rig="threePt" dir="t"/>
          </a:scene3d>
        </p:grpSpPr>
        <p:grpSp>
          <p:nvGrpSpPr>
            <p:cNvPr id="79" name="Group 78">
              <a:extLst>
                <a:ext uri="{FF2B5EF4-FFF2-40B4-BE49-F238E27FC236}">
                  <a16:creationId xmlns:a16="http://schemas.microsoft.com/office/drawing/2014/main" id="{DC5E4E1D-A79D-75BA-D933-EA324478A846}"/>
                </a:ext>
              </a:extLst>
            </p:cNvPr>
            <p:cNvGrpSpPr/>
            <p:nvPr/>
          </p:nvGrpSpPr>
          <p:grpSpPr>
            <a:xfrm>
              <a:off x="8633226" y="465774"/>
              <a:ext cx="143228" cy="263234"/>
              <a:chOff x="8633226" y="465774"/>
              <a:chExt cx="143228" cy="263234"/>
            </a:xfrm>
          </p:grpSpPr>
          <p:sp>
            <p:nvSpPr>
              <p:cNvPr id="49" name="Oval 48">
                <a:extLst>
                  <a:ext uri="{FF2B5EF4-FFF2-40B4-BE49-F238E27FC236}">
                    <a16:creationId xmlns:a16="http://schemas.microsoft.com/office/drawing/2014/main" id="{48C03AC4-6788-020D-96CA-D2ADBFBFF2C7}"/>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C6A35648-8790-8562-223D-DE25559255C1}"/>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0F7E5584-94A9-8A29-AC18-40101445E8CC}"/>
                  </a:ext>
                </a:extLst>
              </p:cNvPr>
              <p:cNvGrpSpPr/>
              <p:nvPr/>
            </p:nvGrpSpPr>
            <p:grpSpPr>
              <a:xfrm>
                <a:off x="8633226" y="602580"/>
                <a:ext cx="141129" cy="126428"/>
                <a:chOff x="8633226" y="602580"/>
                <a:chExt cx="141129" cy="126428"/>
              </a:xfrm>
              <a:solidFill>
                <a:schemeClr val="bg1">
                  <a:lumMod val="95000"/>
                </a:schemeClr>
              </a:solidFill>
            </p:grpSpPr>
            <p:sp>
              <p:nvSpPr>
                <p:cNvPr id="56" name="Oval 55">
                  <a:extLst>
                    <a:ext uri="{FF2B5EF4-FFF2-40B4-BE49-F238E27FC236}">
                      <a16:creationId xmlns:a16="http://schemas.microsoft.com/office/drawing/2014/main" id="{4C8379B1-B986-FAC3-3E68-790061059C49}"/>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39A8767-C894-D584-F394-DA302CB1F0C8}"/>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40099233-BC1E-9EFE-F040-1A4E21887B8E}"/>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F4B5F68-BF8A-21ED-1477-BBDADDB72D7D}"/>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B7ECAFB4-FBB8-A6D6-53D8-8F311AA63620}"/>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C2BCE51A-7B6F-047B-142E-973AC518D341}"/>
                  </a:ext>
                </a:extLst>
              </p:cNvPr>
              <p:cNvGrpSpPr/>
              <p:nvPr/>
            </p:nvGrpSpPr>
            <p:grpSpPr>
              <a:xfrm flipH="1">
                <a:off x="8635325" y="599671"/>
                <a:ext cx="141129" cy="126428"/>
                <a:chOff x="8633226" y="602580"/>
                <a:chExt cx="141129" cy="126428"/>
              </a:xfrm>
              <a:solidFill>
                <a:schemeClr val="bg1">
                  <a:lumMod val="95000"/>
                </a:schemeClr>
              </a:solidFill>
            </p:grpSpPr>
            <p:sp>
              <p:nvSpPr>
                <p:cNvPr id="70" name="Oval 69">
                  <a:extLst>
                    <a:ext uri="{FF2B5EF4-FFF2-40B4-BE49-F238E27FC236}">
                      <a16:creationId xmlns:a16="http://schemas.microsoft.com/office/drawing/2014/main" id="{D6242F89-218A-D300-E2E8-460227D0466F}"/>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9018989-29A1-8C79-8E3F-B9980E20AAA0}"/>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0441B1A0-B38D-ECAB-FA26-3F356CA30D1B}"/>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B15DACF3-380A-3032-C9B9-159F17A29166}"/>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8D8805FF-3407-4449-EC41-C46E7F6FC006}"/>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1" name="Oval 50">
              <a:extLst>
                <a:ext uri="{FF2B5EF4-FFF2-40B4-BE49-F238E27FC236}">
                  <a16:creationId xmlns:a16="http://schemas.microsoft.com/office/drawing/2014/main" id="{665D77B5-D7AE-0C31-735D-69680F185CE0}"/>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FF60844-3678-1959-9488-264128026B25}"/>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4FF8AA5D-47DA-55F8-7B03-49B7C465F304}"/>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90" name="Group 89">
              <a:extLst>
                <a:ext uri="{FF2B5EF4-FFF2-40B4-BE49-F238E27FC236}">
                  <a16:creationId xmlns:a16="http://schemas.microsoft.com/office/drawing/2014/main" id="{B929713F-BFCE-B389-D7C1-8ECC42DBC017}"/>
                </a:ext>
              </a:extLst>
            </p:cNvPr>
            <p:cNvGrpSpPr/>
            <p:nvPr/>
          </p:nvGrpSpPr>
          <p:grpSpPr>
            <a:xfrm>
              <a:off x="8633226" y="465774"/>
              <a:ext cx="143228" cy="263234"/>
              <a:chOff x="8633226" y="465774"/>
              <a:chExt cx="143228" cy="263234"/>
            </a:xfrm>
          </p:grpSpPr>
          <p:sp>
            <p:nvSpPr>
              <p:cNvPr id="95" name="Oval 94">
                <a:extLst>
                  <a:ext uri="{FF2B5EF4-FFF2-40B4-BE49-F238E27FC236}">
                    <a16:creationId xmlns:a16="http://schemas.microsoft.com/office/drawing/2014/main" id="{C95EFF4B-638C-7F11-DE2B-F3C9DD3FE07B}"/>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E719A244-08DB-1B4F-F219-363005B67DFB}"/>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E1AD4BFB-01ED-B2FE-F8DD-3FBCCA9EF843}"/>
                  </a:ext>
                </a:extLst>
              </p:cNvPr>
              <p:cNvGrpSpPr/>
              <p:nvPr/>
            </p:nvGrpSpPr>
            <p:grpSpPr>
              <a:xfrm>
                <a:off x="8633226" y="602580"/>
                <a:ext cx="141129" cy="126428"/>
                <a:chOff x="8633226" y="602580"/>
                <a:chExt cx="141129" cy="126428"/>
              </a:xfrm>
              <a:solidFill>
                <a:schemeClr val="bg1">
                  <a:lumMod val="95000"/>
                </a:schemeClr>
              </a:solidFill>
            </p:grpSpPr>
            <p:sp>
              <p:nvSpPr>
                <p:cNvPr id="108" name="Oval 107">
                  <a:extLst>
                    <a:ext uri="{FF2B5EF4-FFF2-40B4-BE49-F238E27FC236}">
                      <a16:creationId xmlns:a16="http://schemas.microsoft.com/office/drawing/2014/main" id="{CFB6AD70-5B0C-7F76-B50D-E6F5836E8627}"/>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8E2A735-06A1-D5F2-C695-004AE99987B3}"/>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1F536202-8206-61ED-40CB-DC1F98948BBC}"/>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A48F315F-8A62-B968-A003-46B3126EEDD8}"/>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6446F1B1-3691-8939-D0AD-19557566BE22}"/>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E50ABA9D-0251-D005-90BA-76424AA73276}"/>
                  </a:ext>
                </a:extLst>
              </p:cNvPr>
              <p:cNvGrpSpPr/>
              <p:nvPr/>
            </p:nvGrpSpPr>
            <p:grpSpPr>
              <a:xfrm flipH="1">
                <a:off x="8635325" y="599671"/>
                <a:ext cx="141129" cy="126428"/>
                <a:chOff x="8633226" y="602580"/>
                <a:chExt cx="141129" cy="126428"/>
              </a:xfrm>
              <a:solidFill>
                <a:schemeClr val="bg1">
                  <a:lumMod val="95000"/>
                </a:schemeClr>
              </a:solidFill>
            </p:grpSpPr>
            <p:sp>
              <p:nvSpPr>
                <p:cNvPr id="99" name="Oval 98">
                  <a:extLst>
                    <a:ext uri="{FF2B5EF4-FFF2-40B4-BE49-F238E27FC236}">
                      <a16:creationId xmlns:a16="http://schemas.microsoft.com/office/drawing/2014/main" id="{112D46E8-7FFB-3577-C4D3-FD5A201A32B2}"/>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70516F48-5C8B-797E-F8DE-289DEFD4B215}"/>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051D1AB9-F0CD-4469-1FD1-3985C6ECA63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6C10E1CB-EC36-8464-8EF4-93CC87D9C2FE}"/>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2CFFB2DC-5D53-1FA5-B483-1636AD471579}"/>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3" name="Oval 92">
              <a:extLst>
                <a:ext uri="{FF2B5EF4-FFF2-40B4-BE49-F238E27FC236}">
                  <a16:creationId xmlns:a16="http://schemas.microsoft.com/office/drawing/2014/main" id="{F438C497-66E9-53FA-64ED-18C80AFC0D44}"/>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473F256C-775A-65E3-221D-F340AAB6CF78}"/>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2" name="Straight Connector 111">
            <a:extLst>
              <a:ext uri="{FF2B5EF4-FFF2-40B4-BE49-F238E27FC236}">
                <a16:creationId xmlns:a16="http://schemas.microsoft.com/office/drawing/2014/main" id="{EC30FDA6-C515-4783-9625-69E23450B3BA}"/>
              </a:ext>
            </a:extLst>
          </p:cNvPr>
          <p:cNvCxnSpPr>
            <a:cxnSpLocks/>
          </p:cNvCxnSpPr>
          <p:nvPr/>
        </p:nvCxnSpPr>
        <p:spPr>
          <a:xfrm>
            <a:off x="7617498" y="3999156"/>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58323F6-08A7-434A-A154-AF792E2493DD}"/>
              </a:ext>
            </a:extLst>
          </p:cNvPr>
          <p:cNvCxnSpPr>
            <a:cxnSpLocks/>
          </p:cNvCxnSpPr>
          <p:nvPr/>
        </p:nvCxnSpPr>
        <p:spPr>
          <a:xfrm>
            <a:off x="6948514" y="374492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4C78D8-6690-4146-A8B2-59E0160DB8DE}"/>
              </a:ext>
            </a:extLst>
          </p:cNvPr>
          <p:cNvCxnSpPr>
            <a:cxnSpLocks/>
          </p:cNvCxnSpPr>
          <p:nvPr/>
        </p:nvCxnSpPr>
        <p:spPr>
          <a:xfrm>
            <a:off x="7932233" y="3987906"/>
            <a:ext cx="0" cy="180000"/>
          </a:xfrm>
          <a:prstGeom prst="line">
            <a:avLst/>
          </a:prstGeom>
          <a:ln w="38100">
            <a:solidFill>
              <a:srgbClr val="74A8A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C5DCE559-1179-42A0-BE1B-10B83D785F5D}"/>
              </a:ext>
            </a:extLst>
          </p:cNvPr>
          <p:cNvSpPr/>
          <p:nvPr/>
        </p:nvSpPr>
        <p:spPr>
          <a:xfrm>
            <a:off x="7114368" y="3415495"/>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5E35D543-9797-42C5-B67E-CD208163296A}"/>
              </a:ext>
            </a:extLst>
          </p:cNvPr>
          <p:cNvGrpSpPr/>
          <p:nvPr/>
        </p:nvGrpSpPr>
        <p:grpSpPr>
          <a:xfrm>
            <a:off x="5953095" y="3540538"/>
            <a:ext cx="1678588" cy="1405761"/>
            <a:chOff x="3691326" y="2023890"/>
            <a:chExt cx="1678588" cy="1405761"/>
          </a:xfrm>
        </p:grpSpPr>
        <p:cxnSp>
          <p:nvCxnSpPr>
            <p:cNvPr id="73" name="Straight Connector 72">
              <a:extLst>
                <a:ext uri="{FF2B5EF4-FFF2-40B4-BE49-F238E27FC236}">
                  <a16:creationId xmlns:a16="http://schemas.microsoft.com/office/drawing/2014/main" id="{151D91D4-203F-40A1-A73B-79FA64727834}"/>
                </a:ext>
              </a:extLst>
            </p:cNvPr>
            <p:cNvCxnSpPr>
              <a:cxnSpLocks/>
            </p:cNvCxnSpPr>
            <p:nvPr/>
          </p:nvCxnSpPr>
          <p:spPr>
            <a:xfrm>
              <a:off x="4326627" y="230726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05F71B1-9607-4472-B79B-4B81C425DBBC}"/>
                </a:ext>
              </a:extLst>
            </p:cNvPr>
            <p:cNvCxnSpPr>
              <a:cxnSpLocks/>
            </p:cNvCxnSpPr>
            <p:nvPr/>
          </p:nvCxnSpPr>
          <p:spPr>
            <a:xfrm flipV="1">
              <a:off x="3758718" y="2307540"/>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C5D7FD5-7AC1-477E-9E13-2535F1D4ECFF}"/>
                </a:ext>
              </a:extLst>
            </p:cNvPr>
            <p:cNvCxnSpPr>
              <a:cxnSpLocks/>
            </p:cNvCxnSpPr>
            <p:nvPr/>
          </p:nvCxnSpPr>
          <p:spPr>
            <a:xfrm flipV="1">
              <a:off x="4573385" y="2783582"/>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D59CEB2-7586-42F9-97F3-22F42B3FACC4}"/>
                </a:ext>
              </a:extLst>
            </p:cNvPr>
            <p:cNvCxnSpPr>
              <a:cxnSpLocks/>
            </p:cNvCxnSpPr>
            <p:nvPr/>
          </p:nvCxnSpPr>
          <p:spPr>
            <a:xfrm flipH="1">
              <a:off x="3758718" y="2692825"/>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7EAE67A-531E-4AB4-8674-89B546800A33}"/>
                </a:ext>
              </a:extLst>
            </p:cNvPr>
            <p:cNvCxnSpPr>
              <a:cxnSpLocks/>
            </p:cNvCxnSpPr>
            <p:nvPr/>
          </p:nvCxnSpPr>
          <p:spPr>
            <a:xfrm>
              <a:off x="3817756" y="2643720"/>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2B7FE67-0704-48BA-BB55-1217DB30F115}"/>
                </a:ext>
              </a:extLst>
            </p:cNvPr>
            <p:cNvSpPr/>
            <p:nvPr/>
          </p:nvSpPr>
          <p:spPr>
            <a:xfrm>
              <a:off x="3691326" y="2470337"/>
              <a:ext cx="864000"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E99095EA-7B83-47BF-8DD5-634237235A92}"/>
                </a:ext>
              </a:extLst>
            </p:cNvPr>
            <p:cNvSpPr/>
            <p:nvPr/>
          </p:nvSpPr>
          <p:spPr>
            <a:xfrm>
              <a:off x="4557306" y="214668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BF39F38-BE64-4449-A313-57314C3D62A2}"/>
                </a:ext>
              </a:extLst>
            </p:cNvPr>
            <p:cNvSpPr/>
            <p:nvPr/>
          </p:nvSpPr>
          <p:spPr>
            <a:xfrm>
              <a:off x="4020592" y="2278973"/>
              <a:ext cx="843393" cy="843393"/>
            </a:xfrm>
            <a:prstGeom prst="ellipse">
              <a:avLst/>
            </a:prstGeom>
            <a:gradFill flip="none" rotWithShape="1">
              <a:gsLst>
                <a:gs pos="100000">
                  <a:schemeClr val="accent3"/>
                </a:gs>
                <a:gs pos="59000">
                  <a:srgbClr val="60A899"/>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ylinder 68">
              <a:extLst>
                <a:ext uri="{FF2B5EF4-FFF2-40B4-BE49-F238E27FC236}">
                  <a16:creationId xmlns:a16="http://schemas.microsoft.com/office/drawing/2014/main" id="{046ACC41-1F01-4AAD-914E-7D5ED6107B3A}"/>
                </a:ext>
              </a:extLst>
            </p:cNvPr>
            <p:cNvSpPr/>
            <p:nvPr/>
          </p:nvSpPr>
          <p:spPr>
            <a:xfrm>
              <a:off x="4096330" y="2023890"/>
              <a:ext cx="691916" cy="398780"/>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0AA5FA36-A3C4-4979-8BAD-61A4C6AAB44F}"/>
                </a:ext>
              </a:extLst>
            </p:cNvPr>
            <p:cNvCxnSpPr>
              <a:cxnSpLocks/>
            </p:cNvCxnSpPr>
            <p:nvPr/>
          </p:nvCxnSpPr>
          <p:spPr>
            <a:xfrm>
              <a:off x="3750222" y="269592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9655FAA-6D36-4F82-9205-DD56128783FF}"/>
                </a:ext>
              </a:extLst>
            </p:cNvPr>
            <p:cNvCxnSpPr>
              <a:cxnSpLocks/>
            </p:cNvCxnSpPr>
            <p:nvPr/>
          </p:nvCxnSpPr>
          <p:spPr>
            <a:xfrm flipH="1">
              <a:off x="4577801" y="3171588"/>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163AC6-96B9-422D-9F7B-2A7BE7B0AF83}"/>
                </a:ext>
              </a:extLst>
            </p:cNvPr>
            <p:cNvCxnSpPr>
              <a:cxnSpLocks/>
            </p:cNvCxnSpPr>
            <p:nvPr/>
          </p:nvCxnSpPr>
          <p:spPr>
            <a:xfrm flipH="1">
              <a:off x="5154585" y="2783582"/>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7DB4B056-4821-4FCE-852D-D7E6A09E8DC3}"/>
                </a:ext>
              </a:extLst>
            </p:cNvPr>
            <p:cNvSpPr/>
            <p:nvPr/>
          </p:nvSpPr>
          <p:spPr>
            <a:xfrm>
              <a:off x="4227976" y="2869431"/>
              <a:ext cx="1141938"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ACBCC4D7-AC2C-426A-B6E7-8CC3477007AE}"/>
                </a:ext>
              </a:extLst>
            </p:cNvPr>
            <p:cNvSpPr/>
            <p:nvPr/>
          </p:nvSpPr>
          <p:spPr>
            <a:xfrm>
              <a:off x="4073273" y="245725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2644F4D5-BFB4-4838-9427-55322F0FC2A3}"/>
                </a:ext>
              </a:extLst>
            </p:cNvPr>
            <p:cNvCxnSpPr>
              <a:cxnSpLocks/>
            </p:cNvCxnSpPr>
            <p:nvPr/>
          </p:nvCxnSpPr>
          <p:spPr>
            <a:xfrm>
              <a:off x="4581363" y="3157144"/>
              <a:ext cx="203875" cy="2610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03AA1D3-8C09-41A2-A1B8-F33CEF1396EE}"/>
                </a:ext>
              </a:extLst>
            </p:cNvPr>
            <p:cNvCxnSpPr>
              <a:cxnSpLocks/>
            </p:cNvCxnSpPr>
            <p:nvPr/>
          </p:nvCxnSpPr>
          <p:spPr>
            <a:xfrm>
              <a:off x="4705323" y="3096515"/>
              <a:ext cx="186557" cy="24895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47FF6D4-6564-4938-94EF-D3B125FDD9A1}"/>
                </a:ext>
              </a:extLst>
            </p:cNvPr>
            <p:cNvCxnSpPr>
              <a:cxnSpLocks/>
            </p:cNvCxnSpPr>
            <p:nvPr/>
          </p:nvCxnSpPr>
          <p:spPr>
            <a:xfrm flipV="1">
              <a:off x="4628488" y="3138616"/>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D3D81F2-204A-479F-B284-9B6C1712878D}"/>
                </a:ext>
              </a:extLst>
            </p:cNvPr>
            <p:cNvCxnSpPr>
              <a:cxnSpLocks/>
            </p:cNvCxnSpPr>
            <p:nvPr/>
          </p:nvCxnSpPr>
          <p:spPr>
            <a:xfrm flipV="1">
              <a:off x="4663244" y="3181367"/>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5502C31-DEFE-4B99-9DA6-46B3431F9783}"/>
                </a:ext>
              </a:extLst>
            </p:cNvPr>
            <p:cNvCxnSpPr>
              <a:cxnSpLocks/>
            </p:cNvCxnSpPr>
            <p:nvPr/>
          </p:nvCxnSpPr>
          <p:spPr>
            <a:xfrm flipV="1">
              <a:off x="4697401" y="3227521"/>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901852C-BF35-4A20-A36D-0DD863AFFD12}"/>
                </a:ext>
              </a:extLst>
            </p:cNvPr>
            <p:cNvCxnSpPr>
              <a:cxnSpLocks/>
            </p:cNvCxnSpPr>
            <p:nvPr/>
          </p:nvCxnSpPr>
          <p:spPr>
            <a:xfrm flipV="1">
              <a:off x="4731337" y="3272359"/>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0" name="Rectangle 379">
            <a:extLst>
              <a:ext uri="{FF2B5EF4-FFF2-40B4-BE49-F238E27FC236}">
                <a16:creationId xmlns:a16="http://schemas.microsoft.com/office/drawing/2014/main" id="{09B06969-8AA6-49D5-9977-43367DB978B6}"/>
              </a:ext>
            </a:extLst>
          </p:cNvPr>
          <p:cNvSpPr/>
          <p:nvPr/>
        </p:nvSpPr>
        <p:spPr>
          <a:xfrm>
            <a:off x="7174065" y="364502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C0338658-C32A-4B81-896E-7988B5B77E46}"/>
              </a:ext>
            </a:extLst>
          </p:cNvPr>
          <p:cNvSpPr/>
          <p:nvPr/>
        </p:nvSpPr>
        <p:spPr>
          <a:xfrm rot="21234196">
            <a:off x="7168001" y="3678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7" name="Group 186">
            <a:extLst>
              <a:ext uri="{FF2B5EF4-FFF2-40B4-BE49-F238E27FC236}">
                <a16:creationId xmlns:a16="http://schemas.microsoft.com/office/drawing/2014/main" id="{215A703B-15C4-2F3A-8D6A-A607F6746E37}"/>
              </a:ext>
            </a:extLst>
          </p:cNvPr>
          <p:cNvGrpSpPr/>
          <p:nvPr/>
        </p:nvGrpSpPr>
        <p:grpSpPr>
          <a:xfrm>
            <a:off x="2235151" y="2769140"/>
            <a:ext cx="625012" cy="776648"/>
            <a:chOff x="2072687" y="2359483"/>
            <a:chExt cx="625012" cy="776648"/>
          </a:xfrm>
        </p:grpSpPr>
        <p:cxnSp>
          <p:nvCxnSpPr>
            <p:cNvPr id="169" name="Straight Connector 168">
              <a:extLst>
                <a:ext uri="{FF2B5EF4-FFF2-40B4-BE49-F238E27FC236}">
                  <a16:creationId xmlns:a16="http://schemas.microsoft.com/office/drawing/2014/main" id="{70F8F6B8-78D0-BE77-CA04-5FA7CBE99E6F}"/>
                </a:ext>
              </a:extLst>
            </p:cNvPr>
            <p:cNvCxnSpPr>
              <a:cxnSpLocks/>
            </p:cNvCxnSpPr>
            <p:nvPr/>
          </p:nvCxnSpPr>
          <p:spPr>
            <a:xfrm flipV="1">
              <a:off x="2473243" y="2361775"/>
              <a:ext cx="186649" cy="103709"/>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F75CD93-CA70-1FD1-99B2-597B5F0C0F36}"/>
                </a:ext>
              </a:extLst>
            </p:cNvPr>
            <p:cNvCxnSpPr>
              <a:cxnSpLocks/>
            </p:cNvCxnSpPr>
            <p:nvPr/>
          </p:nvCxnSpPr>
          <p:spPr>
            <a:xfrm flipV="1">
              <a:off x="2654897" y="2359483"/>
              <a:ext cx="0" cy="438662"/>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92A34C8-4482-AA0D-6526-9BDC823E313E}"/>
                </a:ext>
              </a:extLst>
            </p:cNvPr>
            <p:cNvCxnSpPr>
              <a:cxnSpLocks/>
            </p:cNvCxnSpPr>
            <p:nvPr/>
          </p:nvCxnSpPr>
          <p:spPr>
            <a:xfrm flipV="1">
              <a:off x="2117468" y="2654988"/>
              <a:ext cx="0" cy="43866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4ED3C0B-1F9E-05E0-92E9-3B74980797BC}"/>
                </a:ext>
              </a:extLst>
            </p:cNvPr>
            <p:cNvCxnSpPr>
              <a:cxnSpLocks/>
            </p:cNvCxnSpPr>
            <p:nvPr/>
          </p:nvCxnSpPr>
          <p:spPr>
            <a:xfrm flipH="1" flipV="1">
              <a:off x="2119380" y="3069983"/>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94AB3D2-0329-76A6-F71D-AAF031833999}"/>
                </a:ext>
              </a:extLst>
            </p:cNvPr>
            <p:cNvCxnSpPr>
              <a:cxnSpLocks/>
            </p:cNvCxnSpPr>
            <p:nvPr/>
          </p:nvCxnSpPr>
          <p:spPr>
            <a:xfrm flipV="1">
              <a:off x="2072687" y="3078411"/>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C98A32F-B81A-39BA-8A0F-2A56B02219DC}"/>
                </a:ext>
              </a:extLst>
            </p:cNvPr>
            <p:cNvCxnSpPr>
              <a:cxnSpLocks/>
            </p:cNvCxnSpPr>
            <p:nvPr/>
          </p:nvCxnSpPr>
          <p:spPr>
            <a:xfrm flipH="1" flipV="1">
              <a:off x="2654897" y="2790031"/>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AF7CA2B-8406-BD91-76DB-0867C7C744A2}"/>
                </a:ext>
              </a:extLst>
            </p:cNvPr>
            <p:cNvCxnSpPr>
              <a:cxnSpLocks/>
            </p:cNvCxnSpPr>
            <p:nvPr/>
          </p:nvCxnSpPr>
          <p:spPr>
            <a:xfrm flipV="1">
              <a:off x="2608204" y="2798459"/>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B74C7C09-5C3C-9A21-AE79-38AD6632C6F4}"/>
                </a:ext>
              </a:extLst>
            </p:cNvPr>
            <p:cNvGrpSpPr/>
            <p:nvPr/>
          </p:nvGrpSpPr>
          <p:grpSpPr>
            <a:xfrm>
              <a:off x="2363818" y="2413629"/>
              <a:ext cx="217464" cy="609061"/>
              <a:chOff x="2175852" y="2697563"/>
              <a:chExt cx="239366" cy="670402"/>
            </a:xfrm>
            <a:scene3d>
              <a:camera prst="orthographicFront">
                <a:rot lat="1200000" lon="3600000" rev="0"/>
              </a:camera>
              <a:lightRig rig="threePt" dir="t"/>
            </a:scene3d>
          </p:grpSpPr>
          <p:sp>
            <p:nvSpPr>
              <p:cNvPr id="129" name="Rectangle: Rounded Corners 128">
                <a:extLst>
                  <a:ext uri="{FF2B5EF4-FFF2-40B4-BE49-F238E27FC236}">
                    <a16:creationId xmlns:a16="http://schemas.microsoft.com/office/drawing/2014/main" id="{3492AC14-7D45-4535-5E45-079754F7CED7}"/>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25880170-F1FA-CC92-6111-1D0A4C98F751}"/>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CE879E38-A91C-AA20-1EF7-7379D4CDB79E}"/>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9256AA55-3E14-8696-B6E8-237959A42AB2}"/>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777E5C12-191E-A902-7AF7-1D6C0F7E1CCF}"/>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B7DBE570-6F34-3715-7717-8A8458DA2537}"/>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17F01D60-BBEC-C1B5-19E5-807D823D507D}"/>
                </a:ext>
              </a:extLst>
            </p:cNvPr>
            <p:cNvGrpSpPr/>
            <p:nvPr/>
          </p:nvGrpSpPr>
          <p:grpSpPr>
            <a:xfrm>
              <a:off x="2320061" y="2425399"/>
              <a:ext cx="217464" cy="609061"/>
              <a:chOff x="2175852" y="2697563"/>
              <a:chExt cx="239366" cy="670402"/>
            </a:xfrm>
            <a:scene3d>
              <a:camera prst="orthographicFront">
                <a:rot lat="1200000" lon="3600000" rev="0"/>
              </a:camera>
              <a:lightRig rig="threePt" dir="t"/>
            </a:scene3d>
          </p:grpSpPr>
          <p:sp>
            <p:nvSpPr>
              <p:cNvPr id="142" name="Rectangle: Rounded Corners 141">
                <a:extLst>
                  <a:ext uri="{FF2B5EF4-FFF2-40B4-BE49-F238E27FC236}">
                    <a16:creationId xmlns:a16="http://schemas.microsoft.com/office/drawing/2014/main" id="{E646D471-AF81-A842-17A2-98AC76D9D9A4}"/>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E5335914-5874-B91B-678E-5E5D908327C9}"/>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Rounded Corners 143">
                <a:extLst>
                  <a:ext uri="{FF2B5EF4-FFF2-40B4-BE49-F238E27FC236}">
                    <a16:creationId xmlns:a16="http://schemas.microsoft.com/office/drawing/2014/main" id="{92951B1B-ABC5-6E48-7C24-BC8911817D69}"/>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Rounded Corners 148">
                <a:extLst>
                  <a:ext uri="{FF2B5EF4-FFF2-40B4-BE49-F238E27FC236}">
                    <a16:creationId xmlns:a16="http://schemas.microsoft.com/office/drawing/2014/main" id="{530C4112-A075-F5B7-819A-B20748CE220C}"/>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F8091C28-7EBD-666E-8397-D202D9C3BC0C}"/>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30F95591-E491-5691-C542-1CB583CB67BF}"/>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4917994B-ED5A-768F-B76C-89A9DABB9E4F}"/>
                </a:ext>
              </a:extLst>
            </p:cNvPr>
            <p:cNvGrpSpPr/>
            <p:nvPr/>
          </p:nvGrpSpPr>
          <p:grpSpPr>
            <a:xfrm>
              <a:off x="2278678" y="2444200"/>
              <a:ext cx="217464" cy="609061"/>
              <a:chOff x="2175852" y="2697563"/>
              <a:chExt cx="239366" cy="670402"/>
            </a:xfrm>
            <a:scene3d>
              <a:camera prst="orthographicFront">
                <a:rot lat="1200000" lon="3600000" rev="0"/>
              </a:camera>
              <a:lightRig rig="threePt" dir="t"/>
            </a:scene3d>
          </p:grpSpPr>
          <p:sp>
            <p:nvSpPr>
              <p:cNvPr id="155" name="Rectangle: Rounded Corners 154">
                <a:extLst>
                  <a:ext uri="{FF2B5EF4-FFF2-40B4-BE49-F238E27FC236}">
                    <a16:creationId xmlns:a16="http://schemas.microsoft.com/office/drawing/2014/main" id="{98C24CC9-A200-1FAB-B72A-A3068BA39A11}"/>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Rounded Corners 155">
                <a:extLst>
                  <a:ext uri="{FF2B5EF4-FFF2-40B4-BE49-F238E27FC236}">
                    <a16:creationId xmlns:a16="http://schemas.microsoft.com/office/drawing/2014/main" id="{97DBA9A4-AC9A-AEF0-95AB-DF814B1698CE}"/>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Rounded Corners 156">
                <a:extLst>
                  <a:ext uri="{FF2B5EF4-FFF2-40B4-BE49-F238E27FC236}">
                    <a16:creationId xmlns:a16="http://schemas.microsoft.com/office/drawing/2014/main" id="{5963E5B1-E346-FF02-21AA-6463D35FFAAF}"/>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E78EA170-80DF-46D2-EB0F-07060E44E75D}"/>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CBAA63E0-2353-230E-A764-722BD465F09E}"/>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Rounded Corners 166">
                <a:extLst>
                  <a:ext uri="{FF2B5EF4-FFF2-40B4-BE49-F238E27FC236}">
                    <a16:creationId xmlns:a16="http://schemas.microsoft.com/office/drawing/2014/main" id="{78E80120-A732-662A-6EAE-695F147E60A1}"/>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3" name="Straight Connector 182">
              <a:extLst>
                <a:ext uri="{FF2B5EF4-FFF2-40B4-BE49-F238E27FC236}">
                  <a16:creationId xmlns:a16="http://schemas.microsoft.com/office/drawing/2014/main" id="{C8719D8D-2872-AF21-60D6-F694ED3E0310}"/>
                </a:ext>
              </a:extLst>
            </p:cNvPr>
            <p:cNvCxnSpPr>
              <a:cxnSpLocks/>
            </p:cNvCxnSpPr>
            <p:nvPr/>
          </p:nvCxnSpPr>
          <p:spPr>
            <a:xfrm flipV="1">
              <a:off x="2111731" y="2514867"/>
              <a:ext cx="263651" cy="15764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713F5027-F988-494E-AC37-6E9ECB8A2F1A}"/>
              </a:ext>
            </a:extLst>
          </p:cNvPr>
          <p:cNvSpPr/>
          <p:nvPr/>
        </p:nvSpPr>
        <p:spPr>
          <a:xfrm>
            <a:off x="-977275" y="1663072"/>
            <a:ext cx="8434233" cy="452516"/>
          </a:xfrm>
          <a:prstGeom prst="rect">
            <a:avLst/>
          </a:prstGeom>
          <a:solidFill>
            <a:schemeClr val="accent1">
              <a:lumMod val="40000"/>
              <a:lumOff val="60000"/>
            </a:schemeClr>
          </a:solidFill>
          <a:ln>
            <a:solidFill>
              <a:schemeClr val="accent1">
                <a:shade val="15000"/>
              </a:schemeClr>
            </a:solid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249C9E1E-2C93-4542-BB4D-3F1E28AF924B}"/>
              </a:ext>
            </a:extLst>
          </p:cNvPr>
          <p:cNvGrpSpPr/>
          <p:nvPr/>
        </p:nvGrpSpPr>
        <p:grpSpPr>
          <a:xfrm>
            <a:off x="3105413" y="2467940"/>
            <a:ext cx="855694" cy="787772"/>
            <a:chOff x="2889889" y="5150960"/>
            <a:chExt cx="855694" cy="787772"/>
          </a:xfrm>
        </p:grpSpPr>
        <p:cxnSp>
          <p:nvCxnSpPr>
            <p:cNvPr id="275" name="Straight Connector 274">
              <a:extLst>
                <a:ext uri="{FF2B5EF4-FFF2-40B4-BE49-F238E27FC236}">
                  <a16:creationId xmlns:a16="http://schemas.microsoft.com/office/drawing/2014/main" id="{FA1A1B44-6860-498A-9620-217BA5FED9CA}"/>
                </a:ext>
              </a:extLst>
            </p:cNvPr>
            <p:cNvCxnSpPr>
              <a:cxnSpLocks/>
            </p:cNvCxnSpPr>
            <p:nvPr/>
          </p:nvCxnSpPr>
          <p:spPr>
            <a:xfrm>
              <a:off x="3708560" y="5519037"/>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29C3CC8F-2596-481F-AC77-54CA468C4FB3}"/>
                </a:ext>
              </a:extLst>
            </p:cNvPr>
            <p:cNvCxnSpPr>
              <a:cxnSpLocks/>
            </p:cNvCxnSpPr>
            <p:nvPr/>
          </p:nvCxnSpPr>
          <p:spPr>
            <a:xfrm>
              <a:off x="2942711" y="5681894"/>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6CAA3EC7-2B8F-48D7-A318-50C0F81C971A}"/>
                </a:ext>
              </a:extLst>
            </p:cNvPr>
            <p:cNvCxnSpPr>
              <a:cxnSpLocks/>
            </p:cNvCxnSpPr>
            <p:nvPr/>
          </p:nvCxnSpPr>
          <p:spPr>
            <a:xfrm>
              <a:off x="3138853" y="5787532"/>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78" name="Parallelogram 277">
              <a:extLst>
                <a:ext uri="{FF2B5EF4-FFF2-40B4-BE49-F238E27FC236}">
                  <a16:creationId xmlns:a16="http://schemas.microsoft.com/office/drawing/2014/main" id="{8E0FAFD5-6B6D-4E90-8819-376E2F89E1E6}"/>
                </a:ext>
              </a:extLst>
            </p:cNvPr>
            <p:cNvSpPr/>
            <p:nvPr/>
          </p:nvSpPr>
          <p:spPr>
            <a:xfrm rot="20009892" flipH="1">
              <a:off x="2889889" y="5452650"/>
              <a:ext cx="855694" cy="283975"/>
            </a:xfrm>
            <a:prstGeom prst="parallelogram">
              <a:avLst>
                <a:gd name="adj" fmla="val 68266"/>
              </a:avLst>
            </a:prstGeom>
            <a:gradFill>
              <a:gsLst>
                <a:gs pos="17000">
                  <a:schemeClr val="bg1">
                    <a:lumMod val="50000"/>
                  </a:schemeClr>
                </a:gs>
                <a:gs pos="100000">
                  <a:schemeClr val="tx1">
                    <a:lumMod val="65000"/>
                    <a:lumOff val="35000"/>
                  </a:schemeClr>
                </a:gs>
              </a:gsLst>
              <a:lin ang="19200000" scaled="0"/>
            </a:gra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279" name="Group 278">
              <a:extLst>
                <a:ext uri="{FF2B5EF4-FFF2-40B4-BE49-F238E27FC236}">
                  <a16:creationId xmlns:a16="http://schemas.microsoft.com/office/drawing/2014/main" id="{7CF53172-C153-4343-AEFF-FCD54C8786B0}"/>
                </a:ext>
              </a:extLst>
            </p:cNvPr>
            <p:cNvGrpSpPr/>
            <p:nvPr/>
          </p:nvGrpSpPr>
          <p:grpSpPr>
            <a:xfrm>
              <a:off x="3078985" y="5150960"/>
              <a:ext cx="454880" cy="595223"/>
              <a:chOff x="8463242" y="2869973"/>
              <a:chExt cx="454880" cy="595223"/>
            </a:xfrm>
          </p:grpSpPr>
          <p:sp>
            <p:nvSpPr>
              <p:cNvPr id="280" name="Parallelogram 279">
                <a:extLst>
                  <a:ext uri="{FF2B5EF4-FFF2-40B4-BE49-F238E27FC236}">
                    <a16:creationId xmlns:a16="http://schemas.microsoft.com/office/drawing/2014/main" id="{222CD9EC-8928-4481-A9DF-8B42271C3A83}"/>
                  </a:ext>
                </a:extLst>
              </p:cNvPr>
              <p:cNvSpPr/>
              <p:nvPr/>
            </p:nvSpPr>
            <p:spPr>
              <a:xfrm rot="19869867" flipH="1">
                <a:off x="8570690" y="3377677"/>
                <a:ext cx="111919" cy="87519"/>
              </a:xfrm>
              <a:prstGeom prst="parallelogram">
                <a:avLst>
                  <a:gd name="adj" fmla="val 65721"/>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1" name="Oval 280">
                <a:extLst>
                  <a:ext uri="{FF2B5EF4-FFF2-40B4-BE49-F238E27FC236}">
                    <a16:creationId xmlns:a16="http://schemas.microsoft.com/office/drawing/2014/main" id="{881A5BE5-E033-47F6-9898-DC3ED0787323}"/>
                  </a:ext>
                </a:extLst>
              </p:cNvPr>
              <p:cNvSpPr/>
              <p:nvPr/>
            </p:nvSpPr>
            <p:spPr>
              <a:xfrm rot="7762698">
                <a:off x="8556939" y="3174809"/>
                <a:ext cx="154332"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2" name="Parallelogram 281">
                <a:extLst>
                  <a:ext uri="{FF2B5EF4-FFF2-40B4-BE49-F238E27FC236}">
                    <a16:creationId xmlns:a16="http://schemas.microsoft.com/office/drawing/2014/main" id="{504B48CA-86C1-4797-8380-87122E5228F7}"/>
                  </a:ext>
                </a:extLst>
              </p:cNvPr>
              <p:cNvSpPr/>
              <p:nvPr/>
            </p:nvSpPr>
            <p:spPr>
              <a:xfrm rot="20009892" flipH="1">
                <a:off x="8652415" y="2869973"/>
                <a:ext cx="238747" cy="191553"/>
              </a:xfrm>
              <a:prstGeom prst="parallelogram">
                <a:avLst>
                  <a:gd name="adj" fmla="val 71932"/>
                </a:avLst>
              </a:prstGeom>
              <a:solidFill>
                <a:schemeClr val="bg2">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ADC94BA1-6389-4F92-A661-1792B71C73E8}"/>
                  </a:ext>
                </a:extLst>
              </p:cNvPr>
              <p:cNvSpPr/>
              <p:nvPr/>
            </p:nvSpPr>
            <p:spPr>
              <a:xfrm rot="5400000">
                <a:off x="8545544" y="3011726"/>
                <a:ext cx="357644" cy="203944"/>
              </a:xfrm>
              <a:prstGeom prst="parallelogram">
                <a:avLst>
                  <a:gd name="adj" fmla="val 52719"/>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F2EA3DA4-440C-41A0-A58A-0E54CCEC930E}"/>
                  </a:ext>
                </a:extLst>
              </p:cNvPr>
              <p:cNvSpPr/>
              <p:nvPr/>
            </p:nvSpPr>
            <p:spPr>
              <a:xfrm rot="16200000" flipH="1">
                <a:off x="8723091" y="3094118"/>
                <a:ext cx="298278" cy="91784"/>
              </a:xfrm>
              <a:prstGeom prst="parallelogram">
                <a:avLst>
                  <a:gd name="adj" fmla="val 55365"/>
                </a:avLst>
              </a:prstGeom>
              <a:solidFill>
                <a:schemeClr val="tx1">
                  <a:lumMod val="65000"/>
                  <a:lumOff val="3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5" name="Parallelogram 284">
                <a:extLst>
                  <a:ext uri="{FF2B5EF4-FFF2-40B4-BE49-F238E27FC236}">
                    <a16:creationId xmlns:a16="http://schemas.microsoft.com/office/drawing/2014/main" id="{5EC8C8FE-1749-4188-92BC-8085998E15F9}"/>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6" name="Parallelogram 285">
                <a:extLst>
                  <a:ext uri="{FF2B5EF4-FFF2-40B4-BE49-F238E27FC236}">
                    <a16:creationId xmlns:a16="http://schemas.microsoft.com/office/drawing/2014/main" id="{FC7E1BCC-38CA-42CB-BD28-BCB58A3EBADD}"/>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7" name="Parallelogram 286">
                <a:extLst>
                  <a:ext uri="{FF2B5EF4-FFF2-40B4-BE49-F238E27FC236}">
                    <a16:creationId xmlns:a16="http://schemas.microsoft.com/office/drawing/2014/main" id="{BF790A1F-D91F-4E5B-9523-EA833127D104}"/>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8" name="Right Triangle 287">
                <a:extLst>
                  <a:ext uri="{FF2B5EF4-FFF2-40B4-BE49-F238E27FC236}">
                    <a16:creationId xmlns:a16="http://schemas.microsoft.com/office/drawing/2014/main" id="{CD67EDEC-B218-47FE-AE9E-5B5D15131291}"/>
                  </a:ext>
                </a:extLst>
              </p:cNvPr>
              <p:cNvSpPr/>
              <p:nvPr/>
            </p:nvSpPr>
            <p:spPr>
              <a:xfrm>
                <a:off x="8552620" y="3374116"/>
                <a:ext cx="36000" cy="36000"/>
              </a:xfrm>
              <a:prstGeom prst="rtTriangl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9" name="Parallelogram 288">
                <a:extLst>
                  <a:ext uri="{FF2B5EF4-FFF2-40B4-BE49-F238E27FC236}">
                    <a16:creationId xmlns:a16="http://schemas.microsoft.com/office/drawing/2014/main" id="{1EDC2009-0BBB-4277-A09F-9DCC06A8381A}"/>
                  </a:ext>
                </a:extLst>
              </p:cNvPr>
              <p:cNvSpPr/>
              <p:nvPr/>
            </p:nvSpPr>
            <p:spPr>
              <a:xfrm rot="19869867" flipH="1">
                <a:off x="8560621" y="3290911"/>
                <a:ext cx="319872" cy="117941"/>
              </a:xfrm>
              <a:prstGeom prst="parallelogram">
                <a:avLst>
                  <a:gd name="adj" fmla="val 42065"/>
                </a:avLst>
              </a:prstGeom>
              <a:solidFill>
                <a:schemeClr val="tx1">
                  <a:lumMod val="50000"/>
                  <a:lumOff val="50000"/>
                </a:schemeClr>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BCE995DE-BD7B-4BEC-9463-07AB46116402}"/>
                  </a:ext>
                </a:extLst>
              </p:cNvPr>
              <p:cNvSpPr/>
              <p:nvPr/>
            </p:nvSpPr>
            <p:spPr>
              <a:xfrm rot="16200000" flipH="1">
                <a:off x="8495801" y="3031696"/>
                <a:ext cx="301649" cy="214356"/>
              </a:xfrm>
              <a:prstGeom prst="parallelogram">
                <a:avLst>
                  <a:gd name="adj" fmla="val 54156"/>
                </a:avLst>
              </a:prstGeom>
              <a:blipFill>
                <a:blip r:embed="rId4"/>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1" name="Straight Connector 290">
                <a:extLst>
                  <a:ext uri="{FF2B5EF4-FFF2-40B4-BE49-F238E27FC236}">
                    <a16:creationId xmlns:a16="http://schemas.microsoft.com/office/drawing/2014/main" id="{1D5215B8-2B98-4293-8DC1-530A0D75901B}"/>
                  </a:ext>
                </a:extLst>
              </p:cNvPr>
              <p:cNvCxnSpPr>
                <a:cxnSpLocks/>
              </p:cNvCxnSpPr>
              <p:nvPr/>
            </p:nvCxnSpPr>
            <p:spPr>
              <a:xfrm flipH="1">
                <a:off x="8603796" y="3282432"/>
                <a:ext cx="179700" cy="100304"/>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B9D9AB18-1461-4204-9A68-65E5A7D5A865}"/>
                  </a:ext>
                </a:extLst>
              </p:cNvPr>
              <p:cNvCxnSpPr>
                <a:cxnSpLocks/>
              </p:cNvCxnSpPr>
              <p:nvPr/>
            </p:nvCxnSpPr>
            <p:spPr>
              <a:xfrm flipH="1">
                <a:off x="8652645" y="3320129"/>
                <a:ext cx="179700" cy="10030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cxnSp>
        <p:nvCxnSpPr>
          <p:cNvPr id="195" name="Straight Connector 194">
            <a:extLst>
              <a:ext uri="{FF2B5EF4-FFF2-40B4-BE49-F238E27FC236}">
                <a16:creationId xmlns:a16="http://schemas.microsoft.com/office/drawing/2014/main" id="{EF9149FC-1C61-E6A0-D4F2-0C707E9BD55E}"/>
              </a:ext>
            </a:extLst>
          </p:cNvPr>
          <p:cNvCxnSpPr>
            <a:cxnSpLocks/>
          </p:cNvCxnSpPr>
          <p:nvPr/>
        </p:nvCxnSpPr>
        <p:spPr>
          <a:xfrm>
            <a:off x="8586509" y="338551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E8E9E34-3E32-F442-659C-FBCEF857609E}"/>
              </a:ext>
            </a:extLst>
          </p:cNvPr>
          <p:cNvSpPr/>
          <p:nvPr/>
        </p:nvSpPr>
        <p:spPr>
          <a:xfrm>
            <a:off x="8752363" y="3056084"/>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ylinder 199">
            <a:extLst>
              <a:ext uri="{FF2B5EF4-FFF2-40B4-BE49-F238E27FC236}">
                <a16:creationId xmlns:a16="http://schemas.microsoft.com/office/drawing/2014/main" id="{C2487561-E819-44FF-4CBC-677CF60A667A}"/>
              </a:ext>
            </a:extLst>
          </p:cNvPr>
          <p:cNvSpPr/>
          <p:nvPr/>
        </p:nvSpPr>
        <p:spPr>
          <a:xfrm>
            <a:off x="4801869" y="501564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Cylinder 201">
            <a:extLst>
              <a:ext uri="{FF2B5EF4-FFF2-40B4-BE49-F238E27FC236}">
                <a16:creationId xmlns:a16="http://schemas.microsoft.com/office/drawing/2014/main" id="{F1F3E5FC-471B-A3D5-2346-6D4109042E53}"/>
              </a:ext>
            </a:extLst>
          </p:cNvPr>
          <p:cNvSpPr/>
          <p:nvPr/>
        </p:nvSpPr>
        <p:spPr>
          <a:xfrm>
            <a:off x="5173657" y="5198166"/>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Cylinder 202">
            <a:extLst>
              <a:ext uri="{FF2B5EF4-FFF2-40B4-BE49-F238E27FC236}">
                <a16:creationId xmlns:a16="http://schemas.microsoft.com/office/drawing/2014/main" id="{470A63FB-0A7F-8652-6548-A39408CC49A2}"/>
              </a:ext>
            </a:extLst>
          </p:cNvPr>
          <p:cNvSpPr/>
          <p:nvPr/>
        </p:nvSpPr>
        <p:spPr>
          <a:xfrm>
            <a:off x="5513841" y="537427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Cylinder 203">
            <a:extLst>
              <a:ext uri="{FF2B5EF4-FFF2-40B4-BE49-F238E27FC236}">
                <a16:creationId xmlns:a16="http://schemas.microsoft.com/office/drawing/2014/main" id="{8E57A0C4-C920-FD01-9C38-F138548BA6F6}"/>
              </a:ext>
            </a:extLst>
          </p:cNvPr>
          <p:cNvSpPr/>
          <p:nvPr/>
        </p:nvSpPr>
        <p:spPr>
          <a:xfrm>
            <a:off x="4565396" y="5168960"/>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 name="Cylinder 204">
            <a:extLst>
              <a:ext uri="{FF2B5EF4-FFF2-40B4-BE49-F238E27FC236}">
                <a16:creationId xmlns:a16="http://schemas.microsoft.com/office/drawing/2014/main" id="{65AD4D9F-A262-3D0D-F0B6-F989D76E89B6}"/>
              </a:ext>
            </a:extLst>
          </p:cNvPr>
          <p:cNvSpPr/>
          <p:nvPr/>
        </p:nvSpPr>
        <p:spPr>
          <a:xfrm>
            <a:off x="4939664" y="5345267"/>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Cylinder 205">
            <a:extLst>
              <a:ext uri="{FF2B5EF4-FFF2-40B4-BE49-F238E27FC236}">
                <a16:creationId xmlns:a16="http://schemas.microsoft.com/office/drawing/2014/main" id="{584B37F6-E374-4139-C43C-04418D417421}"/>
              </a:ext>
            </a:extLst>
          </p:cNvPr>
          <p:cNvSpPr/>
          <p:nvPr/>
        </p:nvSpPr>
        <p:spPr>
          <a:xfrm>
            <a:off x="5317173" y="559566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932B7F0-F5C2-C772-771E-E0A5F11E6F42}"/>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7737EFA8-621E-450D-8DB3-021ECFE976E9}"/>
              </a:ext>
            </a:extLst>
          </p:cNvPr>
          <p:cNvSpPr/>
          <p:nvPr/>
        </p:nvSpPr>
        <p:spPr>
          <a:xfrm>
            <a:off x="5678537" y="5483526"/>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0" name="Rectangle 369">
            <a:extLst>
              <a:ext uri="{FF2B5EF4-FFF2-40B4-BE49-F238E27FC236}">
                <a16:creationId xmlns:a16="http://schemas.microsoft.com/office/drawing/2014/main" id="{C11C33CC-97FE-45E3-92C1-9C153E3FD3C4}"/>
              </a:ext>
            </a:extLst>
          </p:cNvPr>
          <p:cNvSpPr/>
          <p:nvPr/>
        </p:nvSpPr>
        <p:spPr>
          <a:xfrm>
            <a:off x="9078964" y="3737809"/>
            <a:ext cx="711837"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7" name="Rectangle 366">
            <a:extLst>
              <a:ext uri="{FF2B5EF4-FFF2-40B4-BE49-F238E27FC236}">
                <a16:creationId xmlns:a16="http://schemas.microsoft.com/office/drawing/2014/main" id="{FC48A2A1-C51E-46A9-972F-6CF2AE8F9D30}"/>
              </a:ext>
            </a:extLst>
          </p:cNvPr>
          <p:cNvSpPr/>
          <p:nvPr/>
        </p:nvSpPr>
        <p:spPr>
          <a:xfrm>
            <a:off x="7224156" y="4580902"/>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9" name="Rectangle 358">
            <a:extLst>
              <a:ext uri="{FF2B5EF4-FFF2-40B4-BE49-F238E27FC236}">
                <a16:creationId xmlns:a16="http://schemas.microsoft.com/office/drawing/2014/main" id="{2EACE838-8E3E-45FE-8069-DDF9CAC73843}"/>
              </a:ext>
            </a:extLst>
          </p:cNvPr>
          <p:cNvSpPr/>
          <p:nvPr/>
        </p:nvSpPr>
        <p:spPr>
          <a:xfrm>
            <a:off x="437628" y="4488998"/>
            <a:ext cx="5235399" cy="551737"/>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6" name="Straight Connector 235">
            <a:extLst>
              <a:ext uri="{FF2B5EF4-FFF2-40B4-BE49-F238E27FC236}">
                <a16:creationId xmlns:a16="http://schemas.microsoft.com/office/drawing/2014/main" id="{1F04B82D-03C4-B037-56B0-70929183B9AD}"/>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AF25CE-AC27-4BB5-88E9-6CB84F21C5D9}"/>
              </a:ext>
            </a:extLst>
          </p:cNvPr>
          <p:cNvCxnSpPr>
            <a:cxnSpLocks/>
          </p:cNvCxnSpPr>
          <p:nvPr/>
        </p:nvCxnSpPr>
        <p:spPr>
          <a:xfrm>
            <a:off x="1762955" y="417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47BF2D93-1155-4F29-B0AB-11627CCBBE98}"/>
              </a:ext>
            </a:extLst>
          </p:cNvPr>
          <p:cNvCxnSpPr>
            <a:cxnSpLocks/>
          </p:cNvCxnSpPr>
          <p:nvPr/>
        </p:nvCxnSpPr>
        <p:spPr>
          <a:xfrm>
            <a:off x="1775520" y="4104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9E682FB-3600-4B0D-B510-D0068C276CCF}"/>
              </a:ext>
            </a:extLst>
          </p:cNvPr>
          <p:cNvCxnSpPr>
            <a:cxnSpLocks/>
          </p:cNvCxnSpPr>
          <p:nvPr/>
        </p:nvCxnSpPr>
        <p:spPr>
          <a:xfrm>
            <a:off x="1775520" y="4032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64F2DC0B-6E43-420C-BF2A-AB8CC4AE76A6}"/>
              </a:ext>
            </a:extLst>
          </p:cNvPr>
          <p:cNvCxnSpPr>
            <a:cxnSpLocks/>
          </p:cNvCxnSpPr>
          <p:nvPr/>
        </p:nvCxnSpPr>
        <p:spPr>
          <a:xfrm>
            <a:off x="1775520" y="3960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7BA63038-9562-4B01-83CA-976B2830F227}"/>
              </a:ext>
            </a:extLst>
          </p:cNvPr>
          <p:cNvCxnSpPr>
            <a:cxnSpLocks/>
          </p:cNvCxnSpPr>
          <p:nvPr/>
        </p:nvCxnSpPr>
        <p:spPr>
          <a:xfrm>
            <a:off x="1775520" y="388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555D4486-A2B0-4D63-B1E5-1F5E312A783B}"/>
              </a:ext>
            </a:extLst>
          </p:cNvPr>
          <p:cNvCxnSpPr>
            <a:cxnSpLocks/>
          </p:cNvCxnSpPr>
          <p:nvPr/>
        </p:nvCxnSpPr>
        <p:spPr>
          <a:xfrm>
            <a:off x="1775520" y="381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BF44635B-59F1-40E3-9723-29A7C6B53237}"/>
              </a:ext>
            </a:extLst>
          </p:cNvPr>
          <p:cNvCxnSpPr>
            <a:cxnSpLocks/>
          </p:cNvCxnSpPr>
          <p:nvPr/>
        </p:nvCxnSpPr>
        <p:spPr>
          <a:xfrm>
            <a:off x="1774800" y="424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9B0FEDD4-D6DB-6D40-A1BB-A01CBC417D91}"/>
              </a:ext>
            </a:extLst>
          </p:cNvPr>
          <p:cNvGrpSpPr/>
          <p:nvPr/>
        </p:nvGrpSpPr>
        <p:grpSpPr>
          <a:xfrm>
            <a:off x="3624194" y="3667500"/>
            <a:ext cx="1063947" cy="494036"/>
            <a:chOff x="4376123" y="4074983"/>
            <a:chExt cx="1063947" cy="494036"/>
          </a:xfrm>
        </p:grpSpPr>
        <p:sp>
          <p:nvSpPr>
            <p:cNvPr id="209" name="Rectangle 208">
              <a:extLst>
                <a:ext uri="{FF2B5EF4-FFF2-40B4-BE49-F238E27FC236}">
                  <a16:creationId xmlns:a16="http://schemas.microsoft.com/office/drawing/2014/main" id="{35AE9618-B73A-98EC-9FA8-8AE6FAD3F1C7}"/>
                </a:ext>
              </a:extLst>
            </p:cNvPr>
            <p:cNvSpPr/>
            <p:nvPr/>
          </p:nvSpPr>
          <p:spPr>
            <a:xfrm>
              <a:off x="4575054" y="4123910"/>
              <a:ext cx="663766" cy="445109"/>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58B6479-0714-2F5E-FDA9-5763578AE9D9}"/>
                </a:ext>
              </a:extLst>
            </p:cNvPr>
            <p:cNvSpPr/>
            <p:nvPr/>
          </p:nvSpPr>
          <p:spPr>
            <a:xfrm>
              <a:off x="4384315" y="4074983"/>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FA1178C9-F998-2A0D-422B-E0F1D01A3B33}"/>
                </a:ext>
              </a:extLst>
            </p:cNvPr>
            <p:cNvSpPr/>
            <p:nvPr/>
          </p:nvSpPr>
          <p:spPr>
            <a:xfrm>
              <a:off x="4720070" y="4075689"/>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Rectangle 209">
              <a:extLst>
                <a:ext uri="{FF2B5EF4-FFF2-40B4-BE49-F238E27FC236}">
                  <a16:creationId xmlns:a16="http://schemas.microsoft.com/office/drawing/2014/main" id="{D3C04E97-AB3D-8259-F8BC-4AEA4E0F123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6F13301-65C1-8FB1-9467-7445095D9B6E}"/>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2" name="Group 231">
            <a:extLst>
              <a:ext uri="{FF2B5EF4-FFF2-40B4-BE49-F238E27FC236}">
                <a16:creationId xmlns:a16="http://schemas.microsoft.com/office/drawing/2014/main" id="{A5F5DEA8-5BAC-8336-ADA9-C00E44A60D82}"/>
              </a:ext>
            </a:extLst>
          </p:cNvPr>
          <p:cNvGrpSpPr/>
          <p:nvPr/>
        </p:nvGrpSpPr>
        <p:grpSpPr>
          <a:xfrm>
            <a:off x="3207300" y="3854205"/>
            <a:ext cx="953019" cy="463037"/>
            <a:chOff x="3126757" y="3902977"/>
            <a:chExt cx="1054469" cy="512327"/>
          </a:xfrm>
        </p:grpSpPr>
        <p:grpSp>
          <p:nvGrpSpPr>
            <p:cNvPr id="213" name="Group 212">
              <a:extLst>
                <a:ext uri="{FF2B5EF4-FFF2-40B4-BE49-F238E27FC236}">
                  <a16:creationId xmlns:a16="http://schemas.microsoft.com/office/drawing/2014/main" id="{116A74B6-1A1C-D89A-09AF-4617773183A7}"/>
                </a:ext>
              </a:extLst>
            </p:cNvPr>
            <p:cNvGrpSpPr/>
            <p:nvPr/>
          </p:nvGrpSpPr>
          <p:grpSpPr>
            <a:xfrm>
              <a:off x="3126757" y="3902977"/>
              <a:ext cx="1054469" cy="512327"/>
              <a:chOff x="4376123" y="3960119"/>
              <a:chExt cx="1054469" cy="512327"/>
            </a:xfrm>
          </p:grpSpPr>
          <p:sp>
            <p:nvSpPr>
              <p:cNvPr id="217" name="Rectangle 216">
                <a:extLst>
                  <a:ext uri="{FF2B5EF4-FFF2-40B4-BE49-F238E27FC236}">
                    <a16:creationId xmlns:a16="http://schemas.microsoft.com/office/drawing/2014/main" id="{A5C23060-BD55-FF44-A964-10242A1CFBDC}"/>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53F7D8A9-E4FE-48E4-BBA0-0CA1629C089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Rectangle 213">
                <a:extLst>
                  <a:ext uri="{FF2B5EF4-FFF2-40B4-BE49-F238E27FC236}">
                    <a16:creationId xmlns:a16="http://schemas.microsoft.com/office/drawing/2014/main" id="{8338731E-4637-8644-0E33-229DFF40F4B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0" name="Straight Connector 219">
              <a:extLst>
                <a:ext uri="{FF2B5EF4-FFF2-40B4-BE49-F238E27FC236}">
                  <a16:creationId xmlns:a16="http://schemas.microsoft.com/office/drawing/2014/main" id="{842F3078-DEC7-70A0-2915-DB9544192CFC}"/>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3D872E1-4698-B5BF-768D-E8178A7808D4}"/>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500676D-A3A7-FA64-7CB6-820566AC5DB9}"/>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1774974-4F4A-8C72-2929-3866300E790C}"/>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D87C583A-B5D0-8243-DED8-1C75D1907197}"/>
              </a:ext>
            </a:extLst>
          </p:cNvPr>
          <p:cNvGrpSpPr/>
          <p:nvPr/>
        </p:nvGrpSpPr>
        <p:grpSpPr>
          <a:xfrm>
            <a:off x="3201857" y="3674590"/>
            <a:ext cx="953019" cy="463037"/>
            <a:chOff x="3126757" y="3902977"/>
            <a:chExt cx="1054469" cy="512327"/>
          </a:xfrm>
        </p:grpSpPr>
        <p:grpSp>
          <p:nvGrpSpPr>
            <p:cNvPr id="234" name="Group 233">
              <a:extLst>
                <a:ext uri="{FF2B5EF4-FFF2-40B4-BE49-F238E27FC236}">
                  <a16:creationId xmlns:a16="http://schemas.microsoft.com/office/drawing/2014/main" id="{E6CEE981-7707-4882-F9F9-8537BE8B9CA5}"/>
                </a:ext>
              </a:extLst>
            </p:cNvPr>
            <p:cNvGrpSpPr/>
            <p:nvPr/>
          </p:nvGrpSpPr>
          <p:grpSpPr>
            <a:xfrm>
              <a:off x="3126757" y="3902977"/>
              <a:ext cx="1054469" cy="512327"/>
              <a:chOff x="4376123" y="3960119"/>
              <a:chExt cx="1054469" cy="512327"/>
            </a:xfrm>
          </p:grpSpPr>
          <p:sp>
            <p:nvSpPr>
              <p:cNvPr id="240" name="Rectangle 239">
                <a:extLst>
                  <a:ext uri="{FF2B5EF4-FFF2-40B4-BE49-F238E27FC236}">
                    <a16:creationId xmlns:a16="http://schemas.microsoft.com/office/drawing/2014/main" id="{4D21E56F-6FE5-F4AD-8074-E62A59CC592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075BC6CE-2156-A13F-7730-DDC783FAB98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Rectangle 241">
                <a:extLst>
                  <a:ext uri="{FF2B5EF4-FFF2-40B4-BE49-F238E27FC236}">
                    <a16:creationId xmlns:a16="http://schemas.microsoft.com/office/drawing/2014/main" id="{25433558-0CEE-F05E-CFE1-C35551AE401D}"/>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5" name="Straight Connector 234">
              <a:extLst>
                <a:ext uri="{FF2B5EF4-FFF2-40B4-BE49-F238E27FC236}">
                  <a16:creationId xmlns:a16="http://schemas.microsoft.com/office/drawing/2014/main" id="{35BED832-245E-520D-5C44-CA74B1C0B63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A128758-4A3F-CBF8-B0B2-DF4F64E5AC15}"/>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6C6FBBC7-C62A-261F-A93C-516181EC3F56}"/>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7557B5F-1B6B-2BDC-6AC6-FED7B4E75C23}"/>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479A9409-9700-9461-8DBA-E33EE104045B}"/>
              </a:ext>
            </a:extLst>
          </p:cNvPr>
          <p:cNvGrpSpPr/>
          <p:nvPr/>
        </p:nvGrpSpPr>
        <p:grpSpPr>
          <a:xfrm>
            <a:off x="3221006" y="3488311"/>
            <a:ext cx="953019" cy="463037"/>
            <a:chOff x="3126757" y="3902977"/>
            <a:chExt cx="1054469" cy="512327"/>
          </a:xfrm>
        </p:grpSpPr>
        <p:grpSp>
          <p:nvGrpSpPr>
            <p:cNvPr id="244" name="Group 243">
              <a:extLst>
                <a:ext uri="{FF2B5EF4-FFF2-40B4-BE49-F238E27FC236}">
                  <a16:creationId xmlns:a16="http://schemas.microsoft.com/office/drawing/2014/main" id="{6121C421-DC6D-9463-9EC8-702324CFFC16}"/>
                </a:ext>
              </a:extLst>
            </p:cNvPr>
            <p:cNvGrpSpPr/>
            <p:nvPr/>
          </p:nvGrpSpPr>
          <p:grpSpPr>
            <a:xfrm>
              <a:off x="3126757" y="3902977"/>
              <a:ext cx="1054469" cy="512327"/>
              <a:chOff x="4376123" y="3960119"/>
              <a:chExt cx="1054469" cy="512327"/>
            </a:xfrm>
          </p:grpSpPr>
          <p:sp>
            <p:nvSpPr>
              <p:cNvPr id="249" name="Rectangle 248">
                <a:extLst>
                  <a:ext uri="{FF2B5EF4-FFF2-40B4-BE49-F238E27FC236}">
                    <a16:creationId xmlns:a16="http://schemas.microsoft.com/office/drawing/2014/main" id="{3D8D1FE5-4397-908D-B360-C18042499D64}"/>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4E6A8709-81A2-EBA8-2785-4A15A82D4ACB}"/>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42FC1EBA-F317-B99D-7295-682EB1855BD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5" name="Straight Connector 244">
              <a:extLst>
                <a:ext uri="{FF2B5EF4-FFF2-40B4-BE49-F238E27FC236}">
                  <a16:creationId xmlns:a16="http://schemas.microsoft.com/office/drawing/2014/main" id="{8B59881F-923C-02B1-D30F-C7CCF2B2290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B9E7BE62-2027-B7A3-ECA6-738CDA18A07E}"/>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14CA343-2408-E416-A511-E12251362A8D}"/>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55D0361-4D47-B762-2335-147E4E24B7F6}"/>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2DC6C84F-5ADA-F200-228E-9B149641E7AE}"/>
              </a:ext>
            </a:extLst>
          </p:cNvPr>
          <p:cNvGrpSpPr/>
          <p:nvPr/>
        </p:nvGrpSpPr>
        <p:grpSpPr>
          <a:xfrm>
            <a:off x="533303" y="4098589"/>
            <a:ext cx="2036973" cy="1842849"/>
            <a:chOff x="709634" y="4532234"/>
            <a:chExt cx="1641950" cy="1485472"/>
          </a:xfrm>
        </p:grpSpPr>
        <p:sp>
          <p:nvSpPr>
            <p:cNvPr id="254" name="Parallelogram 253">
              <a:extLst>
                <a:ext uri="{FF2B5EF4-FFF2-40B4-BE49-F238E27FC236}">
                  <a16:creationId xmlns:a16="http://schemas.microsoft.com/office/drawing/2014/main" id="{DD94E2B6-FB30-EB7B-B59B-4B58CA691237}"/>
                </a:ext>
              </a:extLst>
            </p:cNvPr>
            <p:cNvSpPr/>
            <p:nvPr/>
          </p:nvSpPr>
          <p:spPr>
            <a:xfrm rot="5400000">
              <a:off x="952922" y="5299663"/>
              <a:ext cx="708102" cy="323294"/>
            </a:xfrm>
            <a:prstGeom prst="parallelogram">
              <a:avLst>
                <a:gd name="adj" fmla="val 49928"/>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5" name="Freeform: Shape 514">
              <a:extLst>
                <a:ext uri="{FF2B5EF4-FFF2-40B4-BE49-F238E27FC236}">
                  <a16:creationId xmlns:a16="http://schemas.microsoft.com/office/drawing/2014/main" id="{5D42C4D4-9EA6-9B66-9512-7A345FE11E29}"/>
                </a:ext>
              </a:extLst>
            </p:cNvPr>
            <p:cNvSpPr/>
            <p:nvPr/>
          </p:nvSpPr>
          <p:spPr>
            <a:xfrm rot="151912" flipH="1">
              <a:off x="763336" y="5323002"/>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51000">
                  <a:schemeClr val="accent4">
                    <a:lumMod val="75000"/>
                  </a:schemeClr>
                </a:gs>
                <a:gs pos="15000">
                  <a:schemeClr val="tx2">
                    <a:lumMod val="25000"/>
                    <a:lumOff val="75000"/>
                  </a:schemeClr>
                </a:gs>
              </a:gsLst>
              <a:lin ang="0" scaled="0"/>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6" name="Oval 255">
              <a:extLst>
                <a:ext uri="{FF2B5EF4-FFF2-40B4-BE49-F238E27FC236}">
                  <a16:creationId xmlns:a16="http://schemas.microsoft.com/office/drawing/2014/main" id="{132C4CD1-332E-9282-6CF0-C7D0D442345A}"/>
                </a:ext>
              </a:extLst>
            </p:cNvPr>
            <p:cNvSpPr/>
            <p:nvPr/>
          </p:nvSpPr>
          <p:spPr>
            <a:xfrm flipH="1">
              <a:off x="2057263" y="52775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7" name="Oval 256">
              <a:extLst>
                <a:ext uri="{FF2B5EF4-FFF2-40B4-BE49-F238E27FC236}">
                  <a16:creationId xmlns:a16="http://schemas.microsoft.com/office/drawing/2014/main" id="{BCAFB002-14F1-5EA3-82EA-3048DF84C972}"/>
                </a:ext>
              </a:extLst>
            </p:cNvPr>
            <p:cNvSpPr/>
            <p:nvPr/>
          </p:nvSpPr>
          <p:spPr>
            <a:xfrm flipH="1">
              <a:off x="1849131" y="5383802"/>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8" name="Oval 257">
              <a:extLst>
                <a:ext uri="{FF2B5EF4-FFF2-40B4-BE49-F238E27FC236}">
                  <a16:creationId xmlns:a16="http://schemas.microsoft.com/office/drawing/2014/main" id="{39787D81-1BF1-13C0-5037-C7D65649FDEA}"/>
                </a:ext>
              </a:extLst>
            </p:cNvPr>
            <p:cNvSpPr/>
            <p:nvPr/>
          </p:nvSpPr>
          <p:spPr>
            <a:xfrm flipH="1">
              <a:off x="1232310" y="573566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9" name="Parallelogram 258">
              <a:extLst>
                <a:ext uri="{FF2B5EF4-FFF2-40B4-BE49-F238E27FC236}">
                  <a16:creationId xmlns:a16="http://schemas.microsoft.com/office/drawing/2014/main" id="{DAB082CB-A656-4A29-1294-C4BA87400947}"/>
                </a:ext>
              </a:extLst>
            </p:cNvPr>
            <p:cNvSpPr/>
            <p:nvPr/>
          </p:nvSpPr>
          <p:spPr>
            <a:xfrm rot="16200000" flipH="1">
              <a:off x="1487408" y="5474878"/>
              <a:ext cx="331354" cy="360175"/>
            </a:xfrm>
            <a:prstGeom prst="parallelogram">
              <a:avLst>
                <a:gd name="adj" fmla="val 62434"/>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0" name="Parallelogram 259">
              <a:extLst>
                <a:ext uri="{FF2B5EF4-FFF2-40B4-BE49-F238E27FC236}">
                  <a16:creationId xmlns:a16="http://schemas.microsoft.com/office/drawing/2014/main" id="{D6C48C35-8D8A-7014-286C-1B8023824E91}"/>
                </a:ext>
              </a:extLst>
            </p:cNvPr>
            <p:cNvSpPr/>
            <p:nvPr/>
          </p:nvSpPr>
          <p:spPr>
            <a:xfrm rot="16200000" flipH="1">
              <a:off x="1032324" y="5490556"/>
              <a:ext cx="472906" cy="370812"/>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1" name="Parallelogram 260">
              <a:extLst>
                <a:ext uri="{FF2B5EF4-FFF2-40B4-BE49-F238E27FC236}">
                  <a16:creationId xmlns:a16="http://schemas.microsoft.com/office/drawing/2014/main" id="{97AB4174-B5EE-5CCD-1BC2-D17D777C68F4}"/>
                </a:ext>
              </a:extLst>
            </p:cNvPr>
            <p:cNvSpPr/>
            <p:nvPr/>
          </p:nvSpPr>
          <p:spPr>
            <a:xfrm rot="5400000">
              <a:off x="663084" y="5601426"/>
              <a:ext cx="512728" cy="319832"/>
            </a:xfrm>
            <a:prstGeom prst="parallelogram">
              <a:avLst>
                <a:gd name="adj" fmla="val 4992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2" name="Parallelogram 261">
              <a:extLst>
                <a:ext uri="{FF2B5EF4-FFF2-40B4-BE49-F238E27FC236}">
                  <a16:creationId xmlns:a16="http://schemas.microsoft.com/office/drawing/2014/main" id="{82E532D2-1D80-153B-A48B-BDA7F44C1852}"/>
                </a:ext>
              </a:extLst>
            </p:cNvPr>
            <p:cNvSpPr/>
            <p:nvPr/>
          </p:nvSpPr>
          <p:spPr>
            <a:xfrm rot="1590108">
              <a:off x="869565" y="5172670"/>
              <a:ext cx="546260" cy="300551"/>
            </a:xfrm>
            <a:prstGeom prst="parallelogram">
              <a:avLst>
                <a:gd name="adj" fmla="val 68266"/>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66" name="Straight Connector 265">
              <a:extLst>
                <a:ext uri="{FF2B5EF4-FFF2-40B4-BE49-F238E27FC236}">
                  <a16:creationId xmlns:a16="http://schemas.microsoft.com/office/drawing/2014/main" id="{75960AA8-A36A-69DD-8BCE-415293BA618B}"/>
                </a:ext>
              </a:extLst>
            </p:cNvPr>
            <p:cNvCxnSpPr>
              <a:cxnSpLocks/>
            </p:cNvCxnSpPr>
            <p:nvPr/>
          </p:nvCxnSpPr>
          <p:spPr>
            <a:xfrm flipH="1">
              <a:off x="762183" y="5335565"/>
              <a:ext cx="72995" cy="16864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267" name="Parallelogram 266">
              <a:extLst>
                <a:ext uri="{FF2B5EF4-FFF2-40B4-BE49-F238E27FC236}">
                  <a16:creationId xmlns:a16="http://schemas.microsoft.com/office/drawing/2014/main" id="{657A3833-004A-57D5-1A95-87CA0E990D0A}"/>
                </a:ext>
              </a:extLst>
            </p:cNvPr>
            <p:cNvSpPr/>
            <p:nvPr/>
          </p:nvSpPr>
          <p:spPr>
            <a:xfrm rot="16200000" flipH="1">
              <a:off x="1258376" y="5344330"/>
              <a:ext cx="231198" cy="160416"/>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8" name="Oval 267">
              <a:extLst>
                <a:ext uri="{FF2B5EF4-FFF2-40B4-BE49-F238E27FC236}">
                  <a16:creationId xmlns:a16="http://schemas.microsoft.com/office/drawing/2014/main" id="{692E68D4-9BBD-F270-BFB4-A72DCC766AB4}"/>
                </a:ext>
              </a:extLst>
            </p:cNvPr>
            <p:cNvSpPr/>
            <p:nvPr/>
          </p:nvSpPr>
          <p:spPr>
            <a:xfrm flipH="1">
              <a:off x="1902562" y="5389745"/>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9" name="Oval 268">
              <a:extLst>
                <a:ext uri="{FF2B5EF4-FFF2-40B4-BE49-F238E27FC236}">
                  <a16:creationId xmlns:a16="http://schemas.microsoft.com/office/drawing/2014/main" id="{0224CA1B-A688-08AF-120B-D719AA31270D}"/>
                </a:ext>
              </a:extLst>
            </p:cNvPr>
            <p:cNvSpPr/>
            <p:nvPr/>
          </p:nvSpPr>
          <p:spPr>
            <a:xfrm flipH="1">
              <a:off x="2097934" y="528094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0" name="Oval 269">
              <a:extLst>
                <a:ext uri="{FF2B5EF4-FFF2-40B4-BE49-F238E27FC236}">
                  <a16:creationId xmlns:a16="http://schemas.microsoft.com/office/drawing/2014/main" id="{604995D2-008F-93BE-A0BC-8CFB0F227EEE}"/>
                </a:ext>
              </a:extLst>
            </p:cNvPr>
            <p:cNvSpPr/>
            <p:nvPr/>
          </p:nvSpPr>
          <p:spPr>
            <a:xfrm rot="10339061" flipV="1">
              <a:off x="1259028" y="573359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1" name="Parallelogram 270">
              <a:extLst>
                <a:ext uri="{FF2B5EF4-FFF2-40B4-BE49-F238E27FC236}">
                  <a16:creationId xmlns:a16="http://schemas.microsoft.com/office/drawing/2014/main" id="{350B648B-A108-477B-0AF8-2A5B070BA0CE}"/>
                </a:ext>
              </a:extLst>
            </p:cNvPr>
            <p:cNvSpPr/>
            <p:nvPr/>
          </p:nvSpPr>
          <p:spPr>
            <a:xfrm rot="16200000" flipH="1">
              <a:off x="1062945" y="5856925"/>
              <a:ext cx="180000" cy="141090"/>
            </a:xfrm>
            <a:prstGeom prst="parallelogram">
              <a:avLst>
                <a:gd name="adj" fmla="val 57355"/>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72" name="Straight Connector 271">
              <a:extLst>
                <a:ext uri="{FF2B5EF4-FFF2-40B4-BE49-F238E27FC236}">
                  <a16:creationId xmlns:a16="http://schemas.microsoft.com/office/drawing/2014/main" id="{314532D5-0F82-2E84-0512-0E85C250B6E8}"/>
                </a:ext>
              </a:extLst>
            </p:cNvPr>
            <p:cNvCxnSpPr>
              <a:cxnSpLocks/>
            </p:cNvCxnSpPr>
            <p:nvPr/>
          </p:nvCxnSpPr>
          <p:spPr>
            <a:xfrm>
              <a:off x="759532" y="5504975"/>
              <a:ext cx="316213" cy="147564"/>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C536F736-9392-E652-442F-57B68ECE3B5D}"/>
                </a:ext>
              </a:extLst>
            </p:cNvPr>
            <p:cNvCxnSpPr>
              <a:cxnSpLocks/>
            </p:cNvCxnSpPr>
            <p:nvPr/>
          </p:nvCxnSpPr>
          <p:spPr>
            <a:xfrm>
              <a:off x="833532" y="5344609"/>
              <a:ext cx="302297" cy="14082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58" name="Group 357">
              <a:extLst>
                <a:ext uri="{FF2B5EF4-FFF2-40B4-BE49-F238E27FC236}">
                  <a16:creationId xmlns:a16="http://schemas.microsoft.com/office/drawing/2014/main" id="{667EDAA1-5737-0AD5-6DA7-765F2D1E7218}"/>
                </a:ext>
              </a:extLst>
            </p:cNvPr>
            <p:cNvGrpSpPr/>
            <p:nvPr/>
          </p:nvGrpSpPr>
          <p:grpSpPr>
            <a:xfrm flipH="1">
              <a:off x="1081378" y="5404553"/>
              <a:ext cx="214048" cy="255496"/>
              <a:chOff x="9819943" y="2983395"/>
              <a:chExt cx="214048" cy="255496"/>
            </a:xfrm>
          </p:grpSpPr>
          <p:cxnSp>
            <p:nvCxnSpPr>
              <p:cNvPr id="393" name="Straight Connector 392">
                <a:extLst>
                  <a:ext uri="{FF2B5EF4-FFF2-40B4-BE49-F238E27FC236}">
                    <a16:creationId xmlns:a16="http://schemas.microsoft.com/office/drawing/2014/main" id="{AA23F1CD-E9E0-67B1-1824-3718FE8975C5}"/>
                  </a:ext>
                </a:extLst>
              </p:cNvPr>
              <p:cNvCxnSpPr>
                <a:cxnSpLocks/>
              </p:cNvCxnSpPr>
              <p:nvPr/>
            </p:nvCxnSpPr>
            <p:spPr>
              <a:xfrm>
                <a:off x="9977662" y="3068028"/>
                <a:ext cx="56329" cy="170863"/>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AEBAAB84-1737-219A-56B3-3542B325C60E}"/>
                  </a:ext>
                </a:extLst>
              </p:cNvPr>
              <p:cNvCxnSpPr>
                <a:cxnSpLocks/>
              </p:cNvCxnSpPr>
              <p:nvPr/>
            </p:nvCxnSpPr>
            <p:spPr>
              <a:xfrm>
                <a:off x="9825607" y="2983395"/>
                <a:ext cx="3220" cy="141129"/>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325BE3F3-D6A8-468F-7DB4-648933880D79}"/>
                  </a:ext>
                </a:extLst>
              </p:cNvPr>
              <p:cNvCxnSpPr>
                <a:cxnSpLocks/>
              </p:cNvCxnSpPr>
              <p:nvPr/>
            </p:nvCxnSpPr>
            <p:spPr>
              <a:xfrm>
                <a:off x="9819943" y="2983535"/>
                <a:ext cx="161475" cy="88248"/>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a:extLst>
                  <a:ext uri="{FF2B5EF4-FFF2-40B4-BE49-F238E27FC236}">
                    <a16:creationId xmlns:a16="http://schemas.microsoft.com/office/drawing/2014/main" id="{1B3FC001-6009-F922-AC6C-1B7AD76E7348}"/>
                  </a:ext>
                </a:extLst>
              </p:cNvPr>
              <p:cNvCxnSpPr>
                <a:cxnSpLocks/>
              </p:cNvCxnSpPr>
              <p:nvPr/>
            </p:nvCxnSpPr>
            <p:spPr>
              <a:xfrm flipH="1" flipV="1">
                <a:off x="9831208" y="3124356"/>
                <a:ext cx="202783" cy="10702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71" name="Parallelogram 370">
              <a:extLst>
                <a:ext uri="{FF2B5EF4-FFF2-40B4-BE49-F238E27FC236}">
                  <a16:creationId xmlns:a16="http://schemas.microsoft.com/office/drawing/2014/main" id="{27543194-32A0-A3C5-F157-5C5EADF129AB}"/>
                </a:ext>
              </a:extLst>
            </p:cNvPr>
            <p:cNvSpPr/>
            <p:nvPr/>
          </p:nvSpPr>
          <p:spPr>
            <a:xfrm rot="1590108">
              <a:off x="1283378" y="4532234"/>
              <a:ext cx="928156" cy="824437"/>
            </a:xfrm>
            <a:prstGeom prst="parallelogram">
              <a:avLst>
                <a:gd name="adj" fmla="val 68266"/>
              </a:avLst>
            </a:prstGeom>
            <a:solidFill>
              <a:schemeClr val="accent1"/>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2" name="Parallelogram 381">
              <a:extLst>
                <a:ext uri="{FF2B5EF4-FFF2-40B4-BE49-F238E27FC236}">
                  <a16:creationId xmlns:a16="http://schemas.microsoft.com/office/drawing/2014/main" id="{32233AA2-2B27-43CB-83BF-D6C46C2B0978}"/>
                </a:ext>
              </a:extLst>
            </p:cNvPr>
            <p:cNvSpPr/>
            <p:nvPr/>
          </p:nvSpPr>
          <p:spPr>
            <a:xfrm rot="5400000">
              <a:off x="798674" y="5635023"/>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3" name="Arc 382">
              <a:extLst>
                <a:ext uri="{FF2B5EF4-FFF2-40B4-BE49-F238E27FC236}">
                  <a16:creationId xmlns:a16="http://schemas.microsoft.com/office/drawing/2014/main" id="{2B1E5416-F5D8-ADE4-D853-C8F15EC3DB04}"/>
                </a:ext>
              </a:extLst>
            </p:cNvPr>
            <p:cNvSpPr/>
            <p:nvPr/>
          </p:nvSpPr>
          <p:spPr>
            <a:xfrm rot="1657122" flipH="1">
              <a:off x="709635" y="5753431"/>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4" name="Parallelogram 383">
              <a:extLst>
                <a:ext uri="{FF2B5EF4-FFF2-40B4-BE49-F238E27FC236}">
                  <a16:creationId xmlns:a16="http://schemas.microsoft.com/office/drawing/2014/main" id="{B3D5E4DE-5C16-3D78-CF82-E871F658AA33}"/>
                </a:ext>
              </a:extLst>
            </p:cNvPr>
            <p:cNvSpPr/>
            <p:nvPr/>
          </p:nvSpPr>
          <p:spPr>
            <a:xfrm rot="5400000">
              <a:off x="922506" y="5757351"/>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5" name="Parallelogram 384">
              <a:extLst>
                <a:ext uri="{FF2B5EF4-FFF2-40B4-BE49-F238E27FC236}">
                  <a16:creationId xmlns:a16="http://schemas.microsoft.com/office/drawing/2014/main" id="{DCEA7FF8-8EC8-E7A0-A1AB-4EC6F859B231}"/>
                </a:ext>
              </a:extLst>
            </p:cNvPr>
            <p:cNvSpPr/>
            <p:nvPr/>
          </p:nvSpPr>
          <p:spPr>
            <a:xfrm rot="5400000">
              <a:off x="804903" y="5696200"/>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6" name="Arc 385">
              <a:extLst>
                <a:ext uri="{FF2B5EF4-FFF2-40B4-BE49-F238E27FC236}">
                  <a16:creationId xmlns:a16="http://schemas.microsoft.com/office/drawing/2014/main" id="{DF9468AF-3A7B-F747-2D0A-070756915F03}"/>
                </a:ext>
              </a:extLst>
            </p:cNvPr>
            <p:cNvSpPr/>
            <p:nvPr/>
          </p:nvSpPr>
          <p:spPr>
            <a:xfrm rot="1657122" flipH="1">
              <a:off x="709635" y="58490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7" name="Arc 386">
              <a:extLst>
                <a:ext uri="{FF2B5EF4-FFF2-40B4-BE49-F238E27FC236}">
                  <a16:creationId xmlns:a16="http://schemas.microsoft.com/office/drawing/2014/main" id="{793944B0-19E6-7B66-B060-216370B0EE04}"/>
                </a:ext>
              </a:extLst>
            </p:cNvPr>
            <p:cNvSpPr/>
            <p:nvPr/>
          </p:nvSpPr>
          <p:spPr>
            <a:xfrm rot="1657122" flipH="1">
              <a:off x="709634" y="5836040"/>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8" name="Arc 387">
              <a:extLst>
                <a:ext uri="{FF2B5EF4-FFF2-40B4-BE49-F238E27FC236}">
                  <a16:creationId xmlns:a16="http://schemas.microsoft.com/office/drawing/2014/main" id="{512D6A15-F3DC-79D8-92EE-C5FA8E289CB0}"/>
                </a:ext>
              </a:extLst>
            </p:cNvPr>
            <p:cNvSpPr/>
            <p:nvPr/>
          </p:nvSpPr>
          <p:spPr>
            <a:xfrm rot="1657122" flipH="1">
              <a:off x="709638" y="582028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9" name="Arc 388">
              <a:extLst>
                <a:ext uri="{FF2B5EF4-FFF2-40B4-BE49-F238E27FC236}">
                  <a16:creationId xmlns:a16="http://schemas.microsoft.com/office/drawing/2014/main" id="{DD99A8C7-94D5-FA22-6782-53A44D58D4CF}"/>
                </a:ext>
              </a:extLst>
            </p:cNvPr>
            <p:cNvSpPr/>
            <p:nvPr/>
          </p:nvSpPr>
          <p:spPr>
            <a:xfrm rot="1657122" flipH="1">
              <a:off x="709638" y="580453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5" name="Parallelogram 264">
              <a:extLst>
                <a:ext uri="{FF2B5EF4-FFF2-40B4-BE49-F238E27FC236}">
                  <a16:creationId xmlns:a16="http://schemas.microsoft.com/office/drawing/2014/main" id="{5B159F8B-CA8C-7C24-C4B2-D88D92738159}"/>
                </a:ext>
              </a:extLst>
            </p:cNvPr>
            <p:cNvSpPr/>
            <p:nvPr/>
          </p:nvSpPr>
          <p:spPr>
            <a:xfrm rot="16200000" flipH="1">
              <a:off x="1458419" y="4797215"/>
              <a:ext cx="907743" cy="878587"/>
            </a:xfrm>
            <a:prstGeom prst="parallelogram">
              <a:avLst>
                <a:gd name="adj" fmla="val 55388"/>
              </a:avLst>
            </a:prstGeom>
            <a:gradFill>
              <a:gsLst>
                <a:gs pos="0">
                  <a:schemeClr val="accent3"/>
                </a:gs>
                <a:gs pos="49000">
                  <a:srgbClr val="60A899"/>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90" name="Group 389">
            <a:extLst>
              <a:ext uri="{FF2B5EF4-FFF2-40B4-BE49-F238E27FC236}">
                <a16:creationId xmlns:a16="http://schemas.microsoft.com/office/drawing/2014/main" id="{D0DC10A9-7298-459B-B8C5-93D4E0339FE9}"/>
              </a:ext>
            </a:extLst>
          </p:cNvPr>
          <p:cNvGrpSpPr/>
          <p:nvPr/>
        </p:nvGrpSpPr>
        <p:grpSpPr>
          <a:xfrm>
            <a:off x="5274591" y="710994"/>
            <a:ext cx="1287865" cy="1539429"/>
            <a:chOff x="5274591" y="710994"/>
            <a:chExt cx="1287865" cy="1539429"/>
          </a:xfrm>
        </p:grpSpPr>
        <p:sp>
          <p:nvSpPr>
            <p:cNvPr id="391" name="Rectangle 390">
              <a:extLst>
                <a:ext uri="{FF2B5EF4-FFF2-40B4-BE49-F238E27FC236}">
                  <a16:creationId xmlns:a16="http://schemas.microsoft.com/office/drawing/2014/main" id="{099713BD-90EA-4CB6-9DE5-963B1F3241AA}"/>
                </a:ext>
              </a:extLst>
            </p:cNvPr>
            <p:cNvSpPr/>
            <p:nvPr/>
          </p:nvSpPr>
          <p:spPr>
            <a:xfrm>
              <a:off x="6223597" y="2113511"/>
              <a:ext cx="338859" cy="13691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2" name="Rectangle 391">
              <a:extLst>
                <a:ext uri="{FF2B5EF4-FFF2-40B4-BE49-F238E27FC236}">
                  <a16:creationId xmlns:a16="http://schemas.microsoft.com/office/drawing/2014/main" id="{C7ED3461-2910-4E45-BE01-EF8C86A662D5}"/>
                </a:ext>
              </a:extLst>
            </p:cNvPr>
            <p:cNvSpPr/>
            <p:nvPr/>
          </p:nvSpPr>
          <p:spPr>
            <a:xfrm rot="18489545">
              <a:off x="6307559" y="2086565"/>
              <a:ext cx="171553" cy="67195"/>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7" name="Straight Connector 396">
              <a:extLst>
                <a:ext uri="{FF2B5EF4-FFF2-40B4-BE49-F238E27FC236}">
                  <a16:creationId xmlns:a16="http://schemas.microsoft.com/office/drawing/2014/main" id="{13BB9C82-5E53-4A21-ADAC-934CC62EEAC6}"/>
                </a:ext>
              </a:extLst>
            </p:cNvPr>
            <p:cNvCxnSpPr>
              <a:cxnSpLocks/>
            </p:cNvCxnSpPr>
            <p:nvPr/>
          </p:nvCxnSpPr>
          <p:spPr>
            <a:xfrm>
              <a:off x="5304732" y="760601"/>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8" name="Rectangle: Rounded Corners 397">
              <a:extLst>
                <a:ext uri="{FF2B5EF4-FFF2-40B4-BE49-F238E27FC236}">
                  <a16:creationId xmlns:a16="http://schemas.microsoft.com/office/drawing/2014/main" id="{9A322CAE-7010-4C70-9E49-D3799C423882}"/>
                </a:ext>
              </a:extLst>
            </p:cNvPr>
            <p:cNvSpPr/>
            <p:nvPr/>
          </p:nvSpPr>
          <p:spPr>
            <a:xfrm flipH="1">
              <a:off x="5274591" y="710994"/>
              <a:ext cx="43200" cy="162000"/>
            </a:xfrm>
            <a:prstGeom prst="roundRect">
              <a:avLst>
                <a:gd name="adj" fmla="val 50000"/>
              </a:avLst>
            </a:prstGeom>
            <a:solidFill>
              <a:srgbClr val="CBE8E1"/>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Rectangle: Rounded Corners 399">
              <a:extLst>
                <a:ext uri="{FF2B5EF4-FFF2-40B4-BE49-F238E27FC236}">
                  <a16:creationId xmlns:a16="http://schemas.microsoft.com/office/drawing/2014/main" id="{3051E80B-87DE-4FC2-AF16-1F1CB9DEB19E}"/>
                </a:ext>
              </a:extLst>
            </p:cNvPr>
            <p:cNvSpPr/>
            <p:nvPr/>
          </p:nvSpPr>
          <p:spPr>
            <a:xfrm flipH="1">
              <a:off x="6335042" y="1978532"/>
              <a:ext cx="43200" cy="162000"/>
            </a:xfrm>
            <a:prstGeom prst="roundRect">
              <a:avLst>
                <a:gd name="adj" fmla="val 50000"/>
              </a:avLst>
            </a:prstGeom>
            <a:solidFill>
              <a:srgbClr val="E2E2E2"/>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01" name="Straight Connector 400">
            <a:extLst>
              <a:ext uri="{FF2B5EF4-FFF2-40B4-BE49-F238E27FC236}">
                <a16:creationId xmlns:a16="http://schemas.microsoft.com/office/drawing/2014/main" id="{8DA2ECE6-B2FB-4B01-992D-3E8E3B3AB44B}"/>
              </a:ext>
            </a:extLst>
          </p:cNvPr>
          <p:cNvCxnSpPr>
            <a:cxnSpLocks/>
          </p:cNvCxnSpPr>
          <p:nvPr/>
        </p:nvCxnSpPr>
        <p:spPr>
          <a:xfrm>
            <a:off x="5296191" y="710994"/>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1" name="Rectangle 460">
            <a:extLst>
              <a:ext uri="{FF2B5EF4-FFF2-40B4-BE49-F238E27FC236}">
                <a16:creationId xmlns:a16="http://schemas.microsoft.com/office/drawing/2014/main" id="{CFABF157-1442-47C7-BAF4-27DF759894CE}"/>
              </a:ext>
            </a:extLst>
          </p:cNvPr>
          <p:cNvSpPr/>
          <p:nvPr/>
        </p:nvSpPr>
        <p:spPr>
          <a:xfrm>
            <a:off x="5082617" y="2546013"/>
            <a:ext cx="161228" cy="308105"/>
          </a:xfrm>
          <a:prstGeom prst="rect">
            <a:avLst/>
          </a:prstGeom>
          <a:solidFill>
            <a:schemeClr val="accent3"/>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Direct Access Storage 10">
            <a:extLst>
              <a:ext uri="{FF2B5EF4-FFF2-40B4-BE49-F238E27FC236}">
                <a16:creationId xmlns:a16="http://schemas.microsoft.com/office/drawing/2014/main" id="{568D5317-A719-4A54-98D4-5530CBD9C899}"/>
              </a:ext>
            </a:extLst>
          </p:cNvPr>
          <p:cNvSpPr/>
          <p:nvPr/>
        </p:nvSpPr>
        <p:spPr>
          <a:xfrm>
            <a:off x="5035972" y="2794198"/>
            <a:ext cx="421021" cy="79844"/>
          </a:xfrm>
          <a:prstGeom prst="flowChartMagneticDrum">
            <a:avLst/>
          </a:prstGeom>
          <a:ln w="6350"/>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TextBox 373">
            <a:hlinkClick r:id="" action="ppaction://hlinkshowjump?jump=nextslide"/>
            <a:extLst>
              <a:ext uri="{FF2B5EF4-FFF2-40B4-BE49-F238E27FC236}">
                <a16:creationId xmlns:a16="http://schemas.microsoft.com/office/drawing/2014/main" id="{7722694E-4000-430A-946D-4DF625638BA2}"/>
              </a:ext>
            </a:extLst>
          </p:cNvPr>
          <p:cNvSpPr txBox="1"/>
          <p:nvPr/>
        </p:nvSpPr>
        <p:spPr>
          <a:xfrm>
            <a:off x="3777152" y="2607763"/>
            <a:ext cx="1848583" cy="323165"/>
          </a:xfrm>
          <a:prstGeom prst="rect">
            <a:avLst/>
          </a:prstGeom>
          <a:solidFill>
            <a:schemeClr val="bg1"/>
          </a:solidFill>
        </p:spPr>
        <p:txBody>
          <a:bodyPr wrap="none" rtlCol="0">
            <a:spAutoFit/>
          </a:bodyPr>
          <a:lstStyle/>
          <a:p>
            <a:r>
              <a:rPr lang="en-GB" sz="1500" dirty="0"/>
              <a:t>Online monitoring</a:t>
            </a:r>
          </a:p>
        </p:txBody>
      </p:sp>
      <p:pic>
        <p:nvPicPr>
          <p:cNvPr id="402" name="Graphic 401" descr="Magnifying glass with solid fill">
            <a:hlinkClick r:id="" action="ppaction://hlinkshowjump?jump=nextslide"/>
            <a:extLst>
              <a:ext uri="{FF2B5EF4-FFF2-40B4-BE49-F238E27FC236}">
                <a16:creationId xmlns:a16="http://schemas.microsoft.com/office/drawing/2014/main" id="{29DB6AE6-9D01-4C9B-B019-09C4B1A185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93086" y="2365276"/>
            <a:ext cx="900000" cy="900000"/>
          </a:xfrm>
          <a:prstGeom prst="rect">
            <a:avLst/>
          </a:prstGeom>
        </p:spPr>
      </p:pic>
      <p:grpSp>
        <p:nvGrpSpPr>
          <p:cNvPr id="404" name="Group 403">
            <a:extLst>
              <a:ext uri="{FF2B5EF4-FFF2-40B4-BE49-F238E27FC236}">
                <a16:creationId xmlns:a16="http://schemas.microsoft.com/office/drawing/2014/main" id="{CDBB1E31-642D-4312-A867-CC06446DAB05}"/>
              </a:ext>
            </a:extLst>
          </p:cNvPr>
          <p:cNvGrpSpPr/>
          <p:nvPr/>
        </p:nvGrpSpPr>
        <p:grpSpPr>
          <a:xfrm>
            <a:off x="6249167" y="2249786"/>
            <a:ext cx="5350269" cy="3468380"/>
            <a:chOff x="5449731" y="1211620"/>
            <a:chExt cx="5350269" cy="3468380"/>
          </a:xfrm>
        </p:grpSpPr>
        <p:sp>
          <p:nvSpPr>
            <p:cNvPr id="405" name="Rectangle 404">
              <a:hlinkClick r:id="rId7" action="ppaction://hlinksldjump"/>
              <a:extLst>
                <a:ext uri="{FF2B5EF4-FFF2-40B4-BE49-F238E27FC236}">
                  <a16:creationId xmlns:a16="http://schemas.microsoft.com/office/drawing/2014/main" id="{AE600942-14C2-4A67-801D-0BEA40F7A529}"/>
                </a:ext>
              </a:extLst>
            </p:cNvPr>
            <p:cNvSpPr/>
            <p:nvPr/>
          </p:nvSpPr>
          <p:spPr>
            <a:xfrm>
              <a:off x="5449731" y="1211620"/>
              <a:ext cx="5350269" cy="3468380"/>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Designing a safe process requires an expert knowledge of the chemicals and equipment involved. Maintaining the safety of an operational chemical process requires ‘Process Analytical Technology’ (PAT) because observation by eye does not always reveal very much. For example, sensors are used to monitor temperatures in case of a ‘runaway reaction’, where an unexpected spike in temperature accelerates the chemical      reaction and risks a build up of energy, resulting in an explosion.</a:t>
              </a:r>
            </a:p>
          </p:txBody>
        </p:sp>
        <p:sp>
          <p:nvSpPr>
            <p:cNvPr id="406" name="Right Triangle 405">
              <a:hlinkClick r:id="rId7" action="ppaction://hlinksldjump"/>
              <a:extLst>
                <a:ext uri="{FF2B5EF4-FFF2-40B4-BE49-F238E27FC236}">
                  <a16:creationId xmlns:a16="http://schemas.microsoft.com/office/drawing/2014/main" id="{818628B1-6E75-41E1-A5A0-995AFEDF76B9}"/>
                </a:ext>
              </a:extLst>
            </p:cNvPr>
            <p:cNvSpPr/>
            <p:nvPr/>
          </p:nvSpPr>
          <p:spPr>
            <a:xfrm flipH="1">
              <a:off x="9684000"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407" name="Isosceles Triangle 406">
            <a:hlinkClick r:id="rId8" action="ppaction://hlinksldjump"/>
            <a:extLst>
              <a:ext uri="{FF2B5EF4-FFF2-40B4-BE49-F238E27FC236}">
                <a16:creationId xmlns:a16="http://schemas.microsoft.com/office/drawing/2014/main" id="{531BF6B5-54E2-4847-A08E-8F36A76EF904}"/>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8" name="Isosceles Triangle 407">
            <a:hlinkClick r:id="rId7" action="ppaction://hlinksldjump"/>
            <a:extLst>
              <a:ext uri="{FF2B5EF4-FFF2-40B4-BE49-F238E27FC236}">
                <a16:creationId xmlns:a16="http://schemas.microsoft.com/office/drawing/2014/main" id="{92E99D70-E97E-483B-95E6-92526535524A}"/>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Text Placeholder 2">
            <a:extLst>
              <a:ext uri="{FF2B5EF4-FFF2-40B4-BE49-F238E27FC236}">
                <a16:creationId xmlns:a16="http://schemas.microsoft.com/office/drawing/2014/main" id="{CFD4357A-692A-4D39-9DEF-B0204632EBCD}"/>
              </a:ext>
            </a:extLst>
          </p:cNvPr>
          <p:cNvSpPr txBox="1">
            <a:spLocks/>
          </p:cNvSpPr>
          <p:nvPr/>
        </p:nvSpPr>
        <p:spPr bwMode="auto">
          <a:xfrm>
            <a:off x="6456040" y="6237312"/>
            <a:ext cx="2622924" cy="413601"/>
          </a:xfrm>
          <a:prstGeom prst="rect">
            <a:avLst/>
          </a:prstGeom>
        </p:spPr>
        <p:txBody>
          <a:bodyPr vert="horz" lIns="91440" tIns="45720" rIns="91440" bIns="45720" rtlCol="0">
            <a:noAutofit/>
          </a:bodyPr>
          <a:lstStyle>
            <a:lvl1pPr marL="228600" indent="-228600" algn="l" defTabSz="914400">
              <a:lnSpc>
                <a:spcPct val="100000"/>
              </a:lnSpc>
              <a:spcBef>
                <a:spcPts val="1000"/>
              </a:spcBef>
              <a:buClr>
                <a:schemeClr val="tx2"/>
              </a:buClr>
              <a:buSzPct val="125000"/>
              <a:buFont typeface="Tahoma"/>
              <a:buChar char="▪"/>
              <a:defRPr sz="1800">
                <a:solidFill>
                  <a:schemeClr val="tx1"/>
                </a:solidFill>
                <a:latin typeface="+mn-lt"/>
                <a:ea typeface="+mn-ea"/>
                <a:cs typeface="+mn-cs"/>
              </a:defRPr>
            </a:lvl1pPr>
            <a:lvl2pPr marL="685800" indent="-228600" algn="l" defTabSz="914400">
              <a:lnSpc>
                <a:spcPct val="100000"/>
              </a:lnSpc>
              <a:spcBef>
                <a:spcPts val="500"/>
              </a:spcBef>
              <a:buClr>
                <a:schemeClr val="accent3"/>
              </a:buClr>
              <a:buSzPct val="100000"/>
              <a:buFont typeface="Symbol"/>
              <a:buChar char=""/>
              <a:defRPr sz="1500">
                <a:solidFill>
                  <a:schemeClr val="tx1"/>
                </a:solidFill>
                <a:latin typeface="+mn-lt"/>
                <a:ea typeface="+mn-ea"/>
                <a:cs typeface="+mn-cs"/>
              </a:defRPr>
            </a:lvl2pPr>
            <a:lvl3pPr marL="1143000" indent="-228600" algn="l" defTabSz="914400">
              <a:lnSpc>
                <a:spcPct val="100000"/>
              </a:lnSpc>
              <a:spcBef>
                <a:spcPts val="500"/>
              </a:spcBef>
              <a:buClr>
                <a:schemeClr val="accent1"/>
              </a:buClr>
              <a:buFont typeface="Symbol"/>
              <a:buChar char="·"/>
              <a:defRPr sz="1800">
                <a:solidFill>
                  <a:schemeClr val="tx1"/>
                </a:solidFill>
                <a:latin typeface="+mn-lt"/>
                <a:ea typeface="+mn-ea"/>
                <a:cs typeface="+mn-cs"/>
              </a:defRPr>
            </a:lvl3pPr>
            <a:lvl4pPr marL="1600200" indent="-228600" algn="l" defTabSz="914400">
              <a:lnSpc>
                <a:spcPct val="100000"/>
              </a:lnSpc>
              <a:spcBef>
                <a:spcPts val="500"/>
              </a:spcBef>
              <a:buClr>
                <a:schemeClr val="accent2"/>
              </a:buClr>
              <a:buFont typeface="Symbol"/>
              <a:buChar char="·"/>
              <a:defRPr sz="1600">
                <a:solidFill>
                  <a:schemeClr val="tx1"/>
                </a:solidFill>
                <a:latin typeface="+mn-lt"/>
                <a:ea typeface="+mn-ea"/>
                <a:cs typeface="+mn-cs"/>
              </a:defRPr>
            </a:lvl4pPr>
            <a:lvl5pPr marL="2057400" indent="-228600" algn="l" defTabSz="914400">
              <a:lnSpc>
                <a:spcPct val="90000"/>
              </a:lnSpc>
              <a:spcBef>
                <a:spcPts val="500"/>
              </a:spcBef>
              <a:buClr>
                <a:schemeClr val="tx1"/>
              </a:buClr>
              <a:buFont typeface="Tahoma"/>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pPr>
            <a:r>
              <a:rPr lang="en-GB" sz="1200" dirty="0">
                <a:solidFill>
                  <a:schemeClr val="accent3"/>
                </a:solidFill>
                <a:hlinkClick r:id="rId9">
                  <a:extLst>
                    <a:ext uri="{A12FA001-AC4F-418D-AE19-62706E023703}">
                      <ahyp:hlinkClr xmlns:ahyp="http://schemas.microsoft.com/office/drawing/2018/hyperlinkcolor" val="tx"/>
                    </a:ext>
                  </a:extLst>
                </a:hlinkClick>
              </a:rPr>
              <a:t>Process Analytical Technology</a:t>
            </a:r>
            <a:r>
              <a:rPr lang="en-GB" sz="1200" dirty="0">
                <a:solidFill>
                  <a:schemeClr val="accent3"/>
                </a:solidFill>
              </a:rPr>
              <a:t>.</a:t>
            </a:r>
          </a:p>
        </p:txBody>
      </p:sp>
    </p:spTree>
    <p:custDataLst>
      <p:tags r:id="rId1"/>
    </p:custDataLst>
    <p:extLst>
      <p:ext uri="{BB962C8B-B14F-4D97-AF65-F5344CB8AC3E}">
        <p14:creationId xmlns:p14="http://schemas.microsoft.com/office/powerpoint/2010/main" val="2092618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DA6D9-429D-62CD-03DD-BE20F7F9D5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C3BA341-D739-B39F-F07D-E00A609E1071}"/>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120" name="Rectangle 119">
            <a:extLst>
              <a:ext uri="{FF2B5EF4-FFF2-40B4-BE49-F238E27FC236}">
                <a16:creationId xmlns:a16="http://schemas.microsoft.com/office/drawing/2014/main" id="{42D3CEF6-FBDE-AE53-8270-E75B0EE22ABA}"/>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F1C253D-C1E3-2A01-2091-798B4E6E31B5}"/>
              </a:ext>
            </a:extLst>
          </p:cNvPr>
          <p:cNvSpPr/>
          <p:nvPr/>
        </p:nvSpPr>
        <p:spPr>
          <a:xfrm>
            <a:off x="1220164" y="641854"/>
            <a:ext cx="8181833" cy="557429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CD9BFC5B-5BA4-1C52-E368-1F4D2518C956}"/>
              </a:ext>
            </a:extLst>
          </p:cNvPr>
          <p:cNvSpPr/>
          <p:nvPr/>
        </p:nvSpPr>
        <p:spPr>
          <a:xfrm>
            <a:off x="6645027" y="266791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FEEDDE31-644B-3E08-C9E6-094BBF9DE881}"/>
              </a:ext>
            </a:extLst>
          </p:cNvPr>
          <p:cNvSpPr/>
          <p:nvPr/>
        </p:nvSpPr>
        <p:spPr>
          <a:xfrm>
            <a:off x="8028388"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9640921C-8592-ED47-6992-8FAD9CC56049}"/>
              </a:ext>
            </a:extLst>
          </p:cNvPr>
          <p:cNvSpPr/>
          <p:nvPr/>
        </p:nvSpPr>
        <p:spPr>
          <a:xfrm>
            <a:off x="7346705" y="267465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FE0E3E58-3DE4-1771-F2DB-482D51003258}"/>
              </a:ext>
            </a:extLst>
          </p:cNvPr>
          <p:cNvSpPr/>
          <p:nvPr/>
        </p:nvSpPr>
        <p:spPr>
          <a:xfrm>
            <a:off x="7366260" y="3077530"/>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A8DA3D41-EED6-6E53-0868-1036AA2826BC}"/>
              </a:ext>
            </a:extLst>
          </p:cNvPr>
          <p:cNvSpPr/>
          <p:nvPr/>
        </p:nvSpPr>
        <p:spPr>
          <a:xfrm>
            <a:off x="8044830" y="3069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8C8D69FD-1085-F3B0-6A64-B0FD18359741}"/>
              </a:ext>
            </a:extLst>
          </p:cNvPr>
          <p:cNvSpPr/>
          <p:nvPr/>
        </p:nvSpPr>
        <p:spPr>
          <a:xfrm>
            <a:off x="8718964" y="3480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6B82A3D-4EE9-BADA-D1B3-88938816103F}"/>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0C976443-9BC1-CFA5-AA7F-76209A7ACB55}"/>
              </a:ext>
            </a:extLst>
          </p:cNvPr>
          <p:cNvSpPr/>
          <p:nvPr/>
        </p:nvSpPr>
        <p:spPr>
          <a:xfrm>
            <a:off x="8092794" y="388258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7B70AD4-B55E-F996-1C27-78680B09F9F6}"/>
              </a:ext>
            </a:extLst>
          </p:cNvPr>
          <p:cNvSpPr/>
          <p:nvPr/>
        </p:nvSpPr>
        <p:spPr>
          <a:xfrm>
            <a:off x="-1260602" y="176106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FEDE4372-6FD9-095A-7227-44DBAC63FAF2}"/>
              </a:ext>
            </a:extLst>
          </p:cNvPr>
          <p:cNvSpPr/>
          <p:nvPr/>
        </p:nvSpPr>
        <p:spPr>
          <a:xfrm>
            <a:off x="825250" y="282909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a:hlinkClick r:id="" action="ppaction://hlinkshowjump?jump=nextslide"/>
            <a:extLst>
              <a:ext uri="{FF2B5EF4-FFF2-40B4-BE49-F238E27FC236}">
                <a16:creationId xmlns:a16="http://schemas.microsoft.com/office/drawing/2014/main" id="{57AAF94E-003C-D52B-A743-BD68347A1625}"/>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hlinkClick r:id="" action="ppaction://hlinkshowjump?jump=previousslide"/>
            <a:extLst>
              <a:ext uri="{FF2B5EF4-FFF2-40B4-BE49-F238E27FC236}">
                <a16:creationId xmlns:a16="http://schemas.microsoft.com/office/drawing/2014/main" id="{D9C41F47-66F9-BDDF-54B8-4358F78886DA}"/>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B4601A0E-2B38-5495-3C73-641B817149B5}"/>
              </a:ext>
            </a:extLst>
          </p:cNvPr>
          <p:cNvSpPr/>
          <p:nvPr/>
        </p:nvSpPr>
        <p:spPr>
          <a:xfrm>
            <a:off x="6720574" y="312140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B6FD9813-3F92-8F27-638D-52C7C56E9B15}"/>
              </a:ext>
            </a:extLst>
          </p:cNvPr>
          <p:cNvSpPr/>
          <p:nvPr/>
        </p:nvSpPr>
        <p:spPr>
          <a:xfrm>
            <a:off x="7418660"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170AB49B-1D43-45E0-8415-8AD06B27ABE5}"/>
              </a:ext>
            </a:extLst>
          </p:cNvPr>
          <p:cNvSpPr/>
          <p:nvPr/>
        </p:nvSpPr>
        <p:spPr>
          <a:xfrm>
            <a:off x="5807968" y="2175295"/>
            <a:ext cx="2243726"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3DC6E1AD-7DD5-3CB5-52CA-B5E595045E6D}"/>
              </a:ext>
            </a:extLst>
          </p:cNvPr>
          <p:cNvGrpSpPr/>
          <p:nvPr/>
        </p:nvGrpSpPr>
        <p:grpSpPr>
          <a:xfrm>
            <a:off x="5220855" y="836665"/>
            <a:ext cx="1424172" cy="1183298"/>
            <a:chOff x="5163828" y="778702"/>
            <a:chExt cx="1424172" cy="1183298"/>
          </a:xfrm>
        </p:grpSpPr>
        <p:sp>
          <p:nvSpPr>
            <p:cNvPr id="340" name="Rectangle 339">
              <a:extLst>
                <a:ext uri="{FF2B5EF4-FFF2-40B4-BE49-F238E27FC236}">
                  <a16:creationId xmlns:a16="http://schemas.microsoft.com/office/drawing/2014/main" id="{0E4ADE74-9CC2-7C4F-DA5C-F431971B8A92}"/>
                </a:ext>
              </a:extLst>
            </p:cNvPr>
            <p:cNvSpPr/>
            <p:nvPr/>
          </p:nvSpPr>
          <p:spPr>
            <a:xfrm>
              <a:off x="6084000" y="185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D0D4F562-70F3-583C-7A84-BF54664D0058}"/>
                </a:ext>
              </a:extLst>
            </p:cNvPr>
            <p:cNvSpPr/>
            <p:nvPr/>
          </p:nvSpPr>
          <p:spPr>
            <a:xfrm>
              <a:off x="5994000" y="1746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8852F219-1B52-B6A3-07C5-61AB4C0DDB4C}"/>
                </a:ext>
              </a:extLst>
            </p:cNvPr>
            <p:cNvSpPr/>
            <p:nvPr/>
          </p:nvSpPr>
          <p:spPr>
            <a:xfrm>
              <a:off x="5904000" y="1638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F7374C63-A952-3E0E-5AA3-8EF08B154062}"/>
                </a:ext>
              </a:extLst>
            </p:cNvPr>
            <p:cNvSpPr/>
            <p:nvPr/>
          </p:nvSpPr>
          <p:spPr>
            <a:xfrm>
              <a:off x="5814000" y="1530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BDBFF213-46F5-86CF-3EE3-3DBAD7E46EAF}"/>
                </a:ext>
              </a:extLst>
            </p:cNvPr>
            <p:cNvSpPr/>
            <p:nvPr/>
          </p:nvSpPr>
          <p:spPr>
            <a:xfrm>
              <a:off x="5724000" y="1422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23807420-9204-81D8-0E45-C53E354789E7}"/>
                </a:ext>
              </a:extLst>
            </p:cNvPr>
            <p:cNvSpPr/>
            <p:nvPr/>
          </p:nvSpPr>
          <p:spPr>
            <a:xfrm>
              <a:off x="5634354" y="131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6173A67D-02F7-1A21-4D10-E9EA7EF01E3E}"/>
                </a:ext>
              </a:extLst>
            </p:cNvPr>
            <p:cNvSpPr/>
            <p:nvPr/>
          </p:nvSpPr>
          <p:spPr>
            <a:xfrm>
              <a:off x="5544000" y="1206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E25ACD6B-D192-9868-A4F1-29CEC11DA9CD}"/>
                </a:ext>
              </a:extLst>
            </p:cNvPr>
            <p:cNvSpPr/>
            <p:nvPr/>
          </p:nvSpPr>
          <p:spPr>
            <a:xfrm>
              <a:off x="5454000" y="1098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20C1992F-A350-08F1-F7F4-F53A0DFF1C62}"/>
                </a:ext>
              </a:extLst>
            </p:cNvPr>
            <p:cNvSpPr/>
            <p:nvPr/>
          </p:nvSpPr>
          <p:spPr>
            <a:xfrm>
              <a:off x="5364000" y="990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1CFF542A-7CDE-CD8D-DE25-7C84A7C551A4}"/>
                </a:ext>
              </a:extLst>
            </p:cNvPr>
            <p:cNvSpPr/>
            <p:nvPr/>
          </p:nvSpPr>
          <p:spPr>
            <a:xfrm>
              <a:off x="5274000" y="882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B058E0DD-214D-A8C1-8A62-852727CAE433}"/>
                </a:ext>
              </a:extLst>
            </p:cNvPr>
            <p:cNvSpPr/>
            <p:nvPr/>
          </p:nvSpPr>
          <p:spPr>
            <a:xfrm>
              <a:off x="5163828" y="778702"/>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Parallelogram 22">
            <a:extLst>
              <a:ext uri="{FF2B5EF4-FFF2-40B4-BE49-F238E27FC236}">
                <a16:creationId xmlns:a16="http://schemas.microsoft.com/office/drawing/2014/main" id="{A0B21423-8D86-6523-F524-38C40D842335}"/>
              </a:ext>
            </a:extLst>
          </p:cNvPr>
          <p:cNvSpPr/>
          <p:nvPr/>
        </p:nvSpPr>
        <p:spPr>
          <a:xfrm flipH="1">
            <a:off x="4445106" y="1125684"/>
            <a:ext cx="2665140" cy="683971"/>
          </a:xfrm>
          <a:prstGeom prst="parallelogram">
            <a:avLst>
              <a:gd name="adj" fmla="val 339541"/>
            </a:avLst>
          </a:prstGeom>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637DF1D9-1476-935C-E665-5E3826094908}"/>
              </a:ext>
            </a:extLst>
          </p:cNvPr>
          <p:cNvSpPr/>
          <p:nvPr/>
        </p:nvSpPr>
        <p:spPr>
          <a:xfrm>
            <a:off x="6719612" y="2292390"/>
            <a:ext cx="588385" cy="551737"/>
          </a:xfrm>
          <a:prstGeom prst="rect">
            <a:avLst/>
          </a:prstGeom>
          <a:pattFill prst="pct90">
            <a:fgClr>
              <a:schemeClr val="bg1">
                <a:lumMod val="50000"/>
              </a:schemeClr>
            </a:fgClr>
            <a:bgClr>
              <a:schemeClr val="bg1">
                <a:lumMod val="7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4" name="Straight Connector 353">
            <a:extLst>
              <a:ext uri="{FF2B5EF4-FFF2-40B4-BE49-F238E27FC236}">
                <a16:creationId xmlns:a16="http://schemas.microsoft.com/office/drawing/2014/main" id="{A1E99EFD-22AB-5A67-C1F4-6BAD17C62C3E}"/>
              </a:ext>
            </a:extLst>
          </p:cNvPr>
          <p:cNvCxnSpPr>
            <a:cxnSpLocks/>
          </p:cNvCxnSpPr>
          <p:nvPr/>
        </p:nvCxnSpPr>
        <p:spPr>
          <a:xfrm flipV="1">
            <a:off x="7052983" y="2514077"/>
            <a:ext cx="76556" cy="4450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3BD47C28-C82F-F997-C3FD-B270CE0F8A29}"/>
              </a:ext>
            </a:extLst>
          </p:cNvPr>
          <p:cNvCxnSpPr>
            <a:cxnSpLocks/>
          </p:cNvCxnSpPr>
          <p:nvPr/>
        </p:nvCxnSpPr>
        <p:spPr>
          <a:xfrm flipH="1">
            <a:off x="7153293" y="2218824"/>
            <a:ext cx="0" cy="5102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D05855A-7D86-F6C0-ED2C-5C305C44DDFF}"/>
              </a:ext>
            </a:extLst>
          </p:cNvPr>
          <p:cNvSpPr/>
          <p:nvPr/>
        </p:nvSpPr>
        <p:spPr>
          <a:xfrm>
            <a:off x="5168862" y="3221839"/>
            <a:ext cx="478798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7A58775D-AAC3-BBF2-A810-ACB923616FF4}"/>
              </a:ext>
            </a:extLst>
          </p:cNvPr>
          <p:cNvSpPr/>
          <p:nvPr/>
        </p:nvSpPr>
        <p:spPr>
          <a:xfrm>
            <a:off x="2393536" y="191680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8EDCF1B-955C-7E74-1259-29A59674D0AA}"/>
              </a:ext>
            </a:extLst>
          </p:cNvPr>
          <p:cNvSpPr/>
          <p:nvPr/>
        </p:nvSpPr>
        <p:spPr>
          <a:xfrm>
            <a:off x="3873209" y="1034018"/>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3A4146D-46C1-B338-D49F-F63CB71189E9}"/>
              </a:ext>
            </a:extLst>
          </p:cNvPr>
          <p:cNvSpPr/>
          <p:nvPr/>
        </p:nvSpPr>
        <p:spPr>
          <a:xfrm>
            <a:off x="7767633" y="235442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9329AB2A-FBED-3479-1B24-40268F3E01A8}"/>
              </a:ext>
            </a:extLst>
          </p:cNvPr>
          <p:cNvSpPr/>
          <p:nvPr/>
        </p:nvSpPr>
        <p:spPr>
          <a:xfrm>
            <a:off x="8893308" y="301873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Rounded Corners 372">
            <a:extLst>
              <a:ext uri="{FF2B5EF4-FFF2-40B4-BE49-F238E27FC236}">
                <a16:creationId xmlns:a16="http://schemas.microsoft.com/office/drawing/2014/main" id="{C3C9454F-841F-F084-201B-2C66EDF74241}"/>
              </a:ext>
            </a:extLst>
          </p:cNvPr>
          <p:cNvSpPr/>
          <p:nvPr/>
        </p:nvSpPr>
        <p:spPr>
          <a:xfrm flipH="1">
            <a:off x="5231391" y="693936"/>
            <a:ext cx="43200" cy="162000"/>
          </a:xfrm>
          <a:prstGeom prst="roundRect">
            <a:avLst>
              <a:gd name="adj" fmla="val 50000"/>
            </a:avLst>
          </a:prstGeom>
          <a:solidFill>
            <a:srgbClr val="CBE8E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272E277B-2403-E789-996E-12169F3CD042}"/>
              </a:ext>
            </a:extLst>
          </p:cNvPr>
          <p:cNvGrpSpPr/>
          <p:nvPr/>
        </p:nvGrpSpPr>
        <p:grpSpPr>
          <a:xfrm>
            <a:off x="3571003" y="1497684"/>
            <a:ext cx="2401361" cy="1822498"/>
            <a:chOff x="2570157" y="2637590"/>
            <a:chExt cx="2401361" cy="1822498"/>
          </a:xfrm>
        </p:grpSpPr>
        <p:sp>
          <p:nvSpPr>
            <p:cNvPr id="65" name="Cylinder 64">
              <a:extLst>
                <a:ext uri="{FF2B5EF4-FFF2-40B4-BE49-F238E27FC236}">
                  <a16:creationId xmlns:a16="http://schemas.microsoft.com/office/drawing/2014/main" id="{02D178AC-5E69-0528-39F3-C5F633D2C175}"/>
                </a:ext>
              </a:extLst>
            </p:cNvPr>
            <p:cNvSpPr/>
            <p:nvPr/>
          </p:nvSpPr>
          <p:spPr>
            <a:xfrm>
              <a:off x="2934048" y="297853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ylinder 121">
              <a:extLst>
                <a:ext uri="{FF2B5EF4-FFF2-40B4-BE49-F238E27FC236}">
                  <a16:creationId xmlns:a16="http://schemas.microsoft.com/office/drawing/2014/main" id="{92752973-1CA3-E7D7-6197-ED4DEDE097AA}"/>
                </a:ext>
              </a:extLst>
            </p:cNvPr>
            <p:cNvSpPr/>
            <p:nvPr/>
          </p:nvSpPr>
          <p:spPr>
            <a:xfrm>
              <a:off x="3527977" y="263759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4EDE5D9E-E585-D7FE-81F6-11566B7B638D}"/>
                </a:ext>
              </a:extLst>
            </p:cNvPr>
            <p:cNvSpPr/>
            <p:nvPr/>
          </p:nvSpPr>
          <p:spPr>
            <a:xfrm>
              <a:off x="2570157" y="2968420"/>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E07D9FD5-2899-004A-E340-FC9F82A1AAF2}"/>
                </a:ext>
              </a:extLst>
            </p:cNvPr>
            <p:cNvSpPr/>
            <p:nvPr/>
          </p:nvSpPr>
          <p:spPr>
            <a:xfrm>
              <a:off x="2801308" y="3100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Rounded Corners 149">
              <a:extLst>
                <a:ext uri="{FF2B5EF4-FFF2-40B4-BE49-F238E27FC236}">
                  <a16:creationId xmlns:a16="http://schemas.microsoft.com/office/drawing/2014/main" id="{15BB24D6-0BC4-2AB2-0C62-EEED85CF0B48}"/>
                </a:ext>
              </a:extLst>
            </p:cNvPr>
            <p:cNvSpPr/>
            <p:nvPr/>
          </p:nvSpPr>
          <p:spPr>
            <a:xfrm>
              <a:off x="2801308" y="3262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48BC210A-C2AA-065D-FA95-1B981370FB80}"/>
                </a:ext>
              </a:extLst>
            </p:cNvPr>
            <p:cNvSpPr/>
            <p:nvPr/>
          </p:nvSpPr>
          <p:spPr>
            <a:xfrm>
              <a:off x="2801905" y="31799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ylinder 130">
              <a:extLst>
                <a:ext uri="{FF2B5EF4-FFF2-40B4-BE49-F238E27FC236}">
                  <a16:creationId xmlns:a16="http://schemas.microsoft.com/office/drawing/2014/main" id="{3CA02785-AAEE-E52E-A854-755B4EF3C9B6}"/>
                </a:ext>
              </a:extLst>
            </p:cNvPr>
            <p:cNvSpPr/>
            <p:nvPr/>
          </p:nvSpPr>
          <p:spPr>
            <a:xfrm rot="7639675">
              <a:off x="3280108" y="31797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ylinder 137">
              <a:extLst>
                <a:ext uri="{FF2B5EF4-FFF2-40B4-BE49-F238E27FC236}">
                  <a16:creationId xmlns:a16="http://schemas.microsoft.com/office/drawing/2014/main" id="{6D6A1576-736E-CA93-ADAD-4F749A1374A0}"/>
                </a:ext>
              </a:extLst>
            </p:cNvPr>
            <p:cNvSpPr/>
            <p:nvPr/>
          </p:nvSpPr>
          <p:spPr>
            <a:xfrm rot="7639675">
              <a:off x="3278559" y="3441929"/>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ylinder 138">
              <a:extLst>
                <a:ext uri="{FF2B5EF4-FFF2-40B4-BE49-F238E27FC236}">
                  <a16:creationId xmlns:a16="http://schemas.microsoft.com/office/drawing/2014/main" id="{D19B7578-AA8D-6CD6-4AC2-B2359A011F53}"/>
                </a:ext>
              </a:extLst>
            </p:cNvPr>
            <p:cNvSpPr/>
            <p:nvPr/>
          </p:nvSpPr>
          <p:spPr>
            <a:xfrm rot="7639675">
              <a:off x="3916413" y="28059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ylinder 139">
              <a:extLst>
                <a:ext uri="{FF2B5EF4-FFF2-40B4-BE49-F238E27FC236}">
                  <a16:creationId xmlns:a16="http://schemas.microsoft.com/office/drawing/2014/main" id="{9DD29FCA-997B-76F8-E5B6-25ABC6F059B7}"/>
                </a:ext>
              </a:extLst>
            </p:cNvPr>
            <p:cNvSpPr/>
            <p:nvPr/>
          </p:nvSpPr>
          <p:spPr>
            <a:xfrm rot="7639675">
              <a:off x="3914864" y="306806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ylinder 122">
              <a:extLst>
                <a:ext uri="{FF2B5EF4-FFF2-40B4-BE49-F238E27FC236}">
                  <a16:creationId xmlns:a16="http://schemas.microsoft.com/office/drawing/2014/main" id="{9B707D48-8A7B-E63F-32B5-FCBB77B10B9A}"/>
                </a:ext>
              </a:extLst>
            </p:cNvPr>
            <p:cNvSpPr/>
            <p:nvPr/>
          </p:nvSpPr>
          <p:spPr>
            <a:xfrm>
              <a:off x="3289406" y="328115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ylinder 123">
              <a:extLst>
                <a:ext uri="{FF2B5EF4-FFF2-40B4-BE49-F238E27FC236}">
                  <a16:creationId xmlns:a16="http://schemas.microsoft.com/office/drawing/2014/main" id="{F0CD3BAA-504C-496A-3EE3-E886163EC6E3}"/>
                </a:ext>
              </a:extLst>
            </p:cNvPr>
            <p:cNvSpPr/>
            <p:nvPr/>
          </p:nvSpPr>
          <p:spPr>
            <a:xfrm>
              <a:off x="3883335" y="294021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2C4EBDFE-5B30-EEF7-F5C8-032806D0FB49}"/>
                </a:ext>
              </a:extLst>
            </p:cNvPr>
            <p:cNvSpPr/>
            <p:nvPr/>
          </p:nvSpPr>
          <p:spPr>
            <a:xfrm>
              <a:off x="2925515" y="3271046"/>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ylinder 146">
              <a:extLst>
                <a:ext uri="{FF2B5EF4-FFF2-40B4-BE49-F238E27FC236}">
                  <a16:creationId xmlns:a16="http://schemas.microsoft.com/office/drawing/2014/main" id="{95C064B4-12FD-AB5D-959B-725FF9345361}"/>
                </a:ext>
              </a:extLst>
            </p:cNvPr>
            <p:cNvSpPr/>
            <p:nvPr/>
          </p:nvSpPr>
          <p:spPr>
            <a:xfrm rot="7639675">
              <a:off x="4293843" y="3128455"/>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a:extLst>
                <a:ext uri="{FF2B5EF4-FFF2-40B4-BE49-F238E27FC236}">
                  <a16:creationId xmlns:a16="http://schemas.microsoft.com/office/drawing/2014/main" id="{AC55215D-FC0F-858F-BCB8-0FD03B1D8D2F}"/>
                </a:ext>
              </a:extLst>
            </p:cNvPr>
            <p:cNvGrpSpPr/>
            <p:nvPr/>
          </p:nvGrpSpPr>
          <p:grpSpPr>
            <a:xfrm>
              <a:off x="3166405" y="3424930"/>
              <a:ext cx="1283960" cy="268674"/>
              <a:chOff x="845244" y="4655989"/>
              <a:chExt cx="1283960" cy="268674"/>
            </a:xfrm>
          </p:grpSpPr>
          <p:sp>
            <p:nvSpPr>
              <p:cNvPr id="163" name="Rectangle: Rounded Corners 162">
                <a:extLst>
                  <a:ext uri="{FF2B5EF4-FFF2-40B4-BE49-F238E27FC236}">
                    <a16:creationId xmlns:a16="http://schemas.microsoft.com/office/drawing/2014/main" id="{68E50AF7-4EE0-E6AB-8E6B-035A68D52028}"/>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Rounded Corners 163">
                <a:extLst>
                  <a:ext uri="{FF2B5EF4-FFF2-40B4-BE49-F238E27FC236}">
                    <a16:creationId xmlns:a16="http://schemas.microsoft.com/office/drawing/2014/main" id="{078B4102-46CE-5E16-F9F0-DBECC7057F75}"/>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Rounded Corners 164">
                <a:extLst>
                  <a:ext uri="{FF2B5EF4-FFF2-40B4-BE49-F238E27FC236}">
                    <a16:creationId xmlns:a16="http://schemas.microsoft.com/office/drawing/2014/main" id="{282D6DDD-849D-A288-65C5-15CE9E79D1B3}"/>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E3F3DF04-378D-7F36-2347-BFBDE9957201}"/>
                </a:ext>
              </a:extLst>
            </p:cNvPr>
            <p:cNvSpPr/>
            <p:nvPr/>
          </p:nvSpPr>
          <p:spPr>
            <a:xfrm rot="7639675">
              <a:off x="3657538" y="350231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1AA4FA04-D2C4-4480-ACB4-6E59055651F7}"/>
                </a:ext>
              </a:extLst>
            </p:cNvPr>
            <p:cNvSpPr/>
            <p:nvPr/>
          </p:nvSpPr>
          <p:spPr>
            <a:xfrm rot="7639675">
              <a:off x="3655989" y="37644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ylinder 147">
              <a:extLst>
                <a:ext uri="{FF2B5EF4-FFF2-40B4-BE49-F238E27FC236}">
                  <a16:creationId xmlns:a16="http://schemas.microsoft.com/office/drawing/2014/main" id="{39272BB2-9761-1A60-EA0C-05CB86005DAA}"/>
                </a:ext>
              </a:extLst>
            </p:cNvPr>
            <p:cNvSpPr/>
            <p:nvPr/>
          </p:nvSpPr>
          <p:spPr>
            <a:xfrm rot="7639675">
              <a:off x="4292294" y="33906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ylinder 125">
              <a:extLst>
                <a:ext uri="{FF2B5EF4-FFF2-40B4-BE49-F238E27FC236}">
                  <a16:creationId xmlns:a16="http://schemas.microsoft.com/office/drawing/2014/main" id="{1B16E43F-C656-AFC7-DE4E-B157C2C69D2B}"/>
                </a:ext>
              </a:extLst>
            </p:cNvPr>
            <p:cNvSpPr/>
            <p:nvPr/>
          </p:nvSpPr>
          <p:spPr>
            <a:xfrm>
              <a:off x="3640362" y="359822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ylinder 126">
              <a:extLst>
                <a:ext uri="{FF2B5EF4-FFF2-40B4-BE49-F238E27FC236}">
                  <a16:creationId xmlns:a16="http://schemas.microsoft.com/office/drawing/2014/main" id="{2C406D68-14D0-974B-5E91-D69D3F062EFE}"/>
                </a:ext>
              </a:extLst>
            </p:cNvPr>
            <p:cNvSpPr/>
            <p:nvPr/>
          </p:nvSpPr>
          <p:spPr>
            <a:xfrm>
              <a:off x="4234291" y="325728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9E074B45-A071-0E97-18A0-A5D4E42F90F9}"/>
                </a:ext>
              </a:extLst>
            </p:cNvPr>
            <p:cNvSpPr/>
            <p:nvPr/>
          </p:nvSpPr>
          <p:spPr>
            <a:xfrm>
              <a:off x="3276471" y="3588112"/>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22A536CA-F605-65D0-A468-346B199D5E92}"/>
                </a:ext>
              </a:extLst>
            </p:cNvPr>
            <p:cNvGrpSpPr/>
            <p:nvPr/>
          </p:nvGrpSpPr>
          <p:grpSpPr>
            <a:xfrm>
              <a:off x="3512080" y="3705359"/>
              <a:ext cx="1283960" cy="268674"/>
              <a:chOff x="845244" y="4655989"/>
              <a:chExt cx="1283960" cy="268674"/>
            </a:xfrm>
          </p:grpSpPr>
          <p:sp>
            <p:nvSpPr>
              <p:cNvPr id="158" name="Rectangle: Rounded Corners 157">
                <a:extLst>
                  <a:ext uri="{FF2B5EF4-FFF2-40B4-BE49-F238E27FC236}">
                    <a16:creationId xmlns:a16="http://schemas.microsoft.com/office/drawing/2014/main" id="{C59116CC-7F69-389C-F229-649DEE84820F}"/>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Rounded Corners 158">
                <a:extLst>
                  <a:ext uri="{FF2B5EF4-FFF2-40B4-BE49-F238E27FC236}">
                    <a16:creationId xmlns:a16="http://schemas.microsoft.com/office/drawing/2014/main" id="{2D260388-2962-1E32-9237-77002081EBF9}"/>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7AAE31BB-FB84-D7CA-FBA0-CA3FC15CD121}"/>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up 43">
            <a:extLst>
              <a:ext uri="{FF2B5EF4-FFF2-40B4-BE49-F238E27FC236}">
                <a16:creationId xmlns:a16="http://schemas.microsoft.com/office/drawing/2014/main" id="{BCCFF2F8-AB3B-B80B-4C5C-EFF639B241C7}"/>
              </a:ext>
            </a:extLst>
          </p:cNvPr>
          <p:cNvGrpSpPr/>
          <p:nvPr/>
        </p:nvGrpSpPr>
        <p:grpSpPr>
          <a:xfrm>
            <a:off x="4034288" y="2639756"/>
            <a:ext cx="1923975" cy="1171913"/>
            <a:chOff x="-1273470" y="4337631"/>
            <a:chExt cx="1923975" cy="1171913"/>
          </a:xfrm>
        </p:grpSpPr>
        <p:sp>
          <p:nvSpPr>
            <p:cNvPr id="293" name="Cylinder 292">
              <a:extLst>
                <a:ext uri="{FF2B5EF4-FFF2-40B4-BE49-F238E27FC236}">
                  <a16:creationId xmlns:a16="http://schemas.microsoft.com/office/drawing/2014/main" id="{63DBBBB0-D27F-0C5A-F7C1-CC074634DCCD}"/>
                </a:ext>
              </a:extLst>
            </p:cNvPr>
            <p:cNvSpPr/>
            <p:nvPr/>
          </p:nvSpPr>
          <p:spPr>
            <a:xfrm>
              <a:off x="-1215967" y="4893428"/>
              <a:ext cx="261448" cy="27020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4" name="Cylinder 293">
              <a:extLst>
                <a:ext uri="{FF2B5EF4-FFF2-40B4-BE49-F238E27FC236}">
                  <a16:creationId xmlns:a16="http://schemas.microsoft.com/office/drawing/2014/main" id="{965A3713-0F72-A233-7E96-1CFA3F082FDD}"/>
                </a:ext>
              </a:extLst>
            </p:cNvPr>
            <p:cNvSpPr/>
            <p:nvPr/>
          </p:nvSpPr>
          <p:spPr>
            <a:xfrm>
              <a:off x="-1273470" y="5134795"/>
              <a:ext cx="379842" cy="87567"/>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5" name="Cylinder 294">
              <a:extLst>
                <a:ext uri="{FF2B5EF4-FFF2-40B4-BE49-F238E27FC236}">
                  <a16:creationId xmlns:a16="http://schemas.microsoft.com/office/drawing/2014/main" id="{88C2E96B-CE01-CA42-B7D2-3E4D3CDB7323}"/>
                </a:ext>
              </a:extLst>
            </p:cNvPr>
            <p:cNvSpPr/>
            <p:nvPr/>
          </p:nvSpPr>
          <p:spPr>
            <a:xfrm>
              <a:off x="-1245549" y="5105956"/>
              <a:ext cx="324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296" name="Group 295">
              <a:extLst>
                <a:ext uri="{FF2B5EF4-FFF2-40B4-BE49-F238E27FC236}">
                  <a16:creationId xmlns:a16="http://schemas.microsoft.com/office/drawing/2014/main" id="{2BAF8E97-4BC8-7611-1748-31A0008040DF}"/>
                </a:ext>
              </a:extLst>
            </p:cNvPr>
            <p:cNvGrpSpPr/>
            <p:nvPr/>
          </p:nvGrpSpPr>
          <p:grpSpPr>
            <a:xfrm>
              <a:off x="-1079095" y="4502084"/>
              <a:ext cx="1729600" cy="1007460"/>
              <a:chOff x="5231199" y="2153759"/>
              <a:chExt cx="1729600" cy="1007460"/>
            </a:xfrm>
          </p:grpSpPr>
          <p:cxnSp>
            <p:nvCxnSpPr>
              <p:cNvPr id="297" name="Straight Connector 296">
                <a:extLst>
                  <a:ext uri="{FF2B5EF4-FFF2-40B4-BE49-F238E27FC236}">
                    <a16:creationId xmlns:a16="http://schemas.microsoft.com/office/drawing/2014/main" id="{0F9DC2AC-1DAE-5408-7741-46BC5E39957B}"/>
                  </a:ext>
                </a:extLst>
              </p:cNvPr>
              <p:cNvCxnSpPr>
                <a:cxnSpLocks/>
              </p:cNvCxnSpPr>
              <p:nvPr/>
            </p:nvCxnSpPr>
            <p:spPr>
              <a:xfrm>
                <a:off x="5295916" y="2916054"/>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CB34AD87-1D12-8E37-2277-19D818818C29}"/>
                  </a:ext>
                </a:extLst>
              </p:cNvPr>
              <p:cNvCxnSpPr>
                <a:cxnSpLocks/>
              </p:cNvCxnSpPr>
              <p:nvPr/>
            </p:nvCxnSpPr>
            <p:spPr>
              <a:xfrm>
                <a:off x="5464821" y="3010019"/>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B0EC2F97-E12D-AC70-CE15-BB0D67D97179}"/>
                  </a:ext>
                </a:extLst>
              </p:cNvPr>
              <p:cNvCxnSpPr>
                <a:cxnSpLocks/>
              </p:cNvCxnSpPr>
              <p:nvPr/>
            </p:nvCxnSpPr>
            <p:spPr>
              <a:xfrm>
                <a:off x="6894740" y="2294793"/>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00" name="Group 299">
                <a:extLst>
                  <a:ext uri="{FF2B5EF4-FFF2-40B4-BE49-F238E27FC236}">
                    <a16:creationId xmlns:a16="http://schemas.microsoft.com/office/drawing/2014/main" id="{0B334B0F-C5BA-4613-F783-E79E46450659}"/>
                  </a:ext>
                </a:extLst>
              </p:cNvPr>
              <p:cNvGrpSpPr/>
              <p:nvPr/>
            </p:nvGrpSpPr>
            <p:grpSpPr>
              <a:xfrm>
                <a:off x="5231200" y="2184638"/>
                <a:ext cx="1729599" cy="821204"/>
                <a:chOff x="4334008" y="2743426"/>
                <a:chExt cx="1729599" cy="821204"/>
              </a:xfrm>
            </p:grpSpPr>
            <p:sp>
              <p:nvSpPr>
                <p:cNvPr id="315" name="Parallelogram 314">
                  <a:extLst>
                    <a:ext uri="{FF2B5EF4-FFF2-40B4-BE49-F238E27FC236}">
                      <a16:creationId xmlns:a16="http://schemas.microsoft.com/office/drawing/2014/main" id="{4C78334C-9DC8-E155-1BC6-C83C1EFBEF30}"/>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6" name="Arrow: Chevron 315">
                  <a:extLst>
                    <a:ext uri="{FF2B5EF4-FFF2-40B4-BE49-F238E27FC236}">
                      <a16:creationId xmlns:a16="http://schemas.microsoft.com/office/drawing/2014/main" id="{4189749A-18FE-2071-E5AF-E6BBEA8003CD}"/>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7" name="Arrow: Chevron 316">
                  <a:extLst>
                    <a:ext uri="{FF2B5EF4-FFF2-40B4-BE49-F238E27FC236}">
                      <a16:creationId xmlns:a16="http://schemas.microsoft.com/office/drawing/2014/main" id="{7EEED9E4-1C9F-DC5F-8C17-DE25D7DF06D5}"/>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8" name="Arrow: Chevron 317">
                  <a:extLst>
                    <a:ext uri="{FF2B5EF4-FFF2-40B4-BE49-F238E27FC236}">
                      <a16:creationId xmlns:a16="http://schemas.microsoft.com/office/drawing/2014/main" id="{C8066787-C1E4-42CC-9868-9C039AEBCFDD}"/>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9" name="Arrow: Chevron 318">
                  <a:extLst>
                    <a:ext uri="{FF2B5EF4-FFF2-40B4-BE49-F238E27FC236}">
                      <a16:creationId xmlns:a16="http://schemas.microsoft.com/office/drawing/2014/main" id="{7B3024B4-C274-03D4-B641-94169982DF22}"/>
                    </a:ext>
                  </a:extLst>
                </p:cNvPr>
                <p:cNvSpPr/>
                <p:nvPr/>
              </p:nvSpPr>
              <p:spPr>
                <a:xfrm rot="7822729">
                  <a:off x="5116460" y="304637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0" name="Arrow: Chevron 319">
                  <a:extLst>
                    <a:ext uri="{FF2B5EF4-FFF2-40B4-BE49-F238E27FC236}">
                      <a16:creationId xmlns:a16="http://schemas.microsoft.com/office/drawing/2014/main" id="{516B39B9-51CE-B789-4232-ED12752D96D3}"/>
                    </a:ext>
                  </a:extLst>
                </p:cNvPr>
                <p:cNvSpPr/>
                <p:nvPr/>
              </p:nvSpPr>
              <p:spPr>
                <a:xfrm rot="7822729">
                  <a:off x="4911053" y="315156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1" name="Arrow: Chevron 320">
                  <a:extLst>
                    <a:ext uri="{FF2B5EF4-FFF2-40B4-BE49-F238E27FC236}">
                      <a16:creationId xmlns:a16="http://schemas.microsoft.com/office/drawing/2014/main" id="{B696B972-9CBB-7E54-CBBA-DCF9D8F56DFF}"/>
                    </a:ext>
                  </a:extLst>
                </p:cNvPr>
                <p:cNvSpPr/>
                <p:nvPr/>
              </p:nvSpPr>
              <p:spPr>
                <a:xfrm rot="7822729">
                  <a:off x="4721246" y="324814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2" name="Arrow: Chevron 321">
                  <a:extLst>
                    <a:ext uri="{FF2B5EF4-FFF2-40B4-BE49-F238E27FC236}">
                      <a16:creationId xmlns:a16="http://schemas.microsoft.com/office/drawing/2014/main" id="{41B25574-A364-9360-F1A6-357C13421D9E}"/>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grpSp>
            <p:nvGrpSpPr>
              <p:cNvPr id="301" name="Group 300">
                <a:extLst>
                  <a:ext uri="{FF2B5EF4-FFF2-40B4-BE49-F238E27FC236}">
                    <a16:creationId xmlns:a16="http://schemas.microsoft.com/office/drawing/2014/main" id="{5716F5AA-E606-ADB0-3BCA-86357922CCE2}"/>
                  </a:ext>
                </a:extLst>
              </p:cNvPr>
              <p:cNvGrpSpPr/>
              <p:nvPr/>
            </p:nvGrpSpPr>
            <p:grpSpPr>
              <a:xfrm>
                <a:off x="5231199" y="2153759"/>
                <a:ext cx="1729599" cy="821204"/>
                <a:chOff x="4334008" y="2743426"/>
                <a:chExt cx="1729599" cy="821204"/>
              </a:xfrm>
            </p:grpSpPr>
            <p:sp>
              <p:nvSpPr>
                <p:cNvPr id="307" name="Parallelogram 306">
                  <a:extLst>
                    <a:ext uri="{FF2B5EF4-FFF2-40B4-BE49-F238E27FC236}">
                      <a16:creationId xmlns:a16="http://schemas.microsoft.com/office/drawing/2014/main" id="{206B1DB6-E17F-1BA0-C18C-FB44F6A67CA7}"/>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Arrow: Chevron 307">
                  <a:extLst>
                    <a:ext uri="{FF2B5EF4-FFF2-40B4-BE49-F238E27FC236}">
                      <a16:creationId xmlns:a16="http://schemas.microsoft.com/office/drawing/2014/main" id="{09AC3832-CA81-60CC-37E4-C214CFC4AE16}"/>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09" name="Arrow: Chevron 308">
                  <a:extLst>
                    <a:ext uri="{FF2B5EF4-FFF2-40B4-BE49-F238E27FC236}">
                      <a16:creationId xmlns:a16="http://schemas.microsoft.com/office/drawing/2014/main" id="{115F0D73-7AD7-627A-C8C2-D5EF78CC56DE}"/>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0" name="Arrow: Chevron 309">
                  <a:extLst>
                    <a:ext uri="{FF2B5EF4-FFF2-40B4-BE49-F238E27FC236}">
                      <a16:creationId xmlns:a16="http://schemas.microsoft.com/office/drawing/2014/main" id="{F3291392-1E07-BB88-F351-6E89C595A01B}"/>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1" name="Arrow: Chevron 310">
                  <a:extLst>
                    <a:ext uri="{FF2B5EF4-FFF2-40B4-BE49-F238E27FC236}">
                      <a16:creationId xmlns:a16="http://schemas.microsoft.com/office/drawing/2014/main" id="{F9EE49A6-74ED-73EE-BAAF-19D3D4A3ED03}"/>
                    </a:ext>
                  </a:extLst>
                </p:cNvPr>
                <p:cNvSpPr/>
                <p:nvPr/>
              </p:nvSpPr>
              <p:spPr>
                <a:xfrm rot="7822729">
                  <a:off x="5116460" y="304455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2" name="Arrow: Chevron 311">
                  <a:extLst>
                    <a:ext uri="{FF2B5EF4-FFF2-40B4-BE49-F238E27FC236}">
                      <a16:creationId xmlns:a16="http://schemas.microsoft.com/office/drawing/2014/main" id="{A103D8AE-D9F5-1E33-F487-7E2977999E1C}"/>
                    </a:ext>
                  </a:extLst>
                </p:cNvPr>
                <p:cNvSpPr/>
                <p:nvPr/>
              </p:nvSpPr>
              <p:spPr>
                <a:xfrm rot="7822729">
                  <a:off x="4911053" y="314612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3" name="Arrow: Chevron 312">
                  <a:extLst>
                    <a:ext uri="{FF2B5EF4-FFF2-40B4-BE49-F238E27FC236}">
                      <a16:creationId xmlns:a16="http://schemas.microsoft.com/office/drawing/2014/main" id="{CF3DF6E2-2A1A-B433-7BDF-33B39E4810A9}"/>
                    </a:ext>
                  </a:extLst>
                </p:cNvPr>
                <p:cNvSpPr/>
                <p:nvPr/>
              </p:nvSpPr>
              <p:spPr>
                <a:xfrm rot="7822729">
                  <a:off x="4721246" y="324270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4" name="Arrow: Chevron 313">
                  <a:extLst>
                    <a:ext uri="{FF2B5EF4-FFF2-40B4-BE49-F238E27FC236}">
                      <a16:creationId xmlns:a16="http://schemas.microsoft.com/office/drawing/2014/main" id="{751E248F-B7AD-C4EA-1776-76F152A01681}"/>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sp>
            <p:nvSpPr>
              <p:cNvPr id="302" name="Oval 301">
                <a:extLst>
                  <a:ext uri="{FF2B5EF4-FFF2-40B4-BE49-F238E27FC236}">
                    <a16:creationId xmlns:a16="http://schemas.microsoft.com/office/drawing/2014/main" id="{C4C5EE2B-8011-8AFC-3660-D9FCEED45253}"/>
                  </a:ext>
                </a:extLst>
              </p:cNvPr>
              <p:cNvSpPr/>
              <p:nvPr/>
            </p:nvSpPr>
            <p:spPr>
              <a:xfrm>
                <a:off x="6876740" y="226339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7EA55697-FC45-3195-07F6-E8048A9EC9E8}"/>
                  </a:ext>
                </a:extLst>
              </p:cNvPr>
              <p:cNvSpPr/>
              <p:nvPr/>
            </p:nvSpPr>
            <p:spPr>
              <a:xfrm>
                <a:off x="5445170" y="297695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304" name="Oval 303">
                <a:extLst>
                  <a:ext uri="{FF2B5EF4-FFF2-40B4-BE49-F238E27FC236}">
                    <a16:creationId xmlns:a16="http://schemas.microsoft.com/office/drawing/2014/main" id="{F349CA94-C321-C1AD-DC1C-C8EB093A34AE}"/>
                  </a:ext>
                </a:extLst>
              </p:cNvPr>
              <p:cNvSpPr/>
              <p:nvPr/>
            </p:nvSpPr>
            <p:spPr>
              <a:xfrm>
                <a:off x="5276265" y="2883245"/>
                <a:ext cx="36000" cy="360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06" name="Straight Connector 305">
                <a:extLst>
                  <a:ext uri="{FF2B5EF4-FFF2-40B4-BE49-F238E27FC236}">
                    <a16:creationId xmlns:a16="http://schemas.microsoft.com/office/drawing/2014/main" id="{E0692D39-2AD7-D932-E99F-5770D2C59A8B}"/>
                  </a:ext>
                </a:extLst>
              </p:cNvPr>
              <p:cNvCxnSpPr>
                <a:cxnSpLocks/>
              </p:cNvCxnSpPr>
              <p:nvPr/>
            </p:nvCxnSpPr>
            <p:spPr>
              <a:xfrm>
                <a:off x="5324647" y="2896701"/>
                <a:ext cx="118839" cy="70973"/>
              </a:xfrm>
              <a:prstGeom prst="line">
                <a:avLst/>
              </a:prstGeom>
              <a:ln w="6350">
                <a:solidFill>
                  <a:srgbClr val="999999"/>
                </a:solidFill>
              </a:ln>
            </p:spPr>
            <p:style>
              <a:lnRef idx="2">
                <a:schemeClr val="accent1"/>
              </a:lnRef>
              <a:fillRef idx="0">
                <a:schemeClr val="accent1"/>
              </a:fillRef>
              <a:effectRef idx="1">
                <a:schemeClr val="accent1"/>
              </a:effectRef>
              <a:fontRef idx="minor">
                <a:schemeClr val="tx1"/>
              </a:fontRef>
            </p:style>
          </p:cxnSp>
        </p:grpSp>
        <p:sp>
          <p:nvSpPr>
            <p:cNvPr id="323" name="Rectangle 322">
              <a:extLst>
                <a:ext uri="{FF2B5EF4-FFF2-40B4-BE49-F238E27FC236}">
                  <a16:creationId xmlns:a16="http://schemas.microsoft.com/office/drawing/2014/main" id="{205D8D81-2F4E-27B0-000D-0B5A082C437B}"/>
                </a:ext>
              </a:extLst>
            </p:cNvPr>
            <p:cNvSpPr/>
            <p:nvPr/>
          </p:nvSpPr>
          <p:spPr>
            <a:xfrm rot="10800000">
              <a:off x="-592195" y="4853879"/>
              <a:ext cx="142884" cy="78966"/>
            </a:xfrm>
            <a:prstGeom prst="rect">
              <a:avLst/>
            </a:prstGeom>
            <a:solidFill>
              <a:schemeClr val="tx1">
                <a:lumMod val="65000"/>
                <a:lumOff val="35000"/>
              </a:schemeClr>
            </a:solidFill>
            <a:ln>
              <a:noFill/>
            </a:ln>
            <a:scene3d>
              <a:camera prst="orthographicFront">
                <a:rot lat="600000" lon="600000" rev="0"/>
              </a:camera>
              <a:lightRig rig="threePt" dir="t"/>
            </a:scene3d>
            <a:sp3d>
              <a:bevelT w="25400" h="254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612E8953-E24F-BACF-0673-4AF18318B7B8}"/>
                </a:ext>
              </a:extLst>
            </p:cNvPr>
            <p:cNvSpPr/>
            <p:nvPr/>
          </p:nvSpPr>
          <p:spPr>
            <a:xfrm rot="10800000">
              <a:off x="-608890" y="4895835"/>
              <a:ext cx="208988" cy="45719"/>
            </a:xfrm>
            <a:prstGeom prst="rect">
              <a:avLst/>
            </a:prstGeom>
            <a:solidFill>
              <a:schemeClr val="tx1">
                <a:lumMod val="65000"/>
                <a:lumOff val="35000"/>
              </a:schemeClr>
            </a:solidFill>
            <a:ln>
              <a:noFill/>
            </a:ln>
            <a:scene3d>
              <a:camera prst="orthographicFront">
                <a:rot lat="600000" lon="600000" rev="0"/>
              </a:camera>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5" name="Partial Circle 324">
              <a:extLst>
                <a:ext uri="{FF2B5EF4-FFF2-40B4-BE49-F238E27FC236}">
                  <a16:creationId xmlns:a16="http://schemas.microsoft.com/office/drawing/2014/main" id="{C49156FE-D0E3-DD01-1234-45A0701F7928}"/>
                </a:ext>
              </a:extLst>
            </p:cNvPr>
            <p:cNvSpPr/>
            <p:nvPr/>
          </p:nvSpPr>
          <p:spPr>
            <a:xfrm rot="10800000">
              <a:off x="-555179" y="4796359"/>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6" name="Partial Circle 325">
              <a:extLst>
                <a:ext uri="{FF2B5EF4-FFF2-40B4-BE49-F238E27FC236}">
                  <a16:creationId xmlns:a16="http://schemas.microsoft.com/office/drawing/2014/main" id="{74879292-180A-DA97-EFE7-5A20063DCFC7}"/>
                </a:ext>
              </a:extLst>
            </p:cNvPr>
            <p:cNvSpPr/>
            <p:nvPr/>
          </p:nvSpPr>
          <p:spPr>
            <a:xfrm rot="10800000" flipH="1">
              <a:off x="-608394" y="4792121"/>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8" name="Cylinder 327">
              <a:extLst>
                <a:ext uri="{FF2B5EF4-FFF2-40B4-BE49-F238E27FC236}">
                  <a16:creationId xmlns:a16="http://schemas.microsoft.com/office/drawing/2014/main" id="{C4166C99-E915-A4B7-F6A6-4159F198201A}"/>
                </a:ext>
              </a:extLst>
            </p:cNvPr>
            <p:cNvSpPr/>
            <p:nvPr/>
          </p:nvSpPr>
          <p:spPr>
            <a:xfrm rot="8360126">
              <a:off x="-822068" y="4337631"/>
              <a:ext cx="125186"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9" name="Cylinder 328">
              <a:extLst>
                <a:ext uri="{FF2B5EF4-FFF2-40B4-BE49-F238E27FC236}">
                  <a16:creationId xmlns:a16="http://schemas.microsoft.com/office/drawing/2014/main" id="{AAA670F9-2C4B-4165-A50A-2373A8F761B9}"/>
                </a:ext>
              </a:extLst>
            </p:cNvPr>
            <p:cNvSpPr/>
            <p:nvPr/>
          </p:nvSpPr>
          <p:spPr>
            <a:xfrm rot="1743184">
              <a:off x="-1039672" y="4385993"/>
              <a:ext cx="125186" cy="51234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0" name="Cylinder 329">
              <a:extLst>
                <a:ext uri="{FF2B5EF4-FFF2-40B4-BE49-F238E27FC236}">
                  <a16:creationId xmlns:a16="http://schemas.microsoft.com/office/drawing/2014/main" id="{DE970B6C-19D3-BCE2-E672-8AF29FFC2EF1}"/>
                </a:ext>
              </a:extLst>
            </p:cNvPr>
            <p:cNvSpPr/>
            <p:nvPr/>
          </p:nvSpPr>
          <p:spPr>
            <a:xfrm rot="3596905">
              <a:off x="-1128209" y="4674583"/>
              <a:ext cx="162530" cy="34233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1" name="Parallelogram 330">
              <a:extLst>
                <a:ext uri="{FF2B5EF4-FFF2-40B4-BE49-F238E27FC236}">
                  <a16:creationId xmlns:a16="http://schemas.microsoft.com/office/drawing/2014/main" id="{3515FCF4-5721-B2C9-28B3-635A67102E6C}"/>
                </a:ext>
              </a:extLst>
            </p:cNvPr>
            <p:cNvSpPr/>
            <p:nvPr/>
          </p:nvSpPr>
          <p:spPr>
            <a:xfrm>
              <a:off x="-1215967" y="4829014"/>
              <a:ext cx="322498" cy="134832"/>
            </a:xfrm>
            <a:prstGeom prst="parallelogram">
              <a:avLst>
                <a:gd name="adj" fmla="val 48211"/>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2" name="Parallelogram 331">
              <a:extLst>
                <a:ext uri="{FF2B5EF4-FFF2-40B4-BE49-F238E27FC236}">
                  <a16:creationId xmlns:a16="http://schemas.microsoft.com/office/drawing/2014/main" id="{9A0D7163-6AE6-E7F6-EF0E-C5E32F20DDF8}"/>
                </a:ext>
              </a:extLst>
            </p:cNvPr>
            <p:cNvSpPr/>
            <p:nvPr/>
          </p:nvSpPr>
          <p:spPr>
            <a:xfrm>
              <a:off x="-1215967" y="4896504"/>
              <a:ext cx="183706" cy="67342"/>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3" name="Cylinder 332">
              <a:extLst>
                <a:ext uri="{FF2B5EF4-FFF2-40B4-BE49-F238E27FC236}">
                  <a16:creationId xmlns:a16="http://schemas.microsoft.com/office/drawing/2014/main" id="{CEA42876-EEA3-0E4C-6032-68C02263BFE1}"/>
                </a:ext>
              </a:extLst>
            </p:cNvPr>
            <p:cNvSpPr/>
            <p:nvPr/>
          </p:nvSpPr>
          <p:spPr>
            <a:xfrm>
              <a:off x="-1227549" y="5069416"/>
              <a:ext cx="288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4" name="Cylinder 333">
              <a:extLst>
                <a:ext uri="{FF2B5EF4-FFF2-40B4-BE49-F238E27FC236}">
                  <a16:creationId xmlns:a16="http://schemas.microsoft.com/office/drawing/2014/main" id="{6834B404-7C40-F687-B7E4-38EAF5AFAB34}"/>
                </a:ext>
              </a:extLst>
            </p:cNvPr>
            <p:cNvSpPr/>
            <p:nvPr/>
          </p:nvSpPr>
          <p:spPr>
            <a:xfrm rot="8360126">
              <a:off x="-670011" y="4498410"/>
              <a:ext cx="98663"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5" name="Chord 334">
              <a:extLst>
                <a:ext uri="{FF2B5EF4-FFF2-40B4-BE49-F238E27FC236}">
                  <a16:creationId xmlns:a16="http://schemas.microsoft.com/office/drawing/2014/main" id="{A74BF541-B612-80EF-5513-751C17DD5E95}"/>
                </a:ext>
              </a:extLst>
            </p:cNvPr>
            <p:cNvSpPr/>
            <p:nvPr/>
          </p:nvSpPr>
          <p:spPr>
            <a:xfrm>
              <a:off x="-608514" y="4717378"/>
              <a:ext cx="159203" cy="112654"/>
            </a:xfrm>
            <a:prstGeom prst="chord">
              <a:avLst>
                <a:gd name="adj1" fmla="val 8413946"/>
                <a:gd name="adj2" fmla="val 24959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6" name="Cylinder 335">
              <a:extLst>
                <a:ext uri="{FF2B5EF4-FFF2-40B4-BE49-F238E27FC236}">
                  <a16:creationId xmlns:a16="http://schemas.microsoft.com/office/drawing/2014/main" id="{ADD24860-E900-D59F-73F7-931D6357D2E2}"/>
                </a:ext>
              </a:extLst>
            </p:cNvPr>
            <p:cNvSpPr/>
            <p:nvPr/>
          </p:nvSpPr>
          <p:spPr>
            <a:xfrm>
              <a:off x="-577403" y="4770898"/>
              <a:ext cx="109748" cy="112654"/>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46" name="Straight Connector 345">
              <a:extLst>
                <a:ext uri="{FF2B5EF4-FFF2-40B4-BE49-F238E27FC236}">
                  <a16:creationId xmlns:a16="http://schemas.microsoft.com/office/drawing/2014/main" id="{763A17E7-C096-ABD2-4BFA-DD9FA8781741}"/>
                </a:ext>
              </a:extLst>
            </p:cNvPr>
            <p:cNvCxnSpPr>
              <a:cxnSpLocks/>
            </p:cNvCxnSpPr>
            <p:nvPr/>
          </p:nvCxnSpPr>
          <p:spPr>
            <a:xfrm flipH="1">
              <a:off x="-1112544" y="4484497"/>
              <a:ext cx="163728" cy="291448"/>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7" name="Parallelogram 346">
              <a:extLst>
                <a:ext uri="{FF2B5EF4-FFF2-40B4-BE49-F238E27FC236}">
                  <a16:creationId xmlns:a16="http://schemas.microsoft.com/office/drawing/2014/main" id="{E290FE5A-53E1-0811-B3BB-CE48B442F04B}"/>
                </a:ext>
              </a:extLst>
            </p:cNvPr>
            <p:cNvSpPr/>
            <p:nvPr/>
          </p:nvSpPr>
          <p:spPr>
            <a:xfrm rot="2906364">
              <a:off x="-699031" y="4656677"/>
              <a:ext cx="214408" cy="85976"/>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Oval 347">
              <a:extLst>
                <a:ext uri="{FF2B5EF4-FFF2-40B4-BE49-F238E27FC236}">
                  <a16:creationId xmlns:a16="http://schemas.microsoft.com/office/drawing/2014/main" id="{3DD8C55B-BD08-A1DF-177C-75DF6FDC1DA8}"/>
                </a:ext>
              </a:extLst>
            </p:cNvPr>
            <p:cNvSpPr/>
            <p:nvPr/>
          </p:nvSpPr>
          <p:spPr>
            <a:xfrm rot="20974978">
              <a:off x="-578280" y="4758063"/>
              <a:ext cx="117429" cy="71839"/>
            </a:xfrm>
            <a:prstGeom prst="ellipse">
              <a:avLst/>
            </a:prstGeom>
            <a:gradFill flip="none" rotWithShape="1">
              <a:gsLst>
                <a:gs pos="52000">
                  <a:srgbClr val="D75717"/>
                </a:gs>
                <a:gs pos="18000">
                  <a:schemeClr val="accent2">
                    <a:lumMod val="75000"/>
                  </a:schemeClr>
                </a:gs>
              </a:gsLst>
              <a:lin ang="2700000" scaled="1"/>
              <a:tileRect/>
            </a:gradFill>
            <a:ln w="31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Oval 351">
              <a:extLst>
                <a:ext uri="{FF2B5EF4-FFF2-40B4-BE49-F238E27FC236}">
                  <a16:creationId xmlns:a16="http://schemas.microsoft.com/office/drawing/2014/main" id="{A983D9F8-512C-52DD-D2E6-1834AAA33E86}"/>
                </a:ext>
              </a:extLst>
            </p:cNvPr>
            <p:cNvSpPr/>
            <p:nvPr/>
          </p:nvSpPr>
          <p:spPr>
            <a:xfrm rot="18397400">
              <a:off x="-988944" y="4423154"/>
              <a:ext cx="196871" cy="126136"/>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3" name="Oval 352">
              <a:extLst>
                <a:ext uri="{FF2B5EF4-FFF2-40B4-BE49-F238E27FC236}">
                  <a16:creationId xmlns:a16="http://schemas.microsoft.com/office/drawing/2014/main" id="{4FF3D20D-7C3F-D97E-7C94-1FB66CB45B5D}"/>
                </a:ext>
              </a:extLst>
            </p:cNvPr>
            <p:cNvSpPr/>
            <p:nvPr/>
          </p:nvSpPr>
          <p:spPr>
            <a:xfrm rot="1972884">
              <a:off x="-876797" y="4388664"/>
              <a:ext cx="70916" cy="85360"/>
            </a:xfrm>
            <a:prstGeom prst="ellipse">
              <a:avLst/>
            </a:prstGeom>
            <a:pattFill prst="wdDnDiag">
              <a:fgClr>
                <a:schemeClr val="bg1">
                  <a:lumMod val="85000"/>
                </a:schemeClr>
              </a:fgClr>
              <a:bgClr>
                <a:schemeClr val="bg1"/>
              </a:bgClr>
            </a:patt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2" name="Oval 371">
              <a:extLst>
                <a:ext uri="{FF2B5EF4-FFF2-40B4-BE49-F238E27FC236}">
                  <a16:creationId xmlns:a16="http://schemas.microsoft.com/office/drawing/2014/main" id="{556CCAE4-4195-B8E9-5980-D163BBE950E5}"/>
                </a:ext>
              </a:extLst>
            </p:cNvPr>
            <p:cNvSpPr/>
            <p:nvPr/>
          </p:nvSpPr>
          <p:spPr>
            <a:xfrm rot="18397400">
              <a:off x="-1086539" y="4726246"/>
              <a:ext cx="196871" cy="175120"/>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61DECD95-C271-6F2D-A4C1-CD14BB33A932}"/>
                </a:ext>
              </a:extLst>
            </p:cNvPr>
            <p:cNvSpPr/>
            <p:nvPr/>
          </p:nvSpPr>
          <p:spPr>
            <a:xfrm rot="16200000">
              <a:off x="-1183678" y="4835650"/>
              <a:ext cx="196871" cy="261448"/>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6" name="Straight Connector 375">
              <a:extLst>
                <a:ext uri="{FF2B5EF4-FFF2-40B4-BE49-F238E27FC236}">
                  <a16:creationId xmlns:a16="http://schemas.microsoft.com/office/drawing/2014/main" id="{FDCA6B16-49C0-4673-929A-324327A2E938}"/>
                </a:ext>
              </a:extLst>
            </p:cNvPr>
            <p:cNvCxnSpPr>
              <a:cxnSpLocks/>
            </p:cNvCxnSpPr>
            <p:nvPr/>
          </p:nvCxnSpPr>
          <p:spPr>
            <a:xfrm>
              <a:off x="-1202350" y="4893690"/>
              <a:ext cx="0" cy="180000"/>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7" name="Oval 376">
              <a:extLst>
                <a:ext uri="{FF2B5EF4-FFF2-40B4-BE49-F238E27FC236}">
                  <a16:creationId xmlns:a16="http://schemas.microsoft.com/office/drawing/2014/main" id="{C6619A84-2502-6B85-D551-AA76B83678B0}"/>
                </a:ext>
              </a:extLst>
            </p:cNvPr>
            <p:cNvSpPr/>
            <p:nvPr/>
          </p:nvSpPr>
          <p:spPr>
            <a:xfrm>
              <a:off x="-1227550" y="5058424"/>
              <a:ext cx="288000" cy="55471"/>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8" name="Straight Connector 377">
              <a:extLst>
                <a:ext uri="{FF2B5EF4-FFF2-40B4-BE49-F238E27FC236}">
                  <a16:creationId xmlns:a16="http://schemas.microsoft.com/office/drawing/2014/main" id="{A2B3031E-8FDE-69BC-DE63-B39A9077D37C}"/>
                </a:ext>
              </a:extLst>
            </p:cNvPr>
            <p:cNvCxnSpPr>
              <a:cxnSpLocks/>
            </p:cNvCxnSpPr>
            <p:nvPr/>
          </p:nvCxnSpPr>
          <p:spPr>
            <a:xfrm flipH="1">
              <a:off x="-1022860" y="4756526"/>
              <a:ext cx="57780" cy="102423"/>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D63013E4-4DBC-77D7-54EA-964BD7215D99}"/>
                </a:ext>
              </a:extLst>
            </p:cNvPr>
            <p:cNvCxnSpPr>
              <a:cxnSpLocks/>
            </p:cNvCxnSpPr>
            <p:nvPr/>
          </p:nvCxnSpPr>
          <p:spPr>
            <a:xfrm flipH="1">
              <a:off x="-732879" y="4643278"/>
              <a:ext cx="1259114" cy="6223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5157E028-E7E8-8B8E-6735-EA6F0520A37B}"/>
              </a:ext>
            </a:extLst>
          </p:cNvPr>
          <p:cNvSpPr/>
          <p:nvPr/>
        </p:nvSpPr>
        <p:spPr>
          <a:xfrm>
            <a:off x="6478190" y="3081004"/>
            <a:ext cx="548318"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E57DDD2-C5B9-FDF9-61D1-D59DEFF33644}"/>
              </a:ext>
            </a:extLst>
          </p:cNvPr>
          <p:cNvSpPr/>
          <p:nvPr/>
        </p:nvSpPr>
        <p:spPr>
          <a:xfrm>
            <a:off x="5966273" y="3034450"/>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245002C6-6F66-832D-DDF0-9EF7DEF79269}"/>
              </a:ext>
            </a:extLst>
          </p:cNvPr>
          <p:cNvSpPr/>
          <p:nvPr/>
        </p:nvSpPr>
        <p:spPr>
          <a:xfrm>
            <a:off x="6263901" y="2703135"/>
            <a:ext cx="541598"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EA13497-99F5-12E1-5BF5-971E30B79E94}"/>
              </a:ext>
            </a:extLst>
          </p:cNvPr>
          <p:cNvSpPr/>
          <p:nvPr/>
        </p:nvSpPr>
        <p:spPr>
          <a:xfrm>
            <a:off x="6145655" y="3049980"/>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4A61979A-0257-4353-E0FF-8739DB7EFA9A}"/>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4214EE00-CEBB-14C4-88A0-60574946444E}"/>
              </a:ext>
            </a:extLst>
          </p:cNvPr>
          <p:cNvGrpSpPr/>
          <p:nvPr/>
        </p:nvGrpSpPr>
        <p:grpSpPr>
          <a:xfrm>
            <a:off x="6220064" y="3108277"/>
            <a:ext cx="143228" cy="263234"/>
            <a:chOff x="8633226" y="465774"/>
            <a:chExt cx="143228" cy="263234"/>
          </a:xfrm>
          <a:scene3d>
            <a:camera prst="orthographicFront">
              <a:rot lat="1200000" lon="3600000" rev="0"/>
            </a:camera>
            <a:lightRig rig="threePt" dir="t"/>
          </a:scene3d>
        </p:grpSpPr>
        <p:grpSp>
          <p:nvGrpSpPr>
            <p:cNvPr id="79" name="Group 78">
              <a:extLst>
                <a:ext uri="{FF2B5EF4-FFF2-40B4-BE49-F238E27FC236}">
                  <a16:creationId xmlns:a16="http://schemas.microsoft.com/office/drawing/2014/main" id="{24969B91-830D-5684-5270-9C46EE4A9921}"/>
                </a:ext>
              </a:extLst>
            </p:cNvPr>
            <p:cNvGrpSpPr/>
            <p:nvPr/>
          </p:nvGrpSpPr>
          <p:grpSpPr>
            <a:xfrm>
              <a:off x="8633226" y="465774"/>
              <a:ext cx="143228" cy="263234"/>
              <a:chOff x="8633226" y="465774"/>
              <a:chExt cx="143228" cy="263234"/>
            </a:xfrm>
          </p:grpSpPr>
          <p:sp>
            <p:nvSpPr>
              <p:cNvPr id="49" name="Oval 48">
                <a:extLst>
                  <a:ext uri="{FF2B5EF4-FFF2-40B4-BE49-F238E27FC236}">
                    <a16:creationId xmlns:a16="http://schemas.microsoft.com/office/drawing/2014/main" id="{663D99EC-D5E5-7AAC-9C11-CDADF1F28899}"/>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5E9DBC1D-46CC-FD7F-A447-D0F50C7108D4}"/>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1BE77E3D-355E-125E-BC9C-B619D83B3278}"/>
                  </a:ext>
                </a:extLst>
              </p:cNvPr>
              <p:cNvGrpSpPr/>
              <p:nvPr/>
            </p:nvGrpSpPr>
            <p:grpSpPr>
              <a:xfrm>
                <a:off x="8633226" y="602580"/>
                <a:ext cx="141129" cy="126428"/>
                <a:chOff x="8633226" y="602580"/>
                <a:chExt cx="141129" cy="126428"/>
              </a:xfrm>
              <a:solidFill>
                <a:schemeClr val="bg1">
                  <a:lumMod val="95000"/>
                </a:schemeClr>
              </a:solidFill>
            </p:grpSpPr>
            <p:sp>
              <p:nvSpPr>
                <p:cNvPr id="56" name="Oval 55">
                  <a:extLst>
                    <a:ext uri="{FF2B5EF4-FFF2-40B4-BE49-F238E27FC236}">
                      <a16:creationId xmlns:a16="http://schemas.microsoft.com/office/drawing/2014/main" id="{E6F2B0E6-4613-E2CE-CAF8-2BDFAAF6B074}"/>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FEDA4A15-4290-2AF4-916E-9E19A35B31BE}"/>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A537A642-C9E5-F862-8A58-57A5575996C4}"/>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9BCA7B2-4BB7-69DB-05F7-B5FE26BF7040}"/>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15731569-7FF5-ADFB-B386-C45E1C013D08}"/>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915B9BD2-0490-9A92-F215-48F08192564E}"/>
                  </a:ext>
                </a:extLst>
              </p:cNvPr>
              <p:cNvGrpSpPr/>
              <p:nvPr/>
            </p:nvGrpSpPr>
            <p:grpSpPr>
              <a:xfrm flipH="1">
                <a:off x="8635325" y="599671"/>
                <a:ext cx="141129" cy="126428"/>
                <a:chOff x="8633226" y="602580"/>
                <a:chExt cx="141129" cy="126428"/>
              </a:xfrm>
              <a:solidFill>
                <a:schemeClr val="bg1">
                  <a:lumMod val="95000"/>
                </a:schemeClr>
              </a:solidFill>
            </p:grpSpPr>
            <p:sp>
              <p:nvSpPr>
                <p:cNvPr id="70" name="Oval 69">
                  <a:extLst>
                    <a:ext uri="{FF2B5EF4-FFF2-40B4-BE49-F238E27FC236}">
                      <a16:creationId xmlns:a16="http://schemas.microsoft.com/office/drawing/2014/main" id="{BE0D4253-4B8D-5623-D695-06D2A8434BB4}"/>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203A114F-B8EC-2E8E-B657-A5C01ED5A621}"/>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A858B2C5-F0B8-9E6B-55B8-2F33234FC564}"/>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1062EEB3-5DE0-35C1-1788-6967D23D8391}"/>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31B1A3B4-CF48-7FA1-68B2-59B06EFBBB6B}"/>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1" name="Oval 50">
              <a:extLst>
                <a:ext uri="{FF2B5EF4-FFF2-40B4-BE49-F238E27FC236}">
                  <a16:creationId xmlns:a16="http://schemas.microsoft.com/office/drawing/2014/main" id="{C7906652-6AE1-5C5C-59BA-F66CE125F505}"/>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78D7E1C9-4CD3-7738-E2D3-CC53D73CD400}"/>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19F7D6EB-CD79-F579-23AF-729469316059}"/>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90" name="Group 89">
              <a:extLst>
                <a:ext uri="{FF2B5EF4-FFF2-40B4-BE49-F238E27FC236}">
                  <a16:creationId xmlns:a16="http://schemas.microsoft.com/office/drawing/2014/main" id="{F969FD95-5040-95E4-4AE1-99A65651F8D5}"/>
                </a:ext>
              </a:extLst>
            </p:cNvPr>
            <p:cNvGrpSpPr/>
            <p:nvPr/>
          </p:nvGrpSpPr>
          <p:grpSpPr>
            <a:xfrm>
              <a:off x="8633226" y="465774"/>
              <a:ext cx="143228" cy="263234"/>
              <a:chOff x="8633226" y="465774"/>
              <a:chExt cx="143228" cy="263234"/>
            </a:xfrm>
          </p:grpSpPr>
          <p:sp>
            <p:nvSpPr>
              <p:cNvPr id="95" name="Oval 94">
                <a:extLst>
                  <a:ext uri="{FF2B5EF4-FFF2-40B4-BE49-F238E27FC236}">
                    <a16:creationId xmlns:a16="http://schemas.microsoft.com/office/drawing/2014/main" id="{07EB0603-1C76-A4E2-B5CB-7158B9FBC150}"/>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244DB5F9-A5DA-EDB5-AFFD-44602603021D}"/>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54F607DA-237B-F45A-3D90-56992507AEB0}"/>
                  </a:ext>
                </a:extLst>
              </p:cNvPr>
              <p:cNvGrpSpPr/>
              <p:nvPr/>
            </p:nvGrpSpPr>
            <p:grpSpPr>
              <a:xfrm>
                <a:off x="8633226" y="602580"/>
                <a:ext cx="141129" cy="126428"/>
                <a:chOff x="8633226" y="602580"/>
                <a:chExt cx="141129" cy="126428"/>
              </a:xfrm>
              <a:solidFill>
                <a:schemeClr val="bg1">
                  <a:lumMod val="95000"/>
                </a:schemeClr>
              </a:solidFill>
            </p:grpSpPr>
            <p:sp>
              <p:nvSpPr>
                <p:cNvPr id="108" name="Oval 107">
                  <a:extLst>
                    <a:ext uri="{FF2B5EF4-FFF2-40B4-BE49-F238E27FC236}">
                      <a16:creationId xmlns:a16="http://schemas.microsoft.com/office/drawing/2014/main" id="{B1BD7137-DB43-BA43-773B-981398E3385D}"/>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81E7811-7F8F-E0E4-DAD0-9B6F058CCD55}"/>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9136522E-FC38-004E-984E-2D7E65C22394}"/>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76F48581-B12E-8BB4-E251-26A993F5E639}"/>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2043D432-4B14-34A5-52F8-408419052A75}"/>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3E5136E8-7E0A-D3E4-DD55-0D001FB3F809}"/>
                  </a:ext>
                </a:extLst>
              </p:cNvPr>
              <p:cNvGrpSpPr/>
              <p:nvPr/>
            </p:nvGrpSpPr>
            <p:grpSpPr>
              <a:xfrm flipH="1">
                <a:off x="8635325" y="599671"/>
                <a:ext cx="141129" cy="126428"/>
                <a:chOff x="8633226" y="602580"/>
                <a:chExt cx="141129" cy="126428"/>
              </a:xfrm>
              <a:solidFill>
                <a:schemeClr val="bg1">
                  <a:lumMod val="95000"/>
                </a:schemeClr>
              </a:solidFill>
            </p:grpSpPr>
            <p:sp>
              <p:nvSpPr>
                <p:cNvPr id="99" name="Oval 98">
                  <a:extLst>
                    <a:ext uri="{FF2B5EF4-FFF2-40B4-BE49-F238E27FC236}">
                      <a16:creationId xmlns:a16="http://schemas.microsoft.com/office/drawing/2014/main" id="{5B44B8C7-6DC9-9D40-6A38-04489BC8EEF1}"/>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CEC41DBC-CCB4-40F7-5ABD-C921A9D26D4F}"/>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F0D75A1C-6A44-7908-D89E-8A053D82D9B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4B194A00-D674-5CAE-523E-5EEAF928DEF2}"/>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F8A39E6B-827B-02CC-7DD6-3813BE4ADAF4}"/>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3" name="Oval 92">
              <a:extLst>
                <a:ext uri="{FF2B5EF4-FFF2-40B4-BE49-F238E27FC236}">
                  <a16:creationId xmlns:a16="http://schemas.microsoft.com/office/drawing/2014/main" id="{A65FA98F-9E4D-DC6D-86AC-BB73E9494116}"/>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9CCB2D00-1F80-7C0D-C3CC-8300F06FC6A0}"/>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2" name="Straight Connector 111">
            <a:extLst>
              <a:ext uri="{FF2B5EF4-FFF2-40B4-BE49-F238E27FC236}">
                <a16:creationId xmlns:a16="http://schemas.microsoft.com/office/drawing/2014/main" id="{FA23CF87-2572-EED2-0AA8-0ECAFD6D0049}"/>
              </a:ext>
            </a:extLst>
          </p:cNvPr>
          <p:cNvCxnSpPr>
            <a:cxnSpLocks/>
          </p:cNvCxnSpPr>
          <p:nvPr/>
        </p:nvCxnSpPr>
        <p:spPr>
          <a:xfrm>
            <a:off x="7617498" y="3999156"/>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C45C517-9D18-F68D-4D7C-0F50B3D0483E}"/>
              </a:ext>
            </a:extLst>
          </p:cNvPr>
          <p:cNvCxnSpPr>
            <a:cxnSpLocks/>
          </p:cNvCxnSpPr>
          <p:nvPr/>
        </p:nvCxnSpPr>
        <p:spPr>
          <a:xfrm>
            <a:off x="6948514" y="374492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78B9F6C-97ED-41D9-3FC5-72150311129C}"/>
              </a:ext>
            </a:extLst>
          </p:cNvPr>
          <p:cNvCxnSpPr>
            <a:cxnSpLocks/>
          </p:cNvCxnSpPr>
          <p:nvPr/>
        </p:nvCxnSpPr>
        <p:spPr>
          <a:xfrm>
            <a:off x="7932233" y="3987906"/>
            <a:ext cx="0" cy="180000"/>
          </a:xfrm>
          <a:prstGeom prst="line">
            <a:avLst/>
          </a:prstGeom>
          <a:ln w="38100">
            <a:solidFill>
              <a:srgbClr val="74A8A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8FAD70B7-8AA0-639C-93F4-04E70CFA46A5}"/>
              </a:ext>
            </a:extLst>
          </p:cNvPr>
          <p:cNvSpPr/>
          <p:nvPr/>
        </p:nvSpPr>
        <p:spPr>
          <a:xfrm>
            <a:off x="7114368" y="3415495"/>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E001221C-4D40-D955-0B0E-AE846E7D7F1B}"/>
              </a:ext>
            </a:extLst>
          </p:cNvPr>
          <p:cNvGrpSpPr/>
          <p:nvPr/>
        </p:nvGrpSpPr>
        <p:grpSpPr>
          <a:xfrm>
            <a:off x="5953095" y="3540538"/>
            <a:ext cx="1678588" cy="1405761"/>
            <a:chOff x="3691326" y="2023890"/>
            <a:chExt cx="1678588" cy="1405761"/>
          </a:xfrm>
        </p:grpSpPr>
        <p:cxnSp>
          <p:nvCxnSpPr>
            <p:cNvPr id="73" name="Straight Connector 72">
              <a:extLst>
                <a:ext uri="{FF2B5EF4-FFF2-40B4-BE49-F238E27FC236}">
                  <a16:creationId xmlns:a16="http://schemas.microsoft.com/office/drawing/2014/main" id="{2E14D51D-53E4-CAA3-B832-0BC5586C0310}"/>
                </a:ext>
              </a:extLst>
            </p:cNvPr>
            <p:cNvCxnSpPr>
              <a:cxnSpLocks/>
            </p:cNvCxnSpPr>
            <p:nvPr/>
          </p:nvCxnSpPr>
          <p:spPr>
            <a:xfrm>
              <a:off x="4326627" y="230726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EC5CB6F-A0DF-D4CE-A90F-1DB139DBB839}"/>
                </a:ext>
              </a:extLst>
            </p:cNvPr>
            <p:cNvCxnSpPr>
              <a:cxnSpLocks/>
            </p:cNvCxnSpPr>
            <p:nvPr/>
          </p:nvCxnSpPr>
          <p:spPr>
            <a:xfrm flipV="1">
              <a:off x="3758718" y="2307540"/>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EA5EA47-E4BA-8A2D-C121-7A75A8F4630A}"/>
                </a:ext>
              </a:extLst>
            </p:cNvPr>
            <p:cNvCxnSpPr>
              <a:cxnSpLocks/>
            </p:cNvCxnSpPr>
            <p:nvPr/>
          </p:nvCxnSpPr>
          <p:spPr>
            <a:xfrm flipV="1">
              <a:off x="4573385" y="2783582"/>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1D0D39A-6F05-6C94-822B-B76B62C528EA}"/>
                </a:ext>
              </a:extLst>
            </p:cNvPr>
            <p:cNvCxnSpPr>
              <a:cxnSpLocks/>
            </p:cNvCxnSpPr>
            <p:nvPr/>
          </p:nvCxnSpPr>
          <p:spPr>
            <a:xfrm flipH="1">
              <a:off x="3758718" y="2692825"/>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B9A3A86-589E-34AC-B24B-1D0B4E9F5BF2}"/>
                </a:ext>
              </a:extLst>
            </p:cNvPr>
            <p:cNvCxnSpPr>
              <a:cxnSpLocks/>
            </p:cNvCxnSpPr>
            <p:nvPr/>
          </p:nvCxnSpPr>
          <p:spPr>
            <a:xfrm>
              <a:off x="3817756" y="2643720"/>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0D343E13-79FC-BA1E-023C-6D6E176B5F65}"/>
                </a:ext>
              </a:extLst>
            </p:cNvPr>
            <p:cNvSpPr/>
            <p:nvPr/>
          </p:nvSpPr>
          <p:spPr>
            <a:xfrm>
              <a:off x="3691326" y="2470337"/>
              <a:ext cx="864000"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5036710B-1C6C-4EB3-1C15-A7DB7A226B43}"/>
                </a:ext>
              </a:extLst>
            </p:cNvPr>
            <p:cNvSpPr/>
            <p:nvPr/>
          </p:nvSpPr>
          <p:spPr>
            <a:xfrm>
              <a:off x="4557306" y="214668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47410807-8F6B-E6D7-2879-36AD149F13CC}"/>
                </a:ext>
              </a:extLst>
            </p:cNvPr>
            <p:cNvSpPr/>
            <p:nvPr/>
          </p:nvSpPr>
          <p:spPr>
            <a:xfrm>
              <a:off x="4020592" y="2278973"/>
              <a:ext cx="843393" cy="843393"/>
            </a:xfrm>
            <a:prstGeom prst="ellipse">
              <a:avLst/>
            </a:prstGeom>
            <a:gradFill flip="none" rotWithShape="1">
              <a:gsLst>
                <a:gs pos="100000">
                  <a:schemeClr val="accent3"/>
                </a:gs>
                <a:gs pos="59000">
                  <a:srgbClr val="60A899"/>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ylinder 68">
              <a:extLst>
                <a:ext uri="{FF2B5EF4-FFF2-40B4-BE49-F238E27FC236}">
                  <a16:creationId xmlns:a16="http://schemas.microsoft.com/office/drawing/2014/main" id="{4045D07F-5E6D-B741-7562-919EEAF1512F}"/>
                </a:ext>
              </a:extLst>
            </p:cNvPr>
            <p:cNvSpPr/>
            <p:nvPr/>
          </p:nvSpPr>
          <p:spPr>
            <a:xfrm>
              <a:off x="4096330" y="2023890"/>
              <a:ext cx="691916" cy="398780"/>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EA6127DB-6DAC-44A4-A361-8BAD3C8A7EEE}"/>
                </a:ext>
              </a:extLst>
            </p:cNvPr>
            <p:cNvCxnSpPr>
              <a:cxnSpLocks/>
            </p:cNvCxnSpPr>
            <p:nvPr/>
          </p:nvCxnSpPr>
          <p:spPr>
            <a:xfrm>
              <a:off x="3750222" y="269592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656BE62-BBCF-102B-83C9-04ADCD5CE1BD}"/>
                </a:ext>
              </a:extLst>
            </p:cNvPr>
            <p:cNvCxnSpPr>
              <a:cxnSpLocks/>
            </p:cNvCxnSpPr>
            <p:nvPr/>
          </p:nvCxnSpPr>
          <p:spPr>
            <a:xfrm flipH="1">
              <a:off x="4577801" y="3171588"/>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22C961D-F828-E336-48F9-7D293F2B4416}"/>
                </a:ext>
              </a:extLst>
            </p:cNvPr>
            <p:cNvCxnSpPr>
              <a:cxnSpLocks/>
            </p:cNvCxnSpPr>
            <p:nvPr/>
          </p:nvCxnSpPr>
          <p:spPr>
            <a:xfrm flipH="1">
              <a:off x="5154585" y="2783582"/>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0E3C9DFF-A546-D765-49C2-8E0ECB9B27E4}"/>
                </a:ext>
              </a:extLst>
            </p:cNvPr>
            <p:cNvSpPr/>
            <p:nvPr/>
          </p:nvSpPr>
          <p:spPr>
            <a:xfrm>
              <a:off x="4227976" y="2869431"/>
              <a:ext cx="1141938"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636078B0-FCFB-93BF-C54C-3BFAE9D1BC9C}"/>
                </a:ext>
              </a:extLst>
            </p:cNvPr>
            <p:cNvSpPr/>
            <p:nvPr/>
          </p:nvSpPr>
          <p:spPr>
            <a:xfrm>
              <a:off x="4073273" y="245725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1E4BD41A-4DAE-E3A0-F125-D3D91119FB69}"/>
                </a:ext>
              </a:extLst>
            </p:cNvPr>
            <p:cNvCxnSpPr>
              <a:cxnSpLocks/>
            </p:cNvCxnSpPr>
            <p:nvPr/>
          </p:nvCxnSpPr>
          <p:spPr>
            <a:xfrm>
              <a:off x="4581363" y="3157144"/>
              <a:ext cx="203875" cy="2610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57EEE89-2289-BEB8-723E-4AA321449605}"/>
                </a:ext>
              </a:extLst>
            </p:cNvPr>
            <p:cNvCxnSpPr>
              <a:cxnSpLocks/>
            </p:cNvCxnSpPr>
            <p:nvPr/>
          </p:nvCxnSpPr>
          <p:spPr>
            <a:xfrm>
              <a:off x="4705323" y="3096515"/>
              <a:ext cx="186557" cy="24895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2CB6BA3-8691-F229-9461-781A7F476205}"/>
                </a:ext>
              </a:extLst>
            </p:cNvPr>
            <p:cNvCxnSpPr>
              <a:cxnSpLocks/>
            </p:cNvCxnSpPr>
            <p:nvPr/>
          </p:nvCxnSpPr>
          <p:spPr>
            <a:xfrm flipV="1">
              <a:off x="4628488" y="3138616"/>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8EEA58C-FA29-B611-C503-8BF75B093429}"/>
                </a:ext>
              </a:extLst>
            </p:cNvPr>
            <p:cNvCxnSpPr>
              <a:cxnSpLocks/>
            </p:cNvCxnSpPr>
            <p:nvPr/>
          </p:nvCxnSpPr>
          <p:spPr>
            <a:xfrm flipV="1">
              <a:off x="4663244" y="3181367"/>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98842EA-4232-88FA-2D7C-F8759264151A}"/>
                </a:ext>
              </a:extLst>
            </p:cNvPr>
            <p:cNvCxnSpPr>
              <a:cxnSpLocks/>
            </p:cNvCxnSpPr>
            <p:nvPr/>
          </p:nvCxnSpPr>
          <p:spPr>
            <a:xfrm flipV="1">
              <a:off x="4697401" y="3227521"/>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C40FE68-16BE-5D15-C40E-0CF387B3058D}"/>
                </a:ext>
              </a:extLst>
            </p:cNvPr>
            <p:cNvCxnSpPr>
              <a:cxnSpLocks/>
            </p:cNvCxnSpPr>
            <p:nvPr/>
          </p:nvCxnSpPr>
          <p:spPr>
            <a:xfrm flipV="1">
              <a:off x="4731337" y="3272359"/>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0" name="Rectangle 379">
            <a:extLst>
              <a:ext uri="{FF2B5EF4-FFF2-40B4-BE49-F238E27FC236}">
                <a16:creationId xmlns:a16="http://schemas.microsoft.com/office/drawing/2014/main" id="{B57A4E1C-2C7B-A792-9B33-E78D0FB7E79D}"/>
              </a:ext>
            </a:extLst>
          </p:cNvPr>
          <p:cNvSpPr/>
          <p:nvPr/>
        </p:nvSpPr>
        <p:spPr>
          <a:xfrm>
            <a:off x="7174065" y="364502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4CCDABE8-F785-C6FF-0AEB-EA492229A994}"/>
              </a:ext>
            </a:extLst>
          </p:cNvPr>
          <p:cNvSpPr/>
          <p:nvPr/>
        </p:nvSpPr>
        <p:spPr>
          <a:xfrm rot="21234196">
            <a:off x="7168001" y="3678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7" name="Group 186">
            <a:extLst>
              <a:ext uri="{FF2B5EF4-FFF2-40B4-BE49-F238E27FC236}">
                <a16:creationId xmlns:a16="http://schemas.microsoft.com/office/drawing/2014/main" id="{E83AA7B0-1B15-7632-C8A6-E1252C447B75}"/>
              </a:ext>
            </a:extLst>
          </p:cNvPr>
          <p:cNvGrpSpPr/>
          <p:nvPr/>
        </p:nvGrpSpPr>
        <p:grpSpPr>
          <a:xfrm>
            <a:off x="2235151" y="2769140"/>
            <a:ext cx="625012" cy="776648"/>
            <a:chOff x="2072687" y="2359483"/>
            <a:chExt cx="625012" cy="776648"/>
          </a:xfrm>
        </p:grpSpPr>
        <p:cxnSp>
          <p:nvCxnSpPr>
            <p:cNvPr id="169" name="Straight Connector 168">
              <a:extLst>
                <a:ext uri="{FF2B5EF4-FFF2-40B4-BE49-F238E27FC236}">
                  <a16:creationId xmlns:a16="http://schemas.microsoft.com/office/drawing/2014/main" id="{BB8A0686-A613-7BC1-A5D6-DABB0EA29909}"/>
                </a:ext>
              </a:extLst>
            </p:cNvPr>
            <p:cNvCxnSpPr>
              <a:cxnSpLocks/>
            </p:cNvCxnSpPr>
            <p:nvPr/>
          </p:nvCxnSpPr>
          <p:spPr>
            <a:xfrm flipV="1">
              <a:off x="2473243" y="2361775"/>
              <a:ext cx="186649" cy="103709"/>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1981738-5748-6FE9-F928-40AF929B22B8}"/>
                </a:ext>
              </a:extLst>
            </p:cNvPr>
            <p:cNvCxnSpPr>
              <a:cxnSpLocks/>
            </p:cNvCxnSpPr>
            <p:nvPr/>
          </p:nvCxnSpPr>
          <p:spPr>
            <a:xfrm flipV="1">
              <a:off x="2654897" y="2359483"/>
              <a:ext cx="0" cy="438662"/>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49FC963-0E4A-F3D7-F71E-4C6324FE5B1D}"/>
                </a:ext>
              </a:extLst>
            </p:cNvPr>
            <p:cNvCxnSpPr>
              <a:cxnSpLocks/>
            </p:cNvCxnSpPr>
            <p:nvPr/>
          </p:nvCxnSpPr>
          <p:spPr>
            <a:xfrm flipV="1">
              <a:off x="2117468" y="2654988"/>
              <a:ext cx="0" cy="43866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358B4F3-DB42-D2D5-0875-9400384946C0}"/>
                </a:ext>
              </a:extLst>
            </p:cNvPr>
            <p:cNvCxnSpPr>
              <a:cxnSpLocks/>
            </p:cNvCxnSpPr>
            <p:nvPr/>
          </p:nvCxnSpPr>
          <p:spPr>
            <a:xfrm flipH="1" flipV="1">
              <a:off x="2119380" y="3069983"/>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46DAE73-D9C8-CDF3-9D65-A674288ECCF2}"/>
                </a:ext>
              </a:extLst>
            </p:cNvPr>
            <p:cNvCxnSpPr>
              <a:cxnSpLocks/>
            </p:cNvCxnSpPr>
            <p:nvPr/>
          </p:nvCxnSpPr>
          <p:spPr>
            <a:xfrm flipV="1">
              <a:off x="2072687" y="3078411"/>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8912963-419F-F0FD-C4E7-4522A4BD09D7}"/>
                </a:ext>
              </a:extLst>
            </p:cNvPr>
            <p:cNvCxnSpPr>
              <a:cxnSpLocks/>
            </p:cNvCxnSpPr>
            <p:nvPr/>
          </p:nvCxnSpPr>
          <p:spPr>
            <a:xfrm flipH="1" flipV="1">
              <a:off x="2654897" y="2790031"/>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33A98E7-27C8-7365-D2C2-058ACAB8A3AD}"/>
                </a:ext>
              </a:extLst>
            </p:cNvPr>
            <p:cNvCxnSpPr>
              <a:cxnSpLocks/>
            </p:cNvCxnSpPr>
            <p:nvPr/>
          </p:nvCxnSpPr>
          <p:spPr>
            <a:xfrm flipV="1">
              <a:off x="2608204" y="2798459"/>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0C4671F2-DD64-E6B0-5DC2-7C7F0080F1E9}"/>
                </a:ext>
              </a:extLst>
            </p:cNvPr>
            <p:cNvGrpSpPr/>
            <p:nvPr/>
          </p:nvGrpSpPr>
          <p:grpSpPr>
            <a:xfrm>
              <a:off x="2363818" y="2413629"/>
              <a:ext cx="217464" cy="609061"/>
              <a:chOff x="2175852" y="2697563"/>
              <a:chExt cx="239366" cy="670402"/>
            </a:xfrm>
            <a:scene3d>
              <a:camera prst="orthographicFront">
                <a:rot lat="1200000" lon="3600000" rev="0"/>
              </a:camera>
              <a:lightRig rig="threePt" dir="t"/>
            </a:scene3d>
          </p:grpSpPr>
          <p:sp>
            <p:nvSpPr>
              <p:cNvPr id="129" name="Rectangle: Rounded Corners 128">
                <a:extLst>
                  <a:ext uri="{FF2B5EF4-FFF2-40B4-BE49-F238E27FC236}">
                    <a16:creationId xmlns:a16="http://schemas.microsoft.com/office/drawing/2014/main" id="{D183A24D-FCF7-C2C0-7D19-895C3D85A8F4}"/>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9348872B-44D7-CAF4-582F-9767C78393EE}"/>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34C503CD-CB6F-AA9C-600E-D51CAECCCA02}"/>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E70011D6-30C3-258E-EA35-2330AE87353B}"/>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B6393637-98A1-EC81-1C37-73AF03DE5757}"/>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EA6D6A84-EDD0-DF4C-5A7E-9840DA9ACFFB}"/>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6143B300-B8A5-5BA4-3591-B8638BF43FDF}"/>
                </a:ext>
              </a:extLst>
            </p:cNvPr>
            <p:cNvGrpSpPr/>
            <p:nvPr/>
          </p:nvGrpSpPr>
          <p:grpSpPr>
            <a:xfrm>
              <a:off x="2320061" y="2425399"/>
              <a:ext cx="217464" cy="609061"/>
              <a:chOff x="2175852" y="2697563"/>
              <a:chExt cx="239366" cy="670402"/>
            </a:xfrm>
            <a:scene3d>
              <a:camera prst="orthographicFront">
                <a:rot lat="1200000" lon="3600000" rev="0"/>
              </a:camera>
              <a:lightRig rig="threePt" dir="t"/>
            </a:scene3d>
          </p:grpSpPr>
          <p:sp>
            <p:nvSpPr>
              <p:cNvPr id="142" name="Rectangle: Rounded Corners 141">
                <a:extLst>
                  <a:ext uri="{FF2B5EF4-FFF2-40B4-BE49-F238E27FC236}">
                    <a16:creationId xmlns:a16="http://schemas.microsoft.com/office/drawing/2014/main" id="{FBFC06F9-5DF1-8B06-F8FE-7581B8500B3A}"/>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474177B6-E04D-4841-A9B2-0720C0429D65}"/>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Rounded Corners 143">
                <a:extLst>
                  <a:ext uri="{FF2B5EF4-FFF2-40B4-BE49-F238E27FC236}">
                    <a16:creationId xmlns:a16="http://schemas.microsoft.com/office/drawing/2014/main" id="{03FC4689-C24C-1864-7CA9-8AA5070166F7}"/>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Rounded Corners 148">
                <a:extLst>
                  <a:ext uri="{FF2B5EF4-FFF2-40B4-BE49-F238E27FC236}">
                    <a16:creationId xmlns:a16="http://schemas.microsoft.com/office/drawing/2014/main" id="{D5988022-702F-C623-46A4-ED8A6E41B349}"/>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6CF28B5F-D163-03A3-C79B-A57EF1FBFB00}"/>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15D98E2D-1B20-108F-9F94-EBA0A0350B77}"/>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CBA4D9CD-EEA6-87CB-CAF5-0F84E03A3446}"/>
                </a:ext>
              </a:extLst>
            </p:cNvPr>
            <p:cNvGrpSpPr/>
            <p:nvPr/>
          </p:nvGrpSpPr>
          <p:grpSpPr>
            <a:xfrm>
              <a:off x="2278678" y="2444200"/>
              <a:ext cx="217464" cy="609061"/>
              <a:chOff x="2175852" y="2697563"/>
              <a:chExt cx="239366" cy="670402"/>
            </a:xfrm>
            <a:scene3d>
              <a:camera prst="orthographicFront">
                <a:rot lat="1200000" lon="3600000" rev="0"/>
              </a:camera>
              <a:lightRig rig="threePt" dir="t"/>
            </a:scene3d>
          </p:grpSpPr>
          <p:sp>
            <p:nvSpPr>
              <p:cNvPr id="155" name="Rectangle: Rounded Corners 154">
                <a:extLst>
                  <a:ext uri="{FF2B5EF4-FFF2-40B4-BE49-F238E27FC236}">
                    <a16:creationId xmlns:a16="http://schemas.microsoft.com/office/drawing/2014/main" id="{63BFDD7D-5EF2-C15B-768E-FCCAF6D69F4B}"/>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Rounded Corners 155">
                <a:extLst>
                  <a:ext uri="{FF2B5EF4-FFF2-40B4-BE49-F238E27FC236}">
                    <a16:creationId xmlns:a16="http://schemas.microsoft.com/office/drawing/2014/main" id="{4373C601-1ABA-AAEC-F5DC-5A8941917828}"/>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Rounded Corners 156">
                <a:extLst>
                  <a:ext uri="{FF2B5EF4-FFF2-40B4-BE49-F238E27FC236}">
                    <a16:creationId xmlns:a16="http://schemas.microsoft.com/office/drawing/2014/main" id="{F3D288D2-4C4B-763C-E962-B68A1F8C7AAB}"/>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754AEEBE-1C32-C86E-AEB4-5847096D35CE}"/>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6476BA50-6DD8-BF04-3CAE-768EF4327470}"/>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Rounded Corners 166">
                <a:extLst>
                  <a:ext uri="{FF2B5EF4-FFF2-40B4-BE49-F238E27FC236}">
                    <a16:creationId xmlns:a16="http://schemas.microsoft.com/office/drawing/2014/main" id="{50707E1E-9C6E-ABE6-856D-496CD3681FAE}"/>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3" name="Straight Connector 182">
              <a:extLst>
                <a:ext uri="{FF2B5EF4-FFF2-40B4-BE49-F238E27FC236}">
                  <a16:creationId xmlns:a16="http://schemas.microsoft.com/office/drawing/2014/main" id="{C9A77623-A779-7F9E-3A61-07D777132872}"/>
                </a:ext>
              </a:extLst>
            </p:cNvPr>
            <p:cNvCxnSpPr>
              <a:cxnSpLocks/>
            </p:cNvCxnSpPr>
            <p:nvPr/>
          </p:nvCxnSpPr>
          <p:spPr>
            <a:xfrm flipV="1">
              <a:off x="2111731" y="2514867"/>
              <a:ext cx="263651" cy="15764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4A3360A3-2F55-D4E2-BF94-84BFB8104057}"/>
              </a:ext>
            </a:extLst>
          </p:cNvPr>
          <p:cNvSpPr/>
          <p:nvPr/>
        </p:nvSpPr>
        <p:spPr>
          <a:xfrm>
            <a:off x="-977275" y="1663072"/>
            <a:ext cx="8434233" cy="452516"/>
          </a:xfrm>
          <a:prstGeom prst="rect">
            <a:avLst/>
          </a:prstGeom>
          <a:solidFill>
            <a:schemeClr val="accent1">
              <a:lumMod val="40000"/>
              <a:lumOff val="60000"/>
            </a:schemeClr>
          </a:solidFill>
          <a:ln>
            <a:solidFill>
              <a:schemeClr val="accent1">
                <a:shade val="15000"/>
              </a:schemeClr>
            </a:solid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71D7321B-0B7D-CF36-AACE-FF46439BB969}"/>
              </a:ext>
            </a:extLst>
          </p:cNvPr>
          <p:cNvGrpSpPr/>
          <p:nvPr/>
        </p:nvGrpSpPr>
        <p:grpSpPr>
          <a:xfrm>
            <a:off x="3105413" y="2467940"/>
            <a:ext cx="855694" cy="787772"/>
            <a:chOff x="2889889" y="5150960"/>
            <a:chExt cx="855694" cy="787772"/>
          </a:xfrm>
        </p:grpSpPr>
        <p:cxnSp>
          <p:nvCxnSpPr>
            <p:cNvPr id="275" name="Straight Connector 274">
              <a:extLst>
                <a:ext uri="{FF2B5EF4-FFF2-40B4-BE49-F238E27FC236}">
                  <a16:creationId xmlns:a16="http://schemas.microsoft.com/office/drawing/2014/main" id="{C58C443A-9CD2-702C-ECE3-9C12FA3B0823}"/>
                </a:ext>
              </a:extLst>
            </p:cNvPr>
            <p:cNvCxnSpPr>
              <a:cxnSpLocks/>
            </p:cNvCxnSpPr>
            <p:nvPr/>
          </p:nvCxnSpPr>
          <p:spPr>
            <a:xfrm>
              <a:off x="3708560" y="5519037"/>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1A58B1DD-9A0A-C9DA-F003-27EBD9329CDB}"/>
                </a:ext>
              </a:extLst>
            </p:cNvPr>
            <p:cNvCxnSpPr>
              <a:cxnSpLocks/>
            </p:cNvCxnSpPr>
            <p:nvPr/>
          </p:nvCxnSpPr>
          <p:spPr>
            <a:xfrm>
              <a:off x="2942711" y="5681894"/>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9774A4E0-9BF9-C982-9D21-3B28C4CE2ED4}"/>
                </a:ext>
              </a:extLst>
            </p:cNvPr>
            <p:cNvCxnSpPr>
              <a:cxnSpLocks/>
            </p:cNvCxnSpPr>
            <p:nvPr/>
          </p:nvCxnSpPr>
          <p:spPr>
            <a:xfrm>
              <a:off x="3138853" y="5787532"/>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78" name="Parallelogram 277">
              <a:extLst>
                <a:ext uri="{FF2B5EF4-FFF2-40B4-BE49-F238E27FC236}">
                  <a16:creationId xmlns:a16="http://schemas.microsoft.com/office/drawing/2014/main" id="{C7641E1D-9177-33C3-8132-0B15C91134A6}"/>
                </a:ext>
              </a:extLst>
            </p:cNvPr>
            <p:cNvSpPr/>
            <p:nvPr/>
          </p:nvSpPr>
          <p:spPr>
            <a:xfrm rot="20009892" flipH="1">
              <a:off x="2889889" y="5452650"/>
              <a:ext cx="855694" cy="283975"/>
            </a:xfrm>
            <a:prstGeom prst="parallelogram">
              <a:avLst>
                <a:gd name="adj" fmla="val 68266"/>
              </a:avLst>
            </a:prstGeom>
            <a:gradFill>
              <a:gsLst>
                <a:gs pos="17000">
                  <a:schemeClr val="bg1">
                    <a:lumMod val="50000"/>
                  </a:schemeClr>
                </a:gs>
                <a:gs pos="100000">
                  <a:schemeClr val="tx1">
                    <a:lumMod val="65000"/>
                    <a:lumOff val="35000"/>
                  </a:schemeClr>
                </a:gs>
              </a:gsLst>
              <a:lin ang="19200000" scaled="0"/>
            </a:gra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279" name="Group 278">
              <a:extLst>
                <a:ext uri="{FF2B5EF4-FFF2-40B4-BE49-F238E27FC236}">
                  <a16:creationId xmlns:a16="http://schemas.microsoft.com/office/drawing/2014/main" id="{E023C6C3-96CC-5D20-4B90-581065ADF570}"/>
                </a:ext>
              </a:extLst>
            </p:cNvPr>
            <p:cNvGrpSpPr/>
            <p:nvPr/>
          </p:nvGrpSpPr>
          <p:grpSpPr>
            <a:xfrm>
              <a:off x="3078985" y="5150960"/>
              <a:ext cx="454880" cy="595223"/>
              <a:chOff x="8463242" y="2869973"/>
              <a:chExt cx="454880" cy="595223"/>
            </a:xfrm>
          </p:grpSpPr>
          <p:sp>
            <p:nvSpPr>
              <p:cNvPr id="280" name="Parallelogram 279">
                <a:extLst>
                  <a:ext uri="{FF2B5EF4-FFF2-40B4-BE49-F238E27FC236}">
                    <a16:creationId xmlns:a16="http://schemas.microsoft.com/office/drawing/2014/main" id="{AA2704A5-3BEB-0821-DCBB-81D9A58019B3}"/>
                  </a:ext>
                </a:extLst>
              </p:cNvPr>
              <p:cNvSpPr/>
              <p:nvPr/>
            </p:nvSpPr>
            <p:spPr>
              <a:xfrm rot="19869867" flipH="1">
                <a:off x="8570690" y="3377677"/>
                <a:ext cx="111919" cy="87519"/>
              </a:xfrm>
              <a:prstGeom prst="parallelogram">
                <a:avLst>
                  <a:gd name="adj" fmla="val 65721"/>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1" name="Oval 280">
                <a:extLst>
                  <a:ext uri="{FF2B5EF4-FFF2-40B4-BE49-F238E27FC236}">
                    <a16:creationId xmlns:a16="http://schemas.microsoft.com/office/drawing/2014/main" id="{C3308803-E612-CB21-56DA-46A41B919636}"/>
                  </a:ext>
                </a:extLst>
              </p:cNvPr>
              <p:cNvSpPr/>
              <p:nvPr/>
            </p:nvSpPr>
            <p:spPr>
              <a:xfrm rot="7762698">
                <a:off x="8556939" y="3174809"/>
                <a:ext cx="154332"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2" name="Parallelogram 281">
                <a:extLst>
                  <a:ext uri="{FF2B5EF4-FFF2-40B4-BE49-F238E27FC236}">
                    <a16:creationId xmlns:a16="http://schemas.microsoft.com/office/drawing/2014/main" id="{9AADFB56-7208-3C84-7727-40B4E9613C0F}"/>
                  </a:ext>
                </a:extLst>
              </p:cNvPr>
              <p:cNvSpPr/>
              <p:nvPr/>
            </p:nvSpPr>
            <p:spPr>
              <a:xfrm rot="20009892" flipH="1">
                <a:off x="8652415" y="2869973"/>
                <a:ext cx="238747" cy="191553"/>
              </a:xfrm>
              <a:prstGeom prst="parallelogram">
                <a:avLst>
                  <a:gd name="adj" fmla="val 71932"/>
                </a:avLst>
              </a:prstGeom>
              <a:solidFill>
                <a:schemeClr val="bg2">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F7B32AA6-08AE-310B-B641-191392E6D003}"/>
                  </a:ext>
                </a:extLst>
              </p:cNvPr>
              <p:cNvSpPr/>
              <p:nvPr/>
            </p:nvSpPr>
            <p:spPr>
              <a:xfrm rot="5400000">
                <a:off x="8545544" y="3011726"/>
                <a:ext cx="357644" cy="203944"/>
              </a:xfrm>
              <a:prstGeom prst="parallelogram">
                <a:avLst>
                  <a:gd name="adj" fmla="val 52719"/>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746C57B8-EB4C-B178-3BC6-A5D102BC8E87}"/>
                  </a:ext>
                </a:extLst>
              </p:cNvPr>
              <p:cNvSpPr/>
              <p:nvPr/>
            </p:nvSpPr>
            <p:spPr>
              <a:xfrm rot="16200000" flipH="1">
                <a:off x="8723091" y="3094118"/>
                <a:ext cx="298278" cy="91784"/>
              </a:xfrm>
              <a:prstGeom prst="parallelogram">
                <a:avLst>
                  <a:gd name="adj" fmla="val 55365"/>
                </a:avLst>
              </a:prstGeom>
              <a:solidFill>
                <a:schemeClr val="tx1">
                  <a:lumMod val="65000"/>
                  <a:lumOff val="3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5" name="Parallelogram 284">
                <a:extLst>
                  <a:ext uri="{FF2B5EF4-FFF2-40B4-BE49-F238E27FC236}">
                    <a16:creationId xmlns:a16="http://schemas.microsoft.com/office/drawing/2014/main" id="{009C9AAA-EDEF-C0E4-9535-3296369B727D}"/>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6" name="Parallelogram 285">
                <a:extLst>
                  <a:ext uri="{FF2B5EF4-FFF2-40B4-BE49-F238E27FC236}">
                    <a16:creationId xmlns:a16="http://schemas.microsoft.com/office/drawing/2014/main" id="{07B39383-E249-AFFC-31E0-A1E63892A85B}"/>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7" name="Parallelogram 286">
                <a:extLst>
                  <a:ext uri="{FF2B5EF4-FFF2-40B4-BE49-F238E27FC236}">
                    <a16:creationId xmlns:a16="http://schemas.microsoft.com/office/drawing/2014/main" id="{EDB83264-681F-8B51-5ACE-7F3D44D059B6}"/>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8" name="Right Triangle 287">
                <a:extLst>
                  <a:ext uri="{FF2B5EF4-FFF2-40B4-BE49-F238E27FC236}">
                    <a16:creationId xmlns:a16="http://schemas.microsoft.com/office/drawing/2014/main" id="{42B8FA17-9557-AD9A-917F-A896378F9451}"/>
                  </a:ext>
                </a:extLst>
              </p:cNvPr>
              <p:cNvSpPr/>
              <p:nvPr/>
            </p:nvSpPr>
            <p:spPr>
              <a:xfrm>
                <a:off x="8552620" y="3374116"/>
                <a:ext cx="36000" cy="36000"/>
              </a:xfrm>
              <a:prstGeom prst="rtTriangl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9" name="Parallelogram 288">
                <a:extLst>
                  <a:ext uri="{FF2B5EF4-FFF2-40B4-BE49-F238E27FC236}">
                    <a16:creationId xmlns:a16="http://schemas.microsoft.com/office/drawing/2014/main" id="{DC6065AD-EF38-854A-5A8D-C0B96C3EF943}"/>
                  </a:ext>
                </a:extLst>
              </p:cNvPr>
              <p:cNvSpPr/>
              <p:nvPr/>
            </p:nvSpPr>
            <p:spPr>
              <a:xfrm rot="19869867" flipH="1">
                <a:off x="8560621" y="3290911"/>
                <a:ext cx="319872" cy="117941"/>
              </a:xfrm>
              <a:prstGeom prst="parallelogram">
                <a:avLst>
                  <a:gd name="adj" fmla="val 42065"/>
                </a:avLst>
              </a:prstGeom>
              <a:solidFill>
                <a:schemeClr val="tx1">
                  <a:lumMod val="50000"/>
                  <a:lumOff val="50000"/>
                </a:schemeClr>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4F30C884-3EBB-EB8C-62B3-263F13E6931C}"/>
                  </a:ext>
                </a:extLst>
              </p:cNvPr>
              <p:cNvSpPr/>
              <p:nvPr/>
            </p:nvSpPr>
            <p:spPr>
              <a:xfrm rot="16200000" flipH="1">
                <a:off x="8495801" y="3031696"/>
                <a:ext cx="301649" cy="214356"/>
              </a:xfrm>
              <a:prstGeom prst="parallelogram">
                <a:avLst>
                  <a:gd name="adj" fmla="val 54156"/>
                </a:avLst>
              </a:prstGeom>
              <a:blipFill>
                <a:blip r:embed="rId4"/>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1" name="Straight Connector 290">
                <a:extLst>
                  <a:ext uri="{FF2B5EF4-FFF2-40B4-BE49-F238E27FC236}">
                    <a16:creationId xmlns:a16="http://schemas.microsoft.com/office/drawing/2014/main" id="{61EA0319-2400-9731-EFD2-5B230D167882}"/>
                  </a:ext>
                </a:extLst>
              </p:cNvPr>
              <p:cNvCxnSpPr>
                <a:cxnSpLocks/>
              </p:cNvCxnSpPr>
              <p:nvPr/>
            </p:nvCxnSpPr>
            <p:spPr>
              <a:xfrm flipH="1">
                <a:off x="8603796" y="3282432"/>
                <a:ext cx="179700" cy="100304"/>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2210EF6F-532B-46D2-E8A7-E24EF7889E5D}"/>
                  </a:ext>
                </a:extLst>
              </p:cNvPr>
              <p:cNvCxnSpPr>
                <a:cxnSpLocks/>
              </p:cNvCxnSpPr>
              <p:nvPr/>
            </p:nvCxnSpPr>
            <p:spPr>
              <a:xfrm flipH="1">
                <a:off x="8652645" y="3320129"/>
                <a:ext cx="179700" cy="10030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cxnSp>
        <p:nvCxnSpPr>
          <p:cNvPr id="195" name="Straight Connector 194">
            <a:extLst>
              <a:ext uri="{FF2B5EF4-FFF2-40B4-BE49-F238E27FC236}">
                <a16:creationId xmlns:a16="http://schemas.microsoft.com/office/drawing/2014/main" id="{5BA73A9B-59B2-A965-8720-D701DDFF9C40}"/>
              </a:ext>
            </a:extLst>
          </p:cNvPr>
          <p:cNvCxnSpPr>
            <a:cxnSpLocks/>
          </p:cNvCxnSpPr>
          <p:nvPr/>
        </p:nvCxnSpPr>
        <p:spPr>
          <a:xfrm>
            <a:off x="8586509" y="338551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314EA54-5943-8B50-EBC0-B96B9D71E466}"/>
              </a:ext>
            </a:extLst>
          </p:cNvPr>
          <p:cNvSpPr/>
          <p:nvPr/>
        </p:nvSpPr>
        <p:spPr>
          <a:xfrm>
            <a:off x="8752363" y="3056084"/>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ylinder 199">
            <a:extLst>
              <a:ext uri="{FF2B5EF4-FFF2-40B4-BE49-F238E27FC236}">
                <a16:creationId xmlns:a16="http://schemas.microsoft.com/office/drawing/2014/main" id="{BFE4FE15-C394-91A6-DF5C-776550025995}"/>
              </a:ext>
            </a:extLst>
          </p:cNvPr>
          <p:cNvSpPr/>
          <p:nvPr/>
        </p:nvSpPr>
        <p:spPr>
          <a:xfrm>
            <a:off x="4801869" y="501564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Cylinder 201">
            <a:extLst>
              <a:ext uri="{FF2B5EF4-FFF2-40B4-BE49-F238E27FC236}">
                <a16:creationId xmlns:a16="http://schemas.microsoft.com/office/drawing/2014/main" id="{E07ED6F1-1862-DBC5-88E1-4C303228FA5E}"/>
              </a:ext>
            </a:extLst>
          </p:cNvPr>
          <p:cNvSpPr/>
          <p:nvPr/>
        </p:nvSpPr>
        <p:spPr>
          <a:xfrm>
            <a:off x="5173657" y="5198166"/>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Cylinder 202">
            <a:extLst>
              <a:ext uri="{FF2B5EF4-FFF2-40B4-BE49-F238E27FC236}">
                <a16:creationId xmlns:a16="http://schemas.microsoft.com/office/drawing/2014/main" id="{810993E8-EE72-7E43-080A-650FA6534280}"/>
              </a:ext>
            </a:extLst>
          </p:cNvPr>
          <p:cNvSpPr/>
          <p:nvPr/>
        </p:nvSpPr>
        <p:spPr>
          <a:xfrm>
            <a:off x="5513841" y="537427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Cylinder 203">
            <a:extLst>
              <a:ext uri="{FF2B5EF4-FFF2-40B4-BE49-F238E27FC236}">
                <a16:creationId xmlns:a16="http://schemas.microsoft.com/office/drawing/2014/main" id="{A56C4563-107B-2276-39B1-28EDBBE30859}"/>
              </a:ext>
            </a:extLst>
          </p:cNvPr>
          <p:cNvSpPr/>
          <p:nvPr/>
        </p:nvSpPr>
        <p:spPr>
          <a:xfrm>
            <a:off x="4565396" y="5168960"/>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 name="Cylinder 204">
            <a:extLst>
              <a:ext uri="{FF2B5EF4-FFF2-40B4-BE49-F238E27FC236}">
                <a16:creationId xmlns:a16="http://schemas.microsoft.com/office/drawing/2014/main" id="{490858A3-7C0C-C403-606E-6C529B7B857D}"/>
              </a:ext>
            </a:extLst>
          </p:cNvPr>
          <p:cNvSpPr/>
          <p:nvPr/>
        </p:nvSpPr>
        <p:spPr>
          <a:xfrm>
            <a:off x="4939664" y="5345267"/>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Cylinder 205">
            <a:extLst>
              <a:ext uri="{FF2B5EF4-FFF2-40B4-BE49-F238E27FC236}">
                <a16:creationId xmlns:a16="http://schemas.microsoft.com/office/drawing/2014/main" id="{E6951D6D-FACD-C312-DAD9-C8BE9D7A0A40}"/>
              </a:ext>
            </a:extLst>
          </p:cNvPr>
          <p:cNvSpPr/>
          <p:nvPr/>
        </p:nvSpPr>
        <p:spPr>
          <a:xfrm>
            <a:off x="5317173" y="559566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F970AE8-0DE6-600B-3EFB-E246B8E47D47}"/>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EAAA78D-11DE-3645-11CB-6319E613AD1B}"/>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FCD80768-DCF8-BC8F-F70F-97747001F1AA}"/>
              </a:ext>
            </a:extLst>
          </p:cNvPr>
          <p:cNvSpPr/>
          <p:nvPr/>
        </p:nvSpPr>
        <p:spPr>
          <a:xfrm>
            <a:off x="5678537" y="5483526"/>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0" name="Rectangle 369">
            <a:extLst>
              <a:ext uri="{FF2B5EF4-FFF2-40B4-BE49-F238E27FC236}">
                <a16:creationId xmlns:a16="http://schemas.microsoft.com/office/drawing/2014/main" id="{E30B014E-152F-143E-9CDE-685EA07682FA}"/>
              </a:ext>
            </a:extLst>
          </p:cNvPr>
          <p:cNvSpPr/>
          <p:nvPr/>
        </p:nvSpPr>
        <p:spPr>
          <a:xfrm>
            <a:off x="9078964" y="3737809"/>
            <a:ext cx="711837"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7" name="Rectangle 366">
            <a:extLst>
              <a:ext uri="{FF2B5EF4-FFF2-40B4-BE49-F238E27FC236}">
                <a16:creationId xmlns:a16="http://schemas.microsoft.com/office/drawing/2014/main" id="{6E8C603C-8DA1-A416-4CB6-0A2279F29C35}"/>
              </a:ext>
            </a:extLst>
          </p:cNvPr>
          <p:cNvSpPr/>
          <p:nvPr/>
        </p:nvSpPr>
        <p:spPr>
          <a:xfrm>
            <a:off x="7224156" y="4580902"/>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9" name="Rectangle 358">
            <a:extLst>
              <a:ext uri="{FF2B5EF4-FFF2-40B4-BE49-F238E27FC236}">
                <a16:creationId xmlns:a16="http://schemas.microsoft.com/office/drawing/2014/main" id="{298321F0-D922-B862-7853-A3B873BA8562}"/>
              </a:ext>
            </a:extLst>
          </p:cNvPr>
          <p:cNvSpPr/>
          <p:nvPr/>
        </p:nvSpPr>
        <p:spPr>
          <a:xfrm>
            <a:off x="437628" y="4488998"/>
            <a:ext cx="5235399" cy="551737"/>
          </a:xfrm>
          <a:prstGeom prst="rect">
            <a:avLst/>
          </a:prstGeom>
          <a:solidFill>
            <a:srgbClr val="E2E2E2"/>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2" name="Group 211">
            <a:extLst>
              <a:ext uri="{FF2B5EF4-FFF2-40B4-BE49-F238E27FC236}">
                <a16:creationId xmlns:a16="http://schemas.microsoft.com/office/drawing/2014/main" id="{0EB7FB2B-7989-9E98-9390-BDEEF555F3A0}"/>
              </a:ext>
            </a:extLst>
          </p:cNvPr>
          <p:cNvGrpSpPr/>
          <p:nvPr/>
        </p:nvGrpSpPr>
        <p:grpSpPr>
          <a:xfrm>
            <a:off x="3624194" y="3667500"/>
            <a:ext cx="1063947" cy="494036"/>
            <a:chOff x="4376123" y="4074983"/>
            <a:chExt cx="1063947" cy="494036"/>
          </a:xfrm>
        </p:grpSpPr>
        <p:sp>
          <p:nvSpPr>
            <p:cNvPr id="209" name="Rectangle 208">
              <a:extLst>
                <a:ext uri="{FF2B5EF4-FFF2-40B4-BE49-F238E27FC236}">
                  <a16:creationId xmlns:a16="http://schemas.microsoft.com/office/drawing/2014/main" id="{F78E8767-2350-6A31-CC04-0168897149B8}"/>
                </a:ext>
              </a:extLst>
            </p:cNvPr>
            <p:cNvSpPr/>
            <p:nvPr/>
          </p:nvSpPr>
          <p:spPr>
            <a:xfrm>
              <a:off x="4575054" y="4123910"/>
              <a:ext cx="663766" cy="445109"/>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56469E30-6737-F1F2-F0C4-C4B7CBD09E75}"/>
                </a:ext>
              </a:extLst>
            </p:cNvPr>
            <p:cNvSpPr/>
            <p:nvPr/>
          </p:nvSpPr>
          <p:spPr>
            <a:xfrm>
              <a:off x="4384315" y="4074983"/>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C173DE2A-CB8B-A4A8-E144-DF9CD5359637}"/>
                </a:ext>
              </a:extLst>
            </p:cNvPr>
            <p:cNvSpPr/>
            <p:nvPr/>
          </p:nvSpPr>
          <p:spPr>
            <a:xfrm>
              <a:off x="4720070" y="4075689"/>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Rectangle 209">
              <a:extLst>
                <a:ext uri="{FF2B5EF4-FFF2-40B4-BE49-F238E27FC236}">
                  <a16:creationId xmlns:a16="http://schemas.microsoft.com/office/drawing/2014/main" id="{FB9AEEE1-88CD-84D5-C756-BB1DED6F8341}"/>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28B197B7-6C55-9128-533B-B9D4336515B5}"/>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2" name="Group 231">
            <a:extLst>
              <a:ext uri="{FF2B5EF4-FFF2-40B4-BE49-F238E27FC236}">
                <a16:creationId xmlns:a16="http://schemas.microsoft.com/office/drawing/2014/main" id="{115B1EAF-FDB5-ECD7-F0D1-B964A6D2C549}"/>
              </a:ext>
            </a:extLst>
          </p:cNvPr>
          <p:cNvGrpSpPr/>
          <p:nvPr/>
        </p:nvGrpSpPr>
        <p:grpSpPr>
          <a:xfrm>
            <a:off x="3207300" y="3854205"/>
            <a:ext cx="953019" cy="463037"/>
            <a:chOff x="3126757" y="3902977"/>
            <a:chExt cx="1054469" cy="512327"/>
          </a:xfrm>
        </p:grpSpPr>
        <p:grpSp>
          <p:nvGrpSpPr>
            <p:cNvPr id="213" name="Group 212">
              <a:extLst>
                <a:ext uri="{FF2B5EF4-FFF2-40B4-BE49-F238E27FC236}">
                  <a16:creationId xmlns:a16="http://schemas.microsoft.com/office/drawing/2014/main" id="{A2D8E577-BF86-49D7-0D9A-24279D21A2F1}"/>
                </a:ext>
              </a:extLst>
            </p:cNvPr>
            <p:cNvGrpSpPr/>
            <p:nvPr/>
          </p:nvGrpSpPr>
          <p:grpSpPr>
            <a:xfrm>
              <a:off x="3126757" y="3902977"/>
              <a:ext cx="1054469" cy="512327"/>
              <a:chOff x="4376123" y="3960119"/>
              <a:chExt cx="1054469" cy="512327"/>
            </a:xfrm>
          </p:grpSpPr>
          <p:sp>
            <p:nvSpPr>
              <p:cNvPr id="217" name="Rectangle 216">
                <a:extLst>
                  <a:ext uri="{FF2B5EF4-FFF2-40B4-BE49-F238E27FC236}">
                    <a16:creationId xmlns:a16="http://schemas.microsoft.com/office/drawing/2014/main" id="{BA9089B7-0E01-1CD4-1DFF-2F3B89BD007D}"/>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6BB7A4F6-31C0-6D43-8B2F-383F96861C94}"/>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Rectangle 213">
                <a:extLst>
                  <a:ext uri="{FF2B5EF4-FFF2-40B4-BE49-F238E27FC236}">
                    <a16:creationId xmlns:a16="http://schemas.microsoft.com/office/drawing/2014/main" id="{8440A36C-AB55-E8E5-E866-76F43AE53CE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0" name="Straight Connector 219">
              <a:extLst>
                <a:ext uri="{FF2B5EF4-FFF2-40B4-BE49-F238E27FC236}">
                  <a16:creationId xmlns:a16="http://schemas.microsoft.com/office/drawing/2014/main" id="{83EA43E2-9E5C-B98B-B8F0-802CFB789037}"/>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032FE36D-A09D-E711-1277-115D0B57E05F}"/>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D0EB6AF-C060-5318-503C-800EF1F798A1}"/>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DE8BEA8A-0496-95DD-6F81-78CEE185B4E5}"/>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7D3D450A-57FD-6596-33BE-3B2D7B2DCF0A}"/>
              </a:ext>
            </a:extLst>
          </p:cNvPr>
          <p:cNvGrpSpPr/>
          <p:nvPr/>
        </p:nvGrpSpPr>
        <p:grpSpPr>
          <a:xfrm>
            <a:off x="3201857" y="3674590"/>
            <a:ext cx="953019" cy="463037"/>
            <a:chOff x="3126757" y="3902977"/>
            <a:chExt cx="1054469" cy="512327"/>
          </a:xfrm>
        </p:grpSpPr>
        <p:grpSp>
          <p:nvGrpSpPr>
            <p:cNvPr id="234" name="Group 233">
              <a:extLst>
                <a:ext uri="{FF2B5EF4-FFF2-40B4-BE49-F238E27FC236}">
                  <a16:creationId xmlns:a16="http://schemas.microsoft.com/office/drawing/2014/main" id="{EF449436-51A4-D568-485F-B5A9DD7FA39A}"/>
                </a:ext>
              </a:extLst>
            </p:cNvPr>
            <p:cNvGrpSpPr/>
            <p:nvPr/>
          </p:nvGrpSpPr>
          <p:grpSpPr>
            <a:xfrm>
              <a:off x="3126757" y="3902977"/>
              <a:ext cx="1054469" cy="512327"/>
              <a:chOff x="4376123" y="3960119"/>
              <a:chExt cx="1054469" cy="512327"/>
            </a:xfrm>
          </p:grpSpPr>
          <p:sp>
            <p:nvSpPr>
              <p:cNvPr id="240" name="Rectangle 239">
                <a:extLst>
                  <a:ext uri="{FF2B5EF4-FFF2-40B4-BE49-F238E27FC236}">
                    <a16:creationId xmlns:a16="http://schemas.microsoft.com/office/drawing/2014/main" id="{DF963B96-EF13-65FF-CADE-400D9BF7AC7F}"/>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E8B3966C-C8F3-F790-9DB7-7DC713D9F01C}"/>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Rectangle 241">
                <a:extLst>
                  <a:ext uri="{FF2B5EF4-FFF2-40B4-BE49-F238E27FC236}">
                    <a16:creationId xmlns:a16="http://schemas.microsoft.com/office/drawing/2014/main" id="{2F658B6F-347D-645D-9A86-6AD2BF34D84F}"/>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5" name="Straight Connector 234">
              <a:extLst>
                <a:ext uri="{FF2B5EF4-FFF2-40B4-BE49-F238E27FC236}">
                  <a16:creationId xmlns:a16="http://schemas.microsoft.com/office/drawing/2014/main" id="{2EDBC496-337B-9D2A-411D-26A9FFFBF2FA}"/>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271A2355-447A-1365-A5BD-15A43B60F959}"/>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ACAC913-39B9-DFF5-A9C7-191A8F82CC85}"/>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5175DB30-62E8-EE81-4D56-053C2D3A9B2D}"/>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45051230-4D33-9768-63A9-AABDE585DD4A}"/>
              </a:ext>
            </a:extLst>
          </p:cNvPr>
          <p:cNvGrpSpPr/>
          <p:nvPr/>
        </p:nvGrpSpPr>
        <p:grpSpPr>
          <a:xfrm>
            <a:off x="3221006" y="3488311"/>
            <a:ext cx="953019" cy="463037"/>
            <a:chOff x="3126757" y="3902977"/>
            <a:chExt cx="1054469" cy="512327"/>
          </a:xfrm>
        </p:grpSpPr>
        <p:grpSp>
          <p:nvGrpSpPr>
            <p:cNvPr id="244" name="Group 243">
              <a:extLst>
                <a:ext uri="{FF2B5EF4-FFF2-40B4-BE49-F238E27FC236}">
                  <a16:creationId xmlns:a16="http://schemas.microsoft.com/office/drawing/2014/main" id="{7ACFF4A7-B1E0-272C-CD62-4252C2755342}"/>
                </a:ext>
              </a:extLst>
            </p:cNvPr>
            <p:cNvGrpSpPr/>
            <p:nvPr/>
          </p:nvGrpSpPr>
          <p:grpSpPr>
            <a:xfrm>
              <a:off x="3126757" y="3902977"/>
              <a:ext cx="1054469" cy="512327"/>
              <a:chOff x="4376123" y="3960119"/>
              <a:chExt cx="1054469" cy="512327"/>
            </a:xfrm>
          </p:grpSpPr>
          <p:sp>
            <p:nvSpPr>
              <p:cNvPr id="249" name="Rectangle 248">
                <a:extLst>
                  <a:ext uri="{FF2B5EF4-FFF2-40B4-BE49-F238E27FC236}">
                    <a16:creationId xmlns:a16="http://schemas.microsoft.com/office/drawing/2014/main" id="{938A9D0A-A6F8-17B6-CE32-92B07B9915E7}"/>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524AFDF0-153D-03F2-0844-4ABD1D1DE751}"/>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E92DF1E0-2F8C-32AE-E50A-1DD6794EC0AB}"/>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5" name="Straight Connector 244">
              <a:extLst>
                <a:ext uri="{FF2B5EF4-FFF2-40B4-BE49-F238E27FC236}">
                  <a16:creationId xmlns:a16="http://schemas.microsoft.com/office/drawing/2014/main" id="{83B240D6-F589-A497-15C4-744817A77C02}"/>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1C0EC746-B581-B590-DE18-FDADDCCCE1C9}"/>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5C3A3D33-35B7-9411-7A7B-74BD685721F2}"/>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F82B0CC9-5801-2302-B740-DE08D93D5753}"/>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7F0A71E8-E119-104A-72A6-967282C837F2}"/>
              </a:ext>
            </a:extLst>
          </p:cNvPr>
          <p:cNvGrpSpPr/>
          <p:nvPr/>
        </p:nvGrpSpPr>
        <p:grpSpPr>
          <a:xfrm>
            <a:off x="1421791" y="3659477"/>
            <a:ext cx="2036973" cy="1842849"/>
            <a:chOff x="709634" y="4532234"/>
            <a:chExt cx="1641950" cy="1485472"/>
          </a:xfrm>
        </p:grpSpPr>
        <p:sp>
          <p:nvSpPr>
            <p:cNvPr id="254" name="Parallelogram 253">
              <a:extLst>
                <a:ext uri="{FF2B5EF4-FFF2-40B4-BE49-F238E27FC236}">
                  <a16:creationId xmlns:a16="http://schemas.microsoft.com/office/drawing/2014/main" id="{9FAF5B08-6DC1-8EF0-7890-534B9B226CE8}"/>
                </a:ext>
              </a:extLst>
            </p:cNvPr>
            <p:cNvSpPr/>
            <p:nvPr/>
          </p:nvSpPr>
          <p:spPr>
            <a:xfrm rot="5400000">
              <a:off x="952922" y="5299663"/>
              <a:ext cx="708102" cy="323294"/>
            </a:xfrm>
            <a:prstGeom prst="parallelogram">
              <a:avLst>
                <a:gd name="adj" fmla="val 49928"/>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5" name="Freeform: Shape 514">
              <a:extLst>
                <a:ext uri="{FF2B5EF4-FFF2-40B4-BE49-F238E27FC236}">
                  <a16:creationId xmlns:a16="http://schemas.microsoft.com/office/drawing/2014/main" id="{70D918AC-0E3D-F1D9-7573-1EE70AA8A677}"/>
                </a:ext>
              </a:extLst>
            </p:cNvPr>
            <p:cNvSpPr/>
            <p:nvPr/>
          </p:nvSpPr>
          <p:spPr>
            <a:xfrm rot="151912" flipH="1">
              <a:off x="763336" y="5323002"/>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51000">
                  <a:schemeClr val="accent4">
                    <a:lumMod val="75000"/>
                  </a:schemeClr>
                </a:gs>
                <a:gs pos="15000">
                  <a:schemeClr val="tx2">
                    <a:lumMod val="25000"/>
                    <a:lumOff val="75000"/>
                  </a:schemeClr>
                </a:gs>
              </a:gsLst>
              <a:lin ang="0" scaled="0"/>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6" name="Oval 255">
              <a:extLst>
                <a:ext uri="{FF2B5EF4-FFF2-40B4-BE49-F238E27FC236}">
                  <a16:creationId xmlns:a16="http://schemas.microsoft.com/office/drawing/2014/main" id="{3E405A5E-7128-7E30-A0D8-D871883D4D21}"/>
                </a:ext>
              </a:extLst>
            </p:cNvPr>
            <p:cNvSpPr/>
            <p:nvPr/>
          </p:nvSpPr>
          <p:spPr>
            <a:xfrm flipH="1">
              <a:off x="2057263" y="52775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7" name="Oval 256">
              <a:extLst>
                <a:ext uri="{FF2B5EF4-FFF2-40B4-BE49-F238E27FC236}">
                  <a16:creationId xmlns:a16="http://schemas.microsoft.com/office/drawing/2014/main" id="{FAC0DEDE-1CAA-6180-2B37-FCF148A79965}"/>
                </a:ext>
              </a:extLst>
            </p:cNvPr>
            <p:cNvSpPr/>
            <p:nvPr/>
          </p:nvSpPr>
          <p:spPr>
            <a:xfrm flipH="1">
              <a:off x="1849131" y="5383802"/>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8" name="Oval 257">
              <a:extLst>
                <a:ext uri="{FF2B5EF4-FFF2-40B4-BE49-F238E27FC236}">
                  <a16:creationId xmlns:a16="http://schemas.microsoft.com/office/drawing/2014/main" id="{EAD26E94-DE58-3BDD-3DB3-73747EA20C39}"/>
                </a:ext>
              </a:extLst>
            </p:cNvPr>
            <p:cNvSpPr/>
            <p:nvPr/>
          </p:nvSpPr>
          <p:spPr>
            <a:xfrm flipH="1">
              <a:off x="1232310" y="573566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9" name="Parallelogram 258">
              <a:extLst>
                <a:ext uri="{FF2B5EF4-FFF2-40B4-BE49-F238E27FC236}">
                  <a16:creationId xmlns:a16="http://schemas.microsoft.com/office/drawing/2014/main" id="{D0FB671F-D36F-A062-72AD-30225C68A9CA}"/>
                </a:ext>
              </a:extLst>
            </p:cNvPr>
            <p:cNvSpPr/>
            <p:nvPr/>
          </p:nvSpPr>
          <p:spPr>
            <a:xfrm rot="16200000" flipH="1">
              <a:off x="1487408" y="5474878"/>
              <a:ext cx="331354" cy="360175"/>
            </a:xfrm>
            <a:prstGeom prst="parallelogram">
              <a:avLst>
                <a:gd name="adj" fmla="val 62434"/>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0" name="Parallelogram 259">
              <a:extLst>
                <a:ext uri="{FF2B5EF4-FFF2-40B4-BE49-F238E27FC236}">
                  <a16:creationId xmlns:a16="http://schemas.microsoft.com/office/drawing/2014/main" id="{B8883087-126B-47BB-515E-F11FAD5E03A0}"/>
                </a:ext>
              </a:extLst>
            </p:cNvPr>
            <p:cNvSpPr/>
            <p:nvPr/>
          </p:nvSpPr>
          <p:spPr>
            <a:xfrm rot="16200000" flipH="1">
              <a:off x="1032324" y="5490556"/>
              <a:ext cx="472906" cy="370812"/>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1" name="Parallelogram 260">
              <a:extLst>
                <a:ext uri="{FF2B5EF4-FFF2-40B4-BE49-F238E27FC236}">
                  <a16:creationId xmlns:a16="http://schemas.microsoft.com/office/drawing/2014/main" id="{2B4C2BD6-927A-74EA-4F1C-E0F1DB26B5B9}"/>
                </a:ext>
              </a:extLst>
            </p:cNvPr>
            <p:cNvSpPr/>
            <p:nvPr/>
          </p:nvSpPr>
          <p:spPr>
            <a:xfrm rot="5400000">
              <a:off x="663084" y="5601426"/>
              <a:ext cx="512728" cy="319832"/>
            </a:xfrm>
            <a:prstGeom prst="parallelogram">
              <a:avLst>
                <a:gd name="adj" fmla="val 4992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2" name="Parallelogram 261">
              <a:extLst>
                <a:ext uri="{FF2B5EF4-FFF2-40B4-BE49-F238E27FC236}">
                  <a16:creationId xmlns:a16="http://schemas.microsoft.com/office/drawing/2014/main" id="{6D79AE7E-6FA8-CD8D-FC4A-77BE4FBBA53F}"/>
                </a:ext>
              </a:extLst>
            </p:cNvPr>
            <p:cNvSpPr/>
            <p:nvPr/>
          </p:nvSpPr>
          <p:spPr>
            <a:xfrm rot="1590108">
              <a:off x="869565" y="5172670"/>
              <a:ext cx="546260" cy="300551"/>
            </a:xfrm>
            <a:prstGeom prst="parallelogram">
              <a:avLst>
                <a:gd name="adj" fmla="val 68266"/>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66" name="Straight Connector 265">
              <a:extLst>
                <a:ext uri="{FF2B5EF4-FFF2-40B4-BE49-F238E27FC236}">
                  <a16:creationId xmlns:a16="http://schemas.microsoft.com/office/drawing/2014/main" id="{8D0348F7-6A3D-E2EA-BADC-0D10A6273267}"/>
                </a:ext>
              </a:extLst>
            </p:cNvPr>
            <p:cNvCxnSpPr>
              <a:cxnSpLocks/>
            </p:cNvCxnSpPr>
            <p:nvPr/>
          </p:nvCxnSpPr>
          <p:spPr>
            <a:xfrm flipH="1">
              <a:off x="762183" y="5335565"/>
              <a:ext cx="72995" cy="16864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267" name="Parallelogram 266">
              <a:extLst>
                <a:ext uri="{FF2B5EF4-FFF2-40B4-BE49-F238E27FC236}">
                  <a16:creationId xmlns:a16="http://schemas.microsoft.com/office/drawing/2014/main" id="{8631A966-5AAE-6A7E-47F7-D6E18004E8D4}"/>
                </a:ext>
              </a:extLst>
            </p:cNvPr>
            <p:cNvSpPr/>
            <p:nvPr/>
          </p:nvSpPr>
          <p:spPr>
            <a:xfrm rot="16200000" flipH="1">
              <a:off x="1258376" y="5344330"/>
              <a:ext cx="231198" cy="160416"/>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8" name="Oval 267">
              <a:extLst>
                <a:ext uri="{FF2B5EF4-FFF2-40B4-BE49-F238E27FC236}">
                  <a16:creationId xmlns:a16="http://schemas.microsoft.com/office/drawing/2014/main" id="{922FBF76-AADA-8DAA-2762-4520276E513A}"/>
                </a:ext>
              </a:extLst>
            </p:cNvPr>
            <p:cNvSpPr/>
            <p:nvPr/>
          </p:nvSpPr>
          <p:spPr>
            <a:xfrm flipH="1">
              <a:off x="1902562" y="5389745"/>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9" name="Oval 268">
              <a:extLst>
                <a:ext uri="{FF2B5EF4-FFF2-40B4-BE49-F238E27FC236}">
                  <a16:creationId xmlns:a16="http://schemas.microsoft.com/office/drawing/2014/main" id="{4A40A3B8-6F16-A97D-86A6-D6C27748B92A}"/>
                </a:ext>
              </a:extLst>
            </p:cNvPr>
            <p:cNvSpPr/>
            <p:nvPr/>
          </p:nvSpPr>
          <p:spPr>
            <a:xfrm flipH="1">
              <a:off x="2097934" y="528094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0" name="Oval 269">
              <a:extLst>
                <a:ext uri="{FF2B5EF4-FFF2-40B4-BE49-F238E27FC236}">
                  <a16:creationId xmlns:a16="http://schemas.microsoft.com/office/drawing/2014/main" id="{87CE66B2-EF7D-BEE6-342C-7D65DD5301F0}"/>
                </a:ext>
              </a:extLst>
            </p:cNvPr>
            <p:cNvSpPr/>
            <p:nvPr/>
          </p:nvSpPr>
          <p:spPr>
            <a:xfrm rot="10339061" flipV="1">
              <a:off x="1259028" y="573359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1" name="Parallelogram 270">
              <a:extLst>
                <a:ext uri="{FF2B5EF4-FFF2-40B4-BE49-F238E27FC236}">
                  <a16:creationId xmlns:a16="http://schemas.microsoft.com/office/drawing/2014/main" id="{56F75FB1-B399-4FA6-CB97-46658F189855}"/>
                </a:ext>
              </a:extLst>
            </p:cNvPr>
            <p:cNvSpPr/>
            <p:nvPr/>
          </p:nvSpPr>
          <p:spPr>
            <a:xfrm rot="16200000" flipH="1">
              <a:off x="1062945" y="5856925"/>
              <a:ext cx="180000" cy="141090"/>
            </a:xfrm>
            <a:prstGeom prst="parallelogram">
              <a:avLst>
                <a:gd name="adj" fmla="val 57355"/>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72" name="Straight Connector 271">
              <a:extLst>
                <a:ext uri="{FF2B5EF4-FFF2-40B4-BE49-F238E27FC236}">
                  <a16:creationId xmlns:a16="http://schemas.microsoft.com/office/drawing/2014/main" id="{50B01C26-32FA-460D-A6B4-91E114D695CC}"/>
                </a:ext>
              </a:extLst>
            </p:cNvPr>
            <p:cNvCxnSpPr>
              <a:cxnSpLocks/>
            </p:cNvCxnSpPr>
            <p:nvPr/>
          </p:nvCxnSpPr>
          <p:spPr>
            <a:xfrm>
              <a:off x="759532" y="5504975"/>
              <a:ext cx="316213" cy="147564"/>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4B5C4534-BA86-26AE-A356-E7FBC84B66E2}"/>
                </a:ext>
              </a:extLst>
            </p:cNvPr>
            <p:cNvCxnSpPr>
              <a:cxnSpLocks/>
            </p:cNvCxnSpPr>
            <p:nvPr/>
          </p:nvCxnSpPr>
          <p:spPr>
            <a:xfrm>
              <a:off x="833532" y="5344609"/>
              <a:ext cx="302297" cy="14082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58" name="Group 357">
              <a:extLst>
                <a:ext uri="{FF2B5EF4-FFF2-40B4-BE49-F238E27FC236}">
                  <a16:creationId xmlns:a16="http://schemas.microsoft.com/office/drawing/2014/main" id="{0077131C-A3C6-8A1A-8678-1EA4AD9FCC4E}"/>
                </a:ext>
              </a:extLst>
            </p:cNvPr>
            <p:cNvGrpSpPr/>
            <p:nvPr/>
          </p:nvGrpSpPr>
          <p:grpSpPr>
            <a:xfrm flipH="1">
              <a:off x="1081378" y="5404553"/>
              <a:ext cx="214048" cy="255496"/>
              <a:chOff x="9819943" y="2983395"/>
              <a:chExt cx="214048" cy="255496"/>
            </a:xfrm>
          </p:grpSpPr>
          <p:cxnSp>
            <p:nvCxnSpPr>
              <p:cNvPr id="393" name="Straight Connector 392">
                <a:extLst>
                  <a:ext uri="{FF2B5EF4-FFF2-40B4-BE49-F238E27FC236}">
                    <a16:creationId xmlns:a16="http://schemas.microsoft.com/office/drawing/2014/main" id="{18566279-44FC-CB20-D79E-C877478914A6}"/>
                  </a:ext>
                </a:extLst>
              </p:cNvPr>
              <p:cNvCxnSpPr>
                <a:cxnSpLocks/>
              </p:cNvCxnSpPr>
              <p:nvPr/>
            </p:nvCxnSpPr>
            <p:spPr>
              <a:xfrm>
                <a:off x="9977662" y="3068028"/>
                <a:ext cx="56329" cy="170863"/>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49F0C6BE-FC75-ECF1-05A1-5294D086D985}"/>
                  </a:ext>
                </a:extLst>
              </p:cNvPr>
              <p:cNvCxnSpPr>
                <a:cxnSpLocks/>
              </p:cNvCxnSpPr>
              <p:nvPr/>
            </p:nvCxnSpPr>
            <p:spPr>
              <a:xfrm>
                <a:off x="9825607" y="2983395"/>
                <a:ext cx="3220" cy="141129"/>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4C0393E3-2B22-8DE3-D96A-1B5BCBF1197A}"/>
                  </a:ext>
                </a:extLst>
              </p:cNvPr>
              <p:cNvCxnSpPr>
                <a:cxnSpLocks/>
              </p:cNvCxnSpPr>
              <p:nvPr/>
            </p:nvCxnSpPr>
            <p:spPr>
              <a:xfrm>
                <a:off x="9819943" y="2983535"/>
                <a:ext cx="161475" cy="88248"/>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a:extLst>
                  <a:ext uri="{FF2B5EF4-FFF2-40B4-BE49-F238E27FC236}">
                    <a16:creationId xmlns:a16="http://schemas.microsoft.com/office/drawing/2014/main" id="{4DC6BA53-C5C9-AC46-AEB9-43CFDB7AAAC7}"/>
                  </a:ext>
                </a:extLst>
              </p:cNvPr>
              <p:cNvCxnSpPr>
                <a:cxnSpLocks/>
              </p:cNvCxnSpPr>
              <p:nvPr/>
            </p:nvCxnSpPr>
            <p:spPr>
              <a:xfrm flipH="1" flipV="1">
                <a:off x="9831208" y="3124356"/>
                <a:ext cx="202783" cy="10702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71" name="Parallelogram 370">
              <a:extLst>
                <a:ext uri="{FF2B5EF4-FFF2-40B4-BE49-F238E27FC236}">
                  <a16:creationId xmlns:a16="http://schemas.microsoft.com/office/drawing/2014/main" id="{852A49E4-0401-63A1-72DE-2D657DD70DFF}"/>
                </a:ext>
              </a:extLst>
            </p:cNvPr>
            <p:cNvSpPr/>
            <p:nvPr/>
          </p:nvSpPr>
          <p:spPr>
            <a:xfrm rot="1590108">
              <a:off x="1283378" y="4532234"/>
              <a:ext cx="928156" cy="824437"/>
            </a:xfrm>
            <a:prstGeom prst="parallelogram">
              <a:avLst>
                <a:gd name="adj" fmla="val 68266"/>
              </a:avLst>
            </a:prstGeom>
            <a:solidFill>
              <a:schemeClr val="accent1"/>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2" name="Parallelogram 381">
              <a:extLst>
                <a:ext uri="{FF2B5EF4-FFF2-40B4-BE49-F238E27FC236}">
                  <a16:creationId xmlns:a16="http://schemas.microsoft.com/office/drawing/2014/main" id="{8B324022-A9FE-E1D0-AF1A-CFE3335D2430}"/>
                </a:ext>
              </a:extLst>
            </p:cNvPr>
            <p:cNvSpPr/>
            <p:nvPr/>
          </p:nvSpPr>
          <p:spPr>
            <a:xfrm rot="5400000">
              <a:off x="798674" y="5635023"/>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3" name="Arc 382">
              <a:extLst>
                <a:ext uri="{FF2B5EF4-FFF2-40B4-BE49-F238E27FC236}">
                  <a16:creationId xmlns:a16="http://schemas.microsoft.com/office/drawing/2014/main" id="{1DC49363-CCEB-EA70-8813-60BF79E85B0D}"/>
                </a:ext>
              </a:extLst>
            </p:cNvPr>
            <p:cNvSpPr/>
            <p:nvPr/>
          </p:nvSpPr>
          <p:spPr>
            <a:xfrm rot="1657122" flipH="1">
              <a:off x="709635" y="5753431"/>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4" name="Parallelogram 383">
              <a:extLst>
                <a:ext uri="{FF2B5EF4-FFF2-40B4-BE49-F238E27FC236}">
                  <a16:creationId xmlns:a16="http://schemas.microsoft.com/office/drawing/2014/main" id="{A81D336B-019A-279E-E8C9-8D1DA3B4DCEB}"/>
                </a:ext>
              </a:extLst>
            </p:cNvPr>
            <p:cNvSpPr/>
            <p:nvPr/>
          </p:nvSpPr>
          <p:spPr>
            <a:xfrm rot="5400000">
              <a:off x="922506" y="5757351"/>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5" name="Parallelogram 384">
              <a:extLst>
                <a:ext uri="{FF2B5EF4-FFF2-40B4-BE49-F238E27FC236}">
                  <a16:creationId xmlns:a16="http://schemas.microsoft.com/office/drawing/2014/main" id="{E3603231-7303-0932-E7E2-0A90BB099F4F}"/>
                </a:ext>
              </a:extLst>
            </p:cNvPr>
            <p:cNvSpPr/>
            <p:nvPr/>
          </p:nvSpPr>
          <p:spPr>
            <a:xfrm rot="5400000">
              <a:off x="804903" y="5696200"/>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6" name="Arc 385">
              <a:extLst>
                <a:ext uri="{FF2B5EF4-FFF2-40B4-BE49-F238E27FC236}">
                  <a16:creationId xmlns:a16="http://schemas.microsoft.com/office/drawing/2014/main" id="{65DFF1F4-98CB-3C6D-F1FA-0EEF3F9D8137}"/>
                </a:ext>
              </a:extLst>
            </p:cNvPr>
            <p:cNvSpPr/>
            <p:nvPr/>
          </p:nvSpPr>
          <p:spPr>
            <a:xfrm rot="1657122" flipH="1">
              <a:off x="709635" y="58490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7" name="Arc 386">
              <a:extLst>
                <a:ext uri="{FF2B5EF4-FFF2-40B4-BE49-F238E27FC236}">
                  <a16:creationId xmlns:a16="http://schemas.microsoft.com/office/drawing/2014/main" id="{48B4220D-0256-17B0-ED26-C737168D787F}"/>
                </a:ext>
              </a:extLst>
            </p:cNvPr>
            <p:cNvSpPr/>
            <p:nvPr/>
          </p:nvSpPr>
          <p:spPr>
            <a:xfrm rot="1657122" flipH="1">
              <a:off x="709634" y="5836040"/>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8" name="Arc 387">
              <a:extLst>
                <a:ext uri="{FF2B5EF4-FFF2-40B4-BE49-F238E27FC236}">
                  <a16:creationId xmlns:a16="http://schemas.microsoft.com/office/drawing/2014/main" id="{2304964D-B136-A580-1524-2BE236F0B857}"/>
                </a:ext>
              </a:extLst>
            </p:cNvPr>
            <p:cNvSpPr/>
            <p:nvPr/>
          </p:nvSpPr>
          <p:spPr>
            <a:xfrm rot="1657122" flipH="1">
              <a:off x="709638" y="582028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9" name="Arc 388">
              <a:extLst>
                <a:ext uri="{FF2B5EF4-FFF2-40B4-BE49-F238E27FC236}">
                  <a16:creationId xmlns:a16="http://schemas.microsoft.com/office/drawing/2014/main" id="{FAA34945-258C-9C82-DEB1-8E824EF6F67D}"/>
                </a:ext>
              </a:extLst>
            </p:cNvPr>
            <p:cNvSpPr/>
            <p:nvPr/>
          </p:nvSpPr>
          <p:spPr>
            <a:xfrm rot="1657122" flipH="1">
              <a:off x="709638" y="580453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5" name="Parallelogram 264">
              <a:extLst>
                <a:ext uri="{FF2B5EF4-FFF2-40B4-BE49-F238E27FC236}">
                  <a16:creationId xmlns:a16="http://schemas.microsoft.com/office/drawing/2014/main" id="{4F9FB638-C9AC-2C41-C778-251A7E3CD306}"/>
                </a:ext>
              </a:extLst>
            </p:cNvPr>
            <p:cNvSpPr/>
            <p:nvPr/>
          </p:nvSpPr>
          <p:spPr>
            <a:xfrm rot="16200000" flipH="1">
              <a:off x="1458419" y="4797215"/>
              <a:ext cx="907743" cy="878587"/>
            </a:xfrm>
            <a:prstGeom prst="parallelogram">
              <a:avLst>
                <a:gd name="adj" fmla="val 55388"/>
              </a:avLst>
            </a:prstGeom>
            <a:gradFill>
              <a:gsLst>
                <a:gs pos="0">
                  <a:schemeClr val="accent3"/>
                </a:gs>
                <a:gs pos="49000">
                  <a:srgbClr val="60A899"/>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3" name="Rectangle 2">
            <a:extLst>
              <a:ext uri="{FF2B5EF4-FFF2-40B4-BE49-F238E27FC236}">
                <a16:creationId xmlns:a16="http://schemas.microsoft.com/office/drawing/2014/main" id="{093FDC07-EBC6-0A51-76AC-9C40D05782C9}"/>
              </a:ext>
            </a:extLst>
          </p:cNvPr>
          <p:cNvSpPr/>
          <p:nvPr/>
        </p:nvSpPr>
        <p:spPr>
          <a:xfrm>
            <a:off x="1722732" y="4342277"/>
            <a:ext cx="2690738" cy="169200"/>
          </a:xfrm>
          <a:prstGeom prst="rect">
            <a:avLst/>
          </a:prstGeom>
          <a:pattFill prst="horzBrick">
            <a:fgClr>
              <a:schemeClr val="accent2">
                <a:lumMod val="40000"/>
                <a:lumOff val="60000"/>
              </a:schemeClr>
            </a:fgClr>
            <a:bgClr>
              <a:schemeClr val="accent2">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3AB7E4D1-DA8C-445C-BBF0-26A0E5566070}"/>
              </a:ext>
            </a:extLst>
          </p:cNvPr>
          <p:cNvCxnSpPr>
            <a:cxnSpLocks/>
            <a:stCxn id="360" idx="0"/>
            <a:endCxn id="374" idx="0"/>
          </p:cNvCxnSpPr>
          <p:nvPr/>
        </p:nvCxnSpPr>
        <p:spPr>
          <a:xfrm>
            <a:off x="5296191" y="710994"/>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2BCD22D-AB8C-499D-B081-FECC778DB50C}"/>
              </a:ext>
            </a:extLst>
          </p:cNvPr>
          <p:cNvGrpSpPr/>
          <p:nvPr/>
        </p:nvGrpSpPr>
        <p:grpSpPr>
          <a:xfrm>
            <a:off x="5274591" y="710994"/>
            <a:ext cx="1287865" cy="1539429"/>
            <a:chOff x="5274591" y="710994"/>
            <a:chExt cx="1287865" cy="1539429"/>
          </a:xfrm>
        </p:grpSpPr>
        <p:sp>
          <p:nvSpPr>
            <p:cNvPr id="361" name="Rectangle 360">
              <a:extLst>
                <a:ext uri="{FF2B5EF4-FFF2-40B4-BE49-F238E27FC236}">
                  <a16:creationId xmlns:a16="http://schemas.microsoft.com/office/drawing/2014/main" id="{574599B7-5A39-41E7-A7DB-9B1D8AA59CD6}"/>
                </a:ext>
              </a:extLst>
            </p:cNvPr>
            <p:cNvSpPr/>
            <p:nvPr/>
          </p:nvSpPr>
          <p:spPr>
            <a:xfrm>
              <a:off x="6223597" y="2113511"/>
              <a:ext cx="338859" cy="13691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2" name="Rectangle 361">
              <a:extLst>
                <a:ext uri="{FF2B5EF4-FFF2-40B4-BE49-F238E27FC236}">
                  <a16:creationId xmlns:a16="http://schemas.microsoft.com/office/drawing/2014/main" id="{B2EED7A2-0726-4AFE-8CBA-CFB569762EE7}"/>
                </a:ext>
              </a:extLst>
            </p:cNvPr>
            <p:cNvSpPr/>
            <p:nvPr/>
          </p:nvSpPr>
          <p:spPr>
            <a:xfrm rot="18489545">
              <a:off x="6307559" y="2086565"/>
              <a:ext cx="171553" cy="67195"/>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63" name="Straight Connector 362">
              <a:extLst>
                <a:ext uri="{FF2B5EF4-FFF2-40B4-BE49-F238E27FC236}">
                  <a16:creationId xmlns:a16="http://schemas.microsoft.com/office/drawing/2014/main" id="{4A1A9D73-903B-4136-9A59-4EA74191A8EF}"/>
                </a:ext>
              </a:extLst>
            </p:cNvPr>
            <p:cNvCxnSpPr>
              <a:cxnSpLocks/>
            </p:cNvCxnSpPr>
            <p:nvPr/>
          </p:nvCxnSpPr>
          <p:spPr>
            <a:xfrm>
              <a:off x="5304732" y="760601"/>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60" name="Rectangle: Rounded Corners 359">
              <a:extLst>
                <a:ext uri="{FF2B5EF4-FFF2-40B4-BE49-F238E27FC236}">
                  <a16:creationId xmlns:a16="http://schemas.microsoft.com/office/drawing/2014/main" id="{1161EE6C-3BA8-4014-A109-EB91F64278C0}"/>
                </a:ext>
              </a:extLst>
            </p:cNvPr>
            <p:cNvSpPr/>
            <p:nvPr/>
          </p:nvSpPr>
          <p:spPr>
            <a:xfrm flipH="1">
              <a:off x="5274591" y="710994"/>
              <a:ext cx="43200" cy="162000"/>
            </a:xfrm>
            <a:prstGeom prst="roundRect">
              <a:avLst>
                <a:gd name="adj" fmla="val 50000"/>
              </a:avLst>
            </a:prstGeom>
            <a:solidFill>
              <a:srgbClr val="CBE8E1"/>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Rectangle: Rounded Corners 373">
              <a:extLst>
                <a:ext uri="{FF2B5EF4-FFF2-40B4-BE49-F238E27FC236}">
                  <a16:creationId xmlns:a16="http://schemas.microsoft.com/office/drawing/2014/main" id="{B6C72BD1-4865-CFDE-9085-0B178183217B}"/>
                </a:ext>
              </a:extLst>
            </p:cNvPr>
            <p:cNvSpPr/>
            <p:nvPr/>
          </p:nvSpPr>
          <p:spPr>
            <a:xfrm flipH="1">
              <a:off x="6335042" y="1978532"/>
              <a:ext cx="43200" cy="162000"/>
            </a:xfrm>
            <a:prstGeom prst="roundRect">
              <a:avLst>
                <a:gd name="adj" fmla="val 50000"/>
              </a:avLst>
            </a:prstGeom>
            <a:solidFill>
              <a:srgbClr val="E2E2E2"/>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5" name="Rectangle 364">
            <a:extLst>
              <a:ext uri="{FF2B5EF4-FFF2-40B4-BE49-F238E27FC236}">
                <a16:creationId xmlns:a16="http://schemas.microsoft.com/office/drawing/2014/main" id="{C37D9DF2-BC80-408E-ACDB-CDFBEADF0AB3}"/>
              </a:ext>
            </a:extLst>
          </p:cNvPr>
          <p:cNvSpPr/>
          <p:nvPr/>
        </p:nvSpPr>
        <p:spPr>
          <a:xfrm>
            <a:off x="5082617" y="2546013"/>
            <a:ext cx="161228" cy="308105"/>
          </a:xfrm>
          <a:prstGeom prst="rect">
            <a:avLst/>
          </a:prstGeom>
          <a:solidFill>
            <a:schemeClr val="accent3"/>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0" name="Flowchart: Direct Access Storage 389">
            <a:extLst>
              <a:ext uri="{FF2B5EF4-FFF2-40B4-BE49-F238E27FC236}">
                <a16:creationId xmlns:a16="http://schemas.microsoft.com/office/drawing/2014/main" id="{24AC7492-10DA-4C90-AE37-5542ABFD5C4E}"/>
              </a:ext>
            </a:extLst>
          </p:cNvPr>
          <p:cNvSpPr/>
          <p:nvPr/>
        </p:nvSpPr>
        <p:spPr>
          <a:xfrm>
            <a:off x="5035972" y="2794198"/>
            <a:ext cx="421021" cy="79844"/>
          </a:xfrm>
          <a:prstGeom prst="flowChartMagneticDrum">
            <a:avLst/>
          </a:prstGeom>
          <a:ln w="6350"/>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Rectangle 391">
            <a:hlinkHover r:id="rId5" action="ppaction://hlinksldjump"/>
            <a:extLst>
              <a:ext uri="{FF2B5EF4-FFF2-40B4-BE49-F238E27FC236}">
                <a16:creationId xmlns:a16="http://schemas.microsoft.com/office/drawing/2014/main" id="{4BA849B1-38FE-4784-B5C6-7A2B35C61F72}"/>
              </a:ext>
            </a:extLst>
          </p:cNvPr>
          <p:cNvSpPr/>
          <p:nvPr/>
        </p:nvSpPr>
        <p:spPr>
          <a:xfrm>
            <a:off x="0" y="0"/>
            <a:ext cx="121919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4" name="TextBox 363">
            <a:hlinkClick r:id="" action="ppaction://hlinkshowjump?jump=nextslide"/>
            <a:extLst>
              <a:ext uri="{FF2B5EF4-FFF2-40B4-BE49-F238E27FC236}">
                <a16:creationId xmlns:a16="http://schemas.microsoft.com/office/drawing/2014/main" id="{7828CF38-C866-4FDE-A2FA-53A93C1AF035}"/>
              </a:ext>
            </a:extLst>
          </p:cNvPr>
          <p:cNvSpPr txBox="1"/>
          <p:nvPr/>
        </p:nvSpPr>
        <p:spPr>
          <a:xfrm>
            <a:off x="2330405" y="4862690"/>
            <a:ext cx="1074333" cy="323165"/>
          </a:xfrm>
          <a:prstGeom prst="rect">
            <a:avLst/>
          </a:prstGeom>
          <a:solidFill>
            <a:schemeClr val="bg1"/>
          </a:solidFill>
        </p:spPr>
        <p:txBody>
          <a:bodyPr wrap="none" rtlCol="0">
            <a:spAutoFit/>
          </a:bodyPr>
          <a:lstStyle/>
          <a:p>
            <a:r>
              <a:rPr lang="en-GB" sz="1500" dirty="0"/>
              <a:t>Transport</a:t>
            </a:r>
          </a:p>
        </p:txBody>
      </p:sp>
      <p:pic>
        <p:nvPicPr>
          <p:cNvPr id="391" name="Graphic 390" descr="Magnifying glass with solid fill">
            <a:hlinkClick r:id="" action="ppaction://hlinkshowjump?jump=nextslide"/>
            <a:extLst>
              <a:ext uri="{FF2B5EF4-FFF2-40B4-BE49-F238E27FC236}">
                <a16:creationId xmlns:a16="http://schemas.microsoft.com/office/drawing/2014/main" id="{6C7F5CC9-C9FD-470C-A00F-2851DD3AE4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46339" y="4620203"/>
            <a:ext cx="900000" cy="900000"/>
          </a:xfrm>
          <a:prstGeom prst="rect">
            <a:avLst/>
          </a:prstGeom>
        </p:spPr>
      </p:pic>
      <p:sp>
        <p:nvSpPr>
          <p:cNvPr id="397" name="Oval 396">
            <a:hlinkClick r:id="" action="ppaction://hlinkshowjump?jump=nextslide"/>
            <a:extLst>
              <a:ext uri="{FF2B5EF4-FFF2-40B4-BE49-F238E27FC236}">
                <a16:creationId xmlns:a16="http://schemas.microsoft.com/office/drawing/2014/main" id="{5BDAD576-C63D-436F-8D1C-B019A844B586}"/>
              </a:ext>
            </a:extLst>
          </p:cNvPr>
          <p:cNvSpPr/>
          <p:nvPr/>
        </p:nvSpPr>
        <p:spPr>
          <a:xfrm rot="3351602">
            <a:off x="1211523" y="2966349"/>
            <a:ext cx="2130714" cy="35312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Title 1">
            <a:extLst>
              <a:ext uri="{FF2B5EF4-FFF2-40B4-BE49-F238E27FC236}">
                <a16:creationId xmlns:a16="http://schemas.microsoft.com/office/drawing/2014/main" id="{4954E5EE-4EA0-48F8-AA18-C5E3A92CA8C2}"/>
              </a:ext>
            </a:extLst>
          </p:cNvPr>
          <p:cNvSpPr>
            <a:spLocks noGrp="1"/>
          </p:cNvSpPr>
          <p:nvPr>
            <p:ph type="title"/>
          </p:nvPr>
        </p:nvSpPr>
        <p:spPr>
          <a:xfrm>
            <a:off x="356420" y="365125"/>
            <a:ext cx="4367531" cy="743149"/>
          </a:xfrm>
        </p:spPr>
        <p:txBody>
          <a:bodyPr>
            <a:noAutofit/>
          </a:bodyPr>
          <a:lstStyle/>
          <a:p>
            <a:r>
              <a:rPr lang="en-GB" dirty="0"/>
              <a:t>Explore the picture for information</a:t>
            </a:r>
          </a:p>
        </p:txBody>
      </p:sp>
      <p:cxnSp>
        <p:nvCxnSpPr>
          <p:cNvPr id="4" name="Straight Connector 3">
            <a:extLst>
              <a:ext uri="{FF2B5EF4-FFF2-40B4-BE49-F238E27FC236}">
                <a16:creationId xmlns:a16="http://schemas.microsoft.com/office/drawing/2014/main" id="{C6040065-F6CF-4A8C-B4A9-85BFA4E3557F}"/>
              </a:ext>
            </a:extLst>
          </p:cNvPr>
          <p:cNvCxnSpPr>
            <a:cxnSpLocks/>
          </p:cNvCxnSpPr>
          <p:nvPr/>
        </p:nvCxnSpPr>
        <p:spPr>
          <a:xfrm>
            <a:off x="2320562" y="3909187"/>
            <a:ext cx="1442546" cy="853732"/>
          </a:xfrm>
          <a:prstGeom prst="line">
            <a:avLst/>
          </a:prstGeom>
          <a:ln w="9525">
            <a:solidFill>
              <a:srgbClr val="284741"/>
            </a:solidFill>
          </a:ln>
        </p:spPr>
        <p:style>
          <a:lnRef idx="1">
            <a:schemeClr val="accent1"/>
          </a:lnRef>
          <a:fillRef idx="0">
            <a:schemeClr val="accent1"/>
          </a:fillRef>
          <a:effectRef idx="0">
            <a:schemeClr val="accent1"/>
          </a:effectRef>
          <a:fontRef idx="minor">
            <a:schemeClr val="tx1"/>
          </a:fontRef>
        </p:style>
      </p:cxnSp>
      <p:sp>
        <p:nvSpPr>
          <p:cNvPr id="400" name="TextBox 399">
            <a:extLst>
              <a:ext uri="{FF2B5EF4-FFF2-40B4-BE49-F238E27FC236}">
                <a16:creationId xmlns:a16="http://schemas.microsoft.com/office/drawing/2014/main" id="{9985C243-DBE0-48DF-8C1D-6F4E4CB1C825}"/>
              </a:ext>
            </a:extLst>
          </p:cNvPr>
          <p:cNvSpPr txBox="1"/>
          <p:nvPr/>
        </p:nvSpPr>
        <p:spPr>
          <a:xfrm>
            <a:off x="356420" y="1333794"/>
            <a:ext cx="2571228" cy="276999"/>
          </a:xfrm>
          <a:prstGeom prst="rect">
            <a:avLst/>
          </a:prstGeom>
          <a:noFill/>
        </p:spPr>
        <p:txBody>
          <a:bodyPr wrap="square" rtlCol="0">
            <a:spAutoFit/>
          </a:bodyPr>
          <a:lstStyle/>
          <a:p>
            <a:r>
              <a:rPr lang="en-GB" sz="1200" dirty="0"/>
              <a:t>There are 8 features to explore</a:t>
            </a:r>
          </a:p>
        </p:txBody>
      </p:sp>
    </p:spTree>
    <p:custDataLst>
      <p:tags r:id="rId1"/>
    </p:custDataLst>
    <p:extLst>
      <p:ext uri="{BB962C8B-B14F-4D97-AF65-F5344CB8AC3E}">
        <p14:creationId xmlns:p14="http://schemas.microsoft.com/office/powerpoint/2010/main" val="2466715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748F2-2429-00A7-95A2-1AF32B4F13A0}"/>
            </a:ext>
          </a:extLst>
        </p:cNvPr>
        <p:cNvGrpSpPr/>
        <p:nvPr/>
      </p:nvGrpSpPr>
      <p:grpSpPr>
        <a:xfrm>
          <a:off x="0" y="0"/>
          <a:ext cx="0" cy="0"/>
          <a:chOff x="0" y="0"/>
          <a:chExt cx="0" cy="0"/>
        </a:xfrm>
      </p:grpSpPr>
      <p:sp>
        <p:nvSpPr>
          <p:cNvPr id="580" name="TextBox 579">
            <a:hlinkClick r:id="rId4" action="ppaction://hlinksldjump"/>
            <a:extLst>
              <a:ext uri="{FF2B5EF4-FFF2-40B4-BE49-F238E27FC236}">
                <a16:creationId xmlns:a16="http://schemas.microsoft.com/office/drawing/2014/main" id="{77FBE438-C517-C70C-AAF2-50137385912C}"/>
              </a:ext>
            </a:extLst>
          </p:cNvPr>
          <p:cNvSpPr txBox="1"/>
          <p:nvPr/>
        </p:nvSpPr>
        <p:spPr>
          <a:xfrm>
            <a:off x="8678330" y="5500033"/>
            <a:ext cx="3024250" cy="369332"/>
          </a:xfrm>
          <a:prstGeom prst="rect">
            <a:avLst/>
          </a:prstGeom>
          <a:solidFill>
            <a:schemeClr val="accent2"/>
          </a:solidFill>
        </p:spPr>
        <p:txBody>
          <a:bodyPr wrap="square" rtlCol="0">
            <a:spAutoFit/>
          </a:bodyPr>
          <a:lstStyle/>
          <a:p>
            <a:pPr algn="r"/>
            <a:r>
              <a:rPr lang="en-GB" dirty="0">
                <a:solidFill>
                  <a:schemeClr val="accent3"/>
                </a:solidFill>
              </a:rPr>
              <a:t>Freshwater</a:t>
            </a:r>
          </a:p>
        </p:txBody>
      </p:sp>
      <p:sp>
        <p:nvSpPr>
          <p:cNvPr id="578" name="TextBox 577">
            <a:hlinkClick r:id="rId5" action="ppaction://hlinksldjump"/>
            <a:extLst>
              <a:ext uri="{FF2B5EF4-FFF2-40B4-BE49-F238E27FC236}">
                <a16:creationId xmlns:a16="http://schemas.microsoft.com/office/drawing/2014/main" id="{45C5804A-0C3D-1F37-BF12-E839AD95DD82}"/>
              </a:ext>
            </a:extLst>
          </p:cNvPr>
          <p:cNvSpPr txBox="1"/>
          <p:nvPr/>
        </p:nvSpPr>
        <p:spPr>
          <a:xfrm>
            <a:off x="7823269" y="1658224"/>
            <a:ext cx="3879311" cy="369332"/>
          </a:xfrm>
          <a:prstGeom prst="rect">
            <a:avLst/>
          </a:prstGeom>
          <a:solidFill>
            <a:schemeClr val="accent2"/>
          </a:solidFill>
        </p:spPr>
        <p:txBody>
          <a:bodyPr wrap="square" rtlCol="0">
            <a:spAutoFit/>
          </a:bodyPr>
          <a:lstStyle/>
          <a:p>
            <a:pPr algn="r"/>
            <a:r>
              <a:rPr lang="en-GB" dirty="0">
                <a:solidFill>
                  <a:schemeClr val="accent3"/>
                </a:solidFill>
              </a:rPr>
              <a:t>Manufacturing plant</a:t>
            </a:r>
          </a:p>
        </p:txBody>
      </p:sp>
      <p:sp>
        <p:nvSpPr>
          <p:cNvPr id="577" name="TextBox 576">
            <a:hlinkClick r:id="rId6" action="ppaction://hlinksldjump"/>
            <a:extLst>
              <a:ext uri="{FF2B5EF4-FFF2-40B4-BE49-F238E27FC236}">
                <a16:creationId xmlns:a16="http://schemas.microsoft.com/office/drawing/2014/main" id="{A30E2E67-C965-F9A5-9624-8BC40FA9EB2A}"/>
              </a:ext>
            </a:extLst>
          </p:cNvPr>
          <p:cNvSpPr txBox="1"/>
          <p:nvPr/>
        </p:nvSpPr>
        <p:spPr>
          <a:xfrm>
            <a:off x="9768408" y="2708920"/>
            <a:ext cx="1934172" cy="369332"/>
          </a:xfrm>
          <a:prstGeom prst="rect">
            <a:avLst/>
          </a:prstGeom>
          <a:solidFill>
            <a:schemeClr val="accent2"/>
          </a:solidFill>
        </p:spPr>
        <p:txBody>
          <a:bodyPr wrap="square" rtlCol="0">
            <a:spAutoFit/>
          </a:bodyPr>
          <a:lstStyle/>
          <a:p>
            <a:pPr algn="r"/>
            <a:r>
              <a:rPr lang="en-GB" dirty="0">
                <a:solidFill>
                  <a:schemeClr val="accent3"/>
                </a:solidFill>
              </a:rPr>
              <a:t>             Hospital</a:t>
            </a:r>
          </a:p>
        </p:txBody>
      </p:sp>
      <p:sp>
        <p:nvSpPr>
          <p:cNvPr id="576" name="TextBox 575">
            <a:hlinkClick r:id="rId7" action="ppaction://hlinksldjump"/>
            <a:extLst>
              <a:ext uri="{FF2B5EF4-FFF2-40B4-BE49-F238E27FC236}">
                <a16:creationId xmlns:a16="http://schemas.microsoft.com/office/drawing/2014/main" id="{8C2C5436-3ED0-28C1-7559-A79313D9EA53}"/>
              </a:ext>
            </a:extLst>
          </p:cNvPr>
          <p:cNvSpPr txBox="1"/>
          <p:nvPr/>
        </p:nvSpPr>
        <p:spPr>
          <a:xfrm>
            <a:off x="1622924" y="4495182"/>
            <a:ext cx="3133493" cy="369332"/>
          </a:xfrm>
          <a:prstGeom prst="rect">
            <a:avLst/>
          </a:prstGeom>
          <a:solidFill>
            <a:schemeClr val="accent2"/>
          </a:solidFill>
        </p:spPr>
        <p:txBody>
          <a:bodyPr wrap="square" rtlCol="0">
            <a:spAutoFit/>
          </a:bodyPr>
          <a:lstStyle/>
          <a:p>
            <a:r>
              <a:rPr lang="en-GB" dirty="0">
                <a:solidFill>
                  <a:schemeClr val="accent3"/>
                </a:solidFill>
              </a:rPr>
              <a:t>Pharmacy</a:t>
            </a:r>
          </a:p>
        </p:txBody>
      </p:sp>
      <p:sp>
        <p:nvSpPr>
          <p:cNvPr id="575" name="Rectangle 574">
            <a:extLst>
              <a:ext uri="{FF2B5EF4-FFF2-40B4-BE49-F238E27FC236}">
                <a16:creationId xmlns:a16="http://schemas.microsoft.com/office/drawing/2014/main" id="{961B5B72-6ED3-D182-2D39-3A91BA15E531}"/>
              </a:ext>
            </a:extLst>
          </p:cNvPr>
          <p:cNvSpPr/>
          <p:nvPr/>
        </p:nvSpPr>
        <p:spPr>
          <a:xfrm>
            <a:off x="5577205" y="4535501"/>
            <a:ext cx="3369534" cy="26677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7F7478C-1B32-092E-BA26-90EDDD14BD89}"/>
              </a:ext>
            </a:extLst>
          </p:cNvPr>
          <p:cNvSpPr>
            <a:spLocks noGrp="1"/>
          </p:cNvSpPr>
          <p:nvPr>
            <p:ph type="title"/>
          </p:nvPr>
        </p:nvSpPr>
        <p:spPr/>
        <p:txBody>
          <a:bodyPr/>
          <a:lstStyle/>
          <a:p>
            <a:r>
              <a:rPr lang="en-GB" dirty="0"/>
              <a:t>The life cycle of a pharmaceutical product</a:t>
            </a:r>
          </a:p>
        </p:txBody>
      </p:sp>
      <p:sp>
        <p:nvSpPr>
          <p:cNvPr id="3" name="Text Placeholder 2">
            <a:extLst>
              <a:ext uri="{FF2B5EF4-FFF2-40B4-BE49-F238E27FC236}">
                <a16:creationId xmlns:a16="http://schemas.microsoft.com/office/drawing/2014/main" id="{F400C58C-44FC-2676-A773-72A1B2913022}"/>
              </a:ext>
            </a:extLst>
          </p:cNvPr>
          <p:cNvSpPr>
            <a:spLocks noGrp="1"/>
          </p:cNvSpPr>
          <p:nvPr>
            <p:ph type="body" sz="quarter" idx="10"/>
          </p:nvPr>
        </p:nvSpPr>
        <p:spPr>
          <a:xfrm>
            <a:off x="357189" y="1052736"/>
            <a:ext cx="4013270" cy="1542552"/>
          </a:xfrm>
        </p:spPr>
        <p:txBody>
          <a:bodyPr/>
          <a:lstStyle/>
          <a:p>
            <a:pPr algn="just"/>
            <a:r>
              <a:rPr lang="en-GB" dirty="0"/>
              <a:t>This module will describe the major sources of environmental impacts and risks to human health and the environment in the life cycle of a pharmaceutical, from manufacture to disposal.</a:t>
            </a:r>
          </a:p>
        </p:txBody>
      </p:sp>
      <p:sp>
        <p:nvSpPr>
          <p:cNvPr id="4" name="Isosceles Triangle 3">
            <a:hlinkClick r:id="" action="ppaction://hlinkshowjump?jump=nextslide"/>
            <a:extLst>
              <a:ext uri="{FF2B5EF4-FFF2-40B4-BE49-F238E27FC236}">
                <a16:creationId xmlns:a16="http://schemas.microsoft.com/office/drawing/2014/main" id="{57DD380B-6EF3-317B-DC1B-90DC2D70E708}"/>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Isosceles Triangle 4">
            <a:hlinkClick r:id="" action="ppaction://hlinkshowjump?jump=previousslide"/>
            <a:extLst>
              <a:ext uri="{FF2B5EF4-FFF2-40B4-BE49-F238E27FC236}">
                <a16:creationId xmlns:a16="http://schemas.microsoft.com/office/drawing/2014/main" id="{4BF98EB2-83C1-C8B3-5BC4-71E5FE5E8EAB}"/>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6" name="Picture 315">
            <a:extLst>
              <a:ext uri="{FF2B5EF4-FFF2-40B4-BE49-F238E27FC236}">
                <a16:creationId xmlns:a16="http://schemas.microsoft.com/office/drawing/2014/main" id="{19A3A2D3-4DAF-7CB1-3C17-D224E7ACF11A}"/>
              </a:ext>
            </a:extLst>
          </p:cNvPr>
          <p:cNvPicPr>
            <a:picLocks noChangeAspect="1"/>
          </p:cNvPicPr>
          <p:nvPr/>
        </p:nvPicPr>
        <p:blipFill>
          <a:blip r:embed="rId8"/>
          <a:stretch>
            <a:fillRect/>
          </a:stretch>
        </p:blipFill>
        <p:spPr>
          <a:xfrm>
            <a:off x="5325992" y="1045087"/>
            <a:ext cx="3890278" cy="2651986"/>
          </a:xfrm>
          <a:prstGeom prst="rect">
            <a:avLst/>
          </a:prstGeom>
        </p:spPr>
      </p:pic>
      <p:pic>
        <p:nvPicPr>
          <p:cNvPr id="317" name="Picture 316">
            <a:extLst>
              <a:ext uri="{FF2B5EF4-FFF2-40B4-BE49-F238E27FC236}">
                <a16:creationId xmlns:a16="http://schemas.microsoft.com/office/drawing/2014/main" id="{E26A059E-69DC-5174-BABC-FB91E54B5883}"/>
              </a:ext>
            </a:extLst>
          </p:cNvPr>
          <p:cNvPicPr>
            <a:picLocks noChangeAspect="1"/>
          </p:cNvPicPr>
          <p:nvPr/>
        </p:nvPicPr>
        <p:blipFill>
          <a:blip r:embed="rId9"/>
          <a:stretch>
            <a:fillRect/>
          </a:stretch>
        </p:blipFill>
        <p:spPr>
          <a:xfrm>
            <a:off x="7979937" y="2556769"/>
            <a:ext cx="3871153" cy="2636119"/>
          </a:xfrm>
          <a:prstGeom prst="rect">
            <a:avLst/>
          </a:prstGeom>
        </p:spPr>
      </p:pic>
      <p:pic>
        <p:nvPicPr>
          <p:cNvPr id="572" name="Picture 571">
            <a:extLst>
              <a:ext uri="{FF2B5EF4-FFF2-40B4-BE49-F238E27FC236}">
                <a16:creationId xmlns:a16="http://schemas.microsoft.com/office/drawing/2014/main" id="{6A9180BD-E545-D66B-F80D-7C48FA82C90C}"/>
              </a:ext>
            </a:extLst>
          </p:cNvPr>
          <p:cNvPicPr>
            <a:picLocks noChangeAspect="1"/>
          </p:cNvPicPr>
          <p:nvPr/>
        </p:nvPicPr>
        <p:blipFill>
          <a:blip r:embed="rId10"/>
          <a:stretch>
            <a:fillRect/>
          </a:stretch>
        </p:blipFill>
        <p:spPr>
          <a:xfrm>
            <a:off x="5349386" y="3799435"/>
            <a:ext cx="4172946" cy="3056525"/>
          </a:xfrm>
          <a:prstGeom prst="rect">
            <a:avLst/>
          </a:prstGeom>
        </p:spPr>
      </p:pic>
      <p:pic>
        <p:nvPicPr>
          <p:cNvPr id="573" name="Picture 572">
            <a:extLst>
              <a:ext uri="{FF2B5EF4-FFF2-40B4-BE49-F238E27FC236}">
                <a16:creationId xmlns:a16="http://schemas.microsoft.com/office/drawing/2014/main" id="{B3DFCCB0-CEA7-902C-B5C2-69E8CEB3171C}"/>
              </a:ext>
            </a:extLst>
          </p:cNvPr>
          <p:cNvPicPr>
            <a:picLocks noChangeAspect="1"/>
          </p:cNvPicPr>
          <p:nvPr/>
        </p:nvPicPr>
        <p:blipFill>
          <a:blip r:embed="rId11"/>
          <a:stretch>
            <a:fillRect/>
          </a:stretch>
        </p:blipFill>
        <p:spPr>
          <a:xfrm>
            <a:off x="2493306" y="2556770"/>
            <a:ext cx="4110468" cy="2636118"/>
          </a:xfrm>
          <a:prstGeom prst="rect">
            <a:avLst/>
          </a:prstGeom>
        </p:spPr>
      </p:pic>
      <p:sp>
        <p:nvSpPr>
          <p:cNvPr id="581" name="Text Placeholder 2">
            <a:extLst>
              <a:ext uri="{FF2B5EF4-FFF2-40B4-BE49-F238E27FC236}">
                <a16:creationId xmlns:a16="http://schemas.microsoft.com/office/drawing/2014/main" id="{C5664D80-00B6-1C73-50A9-9549140FE04E}"/>
              </a:ext>
            </a:extLst>
          </p:cNvPr>
          <p:cNvSpPr txBox="1">
            <a:spLocks/>
          </p:cNvSpPr>
          <p:nvPr/>
        </p:nvSpPr>
        <p:spPr bwMode="auto">
          <a:xfrm>
            <a:off x="345418" y="4632303"/>
            <a:ext cx="3650580" cy="1172961"/>
          </a:xfrm>
          <a:prstGeom prst="rect">
            <a:avLst/>
          </a:prstGeom>
        </p:spPr>
        <p:txBody>
          <a:bodyPr vert="horz" lIns="91440" tIns="45720" rIns="91440" bIns="45720" rtlCol="0">
            <a:noAutofit/>
          </a:bodyPr>
          <a:lstStyle>
            <a:lvl1pPr marL="228600" indent="-228600" algn="l" defTabSz="914400">
              <a:lnSpc>
                <a:spcPct val="100000"/>
              </a:lnSpc>
              <a:spcBef>
                <a:spcPts val="1000"/>
              </a:spcBef>
              <a:buClr>
                <a:schemeClr val="tx2"/>
              </a:buClr>
              <a:buSzPct val="125000"/>
              <a:buFont typeface="Tahoma"/>
              <a:buChar char="▪"/>
              <a:defRPr sz="1800">
                <a:solidFill>
                  <a:schemeClr val="tx1"/>
                </a:solidFill>
                <a:latin typeface="+mn-lt"/>
                <a:ea typeface="+mn-ea"/>
                <a:cs typeface="+mn-cs"/>
              </a:defRPr>
            </a:lvl1pPr>
            <a:lvl2pPr marL="685800" indent="-228600" algn="l" defTabSz="914400">
              <a:lnSpc>
                <a:spcPct val="100000"/>
              </a:lnSpc>
              <a:spcBef>
                <a:spcPts val="500"/>
              </a:spcBef>
              <a:buClr>
                <a:schemeClr val="accent3"/>
              </a:buClr>
              <a:buSzPct val="100000"/>
              <a:buFont typeface="Symbol"/>
              <a:buChar char=""/>
              <a:defRPr sz="1500">
                <a:solidFill>
                  <a:schemeClr val="tx1"/>
                </a:solidFill>
                <a:latin typeface="+mn-lt"/>
                <a:ea typeface="+mn-ea"/>
                <a:cs typeface="+mn-cs"/>
              </a:defRPr>
            </a:lvl2pPr>
            <a:lvl3pPr marL="1143000" indent="-228600" algn="l" defTabSz="914400">
              <a:lnSpc>
                <a:spcPct val="100000"/>
              </a:lnSpc>
              <a:spcBef>
                <a:spcPts val="500"/>
              </a:spcBef>
              <a:buClr>
                <a:schemeClr val="accent1"/>
              </a:buClr>
              <a:buFont typeface="Symbol"/>
              <a:buChar char="·"/>
              <a:defRPr sz="1800">
                <a:solidFill>
                  <a:schemeClr val="tx1"/>
                </a:solidFill>
                <a:latin typeface="+mn-lt"/>
                <a:ea typeface="+mn-ea"/>
                <a:cs typeface="+mn-cs"/>
              </a:defRPr>
            </a:lvl3pPr>
            <a:lvl4pPr marL="1600200" indent="-228600" algn="l" defTabSz="914400">
              <a:lnSpc>
                <a:spcPct val="100000"/>
              </a:lnSpc>
              <a:spcBef>
                <a:spcPts val="500"/>
              </a:spcBef>
              <a:buClr>
                <a:schemeClr val="accent2"/>
              </a:buClr>
              <a:buFont typeface="Symbol"/>
              <a:buChar char="·"/>
              <a:defRPr sz="1600">
                <a:solidFill>
                  <a:schemeClr val="tx1"/>
                </a:solidFill>
                <a:latin typeface="+mn-lt"/>
                <a:ea typeface="+mn-ea"/>
                <a:cs typeface="+mn-cs"/>
              </a:defRPr>
            </a:lvl4pPr>
            <a:lvl5pPr marL="2057400" indent="-228600" algn="l" defTabSz="914400">
              <a:lnSpc>
                <a:spcPct val="90000"/>
              </a:lnSpc>
              <a:spcBef>
                <a:spcPts val="500"/>
              </a:spcBef>
              <a:buClr>
                <a:schemeClr val="tx1"/>
              </a:buClr>
              <a:buFont typeface="Tahoma"/>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pPr>
            <a:endParaRPr lang="en-GB" dirty="0"/>
          </a:p>
          <a:p>
            <a:pPr algn="just"/>
            <a:r>
              <a:rPr lang="en-GB" dirty="0"/>
              <a:t>There are four environments to explore: factory, hospital, pharmacy and freshwater.</a:t>
            </a:r>
          </a:p>
        </p:txBody>
      </p:sp>
      <p:sp>
        <p:nvSpPr>
          <p:cNvPr id="582" name="Parallelogram 581">
            <a:hlinkClick r:id="rId7" action="ppaction://hlinksldjump"/>
            <a:extLst>
              <a:ext uri="{FF2B5EF4-FFF2-40B4-BE49-F238E27FC236}">
                <a16:creationId xmlns:a16="http://schemas.microsoft.com/office/drawing/2014/main" id="{149E5CBF-FE7A-222B-2AE7-00597F15E2CA}"/>
              </a:ext>
            </a:extLst>
          </p:cNvPr>
          <p:cNvSpPr/>
          <p:nvPr/>
        </p:nvSpPr>
        <p:spPr>
          <a:xfrm rot="1846548">
            <a:off x="2511997" y="2639078"/>
            <a:ext cx="4170979" cy="2466786"/>
          </a:xfrm>
          <a:prstGeom prst="parallelogram">
            <a:avLst>
              <a:gd name="adj" fmla="val 5419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 name="Parallelogram 582">
            <a:hlinkClick r:id="rId5" action="ppaction://hlinksldjump"/>
            <a:extLst>
              <a:ext uri="{FF2B5EF4-FFF2-40B4-BE49-F238E27FC236}">
                <a16:creationId xmlns:a16="http://schemas.microsoft.com/office/drawing/2014/main" id="{BB0C1066-BDD8-100D-6E93-5936D2442503}"/>
              </a:ext>
            </a:extLst>
          </p:cNvPr>
          <p:cNvSpPr/>
          <p:nvPr/>
        </p:nvSpPr>
        <p:spPr>
          <a:xfrm rot="1846548">
            <a:off x="5143212" y="1029671"/>
            <a:ext cx="4170979" cy="2466786"/>
          </a:xfrm>
          <a:prstGeom prst="parallelogram">
            <a:avLst>
              <a:gd name="adj" fmla="val 5419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4" name="Parallelogram 583">
            <a:hlinkClick r:id="rId4" action="ppaction://hlinksldjump"/>
            <a:extLst>
              <a:ext uri="{FF2B5EF4-FFF2-40B4-BE49-F238E27FC236}">
                <a16:creationId xmlns:a16="http://schemas.microsoft.com/office/drawing/2014/main" id="{FE9861C0-211B-93C8-17AD-8A3A56499DB8}"/>
              </a:ext>
            </a:extLst>
          </p:cNvPr>
          <p:cNvSpPr/>
          <p:nvPr/>
        </p:nvSpPr>
        <p:spPr>
          <a:xfrm rot="1846548">
            <a:off x="5117826" y="4175112"/>
            <a:ext cx="4486832" cy="2466786"/>
          </a:xfrm>
          <a:prstGeom prst="parallelogram">
            <a:avLst>
              <a:gd name="adj" fmla="val 5419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5" name="Parallelogram 584">
            <a:hlinkClick r:id="rId6" action="ppaction://hlinksldjump"/>
            <a:extLst>
              <a:ext uri="{FF2B5EF4-FFF2-40B4-BE49-F238E27FC236}">
                <a16:creationId xmlns:a16="http://schemas.microsoft.com/office/drawing/2014/main" id="{10BD8FC8-987A-8BD5-804E-D9486BDD45C6}"/>
              </a:ext>
            </a:extLst>
          </p:cNvPr>
          <p:cNvSpPr/>
          <p:nvPr/>
        </p:nvSpPr>
        <p:spPr>
          <a:xfrm rot="1846548">
            <a:off x="7725048" y="2560800"/>
            <a:ext cx="4170979" cy="2466786"/>
          </a:xfrm>
          <a:prstGeom prst="parallelogram">
            <a:avLst>
              <a:gd name="adj" fmla="val 5419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92111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DA6D9-429D-62CD-03DD-BE20F7F9D55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7D9A1AE-0691-0177-C95C-7672EAA44F50}"/>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120" name="Rectangle 119">
            <a:extLst>
              <a:ext uri="{FF2B5EF4-FFF2-40B4-BE49-F238E27FC236}">
                <a16:creationId xmlns:a16="http://schemas.microsoft.com/office/drawing/2014/main" id="{42D3CEF6-FBDE-AE53-8270-E75B0EE22ABA}"/>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F1C253D-C1E3-2A01-2091-798B4E6E31B5}"/>
              </a:ext>
            </a:extLst>
          </p:cNvPr>
          <p:cNvSpPr/>
          <p:nvPr/>
        </p:nvSpPr>
        <p:spPr>
          <a:xfrm>
            <a:off x="1220164" y="641854"/>
            <a:ext cx="8181833" cy="557429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CD9BFC5B-5BA4-1C52-E368-1F4D2518C956}"/>
              </a:ext>
            </a:extLst>
          </p:cNvPr>
          <p:cNvSpPr/>
          <p:nvPr/>
        </p:nvSpPr>
        <p:spPr>
          <a:xfrm>
            <a:off x="6645027" y="266791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FEEDDE31-644B-3E08-C9E6-094BBF9DE881}"/>
              </a:ext>
            </a:extLst>
          </p:cNvPr>
          <p:cNvSpPr/>
          <p:nvPr/>
        </p:nvSpPr>
        <p:spPr>
          <a:xfrm>
            <a:off x="8028388"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9640921C-8592-ED47-6992-8FAD9CC56049}"/>
              </a:ext>
            </a:extLst>
          </p:cNvPr>
          <p:cNvSpPr/>
          <p:nvPr/>
        </p:nvSpPr>
        <p:spPr>
          <a:xfrm>
            <a:off x="7346705" y="267465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FE0E3E58-3DE4-1771-F2DB-482D51003258}"/>
              </a:ext>
            </a:extLst>
          </p:cNvPr>
          <p:cNvSpPr/>
          <p:nvPr/>
        </p:nvSpPr>
        <p:spPr>
          <a:xfrm>
            <a:off x="7366260" y="3077530"/>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A8DA3D41-EED6-6E53-0868-1036AA2826BC}"/>
              </a:ext>
            </a:extLst>
          </p:cNvPr>
          <p:cNvSpPr/>
          <p:nvPr/>
        </p:nvSpPr>
        <p:spPr>
          <a:xfrm>
            <a:off x="8044830" y="3069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8C8D69FD-1085-F3B0-6A64-B0FD18359741}"/>
              </a:ext>
            </a:extLst>
          </p:cNvPr>
          <p:cNvSpPr/>
          <p:nvPr/>
        </p:nvSpPr>
        <p:spPr>
          <a:xfrm>
            <a:off x="8718964" y="3480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6B82A3D-4EE9-BADA-D1B3-88938816103F}"/>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0C976443-9BC1-CFA5-AA7F-76209A7ACB55}"/>
              </a:ext>
            </a:extLst>
          </p:cNvPr>
          <p:cNvSpPr/>
          <p:nvPr/>
        </p:nvSpPr>
        <p:spPr>
          <a:xfrm>
            <a:off x="8092794" y="388258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7B70AD4-B55E-F996-1C27-78680B09F9F6}"/>
              </a:ext>
            </a:extLst>
          </p:cNvPr>
          <p:cNvSpPr/>
          <p:nvPr/>
        </p:nvSpPr>
        <p:spPr>
          <a:xfrm>
            <a:off x="-1260602" y="176106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FEDE4372-6FD9-095A-7227-44DBAC63FAF2}"/>
              </a:ext>
            </a:extLst>
          </p:cNvPr>
          <p:cNvSpPr/>
          <p:nvPr/>
        </p:nvSpPr>
        <p:spPr>
          <a:xfrm>
            <a:off x="825250" y="282909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extLst>
              <a:ext uri="{FF2B5EF4-FFF2-40B4-BE49-F238E27FC236}">
                <a16:creationId xmlns:a16="http://schemas.microsoft.com/office/drawing/2014/main" id="{B4601A0E-2B38-5495-3C73-641B817149B5}"/>
              </a:ext>
            </a:extLst>
          </p:cNvPr>
          <p:cNvSpPr/>
          <p:nvPr/>
        </p:nvSpPr>
        <p:spPr>
          <a:xfrm>
            <a:off x="6720574" y="312140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B6FD9813-3F92-8F27-638D-52C7C56E9B15}"/>
              </a:ext>
            </a:extLst>
          </p:cNvPr>
          <p:cNvSpPr/>
          <p:nvPr/>
        </p:nvSpPr>
        <p:spPr>
          <a:xfrm>
            <a:off x="7418660"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170AB49B-1D43-45E0-8415-8AD06B27ABE5}"/>
              </a:ext>
            </a:extLst>
          </p:cNvPr>
          <p:cNvSpPr/>
          <p:nvPr/>
        </p:nvSpPr>
        <p:spPr>
          <a:xfrm>
            <a:off x="5807968" y="2175295"/>
            <a:ext cx="2243726"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3DC6E1AD-7DD5-3CB5-52CA-B5E595045E6D}"/>
              </a:ext>
            </a:extLst>
          </p:cNvPr>
          <p:cNvGrpSpPr/>
          <p:nvPr/>
        </p:nvGrpSpPr>
        <p:grpSpPr>
          <a:xfrm>
            <a:off x="5220855" y="836665"/>
            <a:ext cx="1424172" cy="1183298"/>
            <a:chOff x="5163828" y="778702"/>
            <a:chExt cx="1424172" cy="1183298"/>
          </a:xfrm>
        </p:grpSpPr>
        <p:sp>
          <p:nvSpPr>
            <p:cNvPr id="340" name="Rectangle 339">
              <a:extLst>
                <a:ext uri="{FF2B5EF4-FFF2-40B4-BE49-F238E27FC236}">
                  <a16:creationId xmlns:a16="http://schemas.microsoft.com/office/drawing/2014/main" id="{0E4ADE74-9CC2-7C4F-DA5C-F431971B8A92}"/>
                </a:ext>
              </a:extLst>
            </p:cNvPr>
            <p:cNvSpPr/>
            <p:nvPr/>
          </p:nvSpPr>
          <p:spPr>
            <a:xfrm>
              <a:off x="6084000" y="185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D0D4F562-70F3-583C-7A84-BF54664D0058}"/>
                </a:ext>
              </a:extLst>
            </p:cNvPr>
            <p:cNvSpPr/>
            <p:nvPr/>
          </p:nvSpPr>
          <p:spPr>
            <a:xfrm>
              <a:off x="5994000" y="1746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8852F219-1B52-B6A3-07C5-61AB4C0DDB4C}"/>
                </a:ext>
              </a:extLst>
            </p:cNvPr>
            <p:cNvSpPr/>
            <p:nvPr/>
          </p:nvSpPr>
          <p:spPr>
            <a:xfrm>
              <a:off x="5904000" y="1638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F7374C63-A952-3E0E-5AA3-8EF08B154062}"/>
                </a:ext>
              </a:extLst>
            </p:cNvPr>
            <p:cNvSpPr/>
            <p:nvPr/>
          </p:nvSpPr>
          <p:spPr>
            <a:xfrm>
              <a:off x="5814000" y="1530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BDBFF213-46F5-86CF-3EE3-3DBAD7E46EAF}"/>
                </a:ext>
              </a:extLst>
            </p:cNvPr>
            <p:cNvSpPr/>
            <p:nvPr/>
          </p:nvSpPr>
          <p:spPr>
            <a:xfrm>
              <a:off x="5724000" y="1422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23807420-9204-81D8-0E45-C53E354789E7}"/>
                </a:ext>
              </a:extLst>
            </p:cNvPr>
            <p:cNvSpPr/>
            <p:nvPr/>
          </p:nvSpPr>
          <p:spPr>
            <a:xfrm>
              <a:off x="5634354" y="131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6173A67D-02F7-1A21-4D10-E9EA7EF01E3E}"/>
                </a:ext>
              </a:extLst>
            </p:cNvPr>
            <p:cNvSpPr/>
            <p:nvPr/>
          </p:nvSpPr>
          <p:spPr>
            <a:xfrm>
              <a:off x="5544000" y="1206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E25ACD6B-D192-9868-A4F1-29CEC11DA9CD}"/>
                </a:ext>
              </a:extLst>
            </p:cNvPr>
            <p:cNvSpPr/>
            <p:nvPr/>
          </p:nvSpPr>
          <p:spPr>
            <a:xfrm>
              <a:off x="5454000" y="1098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20C1992F-A350-08F1-F7F4-F53A0DFF1C62}"/>
                </a:ext>
              </a:extLst>
            </p:cNvPr>
            <p:cNvSpPr/>
            <p:nvPr/>
          </p:nvSpPr>
          <p:spPr>
            <a:xfrm>
              <a:off x="5364000" y="990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1CFF542A-7CDE-CD8D-DE25-7C84A7C551A4}"/>
                </a:ext>
              </a:extLst>
            </p:cNvPr>
            <p:cNvSpPr/>
            <p:nvPr/>
          </p:nvSpPr>
          <p:spPr>
            <a:xfrm>
              <a:off x="5274000" y="882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B058E0DD-214D-A8C1-8A62-852727CAE433}"/>
                </a:ext>
              </a:extLst>
            </p:cNvPr>
            <p:cNvSpPr/>
            <p:nvPr/>
          </p:nvSpPr>
          <p:spPr>
            <a:xfrm>
              <a:off x="5163828" y="778702"/>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Parallelogram 22">
            <a:extLst>
              <a:ext uri="{FF2B5EF4-FFF2-40B4-BE49-F238E27FC236}">
                <a16:creationId xmlns:a16="http://schemas.microsoft.com/office/drawing/2014/main" id="{A0B21423-8D86-6523-F524-38C40D842335}"/>
              </a:ext>
            </a:extLst>
          </p:cNvPr>
          <p:cNvSpPr/>
          <p:nvPr/>
        </p:nvSpPr>
        <p:spPr>
          <a:xfrm flipH="1">
            <a:off x="4445106" y="1125684"/>
            <a:ext cx="2665140" cy="683971"/>
          </a:xfrm>
          <a:prstGeom prst="parallelogram">
            <a:avLst>
              <a:gd name="adj" fmla="val 339541"/>
            </a:avLst>
          </a:prstGeom>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637DF1D9-1476-935C-E665-5E3826094908}"/>
              </a:ext>
            </a:extLst>
          </p:cNvPr>
          <p:cNvSpPr/>
          <p:nvPr/>
        </p:nvSpPr>
        <p:spPr>
          <a:xfrm>
            <a:off x="6719612" y="2292390"/>
            <a:ext cx="588385" cy="551737"/>
          </a:xfrm>
          <a:prstGeom prst="rect">
            <a:avLst/>
          </a:prstGeom>
          <a:pattFill prst="pct90">
            <a:fgClr>
              <a:schemeClr val="bg1">
                <a:lumMod val="50000"/>
              </a:schemeClr>
            </a:fgClr>
            <a:bgClr>
              <a:schemeClr val="bg1">
                <a:lumMod val="7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4" name="Straight Connector 353">
            <a:extLst>
              <a:ext uri="{FF2B5EF4-FFF2-40B4-BE49-F238E27FC236}">
                <a16:creationId xmlns:a16="http://schemas.microsoft.com/office/drawing/2014/main" id="{A1E99EFD-22AB-5A67-C1F4-6BAD17C62C3E}"/>
              </a:ext>
            </a:extLst>
          </p:cNvPr>
          <p:cNvCxnSpPr>
            <a:cxnSpLocks/>
          </p:cNvCxnSpPr>
          <p:nvPr/>
        </p:nvCxnSpPr>
        <p:spPr>
          <a:xfrm flipV="1">
            <a:off x="7052983" y="2514077"/>
            <a:ext cx="76556" cy="4450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3BD47C28-C82F-F997-C3FD-B270CE0F8A29}"/>
              </a:ext>
            </a:extLst>
          </p:cNvPr>
          <p:cNvCxnSpPr>
            <a:cxnSpLocks/>
          </p:cNvCxnSpPr>
          <p:nvPr/>
        </p:nvCxnSpPr>
        <p:spPr>
          <a:xfrm flipH="1">
            <a:off x="7153293" y="2218824"/>
            <a:ext cx="0" cy="5102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D05855A-7D86-F6C0-ED2C-5C305C44DDFF}"/>
              </a:ext>
            </a:extLst>
          </p:cNvPr>
          <p:cNvSpPr/>
          <p:nvPr/>
        </p:nvSpPr>
        <p:spPr>
          <a:xfrm>
            <a:off x="5168862" y="3221839"/>
            <a:ext cx="478798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7A58775D-AAC3-BBF2-A810-ACB923616FF4}"/>
              </a:ext>
            </a:extLst>
          </p:cNvPr>
          <p:cNvSpPr/>
          <p:nvPr/>
        </p:nvSpPr>
        <p:spPr>
          <a:xfrm>
            <a:off x="2393536" y="191680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8EDCF1B-955C-7E74-1259-29A59674D0AA}"/>
              </a:ext>
            </a:extLst>
          </p:cNvPr>
          <p:cNvSpPr/>
          <p:nvPr/>
        </p:nvSpPr>
        <p:spPr>
          <a:xfrm>
            <a:off x="3873209" y="1034018"/>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3A4146D-46C1-B338-D49F-F63CB71189E9}"/>
              </a:ext>
            </a:extLst>
          </p:cNvPr>
          <p:cNvSpPr/>
          <p:nvPr/>
        </p:nvSpPr>
        <p:spPr>
          <a:xfrm>
            <a:off x="7767633" y="235442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9329AB2A-FBED-3479-1B24-40268F3E01A8}"/>
              </a:ext>
            </a:extLst>
          </p:cNvPr>
          <p:cNvSpPr/>
          <p:nvPr/>
        </p:nvSpPr>
        <p:spPr>
          <a:xfrm>
            <a:off x="8893308" y="301873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Rounded Corners 372">
            <a:extLst>
              <a:ext uri="{FF2B5EF4-FFF2-40B4-BE49-F238E27FC236}">
                <a16:creationId xmlns:a16="http://schemas.microsoft.com/office/drawing/2014/main" id="{C3C9454F-841F-F084-201B-2C66EDF74241}"/>
              </a:ext>
            </a:extLst>
          </p:cNvPr>
          <p:cNvSpPr/>
          <p:nvPr/>
        </p:nvSpPr>
        <p:spPr>
          <a:xfrm flipH="1">
            <a:off x="5231391" y="693936"/>
            <a:ext cx="43200" cy="162000"/>
          </a:xfrm>
          <a:prstGeom prst="roundRect">
            <a:avLst>
              <a:gd name="adj" fmla="val 50000"/>
            </a:avLst>
          </a:prstGeom>
          <a:solidFill>
            <a:srgbClr val="CBE8E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272E277B-2403-E789-996E-12169F3CD042}"/>
              </a:ext>
            </a:extLst>
          </p:cNvPr>
          <p:cNvGrpSpPr/>
          <p:nvPr/>
        </p:nvGrpSpPr>
        <p:grpSpPr>
          <a:xfrm>
            <a:off x="3571003" y="1497684"/>
            <a:ext cx="2401361" cy="1822498"/>
            <a:chOff x="2570157" y="2637590"/>
            <a:chExt cx="2401361" cy="1822498"/>
          </a:xfrm>
        </p:grpSpPr>
        <p:sp>
          <p:nvSpPr>
            <p:cNvPr id="65" name="Cylinder 64">
              <a:extLst>
                <a:ext uri="{FF2B5EF4-FFF2-40B4-BE49-F238E27FC236}">
                  <a16:creationId xmlns:a16="http://schemas.microsoft.com/office/drawing/2014/main" id="{02D178AC-5E69-0528-39F3-C5F633D2C175}"/>
                </a:ext>
              </a:extLst>
            </p:cNvPr>
            <p:cNvSpPr/>
            <p:nvPr/>
          </p:nvSpPr>
          <p:spPr>
            <a:xfrm>
              <a:off x="2934048" y="297853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ylinder 121">
              <a:extLst>
                <a:ext uri="{FF2B5EF4-FFF2-40B4-BE49-F238E27FC236}">
                  <a16:creationId xmlns:a16="http://schemas.microsoft.com/office/drawing/2014/main" id="{92752973-1CA3-E7D7-6197-ED4DEDE097AA}"/>
                </a:ext>
              </a:extLst>
            </p:cNvPr>
            <p:cNvSpPr/>
            <p:nvPr/>
          </p:nvSpPr>
          <p:spPr>
            <a:xfrm>
              <a:off x="3527977" y="263759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4EDE5D9E-E585-D7FE-81F6-11566B7B638D}"/>
                </a:ext>
              </a:extLst>
            </p:cNvPr>
            <p:cNvSpPr/>
            <p:nvPr/>
          </p:nvSpPr>
          <p:spPr>
            <a:xfrm>
              <a:off x="2570157" y="2968420"/>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E07D9FD5-2899-004A-E340-FC9F82A1AAF2}"/>
                </a:ext>
              </a:extLst>
            </p:cNvPr>
            <p:cNvSpPr/>
            <p:nvPr/>
          </p:nvSpPr>
          <p:spPr>
            <a:xfrm>
              <a:off x="2801308" y="3100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Rounded Corners 149">
              <a:extLst>
                <a:ext uri="{FF2B5EF4-FFF2-40B4-BE49-F238E27FC236}">
                  <a16:creationId xmlns:a16="http://schemas.microsoft.com/office/drawing/2014/main" id="{15BB24D6-0BC4-2AB2-0C62-EEED85CF0B48}"/>
                </a:ext>
              </a:extLst>
            </p:cNvPr>
            <p:cNvSpPr/>
            <p:nvPr/>
          </p:nvSpPr>
          <p:spPr>
            <a:xfrm>
              <a:off x="2801308" y="3262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48BC210A-C2AA-065D-FA95-1B981370FB80}"/>
                </a:ext>
              </a:extLst>
            </p:cNvPr>
            <p:cNvSpPr/>
            <p:nvPr/>
          </p:nvSpPr>
          <p:spPr>
            <a:xfrm>
              <a:off x="2801905" y="31799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ylinder 130">
              <a:extLst>
                <a:ext uri="{FF2B5EF4-FFF2-40B4-BE49-F238E27FC236}">
                  <a16:creationId xmlns:a16="http://schemas.microsoft.com/office/drawing/2014/main" id="{3CA02785-AAEE-E52E-A854-755B4EF3C9B6}"/>
                </a:ext>
              </a:extLst>
            </p:cNvPr>
            <p:cNvSpPr/>
            <p:nvPr/>
          </p:nvSpPr>
          <p:spPr>
            <a:xfrm rot="7639675">
              <a:off x="3280108" y="31797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ylinder 137">
              <a:extLst>
                <a:ext uri="{FF2B5EF4-FFF2-40B4-BE49-F238E27FC236}">
                  <a16:creationId xmlns:a16="http://schemas.microsoft.com/office/drawing/2014/main" id="{6D6A1576-736E-CA93-ADAD-4F749A1374A0}"/>
                </a:ext>
              </a:extLst>
            </p:cNvPr>
            <p:cNvSpPr/>
            <p:nvPr/>
          </p:nvSpPr>
          <p:spPr>
            <a:xfrm rot="7639675">
              <a:off x="3278559" y="3441929"/>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ylinder 138">
              <a:extLst>
                <a:ext uri="{FF2B5EF4-FFF2-40B4-BE49-F238E27FC236}">
                  <a16:creationId xmlns:a16="http://schemas.microsoft.com/office/drawing/2014/main" id="{D19B7578-AA8D-6CD6-4AC2-B2359A011F53}"/>
                </a:ext>
              </a:extLst>
            </p:cNvPr>
            <p:cNvSpPr/>
            <p:nvPr/>
          </p:nvSpPr>
          <p:spPr>
            <a:xfrm rot="7639675">
              <a:off x="3916413" y="28059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ylinder 139">
              <a:extLst>
                <a:ext uri="{FF2B5EF4-FFF2-40B4-BE49-F238E27FC236}">
                  <a16:creationId xmlns:a16="http://schemas.microsoft.com/office/drawing/2014/main" id="{9DD29FCA-997B-76F8-E5B6-25ABC6F059B7}"/>
                </a:ext>
              </a:extLst>
            </p:cNvPr>
            <p:cNvSpPr/>
            <p:nvPr/>
          </p:nvSpPr>
          <p:spPr>
            <a:xfrm rot="7639675">
              <a:off x="3914864" y="306806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ylinder 122">
              <a:extLst>
                <a:ext uri="{FF2B5EF4-FFF2-40B4-BE49-F238E27FC236}">
                  <a16:creationId xmlns:a16="http://schemas.microsoft.com/office/drawing/2014/main" id="{9B707D48-8A7B-E63F-32B5-FCBB77B10B9A}"/>
                </a:ext>
              </a:extLst>
            </p:cNvPr>
            <p:cNvSpPr/>
            <p:nvPr/>
          </p:nvSpPr>
          <p:spPr>
            <a:xfrm>
              <a:off x="3289406" y="328115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ylinder 123">
              <a:extLst>
                <a:ext uri="{FF2B5EF4-FFF2-40B4-BE49-F238E27FC236}">
                  <a16:creationId xmlns:a16="http://schemas.microsoft.com/office/drawing/2014/main" id="{F0CD3BAA-504C-496A-3EE3-E886163EC6E3}"/>
                </a:ext>
              </a:extLst>
            </p:cNvPr>
            <p:cNvSpPr/>
            <p:nvPr/>
          </p:nvSpPr>
          <p:spPr>
            <a:xfrm>
              <a:off x="3883335" y="294021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2C4EBDFE-5B30-EEF7-F5C8-032806D0FB49}"/>
                </a:ext>
              </a:extLst>
            </p:cNvPr>
            <p:cNvSpPr/>
            <p:nvPr/>
          </p:nvSpPr>
          <p:spPr>
            <a:xfrm>
              <a:off x="2925515" y="3271046"/>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ylinder 146">
              <a:extLst>
                <a:ext uri="{FF2B5EF4-FFF2-40B4-BE49-F238E27FC236}">
                  <a16:creationId xmlns:a16="http://schemas.microsoft.com/office/drawing/2014/main" id="{95C064B4-12FD-AB5D-959B-725FF9345361}"/>
                </a:ext>
              </a:extLst>
            </p:cNvPr>
            <p:cNvSpPr/>
            <p:nvPr/>
          </p:nvSpPr>
          <p:spPr>
            <a:xfrm rot="7639675">
              <a:off x="4293843" y="3128455"/>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a:extLst>
                <a:ext uri="{FF2B5EF4-FFF2-40B4-BE49-F238E27FC236}">
                  <a16:creationId xmlns:a16="http://schemas.microsoft.com/office/drawing/2014/main" id="{AC55215D-FC0F-858F-BCB8-0FD03B1D8D2F}"/>
                </a:ext>
              </a:extLst>
            </p:cNvPr>
            <p:cNvGrpSpPr/>
            <p:nvPr/>
          </p:nvGrpSpPr>
          <p:grpSpPr>
            <a:xfrm>
              <a:off x="3166405" y="3424930"/>
              <a:ext cx="1283960" cy="268674"/>
              <a:chOff x="845244" y="4655989"/>
              <a:chExt cx="1283960" cy="268674"/>
            </a:xfrm>
          </p:grpSpPr>
          <p:sp>
            <p:nvSpPr>
              <p:cNvPr id="163" name="Rectangle: Rounded Corners 162">
                <a:extLst>
                  <a:ext uri="{FF2B5EF4-FFF2-40B4-BE49-F238E27FC236}">
                    <a16:creationId xmlns:a16="http://schemas.microsoft.com/office/drawing/2014/main" id="{68E50AF7-4EE0-E6AB-8E6B-035A68D52028}"/>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Rounded Corners 163">
                <a:extLst>
                  <a:ext uri="{FF2B5EF4-FFF2-40B4-BE49-F238E27FC236}">
                    <a16:creationId xmlns:a16="http://schemas.microsoft.com/office/drawing/2014/main" id="{078B4102-46CE-5E16-F9F0-DBECC7057F75}"/>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Rounded Corners 164">
                <a:extLst>
                  <a:ext uri="{FF2B5EF4-FFF2-40B4-BE49-F238E27FC236}">
                    <a16:creationId xmlns:a16="http://schemas.microsoft.com/office/drawing/2014/main" id="{282D6DDD-849D-A288-65C5-15CE9E79D1B3}"/>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E3F3DF04-378D-7F36-2347-BFBDE9957201}"/>
                </a:ext>
              </a:extLst>
            </p:cNvPr>
            <p:cNvSpPr/>
            <p:nvPr/>
          </p:nvSpPr>
          <p:spPr>
            <a:xfrm rot="7639675">
              <a:off x="3657538" y="350231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1AA4FA04-D2C4-4480-ACB4-6E59055651F7}"/>
                </a:ext>
              </a:extLst>
            </p:cNvPr>
            <p:cNvSpPr/>
            <p:nvPr/>
          </p:nvSpPr>
          <p:spPr>
            <a:xfrm rot="7639675">
              <a:off x="3655989" y="37644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ylinder 147">
              <a:extLst>
                <a:ext uri="{FF2B5EF4-FFF2-40B4-BE49-F238E27FC236}">
                  <a16:creationId xmlns:a16="http://schemas.microsoft.com/office/drawing/2014/main" id="{39272BB2-9761-1A60-EA0C-05CB86005DAA}"/>
                </a:ext>
              </a:extLst>
            </p:cNvPr>
            <p:cNvSpPr/>
            <p:nvPr/>
          </p:nvSpPr>
          <p:spPr>
            <a:xfrm rot="7639675">
              <a:off x="4292294" y="33906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ylinder 125">
              <a:extLst>
                <a:ext uri="{FF2B5EF4-FFF2-40B4-BE49-F238E27FC236}">
                  <a16:creationId xmlns:a16="http://schemas.microsoft.com/office/drawing/2014/main" id="{1B16E43F-C656-AFC7-DE4E-B157C2C69D2B}"/>
                </a:ext>
              </a:extLst>
            </p:cNvPr>
            <p:cNvSpPr/>
            <p:nvPr/>
          </p:nvSpPr>
          <p:spPr>
            <a:xfrm>
              <a:off x="3640362" y="359822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ylinder 126">
              <a:extLst>
                <a:ext uri="{FF2B5EF4-FFF2-40B4-BE49-F238E27FC236}">
                  <a16:creationId xmlns:a16="http://schemas.microsoft.com/office/drawing/2014/main" id="{2C406D68-14D0-974B-5E91-D69D3F062EFE}"/>
                </a:ext>
              </a:extLst>
            </p:cNvPr>
            <p:cNvSpPr/>
            <p:nvPr/>
          </p:nvSpPr>
          <p:spPr>
            <a:xfrm>
              <a:off x="4234291" y="325728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9E074B45-A071-0E97-18A0-A5D4E42F90F9}"/>
                </a:ext>
              </a:extLst>
            </p:cNvPr>
            <p:cNvSpPr/>
            <p:nvPr/>
          </p:nvSpPr>
          <p:spPr>
            <a:xfrm>
              <a:off x="3276471" y="3588112"/>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22A536CA-F605-65D0-A468-346B199D5E92}"/>
                </a:ext>
              </a:extLst>
            </p:cNvPr>
            <p:cNvGrpSpPr/>
            <p:nvPr/>
          </p:nvGrpSpPr>
          <p:grpSpPr>
            <a:xfrm>
              <a:off x="3512080" y="3705359"/>
              <a:ext cx="1283960" cy="268674"/>
              <a:chOff x="845244" y="4655989"/>
              <a:chExt cx="1283960" cy="268674"/>
            </a:xfrm>
          </p:grpSpPr>
          <p:sp>
            <p:nvSpPr>
              <p:cNvPr id="158" name="Rectangle: Rounded Corners 157">
                <a:extLst>
                  <a:ext uri="{FF2B5EF4-FFF2-40B4-BE49-F238E27FC236}">
                    <a16:creationId xmlns:a16="http://schemas.microsoft.com/office/drawing/2014/main" id="{C59116CC-7F69-389C-F229-649DEE84820F}"/>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Rounded Corners 158">
                <a:extLst>
                  <a:ext uri="{FF2B5EF4-FFF2-40B4-BE49-F238E27FC236}">
                    <a16:creationId xmlns:a16="http://schemas.microsoft.com/office/drawing/2014/main" id="{2D260388-2962-1E32-9237-77002081EBF9}"/>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7AAE31BB-FB84-D7CA-FBA0-CA3FC15CD121}"/>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up 43">
            <a:extLst>
              <a:ext uri="{FF2B5EF4-FFF2-40B4-BE49-F238E27FC236}">
                <a16:creationId xmlns:a16="http://schemas.microsoft.com/office/drawing/2014/main" id="{BCCFF2F8-AB3B-B80B-4C5C-EFF639B241C7}"/>
              </a:ext>
            </a:extLst>
          </p:cNvPr>
          <p:cNvGrpSpPr/>
          <p:nvPr/>
        </p:nvGrpSpPr>
        <p:grpSpPr>
          <a:xfrm>
            <a:off x="4034288" y="2639756"/>
            <a:ext cx="1923975" cy="1171913"/>
            <a:chOff x="-1273470" y="4337631"/>
            <a:chExt cx="1923975" cy="1171913"/>
          </a:xfrm>
        </p:grpSpPr>
        <p:sp>
          <p:nvSpPr>
            <p:cNvPr id="293" name="Cylinder 292">
              <a:extLst>
                <a:ext uri="{FF2B5EF4-FFF2-40B4-BE49-F238E27FC236}">
                  <a16:creationId xmlns:a16="http://schemas.microsoft.com/office/drawing/2014/main" id="{63DBBBB0-D27F-0C5A-F7C1-CC074634DCCD}"/>
                </a:ext>
              </a:extLst>
            </p:cNvPr>
            <p:cNvSpPr/>
            <p:nvPr/>
          </p:nvSpPr>
          <p:spPr>
            <a:xfrm>
              <a:off x="-1215967" y="4893428"/>
              <a:ext cx="261448" cy="27020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4" name="Cylinder 293">
              <a:extLst>
                <a:ext uri="{FF2B5EF4-FFF2-40B4-BE49-F238E27FC236}">
                  <a16:creationId xmlns:a16="http://schemas.microsoft.com/office/drawing/2014/main" id="{965A3713-0F72-A233-7E96-1CFA3F082FDD}"/>
                </a:ext>
              </a:extLst>
            </p:cNvPr>
            <p:cNvSpPr/>
            <p:nvPr/>
          </p:nvSpPr>
          <p:spPr>
            <a:xfrm>
              <a:off x="-1273470" y="5134795"/>
              <a:ext cx="379842" cy="87567"/>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5" name="Cylinder 294">
              <a:extLst>
                <a:ext uri="{FF2B5EF4-FFF2-40B4-BE49-F238E27FC236}">
                  <a16:creationId xmlns:a16="http://schemas.microsoft.com/office/drawing/2014/main" id="{88C2E96B-CE01-CA42-B7D2-3E4D3CDB7323}"/>
                </a:ext>
              </a:extLst>
            </p:cNvPr>
            <p:cNvSpPr/>
            <p:nvPr/>
          </p:nvSpPr>
          <p:spPr>
            <a:xfrm>
              <a:off x="-1245549" y="5105956"/>
              <a:ext cx="324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296" name="Group 295">
              <a:extLst>
                <a:ext uri="{FF2B5EF4-FFF2-40B4-BE49-F238E27FC236}">
                  <a16:creationId xmlns:a16="http://schemas.microsoft.com/office/drawing/2014/main" id="{2BAF8E97-4BC8-7611-1748-31A0008040DF}"/>
                </a:ext>
              </a:extLst>
            </p:cNvPr>
            <p:cNvGrpSpPr/>
            <p:nvPr/>
          </p:nvGrpSpPr>
          <p:grpSpPr>
            <a:xfrm>
              <a:off x="-1079095" y="4502084"/>
              <a:ext cx="1729600" cy="1007460"/>
              <a:chOff x="5231199" y="2153759"/>
              <a:chExt cx="1729600" cy="1007460"/>
            </a:xfrm>
          </p:grpSpPr>
          <p:cxnSp>
            <p:nvCxnSpPr>
              <p:cNvPr id="297" name="Straight Connector 296">
                <a:extLst>
                  <a:ext uri="{FF2B5EF4-FFF2-40B4-BE49-F238E27FC236}">
                    <a16:creationId xmlns:a16="http://schemas.microsoft.com/office/drawing/2014/main" id="{0F9DC2AC-1DAE-5408-7741-46BC5E39957B}"/>
                  </a:ext>
                </a:extLst>
              </p:cNvPr>
              <p:cNvCxnSpPr>
                <a:cxnSpLocks/>
              </p:cNvCxnSpPr>
              <p:nvPr/>
            </p:nvCxnSpPr>
            <p:spPr>
              <a:xfrm>
                <a:off x="5295916" y="2916054"/>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CB34AD87-1D12-8E37-2277-19D818818C29}"/>
                  </a:ext>
                </a:extLst>
              </p:cNvPr>
              <p:cNvCxnSpPr>
                <a:cxnSpLocks/>
              </p:cNvCxnSpPr>
              <p:nvPr/>
            </p:nvCxnSpPr>
            <p:spPr>
              <a:xfrm>
                <a:off x="5464821" y="3010019"/>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B0EC2F97-E12D-AC70-CE15-BB0D67D97179}"/>
                  </a:ext>
                </a:extLst>
              </p:cNvPr>
              <p:cNvCxnSpPr>
                <a:cxnSpLocks/>
              </p:cNvCxnSpPr>
              <p:nvPr/>
            </p:nvCxnSpPr>
            <p:spPr>
              <a:xfrm>
                <a:off x="6894740" y="2294793"/>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00" name="Group 299">
                <a:extLst>
                  <a:ext uri="{FF2B5EF4-FFF2-40B4-BE49-F238E27FC236}">
                    <a16:creationId xmlns:a16="http://schemas.microsoft.com/office/drawing/2014/main" id="{0B334B0F-C5BA-4613-F783-E79E46450659}"/>
                  </a:ext>
                </a:extLst>
              </p:cNvPr>
              <p:cNvGrpSpPr/>
              <p:nvPr/>
            </p:nvGrpSpPr>
            <p:grpSpPr>
              <a:xfrm>
                <a:off x="5231200" y="2184638"/>
                <a:ext cx="1729599" cy="821204"/>
                <a:chOff x="4334008" y="2743426"/>
                <a:chExt cx="1729599" cy="821204"/>
              </a:xfrm>
            </p:grpSpPr>
            <p:sp>
              <p:nvSpPr>
                <p:cNvPr id="315" name="Parallelogram 314">
                  <a:extLst>
                    <a:ext uri="{FF2B5EF4-FFF2-40B4-BE49-F238E27FC236}">
                      <a16:creationId xmlns:a16="http://schemas.microsoft.com/office/drawing/2014/main" id="{4C78334C-9DC8-E155-1BC6-C83C1EFBEF30}"/>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6" name="Arrow: Chevron 315">
                  <a:extLst>
                    <a:ext uri="{FF2B5EF4-FFF2-40B4-BE49-F238E27FC236}">
                      <a16:creationId xmlns:a16="http://schemas.microsoft.com/office/drawing/2014/main" id="{4189749A-18FE-2071-E5AF-E6BBEA8003CD}"/>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7" name="Arrow: Chevron 316">
                  <a:extLst>
                    <a:ext uri="{FF2B5EF4-FFF2-40B4-BE49-F238E27FC236}">
                      <a16:creationId xmlns:a16="http://schemas.microsoft.com/office/drawing/2014/main" id="{7EEED9E4-1C9F-DC5F-8C17-DE25D7DF06D5}"/>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8" name="Arrow: Chevron 317">
                  <a:extLst>
                    <a:ext uri="{FF2B5EF4-FFF2-40B4-BE49-F238E27FC236}">
                      <a16:creationId xmlns:a16="http://schemas.microsoft.com/office/drawing/2014/main" id="{C8066787-C1E4-42CC-9868-9C039AEBCFDD}"/>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9" name="Arrow: Chevron 318">
                  <a:extLst>
                    <a:ext uri="{FF2B5EF4-FFF2-40B4-BE49-F238E27FC236}">
                      <a16:creationId xmlns:a16="http://schemas.microsoft.com/office/drawing/2014/main" id="{7B3024B4-C274-03D4-B641-94169982DF22}"/>
                    </a:ext>
                  </a:extLst>
                </p:cNvPr>
                <p:cNvSpPr/>
                <p:nvPr/>
              </p:nvSpPr>
              <p:spPr>
                <a:xfrm rot="7822729">
                  <a:off x="5116460" y="304637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0" name="Arrow: Chevron 319">
                  <a:extLst>
                    <a:ext uri="{FF2B5EF4-FFF2-40B4-BE49-F238E27FC236}">
                      <a16:creationId xmlns:a16="http://schemas.microsoft.com/office/drawing/2014/main" id="{516B39B9-51CE-B789-4232-ED12752D96D3}"/>
                    </a:ext>
                  </a:extLst>
                </p:cNvPr>
                <p:cNvSpPr/>
                <p:nvPr/>
              </p:nvSpPr>
              <p:spPr>
                <a:xfrm rot="7822729">
                  <a:off x="4911053" y="315156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1" name="Arrow: Chevron 320">
                  <a:extLst>
                    <a:ext uri="{FF2B5EF4-FFF2-40B4-BE49-F238E27FC236}">
                      <a16:creationId xmlns:a16="http://schemas.microsoft.com/office/drawing/2014/main" id="{B696B972-9CBB-7E54-CBBA-DCF9D8F56DFF}"/>
                    </a:ext>
                  </a:extLst>
                </p:cNvPr>
                <p:cNvSpPr/>
                <p:nvPr/>
              </p:nvSpPr>
              <p:spPr>
                <a:xfrm rot="7822729">
                  <a:off x="4721246" y="324814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2" name="Arrow: Chevron 321">
                  <a:extLst>
                    <a:ext uri="{FF2B5EF4-FFF2-40B4-BE49-F238E27FC236}">
                      <a16:creationId xmlns:a16="http://schemas.microsoft.com/office/drawing/2014/main" id="{41B25574-A364-9360-F1A6-357C13421D9E}"/>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grpSp>
            <p:nvGrpSpPr>
              <p:cNvPr id="301" name="Group 300">
                <a:extLst>
                  <a:ext uri="{FF2B5EF4-FFF2-40B4-BE49-F238E27FC236}">
                    <a16:creationId xmlns:a16="http://schemas.microsoft.com/office/drawing/2014/main" id="{5716F5AA-E606-ADB0-3BCA-86357922CCE2}"/>
                  </a:ext>
                </a:extLst>
              </p:cNvPr>
              <p:cNvGrpSpPr/>
              <p:nvPr/>
            </p:nvGrpSpPr>
            <p:grpSpPr>
              <a:xfrm>
                <a:off x="5231199" y="2153759"/>
                <a:ext cx="1729599" cy="821204"/>
                <a:chOff x="4334008" y="2743426"/>
                <a:chExt cx="1729599" cy="821204"/>
              </a:xfrm>
            </p:grpSpPr>
            <p:sp>
              <p:nvSpPr>
                <p:cNvPr id="307" name="Parallelogram 306">
                  <a:extLst>
                    <a:ext uri="{FF2B5EF4-FFF2-40B4-BE49-F238E27FC236}">
                      <a16:creationId xmlns:a16="http://schemas.microsoft.com/office/drawing/2014/main" id="{206B1DB6-E17F-1BA0-C18C-FB44F6A67CA7}"/>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Arrow: Chevron 307">
                  <a:extLst>
                    <a:ext uri="{FF2B5EF4-FFF2-40B4-BE49-F238E27FC236}">
                      <a16:creationId xmlns:a16="http://schemas.microsoft.com/office/drawing/2014/main" id="{09AC3832-CA81-60CC-37E4-C214CFC4AE16}"/>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09" name="Arrow: Chevron 308">
                  <a:extLst>
                    <a:ext uri="{FF2B5EF4-FFF2-40B4-BE49-F238E27FC236}">
                      <a16:creationId xmlns:a16="http://schemas.microsoft.com/office/drawing/2014/main" id="{115F0D73-7AD7-627A-C8C2-D5EF78CC56DE}"/>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0" name="Arrow: Chevron 309">
                  <a:extLst>
                    <a:ext uri="{FF2B5EF4-FFF2-40B4-BE49-F238E27FC236}">
                      <a16:creationId xmlns:a16="http://schemas.microsoft.com/office/drawing/2014/main" id="{F3291392-1E07-BB88-F351-6E89C595A01B}"/>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1" name="Arrow: Chevron 310">
                  <a:extLst>
                    <a:ext uri="{FF2B5EF4-FFF2-40B4-BE49-F238E27FC236}">
                      <a16:creationId xmlns:a16="http://schemas.microsoft.com/office/drawing/2014/main" id="{F9EE49A6-74ED-73EE-BAAF-19D3D4A3ED03}"/>
                    </a:ext>
                  </a:extLst>
                </p:cNvPr>
                <p:cNvSpPr/>
                <p:nvPr/>
              </p:nvSpPr>
              <p:spPr>
                <a:xfrm rot="7822729">
                  <a:off x="5116460" y="304455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2" name="Arrow: Chevron 311">
                  <a:extLst>
                    <a:ext uri="{FF2B5EF4-FFF2-40B4-BE49-F238E27FC236}">
                      <a16:creationId xmlns:a16="http://schemas.microsoft.com/office/drawing/2014/main" id="{A103D8AE-D9F5-1E33-F487-7E2977999E1C}"/>
                    </a:ext>
                  </a:extLst>
                </p:cNvPr>
                <p:cNvSpPr/>
                <p:nvPr/>
              </p:nvSpPr>
              <p:spPr>
                <a:xfrm rot="7822729">
                  <a:off x="4911053" y="314612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3" name="Arrow: Chevron 312">
                  <a:extLst>
                    <a:ext uri="{FF2B5EF4-FFF2-40B4-BE49-F238E27FC236}">
                      <a16:creationId xmlns:a16="http://schemas.microsoft.com/office/drawing/2014/main" id="{CF3DF6E2-2A1A-B433-7BDF-33B39E4810A9}"/>
                    </a:ext>
                  </a:extLst>
                </p:cNvPr>
                <p:cNvSpPr/>
                <p:nvPr/>
              </p:nvSpPr>
              <p:spPr>
                <a:xfrm rot="7822729">
                  <a:off x="4721246" y="324270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4" name="Arrow: Chevron 313">
                  <a:extLst>
                    <a:ext uri="{FF2B5EF4-FFF2-40B4-BE49-F238E27FC236}">
                      <a16:creationId xmlns:a16="http://schemas.microsoft.com/office/drawing/2014/main" id="{751E248F-B7AD-C4EA-1776-76F152A01681}"/>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sp>
            <p:nvSpPr>
              <p:cNvPr id="302" name="Oval 301">
                <a:extLst>
                  <a:ext uri="{FF2B5EF4-FFF2-40B4-BE49-F238E27FC236}">
                    <a16:creationId xmlns:a16="http://schemas.microsoft.com/office/drawing/2014/main" id="{C4C5EE2B-8011-8AFC-3660-D9FCEED45253}"/>
                  </a:ext>
                </a:extLst>
              </p:cNvPr>
              <p:cNvSpPr/>
              <p:nvPr/>
            </p:nvSpPr>
            <p:spPr>
              <a:xfrm>
                <a:off x="6876740" y="226339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7EA55697-FC45-3195-07F6-E8048A9EC9E8}"/>
                  </a:ext>
                </a:extLst>
              </p:cNvPr>
              <p:cNvSpPr/>
              <p:nvPr/>
            </p:nvSpPr>
            <p:spPr>
              <a:xfrm>
                <a:off x="5445170" y="297695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304" name="Oval 303">
                <a:extLst>
                  <a:ext uri="{FF2B5EF4-FFF2-40B4-BE49-F238E27FC236}">
                    <a16:creationId xmlns:a16="http://schemas.microsoft.com/office/drawing/2014/main" id="{F349CA94-C321-C1AD-DC1C-C8EB093A34AE}"/>
                  </a:ext>
                </a:extLst>
              </p:cNvPr>
              <p:cNvSpPr/>
              <p:nvPr/>
            </p:nvSpPr>
            <p:spPr>
              <a:xfrm>
                <a:off x="5276265" y="2883245"/>
                <a:ext cx="36000" cy="360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06" name="Straight Connector 305">
                <a:extLst>
                  <a:ext uri="{FF2B5EF4-FFF2-40B4-BE49-F238E27FC236}">
                    <a16:creationId xmlns:a16="http://schemas.microsoft.com/office/drawing/2014/main" id="{E0692D39-2AD7-D932-E99F-5770D2C59A8B}"/>
                  </a:ext>
                </a:extLst>
              </p:cNvPr>
              <p:cNvCxnSpPr>
                <a:cxnSpLocks/>
              </p:cNvCxnSpPr>
              <p:nvPr/>
            </p:nvCxnSpPr>
            <p:spPr>
              <a:xfrm>
                <a:off x="5324647" y="2896701"/>
                <a:ext cx="118839" cy="70973"/>
              </a:xfrm>
              <a:prstGeom prst="line">
                <a:avLst/>
              </a:prstGeom>
              <a:ln w="6350">
                <a:solidFill>
                  <a:srgbClr val="999999"/>
                </a:solidFill>
              </a:ln>
            </p:spPr>
            <p:style>
              <a:lnRef idx="2">
                <a:schemeClr val="accent1"/>
              </a:lnRef>
              <a:fillRef idx="0">
                <a:schemeClr val="accent1"/>
              </a:fillRef>
              <a:effectRef idx="1">
                <a:schemeClr val="accent1"/>
              </a:effectRef>
              <a:fontRef idx="minor">
                <a:schemeClr val="tx1"/>
              </a:fontRef>
            </p:style>
          </p:cxnSp>
        </p:grpSp>
        <p:sp>
          <p:nvSpPr>
            <p:cNvPr id="323" name="Rectangle 322">
              <a:extLst>
                <a:ext uri="{FF2B5EF4-FFF2-40B4-BE49-F238E27FC236}">
                  <a16:creationId xmlns:a16="http://schemas.microsoft.com/office/drawing/2014/main" id="{205D8D81-2F4E-27B0-000D-0B5A082C437B}"/>
                </a:ext>
              </a:extLst>
            </p:cNvPr>
            <p:cNvSpPr/>
            <p:nvPr/>
          </p:nvSpPr>
          <p:spPr>
            <a:xfrm rot="10800000">
              <a:off x="-592195" y="4853879"/>
              <a:ext cx="142884" cy="78966"/>
            </a:xfrm>
            <a:prstGeom prst="rect">
              <a:avLst/>
            </a:prstGeom>
            <a:solidFill>
              <a:schemeClr val="tx1">
                <a:lumMod val="65000"/>
                <a:lumOff val="35000"/>
              </a:schemeClr>
            </a:solidFill>
            <a:ln>
              <a:noFill/>
            </a:ln>
            <a:scene3d>
              <a:camera prst="orthographicFront">
                <a:rot lat="600000" lon="600000" rev="0"/>
              </a:camera>
              <a:lightRig rig="threePt" dir="t"/>
            </a:scene3d>
            <a:sp3d>
              <a:bevelT w="25400" h="254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612E8953-E24F-BACF-0673-4AF18318B7B8}"/>
                </a:ext>
              </a:extLst>
            </p:cNvPr>
            <p:cNvSpPr/>
            <p:nvPr/>
          </p:nvSpPr>
          <p:spPr>
            <a:xfrm rot="10800000">
              <a:off x="-608890" y="4895835"/>
              <a:ext cx="208988" cy="45719"/>
            </a:xfrm>
            <a:prstGeom prst="rect">
              <a:avLst/>
            </a:prstGeom>
            <a:solidFill>
              <a:schemeClr val="tx1">
                <a:lumMod val="65000"/>
                <a:lumOff val="35000"/>
              </a:schemeClr>
            </a:solidFill>
            <a:ln>
              <a:noFill/>
            </a:ln>
            <a:scene3d>
              <a:camera prst="orthographicFront">
                <a:rot lat="600000" lon="600000" rev="0"/>
              </a:camera>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5" name="Partial Circle 324">
              <a:extLst>
                <a:ext uri="{FF2B5EF4-FFF2-40B4-BE49-F238E27FC236}">
                  <a16:creationId xmlns:a16="http://schemas.microsoft.com/office/drawing/2014/main" id="{C49156FE-D0E3-DD01-1234-45A0701F7928}"/>
                </a:ext>
              </a:extLst>
            </p:cNvPr>
            <p:cNvSpPr/>
            <p:nvPr/>
          </p:nvSpPr>
          <p:spPr>
            <a:xfrm rot="10800000">
              <a:off x="-555179" y="4796359"/>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6" name="Partial Circle 325">
              <a:extLst>
                <a:ext uri="{FF2B5EF4-FFF2-40B4-BE49-F238E27FC236}">
                  <a16:creationId xmlns:a16="http://schemas.microsoft.com/office/drawing/2014/main" id="{74879292-180A-DA97-EFE7-5A20063DCFC7}"/>
                </a:ext>
              </a:extLst>
            </p:cNvPr>
            <p:cNvSpPr/>
            <p:nvPr/>
          </p:nvSpPr>
          <p:spPr>
            <a:xfrm rot="10800000" flipH="1">
              <a:off x="-608394" y="4792121"/>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8" name="Cylinder 327">
              <a:extLst>
                <a:ext uri="{FF2B5EF4-FFF2-40B4-BE49-F238E27FC236}">
                  <a16:creationId xmlns:a16="http://schemas.microsoft.com/office/drawing/2014/main" id="{C4166C99-E915-A4B7-F6A6-4159F198201A}"/>
                </a:ext>
              </a:extLst>
            </p:cNvPr>
            <p:cNvSpPr/>
            <p:nvPr/>
          </p:nvSpPr>
          <p:spPr>
            <a:xfrm rot="8360126">
              <a:off x="-822068" y="4337631"/>
              <a:ext cx="125186"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9" name="Cylinder 328">
              <a:extLst>
                <a:ext uri="{FF2B5EF4-FFF2-40B4-BE49-F238E27FC236}">
                  <a16:creationId xmlns:a16="http://schemas.microsoft.com/office/drawing/2014/main" id="{AAA670F9-2C4B-4165-A50A-2373A8F761B9}"/>
                </a:ext>
              </a:extLst>
            </p:cNvPr>
            <p:cNvSpPr/>
            <p:nvPr/>
          </p:nvSpPr>
          <p:spPr>
            <a:xfrm rot="1743184">
              <a:off x="-1039672" y="4385993"/>
              <a:ext cx="125186" cy="51234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0" name="Cylinder 329">
              <a:extLst>
                <a:ext uri="{FF2B5EF4-FFF2-40B4-BE49-F238E27FC236}">
                  <a16:creationId xmlns:a16="http://schemas.microsoft.com/office/drawing/2014/main" id="{DE970B6C-19D3-BCE2-E672-8AF29FFC2EF1}"/>
                </a:ext>
              </a:extLst>
            </p:cNvPr>
            <p:cNvSpPr/>
            <p:nvPr/>
          </p:nvSpPr>
          <p:spPr>
            <a:xfrm rot="3596905">
              <a:off x="-1128209" y="4674583"/>
              <a:ext cx="162530" cy="34233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1" name="Parallelogram 330">
              <a:extLst>
                <a:ext uri="{FF2B5EF4-FFF2-40B4-BE49-F238E27FC236}">
                  <a16:creationId xmlns:a16="http://schemas.microsoft.com/office/drawing/2014/main" id="{3515FCF4-5721-B2C9-28B3-635A67102E6C}"/>
                </a:ext>
              </a:extLst>
            </p:cNvPr>
            <p:cNvSpPr/>
            <p:nvPr/>
          </p:nvSpPr>
          <p:spPr>
            <a:xfrm>
              <a:off x="-1215967" y="4829014"/>
              <a:ext cx="322498" cy="134832"/>
            </a:xfrm>
            <a:prstGeom prst="parallelogram">
              <a:avLst>
                <a:gd name="adj" fmla="val 48211"/>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2" name="Parallelogram 331">
              <a:extLst>
                <a:ext uri="{FF2B5EF4-FFF2-40B4-BE49-F238E27FC236}">
                  <a16:creationId xmlns:a16="http://schemas.microsoft.com/office/drawing/2014/main" id="{9A0D7163-6AE6-E7F6-EF0E-C5E32F20DDF8}"/>
                </a:ext>
              </a:extLst>
            </p:cNvPr>
            <p:cNvSpPr/>
            <p:nvPr/>
          </p:nvSpPr>
          <p:spPr>
            <a:xfrm>
              <a:off x="-1215967" y="4896504"/>
              <a:ext cx="183706" cy="67342"/>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3" name="Cylinder 332">
              <a:extLst>
                <a:ext uri="{FF2B5EF4-FFF2-40B4-BE49-F238E27FC236}">
                  <a16:creationId xmlns:a16="http://schemas.microsoft.com/office/drawing/2014/main" id="{CEA42876-EEA3-0E4C-6032-68C02263BFE1}"/>
                </a:ext>
              </a:extLst>
            </p:cNvPr>
            <p:cNvSpPr/>
            <p:nvPr/>
          </p:nvSpPr>
          <p:spPr>
            <a:xfrm>
              <a:off x="-1227549" y="5069416"/>
              <a:ext cx="288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4" name="Cylinder 333">
              <a:extLst>
                <a:ext uri="{FF2B5EF4-FFF2-40B4-BE49-F238E27FC236}">
                  <a16:creationId xmlns:a16="http://schemas.microsoft.com/office/drawing/2014/main" id="{6834B404-7C40-F687-B7E4-38EAF5AFAB34}"/>
                </a:ext>
              </a:extLst>
            </p:cNvPr>
            <p:cNvSpPr/>
            <p:nvPr/>
          </p:nvSpPr>
          <p:spPr>
            <a:xfrm rot="8360126">
              <a:off x="-670011" y="4498410"/>
              <a:ext cx="98663"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5" name="Chord 334">
              <a:extLst>
                <a:ext uri="{FF2B5EF4-FFF2-40B4-BE49-F238E27FC236}">
                  <a16:creationId xmlns:a16="http://schemas.microsoft.com/office/drawing/2014/main" id="{A74BF541-B612-80EF-5513-751C17DD5E95}"/>
                </a:ext>
              </a:extLst>
            </p:cNvPr>
            <p:cNvSpPr/>
            <p:nvPr/>
          </p:nvSpPr>
          <p:spPr>
            <a:xfrm>
              <a:off x="-608514" y="4717378"/>
              <a:ext cx="159203" cy="112654"/>
            </a:xfrm>
            <a:prstGeom prst="chord">
              <a:avLst>
                <a:gd name="adj1" fmla="val 8413946"/>
                <a:gd name="adj2" fmla="val 24959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6" name="Cylinder 335">
              <a:extLst>
                <a:ext uri="{FF2B5EF4-FFF2-40B4-BE49-F238E27FC236}">
                  <a16:creationId xmlns:a16="http://schemas.microsoft.com/office/drawing/2014/main" id="{ADD24860-E900-D59F-73F7-931D6357D2E2}"/>
                </a:ext>
              </a:extLst>
            </p:cNvPr>
            <p:cNvSpPr/>
            <p:nvPr/>
          </p:nvSpPr>
          <p:spPr>
            <a:xfrm>
              <a:off x="-577403" y="4770898"/>
              <a:ext cx="109748" cy="112654"/>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46" name="Straight Connector 345">
              <a:extLst>
                <a:ext uri="{FF2B5EF4-FFF2-40B4-BE49-F238E27FC236}">
                  <a16:creationId xmlns:a16="http://schemas.microsoft.com/office/drawing/2014/main" id="{763A17E7-C096-ABD2-4BFA-DD9FA8781741}"/>
                </a:ext>
              </a:extLst>
            </p:cNvPr>
            <p:cNvCxnSpPr>
              <a:cxnSpLocks/>
            </p:cNvCxnSpPr>
            <p:nvPr/>
          </p:nvCxnSpPr>
          <p:spPr>
            <a:xfrm flipH="1">
              <a:off x="-1112544" y="4484497"/>
              <a:ext cx="163728" cy="291448"/>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7" name="Parallelogram 346">
              <a:extLst>
                <a:ext uri="{FF2B5EF4-FFF2-40B4-BE49-F238E27FC236}">
                  <a16:creationId xmlns:a16="http://schemas.microsoft.com/office/drawing/2014/main" id="{E290FE5A-53E1-0811-B3BB-CE48B442F04B}"/>
                </a:ext>
              </a:extLst>
            </p:cNvPr>
            <p:cNvSpPr/>
            <p:nvPr/>
          </p:nvSpPr>
          <p:spPr>
            <a:xfrm rot="2906364">
              <a:off x="-699031" y="4656677"/>
              <a:ext cx="214408" cy="85976"/>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Oval 347">
              <a:extLst>
                <a:ext uri="{FF2B5EF4-FFF2-40B4-BE49-F238E27FC236}">
                  <a16:creationId xmlns:a16="http://schemas.microsoft.com/office/drawing/2014/main" id="{3DD8C55B-BD08-A1DF-177C-75DF6FDC1DA8}"/>
                </a:ext>
              </a:extLst>
            </p:cNvPr>
            <p:cNvSpPr/>
            <p:nvPr/>
          </p:nvSpPr>
          <p:spPr>
            <a:xfrm rot="20974978">
              <a:off x="-578280" y="4758063"/>
              <a:ext cx="117429" cy="71839"/>
            </a:xfrm>
            <a:prstGeom prst="ellipse">
              <a:avLst/>
            </a:prstGeom>
            <a:gradFill flip="none" rotWithShape="1">
              <a:gsLst>
                <a:gs pos="52000">
                  <a:srgbClr val="D75717"/>
                </a:gs>
                <a:gs pos="18000">
                  <a:schemeClr val="accent2">
                    <a:lumMod val="75000"/>
                  </a:schemeClr>
                </a:gs>
              </a:gsLst>
              <a:lin ang="2700000" scaled="1"/>
              <a:tileRect/>
            </a:gradFill>
            <a:ln w="31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Oval 351">
              <a:extLst>
                <a:ext uri="{FF2B5EF4-FFF2-40B4-BE49-F238E27FC236}">
                  <a16:creationId xmlns:a16="http://schemas.microsoft.com/office/drawing/2014/main" id="{A983D9F8-512C-52DD-D2E6-1834AAA33E86}"/>
                </a:ext>
              </a:extLst>
            </p:cNvPr>
            <p:cNvSpPr/>
            <p:nvPr/>
          </p:nvSpPr>
          <p:spPr>
            <a:xfrm rot="18397400">
              <a:off x="-988944" y="4423154"/>
              <a:ext cx="196871" cy="126136"/>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3" name="Oval 352">
              <a:extLst>
                <a:ext uri="{FF2B5EF4-FFF2-40B4-BE49-F238E27FC236}">
                  <a16:creationId xmlns:a16="http://schemas.microsoft.com/office/drawing/2014/main" id="{4FF3D20D-7C3F-D97E-7C94-1FB66CB45B5D}"/>
                </a:ext>
              </a:extLst>
            </p:cNvPr>
            <p:cNvSpPr/>
            <p:nvPr/>
          </p:nvSpPr>
          <p:spPr>
            <a:xfrm rot="1972884">
              <a:off x="-876797" y="4388664"/>
              <a:ext cx="70916" cy="85360"/>
            </a:xfrm>
            <a:prstGeom prst="ellipse">
              <a:avLst/>
            </a:prstGeom>
            <a:pattFill prst="wdDnDiag">
              <a:fgClr>
                <a:schemeClr val="bg1">
                  <a:lumMod val="85000"/>
                </a:schemeClr>
              </a:fgClr>
              <a:bgClr>
                <a:schemeClr val="bg1"/>
              </a:bgClr>
            </a:patt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2" name="Oval 371">
              <a:extLst>
                <a:ext uri="{FF2B5EF4-FFF2-40B4-BE49-F238E27FC236}">
                  <a16:creationId xmlns:a16="http://schemas.microsoft.com/office/drawing/2014/main" id="{556CCAE4-4195-B8E9-5980-D163BBE950E5}"/>
                </a:ext>
              </a:extLst>
            </p:cNvPr>
            <p:cNvSpPr/>
            <p:nvPr/>
          </p:nvSpPr>
          <p:spPr>
            <a:xfrm rot="18397400">
              <a:off x="-1086539" y="4726246"/>
              <a:ext cx="196871" cy="175120"/>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61DECD95-C271-6F2D-A4C1-CD14BB33A932}"/>
                </a:ext>
              </a:extLst>
            </p:cNvPr>
            <p:cNvSpPr/>
            <p:nvPr/>
          </p:nvSpPr>
          <p:spPr>
            <a:xfrm rot="16200000">
              <a:off x="-1183678" y="4835650"/>
              <a:ext cx="196871" cy="261448"/>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6" name="Straight Connector 375">
              <a:extLst>
                <a:ext uri="{FF2B5EF4-FFF2-40B4-BE49-F238E27FC236}">
                  <a16:creationId xmlns:a16="http://schemas.microsoft.com/office/drawing/2014/main" id="{FDCA6B16-49C0-4673-929A-324327A2E938}"/>
                </a:ext>
              </a:extLst>
            </p:cNvPr>
            <p:cNvCxnSpPr>
              <a:cxnSpLocks/>
            </p:cNvCxnSpPr>
            <p:nvPr/>
          </p:nvCxnSpPr>
          <p:spPr>
            <a:xfrm>
              <a:off x="-1202350" y="4893690"/>
              <a:ext cx="0" cy="180000"/>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7" name="Oval 376">
              <a:extLst>
                <a:ext uri="{FF2B5EF4-FFF2-40B4-BE49-F238E27FC236}">
                  <a16:creationId xmlns:a16="http://schemas.microsoft.com/office/drawing/2014/main" id="{C6619A84-2502-6B85-D551-AA76B83678B0}"/>
                </a:ext>
              </a:extLst>
            </p:cNvPr>
            <p:cNvSpPr/>
            <p:nvPr/>
          </p:nvSpPr>
          <p:spPr>
            <a:xfrm>
              <a:off x="-1227550" y="5058424"/>
              <a:ext cx="288000" cy="55471"/>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8" name="Straight Connector 377">
              <a:extLst>
                <a:ext uri="{FF2B5EF4-FFF2-40B4-BE49-F238E27FC236}">
                  <a16:creationId xmlns:a16="http://schemas.microsoft.com/office/drawing/2014/main" id="{A2B3031E-8FDE-69BC-DE63-B39A9077D37C}"/>
                </a:ext>
              </a:extLst>
            </p:cNvPr>
            <p:cNvCxnSpPr>
              <a:cxnSpLocks/>
            </p:cNvCxnSpPr>
            <p:nvPr/>
          </p:nvCxnSpPr>
          <p:spPr>
            <a:xfrm flipH="1">
              <a:off x="-1022860" y="4756526"/>
              <a:ext cx="57780" cy="102423"/>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D63013E4-4DBC-77D7-54EA-964BD7215D99}"/>
                </a:ext>
              </a:extLst>
            </p:cNvPr>
            <p:cNvCxnSpPr>
              <a:cxnSpLocks/>
            </p:cNvCxnSpPr>
            <p:nvPr/>
          </p:nvCxnSpPr>
          <p:spPr>
            <a:xfrm flipH="1">
              <a:off x="-732879" y="4643278"/>
              <a:ext cx="1259114" cy="6223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5157E028-E7E8-8B8E-6735-EA6F0520A37B}"/>
              </a:ext>
            </a:extLst>
          </p:cNvPr>
          <p:cNvSpPr/>
          <p:nvPr/>
        </p:nvSpPr>
        <p:spPr>
          <a:xfrm>
            <a:off x="6478190" y="3081004"/>
            <a:ext cx="548318"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E57DDD2-C5B9-FDF9-61D1-D59DEFF33644}"/>
              </a:ext>
            </a:extLst>
          </p:cNvPr>
          <p:cNvSpPr/>
          <p:nvPr/>
        </p:nvSpPr>
        <p:spPr>
          <a:xfrm>
            <a:off x="5966273" y="3034450"/>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245002C6-6F66-832D-DDF0-9EF7DEF79269}"/>
              </a:ext>
            </a:extLst>
          </p:cNvPr>
          <p:cNvSpPr/>
          <p:nvPr/>
        </p:nvSpPr>
        <p:spPr>
          <a:xfrm>
            <a:off x="6263901" y="2703135"/>
            <a:ext cx="541598"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EA13497-99F5-12E1-5BF5-971E30B79E94}"/>
              </a:ext>
            </a:extLst>
          </p:cNvPr>
          <p:cNvSpPr/>
          <p:nvPr/>
        </p:nvSpPr>
        <p:spPr>
          <a:xfrm>
            <a:off x="6145655" y="3049980"/>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4A61979A-0257-4353-E0FF-8739DB7EFA9A}"/>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4214EE00-CEBB-14C4-88A0-60574946444E}"/>
              </a:ext>
            </a:extLst>
          </p:cNvPr>
          <p:cNvGrpSpPr/>
          <p:nvPr/>
        </p:nvGrpSpPr>
        <p:grpSpPr>
          <a:xfrm>
            <a:off x="6220064" y="3108277"/>
            <a:ext cx="143228" cy="263234"/>
            <a:chOff x="8633226" y="465774"/>
            <a:chExt cx="143228" cy="263234"/>
          </a:xfrm>
          <a:scene3d>
            <a:camera prst="orthographicFront">
              <a:rot lat="1200000" lon="3600000" rev="0"/>
            </a:camera>
            <a:lightRig rig="threePt" dir="t"/>
          </a:scene3d>
        </p:grpSpPr>
        <p:grpSp>
          <p:nvGrpSpPr>
            <p:cNvPr id="79" name="Group 78">
              <a:extLst>
                <a:ext uri="{FF2B5EF4-FFF2-40B4-BE49-F238E27FC236}">
                  <a16:creationId xmlns:a16="http://schemas.microsoft.com/office/drawing/2014/main" id="{24969B91-830D-5684-5270-9C46EE4A9921}"/>
                </a:ext>
              </a:extLst>
            </p:cNvPr>
            <p:cNvGrpSpPr/>
            <p:nvPr/>
          </p:nvGrpSpPr>
          <p:grpSpPr>
            <a:xfrm>
              <a:off x="8633226" y="465774"/>
              <a:ext cx="143228" cy="263234"/>
              <a:chOff x="8633226" y="465774"/>
              <a:chExt cx="143228" cy="263234"/>
            </a:xfrm>
          </p:grpSpPr>
          <p:sp>
            <p:nvSpPr>
              <p:cNvPr id="49" name="Oval 48">
                <a:extLst>
                  <a:ext uri="{FF2B5EF4-FFF2-40B4-BE49-F238E27FC236}">
                    <a16:creationId xmlns:a16="http://schemas.microsoft.com/office/drawing/2014/main" id="{663D99EC-D5E5-7AAC-9C11-CDADF1F28899}"/>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5E9DBC1D-46CC-FD7F-A447-D0F50C7108D4}"/>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1BE77E3D-355E-125E-BC9C-B619D83B3278}"/>
                  </a:ext>
                </a:extLst>
              </p:cNvPr>
              <p:cNvGrpSpPr/>
              <p:nvPr/>
            </p:nvGrpSpPr>
            <p:grpSpPr>
              <a:xfrm>
                <a:off x="8633226" y="602580"/>
                <a:ext cx="141129" cy="126428"/>
                <a:chOff x="8633226" y="602580"/>
                <a:chExt cx="141129" cy="126428"/>
              </a:xfrm>
              <a:solidFill>
                <a:schemeClr val="bg1">
                  <a:lumMod val="95000"/>
                </a:schemeClr>
              </a:solidFill>
            </p:grpSpPr>
            <p:sp>
              <p:nvSpPr>
                <p:cNvPr id="56" name="Oval 55">
                  <a:extLst>
                    <a:ext uri="{FF2B5EF4-FFF2-40B4-BE49-F238E27FC236}">
                      <a16:creationId xmlns:a16="http://schemas.microsoft.com/office/drawing/2014/main" id="{E6F2B0E6-4613-E2CE-CAF8-2BDFAAF6B074}"/>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FEDA4A15-4290-2AF4-916E-9E19A35B31BE}"/>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A537A642-C9E5-F862-8A58-57A5575996C4}"/>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9BCA7B2-4BB7-69DB-05F7-B5FE26BF7040}"/>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15731569-7FF5-ADFB-B386-C45E1C013D08}"/>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915B9BD2-0490-9A92-F215-48F08192564E}"/>
                  </a:ext>
                </a:extLst>
              </p:cNvPr>
              <p:cNvGrpSpPr/>
              <p:nvPr/>
            </p:nvGrpSpPr>
            <p:grpSpPr>
              <a:xfrm flipH="1">
                <a:off x="8635325" y="599671"/>
                <a:ext cx="141129" cy="126428"/>
                <a:chOff x="8633226" y="602580"/>
                <a:chExt cx="141129" cy="126428"/>
              </a:xfrm>
              <a:solidFill>
                <a:schemeClr val="bg1">
                  <a:lumMod val="95000"/>
                </a:schemeClr>
              </a:solidFill>
            </p:grpSpPr>
            <p:sp>
              <p:nvSpPr>
                <p:cNvPr id="70" name="Oval 69">
                  <a:extLst>
                    <a:ext uri="{FF2B5EF4-FFF2-40B4-BE49-F238E27FC236}">
                      <a16:creationId xmlns:a16="http://schemas.microsoft.com/office/drawing/2014/main" id="{BE0D4253-4B8D-5623-D695-06D2A8434BB4}"/>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203A114F-B8EC-2E8E-B657-A5C01ED5A621}"/>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A858B2C5-F0B8-9E6B-55B8-2F33234FC564}"/>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1062EEB3-5DE0-35C1-1788-6967D23D8391}"/>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31B1A3B4-CF48-7FA1-68B2-59B06EFBBB6B}"/>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1" name="Oval 50">
              <a:extLst>
                <a:ext uri="{FF2B5EF4-FFF2-40B4-BE49-F238E27FC236}">
                  <a16:creationId xmlns:a16="http://schemas.microsoft.com/office/drawing/2014/main" id="{C7906652-6AE1-5C5C-59BA-F66CE125F505}"/>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78D7E1C9-4CD3-7738-E2D3-CC53D73CD400}"/>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19F7D6EB-CD79-F579-23AF-729469316059}"/>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90" name="Group 89">
              <a:extLst>
                <a:ext uri="{FF2B5EF4-FFF2-40B4-BE49-F238E27FC236}">
                  <a16:creationId xmlns:a16="http://schemas.microsoft.com/office/drawing/2014/main" id="{F969FD95-5040-95E4-4AE1-99A65651F8D5}"/>
                </a:ext>
              </a:extLst>
            </p:cNvPr>
            <p:cNvGrpSpPr/>
            <p:nvPr/>
          </p:nvGrpSpPr>
          <p:grpSpPr>
            <a:xfrm>
              <a:off x="8633226" y="465774"/>
              <a:ext cx="143228" cy="263234"/>
              <a:chOff x="8633226" y="465774"/>
              <a:chExt cx="143228" cy="263234"/>
            </a:xfrm>
          </p:grpSpPr>
          <p:sp>
            <p:nvSpPr>
              <p:cNvPr id="95" name="Oval 94">
                <a:extLst>
                  <a:ext uri="{FF2B5EF4-FFF2-40B4-BE49-F238E27FC236}">
                    <a16:creationId xmlns:a16="http://schemas.microsoft.com/office/drawing/2014/main" id="{07EB0603-1C76-A4E2-B5CB-7158B9FBC150}"/>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244DB5F9-A5DA-EDB5-AFFD-44602603021D}"/>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54F607DA-237B-F45A-3D90-56992507AEB0}"/>
                  </a:ext>
                </a:extLst>
              </p:cNvPr>
              <p:cNvGrpSpPr/>
              <p:nvPr/>
            </p:nvGrpSpPr>
            <p:grpSpPr>
              <a:xfrm>
                <a:off x="8633226" y="602580"/>
                <a:ext cx="141129" cy="126428"/>
                <a:chOff x="8633226" y="602580"/>
                <a:chExt cx="141129" cy="126428"/>
              </a:xfrm>
              <a:solidFill>
                <a:schemeClr val="bg1">
                  <a:lumMod val="95000"/>
                </a:schemeClr>
              </a:solidFill>
            </p:grpSpPr>
            <p:sp>
              <p:nvSpPr>
                <p:cNvPr id="108" name="Oval 107">
                  <a:extLst>
                    <a:ext uri="{FF2B5EF4-FFF2-40B4-BE49-F238E27FC236}">
                      <a16:creationId xmlns:a16="http://schemas.microsoft.com/office/drawing/2014/main" id="{B1BD7137-DB43-BA43-773B-981398E3385D}"/>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81E7811-7F8F-E0E4-DAD0-9B6F058CCD55}"/>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9136522E-FC38-004E-984E-2D7E65C22394}"/>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76F48581-B12E-8BB4-E251-26A993F5E639}"/>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2043D432-4B14-34A5-52F8-408419052A75}"/>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3E5136E8-7E0A-D3E4-DD55-0D001FB3F809}"/>
                  </a:ext>
                </a:extLst>
              </p:cNvPr>
              <p:cNvGrpSpPr/>
              <p:nvPr/>
            </p:nvGrpSpPr>
            <p:grpSpPr>
              <a:xfrm flipH="1">
                <a:off x="8635325" y="599671"/>
                <a:ext cx="141129" cy="126428"/>
                <a:chOff x="8633226" y="602580"/>
                <a:chExt cx="141129" cy="126428"/>
              </a:xfrm>
              <a:solidFill>
                <a:schemeClr val="bg1">
                  <a:lumMod val="95000"/>
                </a:schemeClr>
              </a:solidFill>
            </p:grpSpPr>
            <p:sp>
              <p:nvSpPr>
                <p:cNvPr id="99" name="Oval 98">
                  <a:extLst>
                    <a:ext uri="{FF2B5EF4-FFF2-40B4-BE49-F238E27FC236}">
                      <a16:creationId xmlns:a16="http://schemas.microsoft.com/office/drawing/2014/main" id="{5B44B8C7-6DC9-9D40-6A38-04489BC8EEF1}"/>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CEC41DBC-CCB4-40F7-5ABD-C921A9D26D4F}"/>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F0D75A1C-6A44-7908-D89E-8A053D82D9B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4B194A00-D674-5CAE-523E-5EEAF928DEF2}"/>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F8A39E6B-827B-02CC-7DD6-3813BE4ADAF4}"/>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3" name="Oval 92">
              <a:extLst>
                <a:ext uri="{FF2B5EF4-FFF2-40B4-BE49-F238E27FC236}">
                  <a16:creationId xmlns:a16="http://schemas.microsoft.com/office/drawing/2014/main" id="{A65FA98F-9E4D-DC6D-86AC-BB73E9494116}"/>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9CCB2D00-1F80-7C0D-C3CC-8300F06FC6A0}"/>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2" name="Straight Connector 111">
            <a:extLst>
              <a:ext uri="{FF2B5EF4-FFF2-40B4-BE49-F238E27FC236}">
                <a16:creationId xmlns:a16="http://schemas.microsoft.com/office/drawing/2014/main" id="{FA23CF87-2572-EED2-0AA8-0ECAFD6D0049}"/>
              </a:ext>
            </a:extLst>
          </p:cNvPr>
          <p:cNvCxnSpPr>
            <a:cxnSpLocks/>
          </p:cNvCxnSpPr>
          <p:nvPr/>
        </p:nvCxnSpPr>
        <p:spPr>
          <a:xfrm>
            <a:off x="7617498" y="3999156"/>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C45C517-9D18-F68D-4D7C-0F50B3D0483E}"/>
              </a:ext>
            </a:extLst>
          </p:cNvPr>
          <p:cNvCxnSpPr>
            <a:cxnSpLocks/>
          </p:cNvCxnSpPr>
          <p:nvPr/>
        </p:nvCxnSpPr>
        <p:spPr>
          <a:xfrm>
            <a:off x="6948514" y="374492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78B9F6C-97ED-41D9-3FC5-72150311129C}"/>
              </a:ext>
            </a:extLst>
          </p:cNvPr>
          <p:cNvCxnSpPr>
            <a:cxnSpLocks/>
          </p:cNvCxnSpPr>
          <p:nvPr/>
        </p:nvCxnSpPr>
        <p:spPr>
          <a:xfrm>
            <a:off x="7932233" y="3987906"/>
            <a:ext cx="0" cy="180000"/>
          </a:xfrm>
          <a:prstGeom prst="line">
            <a:avLst/>
          </a:prstGeom>
          <a:ln w="38100">
            <a:solidFill>
              <a:srgbClr val="74A8A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8FAD70B7-8AA0-639C-93F4-04E70CFA46A5}"/>
              </a:ext>
            </a:extLst>
          </p:cNvPr>
          <p:cNvSpPr/>
          <p:nvPr/>
        </p:nvSpPr>
        <p:spPr>
          <a:xfrm>
            <a:off x="7114368" y="3415495"/>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E001221C-4D40-D955-0B0E-AE846E7D7F1B}"/>
              </a:ext>
            </a:extLst>
          </p:cNvPr>
          <p:cNvGrpSpPr/>
          <p:nvPr/>
        </p:nvGrpSpPr>
        <p:grpSpPr>
          <a:xfrm>
            <a:off x="5953095" y="3540538"/>
            <a:ext cx="1678588" cy="1405761"/>
            <a:chOff x="3691326" y="2023890"/>
            <a:chExt cx="1678588" cy="1405761"/>
          </a:xfrm>
        </p:grpSpPr>
        <p:cxnSp>
          <p:nvCxnSpPr>
            <p:cNvPr id="73" name="Straight Connector 72">
              <a:extLst>
                <a:ext uri="{FF2B5EF4-FFF2-40B4-BE49-F238E27FC236}">
                  <a16:creationId xmlns:a16="http://schemas.microsoft.com/office/drawing/2014/main" id="{2E14D51D-53E4-CAA3-B832-0BC5586C0310}"/>
                </a:ext>
              </a:extLst>
            </p:cNvPr>
            <p:cNvCxnSpPr>
              <a:cxnSpLocks/>
            </p:cNvCxnSpPr>
            <p:nvPr/>
          </p:nvCxnSpPr>
          <p:spPr>
            <a:xfrm>
              <a:off x="4326627" y="230726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EC5CB6F-A0DF-D4CE-A90F-1DB139DBB839}"/>
                </a:ext>
              </a:extLst>
            </p:cNvPr>
            <p:cNvCxnSpPr>
              <a:cxnSpLocks/>
            </p:cNvCxnSpPr>
            <p:nvPr/>
          </p:nvCxnSpPr>
          <p:spPr>
            <a:xfrm flipV="1">
              <a:off x="3758718" y="2307540"/>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EA5EA47-E4BA-8A2D-C121-7A75A8F4630A}"/>
                </a:ext>
              </a:extLst>
            </p:cNvPr>
            <p:cNvCxnSpPr>
              <a:cxnSpLocks/>
            </p:cNvCxnSpPr>
            <p:nvPr/>
          </p:nvCxnSpPr>
          <p:spPr>
            <a:xfrm flipV="1">
              <a:off x="4573385" y="2783582"/>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1D0D39A-6F05-6C94-822B-B76B62C528EA}"/>
                </a:ext>
              </a:extLst>
            </p:cNvPr>
            <p:cNvCxnSpPr>
              <a:cxnSpLocks/>
            </p:cNvCxnSpPr>
            <p:nvPr/>
          </p:nvCxnSpPr>
          <p:spPr>
            <a:xfrm flipH="1">
              <a:off x="3758718" y="2692825"/>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B9A3A86-589E-34AC-B24B-1D0B4E9F5BF2}"/>
                </a:ext>
              </a:extLst>
            </p:cNvPr>
            <p:cNvCxnSpPr>
              <a:cxnSpLocks/>
            </p:cNvCxnSpPr>
            <p:nvPr/>
          </p:nvCxnSpPr>
          <p:spPr>
            <a:xfrm>
              <a:off x="3817756" y="2643720"/>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0D343E13-79FC-BA1E-023C-6D6E176B5F65}"/>
                </a:ext>
              </a:extLst>
            </p:cNvPr>
            <p:cNvSpPr/>
            <p:nvPr/>
          </p:nvSpPr>
          <p:spPr>
            <a:xfrm>
              <a:off x="3691326" y="2470337"/>
              <a:ext cx="864000"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5036710B-1C6C-4EB3-1C15-A7DB7A226B43}"/>
                </a:ext>
              </a:extLst>
            </p:cNvPr>
            <p:cNvSpPr/>
            <p:nvPr/>
          </p:nvSpPr>
          <p:spPr>
            <a:xfrm>
              <a:off x="4557306" y="214668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47410807-8F6B-E6D7-2879-36AD149F13CC}"/>
                </a:ext>
              </a:extLst>
            </p:cNvPr>
            <p:cNvSpPr/>
            <p:nvPr/>
          </p:nvSpPr>
          <p:spPr>
            <a:xfrm>
              <a:off x="4020592" y="2278973"/>
              <a:ext cx="843393" cy="843393"/>
            </a:xfrm>
            <a:prstGeom prst="ellipse">
              <a:avLst/>
            </a:prstGeom>
            <a:gradFill flip="none" rotWithShape="1">
              <a:gsLst>
                <a:gs pos="100000">
                  <a:schemeClr val="accent3"/>
                </a:gs>
                <a:gs pos="59000">
                  <a:srgbClr val="60A899"/>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ylinder 68">
              <a:extLst>
                <a:ext uri="{FF2B5EF4-FFF2-40B4-BE49-F238E27FC236}">
                  <a16:creationId xmlns:a16="http://schemas.microsoft.com/office/drawing/2014/main" id="{4045D07F-5E6D-B741-7562-919EEAF1512F}"/>
                </a:ext>
              </a:extLst>
            </p:cNvPr>
            <p:cNvSpPr/>
            <p:nvPr/>
          </p:nvSpPr>
          <p:spPr>
            <a:xfrm>
              <a:off x="4096330" y="2023890"/>
              <a:ext cx="691916" cy="398780"/>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EA6127DB-6DAC-44A4-A361-8BAD3C8A7EEE}"/>
                </a:ext>
              </a:extLst>
            </p:cNvPr>
            <p:cNvCxnSpPr>
              <a:cxnSpLocks/>
            </p:cNvCxnSpPr>
            <p:nvPr/>
          </p:nvCxnSpPr>
          <p:spPr>
            <a:xfrm>
              <a:off x="3750222" y="269592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656BE62-BBCF-102B-83C9-04ADCD5CE1BD}"/>
                </a:ext>
              </a:extLst>
            </p:cNvPr>
            <p:cNvCxnSpPr>
              <a:cxnSpLocks/>
            </p:cNvCxnSpPr>
            <p:nvPr/>
          </p:nvCxnSpPr>
          <p:spPr>
            <a:xfrm flipH="1">
              <a:off x="4577801" y="3171588"/>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22C961D-F828-E336-48F9-7D293F2B4416}"/>
                </a:ext>
              </a:extLst>
            </p:cNvPr>
            <p:cNvCxnSpPr>
              <a:cxnSpLocks/>
            </p:cNvCxnSpPr>
            <p:nvPr/>
          </p:nvCxnSpPr>
          <p:spPr>
            <a:xfrm flipH="1">
              <a:off x="5154585" y="2783582"/>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0E3C9DFF-A546-D765-49C2-8E0ECB9B27E4}"/>
                </a:ext>
              </a:extLst>
            </p:cNvPr>
            <p:cNvSpPr/>
            <p:nvPr/>
          </p:nvSpPr>
          <p:spPr>
            <a:xfrm>
              <a:off x="4227976" y="2869431"/>
              <a:ext cx="1141938"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636078B0-FCFB-93BF-C54C-3BFAE9D1BC9C}"/>
                </a:ext>
              </a:extLst>
            </p:cNvPr>
            <p:cNvSpPr/>
            <p:nvPr/>
          </p:nvSpPr>
          <p:spPr>
            <a:xfrm>
              <a:off x="4073273" y="245725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1E4BD41A-4DAE-E3A0-F125-D3D91119FB69}"/>
                </a:ext>
              </a:extLst>
            </p:cNvPr>
            <p:cNvCxnSpPr>
              <a:cxnSpLocks/>
            </p:cNvCxnSpPr>
            <p:nvPr/>
          </p:nvCxnSpPr>
          <p:spPr>
            <a:xfrm>
              <a:off x="4581363" y="3157144"/>
              <a:ext cx="203875" cy="2610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57EEE89-2289-BEB8-723E-4AA321449605}"/>
                </a:ext>
              </a:extLst>
            </p:cNvPr>
            <p:cNvCxnSpPr>
              <a:cxnSpLocks/>
            </p:cNvCxnSpPr>
            <p:nvPr/>
          </p:nvCxnSpPr>
          <p:spPr>
            <a:xfrm>
              <a:off x="4705323" y="3096515"/>
              <a:ext cx="186557" cy="24895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2CB6BA3-8691-F229-9461-781A7F476205}"/>
                </a:ext>
              </a:extLst>
            </p:cNvPr>
            <p:cNvCxnSpPr>
              <a:cxnSpLocks/>
            </p:cNvCxnSpPr>
            <p:nvPr/>
          </p:nvCxnSpPr>
          <p:spPr>
            <a:xfrm flipV="1">
              <a:off x="4628488" y="3138616"/>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8EEA58C-FA29-B611-C503-8BF75B093429}"/>
                </a:ext>
              </a:extLst>
            </p:cNvPr>
            <p:cNvCxnSpPr>
              <a:cxnSpLocks/>
            </p:cNvCxnSpPr>
            <p:nvPr/>
          </p:nvCxnSpPr>
          <p:spPr>
            <a:xfrm flipV="1">
              <a:off x="4663244" y="3181367"/>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98842EA-4232-88FA-2D7C-F8759264151A}"/>
                </a:ext>
              </a:extLst>
            </p:cNvPr>
            <p:cNvCxnSpPr>
              <a:cxnSpLocks/>
            </p:cNvCxnSpPr>
            <p:nvPr/>
          </p:nvCxnSpPr>
          <p:spPr>
            <a:xfrm flipV="1">
              <a:off x="4697401" y="3227521"/>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C40FE68-16BE-5D15-C40E-0CF387B3058D}"/>
                </a:ext>
              </a:extLst>
            </p:cNvPr>
            <p:cNvCxnSpPr>
              <a:cxnSpLocks/>
            </p:cNvCxnSpPr>
            <p:nvPr/>
          </p:nvCxnSpPr>
          <p:spPr>
            <a:xfrm flipV="1">
              <a:off x="4731337" y="3272359"/>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0" name="Rectangle 379">
            <a:extLst>
              <a:ext uri="{FF2B5EF4-FFF2-40B4-BE49-F238E27FC236}">
                <a16:creationId xmlns:a16="http://schemas.microsoft.com/office/drawing/2014/main" id="{B57A4E1C-2C7B-A792-9B33-E78D0FB7E79D}"/>
              </a:ext>
            </a:extLst>
          </p:cNvPr>
          <p:cNvSpPr/>
          <p:nvPr/>
        </p:nvSpPr>
        <p:spPr>
          <a:xfrm>
            <a:off x="7174065" y="364502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4CCDABE8-F785-C6FF-0AEB-EA492229A994}"/>
              </a:ext>
            </a:extLst>
          </p:cNvPr>
          <p:cNvSpPr/>
          <p:nvPr/>
        </p:nvSpPr>
        <p:spPr>
          <a:xfrm rot="21234196">
            <a:off x="7168001" y="3678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7" name="Group 186">
            <a:extLst>
              <a:ext uri="{FF2B5EF4-FFF2-40B4-BE49-F238E27FC236}">
                <a16:creationId xmlns:a16="http://schemas.microsoft.com/office/drawing/2014/main" id="{E83AA7B0-1B15-7632-C8A6-E1252C447B75}"/>
              </a:ext>
            </a:extLst>
          </p:cNvPr>
          <p:cNvGrpSpPr/>
          <p:nvPr/>
        </p:nvGrpSpPr>
        <p:grpSpPr>
          <a:xfrm>
            <a:off x="2235151" y="2769140"/>
            <a:ext cx="625012" cy="776648"/>
            <a:chOff x="2072687" y="2359483"/>
            <a:chExt cx="625012" cy="776648"/>
          </a:xfrm>
        </p:grpSpPr>
        <p:cxnSp>
          <p:nvCxnSpPr>
            <p:cNvPr id="169" name="Straight Connector 168">
              <a:extLst>
                <a:ext uri="{FF2B5EF4-FFF2-40B4-BE49-F238E27FC236}">
                  <a16:creationId xmlns:a16="http://schemas.microsoft.com/office/drawing/2014/main" id="{BB8A0686-A613-7BC1-A5D6-DABB0EA29909}"/>
                </a:ext>
              </a:extLst>
            </p:cNvPr>
            <p:cNvCxnSpPr>
              <a:cxnSpLocks/>
            </p:cNvCxnSpPr>
            <p:nvPr/>
          </p:nvCxnSpPr>
          <p:spPr>
            <a:xfrm flipV="1">
              <a:off x="2473243" y="2361775"/>
              <a:ext cx="186649" cy="103709"/>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1981738-5748-6FE9-F928-40AF929B22B8}"/>
                </a:ext>
              </a:extLst>
            </p:cNvPr>
            <p:cNvCxnSpPr>
              <a:cxnSpLocks/>
            </p:cNvCxnSpPr>
            <p:nvPr/>
          </p:nvCxnSpPr>
          <p:spPr>
            <a:xfrm flipV="1">
              <a:off x="2654897" y="2359483"/>
              <a:ext cx="0" cy="438662"/>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49FC963-0E4A-F3D7-F71E-4C6324FE5B1D}"/>
                </a:ext>
              </a:extLst>
            </p:cNvPr>
            <p:cNvCxnSpPr>
              <a:cxnSpLocks/>
            </p:cNvCxnSpPr>
            <p:nvPr/>
          </p:nvCxnSpPr>
          <p:spPr>
            <a:xfrm flipV="1">
              <a:off x="2117468" y="2654988"/>
              <a:ext cx="0" cy="43866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358B4F3-DB42-D2D5-0875-9400384946C0}"/>
                </a:ext>
              </a:extLst>
            </p:cNvPr>
            <p:cNvCxnSpPr>
              <a:cxnSpLocks/>
            </p:cNvCxnSpPr>
            <p:nvPr/>
          </p:nvCxnSpPr>
          <p:spPr>
            <a:xfrm flipH="1" flipV="1">
              <a:off x="2119380" y="3069983"/>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46DAE73-D9C8-CDF3-9D65-A674288ECCF2}"/>
                </a:ext>
              </a:extLst>
            </p:cNvPr>
            <p:cNvCxnSpPr>
              <a:cxnSpLocks/>
            </p:cNvCxnSpPr>
            <p:nvPr/>
          </p:nvCxnSpPr>
          <p:spPr>
            <a:xfrm flipV="1">
              <a:off x="2072687" y="3078411"/>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8912963-419F-F0FD-C4E7-4522A4BD09D7}"/>
                </a:ext>
              </a:extLst>
            </p:cNvPr>
            <p:cNvCxnSpPr>
              <a:cxnSpLocks/>
            </p:cNvCxnSpPr>
            <p:nvPr/>
          </p:nvCxnSpPr>
          <p:spPr>
            <a:xfrm flipH="1" flipV="1">
              <a:off x="2654897" y="2790031"/>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33A98E7-27C8-7365-D2C2-058ACAB8A3AD}"/>
                </a:ext>
              </a:extLst>
            </p:cNvPr>
            <p:cNvCxnSpPr>
              <a:cxnSpLocks/>
            </p:cNvCxnSpPr>
            <p:nvPr/>
          </p:nvCxnSpPr>
          <p:spPr>
            <a:xfrm flipV="1">
              <a:off x="2608204" y="2798459"/>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0C4671F2-DD64-E6B0-5DC2-7C7F0080F1E9}"/>
                </a:ext>
              </a:extLst>
            </p:cNvPr>
            <p:cNvGrpSpPr/>
            <p:nvPr/>
          </p:nvGrpSpPr>
          <p:grpSpPr>
            <a:xfrm>
              <a:off x="2363818" y="2413629"/>
              <a:ext cx="217464" cy="609061"/>
              <a:chOff x="2175852" y="2697563"/>
              <a:chExt cx="239366" cy="670402"/>
            </a:xfrm>
            <a:scene3d>
              <a:camera prst="orthographicFront">
                <a:rot lat="1200000" lon="3600000" rev="0"/>
              </a:camera>
              <a:lightRig rig="threePt" dir="t"/>
            </a:scene3d>
          </p:grpSpPr>
          <p:sp>
            <p:nvSpPr>
              <p:cNvPr id="129" name="Rectangle: Rounded Corners 128">
                <a:extLst>
                  <a:ext uri="{FF2B5EF4-FFF2-40B4-BE49-F238E27FC236}">
                    <a16:creationId xmlns:a16="http://schemas.microsoft.com/office/drawing/2014/main" id="{D183A24D-FCF7-C2C0-7D19-895C3D85A8F4}"/>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9348872B-44D7-CAF4-582F-9767C78393EE}"/>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34C503CD-CB6F-AA9C-600E-D51CAECCCA02}"/>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E70011D6-30C3-258E-EA35-2330AE87353B}"/>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B6393637-98A1-EC81-1C37-73AF03DE5757}"/>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EA6D6A84-EDD0-DF4C-5A7E-9840DA9ACFFB}"/>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6143B300-B8A5-5BA4-3591-B8638BF43FDF}"/>
                </a:ext>
              </a:extLst>
            </p:cNvPr>
            <p:cNvGrpSpPr/>
            <p:nvPr/>
          </p:nvGrpSpPr>
          <p:grpSpPr>
            <a:xfrm>
              <a:off x="2320061" y="2425399"/>
              <a:ext cx="217464" cy="609061"/>
              <a:chOff x="2175852" y="2697563"/>
              <a:chExt cx="239366" cy="670402"/>
            </a:xfrm>
            <a:scene3d>
              <a:camera prst="orthographicFront">
                <a:rot lat="1200000" lon="3600000" rev="0"/>
              </a:camera>
              <a:lightRig rig="threePt" dir="t"/>
            </a:scene3d>
          </p:grpSpPr>
          <p:sp>
            <p:nvSpPr>
              <p:cNvPr id="142" name="Rectangle: Rounded Corners 141">
                <a:extLst>
                  <a:ext uri="{FF2B5EF4-FFF2-40B4-BE49-F238E27FC236}">
                    <a16:creationId xmlns:a16="http://schemas.microsoft.com/office/drawing/2014/main" id="{FBFC06F9-5DF1-8B06-F8FE-7581B8500B3A}"/>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474177B6-E04D-4841-A9B2-0720C0429D65}"/>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Rounded Corners 143">
                <a:extLst>
                  <a:ext uri="{FF2B5EF4-FFF2-40B4-BE49-F238E27FC236}">
                    <a16:creationId xmlns:a16="http://schemas.microsoft.com/office/drawing/2014/main" id="{03FC4689-C24C-1864-7CA9-8AA5070166F7}"/>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Rounded Corners 148">
                <a:extLst>
                  <a:ext uri="{FF2B5EF4-FFF2-40B4-BE49-F238E27FC236}">
                    <a16:creationId xmlns:a16="http://schemas.microsoft.com/office/drawing/2014/main" id="{D5988022-702F-C623-46A4-ED8A6E41B349}"/>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6CF28B5F-D163-03A3-C79B-A57EF1FBFB00}"/>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15D98E2D-1B20-108F-9F94-EBA0A0350B77}"/>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CBA4D9CD-EEA6-87CB-CAF5-0F84E03A3446}"/>
                </a:ext>
              </a:extLst>
            </p:cNvPr>
            <p:cNvGrpSpPr/>
            <p:nvPr/>
          </p:nvGrpSpPr>
          <p:grpSpPr>
            <a:xfrm>
              <a:off x="2278678" y="2444200"/>
              <a:ext cx="217464" cy="609061"/>
              <a:chOff x="2175852" y="2697563"/>
              <a:chExt cx="239366" cy="670402"/>
            </a:xfrm>
            <a:scene3d>
              <a:camera prst="orthographicFront">
                <a:rot lat="1200000" lon="3600000" rev="0"/>
              </a:camera>
              <a:lightRig rig="threePt" dir="t"/>
            </a:scene3d>
          </p:grpSpPr>
          <p:sp>
            <p:nvSpPr>
              <p:cNvPr id="155" name="Rectangle: Rounded Corners 154">
                <a:extLst>
                  <a:ext uri="{FF2B5EF4-FFF2-40B4-BE49-F238E27FC236}">
                    <a16:creationId xmlns:a16="http://schemas.microsoft.com/office/drawing/2014/main" id="{63BFDD7D-5EF2-C15B-768E-FCCAF6D69F4B}"/>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Rounded Corners 155">
                <a:extLst>
                  <a:ext uri="{FF2B5EF4-FFF2-40B4-BE49-F238E27FC236}">
                    <a16:creationId xmlns:a16="http://schemas.microsoft.com/office/drawing/2014/main" id="{4373C601-1ABA-AAEC-F5DC-5A8941917828}"/>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Rounded Corners 156">
                <a:extLst>
                  <a:ext uri="{FF2B5EF4-FFF2-40B4-BE49-F238E27FC236}">
                    <a16:creationId xmlns:a16="http://schemas.microsoft.com/office/drawing/2014/main" id="{F3D288D2-4C4B-763C-E962-B68A1F8C7AAB}"/>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754AEEBE-1C32-C86E-AEB4-5847096D35CE}"/>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6476BA50-6DD8-BF04-3CAE-768EF4327470}"/>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Rounded Corners 166">
                <a:extLst>
                  <a:ext uri="{FF2B5EF4-FFF2-40B4-BE49-F238E27FC236}">
                    <a16:creationId xmlns:a16="http://schemas.microsoft.com/office/drawing/2014/main" id="{50707E1E-9C6E-ABE6-856D-496CD3681FAE}"/>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3" name="Straight Connector 182">
              <a:extLst>
                <a:ext uri="{FF2B5EF4-FFF2-40B4-BE49-F238E27FC236}">
                  <a16:creationId xmlns:a16="http://schemas.microsoft.com/office/drawing/2014/main" id="{C9A77623-A779-7F9E-3A61-07D777132872}"/>
                </a:ext>
              </a:extLst>
            </p:cNvPr>
            <p:cNvCxnSpPr>
              <a:cxnSpLocks/>
            </p:cNvCxnSpPr>
            <p:nvPr/>
          </p:nvCxnSpPr>
          <p:spPr>
            <a:xfrm flipV="1">
              <a:off x="2111731" y="2514867"/>
              <a:ext cx="263651" cy="15764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4A3360A3-2F55-D4E2-BF94-84BFB8104057}"/>
              </a:ext>
            </a:extLst>
          </p:cNvPr>
          <p:cNvSpPr/>
          <p:nvPr/>
        </p:nvSpPr>
        <p:spPr>
          <a:xfrm>
            <a:off x="-977275" y="1663072"/>
            <a:ext cx="8434233" cy="452516"/>
          </a:xfrm>
          <a:prstGeom prst="rect">
            <a:avLst/>
          </a:prstGeom>
          <a:solidFill>
            <a:schemeClr val="accent1">
              <a:lumMod val="40000"/>
              <a:lumOff val="60000"/>
            </a:schemeClr>
          </a:solidFill>
          <a:ln>
            <a:solidFill>
              <a:schemeClr val="accent1">
                <a:shade val="15000"/>
              </a:schemeClr>
            </a:solid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71D7321B-0B7D-CF36-AACE-FF46439BB969}"/>
              </a:ext>
            </a:extLst>
          </p:cNvPr>
          <p:cNvGrpSpPr/>
          <p:nvPr/>
        </p:nvGrpSpPr>
        <p:grpSpPr>
          <a:xfrm>
            <a:off x="3105413" y="2467940"/>
            <a:ext cx="855694" cy="787772"/>
            <a:chOff x="2889889" y="5150960"/>
            <a:chExt cx="855694" cy="787772"/>
          </a:xfrm>
        </p:grpSpPr>
        <p:cxnSp>
          <p:nvCxnSpPr>
            <p:cNvPr id="275" name="Straight Connector 274">
              <a:extLst>
                <a:ext uri="{FF2B5EF4-FFF2-40B4-BE49-F238E27FC236}">
                  <a16:creationId xmlns:a16="http://schemas.microsoft.com/office/drawing/2014/main" id="{C58C443A-9CD2-702C-ECE3-9C12FA3B0823}"/>
                </a:ext>
              </a:extLst>
            </p:cNvPr>
            <p:cNvCxnSpPr>
              <a:cxnSpLocks/>
            </p:cNvCxnSpPr>
            <p:nvPr/>
          </p:nvCxnSpPr>
          <p:spPr>
            <a:xfrm>
              <a:off x="3708560" y="5519037"/>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1A58B1DD-9A0A-C9DA-F003-27EBD9329CDB}"/>
                </a:ext>
              </a:extLst>
            </p:cNvPr>
            <p:cNvCxnSpPr>
              <a:cxnSpLocks/>
            </p:cNvCxnSpPr>
            <p:nvPr/>
          </p:nvCxnSpPr>
          <p:spPr>
            <a:xfrm>
              <a:off x="2942711" y="5681894"/>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9774A4E0-9BF9-C982-9D21-3B28C4CE2ED4}"/>
                </a:ext>
              </a:extLst>
            </p:cNvPr>
            <p:cNvCxnSpPr>
              <a:cxnSpLocks/>
            </p:cNvCxnSpPr>
            <p:nvPr/>
          </p:nvCxnSpPr>
          <p:spPr>
            <a:xfrm>
              <a:off x="3138853" y="5787532"/>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78" name="Parallelogram 277">
              <a:extLst>
                <a:ext uri="{FF2B5EF4-FFF2-40B4-BE49-F238E27FC236}">
                  <a16:creationId xmlns:a16="http://schemas.microsoft.com/office/drawing/2014/main" id="{C7641E1D-9177-33C3-8132-0B15C91134A6}"/>
                </a:ext>
              </a:extLst>
            </p:cNvPr>
            <p:cNvSpPr/>
            <p:nvPr/>
          </p:nvSpPr>
          <p:spPr>
            <a:xfrm rot="20009892" flipH="1">
              <a:off x="2889889" y="5452650"/>
              <a:ext cx="855694" cy="283975"/>
            </a:xfrm>
            <a:prstGeom prst="parallelogram">
              <a:avLst>
                <a:gd name="adj" fmla="val 68266"/>
              </a:avLst>
            </a:prstGeom>
            <a:gradFill>
              <a:gsLst>
                <a:gs pos="17000">
                  <a:schemeClr val="bg1">
                    <a:lumMod val="50000"/>
                  </a:schemeClr>
                </a:gs>
                <a:gs pos="100000">
                  <a:schemeClr val="tx1">
                    <a:lumMod val="65000"/>
                    <a:lumOff val="35000"/>
                  </a:schemeClr>
                </a:gs>
              </a:gsLst>
              <a:lin ang="19200000" scaled="0"/>
            </a:gra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279" name="Group 278">
              <a:extLst>
                <a:ext uri="{FF2B5EF4-FFF2-40B4-BE49-F238E27FC236}">
                  <a16:creationId xmlns:a16="http://schemas.microsoft.com/office/drawing/2014/main" id="{E023C6C3-96CC-5D20-4B90-581065ADF570}"/>
                </a:ext>
              </a:extLst>
            </p:cNvPr>
            <p:cNvGrpSpPr/>
            <p:nvPr/>
          </p:nvGrpSpPr>
          <p:grpSpPr>
            <a:xfrm>
              <a:off x="3078985" y="5150960"/>
              <a:ext cx="454880" cy="595223"/>
              <a:chOff x="8463242" y="2869973"/>
              <a:chExt cx="454880" cy="595223"/>
            </a:xfrm>
          </p:grpSpPr>
          <p:sp>
            <p:nvSpPr>
              <p:cNvPr id="280" name="Parallelogram 279">
                <a:extLst>
                  <a:ext uri="{FF2B5EF4-FFF2-40B4-BE49-F238E27FC236}">
                    <a16:creationId xmlns:a16="http://schemas.microsoft.com/office/drawing/2014/main" id="{AA2704A5-3BEB-0821-DCBB-81D9A58019B3}"/>
                  </a:ext>
                </a:extLst>
              </p:cNvPr>
              <p:cNvSpPr/>
              <p:nvPr/>
            </p:nvSpPr>
            <p:spPr>
              <a:xfrm rot="19869867" flipH="1">
                <a:off x="8570690" y="3377677"/>
                <a:ext cx="111919" cy="87519"/>
              </a:xfrm>
              <a:prstGeom prst="parallelogram">
                <a:avLst>
                  <a:gd name="adj" fmla="val 65721"/>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1" name="Oval 280">
                <a:extLst>
                  <a:ext uri="{FF2B5EF4-FFF2-40B4-BE49-F238E27FC236}">
                    <a16:creationId xmlns:a16="http://schemas.microsoft.com/office/drawing/2014/main" id="{C3308803-E612-CB21-56DA-46A41B919636}"/>
                  </a:ext>
                </a:extLst>
              </p:cNvPr>
              <p:cNvSpPr/>
              <p:nvPr/>
            </p:nvSpPr>
            <p:spPr>
              <a:xfrm rot="7762698">
                <a:off x="8556939" y="3174809"/>
                <a:ext cx="154332"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2" name="Parallelogram 281">
                <a:extLst>
                  <a:ext uri="{FF2B5EF4-FFF2-40B4-BE49-F238E27FC236}">
                    <a16:creationId xmlns:a16="http://schemas.microsoft.com/office/drawing/2014/main" id="{9AADFB56-7208-3C84-7727-40B4E9613C0F}"/>
                  </a:ext>
                </a:extLst>
              </p:cNvPr>
              <p:cNvSpPr/>
              <p:nvPr/>
            </p:nvSpPr>
            <p:spPr>
              <a:xfrm rot="20009892" flipH="1">
                <a:off x="8652415" y="2869973"/>
                <a:ext cx="238747" cy="191553"/>
              </a:xfrm>
              <a:prstGeom prst="parallelogram">
                <a:avLst>
                  <a:gd name="adj" fmla="val 71932"/>
                </a:avLst>
              </a:prstGeom>
              <a:solidFill>
                <a:schemeClr val="bg2">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F7B32AA6-08AE-310B-B641-191392E6D003}"/>
                  </a:ext>
                </a:extLst>
              </p:cNvPr>
              <p:cNvSpPr/>
              <p:nvPr/>
            </p:nvSpPr>
            <p:spPr>
              <a:xfrm rot="5400000">
                <a:off x="8545544" y="3011726"/>
                <a:ext cx="357644" cy="203944"/>
              </a:xfrm>
              <a:prstGeom prst="parallelogram">
                <a:avLst>
                  <a:gd name="adj" fmla="val 52719"/>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746C57B8-EB4C-B178-3BC6-A5D102BC8E87}"/>
                  </a:ext>
                </a:extLst>
              </p:cNvPr>
              <p:cNvSpPr/>
              <p:nvPr/>
            </p:nvSpPr>
            <p:spPr>
              <a:xfrm rot="16200000" flipH="1">
                <a:off x="8723091" y="3094118"/>
                <a:ext cx="298278" cy="91784"/>
              </a:xfrm>
              <a:prstGeom prst="parallelogram">
                <a:avLst>
                  <a:gd name="adj" fmla="val 55365"/>
                </a:avLst>
              </a:prstGeom>
              <a:solidFill>
                <a:schemeClr val="tx1">
                  <a:lumMod val="65000"/>
                  <a:lumOff val="3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5" name="Parallelogram 284">
                <a:extLst>
                  <a:ext uri="{FF2B5EF4-FFF2-40B4-BE49-F238E27FC236}">
                    <a16:creationId xmlns:a16="http://schemas.microsoft.com/office/drawing/2014/main" id="{009C9AAA-EDEF-C0E4-9535-3296369B727D}"/>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6" name="Parallelogram 285">
                <a:extLst>
                  <a:ext uri="{FF2B5EF4-FFF2-40B4-BE49-F238E27FC236}">
                    <a16:creationId xmlns:a16="http://schemas.microsoft.com/office/drawing/2014/main" id="{07B39383-E249-AFFC-31E0-A1E63892A85B}"/>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7" name="Parallelogram 286">
                <a:extLst>
                  <a:ext uri="{FF2B5EF4-FFF2-40B4-BE49-F238E27FC236}">
                    <a16:creationId xmlns:a16="http://schemas.microsoft.com/office/drawing/2014/main" id="{EDB83264-681F-8B51-5ACE-7F3D44D059B6}"/>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8" name="Right Triangle 287">
                <a:extLst>
                  <a:ext uri="{FF2B5EF4-FFF2-40B4-BE49-F238E27FC236}">
                    <a16:creationId xmlns:a16="http://schemas.microsoft.com/office/drawing/2014/main" id="{42B8FA17-9557-AD9A-917F-A896378F9451}"/>
                  </a:ext>
                </a:extLst>
              </p:cNvPr>
              <p:cNvSpPr/>
              <p:nvPr/>
            </p:nvSpPr>
            <p:spPr>
              <a:xfrm>
                <a:off x="8552620" y="3374116"/>
                <a:ext cx="36000" cy="36000"/>
              </a:xfrm>
              <a:prstGeom prst="rtTriangl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9" name="Parallelogram 288">
                <a:extLst>
                  <a:ext uri="{FF2B5EF4-FFF2-40B4-BE49-F238E27FC236}">
                    <a16:creationId xmlns:a16="http://schemas.microsoft.com/office/drawing/2014/main" id="{DC6065AD-EF38-854A-5A8D-C0B96C3EF943}"/>
                  </a:ext>
                </a:extLst>
              </p:cNvPr>
              <p:cNvSpPr/>
              <p:nvPr/>
            </p:nvSpPr>
            <p:spPr>
              <a:xfrm rot="19869867" flipH="1">
                <a:off x="8560621" y="3290911"/>
                <a:ext cx="319872" cy="117941"/>
              </a:xfrm>
              <a:prstGeom prst="parallelogram">
                <a:avLst>
                  <a:gd name="adj" fmla="val 42065"/>
                </a:avLst>
              </a:prstGeom>
              <a:solidFill>
                <a:schemeClr val="tx1">
                  <a:lumMod val="50000"/>
                  <a:lumOff val="50000"/>
                </a:schemeClr>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4F30C884-3EBB-EB8C-62B3-263F13E6931C}"/>
                  </a:ext>
                </a:extLst>
              </p:cNvPr>
              <p:cNvSpPr/>
              <p:nvPr/>
            </p:nvSpPr>
            <p:spPr>
              <a:xfrm rot="16200000" flipH="1">
                <a:off x="8495801" y="3031696"/>
                <a:ext cx="301649" cy="214356"/>
              </a:xfrm>
              <a:prstGeom prst="parallelogram">
                <a:avLst>
                  <a:gd name="adj" fmla="val 54156"/>
                </a:avLst>
              </a:prstGeom>
              <a:blipFill>
                <a:blip r:embed="rId4"/>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1" name="Straight Connector 290">
                <a:extLst>
                  <a:ext uri="{FF2B5EF4-FFF2-40B4-BE49-F238E27FC236}">
                    <a16:creationId xmlns:a16="http://schemas.microsoft.com/office/drawing/2014/main" id="{61EA0319-2400-9731-EFD2-5B230D167882}"/>
                  </a:ext>
                </a:extLst>
              </p:cNvPr>
              <p:cNvCxnSpPr>
                <a:cxnSpLocks/>
              </p:cNvCxnSpPr>
              <p:nvPr/>
            </p:nvCxnSpPr>
            <p:spPr>
              <a:xfrm flipH="1">
                <a:off x="8603796" y="3282432"/>
                <a:ext cx="179700" cy="100304"/>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2210EF6F-532B-46D2-E8A7-E24EF7889E5D}"/>
                  </a:ext>
                </a:extLst>
              </p:cNvPr>
              <p:cNvCxnSpPr>
                <a:cxnSpLocks/>
              </p:cNvCxnSpPr>
              <p:nvPr/>
            </p:nvCxnSpPr>
            <p:spPr>
              <a:xfrm flipH="1">
                <a:off x="8652645" y="3320129"/>
                <a:ext cx="179700" cy="10030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cxnSp>
        <p:nvCxnSpPr>
          <p:cNvPr id="195" name="Straight Connector 194">
            <a:extLst>
              <a:ext uri="{FF2B5EF4-FFF2-40B4-BE49-F238E27FC236}">
                <a16:creationId xmlns:a16="http://schemas.microsoft.com/office/drawing/2014/main" id="{5BA73A9B-59B2-A965-8720-D701DDFF9C40}"/>
              </a:ext>
            </a:extLst>
          </p:cNvPr>
          <p:cNvCxnSpPr>
            <a:cxnSpLocks/>
          </p:cNvCxnSpPr>
          <p:nvPr/>
        </p:nvCxnSpPr>
        <p:spPr>
          <a:xfrm>
            <a:off x="8586509" y="338551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314EA54-5943-8B50-EBC0-B96B9D71E466}"/>
              </a:ext>
            </a:extLst>
          </p:cNvPr>
          <p:cNvSpPr/>
          <p:nvPr/>
        </p:nvSpPr>
        <p:spPr>
          <a:xfrm>
            <a:off x="8752363" y="3056084"/>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ylinder 199">
            <a:extLst>
              <a:ext uri="{FF2B5EF4-FFF2-40B4-BE49-F238E27FC236}">
                <a16:creationId xmlns:a16="http://schemas.microsoft.com/office/drawing/2014/main" id="{BFE4FE15-C394-91A6-DF5C-776550025995}"/>
              </a:ext>
            </a:extLst>
          </p:cNvPr>
          <p:cNvSpPr/>
          <p:nvPr/>
        </p:nvSpPr>
        <p:spPr>
          <a:xfrm>
            <a:off x="4801869" y="501564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Cylinder 201">
            <a:extLst>
              <a:ext uri="{FF2B5EF4-FFF2-40B4-BE49-F238E27FC236}">
                <a16:creationId xmlns:a16="http://schemas.microsoft.com/office/drawing/2014/main" id="{E07ED6F1-1862-DBC5-88E1-4C303228FA5E}"/>
              </a:ext>
            </a:extLst>
          </p:cNvPr>
          <p:cNvSpPr/>
          <p:nvPr/>
        </p:nvSpPr>
        <p:spPr>
          <a:xfrm>
            <a:off x="5173657" y="5198166"/>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Cylinder 202">
            <a:extLst>
              <a:ext uri="{FF2B5EF4-FFF2-40B4-BE49-F238E27FC236}">
                <a16:creationId xmlns:a16="http://schemas.microsoft.com/office/drawing/2014/main" id="{810993E8-EE72-7E43-080A-650FA6534280}"/>
              </a:ext>
            </a:extLst>
          </p:cNvPr>
          <p:cNvSpPr/>
          <p:nvPr/>
        </p:nvSpPr>
        <p:spPr>
          <a:xfrm>
            <a:off x="5513841" y="537427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Cylinder 203">
            <a:extLst>
              <a:ext uri="{FF2B5EF4-FFF2-40B4-BE49-F238E27FC236}">
                <a16:creationId xmlns:a16="http://schemas.microsoft.com/office/drawing/2014/main" id="{A56C4563-107B-2276-39B1-28EDBBE30859}"/>
              </a:ext>
            </a:extLst>
          </p:cNvPr>
          <p:cNvSpPr/>
          <p:nvPr/>
        </p:nvSpPr>
        <p:spPr>
          <a:xfrm>
            <a:off x="4565396" y="5168960"/>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 name="Cylinder 204">
            <a:extLst>
              <a:ext uri="{FF2B5EF4-FFF2-40B4-BE49-F238E27FC236}">
                <a16:creationId xmlns:a16="http://schemas.microsoft.com/office/drawing/2014/main" id="{490858A3-7C0C-C403-606E-6C529B7B857D}"/>
              </a:ext>
            </a:extLst>
          </p:cNvPr>
          <p:cNvSpPr/>
          <p:nvPr/>
        </p:nvSpPr>
        <p:spPr>
          <a:xfrm>
            <a:off x="4939664" y="5345267"/>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Cylinder 205">
            <a:extLst>
              <a:ext uri="{FF2B5EF4-FFF2-40B4-BE49-F238E27FC236}">
                <a16:creationId xmlns:a16="http://schemas.microsoft.com/office/drawing/2014/main" id="{E6951D6D-FACD-C312-DAD9-C8BE9D7A0A40}"/>
              </a:ext>
            </a:extLst>
          </p:cNvPr>
          <p:cNvSpPr/>
          <p:nvPr/>
        </p:nvSpPr>
        <p:spPr>
          <a:xfrm>
            <a:off x="5317173" y="559566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F970AE8-0DE6-600B-3EFB-E246B8E47D47}"/>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EAAA78D-11DE-3645-11CB-6319E613AD1B}"/>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FCD80768-DCF8-BC8F-F70F-97747001F1AA}"/>
              </a:ext>
            </a:extLst>
          </p:cNvPr>
          <p:cNvSpPr/>
          <p:nvPr/>
        </p:nvSpPr>
        <p:spPr>
          <a:xfrm>
            <a:off x="5678537" y="5483526"/>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0" name="Rectangle 369">
            <a:extLst>
              <a:ext uri="{FF2B5EF4-FFF2-40B4-BE49-F238E27FC236}">
                <a16:creationId xmlns:a16="http://schemas.microsoft.com/office/drawing/2014/main" id="{E30B014E-152F-143E-9CDE-685EA07682FA}"/>
              </a:ext>
            </a:extLst>
          </p:cNvPr>
          <p:cNvSpPr/>
          <p:nvPr/>
        </p:nvSpPr>
        <p:spPr>
          <a:xfrm>
            <a:off x="9078964" y="3737809"/>
            <a:ext cx="711837"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7" name="Rectangle 366">
            <a:extLst>
              <a:ext uri="{FF2B5EF4-FFF2-40B4-BE49-F238E27FC236}">
                <a16:creationId xmlns:a16="http://schemas.microsoft.com/office/drawing/2014/main" id="{6E8C603C-8DA1-A416-4CB6-0A2279F29C35}"/>
              </a:ext>
            </a:extLst>
          </p:cNvPr>
          <p:cNvSpPr/>
          <p:nvPr/>
        </p:nvSpPr>
        <p:spPr>
          <a:xfrm>
            <a:off x="7224156" y="4580902"/>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9" name="Rectangle 358">
            <a:extLst>
              <a:ext uri="{FF2B5EF4-FFF2-40B4-BE49-F238E27FC236}">
                <a16:creationId xmlns:a16="http://schemas.microsoft.com/office/drawing/2014/main" id="{298321F0-D922-B862-7853-A3B873BA8562}"/>
              </a:ext>
            </a:extLst>
          </p:cNvPr>
          <p:cNvSpPr/>
          <p:nvPr/>
        </p:nvSpPr>
        <p:spPr>
          <a:xfrm>
            <a:off x="437628" y="4488998"/>
            <a:ext cx="5235399" cy="551737"/>
          </a:xfrm>
          <a:prstGeom prst="rect">
            <a:avLst/>
          </a:prstGeom>
          <a:solidFill>
            <a:srgbClr val="E2E2E2"/>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2" name="Group 211">
            <a:extLst>
              <a:ext uri="{FF2B5EF4-FFF2-40B4-BE49-F238E27FC236}">
                <a16:creationId xmlns:a16="http://schemas.microsoft.com/office/drawing/2014/main" id="{0EB7FB2B-7989-9E98-9390-BDEEF555F3A0}"/>
              </a:ext>
            </a:extLst>
          </p:cNvPr>
          <p:cNvGrpSpPr/>
          <p:nvPr/>
        </p:nvGrpSpPr>
        <p:grpSpPr>
          <a:xfrm>
            <a:off x="3624194" y="3667500"/>
            <a:ext cx="1063947" cy="494036"/>
            <a:chOff x="4376123" y="4074983"/>
            <a:chExt cx="1063947" cy="494036"/>
          </a:xfrm>
        </p:grpSpPr>
        <p:sp>
          <p:nvSpPr>
            <p:cNvPr id="209" name="Rectangle 208">
              <a:extLst>
                <a:ext uri="{FF2B5EF4-FFF2-40B4-BE49-F238E27FC236}">
                  <a16:creationId xmlns:a16="http://schemas.microsoft.com/office/drawing/2014/main" id="{F78E8767-2350-6A31-CC04-0168897149B8}"/>
                </a:ext>
              </a:extLst>
            </p:cNvPr>
            <p:cNvSpPr/>
            <p:nvPr/>
          </p:nvSpPr>
          <p:spPr>
            <a:xfrm>
              <a:off x="4575054" y="4123910"/>
              <a:ext cx="663766" cy="445109"/>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56469E30-6737-F1F2-F0C4-C4B7CBD09E75}"/>
                </a:ext>
              </a:extLst>
            </p:cNvPr>
            <p:cNvSpPr/>
            <p:nvPr/>
          </p:nvSpPr>
          <p:spPr>
            <a:xfrm>
              <a:off x="4384315" y="4074983"/>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C173DE2A-CB8B-A4A8-E144-DF9CD5359637}"/>
                </a:ext>
              </a:extLst>
            </p:cNvPr>
            <p:cNvSpPr/>
            <p:nvPr/>
          </p:nvSpPr>
          <p:spPr>
            <a:xfrm>
              <a:off x="4720070" y="4075689"/>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Rectangle 209">
              <a:extLst>
                <a:ext uri="{FF2B5EF4-FFF2-40B4-BE49-F238E27FC236}">
                  <a16:creationId xmlns:a16="http://schemas.microsoft.com/office/drawing/2014/main" id="{FB9AEEE1-88CD-84D5-C756-BB1DED6F8341}"/>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28B197B7-6C55-9128-533B-B9D4336515B5}"/>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2" name="Group 231">
            <a:extLst>
              <a:ext uri="{FF2B5EF4-FFF2-40B4-BE49-F238E27FC236}">
                <a16:creationId xmlns:a16="http://schemas.microsoft.com/office/drawing/2014/main" id="{115B1EAF-FDB5-ECD7-F0D1-B964A6D2C549}"/>
              </a:ext>
            </a:extLst>
          </p:cNvPr>
          <p:cNvGrpSpPr/>
          <p:nvPr/>
        </p:nvGrpSpPr>
        <p:grpSpPr>
          <a:xfrm>
            <a:off x="3207300" y="3854205"/>
            <a:ext cx="953019" cy="463037"/>
            <a:chOff x="3126757" y="3902977"/>
            <a:chExt cx="1054469" cy="512327"/>
          </a:xfrm>
        </p:grpSpPr>
        <p:grpSp>
          <p:nvGrpSpPr>
            <p:cNvPr id="213" name="Group 212">
              <a:extLst>
                <a:ext uri="{FF2B5EF4-FFF2-40B4-BE49-F238E27FC236}">
                  <a16:creationId xmlns:a16="http://schemas.microsoft.com/office/drawing/2014/main" id="{A2D8E577-BF86-49D7-0D9A-24279D21A2F1}"/>
                </a:ext>
              </a:extLst>
            </p:cNvPr>
            <p:cNvGrpSpPr/>
            <p:nvPr/>
          </p:nvGrpSpPr>
          <p:grpSpPr>
            <a:xfrm>
              <a:off x="3126757" y="3902977"/>
              <a:ext cx="1054469" cy="512327"/>
              <a:chOff x="4376123" y="3960119"/>
              <a:chExt cx="1054469" cy="512327"/>
            </a:xfrm>
          </p:grpSpPr>
          <p:sp>
            <p:nvSpPr>
              <p:cNvPr id="217" name="Rectangle 216">
                <a:extLst>
                  <a:ext uri="{FF2B5EF4-FFF2-40B4-BE49-F238E27FC236}">
                    <a16:creationId xmlns:a16="http://schemas.microsoft.com/office/drawing/2014/main" id="{BA9089B7-0E01-1CD4-1DFF-2F3B89BD007D}"/>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6BB7A4F6-31C0-6D43-8B2F-383F96861C94}"/>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Rectangle 213">
                <a:extLst>
                  <a:ext uri="{FF2B5EF4-FFF2-40B4-BE49-F238E27FC236}">
                    <a16:creationId xmlns:a16="http://schemas.microsoft.com/office/drawing/2014/main" id="{8440A36C-AB55-E8E5-E866-76F43AE53CE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0" name="Straight Connector 219">
              <a:extLst>
                <a:ext uri="{FF2B5EF4-FFF2-40B4-BE49-F238E27FC236}">
                  <a16:creationId xmlns:a16="http://schemas.microsoft.com/office/drawing/2014/main" id="{83EA43E2-9E5C-B98B-B8F0-802CFB789037}"/>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032FE36D-A09D-E711-1277-115D0B57E05F}"/>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D0EB6AF-C060-5318-503C-800EF1F798A1}"/>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DE8BEA8A-0496-95DD-6F81-78CEE185B4E5}"/>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7D3D450A-57FD-6596-33BE-3B2D7B2DCF0A}"/>
              </a:ext>
            </a:extLst>
          </p:cNvPr>
          <p:cNvGrpSpPr/>
          <p:nvPr/>
        </p:nvGrpSpPr>
        <p:grpSpPr>
          <a:xfrm>
            <a:off x="3201857" y="3674590"/>
            <a:ext cx="953019" cy="463037"/>
            <a:chOff x="3126757" y="3902977"/>
            <a:chExt cx="1054469" cy="512327"/>
          </a:xfrm>
        </p:grpSpPr>
        <p:grpSp>
          <p:nvGrpSpPr>
            <p:cNvPr id="234" name="Group 233">
              <a:extLst>
                <a:ext uri="{FF2B5EF4-FFF2-40B4-BE49-F238E27FC236}">
                  <a16:creationId xmlns:a16="http://schemas.microsoft.com/office/drawing/2014/main" id="{EF449436-51A4-D568-485F-B5A9DD7FA39A}"/>
                </a:ext>
              </a:extLst>
            </p:cNvPr>
            <p:cNvGrpSpPr/>
            <p:nvPr/>
          </p:nvGrpSpPr>
          <p:grpSpPr>
            <a:xfrm>
              <a:off x="3126757" y="3902977"/>
              <a:ext cx="1054469" cy="512327"/>
              <a:chOff x="4376123" y="3960119"/>
              <a:chExt cx="1054469" cy="512327"/>
            </a:xfrm>
          </p:grpSpPr>
          <p:sp>
            <p:nvSpPr>
              <p:cNvPr id="240" name="Rectangle 239">
                <a:extLst>
                  <a:ext uri="{FF2B5EF4-FFF2-40B4-BE49-F238E27FC236}">
                    <a16:creationId xmlns:a16="http://schemas.microsoft.com/office/drawing/2014/main" id="{DF963B96-EF13-65FF-CADE-400D9BF7AC7F}"/>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E8B3966C-C8F3-F790-9DB7-7DC713D9F01C}"/>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Rectangle 241">
                <a:extLst>
                  <a:ext uri="{FF2B5EF4-FFF2-40B4-BE49-F238E27FC236}">
                    <a16:creationId xmlns:a16="http://schemas.microsoft.com/office/drawing/2014/main" id="{2F658B6F-347D-645D-9A86-6AD2BF34D84F}"/>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5" name="Straight Connector 234">
              <a:extLst>
                <a:ext uri="{FF2B5EF4-FFF2-40B4-BE49-F238E27FC236}">
                  <a16:creationId xmlns:a16="http://schemas.microsoft.com/office/drawing/2014/main" id="{2EDBC496-337B-9D2A-411D-26A9FFFBF2FA}"/>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271A2355-447A-1365-A5BD-15A43B60F959}"/>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ACAC913-39B9-DFF5-A9C7-191A8F82CC85}"/>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5175DB30-62E8-EE81-4D56-053C2D3A9B2D}"/>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45051230-4D33-9768-63A9-AABDE585DD4A}"/>
              </a:ext>
            </a:extLst>
          </p:cNvPr>
          <p:cNvGrpSpPr/>
          <p:nvPr/>
        </p:nvGrpSpPr>
        <p:grpSpPr>
          <a:xfrm>
            <a:off x="3221006" y="3488311"/>
            <a:ext cx="953019" cy="463037"/>
            <a:chOff x="3126757" y="3902977"/>
            <a:chExt cx="1054469" cy="512327"/>
          </a:xfrm>
        </p:grpSpPr>
        <p:grpSp>
          <p:nvGrpSpPr>
            <p:cNvPr id="244" name="Group 243">
              <a:extLst>
                <a:ext uri="{FF2B5EF4-FFF2-40B4-BE49-F238E27FC236}">
                  <a16:creationId xmlns:a16="http://schemas.microsoft.com/office/drawing/2014/main" id="{7ACFF4A7-B1E0-272C-CD62-4252C2755342}"/>
                </a:ext>
              </a:extLst>
            </p:cNvPr>
            <p:cNvGrpSpPr/>
            <p:nvPr/>
          </p:nvGrpSpPr>
          <p:grpSpPr>
            <a:xfrm>
              <a:off x="3126757" y="3902977"/>
              <a:ext cx="1054469" cy="512327"/>
              <a:chOff x="4376123" y="3960119"/>
              <a:chExt cx="1054469" cy="512327"/>
            </a:xfrm>
          </p:grpSpPr>
          <p:sp>
            <p:nvSpPr>
              <p:cNvPr id="249" name="Rectangle 248">
                <a:extLst>
                  <a:ext uri="{FF2B5EF4-FFF2-40B4-BE49-F238E27FC236}">
                    <a16:creationId xmlns:a16="http://schemas.microsoft.com/office/drawing/2014/main" id="{938A9D0A-A6F8-17B6-CE32-92B07B9915E7}"/>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524AFDF0-153D-03F2-0844-4ABD1D1DE751}"/>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E92DF1E0-2F8C-32AE-E50A-1DD6794EC0AB}"/>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5" name="Straight Connector 244">
              <a:extLst>
                <a:ext uri="{FF2B5EF4-FFF2-40B4-BE49-F238E27FC236}">
                  <a16:creationId xmlns:a16="http://schemas.microsoft.com/office/drawing/2014/main" id="{83B240D6-F589-A497-15C4-744817A77C02}"/>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1C0EC746-B581-B590-DE18-FDADDCCCE1C9}"/>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5C3A3D33-35B7-9411-7A7B-74BD685721F2}"/>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F82B0CC9-5801-2302-B740-DE08D93D5753}"/>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7F0A71E8-E119-104A-72A6-967282C837F2}"/>
              </a:ext>
            </a:extLst>
          </p:cNvPr>
          <p:cNvGrpSpPr/>
          <p:nvPr/>
        </p:nvGrpSpPr>
        <p:grpSpPr>
          <a:xfrm>
            <a:off x="1421791" y="3659477"/>
            <a:ext cx="2036973" cy="1842849"/>
            <a:chOff x="709634" y="4532234"/>
            <a:chExt cx="1641950" cy="1485472"/>
          </a:xfrm>
        </p:grpSpPr>
        <p:sp>
          <p:nvSpPr>
            <p:cNvPr id="254" name="Parallelogram 253">
              <a:extLst>
                <a:ext uri="{FF2B5EF4-FFF2-40B4-BE49-F238E27FC236}">
                  <a16:creationId xmlns:a16="http://schemas.microsoft.com/office/drawing/2014/main" id="{9FAF5B08-6DC1-8EF0-7890-534B9B226CE8}"/>
                </a:ext>
              </a:extLst>
            </p:cNvPr>
            <p:cNvSpPr/>
            <p:nvPr/>
          </p:nvSpPr>
          <p:spPr>
            <a:xfrm rot="5400000">
              <a:off x="952922" y="5299663"/>
              <a:ext cx="708102" cy="323294"/>
            </a:xfrm>
            <a:prstGeom prst="parallelogram">
              <a:avLst>
                <a:gd name="adj" fmla="val 49928"/>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5" name="Freeform: Shape 514">
              <a:extLst>
                <a:ext uri="{FF2B5EF4-FFF2-40B4-BE49-F238E27FC236}">
                  <a16:creationId xmlns:a16="http://schemas.microsoft.com/office/drawing/2014/main" id="{70D918AC-0E3D-F1D9-7573-1EE70AA8A677}"/>
                </a:ext>
              </a:extLst>
            </p:cNvPr>
            <p:cNvSpPr/>
            <p:nvPr/>
          </p:nvSpPr>
          <p:spPr>
            <a:xfrm rot="151912" flipH="1">
              <a:off x="763336" y="5323002"/>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51000">
                  <a:schemeClr val="accent4">
                    <a:lumMod val="75000"/>
                  </a:schemeClr>
                </a:gs>
                <a:gs pos="15000">
                  <a:schemeClr val="tx2">
                    <a:lumMod val="25000"/>
                    <a:lumOff val="75000"/>
                  </a:schemeClr>
                </a:gs>
              </a:gsLst>
              <a:lin ang="0" scaled="0"/>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6" name="Oval 255">
              <a:extLst>
                <a:ext uri="{FF2B5EF4-FFF2-40B4-BE49-F238E27FC236}">
                  <a16:creationId xmlns:a16="http://schemas.microsoft.com/office/drawing/2014/main" id="{3E405A5E-7128-7E30-A0D8-D871883D4D21}"/>
                </a:ext>
              </a:extLst>
            </p:cNvPr>
            <p:cNvSpPr/>
            <p:nvPr/>
          </p:nvSpPr>
          <p:spPr>
            <a:xfrm flipH="1">
              <a:off x="2057263" y="52775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7" name="Oval 256">
              <a:extLst>
                <a:ext uri="{FF2B5EF4-FFF2-40B4-BE49-F238E27FC236}">
                  <a16:creationId xmlns:a16="http://schemas.microsoft.com/office/drawing/2014/main" id="{FAC0DEDE-1CAA-6180-2B37-FCF148A79965}"/>
                </a:ext>
              </a:extLst>
            </p:cNvPr>
            <p:cNvSpPr/>
            <p:nvPr/>
          </p:nvSpPr>
          <p:spPr>
            <a:xfrm flipH="1">
              <a:off x="1849131" y="5383802"/>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8" name="Oval 257">
              <a:extLst>
                <a:ext uri="{FF2B5EF4-FFF2-40B4-BE49-F238E27FC236}">
                  <a16:creationId xmlns:a16="http://schemas.microsoft.com/office/drawing/2014/main" id="{EAD26E94-DE58-3BDD-3DB3-73747EA20C39}"/>
                </a:ext>
              </a:extLst>
            </p:cNvPr>
            <p:cNvSpPr/>
            <p:nvPr/>
          </p:nvSpPr>
          <p:spPr>
            <a:xfrm flipH="1">
              <a:off x="1232310" y="573566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9" name="Parallelogram 258">
              <a:extLst>
                <a:ext uri="{FF2B5EF4-FFF2-40B4-BE49-F238E27FC236}">
                  <a16:creationId xmlns:a16="http://schemas.microsoft.com/office/drawing/2014/main" id="{D0FB671F-D36F-A062-72AD-30225C68A9CA}"/>
                </a:ext>
              </a:extLst>
            </p:cNvPr>
            <p:cNvSpPr/>
            <p:nvPr/>
          </p:nvSpPr>
          <p:spPr>
            <a:xfrm rot="16200000" flipH="1">
              <a:off x="1487408" y="5474878"/>
              <a:ext cx="331354" cy="360175"/>
            </a:xfrm>
            <a:prstGeom prst="parallelogram">
              <a:avLst>
                <a:gd name="adj" fmla="val 62434"/>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0" name="Parallelogram 259">
              <a:extLst>
                <a:ext uri="{FF2B5EF4-FFF2-40B4-BE49-F238E27FC236}">
                  <a16:creationId xmlns:a16="http://schemas.microsoft.com/office/drawing/2014/main" id="{B8883087-126B-47BB-515E-F11FAD5E03A0}"/>
                </a:ext>
              </a:extLst>
            </p:cNvPr>
            <p:cNvSpPr/>
            <p:nvPr/>
          </p:nvSpPr>
          <p:spPr>
            <a:xfrm rot="16200000" flipH="1">
              <a:off x="1032324" y="5490556"/>
              <a:ext cx="472906" cy="370812"/>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1" name="Parallelogram 260">
              <a:extLst>
                <a:ext uri="{FF2B5EF4-FFF2-40B4-BE49-F238E27FC236}">
                  <a16:creationId xmlns:a16="http://schemas.microsoft.com/office/drawing/2014/main" id="{2B4C2BD6-927A-74EA-4F1C-E0F1DB26B5B9}"/>
                </a:ext>
              </a:extLst>
            </p:cNvPr>
            <p:cNvSpPr/>
            <p:nvPr/>
          </p:nvSpPr>
          <p:spPr>
            <a:xfrm rot="5400000">
              <a:off x="663084" y="5601426"/>
              <a:ext cx="512728" cy="319832"/>
            </a:xfrm>
            <a:prstGeom prst="parallelogram">
              <a:avLst>
                <a:gd name="adj" fmla="val 4992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2" name="Parallelogram 261">
              <a:extLst>
                <a:ext uri="{FF2B5EF4-FFF2-40B4-BE49-F238E27FC236}">
                  <a16:creationId xmlns:a16="http://schemas.microsoft.com/office/drawing/2014/main" id="{6D79AE7E-6FA8-CD8D-FC4A-77BE4FBBA53F}"/>
                </a:ext>
              </a:extLst>
            </p:cNvPr>
            <p:cNvSpPr/>
            <p:nvPr/>
          </p:nvSpPr>
          <p:spPr>
            <a:xfrm rot="1590108">
              <a:off x="869565" y="5172670"/>
              <a:ext cx="546260" cy="300551"/>
            </a:xfrm>
            <a:prstGeom prst="parallelogram">
              <a:avLst>
                <a:gd name="adj" fmla="val 68266"/>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66" name="Straight Connector 265">
              <a:extLst>
                <a:ext uri="{FF2B5EF4-FFF2-40B4-BE49-F238E27FC236}">
                  <a16:creationId xmlns:a16="http://schemas.microsoft.com/office/drawing/2014/main" id="{8D0348F7-6A3D-E2EA-BADC-0D10A6273267}"/>
                </a:ext>
              </a:extLst>
            </p:cNvPr>
            <p:cNvCxnSpPr>
              <a:cxnSpLocks/>
            </p:cNvCxnSpPr>
            <p:nvPr/>
          </p:nvCxnSpPr>
          <p:spPr>
            <a:xfrm flipH="1">
              <a:off x="762183" y="5335565"/>
              <a:ext cx="72995" cy="16864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267" name="Parallelogram 266">
              <a:extLst>
                <a:ext uri="{FF2B5EF4-FFF2-40B4-BE49-F238E27FC236}">
                  <a16:creationId xmlns:a16="http://schemas.microsoft.com/office/drawing/2014/main" id="{8631A966-5AAE-6A7E-47F7-D6E18004E8D4}"/>
                </a:ext>
              </a:extLst>
            </p:cNvPr>
            <p:cNvSpPr/>
            <p:nvPr/>
          </p:nvSpPr>
          <p:spPr>
            <a:xfrm rot="16200000" flipH="1">
              <a:off x="1258376" y="5344330"/>
              <a:ext cx="231198" cy="160416"/>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8" name="Oval 267">
              <a:extLst>
                <a:ext uri="{FF2B5EF4-FFF2-40B4-BE49-F238E27FC236}">
                  <a16:creationId xmlns:a16="http://schemas.microsoft.com/office/drawing/2014/main" id="{922FBF76-AADA-8DAA-2762-4520276E513A}"/>
                </a:ext>
              </a:extLst>
            </p:cNvPr>
            <p:cNvSpPr/>
            <p:nvPr/>
          </p:nvSpPr>
          <p:spPr>
            <a:xfrm flipH="1">
              <a:off x="1902562" y="5389745"/>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9" name="Oval 268">
              <a:extLst>
                <a:ext uri="{FF2B5EF4-FFF2-40B4-BE49-F238E27FC236}">
                  <a16:creationId xmlns:a16="http://schemas.microsoft.com/office/drawing/2014/main" id="{4A40A3B8-6F16-A97D-86A6-D6C27748B92A}"/>
                </a:ext>
              </a:extLst>
            </p:cNvPr>
            <p:cNvSpPr/>
            <p:nvPr/>
          </p:nvSpPr>
          <p:spPr>
            <a:xfrm flipH="1">
              <a:off x="2097934" y="528094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0" name="Oval 269">
              <a:extLst>
                <a:ext uri="{FF2B5EF4-FFF2-40B4-BE49-F238E27FC236}">
                  <a16:creationId xmlns:a16="http://schemas.microsoft.com/office/drawing/2014/main" id="{87CE66B2-EF7D-BEE6-342C-7D65DD5301F0}"/>
                </a:ext>
              </a:extLst>
            </p:cNvPr>
            <p:cNvSpPr/>
            <p:nvPr/>
          </p:nvSpPr>
          <p:spPr>
            <a:xfrm rot="10339061" flipV="1">
              <a:off x="1259028" y="573359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1" name="Parallelogram 270">
              <a:extLst>
                <a:ext uri="{FF2B5EF4-FFF2-40B4-BE49-F238E27FC236}">
                  <a16:creationId xmlns:a16="http://schemas.microsoft.com/office/drawing/2014/main" id="{56F75FB1-B399-4FA6-CB97-46658F189855}"/>
                </a:ext>
              </a:extLst>
            </p:cNvPr>
            <p:cNvSpPr/>
            <p:nvPr/>
          </p:nvSpPr>
          <p:spPr>
            <a:xfrm rot="16200000" flipH="1">
              <a:off x="1062945" y="5856925"/>
              <a:ext cx="180000" cy="141090"/>
            </a:xfrm>
            <a:prstGeom prst="parallelogram">
              <a:avLst>
                <a:gd name="adj" fmla="val 57355"/>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72" name="Straight Connector 271">
              <a:extLst>
                <a:ext uri="{FF2B5EF4-FFF2-40B4-BE49-F238E27FC236}">
                  <a16:creationId xmlns:a16="http://schemas.microsoft.com/office/drawing/2014/main" id="{50B01C26-32FA-460D-A6B4-91E114D695CC}"/>
                </a:ext>
              </a:extLst>
            </p:cNvPr>
            <p:cNvCxnSpPr>
              <a:cxnSpLocks/>
            </p:cNvCxnSpPr>
            <p:nvPr/>
          </p:nvCxnSpPr>
          <p:spPr>
            <a:xfrm>
              <a:off x="759532" y="5504975"/>
              <a:ext cx="316213" cy="147564"/>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4B5C4534-BA86-26AE-A356-E7FBC84B66E2}"/>
                </a:ext>
              </a:extLst>
            </p:cNvPr>
            <p:cNvCxnSpPr>
              <a:cxnSpLocks/>
            </p:cNvCxnSpPr>
            <p:nvPr/>
          </p:nvCxnSpPr>
          <p:spPr>
            <a:xfrm>
              <a:off x="833532" y="5344609"/>
              <a:ext cx="302297" cy="14082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58" name="Group 357">
              <a:extLst>
                <a:ext uri="{FF2B5EF4-FFF2-40B4-BE49-F238E27FC236}">
                  <a16:creationId xmlns:a16="http://schemas.microsoft.com/office/drawing/2014/main" id="{0077131C-A3C6-8A1A-8678-1EA4AD9FCC4E}"/>
                </a:ext>
              </a:extLst>
            </p:cNvPr>
            <p:cNvGrpSpPr/>
            <p:nvPr/>
          </p:nvGrpSpPr>
          <p:grpSpPr>
            <a:xfrm flipH="1">
              <a:off x="1081378" y="5404553"/>
              <a:ext cx="214048" cy="255496"/>
              <a:chOff x="9819943" y="2983395"/>
              <a:chExt cx="214048" cy="255496"/>
            </a:xfrm>
          </p:grpSpPr>
          <p:cxnSp>
            <p:nvCxnSpPr>
              <p:cNvPr id="393" name="Straight Connector 392">
                <a:extLst>
                  <a:ext uri="{FF2B5EF4-FFF2-40B4-BE49-F238E27FC236}">
                    <a16:creationId xmlns:a16="http://schemas.microsoft.com/office/drawing/2014/main" id="{18566279-44FC-CB20-D79E-C877478914A6}"/>
                  </a:ext>
                </a:extLst>
              </p:cNvPr>
              <p:cNvCxnSpPr>
                <a:cxnSpLocks/>
              </p:cNvCxnSpPr>
              <p:nvPr/>
            </p:nvCxnSpPr>
            <p:spPr>
              <a:xfrm>
                <a:off x="9977662" y="3068028"/>
                <a:ext cx="56329" cy="170863"/>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49F0C6BE-FC75-ECF1-05A1-5294D086D985}"/>
                  </a:ext>
                </a:extLst>
              </p:cNvPr>
              <p:cNvCxnSpPr>
                <a:cxnSpLocks/>
              </p:cNvCxnSpPr>
              <p:nvPr/>
            </p:nvCxnSpPr>
            <p:spPr>
              <a:xfrm>
                <a:off x="9825607" y="2983395"/>
                <a:ext cx="3220" cy="141129"/>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4C0393E3-2B22-8DE3-D96A-1B5BCBF1197A}"/>
                  </a:ext>
                </a:extLst>
              </p:cNvPr>
              <p:cNvCxnSpPr>
                <a:cxnSpLocks/>
              </p:cNvCxnSpPr>
              <p:nvPr/>
            </p:nvCxnSpPr>
            <p:spPr>
              <a:xfrm>
                <a:off x="9819943" y="2983535"/>
                <a:ext cx="161475" cy="88248"/>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a:extLst>
                  <a:ext uri="{FF2B5EF4-FFF2-40B4-BE49-F238E27FC236}">
                    <a16:creationId xmlns:a16="http://schemas.microsoft.com/office/drawing/2014/main" id="{4DC6BA53-C5C9-AC46-AEB9-43CFDB7AAAC7}"/>
                  </a:ext>
                </a:extLst>
              </p:cNvPr>
              <p:cNvCxnSpPr>
                <a:cxnSpLocks/>
              </p:cNvCxnSpPr>
              <p:nvPr/>
            </p:nvCxnSpPr>
            <p:spPr>
              <a:xfrm flipH="1" flipV="1">
                <a:off x="9831208" y="3124356"/>
                <a:ext cx="202783" cy="10702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71" name="Parallelogram 370">
              <a:extLst>
                <a:ext uri="{FF2B5EF4-FFF2-40B4-BE49-F238E27FC236}">
                  <a16:creationId xmlns:a16="http://schemas.microsoft.com/office/drawing/2014/main" id="{852A49E4-0401-63A1-72DE-2D657DD70DFF}"/>
                </a:ext>
              </a:extLst>
            </p:cNvPr>
            <p:cNvSpPr/>
            <p:nvPr/>
          </p:nvSpPr>
          <p:spPr>
            <a:xfrm rot="1590108">
              <a:off x="1283378" y="4532234"/>
              <a:ext cx="928156" cy="824437"/>
            </a:xfrm>
            <a:prstGeom prst="parallelogram">
              <a:avLst>
                <a:gd name="adj" fmla="val 68266"/>
              </a:avLst>
            </a:prstGeom>
            <a:solidFill>
              <a:schemeClr val="accent1"/>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2" name="Parallelogram 381">
              <a:extLst>
                <a:ext uri="{FF2B5EF4-FFF2-40B4-BE49-F238E27FC236}">
                  <a16:creationId xmlns:a16="http://schemas.microsoft.com/office/drawing/2014/main" id="{8B324022-A9FE-E1D0-AF1A-CFE3335D2430}"/>
                </a:ext>
              </a:extLst>
            </p:cNvPr>
            <p:cNvSpPr/>
            <p:nvPr/>
          </p:nvSpPr>
          <p:spPr>
            <a:xfrm rot="5400000">
              <a:off x="798674" y="5635023"/>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3" name="Arc 382">
              <a:extLst>
                <a:ext uri="{FF2B5EF4-FFF2-40B4-BE49-F238E27FC236}">
                  <a16:creationId xmlns:a16="http://schemas.microsoft.com/office/drawing/2014/main" id="{1DC49363-CCEB-EA70-8813-60BF79E85B0D}"/>
                </a:ext>
              </a:extLst>
            </p:cNvPr>
            <p:cNvSpPr/>
            <p:nvPr/>
          </p:nvSpPr>
          <p:spPr>
            <a:xfrm rot="1657122" flipH="1">
              <a:off x="709635" y="5753431"/>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4" name="Parallelogram 383">
              <a:extLst>
                <a:ext uri="{FF2B5EF4-FFF2-40B4-BE49-F238E27FC236}">
                  <a16:creationId xmlns:a16="http://schemas.microsoft.com/office/drawing/2014/main" id="{A81D336B-019A-279E-E8C9-8D1DA3B4DCEB}"/>
                </a:ext>
              </a:extLst>
            </p:cNvPr>
            <p:cNvSpPr/>
            <p:nvPr/>
          </p:nvSpPr>
          <p:spPr>
            <a:xfrm rot="5400000">
              <a:off x="922506" y="5757351"/>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5" name="Parallelogram 384">
              <a:extLst>
                <a:ext uri="{FF2B5EF4-FFF2-40B4-BE49-F238E27FC236}">
                  <a16:creationId xmlns:a16="http://schemas.microsoft.com/office/drawing/2014/main" id="{E3603231-7303-0932-E7E2-0A90BB099F4F}"/>
                </a:ext>
              </a:extLst>
            </p:cNvPr>
            <p:cNvSpPr/>
            <p:nvPr/>
          </p:nvSpPr>
          <p:spPr>
            <a:xfrm rot="5400000">
              <a:off x="804903" y="5696200"/>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6" name="Arc 385">
              <a:extLst>
                <a:ext uri="{FF2B5EF4-FFF2-40B4-BE49-F238E27FC236}">
                  <a16:creationId xmlns:a16="http://schemas.microsoft.com/office/drawing/2014/main" id="{65DFF1F4-98CB-3C6D-F1FA-0EEF3F9D8137}"/>
                </a:ext>
              </a:extLst>
            </p:cNvPr>
            <p:cNvSpPr/>
            <p:nvPr/>
          </p:nvSpPr>
          <p:spPr>
            <a:xfrm rot="1657122" flipH="1">
              <a:off x="709635" y="58490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7" name="Arc 386">
              <a:extLst>
                <a:ext uri="{FF2B5EF4-FFF2-40B4-BE49-F238E27FC236}">
                  <a16:creationId xmlns:a16="http://schemas.microsoft.com/office/drawing/2014/main" id="{48B4220D-0256-17B0-ED26-C737168D787F}"/>
                </a:ext>
              </a:extLst>
            </p:cNvPr>
            <p:cNvSpPr/>
            <p:nvPr/>
          </p:nvSpPr>
          <p:spPr>
            <a:xfrm rot="1657122" flipH="1">
              <a:off x="709634" y="5836040"/>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8" name="Arc 387">
              <a:extLst>
                <a:ext uri="{FF2B5EF4-FFF2-40B4-BE49-F238E27FC236}">
                  <a16:creationId xmlns:a16="http://schemas.microsoft.com/office/drawing/2014/main" id="{2304964D-B136-A580-1524-2BE236F0B857}"/>
                </a:ext>
              </a:extLst>
            </p:cNvPr>
            <p:cNvSpPr/>
            <p:nvPr/>
          </p:nvSpPr>
          <p:spPr>
            <a:xfrm rot="1657122" flipH="1">
              <a:off x="709638" y="582028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9" name="Arc 388">
              <a:extLst>
                <a:ext uri="{FF2B5EF4-FFF2-40B4-BE49-F238E27FC236}">
                  <a16:creationId xmlns:a16="http://schemas.microsoft.com/office/drawing/2014/main" id="{FAA34945-258C-9C82-DEB1-8E824EF6F67D}"/>
                </a:ext>
              </a:extLst>
            </p:cNvPr>
            <p:cNvSpPr/>
            <p:nvPr/>
          </p:nvSpPr>
          <p:spPr>
            <a:xfrm rot="1657122" flipH="1">
              <a:off x="709638" y="580453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5" name="Parallelogram 264">
              <a:extLst>
                <a:ext uri="{FF2B5EF4-FFF2-40B4-BE49-F238E27FC236}">
                  <a16:creationId xmlns:a16="http://schemas.microsoft.com/office/drawing/2014/main" id="{4F9FB638-C9AC-2C41-C778-251A7E3CD306}"/>
                </a:ext>
              </a:extLst>
            </p:cNvPr>
            <p:cNvSpPr/>
            <p:nvPr/>
          </p:nvSpPr>
          <p:spPr>
            <a:xfrm rot="16200000" flipH="1">
              <a:off x="1458419" y="4797215"/>
              <a:ext cx="907743" cy="878587"/>
            </a:xfrm>
            <a:prstGeom prst="parallelogram">
              <a:avLst>
                <a:gd name="adj" fmla="val 55388"/>
              </a:avLst>
            </a:prstGeom>
            <a:gradFill>
              <a:gsLst>
                <a:gs pos="0">
                  <a:schemeClr val="accent3"/>
                </a:gs>
                <a:gs pos="49000">
                  <a:srgbClr val="60A899"/>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cxnSp>
        <p:nvCxnSpPr>
          <p:cNvPr id="7" name="Straight Connector 6">
            <a:extLst>
              <a:ext uri="{FF2B5EF4-FFF2-40B4-BE49-F238E27FC236}">
                <a16:creationId xmlns:a16="http://schemas.microsoft.com/office/drawing/2014/main" id="{3AB7E4D1-DA8C-445C-BBF0-26A0E5566070}"/>
              </a:ext>
            </a:extLst>
          </p:cNvPr>
          <p:cNvCxnSpPr>
            <a:cxnSpLocks/>
            <a:stCxn id="360" idx="0"/>
            <a:endCxn id="374" idx="0"/>
          </p:cNvCxnSpPr>
          <p:nvPr/>
        </p:nvCxnSpPr>
        <p:spPr>
          <a:xfrm>
            <a:off x="5296191" y="710994"/>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2BCD22D-AB8C-499D-B081-FECC778DB50C}"/>
              </a:ext>
            </a:extLst>
          </p:cNvPr>
          <p:cNvGrpSpPr/>
          <p:nvPr/>
        </p:nvGrpSpPr>
        <p:grpSpPr>
          <a:xfrm>
            <a:off x="5274591" y="710994"/>
            <a:ext cx="1287865" cy="1539429"/>
            <a:chOff x="5274591" y="710994"/>
            <a:chExt cx="1287865" cy="1539429"/>
          </a:xfrm>
        </p:grpSpPr>
        <p:sp>
          <p:nvSpPr>
            <p:cNvPr id="361" name="Rectangle 360">
              <a:extLst>
                <a:ext uri="{FF2B5EF4-FFF2-40B4-BE49-F238E27FC236}">
                  <a16:creationId xmlns:a16="http://schemas.microsoft.com/office/drawing/2014/main" id="{574599B7-5A39-41E7-A7DB-9B1D8AA59CD6}"/>
                </a:ext>
              </a:extLst>
            </p:cNvPr>
            <p:cNvSpPr/>
            <p:nvPr/>
          </p:nvSpPr>
          <p:spPr>
            <a:xfrm>
              <a:off x="6223597" y="2113511"/>
              <a:ext cx="338859" cy="13691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2" name="Rectangle 361">
              <a:extLst>
                <a:ext uri="{FF2B5EF4-FFF2-40B4-BE49-F238E27FC236}">
                  <a16:creationId xmlns:a16="http://schemas.microsoft.com/office/drawing/2014/main" id="{B2EED7A2-0726-4AFE-8CBA-CFB569762EE7}"/>
                </a:ext>
              </a:extLst>
            </p:cNvPr>
            <p:cNvSpPr/>
            <p:nvPr/>
          </p:nvSpPr>
          <p:spPr>
            <a:xfrm rot="18489545">
              <a:off x="6307559" y="2086565"/>
              <a:ext cx="171553" cy="67195"/>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63" name="Straight Connector 362">
              <a:extLst>
                <a:ext uri="{FF2B5EF4-FFF2-40B4-BE49-F238E27FC236}">
                  <a16:creationId xmlns:a16="http://schemas.microsoft.com/office/drawing/2014/main" id="{4A1A9D73-903B-4136-9A59-4EA74191A8EF}"/>
                </a:ext>
              </a:extLst>
            </p:cNvPr>
            <p:cNvCxnSpPr>
              <a:cxnSpLocks/>
            </p:cNvCxnSpPr>
            <p:nvPr/>
          </p:nvCxnSpPr>
          <p:spPr>
            <a:xfrm>
              <a:off x="5304732" y="760601"/>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60" name="Rectangle: Rounded Corners 359">
              <a:extLst>
                <a:ext uri="{FF2B5EF4-FFF2-40B4-BE49-F238E27FC236}">
                  <a16:creationId xmlns:a16="http://schemas.microsoft.com/office/drawing/2014/main" id="{1161EE6C-3BA8-4014-A109-EB91F64278C0}"/>
                </a:ext>
              </a:extLst>
            </p:cNvPr>
            <p:cNvSpPr/>
            <p:nvPr/>
          </p:nvSpPr>
          <p:spPr>
            <a:xfrm flipH="1">
              <a:off x="5274591" y="710994"/>
              <a:ext cx="43200" cy="162000"/>
            </a:xfrm>
            <a:prstGeom prst="roundRect">
              <a:avLst>
                <a:gd name="adj" fmla="val 50000"/>
              </a:avLst>
            </a:prstGeom>
            <a:solidFill>
              <a:srgbClr val="CBE8E1"/>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Rectangle: Rounded Corners 373">
              <a:extLst>
                <a:ext uri="{FF2B5EF4-FFF2-40B4-BE49-F238E27FC236}">
                  <a16:creationId xmlns:a16="http://schemas.microsoft.com/office/drawing/2014/main" id="{B6C72BD1-4865-CFDE-9085-0B178183217B}"/>
                </a:ext>
              </a:extLst>
            </p:cNvPr>
            <p:cNvSpPr/>
            <p:nvPr/>
          </p:nvSpPr>
          <p:spPr>
            <a:xfrm flipH="1">
              <a:off x="6335042" y="1978532"/>
              <a:ext cx="43200" cy="162000"/>
            </a:xfrm>
            <a:prstGeom prst="roundRect">
              <a:avLst>
                <a:gd name="adj" fmla="val 50000"/>
              </a:avLst>
            </a:prstGeom>
            <a:solidFill>
              <a:srgbClr val="E2E2E2"/>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5" name="Rectangle 364">
            <a:extLst>
              <a:ext uri="{FF2B5EF4-FFF2-40B4-BE49-F238E27FC236}">
                <a16:creationId xmlns:a16="http://schemas.microsoft.com/office/drawing/2014/main" id="{C37D9DF2-BC80-408E-ACDB-CDFBEADF0AB3}"/>
              </a:ext>
            </a:extLst>
          </p:cNvPr>
          <p:cNvSpPr/>
          <p:nvPr/>
        </p:nvSpPr>
        <p:spPr>
          <a:xfrm>
            <a:off x="5082617" y="2546013"/>
            <a:ext cx="161228" cy="308105"/>
          </a:xfrm>
          <a:prstGeom prst="rect">
            <a:avLst/>
          </a:prstGeom>
          <a:solidFill>
            <a:schemeClr val="accent3"/>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0" name="Flowchart: Direct Access Storage 389">
            <a:extLst>
              <a:ext uri="{FF2B5EF4-FFF2-40B4-BE49-F238E27FC236}">
                <a16:creationId xmlns:a16="http://schemas.microsoft.com/office/drawing/2014/main" id="{24AC7492-10DA-4C90-AE37-5542ABFD5C4E}"/>
              </a:ext>
            </a:extLst>
          </p:cNvPr>
          <p:cNvSpPr/>
          <p:nvPr/>
        </p:nvSpPr>
        <p:spPr>
          <a:xfrm>
            <a:off x="5035972" y="2794198"/>
            <a:ext cx="421021" cy="79844"/>
          </a:xfrm>
          <a:prstGeom prst="flowChartMagneticDrum">
            <a:avLst/>
          </a:prstGeom>
          <a:ln w="6350"/>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TextBox 363">
            <a:hlinkClick r:id="" action="ppaction://hlinkshowjump?jump=nextslide"/>
            <a:extLst>
              <a:ext uri="{FF2B5EF4-FFF2-40B4-BE49-F238E27FC236}">
                <a16:creationId xmlns:a16="http://schemas.microsoft.com/office/drawing/2014/main" id="{7828CF38-C866-4FDE-A2FA-53A93C1AF035}"/>
              </a:ext>
            </a:extLst>
          </p:cNvPr>
          <p:cNvSpPr txBox="1"/>
          <p:nvPr/>
        </p:nvSpPr>
        <p:spPr>
          <a:xfrm>
            <a:off x="2330405" y="4862690"/>
            <a:ext cx="1074333" cy="323165"/>
          </a:xfrm>
          <a:prstGeom prst="rect">
            <a:avLst/>
          </a:prstGeom>
          <a:solidFill>
            <a:schemeClr val="bg1"/>
          </a:solidFill>
        </p:spPr>
        <p:txBody>
          <a:bodyPr wrap="none" rtlCol="0">
            <a:spAutoFit/>
          </a:bodyPr>
          <a:lstStyle/>
          <a:p>
            <a:r>
              <a:rPr lang="en-GB" sz="1500" dirty="0"/>
              <a:t>Transport</a:t>
            </a:r>
          </a:p>
        </p:txBody>
      </p:sp>
      <p:pic>
        <p:nvPicPr>
          <p:cNvPr id="391" name="Graphic 390" descr="Magnifying glass with solid fill">
            <a:hlinkClick r:id="" action="ppaction://hlinkshowjump?jump=nextslide"/>
            <a:extLst>
              <a:ext uri="{FF2B5EF4-FFF2-40B4-BE49-F238E27FC236}">
                <a16:creationId xmlns:a16="http://schemas.microsoft.com/office/drawing/2014/main" id="{6C7F5CC9-C9FD-470C-A00F-2851DD3AE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6339" y="4620203"/>
            <a:ext cx="900000" cy="900000"/>
          </a:xfrm>
          <a:prstGeom prst="rect">
            <a:avLst/>
          </a:prstGeom>
        </p:spPr>
      </p:pic>
      <p:grpSp>
        <p:nvGrpSpPr>
          <p:cNvPr id="397" name="Group 396">
            <a:extLst>
              <a:ext uri="{FF2B5EF4-FFF2-40B4-BE49-F238E27FC236}">
                <a16:creationId xmlns:a16="http://schemas.microsoft.com/office/drawing/2014/main" id="{2AC002A7-C7FE-472D-9F52-94E17B6A0D04}"/>
              </a:ext>
            </a:extLst>
          </p:cNvPr>
          <p:cNvGrpSpPr/>
          <p:nvPr/>
        </p:nvGrpSpPr>
        <p:grpSpPr>
          <a:xfrm>
            <a:off x="5821402" y="2033684"/>
            <a:ext cx="4978598" cy="2646315"/>
            <a:chOff x="5821402" y="2275900"/>
            <a:chExt cx="4978598" cy="2404100"/>
          </a:xfrm>
        </p:grpSpPr>
        <p:sp>
          <p:nvSpPr>
            <p:cNvPr id="398" name="Rectangle 397">
              <a:hlinkClick r:id="rId7" action="ppaction://hlinksldjump"/>
              <a:extLst>
                <a:ext uri="{FF2B5EF4-FFF2-40B4-BE49-F238E27FC236}">
                  <a16:creationId xmlns:a16="http://schemas.microsoft.com/office/drawing/2014/main" id="{9ED9024C-7C57-4D17-AC20-DC67C23876B0}"/>
                </a:ext>
              </a:extLst>
            </p:cNvPr>
            <p:cNvSpPr/>
            <p:nvPr/>
          </p:nvSpPr>
          <p:spPr>
            <a:xfrm>
              <a:off x="5821402" y="2275900"/>
              <a:ext cx="4978598" cy="2404098"/>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Goods are routinely transported around the world. There are greenhouse gas emissions associated with transport, especially heavy freight. The impact is higher for medicines requiring cold storage. However, the climate change impact of the pharmaceutical manufacturing process is much higher,      so much higher in fact that impact of     transport is negligible!</a:t>
              </a:r>
            </a:p>
          </p:txBody>
        </p:sp>
        <p:sp>
          <p:nvSpPr>
            <p:cNvPr id="400" name="Right Triangle 399">
              <a:hlinkClick r:id="rId7" action="ppaction://hlinksldjump"/>
              <a:extLst>
                <a:ext uri="{FF2B5EF4-FFF2-40B4-BE49-F238E27FC236}">
                  <a16:creationId xmlns:a16="http://schemas.microsoft.com/office/drawing/2014/main" id="{41427F89-C1A1-421D-8260-7C9ECEF4BFC6}"/>
                </a:ext>
              </a:extLst>
            </p:cNvPr>
            <p:cNvSpPr/>
            <p:nvPr/>
          </p:nvSpPr>
          <p:spPr>
            <a:xfrm flipH="1">
              <a:off x="9684000"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392" name="Rectangle 391">
            <a:extLst>
              <a:ext uri="{FF2B5EF4-FFF2-40B4-BE49-F238E27FC236}">
                <a16:creationId xmlns:a16="http://schemas.microsoft.com/office/drawing/2014/main" id="{D1A2624B-C219-4BB7-AE8B-2C77AA3BF49B}"/>
              </a:ext>
            </a:extLst>
          </p:cNvPr>
          <p:cNvSpPr/>
          <p:nvPr/>
        </p:nvSpPr>
        <p:spPr>
          <a:xfrm>
            <a:off x="1722732" y="4342277"/>
            <a:ext cx="2690738" cy="169200"/>
          </a:xfrm>
          <a:prstGeom prst="rect">
            <a:avLst/>
          </a:prstGeom>
          <a:pattFill prst="horzBrick">
            <a:fgClr>
              <a:schemeClr val="accent2">
                <a:lumMod val="40000"/>
                <a:lumOff val="60000"/>
              </a:schemeClr>
            </a:fgClr>
            <a:bgClr>
              <a:schemeClr val="accent2">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1" name="Straight Connector 400">
            <a:extLst>
              <a:ext uri="{FF2B5EF4-FFF2-40B4-BE49-F238E27FC236}">
                <a16:creationId xmlns:a16="http://schemas.microsoft.com/office/drawing/2014/main" id="{6453E6AD-E826-4E7E-A182-D012A7DB21D8}"/>
              </a:ext>
            </a:extLst>
          </p:cNvPr>
          <p:cNvCxnSpPr>
            <a:cxnSpLocks/>
          </p:cNvCxnSpPr>
          <p:nvPr/>
        </p:nvCxnSpPr>
        <p:spPr>
          <a:xfrm>
            <a:off x="2320562" y="3909187"/>
            <a:ext cx="1442546" cy="853732"/>
          </a:xfrm>
          <a:prstGeom prst="line">
            <a:avLst/>
          </a:prstGeom>
          <a:ln w="9525">
            <a:solidFill>
              <a:srgbClr val="284741"/>
            </a:solidFill>
          </a:ln>
        </p:spPr>
        <p:style>
          <a:lnRef idx="1">
            <a:schemeClr val="accent1"/>
          </a:lnRef>
          <a:fillRef idx="0">
            <a:schemeClr val="accent1"/>
          </a:fillRef>
          <a:effectRef idx="0">
            <a:schemeClr val="accent1"/>
          </a:effectRef>
          <a:fontRef idx="minor">
            <a:schemeClr val="tx1"/>
          </a:fontRef>
        </p:style>
      </p:cxnSp>
      <p:sp>
        <p:nvSpPr>
          <p:cNvPr id="402" name="Isosceles Triangle 401">
            <a:hlinkClick r:id="rId8" action="ppaction://hlinksldjump"/>
            <a:extLst>
              <a:ext uri="{FF2B5EF4-FFF2-40B4-BE49-F238E27FC236}">
                <a16:creationId xmlns:a16="http://schemas.microsoft.com/office/drawing/2014/main" id="{60EB5329-C662-4DAD-A350-DB229235A04D}"/>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Isosceles Triangle 402">
            <a:hlinkClick r:id="rId7" action="ppaction://hlinksldjump"/>
            <a:extLst>
              <a:ext uri="{FF2B5EF4-FFF2-40B4-BE49-F238E27FC236}">
                <a16:creationId xmlns:a16="http://schemas.microsoft.com/office/drawing/2014/main" id="{F4DEA380-AE64-4F2F-8C72-2095C72E8409}"/>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2">
            <a:extLst>
              <a:ext uri="{FF2B5EF4-FFF2-40B4-BE49-F238E27FC236}">
                <a16:creationId xmlns:a16="http://schemas.microsoft.com/office/drawing/2014/main" id="{9D45C16E-2BB7-6BCA-B84E-9A64C61343BD}"/>
              </a:ext>
            </a:extLst>
          </p:cNvPr>
          <p:cNvSpPr txBox="1">
            <a:spLocks/>
          </p:cNvSpPr>
          <p:nvPr/>
        </p:nvSpPr>
        <p:spPr bwMode="auto">
          <a:xfrm>
            <a:off x="6456040" y="6237312"/>
            <a:ext cx="3493163" cy="413601"/>
          </a:xfrm>
          <a:prstGeom prst="rect">
            <a:avLst/>
          </a:prstGeom>
        </p:spPr>
        <p:txBody>
          <a:bodyPr vert="horz" lIns="91440" tIns="45720" rIns="91440" bIns="45720" rtlCol="0">
            <a:noAutofit/>
          </a:bodyPr>
          <a:lstStyle>
            <a:lvl1pPr marL="228600" indent="-228600" algn="l" defTabSz="914400">
              <a:lnSpc>
                <a:spcPct val="100000"/>
              </a:lnSpc>
              <a:spcBef>
                <a:spcPts val="1000"/>
              </a:spcBef>
              <a:buClr>
                <a:schemeClr val="tx2"/>
              </a:buClr>
              <a:buSzPct val="125000"/>
              <a:buFont typeface="Tahoma"/>
              <a:buChar char="▪"/>
              <a:defRPr sz="1800">
                <a:solidFill>
                  <a:schemeClr val="tx1"/>
                </a:solidFill>
                <a:latin typeface="+mn-lt"/>
                <a:ea typeface="+mn-ea"/>
                <a:cs typeface="+mn-cs"/>
              </a:defRPr>
            </a:lvl1pPr>
            <a:lvl2pPr marL="685800" indent="-228600" algn="l" defTabSz="914400">
              <a:lnSpc>
                <a:spcPct val="100000"/>
              </a:lnSpc>
              <a:spcBef>
                <a:spcPts val="500"/>
              </a:spcBef>
              <a:buClr>
                <a:schemeClr val="accent3"/>
              </a:buClr>
              <a:buSzPct val="100000"/>
              <a:buFont typeface="Symbol"/>
              <a:buChar char=""/>
              <a:defRPr sz="1500">
                <a:solidFill>
                  <a:schemeClr val="tx1"/>
                </a:solidFill>
                <a:latin typeface="+mn-lt"/>
                <a:ea typeface="+mn-ea"/>
                <a:cs typeface="+mn-cs"/>
              </a:defRPr>
            </a:lvl2pPr>
            <a:lvl3pPr marL="1143000" indent="-228600" algn="l" defTabSz="914400">
              <a:lnSpc>
                <a:spcPct val="100000"/>
              </a:lnSpc>
              <a:spcBef>
                <a:spcPts val="500"/>
              </a:spcBef>
              <a:buClr>
                <a:schemeClr val="accent1"/>
              </a:buClr>
              <a:buFont typeface="Symbol"/>
              <a:buChar char="·"/>
              <a:defRPr sz="1800">
                <a:solidFill>
                  <a:schemeClr val="tx1"/>
                </a:solidFill>
                <a:latin typeface="+mn-lt"/>
                <a:ea typeface="+mn-ea"/>
                <a:cs typeface="+mn-cs"/>
              </a:defRPr>
            </a:lvl3pPr>
            <a:lvl4pPr marL="1600200" indent="-228600" algn="l" defTabSz="914400">
              <a:lnSpc>
                <a:spcPct val="100000"/>
              </a:lnSpc>
              <a:spcBef>
                <a:spcPts val="500"/>
              </a:spcBef>
              <a:buClr>
                <a:schemeClr val="accent2"/>
              </a:buClr>
              <a:buFont typeface="Symbol"/>
              <a:buChar char="·"/>
              <a:defRPr sz="1600">
                <a:solidFill>
                  <a:schemeClr val="tx1"/>
                </a:solidFill>
                <a:latin typeface="+mn-lt"/>
                <a:ea typeface="+mn-ea"/>
                <a:cs typeface="+mn-cs"/>
              </a:defRPr>
            </a:lvl4pPr>
            <a:lvl5pPr marL="2057400" indent="-228600" algn="l" defTabSz="914400">
              <a:lnSpc>
                <a:spcPct val="90000"/>
              </a:lnSpc>
              <a:spcBef>
                <a:spcPts val="500"/>
              </a:spcBef>
              <a:buClr>
                <a:schemeClr val="tx1"/>
              </a:buClr>
              <a:buFont typeface="Tahoma"/>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pPr>
            <a:r>
              <a:rPr lang="en-GB" sz="1200" dirty="0">
                <a:solidFill>
                  <a:schemeClr val="accent3"/>
                </a:solidFill>
                <a:hlinkClick r:id="rId9">
                  <a:extLst>
                    <a:ext uri="{A12FA001-AC4F-418D-AE19-62706E023703}">
                      <ahyp:hlinkClr xmlns:ahyp="http://schemas.microsoft.com/office/drawing/2018/hyperlinkcolor" val="tx"/>
                    </a:ext>
                  </a:extLst>
                </a:hlinkClick>
              </a:rPr>
              <a:t>Climate change impact of an API by source. </a:t>
            </a:r>
            <a:endParaRPr lang="en-GB" sz="1200" dirty="0">
              <a:solidFill>
                <a:schemeClr val="accent3"/>
              </a:solidFill>
            </a:endParaRPr>
          </a:p>
        </p:txBody>
      </p:sp>
    </p:spTree>
    <p:custDataLst>
      <p:tags r:id="rId1"/>
    </p:custDataLst>
    <p:extLst>
      <p:ext uri="{BB962C8B-B14F-4D97-AF65-F5344CB8AC3E}">
        <p14:creationId xmlns:p14="http://schemas.microsoft.com/office/powerpoint/2010/main" val="1101083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DA6D9-429D-62CD-03DD-BE20F7F9D5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8A542A-D0AC-2CEF-2B3F-41D895897331}"/>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120" name="Rectangle 119">
            <a:extLst>
              <a:ext uri="{FF2B5EF4-FFF2-40B4-BE49-F238E27FC236}">
                <a16:creationId xmlns:a16="http://schemas.microsoft.com/office/drawing/2014/main" id="{42D3CEF6-FBDE-AE53-8270-E75B0EE22ABA}"/>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F1C253D-C1E3-2A01-2091-798B4E6E31B5}"/>
              </a:ext>
            </a:extLst>
          </p:cNvPr>
          <p:cNvSpPr/>
          <p:nvPr/>
        </p:nvSpPr>
        <p:spPr>
          <a:xfrm>
            <a:off x="1220164" y="641854"/>
            <a:ext cx="8181833" cy="557429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CD9BFC5B-5BA4-1C52-E368-1F4D2518C956}"/>
              </a:ext>
            </a:extLst>
          </p:cNvPr>
          <p:cNvSpPr/>
          <p:nvPr/>
        </p:nvSpPr>
        <p:spPr>
          <a:xfrm>
            <a:off x="6645027" y="266791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FEEDDE31-644B-3E08-C9E6-094BBF9DE881}"/>
              </a:ext>
            </a:extLst>
          </p:cNvPr>
          <p:cNvSpPr/>
          <p:nvPr/>
        </p:nvSpPr>
        <p:spPr>
          <a:xfrm>
            <a:off x="8028388"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9640921C-8592-ED47-6992-8FAD9CC56049}"/>
              </a:ext>
            </a:extLst>
          </p:cNvPr>
          <p:cNvSpPr/>
          <p:nvPr/>
        </p:nvSpPr>
        <p:spPr>
          <a:xfrm>
            <a:off x="7346705" y="267465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FE0E3E58-3DE4-1771-F2DB-482D51003258}"/>
              </a:ext>
            </a:extLst>
          </p:cNvPr>
          <p:cNvSpPr/>
          <p:nvPr/>
        </p:nvSpPr>
        <p:spPr>
          <a:xfrm>
            <a:off x="7366260" y="3077530"/>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A8DA3D41-EED6-6E53-0868-1036AA2826BC}"/>
              </a:ext>
            </a:extLst>
          </p:cNvPr>
          <p:cNvSpPr/>
          <p:nvPr/>
        </p:nvSpPr>
        <p:spPr>
          <a:xfrm>
            <a:off x="8044830" y="3069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8C8D69FD-1085-F3B0-6A64-B0FD18359741}"/>
              </a:ext>
            </a:extLst>
          </p:cNvPr>
          <p:cNvSpPr/>
          <p:nvPr/>
        </p:nvSpPr>
        <p:spPr>
          <a:xfrm>
            <a:off x="8718964" y="3480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6B82A3D-4EE9-BADA-D1B3-88938816103F}"/>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0C976443-9BC1-CFA5-AA7F-76209A7ACB55}"/>
              </a:ext>
            </a:extLst>
          </p:cNvPr>
          <p:cNvSpPr/>
          <p:nvPr/>
        </p:nvSpPr>
        <p:spPr>
          <a:xfrm>
            <a:off x="8092794" y="388258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7B70AD4-B55E-F996-1C27-78680B09F9F6}"/>
              </a:ext>
            </a:extLst>
          </p:cNvPr>
          <p:cNvSpPr/>
          <p:nvPr/>
        </p:nvSpPr>
        <p:spPr>
          <a:xfrm>
            <a:off x="-1260602" y="176106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FEDE4372-6FD9-095A-7227-44DBAC63FAF2}"/>
              </a:ext>
            </a:extLst>
          </p:cNvPr>
          <p:cNvSpPr/>
          <p:nvPr/>
        </p:nvSpPr>
        <p:spPr>
          <a:xfrm>
            <a:off x="825250" y="282909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a:hlinkClick r:id="" action="ppaction://hlinkshowjump?jump=nextslide"/>
            <a:extLst>
              <a:ext uri="{FF2B5EF4-FFF2-40B4-BE49-F238E27FC236}">
                <a16:creationId xmlns:a16="http://schemas.microsoft.com/office/drawing/2014/main" id="{57AAF94E-003C-D52B-A743-BD68347A1625}"/>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hlinkClick r:id="" action="ppaction://hlinkshowjump?jump=previousslide"/>
            <a:extLst>
              <a:ext uri="{FF2B5EF4-FFF2-40B4-BE49-F238E27FC236}">
                <a16:creationId xmlns:a16="http://schemas.microsoft.com/office/drawing/2014/main" id="{D9C41F47-66F9-BDDF-54B8-4358F78886DA}"/>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B4601A0E-2B38-5495-3C73-641B817149B5}"/>
              </a:ext>
            </a:extLst>
          </p:cNvPr>
          <p:cNvSpPr/>
          <p:nvPr/>
        </p:nvSpPr>
        <p:spPr>
          <a:xfrm>
            <a:off x="6720574" y="312140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B6FD9813-3F92-8F27-638D-52C7C56E9B15}"/>
              </a:ext>
            </a:extLst>
          </p:cNvPr>
          <p:cNvSpPr/>
          <p:nvPr/>
        </p:nvSpPr>
        <p:spPr>
          <a:xfrm>
            <a:off x="7418660"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170AB49B-1D43-45E0-8415-8AD06B27ABE5}"/>
              </a:ext>
            </a:extLst>
          </p:cNvPr>
          <p:cNvSpPr/>
          <p:nvPr/>
        </p:nvSpPr>
        <p:spPr>
          <a:xfrm>
            <a:off x="5807968" y="2175295"/>
            <a:ext cx="2243726"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3DC6E1AD-7DD5-3CB5-52CA-B5E595045E6D}"/>
              </a:ext>
            </a:extLst>
          </p:cNvPr>
          <p:cNvGrpSpPr/>
          <p:nvPr/>
        </p:nvGrpSpPr>
        <p:grpSpPr>
          <a:xfrm>
            <a:off x="5220855" y="836665"/>
            <a:ext cx="1424172" cy="1183298"/>
            <a:chOff x="5163828" y="778702"/>
            <a:chExt cx="1424172" cy="1183298"/>
          </a:xfrm>
        </p:grpSpPr>
        <p:sp>
          <p:nvSpPr>
            <p:cNvPr id="340" name="Rectangle 339">
              <a:extLst>
                <a:ext uri="{FF2B5EF4-FFF2-40B4-BE49-F238E27FC236}">
                  <a16:creationId xmlns:a16="http://schemas.microsoft.com/office/drawing/2014/main" id="{0E4ADE74-9CC2-7C4F-DA5C-F431971B8A92}"/>
                </a:ext>
              </a:extLst>
            </p:cNvPr>
            <p:cNvSpPr/>
            <p:nvPr/>
          </p:nvSpPr>
          <p:spPr>
            <a:xfrm>
              <a:off x="6084000" y="185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D0D4F562-70F3-583C-7A84-BF54664D0058}"/>
                </a:ext>
              </a:extLst>
            </p:cNvPr>
            <p:cNvSpPr/>
            <p:nvPr/>
          </p:nvSpPr>
          <p:spPr>
            <a:xfrm>
              <a:off x="5994000" y="1746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8852F219-1B52-B6A3-07C5-61AB4C0DDB4C}"/>
                </a:ext>
              </a:extLst>
            </p:cNvPr>
            <p:cNvSpPr/>
            <p:nvPr/>
          </p:nvSpPr>
          <p:spPr>
            <a:xfrm>
              <a:off x="5904000" y="1638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F7374C63-A952-3E0E-5AA3-8EF08B154062}"/>
                </a:ext>
              </a:extLst>
            </p:cNvPr>
            <p:cNvSpPr/>
            <p:nvPr/>
          </p:nvSpPr>
          <p:spPr>
            <a:xfrm>
              <a:off x="5814000" y="1530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BDBFF213-46F5-86CF-3EE3-3DBAD7E46EAF}"/>
                </a:ext>
              </a:extLst>
            </p:cNvPr>
            <p:cNvSpPr/>
            <p:nvPr/>
          </p:nvSpPr>
          <p:spPr>
            <a:xfrm>
              <a:off x="5724000" y="1422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23807420-9204-81D8-0E45-C53E354789E7}"/>
                </a:ext>
              </a:extLst>
            </p:cNvPr>
            <p:cNvSpPr/>
            <p:nvPr/>
          </p:nvSpPr>
          <p:spPr>
            <a:xfrm>
              <a:off x="5634354" y="131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6173A67D-02F7-1A21-4D10-E9EA7EF01E3E}"/>
                </a:ext>
              </a:extLst>
            </p:cNvPr>
            <p:cNvSpPr/>
            <p:nvPr/>
          </p:nvSpPr>
          <p:spPr>
            <a:xfrm>
              <a:off x="5544000" y="1206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E25ACD6B-D192-9868-A4F1-29CEC11DA9CD}"/>
                </a:ext>
              </a:extLst>
            </p:cNvPr>
            <p:cNvSpPr/>
            <p:nvPr/>
          </p:nvSpPr>
          <p:spPr>
            <a:xfrm>
              <a:off x="5454000" y="1098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20C1992F-A350-08F1-F7F4-F53A0DFF1C62}"/>
                </a:ext>
              </a:extLst>
            </p:cNvPr>
            <p:cNvSpPr/>
            <p:nvPr/>
          </p:nvSpPr>
          <p:spPr>
            <a:xfrm>
              <a:off x="5364000" y="990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1CFF542A-7CDE-CD8D-DE25-7C84A7C551A4}"/>
                </a:ext>
              </a:extLst>
            </p:cNvPr>
            <p:cNvSpPr/>
            <p:nvPr/>
          </p:nvSpPr>
          <p:spPr>
            <a:xfrm>
              <a:off x="5274000" y="882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B058E0DD-214D-A8C1-8A62-852727CAE433}"/>
                </a:ext>
              </a:extLst>
            </p:cNvPr>
            <p:cNvSpPr/>
            <p:nvPr/>
          </p:nvSpPr>
          <p:spPr>
            <a:xfrm>
              <a:off x="5163828" y="778702"/>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Parallelogram 22">
            <a:extLst>
              <a:ext uri="{FF2B5EF4-FFF2-40B4-BE49-F238E27FC236}">
                <a16:creationId xmlns:a16="http://schemas.microsoft.com/office/drawing/2014/main" id="{A0B21423-8D86-6523-F524-38C40D842335}"/>
              </a:ext>
            </a:extLst>
          </p:cNvPr>
          <p:cNvSpPr/>
          <p:nvPr/>
        </p:nvSpPr>
        <p:spPr>
          <a:xfrm flipH="1">
            <a:off x="4445106" y="1125684"/>
            <a:ext cx="2665140" cy="683971"/>
          </a:xfrm>
          <a:prstGeom prst="parallelogram">
            <a:avLst>
              <a:gd name="adj" fmla="val 339541"/>
            </a:avLst>
          </a:prstGeom>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637DF1D9-1476-935C-E665-5E3826094908}"/>
              </a:ext>
            </a:extLst>
          </p:cNvPr>
          <p:cNvSpPr/>
          <p:nvPr/>
        </p:nvSpPr>
        <p:spPr>
          <a:xfrm>
            <a:off x="6719612" y="2292390"/>
            <a:ext cx="588385" cy="551737"/>
          </a:xfrm>
          <a:prstGeom prst="rect">
            <a:avLst/>
          </a:prstGeom>
          <a:pattFill prst="pct90">
            <a:fgClr>
              <a:schemeClr val="bg1">
                <a:lumMod val="50000"/>
              </a:schemeClr>
            </a:fgClr>
            <a:bgClr>
              <a:schemeClr val="bg1">
                <a:lumMod val="7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4" name="Straight Connector 353">
            <a:extLst>
              <a:ext uri="{FF2B5EF4-FFF2-40B4-BE49-F238E27FC236}">
                <a16:creationId xmlns:a16="http://schemas.microsoft.com/office/drawing/2014/main" id="{A1E99EFD-22AB-5A67-C1F4-6BAD17C62C3E}"/>
              </a:ext>
            </a:extLst>
          </p:cNvPr>
          <p:cNvCxnSpPr>
            <a:cxnSpLocks/>
          </p:cNvCxnSpPr>
          <p:nvPr/>
        </p:nvCxnSpPr>
        <p:spPr>
          <a:xfrm flipV="1">
            <a:off x="7052983" y="2514077"/>
            <a:ext cx="76556" cy="4450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3BD47C28-C82F-F997-C3FD-B270CE0F8A29}"/>
              </a:ext>
            </a:extLst>
          </p:cNvPr>
          <p:cNvCxnSpPr>
            <a:cxnSpLocks/>
          </p:cNvCxnSpPr>
          <p:nvPr/>
        </p:nvCxnSpPr>
        <p:spPr>
          <a:xfrm flipH="1">
            <a:off x="7153293" y="2218824"/>
            <a:ext cx="0" cy="5102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D05855A-7D86-F6C0-ED2C-5C305C44DDFF}"/>
              </a:ext>
            </a:extLst>
          </p:cNvPr>
          <p:cNvSpPr/>
          <p:nvPr/>
        </p:nvSpPr>
        <p:spPr>
          <a:xfrm>
            <a:off x="5168862" y="3221839"/>
            <a:ext cx="478798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7A58775D-AAC3-BBF2-A810-ACB923616FF4}"/>
              </a:ext>
            </a:extLst>
          </p:cNvPr>
          <p:cNvSpPr/>
          <p:nvPr/>
        </p:nvSpPr>
        <p:spPr>
          <a:xfrm>
            <a:off x="2393536" y="191680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8EDCF1B-955C-7E74-1259-29A59674D0AA}"/>
              </a:ext>
            </a:extLst>
          </p:cNvPr>
          <p:cNvSpPr/>
          <p:nvPr/>
        </p:nvSpPr>
        <p:spPr>
          <a:xfrm>
            <a:off x="3873209" y="1034018"/>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3A4146D-46C1-B338-D49F-F63CB71189E9}"/>
              </a:ext>
            </a:extLst>
          </p:cNvPr>
          <p:cNvSpPr/>
          <p:nvPr/>
        </p:nvSpPr>
        <p:spPr>
          <a:xfrm>
            <a:off x="7767633" y="235442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9329AB2A-FBED-3479-1B24-40268F3E01A8}"/>
              </a:ext>
            </a:extLst>
          </p:cNvPr>
          <p:cNvSpPr/>
          <p:nvPr/>
        </p:nvSpPr>
        <p:spPr>
          <a:xfrm>
            <a:off x="8893308" y="301873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Rounded Corners 372">
            <a:extLst>
              <a:ext uri="{FF2B5EF4-FFF2-40B4-BE49-F238E27FC236}">
                <a16:creationId xmlns:a16="http://schemas.microsoft.com/office/drawing/2014/main" id="{C3C9454F-841F-F084-201B-2C66EDF74241}"/>
              </a:ext>
            </a:extLst>
          </p:cNvPr>
          <p:cNvSpPr/>
          <p:nvPr/>
        </p:nvSpPr>
        <p:spPr>
          <a:xfrm flipH="1">
            <a:off x="5231391" y="693936"/>
            <a:ext cx="43200" cy="162000"/>
          </a:xfrm>
          <a:prstGeom prst="roundRect">
            <a:avLst>
              <a:gd name="adj" fmla="val 50000"/>
            </a:avLst>
          </a:prstGeom>
          <a:solidFill>
            <a:srgbClr val="CBE8E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272E277B-2403-E789-996E-12169F3CD042}"/>
              </a:ext>
            </a:extLst>
          </p:cNvPr>
          <p:cNvGrpSpPr/>
          <p:nvPr/>
        </p:nvGrpSpPr>
        <p:grpSpPr>
          <a:xfrm>
            <a:off x="3571003" y="1497684"/>
            <a:ext cx="2401361" cy="1822498"/>
            <a:chOff x="2570157" y="2637590"/>
            <a:chExt cx="2401361" cy="1822498"/>
          </a:xfrm>
        </p:grpSpPr>
        <p:sp>
          <p:nvSpPr>
            <p:cNvPr id="65" name="Cylinder 64">
              <a:extLst>
                <a:ext uri="{FF2B5EF4-FFF2-40B4-BE49-F238E27FC236}">
                  <a16:creationId xmlns:a16="http://schemas.microsoft.com/office/drawing/2014/main" id="{02D178AC-5E69-0528-39F3-C5F633D2C175}"/>
                </a:ext>
              </a:extLst>
            </p:cNvPr>
            <p:cNvSpPr/>
            <p:nvPr/>
          </p:nvSpPr>
          <p:spPr>
            <a:xfrm>
              <a:off x="2934048" y="297853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ylinder 121">
              <a:extLst>
                <a:ext uri="{FF2B5EF4-FFF2-40B4-BE49-F238E27FC236}">
                  <a16:creationId xmlns:a16="http://schemas.microsoft.com/office/drawing/2014/main" id="{92752973-1CA3-E7D7-6197-ED4DEDE097AA}"/>
                </a:ext>
              </a:extLst>
            </p:cNvPr>
            <p:cNvSpPr/>
            <p:nvPr/>
          </p:nvSpPr>
          <p:spPr>
            <a:xfrm>
              <a:off x="3527977" y="263759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4EDE5D9E-E585-D7FE-81F6-11566B7B638D}"/>
                </a:ext>
              </a:extLst>
            </p:cNvPr>
            <p:cNvSpPr/>
            <p:nvPr/>
          </p:nvSpPr>
          <p:spPr>
            <a:xfrm>
              <a:off x="2570157" y="2968420"/>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E07D9FD5-2899-004A-E340-FC9F82A1AAF2}"/>
                </a:ext>
              </a:extLst>
            </p:cNvPr>
            <p:cNvSpPr/>
            <p:nvPr/>
          </p:nvSpPr>
          <p:spPr>
            <a:xfrm>
              <a:off x="2801308" y="3100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Rounded Corners 149">
              <a:extLst>
                <a:ext uri="{FF2B5EF4-FFF2-40B4-BE49-F238E27FC236}">
                  <a16:creationId xmlns:a16="http://schemas.microsoft.com/office/drawing/2014/main" id="{15BB24D6-0BC4-2AB2-0C62-EEED85CF0B48}"/>
                </a:ext>
              </a:extLst>
            </p:cNvPr>
            <p:cNvSpPr/>
            <p:nvPr/>
          </p:nvSpPr>
          <p:spPr>
            <a:xfrm>
              <a:off x="2801308" y="3262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48BC210A-C2AA-065D-FA95-1B981370FB80}"/>
                </a:ext>
              </a:extLst>
            </p:cNvPr>
            <p:cNvSpPr/>
            <p:nvPr/>
          </p:nvSpPr>
          <p:spPr>
            <a:xfrm>
              <a:off x="2801905" y="31799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ylinder 130">
              <a:extLst>
                <a:ext uri="{FF2B5EF4-FFF2-40B4-BE49-F238E27FC236}">
                  <a16:creationId xmlns:a16="http://schemas.microsoft.com/office/drawing/2014/main" id="{3CA02785-AAEE-E52E-A854-755B4EF3C9B6}"/>
                </a:ext>
              </a:extLst>
            </p:cNvPr>
            <p:cNvSpPr/>
            <p:nvPr/>
          </p:nvSpPr>
          <p:spPr>
            <a:xfrm rot="7639675">
              <a:off x="3280108" y="31797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ylinder 137">
              <a:extLst>
                <a:ext uri="{FF2B5EF4-FFF2-40B4-BE49-F238E27FC236}">
                  <a16:creationId xmlns:a16="http://schemas.microsoft.com/office/drawing/2014/main" id="{6D6A1576-736E-CA93-ADAD-4F749A1374A0}"/>
                </a:ext>
              </a:extLst>
            </p:cNvPr>
            <p:cNvSpPr/>
            <p:nvPr/>
          </p:nvSpPr>
          <p:spPr>
            <a:xfrm rot="7639675">
              <a:off x="3278559" y="3441929"/>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ylinder 138">
              <a:extLst>
                <a:ext uri="{FF2B5EF4-FFF2-40B4-BE49-F238E27FC236}">
                  <a16:creationId xmlns:a16="http://schemas.microsoft.com/office/drawing/2014/main" id="{D19B7578-AA8D-6CD6-4AC2-B2359A011F53}"/>
                </a:ext>
              </a:extLst>
            </p:cNvPr>
            <p:cNvSpPr/>
            <p:nvPr/>
          </p:nvSpPr>
          <p:spPr>
            <a:xfrm rot="7639675">
              <a:off x="3916413" y="28059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ylinder 139">
              <a:extLst>
                <a:ext uri="{FF2B5EF4-FFF2-40B4-BE49-F238E27FC236}">
                  <a16:creationId xmlns:a16="http://schemas.microsoft.com/office/drawing/2014/main" id="{9DD29FCA-997B-76F8-E5B6-25ABC6F059B7}"/>
                </a:ext>
              </a:extLst>
            </p:cNvPr>
            <p:cNvSpPr/>
            <p:nvPr/>
          </p:nvSpPr>
          <p:spPr>
            <a:xfrm rot="7639675">
              <a:off x="3914864" y="306806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ylinder 122">
              <a:extLst>
                <a:ext uri="{FF2B5EF4-FFF2-40B4-BE49-F238E27FC236}">
                  <a16:creationId xmlns:a16="http://schemas.microsoft.com/office/drawing/2014/main" id="{9B707D48-8A7B-E63F-32B5-FCBB77B10B9A}"/>
                </a:ext>
              </a:extLst>
            </p:cNvPr>
            <p:cNvSpPr/>
            <p:nvPr/>
          </p:nvSpPr>
          <p:spPr>
            <a:xfrm>
              <a:off x="3289406" y="328115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ylinder 123">
              <a:extLst>
                <a:ext uri="{FF2B5EF4-FFF2-40B4-BE49-F238E27FC236}">
                  <a16:creationId xmlns:a16="http://schemas.microsoft.com/office/drawing/2014/main" id="{F0CD3BAA-504C-496A-3EE3-E886163EC6E3}"/>
                </a:ext>
              </a:extLst>
            </p:cNvPr>
            <p:cNvSpPr/>
            <p:nvPr/>
          </p:nvSpPr>
          <p:spPr>
            <a:xfrm>
              <a:off x="3883335" y="294021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2C4EBDFE-5B30-EEF7-F5C8-032806D0FB49}"/>
                </a:ext>
              </a:extLst>
            </p:cNvPr>
            <p:cNvSpPr/>
            <p:nvPr/>
          </p:nvSpPr>
          <p:spPr>
            <a:xfrm>
              <a:off x="2925515" y="3271046"/>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ylinder 146">
              <a:extLst>
                <a:ext uri="{FF2B5EF4-FFF2-40B4-BE49-F238E27FC236}">
                  <a16:creationId xmlns:a16="http://schemas.microsoft.com/office/drawing/2014/main" id="{95C064B4-12FD-AB5D-959B-725FF9345361}"/>
                </a:ext>
              </a:extLst>
            </p:cNvPr>
            <p:cNvSpPr/>
            <p:nvPr/>
          </p:nvSpPr>
          <p:spPr>
            <a:xfrm rot="7639675">
              <a:off x="4293843" y="3128455"/>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a:extLst>
                <a:ext uri="{FF2B5EF4-FFF2-40B4-BE49-F238E27FC236}">
                  <a16:creationId xmlns:a16="http://schemas.microsoft.com/office/drawing/2014/main" id="{AC55215D-FC0F-858F-BCB8-0FD03B1D8D2F}"/>
                </a:ext>
              </a:extLst>
            </p:cNvPr>
            <p:cNvGrpSpPr/>
            <p:nvPr/>
          </p:nvGrpSpPr>
          <p:grpSpPr>
            <a:xfrm>
              <a:off x="3166405" y="3424930"/>
              <a:ext cx="1283960" cy="268674"/>
              <a:chOff x="845244" y="4655989"/>
              <a:chExt cx="1283960" cy="268674"/>
            </a:xfrm>
          </p:grpSpPr>
          <p:sp>
            <p:nvSpPr>
              <p:cNvPr id="163" name="Rectangle: Rounded Corners 162">
                <a:extLst>
                  <a:ext uri="{FF2B5EF4-FFF2-40B4-BE49-F238E27FC236}">
                    <a16:creationId xmlns:a16="http://schemas.microsoft.com/office/drawing/2014/main" id="{68E50AF7-4EE0-E6AB-8E6B-035A68D52028}"/>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Rounded Corners 163">
                <a:extLst>
                  <a:ext uri="{FF2B5EF4-FFF2-40B4-BE49-F238E27FC236}">
                    <a16:creationId xmlns:a16="http://schemas.microsoft.com/office/drawing/2014/main" id="{078B4102-46CE-5E16-F9F0-DBECC7057F75}"/>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Rounded Corners 164">
                <a:extLst>
                  <a:ext uri="{FF2B5EF4-FFF2-40B4-BE49-F238E27FC236}">
                    <a16:creationId xmlns:a16="http://schemas.microsoft.com/office/drawing/2014/main" id="{282D6DDD-849D-A288-65C5-15CE9E79D1B3}"/>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E3F3DF04-378D-7F36-2347-BFBDE9957201}"/>
                </a:ext>
              </a:extLst>
            </p:cNvPr>
            <p:cNvSpPr/>
            <p:nvPr/>
          </p:nvSpPr>
          <p:spPr>
            <a:xfrm rot="7639675">
              <a:off x="3657538" y="350231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1AA4FA04-D2C4-4480-ACB4-6E59055651F7}"/>
                </a:ext>
              </a:extLst>
            </p:cNvPr>
            <p:cNvSpPr/>
            <p:nvPr/>
          </p:nvSpPr>
          <p:spPr>
            <a:xfrm rot="7639675">
              <a:off x="3655989" y="37644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ylinder 147">
              <a:extLst>
                <a:ext uri="{FF2B5EF4-FFF2-40B4-BE49-F238E27FC236}">
                  <a16:creationId xmlns:a16="http://schemas.microsoft.com/office/drawing/2014/main" id="{39272BB2-9761-1A60-EA0C-05CB86005DAA}"/>
                </a:ext>
              </a:extLst>
            </p:cNvPr>
            <p:cNvSpPr/>
            <p:nvPr/>
          </p:nvSpPr>
          <p:spPr>
            <a:xfrm rot="7639675">
              <a:off x="4292294" y="33906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ylinder 125">
              <a:extLst>
                <a:ext uri="{FF2B5EF4-FFF2-40B4-BE49-F238E27FC236}">
                  <a16:creationId xmlns:a16="http://schemas.microsoft.com/office/drawing/2014/main" id="{1B16E43F-C656-AFC7-DE4E-B157C2C69D2B}"/>
                </a:ext>
              </a:extLst>
            </p:cNvPr>
            <p:cNvSpPr/>
            <p:nvPr/>
          </p:nvSpPr>
          <p:spPr>
            <a:xfrm>
              <a:off x="3640362" y="359822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ylinder 126">
              <a:extLst>
                <a:ext uri="{FF2B5EF4-FFF2-40B4-BE49-F238E27FC236}">
                  <a16:creationId xmlns:a16="http://schemas.microsoft.com/office/drawing/2014/main" id="{2C406D68-14D0-974B-5E91-D69D3F062EFE}"/>
                </a:ext>
              </a:extLst>
            </p:cNvPr>
            <p:cNvSpPr/>
            <p:nvPr/>
          </p:nvSpPr>
          <p:spPr>
            <a:xfrm>
              <a:off x="4234291" y="325728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9E074B45-A071-0E97-18A0-A5D4E42F90F9}"/>
                </a:ext>
              </a:extLst>
            </p:cNvPr>
            <p:cNvSpPr/>
            <p:nvPr/>
          </p:nvSpPr>
          <p:spPr>
            <a:xfrm>
              <a:off x="3276471" y="3588112"/>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22A536CA-F605-65D0-A468-346B199D5E92}"/>
                </a:ext>
              </a:extLst>
            </p:cNvPr>
            <p:cNvGrpSpPr/>
            <p:nvPr/>
          </p:nvGrpSpPr>
          <p:grpSpPr>
            <a:xfrm>
              <a:off x="3512080" y="3705359"/>
              <a:ext cx="1283960" cy="268674"/>
              <a:chOff x="845244" y="4655989"/>
              <a:chExt cx="1283960" cy="268674"/>
            </a:xfrm>
          </p:grpSpPr>
          <p:sp>
            <p:nvSpPr>
              <p:cNvPr id="158" name="Rectangle: Rounded Corners 157">
                <a:extLst>
                  <a:ext uri="{FF2B5EF4-FFF2-40B4-BE49-F238E27FC236}">
                    <a16:creationId xmlns:a16="http://schemas.microsoft.com/office/drawing/2014/main" id="{C59116CC-7F69-389C-F229-649DEE84820F}"/>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Rounded Corners 158">
                <a:extLst>
                  <a:ext uri="{FF2B5EF4-FFF2-40B4-BE49-F238E27FC236}">
                    <a16:creationId xmlns:a16="http://schemas.microsoft.com/office/drawing/2014/main" id="{2D260388-2962-1E32-9237-77002081EBF9}"/>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7AAE31BB-FB84-D7CA-FBA0-CA3FC15CD121}"/>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up 43">
            <a:extLst>
              <a:ext uri="{FF2B5EF4-FFF2-40B4-BE49-F238E27FC236}">
                <a16:creationId xmlns:a16="http://schemas.microsoft.com/office/drawing/2014/main" id="{BCCFF2F8-AB3B-B80B-4C5C-EFF639B241C7}"/>
              </a:ext>
            </a:extLst>
          </p:cNvPr>
          <p:cNvGrpSpPr/>
          <p:nvPr/>
        </p:nvGrpSpPr>
        <p:grpSpPr>
          <a:xfrm>
            <a:off x="4034288" y="2639756"/>
            <a:ext cx="1923975" cy="1171913"/>
            <a:chOff x="-1273470" y="4337631"/>
            <a:chExt cx="1923975" cy="1171913"/>
          </a:xfrm>
        </p:grpSpPr>
        <p:sp>
          <p:nvSpPr>
            <p:cNvPr id="293" name="Cylinder 292">
              <a:extLst>
                <a:ext uri="{FF2B5EF4-FFF2-40B4-BE49-F238E27FC236}">
                  <a16:creationId xmlns:a16="http://schemas.microsoft.com/office/drawing/2014/main" id="{63DBBBB0-D27F-0C5A-F7C1-CC074634DCCD}"/>
                </a:ext>
              </a:extLst>
            </p:cNvPr>
            <p:cNvSpPr/>
            <p:nvPr/>
          </p:nvSpPr>
          <p:spPr>
            <a:xfrm>
              <a:off x="-1215967" y="4893428"/>
              <a:ext cx="261448" cy="27020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4" name="Cylinder 293">
              <a:extLst>
                <a:ext uri="{FF2B5EF4-FFF2-40B4-BE49-F238E27FC236}">
                  <a16:creationId xmlns:a16="http://schemas.microsoft.com/office/drawing/2014/main" id="{965A3713-0F72-A233-7E96-1CFA3F082FDD}"/>
                </a:ext>
              </a:extLst>
            </p:cNvPr>
            <p:cNvSpPr/>
            <p:nvPr/>
          </p:nvSpPr>
          <p:spPr>
            <a:xfrm>
              <a:off x="-1273470" y="5134795"/>
              <a:ext cx="379842" cy="87567"/>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5" name="Cylinder 294">
              <a:extLst>
                <a:ext uri="{FF2B5EF4-FFF2-40B4-BE49-F238E27FC236}">
                  <a16:creationId xmlns:a16="http://schemas.microsoft.com/office/drawing/2014/main" id="{88C2E96B-CE01-CA42-B7D2-3E4D3CDB7323}"/>
                </a:ext>
              </a:extLst>
            </p:cNvPr>
            <p:cNvSpPr/>
            <p:nvPr/>
          </p:nvSpPr>
          <p:spPr>
            <a:xfrm>
              <a:off x="-1245549" y="5105956"/>
              <a:ext cx="324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296" name="Group 295">
              <a:extLst>
                <a:ext uri="{FF2B5EF4-FFF2-40B4-BE49-F238E27FC236}">
                  <a16:creationId xmlns:a16="http://schemas.microsoft.com/office/drawing/2014/main" id="{2BAF8E97-4BC8-7611-1748-31A0008040DF}"/>
                </a:ext>
              </a:extLst>
            </p:cNvPr>
            <p:cNvGrpSpPr/>
            <p:nvPr/>
          </p:nvGrpSpPr>
          <p:grpSpPr>
            <a:xfrm>
              <a:off x="-1079095" y="4502084"/>
              <a:ext cx="1729600" cy="1007460"/>
              <a:chOff x="5231199" y="2153759"/>
              <a:chExt cx="1729600" cy="1007460"/>
            </a:xfrm>
          </p:grpSpPr>
          <p:cxnSp>
            <p:nvCxnSpPr>
              <p:cNvPr id="297" name="Straight Connector 296">
                <a:extLst>
                  <a:ext uri="{FF2B5EF4-FFF2-40B4-BE49-F238E27FC236}">
                    <a16:creationId xmlns:a16="http://schemas.microsoft.com/office/drawing/2014/main" id="{0F9DC2AC-1DAE-5408-7741-46BC5E39957B}"/>
                  </a:ext>
                </a:extLst>
              </p:cNvPr>
              <p:cNvCxnSpPr>
                <a:cxnSpLocks/>
              </p:cNvCxnSpPr>
              <p:nvPr/>
            </p:nvCxnSpPr>
            <p:spPr>
              <a:xfrm>
                <a:off x="5295916" y="2916054"/>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CB34AD87-1D12-8E37-2277-19D818818C29}"/>
                  </a:ext>
                </a:extLst>
              </p:cNvPr>
              <p:cNvCxnSpPr>
                <a:cxnSpLocks/>
              </p:cNvCxnSpPr>
              <p:nvPr/>
            </p:nvCxnSpPr>
            <p:spPr>
              <a:xfrm>
                <a:off x="5464821" y="3010019"/>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B0EC2F97-E12D-AC70-CE15-BB0D67D97179}"/>
                  </a:ext>
                </a:extLst>
              </p:cNvPr>
              <p:cNvCxnSpPr>
                <a:cxnSpLocks/>
              </p:cNvCxnSpPr>
              <p:nvPr/>
            </p:nvCxnSpPr>
            <p:spPr>
              <a:xfrm>
                <a:off x="6894740" y="2294793"/>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00" name="Group 299">
                <a:extLst>
                  <a:ext uri="{FF2B5EF4-FFF2-40B4-BE49-F238E27FC236}">
                    <a16:creationId xmlns:a16="http://schemas.microsoft.com/office/drawing/2014/main" id="{0B334B0F-C5BA-4613-F783-E79E46450659}"/>
                  </a:ext>
                </a:extLst>
              </p:cNvPr>
              <p:cNvGrpSpPr/>
              <p:nvPr/>
            </p:nvGrpSpPr>
            <p:grpSpPr>
              <a:xfrm>
                <a:off x="5231200" y="2184638"/>
                <a:ext cx="1729599" cy="821204"/>
                <a:chOff x="4334008" y="2743426"/>
                <a:chExt cx="1729599" cy="821204"/>
              </a:xfrm>
            </p:grpSpPr>
            <p:sp>
              <p:nvSpPr>
                <p:cNvPr id="315" name="Parallelogram 314">
                  <a:extLst>
                    <a:ext uri="{FF2B5EF4-FFF2-40B4-BE49-F238E27FC236}">
                      <a16:creationId xmlns:a16="http://schemas.microsoft.com/office/drawing/2014/main" id="{4C78334C-9DC8-E155-1BC6-C83C1EFBEF30}"/>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6" name="Arrow: Chevron 315">
                  <a:extLst>
                    <a:ext uri="{FF2B5EF4-FFF2-40B4-BE49-F238E27FC236}">
                      <a16:creationId xmlns:a16="http://schemas.microsoft.com/office/drawing/2014/main" id="{4189749A-18FE-2071-E5AF-E6BBEA8003CD}"/>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7" name="Arrow: Chevron 316">
                  <a:extLst>
                    <a:ext uri="{FF2B5EF4-FFF2-40B4-BE49-F238E27FC236}">
                      <a16:creationId xmlns:a16="http://schemas.microsoft.com/office/drawing/2014/main" id="{7EEED9E4-1C9F-DC5F-8C17-DE25D7DF06D5}"/>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8" name="Arrow: Chevron 317">
                  <a:extLst>
                    <a:ext uri="{FF2B5EF4-FFF2-40B4-BE49-F238E27FC236}">
                      <a16:creationId xmlns:a16="http://schemas.microsoft.com/office/drawing/2014/main" id="{C8066787-C1E4-42CC-9868-9C039AEBCFDD}"/>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9" name="Arrow: Chevron 318">
                  <a:extLst>
                    <a:ext uri="{FF2B5EF4-FFF2-40B4-BE49-F238E27FC236}">
                      <a16:creationId xmlns:a16="http://schemas.microsoft.com/office/drawing/2014/main" id="{7B3024B4-C274-03D4-B641-94169982DF22}"/>
                    </a:ext>
                  </a:extLst>
                </p:cNvPr>
                <p:cNvSpPr/>
                <p:nvPr/>
              </p:nvSpPr>
              <p:spPr>
                <a:xfrm rot="7822729">
                  <a:off x="5116460" y="304637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0" name="Arrow: Chevron 319">
                  <a:extLst>
                    <a:ext uri="{FF2B5EF4-FFF2-40B4-BE49-F238E27FC236}">
                      <a16:creationId xmlns:a16="http://schemas.microsoft.com/office/drawing/2014/main" id="{516B39B9-51CE-B789-4232-ED12752D96D3}"/>
                    </a:ext>
                  </a:extLst>
                </p:cNvPr>
                <p:cNvSpPr/>
                <p:nvPr/>
              </p:nvSpPr>
              <p:spPr>
                <a:xfrm rot="7822729">
                  <a:off x="4911053" y="315156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1" name="Arrow: Chevron 320">
                  <a:extLst>
                    <a:ext uri="{FF2B5EF4-FFF2-40B4-BE49-F238E27FC236}">
                      <a16:creationId xmlns:a16="http://schemas.microsoft.com/office/drawing/2014/main" id="{B696B972-9CBB-7E54-CBBA-DCF9D8F56DFF}"/>
                    </a:ext>
                  </a:extLst>
                </p:cNvPr>
                <p:cNvSpPr/>
                <p:nvPr/>
              </p:nvSpPr>
              <p:spPr>
                <a:xfrm rot="7822729">
                  <a:off x="4721246" y="324814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2" name="Arrow: Chevron 321">
                  <a:extLst>
                    <a:ext uri="{FF2B5EF4-FFF2-40B4-BE49-F238E27FC236}">
                      <a16:creationId xmlns:a16="http://schemas.microsoft.com/office/drawing/2014/main" id="{41B25574-A364-9360-F1A6-357C13421D9E}"/>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grpSp>
            <p:nvGrpSpPr>
              <p:cNvPr id="301" name="Group 300">
                <a:extLst>
                  <a:ext uri="{FF2B5EF4-FFF2-40B4-BE49-F238E27FC236}">
                    <a16:creationId xmlns:a16="http://schemas.microsoft.com/office/drawing/2014/main" id="{5716F5AA-E606-ADB0-3BCA-86357922CCE2}"/>
                  </a:ext>
                </a:extLst>
              </p:cNvPr>
              <p:cNvGrpSpPr/>
              <p:nvPr/>
            </p:nvGrpSpPr>
            <p:grpSpPr>
              <a:xfrm>
                <a:off x="5231199" y="2153759"/>
                <a:ext cx="1729599" cy="821204"/>
                <a:chOff x="4334008" y="2743426"/>
                <a:chExt cx="1729599" cy="821204"/>
              </a:xfrm>
            </p:grpSpPr>
            <p:sp>
              <p:nvSpPr>
                <p:cNvPr id="307" name="Parallelogram 306">
                  <a:extLst>
                    <a:ext uri="{FF2B5EF4-FFF2-40B4-BE49-F238E27FC236}">
                      <a16:creationId xmlns:a16="http://schemas.microsoft.com/office/drawing/2014/main" id="{206B1DB6-E17F-1BA0-C18C-FB44F6A67CA7}"/>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Arrow: Chevron 307">
                  <a:extLst>
                    <a:ext uri="{FF2B5EF4-FFF2-40B4-BE49-F238E27FC236}">
                      <a16:creationId xmlns:a16="http://schemas.microsoft.com/office/drawing/2014/main" id="{09AC3832-CA81-60CC-37E4-C214CFC4AE16}"/>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09" name="Arrow: Chevron 308">
                  <a:extLst>
                    <a:ext uri="{FF2B5EF4-FFF2-40B4-BE49-F238E27FC236}">
                      <a16:creationId xmlns:a16="http://schemas.microsoft.com/office/drawing/2014/main" id="{115F0D73-7AD7-627A-C8C2-D5EF78CC56DE}"/>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0" name="Arrow: Chevron 309">
                  <a:extLst>
                    <a:ext uri="{FF2B5EF4-FFF2-40B4-BE49-F238E27FC236}">
                      <a16:creationId xmlns:a16="http://schemas.microsoft.com/office/drawing/2014/main" id="{F3291392-1E07-BB88-F351-6E89C595A01B}"/>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1" name="Arrow: Chevron 310">
                  <a:extLst>
                    <a:ext uri="{FF2B5EF4-FFF2-40B4-BE49-F238E27FC236}">
                      <a16:creationId xmlns:a16="http://schemas.microsoft.com/office/drawing/2014/main" id="{F9EE49A6-74ED-73EE-BAAF-19D3D4A3ED03}"/>
                    </a:ext>
                  </a:extLst>
                </p:cNvPr>
                <p:cNvSpPr/>
                <p:nvPr/>
              </p:nvSpPr>
              <p:spPr>
                <a:xfrm rot="7822729">
                  <a:off x="5116460" y="304455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2" name="Arrow: Chevron 311">
                  <a:extLst>
                    <a:ext uri="{FF2B5EF4-FFF2-40B4-BE49-F238E27FC236}">
                      <a16:creationId xmlns:a16="http://schemas.microsoft.com/office/drawing/2014/main" id="{A103D8AE-D9F5-1E33-F487-7E2977999E1C}"/>
                    </a:ext>
                  </a:extLst>
                </p:cNvPr>
                <p:cNvSpPr/>
                <p:nvPr/>
              </p:nvSpPr>
              <p:spPr>
                <a:xfrm rot="7822729">
                  <a:off x="4911053" y="314612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3" name="Arrow: Chevron 312">
                  <a:extLst>
                    <a:ext uri="{FF2B5EF4-FFF2-40B4-BE49-F238E27FC236}">
                      <a16:creationId xmlns:a16="http://schemas.microsoft.com/office/drawing/2014/main" id="{CF3DF6E2-2A1A-B433-7BDF-33B39E4810A9}"/>
                    </a:ext>
                  </a:extLst>
                </p:cNvPr>
                <p:cNvSpPr/>
                <p:nvPr/>
              </p:nvSpPr>
              <p:spPr>
                <a:xfrm rot="7822729">
                  <a:off x="4721246" y="324270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4" name="Arrow: Chevron 313">
                  <a:extLst>
                    <a:ext uri="{FF2B5EF4-FFF2-40B4-BE49-F238E27FC236}">
                      <a16:creationId xmlns:a16="http://schemas.microsoft.com/office/drawing/2014/main" id="{751E248F-B7AD-C4EA-1776-76F152A01681}"/>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sp>
            <p:nvSpPr>
              <p:cNvPr id="302" name="Oval 301">
                <a:extLst>
                  <a:ext uri="{FF2B5EF4-FFF2-40B4-BE49-F238E27FC236}">
                    <a16:creationId xmlns:a16="http://schemas.microsoft.com/office/drawing/2014/main" id="{C4C5EE2B-8011-8AFC-3660-D9FCEED45253}"/>
                  </a:ext>
                </a:extLst>
              </p:cNvPr>
              <p:cNvSpPr/>
              <p:nvPr/>
            </p:nvSpPr>
            <p:spPr>
              <a:xfrm>
                <a:off x="6876740" y="226339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7EA55697-FC45-3195-07F6-E8048A9EC9E8}"/>
                  </a:ext>
                </a:extLst>
              </p:cNvPr>
              <p:cNvSpPr/>
              <p:nvPr/>
            </p:nvSpPr>
            <p:spPr>
              <a:xfrm>
                <a:off x="5445170" y="297695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304" name="Oval 303">
                <a:extLst>
                  <a:ext uri="{FF2B5EF4-FFF2-40B4-BE49-F238E27FC236}">
                    <a16:creationId xmlns:a16="http://schemas.microsoft.com/office/drawing/2014/main" id="{F349CA94-C321-C1AD-DC1C-C8EB093A34AE}"/>
                  </a:ext>
                </a:extLst>
              </p:cNvPr>
              <p:cNvSpPr/>
              <p:nvPr/>
            </p:nvSpPr>
            <p:spPr>
              <a:xfrm>
                <a:off x="5276265" y="2883245"/>
                <a:ext cx="36000" cy="360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06" name="Straight Connector 305">
                <a:extLst>
                  <a:ext uri="{FF2B5EF4-FFF2-40B4-BE49-F238E27FC236}">
                    <a16:creationId xmlns:a16="http://schemas.microsoft.com/office/drawing/2014/main" id="{E0692D39-2AD7-D932-E99F-5770D2C59A8B}"/>
                  </a:ext>
                </a:extLst>
              </p:cNvPr>
              <p:cNvCxnSpPr>
                <a:cxnSpLocks/>
              </p:cNvCxnSpPr>
              <p:nvPr/>
            </p:nvCxnSpPr>
            <p:spPr>
              <a:xfrm>
                <a:off x="5324647" y="2896701"/>
                <a:ext cx="118839" cy="70973"/>
              </a:xfrm>
              <a:prstGeom prst="line">
                <a:avLst/>
              </a:prstGeom>
              <a:ln w="6350">
                <a:solidFill>
                  <a:srgbClr val="999999"/>
                </a:solidFill>
              </a:ln>
            </p:spPr>
            <p:style>
              <a:lnRef idx="2">
                <a:schemeClr val="accent1"/>
              </a:lnRef>
              <a:fillRef idx="0">
                <a:schemeClr val="accent1"/>
              </a:fillRef>
              <a:effectRef idx="1">
                <a:schemeClr val="accent1"/>
              </a:effectRef>
              <a:fontRef idx="minor">
                <a:schemeClr val="tx1"/>
              </a:fontRef>
            </p:style>
          </p:cxnSp>
        </p:grpSp>
        <p:sp>
          <p:nvSpPr>
            <p:cNvPr id="323" name="Rectangle 322">
              <a:extLst>
                <a:ext uri="{FF2B5EF4-FFF2-40B4-BE49-F238E27FC236}">
                  <a16:creationId xmlns:a16="http://schemas.microsoft.com/office/drawing/2014/main" id="{205D8D81-2F4E-27B0-000D-0B5A082C437B}"/>
                </a:ext>
              </a:extLst>
            </p:cNvPr>
            <p:cNvSpPr/>
            <p:nvPr/>
          </p:nvSpPr>
          <p:spPr>
            <a:xfrm rot="10800000">
              <a:off x="-592195" y="4853879"/>
              <a:ext cx="142884" cy="78966"/>
            </a:xfrm>
            <a:prstGeom prst="rect">
              <a:avLst/>
            </a:prstGeom>
            <a:solidFill>
              <a:schemeClr val="tx1">
                <a:lumMod val="65000"/>
                <a:lumOff val="35000"/>
              </a:schemeClr>
            </a:solidFill>
            <a:ln>
              <a:noFill/>
            </a:ln>
            <a:scene3d>
              <a:camera prst="orthographicFront">
                <a:rot lat="600000" lon="600000" rev="0"/>
              </a:camera>
              <a:lightRig rig="threePt" dir="t"/>
            </a:scene3d>
            <a:sp3d>
              <a:bevelT w="25400" h="254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612E8953-E24F-BACF-0673-4AF18318B7B8}"/>
                </a:ext>
              </a:extLst>
            </p:cNvPr>
            <p:cNvSpPr/>
            <p:nvPr/>
          </p:nvSpPr>
          <p:spPr>
            <a:xfrm rot="10800000">
              <a:off x="-608890" y="4895835"/>
              <a:ext cx="208988" cy="45719"/>
            </a:xfrm>
            <a:prstGeom prst="rect">
              <a:avLst/>
            </a:prstGeom>
            <a:solidFill>
              <a:schemeClr val="tx1">
                <a:lumMod val="65000"/>
                <a:lumOff val="35000"/>
              </a:schemeClr>
            </a:solidFill>
            <a:ln>
              <a:noFill/>
            </a:ln>
            <a:scene3d>
              <a:camera prst="orthographicFront">
                <a:rot lat="600000" lon="600000" rev="0"/>
              </a:camera>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5" name="Partial Circle 324">
              <a:extLst>
                <a:ext uri="{FF2B5EF4-FFF2-40B4-BE49-F238E27FC236}">
                  <a16:creationId xmlns:a16="http://schemas.microsoft.com/office/drawing/2014/main" id="{C49156FE-D0E3-DD01-1234-45A0701F7928}"/>
                </a:ext>
              </a:extLst>
            </p:cNvPr>
            <p:cNvSpPr/>
            <p:nvPr/>
          </p:nvSpPr>
          <p:spPr>
            <a:xfrm rot="10800000">
              <a:off x="-555179" y="4796359"/>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6" name="Partial Circle 325">
              <a:extLst>
                <a:ext uri="{FF2B5EF4-FFF2-40B4-BE49-F238E27FC236}">
                  <a16:creationId xmlns:a16="http://schemas.microsoft.com/office/drawing/2014/main" id="{74879292-180A-DA97-EFE7-5A20063DCFC7}"/>
                </a:ext>
              </a:extLst>
            </p:cNvPr>
            <p:cNvSpPr/>
            <p:nvPr/>
          </p:nvSpPr>
          <p:spPr>
            <a:xfrm rot="10800000" flipH="1">
              <a:off x="-608394" y="4792121"/>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8" name="Cylinder 327">
              <a:extLst>
                <a:ext uri="{FF2B5EF4-FFF2-40B4-BE49-F238E27FC236}">
                  <a16:creationId xmlns:a16="http://schemas.microsoft.com/office/drawing/2014/main" id="{C4166C99-E915-A4B7-F6A6-4159F198201A}"/>
                </a:ext>
              </a:extLst>
            </p:cNvPr>
            <p:cNvSpPr/>
            <p:nvPr/>
          </p:nvSpPr>
          <p:spPr>
            <a:xfrm rot="8360126">
              <a:off x="-822068" y="4337631"/>
              <a:ext cx="125186"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9" name="Cylinder 328">
              <a:extLst>
                <a:ext uri="{FF2B5EF4-FFF2-40B4-BE49-F238E27FC236}">
                  <a16:creationId xmlns:a16="http://schemas.microsoft.com/office/drawing/2014/main" id="{AAA670F9-2C4B-4165-A50A-2373A8F761B9}"/>
                </a:ext>
              </a:extLst>
            </p:cNvPr>
            <p:cNvSpPr/>
            <p:nvPr/>
          </p:nvSpPr>
          <p:spPr>
            <a:xfrm rot="1743184">
              <a:off x="-1039672" y="4385993"/>
              <a:ext cx="125186" cy="51234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0" name="Cylinder 329">
              <a:extLst>
                <a:ext uri="{FF2B5EF4-FFF2-40B4-BE49-F238E27FC236}">
                  <a16:creationId xmlns:a16="http://schemas.microsoft.com/office/drawing/2014/main" id="{DE970B6C-19D3-BCE2-E672-8AF29FFC2EF1}"/>
                </a:ext>
              </a:extLst>
            </p:cNvPr>
            <p:cNvSpPr/>
            <p:nvPr/>
          </p:nvSpPr>
          <p:spPr>
            <a:xfrm rot="3596905">
              <a:off x="-1128209" y="4674583"/>
              <a:ext cx="162530" cy="34233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1" name="Parallelogram 330">
              <a:extLst>
                <a:ext uri="{FF2B5EF4-FFF2-40B4-BE49-F238E27FC236}">
                  <a16:creationId xmlns:a16="http://schemas.microsoft.com/office/drawing/2014/main" id="{3515FCF4-5721-B2C9-28B3-635A67102E6C}"/>
                </a:ext>
              </a:extLst>
            </p:cNvPr>
            <p:cNvSpPr/>
            <p:nvPr/>
          </p:nvSpPr>
          <p:spPr>
            <a:xfrm>
              <a:off x="-1215967" y="4829014"/>
              <a:ext cx="322498" cy="134832"/>
            </a:xfrm>
            <a:prstGeom prst="parallelogram">
              <a:avLst>
                <a:gd name="adj" fmla="val 48211"/>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2" name="Parallelogram 331">
              <a:extLst>
                <a:ext uri="{FF2B5EF4-FFF2-40B4-BE49-F238E27FC236}">
                  <a16:creationId xmlns:a16="http://schemas.microsoft.com/office/drawing/2014/main" id="{9A0D7163-6AE6-E7F6-EF0E-C5E32F20DDF8}"/>
                </a:ext>
              </a:extLst>
            </p:cNvPr>
            <p:cNvSpPr/>
            <p:nvPr/>
          </p:nvSpPr>
          <p:spPr>
            <a:xfrm>
              <a:off x="-1215967" y="4896504"/>
              <a:ext cx="183706" cy="67342"/>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3" name="Cylinder 332">
              <a:extLst>
                <a:ext uri="{FF2B5EF4-FFF2-40B4-BE49-F238E27FC236}">
                  <a16:creationId xmlns:a16="http://schemas.microsoft.com/office/drawing/2014/main" id="{CEA42876-EEA3-0E4C-6032-68C02263BFE1}"/>
                </a:ext>
              </a:extLst>
            </p:cNvPr>
            <p:cNvSpPr/>
            <p:nvPr/>
          </p:nvSpPr>
          <p:spPr>
            <a:xfrm>
              <a:off x="-1227549" y="5069416"/>
              <a:ext cx="288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4" name="Cylinder 333">
              <a:extLst>
                <a:ext uri="{FF2B5EF4-FFF2-40B4-BE49-F238E27FC236}">
                  <a16:creationId xmlns:a16="http://schemas.microsoft.com/office/drawing/2014/main" id="{6834B404-7C40-F687-B7E4-38EAF5AFAB34}"/>
                </a:ext>
              </a:extLst>
            </p:cNvPr>
            <p:cNvSpPr/>
            <p:nvPr/>
          </p:nvSpPr>
          <p:spPr>
            <a:xfrm rot="8360126">
              <a:off x="-670011" y="4498410"/>
              <a:ext cx="98663"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5" name="Chord 334">
              <a:extLst>
                <a:ext uri="{FF2B5EF4-FFF2-40B4-BE49-F238E27FC236}">
                  <a16:creationId xmlns:a16="http://schemas.microsoft.com/office/drawing/2014/main" id="{A74BF541-B612-80EF-5513-751C17DD5E95}"/>
                </a:ext>
              </a:extLst>
            </p:cNvPr>
            <p:cNvSpPr/>
            <p:nvPr/>
          </p:nvSpPr>
          <p:spPr>
            <a:xfrm>
              <a:off x="-608514" y="4717378"/>
              <a:ext cx="159203" cy="112654"/>
            </a:xfrm>
            <a:prstGeom prst="chord">
              <a:avLst>
                <a:gd name="adj1" fmla="val 8413946"/>
                <a:gd name="adj2" fmla="val 24959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6" name="Cylinder 335">
              <a:extLst>
                <a:ext uri="{FF2B5EF4-FFF2-40B4-BE49-F238E27FC236}">
                  <a16:creationId xmlns:a16="http://schemas.microsoft.com/office/drawing/2014/main" id="{ADD24860-E900-D59F-73F7-931D6357D2E2}"/>
                </a:ext>
              </a:extLst>
            </p:cNvPr>
            <p:cNvSpPr/>
            <p:nvPr/>
          </p:nvSpPr>
          <p:spPr>
            <a:xfrm>
              <a:off x="-577403" y="4770898"/>
              <a:ext cx="109748" cy="112654"/>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46" name="Straight Connector 345">
              <a:extLst>
                <a:ext uri="{FF2B5EF4-FFF2-40B4-BE49-F238E27FC236}">
                  <a16:creationId xmlns:a16="http://schemas.microsoft.com/office/drawing/2014/main" id="{763A17E7-C096-ABD2-4BFA-DD9FA8781741}"/>
                </a:ext>
              </a:extLst>
            </p:cNvPr>
            <p:cNvCxnSpPr>
              <a:cxnSpLocks/>
            </p:cNvCxnSpPr>
            <p:nvPr/>
          </p:nvCxnSpPr>
          <p:spPr>
            <a:xfrm flipH="1">
              <a:off x="-1112544" y="4484497"/>
              <a:ext cx="163728" cy="291448"/>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7" name="Parallelogram 346">
              <a:extLst>
                <a:ext uri="{FF2B5EF4-FFF2-40B4-BE49-F238E27FC236}">
                  <a16:creationId xmlns:a16="http://schemas.microsoft.com/office/drawing/2014/main" id="{E290FE5A-53E1-0811-B3BB-CE48B442F04B}"/>
                </a:ext>
              </a:extLst>
            </p:cNvPr>
            <p:cNvSpPr/>
            <p:nvPr/>
          </p:nvSpPr>
          <p:spPr>
            <a:xfrm rot="2906364">
              <a:off x="-699031" y="4656677"/>
              <a:ext cx="214408" cy="85976"/>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Oval 347">
              <a:extLst>
                <a:ext uri="{FF2B5EF4-FFF2-40B4-BE49-F238E27FC236}">
                  <a16:creationId xmlns:a16="http://schemas.microsoft.com/office/drawing/2014/main" id="{3DD8C55B-BD08-A1DF-177C-75DF6FDC1DA8}"/>
                </a:ext>
              </a:extLst>
            </p:cNvPr>
            <p:cNvSpPr/>
            <p:nvPr/>
          </p:nvSpPr>
          <p:spPr>
            <a:xfrm rot="20974978">
              <a:off x="-578280" y="4758063"/>
              <a:ext cx="117429" cy="71839"/>
            </a:xfrm>
            <a:prstGeom prst="ellipse">
              <a:avLst/>
            </a:prstGeom>
            <a:gradFill flip="none" rotWithShape="1">
              <a:gsLst>
                <a:gs pos="52000">
                  <a:srgbClr val="D75717"/>
                </a:gs>
                <a:gs pos="18000">
                  <a:schemeClr val="accent2">
                    <a:lumMod val="75000"/>
                  </a:schemeClr>
                </a:gs>
              </a:gsLst>
              <a:lin ang="2700000" scaled="1"/>
              <a:tileRect/>
            </a:gradFill>
            <a:ln w="31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Oval 351">
              <a:extLst>
                <a:ext uri="{FF2B5EF4-FFF2-40B4-BE49-F238E27FC236}">
                  <a16:creationId xmlns:a16="http://schemas.microsoft.com/office/drawing/2014/main" id="{A983D9F8-512C-52DD-D2E6-1834AAA33E86}"/>
                </a:ext>
              </a:extLst>
            </p:cNvPr>
            <p:cNvSpPr/>
            <p:nvPr/>
          </p:nvSpPr>
          <p:spPr>
            <a:xfrm rot="18397400">
              <a:off x="-988944" y="4423154"/>
              <a:ext cx="196871" cy="126136"/>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3" name="Oval 352">
              <a:extLst>
                <a:ext uri="{FF2B5EF4-FFF2-40B4-BE49-F238E27FC236}">
                  <a16:creationId xmlns:a16="http://schemas.microsoft.com/office/drawing/2014/main" id="{4FF3D20D-7C3F-D97E-7C94-1FB66CB45B5D}"/>
                </a:ext>
              </a:extLst>
            </p:cNvPr>
            <p:cNvSpPr/>
            <p:nvPr/>
          </p:nvSpPr>
          <p:spPr>
            <a:xfrm rot="1972884">
              <a:off x="-876797" y="4388664"/>
              <a:ext cx="70916" cy="85360"/>
            </a:xfrm>
            <a:prstGeom prst="ellipse">
              <a:avLst/>
            </a:prstGeom>
            <a:pattFill prst="wdDnDiag">
              <a:fgClr>
                <a:schemeClr val="bg1">
                  <a:lumMod val="85000"/>
                </a:schemeClr>
              </a:fgClr>
              <a:bgClr>
                <a:schemeClr val="bg1"/>
              </a:bgClr>
            </a:patt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2" name="Oval 371">
              <a:extLst>
                <a:ext uri="{FF2B5EF4-FFF2-40B4-BE49-F238E27FC236}">
                  <a16:creationId xmlns:a16="http://schemas.microsoft.com/office/drawing/2014/main" id="{556CCAE4-4195-B8E9-5980-D163BBE950E5}"/>
                </a:ext>
              </a:extLst>
            </p:cNvPr>
            <p:cNvSpPr/>
            <p:nvPr/>
          </p:nvSpPr>
          <p:spPr>
            <a:xfrm rot="18397400">
              <a:off x="-1086539" y="4726246"/>
              <a:ext cx="196871" cy="175120"/>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61DECD95-C271-6F2D-A4C1-CD14BB33A932}"/>
                </a:ext>
              </a:extLst>
            </p:cNvPr>
            <p:cNvSpPr/>
            <p:nvPr/>
          </p:nvSpPr>
          <p:spPr>
            <a:xfrm rot="16200000">
              <a:off x="-1183678" y="4835650"/>
              <a:ext cx="196871" cy="261448"/>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6" name="Straight Connector 375">
              <a:extLst>
                <a:ext uri="{FF2B5EF4-FFF2-40B4-BE49-F238E27FC236}">
                  <a16:creationId xmlns:a16="http://schemas.microsoft.com/office/drawing/2014/main" id="{FDCA6B16-49C0-4673-929A-324327A2E938}"/>
                </a:ext>
              </a:extLst>
            </p:cNvPr>
            <p:cNvCxnSpPr>
              <a:cxnSpLocks/>
            </p:cNvCxnSpPr>
            <p:nvPr/>
          </p:nvCxnSpPr>
          <p:spPr>
            <a:xfrm>
              <a:off x="-1202350" y="4893690"/>
              <a:ext cx="0" cy="180000"/>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7" name="Oval 376">
              <a:extLst>
                <a:ext uri="{FF2B5EF4-FFF2-40B4-BE49-F238E27FC236}">
                  <a16:creationId xmlns:a16="http://schemas.microsoft.com/office/drawing/2014/main" id="{C6619A84-2502-6B85-D551-AA76B83678B0}"/>
                </a:ext>
              </a:extLst>
            </p:cNvPr>
            <p:cNvSpPr/>
            <p:nvPr/>
          </p:nvSpPr>
          <p:spPr>
            <a:xfrm>
              <a:off x="-1227550" y="5058424"/>
              <a:ext cx="288000" cy="55471"/>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8" name="Straight Connector 377">
              <a:extLst>
                <a:ext uri="{FF2B5EF4-FFF2-40B4-BE49-F238E27FC236}">
                  <a16:creationId xmlns:a16="http://schemas.microsoft.com/office/drawing/2014/main" id="{A2B3031E-8FDE-69BC-DE63-B39A9077D37C}"/>
                </a:ext>
              </a:extLst>
            </p:cNvPr>
            <p:cNvCxnSpPr>
              <a:cxnSpLocks/>
            </p:cNvCxnSpPr>
            <p:nvPr/>
          </p:nvCxnSpPr>
          <p:spPr>
            <a:xfrm flipH="1">
              <a:off x="-1022860" y="4756526"/>
              <a:ext cx="57780" cy="102423"/>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D63013E4-4DBC-77D7-54EA-964BD7215D99}"/>
                </a:ext>
              </a:extLst>
            </p:cNvPr>
            <p:cNvCxnSpPr>
              <a:cxnSpLocks/>
            </p:cNvCxnSpPr>
            <p:nvPr/>
          </p:nvCxnSpPr>
          <p:spPr>
            <a:xfrm flipH="1">
              <a:off x="-732879" y="4643278"/>
              <a:ext cx="1259114" cy="6223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5157E028-E7E8-8B8E-6735-EA6F0520A37B}"/>
              </a:ext>
            </a:extLst>
          </p:cNvPr>
          <p:cNvSpPr/>
          <p:nvPr/>
        </p:nvSpPr>
        <p:spPr>
          <a:xfrm>
            <a:off x="6478190" y="3081004"/>
            <a:ext cx="548318"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E57DDD2-C5B9-FDF9-61D1-D59DEFF33644}"/>
              </a:ext>
            </a:extLst>
          </p:cNvPr>
          <p:cNvSpPr/>
          <p:nvPr/>
        </p:nvSpPr>
        <p:spPr>
          <a:xfrm>
            <a:off x="5966273" y="3034450"/>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245002C6-6F66-832D-DDF0-9EF7DEF79269}"/>
              </a:ext>
            </a:extLst>
          </p:cNvPr>
          <p:cNvSpPr/>
          <p:nvPr/>
        </p:nvSpPr>
        <p:spPr>
          <a:xfrm>
            <a:off x="6263901" y="2703135"/>
            <a:ext cx="541598"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EA13497-99F5-12E1-5BF5-971E30B79E94}"/>
              </a:ext>
            </a:extLst>
          </p:cNvPr>
          <p:cNvSpPr/>
          <p:nvPr/>
        </p:nvSpPr>
        <p:spPr>
          <a:xfrm>
            <a:off x="6145655" y="3049980"/>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4A61979A-0257-4353-E0FF-8739DB7EFA9A}"/>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4214EE00-CEBB-14C4-88A0-60574946444E}"/>
              </a:ext>
            </a:extLst>
          </p:cNvPr>
          <p:cNvGrpSpPr/>
          <p:nvPr/>
        </p:nvGrpSpPr>
        <p:grpSpPr>
          <a:xfrm>
            <a:off x="6220064" y="3108277"/>
            <a:ext cx="143228" cy="263234"/>
            <a:chOff x="8633226" y="465774"/>
            <a:chExt cx="143228" cy="263234"/>
          </a:xfrm>
          <a:scene3d>
            <a:camera prst="orthographicFront">
              <a:rot lat="1200000" lon="3600000" rev="0"/>
            </a:camera>
            <a:lightRig rig="threePt" dir="t"/>
          </a:scene3d>
        </p:grpSpPr>
        <p:grpSp>
          <p:nvGrpSpPr>
            <p:cNvPr id="79" name="Group 78">
              <a:extLst>
                <a:ext uri="{FF2B5EF4-FFF2-40B4-BE49-F238E27FC236}">
                  <a16:creationId xmlns:a16="http://schemas.microsoft.com/office/drawing/2014/main" id="{24969B91-830D-5684-5270-9C46EE4A9921}"/>
                </a:ext>
              </a:extLst>
            </p:cNvPr>
            <p:cNvGrpSpPr/>
            <p:nvPr/>
          </p:nvGrpSpPr>
          <p:grpSpPr>
            <a:xfrm>
              <a:off x="8633226" y="465774"/>
              <a:ext cx="143228" cy="263234"/>
              <a:chOff x="8633226" y="465774"/>
              <a:chExt cx="143228" cy="263234"/>
            </a:xfrm>
          </p:grpSpPr>
          <p:sp>
            <p:nvSpPr>
              <p:cNvPr id="49" name="Oval 48">
                <a:extLst>
                  <a:ext uri="{FF2B5EF4-FFF2-40B4-BE49-F238E27FC236}">
                    <a16:creationId xmlns:a16="http://schemas.microsoft.com/office/drawing/2014/main" id="{663D99EC-D5E5-7AAC-9C11-CDADF1F28899}"/>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5E9DBC1D-46CC-FD7F-A447-D0F50C7108D4}"/>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1BE77E3D-355E-125E-BC9C-B619D83B3278}"/>
                  </a:ext>
                </a:extLst>
              </p:cNvPr>
              <p:cNvGrpSpPr/>
              <p:nvPr/>
            </p:nvGrpSpPr>
            <p:grpSpPr>
              <a:xfrm>
                <a:off x="8633226" y="602580"/>
                <a:ext cx="141129" cy="126428"/>
                <a:chOff x="8633226" y="602580"/>
                <a:chExt cx="141129" cy="126428"/>
              </a:xfrm>
              <a:solidFill>
                <a:schemeClr val="bg1">
                  <a:lumMod val="95000"/>
                </a:schemeClr>
              </a:solidFill>
            </p:grpSpPr>
            <p:sp>
              <p:nvSpPr>
                <p:cNvPr id="56" name="Oval 55">
                  <a:extLst>
                    <a:ext uri="{FF2B5EF4-FFF2-40B4-BE49-F238E27FC236}">
                      <a16:creationId xmlns:a16="http://schemas.microsoft.com/office/drawing/2014/main" id="{E6F2B0E6-4613-E2CE-CAF8-2BDFAAF6B074}"/>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FEDA4A15-4290-2AF4-916E-9E19A35B31BE}"/>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A537A642-C9E5-F862-8A58-57A5575996C4}"/>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9BCA7B2-4BB7-69DB-05F7-B5FE26BF7040}"/>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15731569-7FF5-ADFB-B386-C45E1C013D08}"/>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915B9BD2-0490-9A92-F215-48F08192564E}"/>
                  </a:ext>
                </a:extLst>
              </p:cNvPr>
              <p:cNvGrpSpPr/>
              <p:nvPr/>
            </p:nvGrpSpPr>
            <p:grpSpPr>
              <a:xfrm flipH="1">
                <a:off x="8635325" y="599671"/>
                <a:ext cx="141129" cy="126428"/>
                <a:chOff x="8633226" y="602580"/>
                <a:chExt cx="141129" cy="126428"/>
              </a:xfrm>
              <a:solidFill>
                <a:schemeClr val="bg1">
                  <a:lumMod val="95000"/>
                </a:schemeClr>
              </a:solidFill>
            </p:grpSpPr>
            <p:sp>
              <p:nvSpPr>
                <p:cNvPr id="70" name="Oval 69">
                  <a:extLst>
                    <a:ext uri="{FF2B5EF4-FFF2-40B4-BE49-F238E27FC236}">
                      <a16:creationId xmlns:a16="http://schemas.microsoft.com/office/drawing/2014/main" id="{BE0D4253-4B8D-5623-D695-06D2A8434BB4}"/>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203A114F-B8EC-2E8E-B657-A5C01ED5A621}"/>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A858B2C5-F0B8-9E6B-55B8-2F33234FC564}"/>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1062EEB3-5DE0-35C1-1788-6967D23D8391}"/>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31B1A3B4-CF48-7FA1-68B2-59B06EFBBB6B}"/>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1" name="Oval 50">
              <a:extLst>
                <a:ext uri="{FF2B5EF4-FFF2-40B4-BE49-F238E27FC236}">
                  <a16:creationId xmlns:a16="http://schemas.microsoft.com/office/drawing/2014/main" id="{C7906652-6AE1-5C5C-59BA-F66CE125F505}"/>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78D7E1C9-4CD3-7738-E2D3-CC53D73CD400}"/>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19F7D6EB-CD79-F579-23AF-729469316059}"/>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90" name="Group 89">
              <a:extLst>
                <a:ext uri="{FF2B5EF4-FFF2-40B4-BE49-F238E27FC236}">
                  <a16:creationId xmlns:a16="http://schemas.microsoft.com/office/drawing/2014/main" id="{F969FD95-5040-95E4-4AE1-99A65651F8D5}"/>
                </a:ext>
              </a:extLst>
            </p:cNvPr>
            <p:cNvGrpSpPr/>
            <p:nvPr/>
          </p:nvGrpSpPr>
          <p:grpSpPr>
            <a:xfrm>
              <a:off x="8633226" y="465774"/>
              <a:ext cx="143228" cy="263234"/>
              <a:chOff x="8633226" y="465774"/>
              <a:chExt cx="143228" cy="263234"/>
            </a:xfrm>
          </p:grpSpPr>
          <p:sp>
            <p:nvSpPr>
              <p:cNvPr id="95" name="Oval 94">
                <a:extLst>
                  <a:ext uri="{FF2B5EF4-FFF2-40B4-BE49-F238E27FC236}">
                    <a16:creationId xmlns:a16="http://schemas.microsoft.com/office/drawing/2014/main" id="{07EB0603-1C76-A4E2-B5CB-7158B9FBC150}"/>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244DB5F9-A5DA-EDB5-AFFD-44602603021D}"/>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54F607DA-237B-F45A-3D90-56992507AEB0}"/>
                  </a:ext>
                </a:extLst>
              </p:cNvPr>
              <p:cNvGrpSpPr/>
              <p:nvPr/>
            </p:nvGrpSpPr>
            <p:grpSpPr>
              <a:xfrm>
                <a:off x="8633226" y="602580"/>
                <a:ext cx="141129" cy="126428"/>
                <a:chOff x="8633226" y="602580"/>
                <a:chExt cx="141129" cy="126428"/>
              </a:xfrm>
              <a:solidFill>
                <a:schemeClr val="bg1">
                  <a:lumMod val="95000"/>
                </a:schemeClr>
              </a:solidFill>
            </p:grpSpPr>
            <p:sp>
              <p:nvSpPr>
                <p:cNvPr id="108" name="Oval 107">
                  <a:extLst>
                    <a:ext uri="{FF2B5EF4-FFF2-40B4-BE49-F238E27FC236}">
                      <a16:creationId xmlns:a16="http://schemas.microsoft.com/office/drawing/2014/main" id="{B1BD7137-DB43-BA43-773B-981398E3385D}"/>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81E7811-7F8F-E0E4-DAD0-9B6F058CCD55}"/>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9136522E-FC38-004E-984E-2D7E65C22394}"/>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76F48581-B12E-8BB4-E251-26A993F5E639}"/>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2043D432-4B14-34A5-52F8-408419052A75}"/>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3E5136E8-7E0A-D3E4-DD55-0D001FB3F809}"/>
                  </a:ext>
                </a:extLst>
              </p:cNvPr>
              <p:cNvGrpSpPr/>
              <p:nvPr/>
            </p:nvGrpSpPr>
            <p:grpSpPr>
              <a:xfrm flipH="1">
                <a:off x="8635325" y="599671"/>
                <a:ext cx="141129" cy="126428"/>
                <a:chOff x="8633226" y="602580"/>
                <a:chExt cx="141129" cy="126428"/>
              </a:xfrm>
              <a:solidFill>
                <a:schemeClr val="bg1">
                  <a:lumMod val="95000"/>
                </a:schemeClr>
              </a:solidFill>
            </p:grpSpPr>
            <p:sp>
              <p:nvSpPr>
                <p:cNvPr id="99" name="Oval 98">
                  <a:extLst>
                    <a:ext uri="{FF2B5EF4-FFF2-40B4-BE49-F238E27FC236}">
                      <a16:creationId xmlns:a16="http://schemas.microsoft.com/office/drawing/2014/main" id="{5B44B8C7-6DC9-9D40-6A38-04489BC8EEF1}"/>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CEC41DBC-CCB4-40F7-5ABD-C921A9D26D4F}"/>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F0D75A1C-6A44-7908-D89E-8A053D82D9B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4B194A00-D674-5CAE-523E-5EEAF928DEF2}"/>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F8A39E6B-827B-02CC-7DD6-3813BE4ADAF4}"/>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3" name="Oval 92">
              <a:extLst>
                <a:ext uri="{FF2B5EF4-FFF2-40B4-BE49-F238E27FC236}">
                  <a16:creationId xmlns:a16="http://schemas.microsoft.com/office/drawing/2014/main" id="{A65FA98F-9E4D-DC6D-86AC-BB73E9494116}"/>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9CCB2D00-1F80-7C0D-C3CC-8300F06FC6A0}"/>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2" name="Straight Connector 111">
            <a:extLst>
              <a:ext uri="{FF2B5EF4-FFF2-40B4-BE49-F238E27FC236}">
                <a16:creationId xmlns:a16="http://schemas.microsoft.com/office/drawing/2014/main" id="{FA23CF87-2572-EED2-0AA8-0ECAFD6D0049}"/>
              </a:ext>
            </a:extLst>
          </p:cNvPr>
          <p:cNvCxnSpPr>
            <a:cxnSpLocks/>
          </p:cNvCxnSpPr>
          <p:nvPr/>
        </p:nvCxnSpPr>
        <p:spPr>
          <a:xfrm>
            <a:off x="7617498" y="3999156"/>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C45C517-9D18-F68D-4D7C-0F50B3D0483E}"/>
              </a:ext>
            </a:extLst>
          </p:cNvPr>
          <p:cNvCxnSpPr>
            <a:cxnSpLocks/>
          </p:cNvCxnSpPr>
          <p:nvPr/>
        </p:nvCxnSpPr>
        <p:spPr>
          <a:xfrm>
            <a:off x="6948514" y="374492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78B9F6C-97ED-41D9-3FC5-72150311129C}"/>
              </a:ext>
            </a:extLst>
          </p:cNvPr>
          <p:cNvCxnSpPr>
            <a:cxnSpLocks/>
          </p:cNvCxnSpPr>
          <p:nvPr/>
        </p:nvCxnSpPr>
        <p:spPr>
          <a:xfrm>
            <a:off x="7932233" y="3987906"/>
            <a:ext cx="0" cy="180000"/>
          </a:xfrm>
          <a:prstGeom prst="line">
            <a:avLst/>
          </a:prstGeom>
          <a:ln w="38100">
            <a:solidFill>
              <a:srgbClr val="74A8A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8FAD70B7-8AA0-639C-93F4-04E70CFA46A5}"/>
              </a:ext>
            </a:extLst>
          </p:cNvPr>
          <p:cNvSpPr/>
          <p:nvPr/>
        </p:nvSpPr>
        <p:spPr>
          <a:xfrm>
            <a:off x="7114368" y="3415495"/>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E001221C-4D40-D955-0B0E-AE846E7D7F1B}"/>
              </a:ext>
            </a:extLst>
          </p:cNvPr>
          <p:cNvGrpSpPr/>
          <p:nvPr/>
        </p:nvGrpSpPr>
        <p:grpSpPr>
          <a:xfrm>
            <a:off x="5953095" y="3540538"/>
            <a:ext cx="1678588" cy="1405761"/>
            <a:chOff x="3691326" y="2023890"/>
            <a:chExt cx="1678588" cy="1405761"/>
          </a:xfrm>
        </p:grpSpPr>
        <p:cxnSp>
          <p:nvCxnSpPr>
            <p:cNvPr id="73" name="Straight Connector 72">
              <a:extLst>
                <a:ext uri="{FF2B5EF4-FFF2-40B4-BE49-F238E27FC236}">
                  <a16:creationId xmlns:a16="http://schemas.microsoft.com/office/drawing/2014/main" id="{2E14D51D-53E4-CAA3-B832-0BC5586C0310}"/>
                </a:ext>
              </a:extLst>
            </p:cNvPr>
            <p:cNvCxnSpPr>
              <a:cxnSpLocks/>
            </p:cNvCxnSpPr>
            <p:nvPr/>
          </p:nvCxnSpPr>
          <p:spPr>
            <a:xfrm>
              <a:off x="4326627" y="230726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EC5CB6F-A0DF-D4CE-A90F-1DB139DBB839}"/>
                </a:ext>
              </a:extLst>
            </p:cNvPr>
            <p:cNvCxnSpPr>
              <a:cxnSpLocks/>
            </p:cNvCxnSpPr>
            <p:nvPr/>
          </p:nvCxnSpPr>
          <p:spPr>
            <a:xfrm flipV="1">
              <a:off x="3758718" y="2307540"/>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EA5EA47-E4BA-8A2D-C121-7A75A8F4630A}"/>
                </a:ext>
              </a:extLst>
            </p:cNvPr>
            <p:cNvCxnSpPr>
              <a:cxnSpLocks/>
            </p:cNvCxnSpPr>
            <p:nvPr/>
          </p:nvCxnSpPr>
          <p:spPr>
            <a:xfrm flipV="1">
              <a:off x="4573385" y="2783582"/>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1D0D39A-6F05-6C94-822B-B76B62C528EA}"/>
                </a:ext>
              </a:extLst>
            </p:cNvPr>
            <p:cNvCxnSpPr>
              <a:cxnSpLocks/>
            </p:cNvCxnSpPr>
            <p:nvPr/>
          </p:nvCxnSpPr>
          <p:spPr>
            <a:xfrm flipH="1">
              <a:off x="3758718" y="2692825"/>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B9A3A86-589E-34AC-B24B-1D0B4E9F5BF2}"/>
                </a:ext>
              </a:extLst>
            </p:cNvPr>
            <p:cNvCxnSpPr>
              <a:cxnSpLocks/>
            </p:cNvCxnSpPr>
            <p:nvPr/>
          </p:nvCxnSpPr>
          <p:spPr>
            <a:xfrm>
              <a:off x="3817756" y="2643720"/>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0D343E13-79FC-BA1E-023C-6D6E176B5F65}"/>
                </a:ext>
              </a:extLst>
            </p:cNvPr>
            <p:cNvSpPr/>
            <p:nvPr/>
          </p:nvSpPr>
          <p:spPr>
            <a:xfrm>
              <a:off x="3691326" y="2470337"/>
              <a:ext cx="864000"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5036710B-1C6C-4EB3-1C15-A7DB7A226B43}"/>
                </a:ext>
              </a:extLst>
            </p:cNvPr>
            <p:cNvSpPr/>
            <p:nvPr/>
          </p:nvSpPr>
          <p:spPr>
            <a:xfrm>
              <a:off x="4557306" y="214668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47410807-8F6B-E6D7-2879-36AD149F13CC}"/>
                </a:ext>
              </a:extLst>
            </p:cNvPr>
            <p:cNvSpPr/>
            <p:nvPr/>
          </p:nvSpPr>
          <p:spPr>
            <a:xfrm>
              <a:off x="4020592" y="2278973"/>
              <a:ext cx="843393" cy="843393"/>
            </a:xfrm>
            <a:prstGeom prst="ellipse">
              <a:avLst/>
            </a:prstGeom>
            <a:gradFill flip="none" rotWithShape="1">
              <a:gsLst>
                <a:gs pos="100000">
                  <a:schemeClr val="accent3"/>
                </a:gs>
                <a:gs pos="59000">
                  <a:srgbClr val="60A899"/>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ylinder 68">
              <a:extLst>
                <a:ext uri="{FF2B5EF4-FFF2-40B4-BE49-F238E27FC236}">
                  <a16:creationId xmlns:a16="http://schemas.microsoft.com/office/drawing/2014/main" id="{4045D07F-5E6D-B741-7562-919EEAF1512F}"/>
                </a:ext>
              </a:extLst>
            </p:cNvPr>
            <p:cNvSpPr/>
            <p:nvPr/>
          </p:nvSpPr>
          <p:spPr>
            <a:xfrm>
              <a:off x="4096330" y="2023890"/>
              <a:ext cx="691916" cy="398780"/>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EA6127DB-6DAC-44A4-A361-8BAD3C8A7EEE}"/>
                </a:ext>
              </a:extLst>
            </p:cNvPr>
            <p:cNvCxnSpPr>
              <a:cxnSpLocks/>
            </p:cNvCxnSpPr>
            <p:nvPr/>
          </p:nvCxnSpPr>
          <p:spPr>
            <a:xfrm>
              <a:off x="3750222" y="269592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656BE62-BBCF-102B-83C9-04ADCD5CE1BD}"/>
                </a:ext>
              </a:extLst>
            </p:cNvPr>
            <p:cNvCxnSpPr>
              <a:cxnSpLocks/>
            </p:cNvCxnSpPr>
            <p:nvPr/>
          </p:nvCxnSpPr>
          <p:spPr>
            <a:xfrm flipH="1">
              <a:off x="4577801" y="3171588"/>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22C961D-F828-E336-48F9-7D293F2B4416}"/>
                </a:ext>
              </a:extLst>
            </p:cNvPr>
            <p:cNvCxnSpPr>
              <a:cxnSpLocks/>
            </p:cNvCxnSpPr>
            <p:nvPr/>
          </p:nvCxnSpPr>
          <p:spPr>
            <a:xfrm flipH="1">
              <a:off x="5154585" y="2783582"/>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0E3C9DFF-A546-D765-49C2-8E0ECB9B27E4}"/>
                </a:ext>
              </a:extLst>
            </p:cNvPr>
            <p:cNvSpPr/>
            <p:nvPr/>
          </p:nvSpPr>
          <p:spPr>
            <a:xfrm>
              <a:off x="4227976" y="2869431"/>
              <a:ext cx="1141938"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636078B0-FCFB-93BF-C54C-3BFAE9D1BC9C}"/>
                </a:ext>
              </a:extLst>
            </p:cNvPr>
            <p:cNvSpPr/>
            <p:nvPr/>
          </p:nvSpPr>
          <p:spPr>
            <a:xfrm>
              <a:off x="4073273" y="245725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1E4BD41A-4DAE-E3A0-F125-D3D91119FB69}"/>
                </a:ext>
              </a:extLst>
            </p:cNvPr>
            <p:cNvCxnSpPr>
              <a:cxnSpLocks/>
            </p:cNvCxnSpPr>
            <p:nvPr/>
          </p:nvCxnSpPr>
          <p:spPr>
            <a:xfrm>
              <a:off x="4581363" y="3157144"/>
              <a:ext cx="203875" cy="2610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57EEE89-2289-BEB8-723E-4AA321449605}"/>
                </a:ext>
              </a:extLst>
            </p:cNvPr>
            <p:cNvCxnSpPr>
              <a:cxnSpLocks/>
            </p:cNvCxnSpPr>
            <p:nvPr/>
          </p:nvCxnSpPr>
          <p:spPr>
            <a:xfrm>
              <a:off x="4705323" y="3096515"/>
              <a:ext cx="186557" cy="24895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2CB6BA3-8691-F229-9461-781A7F476205}"/>
                </a:ext>
              </a:extLst>
            </p:cNvPr>
            <p:cNvCxnSpPr>
              <a:cxnSpLocks/>
            </p:cNvCxnSpPr>
            <p:nvPr/>
          </p:nvCxnSpPr>
          <p:spPr>
            <a:xfrm flipV="1">
              <a:off x="4628488" y="3138616"/>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8EEA58C-FA29-B611-C503-8BF75B093429}"/>
                </a:ext>
              </a:extLst>
            </p:cNvPr>
            <p:cNvCxnSpPr>
              <a:cxnSpLocks/>
            </p:cNvCxnSpPr>
            <p:nvPr/>
          </p:nvCxnSpPr>
          <p:spPr>
            <a:xfrm flipV="1">
              <a:off x="4663244" y="3181367"/>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98842EA-4232-88FA-2D7C-F8759264151A}"/>
                </a:ext>
              </a:extLst>
            </p:cNvPr>
            <p:cNvCxnSpPr>
              <a:cxnSpLocks/>
            </p:cNvCxnSpPr>
            <p:nvPr/>
          </p:nvCxnSpPr>
          <p:spPr>
            <a:xfrm flipV="1">
              <a:off x="4697401" y="3227521"/>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C40FE68-16BE-5D15-C40E-0CF387B3058D}"/>
                </a:ext>
              </a:extLst>
            </p:cNvPr>
            <p:cNvCxnSpPr>
              <a:cxnSpLocks/>
            </p:cNvCxnSpPr>
            <p:nvPr/>
          </p:nvCxnSpPr>
          <p:spPr>
            <a:xfrm flipV="1">
              <a:off x="4731337" y="3272359"/>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0" name="Rectangle 379">
            <a:extLst>
              <a:ext uri="{FF2B5EF4-FFF2-40B4-BE49-F238E27FC236}">
                <a16:creationId xmlns:a16="http://schemas.microsoft.com/office/drawing/2014/main" id="{B57A4E1C-2C7B-A792-9B33-E78D0FB7E79D}"/>
              </a:ext>
            </a:extLst>
          </p:cNvPr>
          <p:cNvSpPr/>
          <p:nvPr/>
        </p:nvSpPr>
        <p:spPr>
          <a:xfrm>
            <a:off x="7174065" y="364502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4CCDABE8-F785-C6FF-0AEB-EA492229A994}"/>
              </a:ext>
            </a:extLst>
          </p:cNvPr>
          <p:cNvSpPr/>
          <p:nvPr/>
        </p:nvSpPr>
        <p:spPr>
          <a:xfrm rot="21234196">
            <a:off x="7168001" y="3678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7" name="Group 186">
            <a:extLst>
              <a:ext uri="{FF2B5EF4-FFF2-40B4-BE49-F238E27FC236}">
                <a16:creationId xmlns:a16="http://schemas.microsoft.com/office/drawing/2014/main" id="{E83AA7B0-1B15-7632-C8A6-E1252C447B75}"/>
              </a:ext>
            </a:extLst>
          </p:cNvPr>
          <p:cNvGrpSpPr/>
          <p:nvPr/>
        </p:nvGrpSpPr>
        <p:grpSpPr>
          <a:xfrm>
            <a:off x="2235151" y="2769140"/>
            <a:ext cx="625012" cy="776648"/>
            <a:chOff x="2072687" y="2359483"/>
            <a:chExt cx="625012" cy="776648"/>
          </a:xfrm>
        </p:grpSpPr>
        <p:cxnSp>
          <p:nvCxnSpPr>
            <p:cNvPr id="169" name="Straight Connector 168">
              <a:extLst>
                <a:ext uri="{FF2B5EF4-FFF2-40B4-BE49-F238E27FC236}">
                  <a16:creationId xmlns:a16="http://schemas.microsoft.com/office/drawing/2014/main" id="{BB8A0686-A613-7BC1-A5D6-DABB0EA29909}"/>
                </a:ext>
              </a:extLst>
            </p:cNvPr>
            <p:cNvCxnSpPr>
              <a:cxnSpLocks/>
            </p:cNvCxnSpPr>
            <p:nvPr/>
          </p:nvCxnSpPr>
          <p:spPr>
            <a:xfrm flipV="1">
              <a:off x="2473243" y="2361775"/>
              <a:ext cx="186649" cy="103709"/>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1981738-5748-6FE9-F928-40AF929B22B8}"/>
                </a:ext>
              </a:extLst>
            </p:cNvPr>
            <p:cNvCxnSpPr>
              <a:cxnSpLocks/>
            </p:cNvCxnSpPr>
            <p:nvPr/>
          </p:nvCxnSpPr>
          <p:spPr>
            <a:xfrm flipV="1">
              <a:off x="2654897" y="2359483"/>
              <a:ext cx="0" cy="438662"/>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49FC963-0E4A-F3D7-F71E-4C6324FE5B1D}"/>
                </a:ext>
              </a:extLst>
            </p:cNvPr>
            <p:cNvCxnSpPr>
              <a:cxnSpLocks/>
            </p:cNvCxnSpPr>
            <p:nvPr/>
          </p:nvCxnSpPr>
          <p:spPr>
            <a:xfrm flipV="1">
              <a:off x="2117468" y="2654988"/>
              <a:ext cx="0" cy="43866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358B4F3-DB42-D2D5-0875-9400384946C0}"/>
                </a:ext>
              </a:extLst>
            </p:cNvPr>
            <p:cNvCxnSpPr>
              <a:cxnSpLocks/>
            </p:cNvCxnSpPr>
            <p:nvPr/>
          </p:nvCxnSpPr>
          <p:spPr>
            <a:xfrm flipH="1" flipV="1">
              <a:off x="2119380" y="3069983"/>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46DAE73-D9C8-CDF3-9D65-A674288ECCF2}"/>
                </a:ext>
              </a:extLst>
            </p:cNvPr>
            <p:cNvCxnSpPr>
              <a:cxnSpLocks/>
            </p:cNvCxnSpPr>
            <p:nvPr/>
          </p:nvCxnSpPr>
          <p:spPr>
            <a:xfrm flipV="1">
              <a:off x="2072687" y="3078411"/>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8912963-419F-F0FD-C4E7-4522A4BD09D7}"/>
                </a:ext>
              </a:extLst>
            </p:cNvPr>
            <p:cNvCxnSpPr>
              <a:cxnSpLocks/>
            </p:cNvCxnSpPr>
            <p:nvPr/>
          </p:nvCxnSpPr>
          <p:spPr>
            <a:xfrm flipH="1" flipV="1">
              <a:off x="2654897" y="2790031"/>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33A98E7-27C8-7365-D2C2-058ACAB8A3AD}"/>
                </a:ext>
              </a:extLst>
            </p:cNvPr>
            <p:cNvCxnSpPr>
              <a:cxnSpLocks/>
            </p:cNvCxnSpPr>
            <p:nvPr/>
          </p:nvCxnSpPr>
          <p:spPr>
            <a:xfrm flipV="1">
              <a:off x="2608204" y="2798459"/>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0C4671F2-DD64-E6B0-5DC2-7C7F0080F1E9}"/>
                </a:ext>
              </a:extLst>
            </p:cNvPr>
            <p:cNvGrpSpPr/>
            <p:nvPr/>
          </p:nvGrpSpPr>
          <p:grpSpPr>
            <a:xfrm>
              <a:off x="2363818" y="2413629"/>
              <a:ext cx="217464" cy="609061"/>
              <a:chOff x="2175852" y="2697563"/>
              <a:chExt cx="239366" cy="670402"/>
            </a:xfrm>
            <a:scene3d>
              <a:camera prst="orthographicFront">
                <a:rot lat="1200000" lon="3600000" rev="0"/>
              </a:camera>
              <a:lightRig rig="threePt" dir="t"/>
            </a:scene3d>
          </p:grpSpPr>
          <p:sp>
            <p:nvSpPr>
              <p:cNvPr id="129" name="Rectangle: Rounded Corners 128">
                <a:extLst>
                  <a:ext uri="{FF2B5EF4-FFF2-40B4-BE49-F238E27FC236}">
                    <a16:creationId xmlns:a16="http://schemas.microsoft.com/office/drawing/2014/main" id="{D183A24D-FCF7-C2C0-7D19-895C3D85A8F4}"/>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9348872B-44D7-CAF4-582F-9767C78393EE}"/>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34C503CD-CB6F-AA9C-600E-D51CAECCCA02}"/>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E70011D6-30C3-258E-EA35-2330AE87353B}"/>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B6393637-98A1-EC81-1C37-73AF03DE5757}"/>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EA6D6A84-EDD0-DF4C-5A7E-9840DA9ACFFB}"/>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6143B300-B8A5-5BA4-3591-B8638BF43FDF}"/>
                </a:ext>
              </a:extLst>
            </p:cNvPr>
            <p:cNvGrpSpPr/>
            <p:nvPr/>
          </p:nvGrpSpPr>
          <p:grpSpPr>
            <a:xfrm>
              <a:off x="2320061" y="2425399"/>
              <a:ext cx="217464" cy="609061"/>
              <a:chOff x="2175852" y="2697563"/>
              <a:chExt cx="239366" cy="670402"/>
            </a:xfrm>
            <a:scene3d>
              <a:camera prst="orthographicFront">
                <a:rot lat="1200000" lon="3600000" rev="0"/>
              </a:camera>
              <a:lightRig rig="threePt" dir="t"/>
            </a:scene3d>
          </p:grpSpPr>
          <p:sp>
            <p:nvSpPr>
              <p:cNvPr id="142" name="Rectangle: Rounded Corners 141">
                <a:extLst>
                  <a:ext uri="{FF2B5EF4-FFF2-40B4-BE49-F238E27FC236}">
                    <a16:creationId xmlns:a16="http://schemas.microsoft.com/office/drawing/2014/main" id="{FBFC06F9-5DF1-8B06-F8FE-7581B8500B3A}"/>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474177B6-E04D-4841-A9B2-0720C0429D65}"/>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Rounded Corners 143">
                <a:extLst>
                  <a:ext uri="{FF2B5EF4-FFF2-40B4-BE49-F238E27FC236}">
                    <a16:creationId xmlns:a16="http://schemas.microsoft.com/office/drawing/2014/main" id="{03FC4689-C24C-1864-7CA9-8AA5070166F7}"/>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Rounded Corners 148">
                <a:extLst>
                  <a:ext uri="{FF2B5EF4-FFF2-40B4-BE49-F238E27FC236}">
                    <a16:creationId xmlns:a16="http://schemas.microsoft.com/office/drawing/2014/main" id="{D5988022-702F-C623-46A4-ED8A6E41B349}"/>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6CF28B5F-D163-03A3-C79B-A57EF1FBFB00}"/>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15D98E2D-1B20-108F-9F94-EBA0A0350B77}"/>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CBA4D9CD-EEA6-87CB-CAF5-0F84E03A3446}"/>
                </a:ext>
              </a:extLst>
            </p:cNvPr>
            <p:cNvGrpSpPr/>
            <p:nvPr/>
          </p:nvGrpSpPr>
          <p:grpSpPr>
            <a:xfrm>
              <a:off x="2278678" y="2444200"/>
              <a:ext cx="217464" cy="609061"/>
              <a:chOff x="2175852" y="2697563"/>
              <a:chExt cx="239366" cy="670402"/>
            </a:xfrm>
            <a:scene3d>
              <a:camera prst="orthographicFront">
                <a:rot lat="1200000" lon="3600000" rev="0"/>
              </a:camera>
              <a:lightRig rig="threePt" dir="t"/>
            </a:scene3d>
          </p:grpSpPr>
          <p:sp>
            <p:nvSpPr>
              <p:cNvPr id="155" name="Rectangle: Rounded Corners 154">
                <a:extLst>
                  <a:ext uri="{FF2B5EF4-FFF2-40B4-BE49-F238E27FC236}">
                    <a16:creationId xmlns:a16="http://schemas.microsoft.com/office/drawing/2014/main" id="{63BFDD7D-5EF2-C15B-768E-FCCAF6D69F4B}"/>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Rounded Corners 155">
                <a:extLst>
                  <a:ext uri="{FF2B5EF4-FFF2-40B4-BE49-F238E27FC236}">
                    <a16:creationId xmlns:a16="http://schemas.microsoft.com/office/drawing/2014/main" id="{4373C601-1ABA-AAEC-F5DC-5A8941917828}"/>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Rounded Corners 156">
                <a:extLst>
                  <a:ext uri="{FF2B5EF4-FFF2-40B4-BE49-F238E27FC236}">
                    <a16:creationId xmlns:a16="http://schemas.microsoft.com/office/drawing/2014/main" id="{F3D288D2-4C4B-763C-E962-B68A1F8C7AAB}"/>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754AEEBE-1C32-C86E-AEB4-5847096D35CE}"/>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6476BA50-6DD8-BF04-3CAE-768EF4327470}"/>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Rounded Corners 166">
                <a:extLst>
                  <a:ext uri="{FF2B5EF4-FFF2-40B4-BE49-F238E27FC236}">
                    <a16:creationId xmlns:a16="http://schemas.microsoft.com/office/drawing/2014/main" id="{50707E1E-9C6E-ABE6-856D-496CD3681FAE}"/>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3" name="Straight Connector 182">
              <a:extLst>
                <a:ext uri="{FF2B5EF4-FFF2-40B4-BE49-F238E27FC236}">
                  <a16:creationId xmlns:a16="http://schemas.microsoft.com/office/drawing/2014/main" id="{C9A77623-A779-7F9E-3A61-07D777132872}"/>
                </a:ext>
              </a:extLst>
            </p:cNvPr>
            <p:cNvCxnSpPr>
              <a:cxnSpLocks/>
            </p:cNvCxnSpPr>
            <p:nvPr/>
          </p:nvCxnSpPr>
          <p:spPr>
            <a:xfrm flipV="1">
              <a:off x="2111731" y="2514867"/>
              <a:ext cx="263651" cy="15764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4A3360A3-2F55-D4E2-BF94-84BFB8104057}"/>
              </a:ext>
            </a:extLst>
          </p:cNvPr>
          <p:cNvSpPr/>
          <p:nvPr/>
        </p:nvSpPr>
        <p:spPr>
          <a:xfrm>
            <a:off x="-977275" y="1663072"/>
            <a:ext cx="8434233" cy="452516"/>
          </a:xfrm>
          <a:prstGeom prst="rect">
            <a:avLst/>
          </a:prstGeom>
          <a:solidFill>
            <a:schemeClr val="accent1">
              <a:lumMod val="40000"/>
              <a:lumOff val="60000"/>
            </a:schemeClr>
          </a:solidFill>
          <a:ln>
            <a:solidFill>
              <a:schemeClr val="accent1">
                <a:shade val="15000"/>
              </a:schemeClr>
            </a:solid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71D7321B-0B7D-CF36-AACE-FF46439BB969}"/>
              </a:ext>
            </a:extLst>
          </p:cNvPr>
          <p:cNvGrpSpPr/>
          <p:nvPr/>
        </p:nvGrpSpPr>
        <p:grpSpPr>
          <a:xfrm>
            <a:off x="3105413" y="2467940"/>
            <a:ext cx="855694" cy="787772"/>
            <a:chOff x="2889889" y="5150960"/>
            <a:chExt cx="855694" cy="787772"/>
          </a:xfrm>
        </p:grpSpPr>
        <p:cxnSp>
          <p:nvCxnSpPr>
            <p:cNvPr id="275" name="Straight Connector 274">
              <a:extLst>
                <a:ext uri="{FF2B5EF4-FFF2-40B4-BE49-F238E27FC236}">
                  <a16:creationId xmlns:a16="http://schemas.microsoft.com/office/drawing/2014/main" id="{C58C443A-9CD2-702C-ECE3-9C12FA3B0823}"/>
                </a:ext>
              </a:extLst>
            </p:cNvPr>
            <p:cNvCxnSpPr>
              <a:cxnSpLocks/>
            </p:cNvCxnSpPr>
            <p:nvPr/>
          </p:nvCxnSpPr>
          <p:spPr>
            <a:xfrm>
              <a:off x="3708560" y="5519037"/>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1A58B1DD-9A0A-C9DA-F003-27EBD9329CDB}"/>
                </a:ext>
              </a:extLst>
            </p:cNvPr>
            <p:cNvCxnSpPr>
              <a:cxnSpLocks/>
            </p:cNvCxnSpPr>
            <p:nvPr/>
          </p:nvCxnSpPr>
          <p:spPr>
            <a:xfrm>
              <a:off x="2942711" y="5681894"/>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9774A4E0-9BF9-C982-9D21-3B28C4CE2ED4}"/>
                </a:ext>
              </a:extLst>
            </p:cNvPr>
            <p:cNvCxnSpPr>
              <a:cxnSpLocks/>
            </p:cNvCxnSpPr>
            <p:nvPr/>
          </p:nvCxnSpPr>
          <p:spPr>
            <a:xfrm>
              <a:off x="3138853" y="5787532"/>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78" name="Parallelogram 277">
              <a:extLst>
                <a:ext uri="{FF2B5EF4-FFF2-40B4-BE49-F238E27FC236}">
                  <a16:creationId xmlns:a16="http://schemas.microsoft.com/office/drawing/2014/main" id="{C7641E1D-9177-33C3-8132-0B15C91134A6}"/>
                </a:ext>
              </a:extLst>
            </p:cNvPr>
            <p:cNvSpPr/>
            <p:nvPr/>
          </p:nvSpPr>
          <p:spPr>
            <a:xfrm rot="20009892" flipH="1">
              <a:off x="2889889" y="5452650"/>
              <a:ext cx="855694" cy="283975"/>
            </a:xfrm>
            <a:prstGeom prst="parallelogram">
              <a:avLst>
                <a:gd name="adj" fmla="val 68266"/>
              </a:avLst>
            </a:prstGeom>
            <a:gradFill>
              <a:gsLst>
                <a:gs pos="17000">
                  <a:schemeClr val="bg1">
                    <a:lumMod val="50000"/>
                  </a:schemeClr>
                </a:gs>
                <a:gs pos="100000">
                  <a:schemeClr val="tx1">
                    <a:lumMod val="65000"/>
                    <a:lumOff val="35000"/>
                  </a:schemeClr>
                </a:gs>
              </a:gsLst>
              <a:lin ang="19200000" scaled="0"/>
            </a:gra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279" name="Group 278">
              <a:extLst>
                <a:ext uri="{FF2B5EF4-FFF2-40B4-BE49-F238E27FC236}">
                  <a16:creationId xmlns:a16="http://schemas.microsoft.com/office/drawing/2014/main" id="{E023C6C3-96CC-5D20-4B90-581065ADF570}"/>
                </a:ext>
              </a:extLst>
            </p:cNvPr>
            <p:cNvGrpSpPr/>
            <p:nvPr/>
          </p:nvGrpSpPr>
          <p:grpSpPr>
            <a:xfrm>
              <a:off x="3078985" y="5150960"/>
              <a:ext cx="454880" cy="595223"/>
              <a:chOff x="8463242" y="2869973"/>
              <a:chExt cx="454880" cy="595223"/>
            </a:xfrm>
          </p:grpSpPr>
          <p:sp>
            <p:nvSpPr>
              <p:cNvPr id="280" name="Parallelogram 279">
                <a:extLst>
                  <a:ext uri="{FF2B5EF4-FFF2-40B4-BE49-F238E27FC236}">
                    <a16:creationId xmlns:a16="http://schemas.microsoft.com/office/drawing/2014/main" id="{AA2704A5-3BEB-0821-DCBB-81D9A58019B3}"/>
                  </a:ext>
                </a:extLst>
              </p:cNvPr>
              <p:cNvSpPr/>
              <p:nvPr/>
            </p:nvSpPr>
            <p:spPr>
              <a:xfrm rot="19869867" flipH="1">
                <a:off x="8570690" y="3377677"/>
                <a:ext cx="111919" cy="87519"/>
              </a:xfrm>
              <a:prstGeom prst="parallelogram">
                <a:avLst>
                  <a:gd name="adj" fmla="val 65721"/>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1" name="Oval 280">
                <a:extLst>
                  <a:ext uri="{FF2B5EF4-FFF2-40B4-BE49-F238E27FC236}">
                    <a16:creationId xmlns:a16="http://schemas.microsoft.com/office/drawing/2014/main" id="{C3308803-E612-CB21-56DA-46A41B919636}"/>
                  </a:ext>
                </a:extLst>
              </p:cNvPr>
              <p:cNvSpPr/>
              <p:nvPr/>
            </p:nvSpPr>
            <p:spPr>
              <a:xfrm rot="7762698">
                <a:off x="8556939" y="3174809"/>
                <a:ext cx="154332"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2" name="Parallelogram 281">
                <a:extLst>
                  <a:ext uri="{FF2B5EF4-FFF2-40B4-BE49-F238E27FC236}">
                    <a16:creationId xmlns:a16="http://schemas.microsoft.com/office/drawing/2014/main" id="{9AADFB56-7208-3C84-7727-40B4E9613C0F}"/>
                  </a:ext>
                </a:extLst>
              </p:cNvPr>
              <p:cNvSpPr/>
              <p:nvPr/>
            </p:nvSpPr>
            <p:spPr>
              <a:xfrm rot="20009892" flipH="1">
                <a:off x="8652415" y="2869973"/>
                <a:ext cx="238747" cy="191553"/>
              </a:xfrm>
              <a:prstGeom prst="parallelogram">
                <a:avLst>
                  <a:gd name="adj" fmla="val 71932"/>
                </a:avLst>
              </a:prstGeom>
              <a:solidFill>
                <a:schemeClr val="bg2">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F7B32AA6-08AE-310B-B641-191392E6D003}"/>
                  </a:ext>
                </a:extLst>
              </p:cNvPr>
              <p:cNvSpPr/>
              <p:nvPr/>
            </p:nvSpPr>
            <p:spPr>
              <a:xfrm rot="5400000">
                <a:off x="8545544" y="3011726"/>
                <a:ext cx="357644" cy="203944"/>
              </a:xfrm>
              <a:prstGeom prst="parallelogram">
                <a:avLst>
                  <a:gd name="adj" fmla="val 52719"/>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746C57B8-EB4C-B178-3BC6-A5D102BC8E87}"/>
                  </a:ext>
                </a:extLst>
              </p:cNvPr>
              <p:cNvSpPr/>
              <p:nvPr/>
            </p:nvSpPr>
            <p:spPr>
              <a:xfrm rot="16200000" flipH="1">
                <a:off x="8723091" y="3094118"/>
                <a:ext cx="298278" cy="91784"/>
              </a:xfrm>
              <a:prstGeom prst="parallelogram">
                <a:avLst>
                  <a:gd name="adj" fmla="val 55365"/>
                </a:avLst>
              </a:prstGeom>
              <a:solidFill>
                <a:schemeClr val="tx1">
                  <a:lumMod val="65000"/>
                  <a:lumOff val="3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5" name="Parallelogram 284">
                <a:extLst>
                  <a:ext uri="{FF2B5EF4-FFF2-40B4-BE49-F238E27FC236}">
                    <a16:creationId xmlns:a16="http://schemas.microsoft.com/office/drawing/2014/main" id="{009C9AAA-EDEF-C0E4-9535-3296369B727D}"/>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6" name="Parallelogram 285">
                <a:extLst>
                  <a:ext uri="{FF2B5EF4-FFF2-40B4-BE49-F238E27FC236}">
                    <a16:creationId xmlns:a16="http://schemas.microsoft.com/office/drawing/2014/main" id="{07B39383-E249-AFFC-31E0-A1E63892A85B}"/>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7" name="Parallelogram 286">
                <a:extLst>
                  <a:ext uri="{FF2B5EF4-FFF2-40B4-BE49-F238E27FC236}">
                    <a16:creationId xmlns:a16="http://schemas.microsoft.com/office/drawing/2014/main" id="{EDB83264-681F-8B51-5ACE-7F3D44D059B6}"/>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8" name="Right Triangle 287">
                <a:extLst>
                  <a:ext uri="{FF2B5EF4-FFF2-40B4-BE49-F238E27FC236}">
                    <a16:creationId xmlns:a16="http://schemas.microsoft.com/office/drawing/2014/main" id="{42B8FA17-9557-AD9A-917F-A896378F9451}"/>
                  </a:ext>
                </a:extLst>
              </p:cNvPr>
              <p:cNvSpPr/>
              <p:nvPr/>
            </p:nvSpPr>
            <p:spPr>
              <a:xfrm>
                <a:off x="8552620" y="3374116"/>
                <a:ext cx="36000" cy="36000"/>
              </a:xfrm>
              <a:prstGeom prst="rtTriangl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9" name="Parallelogram 288">
                <a:extLst>
                  <a:ext uri="{FF2B5EF4-FFF2-40B4-BE49-F238E27FC236}">
                    <a16:creationId xmlns:a16="http://schemas.microsoft.com/office/drawing/2014/main" id="{DC6065AD-EF38-854A-5A8D-C0B96C3EF943}"/>
                  </a:ext>
                </a:extLst>
              </p:cNvPr>
              <p:cNvSpPr/>
              <p:nvPr/>
            </p:nvSpPr>
            <p:spPr>
              <a:xfrm rot="19869867" flipH="1">
                <a:off x="8560621" y="3290911"/>
                <a:ext cx="319872" cy="117941"/>
              </a:xfrm>
              <a:prstGeom prst="parallelogram">
                <a:avLst>
                  <a:gd name="adj" fmla="val 42065"/>
                </a:avLst>
              </a:prstGeom>
              <a:solidFill>
                <a:schemeClr val="tx1">
                  <a:lumMod val="50000"/>
                  <a:lumOff val="50000"/>
                </a:schemeClr>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4F30C884-3EBB-EB8C-62B3-263F13E6931C}"/>
                  </a:ext>
                </a:extLst>
              </p:cNvPr>
              <p:cNvSpPr/>
              <p:nvPr/>
            </p:nvSpPr>
            <p:spPr>
              <a:xfrm rot="16200000" flipH="1">
                <a:off x="8495801" y="3031696"/>
                <a:ext cx="301649" cy="214356"/>
              </a:xfrm>
              <a:prstGeom prst="parallelogram">
                <a:avLst>
                  <a:gd name="adj" fmla="val 54156"/>
                </a:avLst>
              </a:prstGeom>
              <a:blipFill>
                <a:blip r:embed="rId4"/>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1" name="Straight Connector 290">
                <a:extLst>
                  <a:ext uri="{FF2B5EF4-FFF2-40B4-BE49-F238E27FC236}">
                    <a16:creationId xmlns:a16="http://schemas.microsoft.com/office/drawing/2014/main" id="{61EA0319-2400-9731-EFD2-5B230D167882}"/>
                  </a:ext>
                </a:extLst>
              </p:cNvPr>
              <p:cNvCxnSpPr>
                <a:cxnSpLocks/>
              </p:cNvCxnSpPr>
              <p:nvPr/>
            </p:nvCxnSpPr>
            <p:spPr>
              <a:xfrm flipH="1">
                <a:off x="8603796" y="3282432"/>
                <a:ext cx="179700" cy="100304"/>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2210EF6F-532B-46D2-E8A7-E24EF7889E5D}"/>
                  </a:ext>
                </a:extLst>
              </p:cNvPr>
              <p:cNvCxnSpPr>
                <a:cxnSpLocks/>
              </p:cNvCxnSpPr>
              <p:nvPr/>
            </p:nvCxnSpPr>
            <p:spPr>
              <a:xfrm flipH="1">
                <a:off x="8652645" y="3320129"/>
                <a:ext cx="179700" cy="10030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cxnSp>
        <p:nvCxnSpPr>
          <p:cNvPr id="195" name="Straight Connector 194">
            <a:extLst>
              <a:ext uri="{FF2B5EF4-FFF2-40B4-BE49-F238E27FC236}">
                <a16:creationId xmlns:a16="http://schemas.microsoft.com/office/drawing/2014/main" id="{5BA73A9B-59B2-A965-8720-D701DDFF9C40}"/>
              </a:ext>
            </a:extLst>
          </p:cNvPr>
          <p:cNvCxnSpPr>
            <a:cxnSpLocks/>
          </p:cNvCxnSpPr>
          <p:nvPr/>
        </p:nvCxnSpPr>
        <p:spPr>
          <a:xfrm>
            <a:off x="8586509" y="338551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314EA54-5943-8B50-EBC0-B96B9D71E466}"/>
              </a:ext>
            </a:extLst>
          </p:cNvPr>
          <p:cNvSpPr/>
          <p:nvPr/>
        </p:nvSpPr>
        <p:spPr>
          <a:xfrm>
            <a:off x="8752363" y="3056084"/>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ylinder 199">
            <a:extLst>
              <a:ext uri="{FF2B5EF4-FFF2-40B4-BE49-F238E27FC236}">
                <a16:creationId xmlns:a16="http://schemas.microsoft.com/office/drawing/2014/main" id="{BFE4FE15-C394-91A6-DF5C-776550025995}"/>
              </a:ext>
            </a:extLst>
          </p:cNvPr>
          <p:cNvSpPr/>
          <p:nvPr/>
        </p:nvSpPr>
        <p:spPr>
          <a:xfrm>
            <a:off x="4801869" y="501564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Cylinder 201">
            <a:extLst>
              <a:ext uri="{FF2B5EF4-FFF2-40B4-BE49-F238E27FC236}">
                <a16:creationId xmlns:a16="http://schemas.microsoft.com/office/drawing/2014/main" id="{E07ED6F1-1862-DBC5-88E1-4C303228FA5E}"/>
              </a:ext>
            </a:extLst>
          </p:cNvPr>
          <p:cNvSpPr/>
          <p:nvPr/>
        </p:nvSpPr>
        <p:spPr>
          <a:xfrm>
            <a:off x="5173657" y="5198166"/>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Cylinder 202">
            <a:extLst>
              <a:ext uri="{FF2B5EF4-FFF2-40B4-BE49-F238E27FC236}">
                <a16:creationId xmlns:a16="http://schemas.microsoft.com/office/drawing/2014/main" id="{810993E8-EE72-7E43-080A-650FA6534280}"/>
              </a:ext>
            </a:extLst>
          </p:cNvPr>
          <p:cNvSpPr/>
          <p:nvPr/>
        </p:nvSpPr>
        <p:spPr>
          <a:xfrm>
            <a:off x="5513841" y="537427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Cylinder 203">
            <a:extLst>
              <a:ext uri="{FF2B5EF4-FFF2-40B4-BE49-F238E27FC236}">
                <a16:creationId xmlns:a16="http://schemas.microsoft.com/office/drawing/2014/main" id="{A56C4563-107B-2276-39B1-28EDBBE30859}"/>
              </a:ext>
            </a:extLst>
          </p:cNvPr>
          <p:cNvSpPr/>
          <p:nvPr/>
        </p:nvSpPr>
        <p:spPr>
          <a:xfrm>
            <a:off x="4565396" y="5168960"/>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 name="Cylinder 204">
            <a:extLst>
              <a:ext uri="{FF2B5EF4-FFF2-40B4-BE49-F238E27FC236}">
                <a16:creationId xmlns:a16="http://schemas.microsoft.com/office/drawing/2014/main" id="{490858A3-7C0C-C403-606E-6C529B7B857D}"/>
              </a:ext>
            </a:extLst>
          </p:cNvPr>
          <p:cNvSpPr/>
          <p:nvPr/>
        </p:nvSpPr>
        <p:spPr>
          <a:xfrm>
            <a:off x="4939664" y="5345267"/>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Cylinder 205">
            <a:extLst>
              <a:ext uri="{FF2B5EF4-FFF2-40B4-BE49-F238E27FC236}">
                <a16:creationId xmlns:a16="http://schemas.microsoft.com/office/drawing/2014/main" id="{E6951D6D-FACD-C312-DAD9-C8BE9D7A0A40}"/>
              </a:ext>
            </a:extLst>
          </p:cNvPr>
          <p:cNvSpPr/>
          <p:nvPr/>
        </p:nvSpPr>
        <p:spPr>
          <a:xfrm>
            <a:off x="5317173" y="559566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F970AE8-0DE6-600B-3EFB-E246B8E47D47}"/>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EAAA78D-11DE-3645-11CB-6319E613AD1B}"/>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FCD80768-DCF8-BC8F-F70F-97747001F1AA}"/>
              </a:ext>
            </a:extLst>
          </p:cNvPr>
          <p:cNvSpPr/>
          <p:nvPr/>
        </p:nvSpPr>
        <p:spPr>
          <a:xfrm>
            <a:off x="5678537" y="5483526"/>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0" name="Rectangle 369">
            <a:extLst>
              <a:ext uri="{FF2B5EF4-FFF2-40B4-BE49-F238E27FC236}">
                <a16:creationId xmlns:a16="http://schemas.microsoft.com/office/drawing/2014/main" id="{E30B014E-152F-143E-9CDE-685EA07682FA}"/>
              </a:ext>
            </a:extLst>
          </p:cNvPr>
          <p:cNvSpPr/>
          <p:nvPr/>
        </p:nvSpPr>
        <p:spPr>
          <a:xfrm>
            <a:off x="9078964" y="3737809"/>
            <a:ext cx="711837"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7" name="Rectangle 366">
            <a:extLst>
              <a:ext uri="{FF2B5EF4-FFF2-40B4-BE49-F238E27FC236}">
                <a16:creationId xmlns:a16="http://schemas.microsoft.com/office/drawing/2014/main" id="{6E8C603C-8DA1-A416-4CB6-0A2279F29C35}"/>
              </a:ext>
            </a:extLst>
          </p:cNvPr>
          <p:cNvSpPr/>
          <p:nvPr/>
        </p:nvSpPr>
        <p:spPr>
          <a:xfrm>
            <a:off x="7224156" y="4580902"/>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9" name="Rectangle 358">
            <a:extLst>
              <a:ext uri="{FF2B5EF4-FFF2-40B4-BE49-F238E27FC236}">
                <a16:creationId xmlns:a16="http://schemas.microsoft.com/office/drawing/2014/main" id="{298321F0-D922-B862-7853-A3B873BA8562}"/>
              </a:ext>
            </a:extLst>
          </p:cNvPr>
          <p:cNvSpPr/>
          <p:nvPr/>
        </p:nvSpPr>
        <p:spPr>
          <a:xfrm>
            <a:off x="437628" y="4488998"/>
            <a:ext cx="5235399" cy="551737"/>
          </a:xfrm>
          <a:prstGeom prst="rect">
            <a:avLst/>
          </a:prstGeom>
          <a:solidFill>
            <a:srgbClr val="E2E2E2"/>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2" name="Group 211">
            <a:extLst>
              <a:ext uri="{FF2B5EF4-FFF2-40B4-BE49-F238E27FC236}">
                <a16:creationId xmlns:a16="http://schemas.microsoft.com/office/drawing/2014/main" id="{0EB7FB2B-7989-9E98-9390-BDEEF555F3A0}"/>
              </a:ext>
            </a:extLst>
          </p:cNvPr>
          <p:cNvGrpSpPr/>
          <p:nvPr/>
        </p:nvGrpSpPr>
        <p:grpSpPr>
          <a:xfrm>
            <a:off x="3624194" y="3667500"/>
            <a:ext cx="1063947" cy="494036"/>
            <a:chOff x="4376123" y="4074983"/>
            <a:chExt cx="1063947" cy="494036"/>
          </a:xfrm>
        </p:grpSpPr>
        <p:sp>
          <p:nvSpPr>
            <p:cNvPr id="209" name="Rectangle 208">
              <a:extLst>
                <a:ext uri="{FF2B5EF4-FFF2-40B4-BE49-F238E27FC236}">
                  <a16:creationId xmlns:a16="http://schemas.microsoft.com/office/drawing/2014/main" id="{F78E8767-2350-6A31-CC04-0168897149B8}"/>
                </a:ext>
              </a:extLst>
            </p:cNvPr>
            <p:cNvSpPr/>
            <p:nvPr/>
          </p:nvSpPr>
          <p:spPr>
            <a:xfrm>
              <a:off x="4575054" y="4123910"/>
              <a:ext cx="663766" cy="445109"/>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56469E30-6737-F1F2-F0C4-C4B7CBD09E75}"/>
                </a:ext>
              </a:extLst>
            </p:cNvPr>
            <p:cNvSpPr/>
            <p:nvPr/>
          </p:nvSpPr>
          <p:spPr>
            <a:xfrm>
              <a:off x="4384315" y="4074983"/>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C173DE2A-CB8B-A4A8-E144-DF9CD5359637}"/>
                </a:ext>
              </a:extLst>
            </p:cNvPr>
            <p:cNvSpPr/>
            <p:nvPr/>
          </p:nvSpPr>
          <p:spPr>
            <a:xfrm>
              <a:off x="4720070" y="4075689"/>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Rectangle 209">
              <a:extLst>
                <a:ext uri="{FF2B5EF4-FFF2-40B4-BE49-F238E27FC236}">
                  <a16:creationId xmlns:a16="http://schemas.microsoft.com/office/drawing/2014/main" id="{FB9AEEE1-88CD-84D5-C756-BB1DED6F8341}"/>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28B197B7-6C55-9128-533B-B9D4336515B5}"/>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2" name="Group 231">
            <a:extLst>
              <a:ext uri="{FF2B5EF4-FFF2-40B4-BE49-F238E27FC236}">
                <a16:creationId xmlns:a16="http://schemas.microsoft.com/office/drawing/2014/main" id="{115B1EAF-FDB5-ECD7-F0D1-B964A6D2C549}"/>
              </a:ext>
            </a:extLst>
          </p:cNvPr>
          <p:cNvGrpSpPr/>
          <p:nvPr/>
        </p:nvGrpSpPr>
        <p:grpSpPr>
          <a:xfrm>
            <a:off x="3207300" y="3854205"/>
            <a:ext cx="953019" cy="463037"/>
            <a:chOff x="3126757" y="3902977"/>
            <a:chExt cx="1054469" cy="512327"/>
          </a:xfrm>
        </p:grpSpPr>
        <p:grpSp>
          <p:nvGrpSpPr>
            <p:cNvPr id="213" name="Group 212">
              <a:extLst>
                <a:ext uri="{FF2B5EF4-FFF2-40B4-BE49-F238E27FC236}">
                  <a16:creationId xmlns:a16="http://schemas.microsoft.com/office/drawing/2014/main" id="{A2D8E577-BF86-49D7-0D9A-24279D21A2F1}"/>
                </a:ext>
              </a:extLst>
            </p:cNvPr>
            <p:cNvGrpSpPr/>
            <p:nvPr/>
          </p:nvGrpSpPr>
          <p:grpSpPr>
            <a:xfrm>
              <a:off x="3126757" y="3902977"/>
              <a:ext cx="1054469" cy="512327"/>
              <a:chOff x="4376123" y="3960119"/>
              <a:chExt cx="1054469" cy="512327"/>
            </a:xfrm>
          </p:grpSpPr>
          <p:sp>
            <p:nvSpPr>
              <p:cNvPr id="217" name="Rectangle 216">
                <a:extLst>
                  <a:ext uri="{FF2B5EF4-FFF2-40B4-BE49-F238E27FC236}">
                    <a16:creationId xmlns:a16="http://schemas.microsoft.com/office/drawing/2014/main" id="{BA9089B7-0E01-1CD4-1DFF-2F3B89BD007D}"/>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6BB7A4F6-31C0-6D43-8B2F-383F96861C94}"/>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Rectangle 213">
                <a:extLst>
                  <a:ext uri="{FF2B5EF4-FFF2-40B4-BE49-F238E27FC236}">
                    <a16:creationId xmlns:a16="http://schemas.microsoft.com/office/drawing/2014/main" id="{8440A36C-AB55-E8E5-E866-76F43AE53CE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0" name="Straight Connector 219">
              <a:extLst>
                <a:ext uri="{FF2B5EF4-FFF2-40B4-BE49-F238E27FC236}">
                  <a16:creationId xmlns:a16="http://schemas.microsoft.com/office/drawing/2014/main" id="{83EA43E2-9E5C-B98B-B8F0-802CFB789037}"/>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032FE36D-A09D-E711-1277-115D0B57E05F}"/>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D0EB6AF-C060-5318-503C-800EF1F798A1}"/>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DE8BEA8A-0496-95DD-6F81-78CEE185B4E5}"/>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7D3D450A-57FD-6596-33BE-3B2D7B2DCF0A}"/>
              </a:ext>
            </a:extLst>
          </p:cNvPr>
          <p:cNvGrpSpPr/>
          <p:nvPr/>
        </p:nvGrpSpPr>
        <p:grpSpPr>
          <a:xfrm>
            <a:off x="3201857" y="3674590"/>
            <a:ext cx="953019" cy="463037"/>
            <a:chOff x="3126757" y="3902977"/>
            <a:chExt cx="1054469" cy="512327"/>
          </a:xfrm>
        </p:grpSpPr>
        <p:grpSp>
          <p:nvGrpSpPr>
            <p:cNvPr id="234" name="Group 233">
              <a:extLst>
                <a:ext uri="{FF2B5EF4-FFF2-40B4-BE49-F238E27FC236}">
                  <a16:creationId xmlns:a16="http://schemas.microsoft.com/office/drawing/2014/main" id="{EF449436-51A4-D568-485F-B5A9DD7FA39A}"/>
                </a:ext>
              </a:extLst>
            </p:cNvPr>
            <p:cNvGrpSpPr/>
            <p:nvPr/>
          </p:nvGrpSpPr>
          <p:grpSpPr>
            <a:xfrm>
              <a:off x="3126757" y="3902977"/>
              <a:ext cx="1054469" cy="512327"/>
              <a:chOff x="4376123" y="3960119"/>
              <a:chExt cx="1054469" cy="512327"/>
            </a:xfrm>
          </p:grpSpPr>
          <p:sp>
            <p:nvSpPr>
              <p:cNvPr id="240" name="Rectangle 239">
                <a:extLst>
                  <a:ext uri="{FF2B5EF4-FFF2-40B4-BE49-F238E27FC236}">
                    <a16:creationId xmlns:a16="http://schemas.microsoft.com/office/drawing/2014/main" id="{DF963B96-EF13-65FF-CADE-400D9BF7AC7F}"/>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E8B3966C-C8F3-F790-9DB7-7DC713D9F01C}"/>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Rectangle 241">
                <a:extLst>
                  <a:ext uri="{FF2B5EF4-FFF2-40B4-BE49-F238E27FC236}">
                    <a16:creationId xmlns:a16="http://schemas.microsoft.com/office/drawing/2014/main" id="{2F658B6F-347D-645D-9A86-6AD2BF34D84F}"/>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5" name="Straight Connector 234">
              <a:extLst>
                <a:ext uri="{FF2B5EF4-FFF2-40B4-BE49-F238E27FC236}">
                  <a16:creationId xmlns:a16="http://schemas.microsoft.com/office/drawing/2014/main" id="{2EDBC496-337B-9D2A-411D-26A9FFFBF2FA}"/>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271A2355-447A-1365-A5BD-15A43B60F959}"/>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ACAC913-39B9-DFF5-A9C7-191A8F82CC85}"/>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5175DB30-62E8-EE81-4D56-053C2D3A9B2D}"/>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45051230-4D33-9768-63A9-AABDE585DD4A}"/>
              </a:ext>
            </a:extLst>
          </p:cNvPr>
          <p:cNvGrpSpPr/>
          <p:nvPr/>
        </p:nvGrpSpPr>
        <p:grpSpPr>
          <a:xfrm>
            <a:off x="3221006" y="3488311"/>
            <a:ext cx="953019" cy="463037"/>
            <a:chOff x="3126757" y="3902977"/>
            <a:chExt cx="1054469" cy="512327"/>
          </a:xfrm>
        </p:grpSpPr>
        <p:grpSp>
          <p:nvGrpSpPr>
            <p:cNvPr id="244" name="Group 243">
              <a:extLst>
                <a:ext uri="{FF2B5EF4-FFF2-40B4-BE49-F238E27FC236}">
                  <a16:creationId xmlns:a16="http://schemas.microsoft.com/office/drawing/2014/main" id="{7ACFF4A7-B1E0-272C-CD62-4252C2755342}"/>
                </a:ext>
              </a:extLst>
            </p:cNvPr>
            <p:cNvGrpSpPr/>
            <p:nvPr/>
          </p:nvGrpSpPr>
          <p:grpSpPr>
            <a:xfrm>
              <a:off x="3126757" y="3902977"/>
              <a:ext cx="1054469" cy="512327"/>
              <a:chOff x="4376123" y="3960119"/>
              <a:chExt cx="1054469" cy="512327"/>
            </a:xfrm>
          </p:grpSpPr>
          <p:sp>
            <p:nvSpPr>
              <p:cNvPr id="249" name="Rectangle 248">
                <a:extLst>
                  <a:ext uri="{FF2B5EF4-FFF2-40B4-BE49-F238E27FC236}">
                    <a16:creationId xmlns:a16="http://schemas.microsoft.com/office/drawing/2014/main" id="{938A9D0A-A6F8-17B6-CE32-92B07B9915E7}"/>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524AFDF0-153D-03F2-0844-4ABD1D1DE751}"/>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E92DF1E0-2F8C-32AE-E50A-1DD6794EC0AB}"/>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5" name="Straight Connector 244">
              <a:extLst>
                <a:ext uri="{FF2B5EF4-FFF2-40B4-BE49-F238E27FC236}">
                  <a16:creationId xmlns:a16="http://schemas.microsoft.com/office/drawing/2014/main" id="{83B240D6-F589-A497-15C4-744817A77C02}"/>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1C0EC746-B581-B590-DE18-FDADDCCCE1C9}"/>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5C3A3D33-35B7-9411-7A7B-74BD685721F2}"/>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F82B0CC9-5801-2302-B740-DE08D93D5753}"/>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7" name="Straight Connector 6">
            <a:extLst>
              <a:ext uri="{FF2B5EF4-FFF2-40B4-BE49-F238E27FC236}">
                <a16:creationId xmlns:a16="http://schemas.microsoft.com/office/drawing/2014/main" id="{3AB7E4D1-DA8C-445C-BBF0-26A0E5566070}"/>
              </a:ext>
            </a:extLst>
          </p:cNvPr>
          <p:cNvCxnSpPr>
            <a:cxnSpLocks/>
            <a:stCxn id="360" idx="0"/>
            <a:endCxn id="374" idx="0"/>
          </p:cNvCxnSpPr>
          <p:nvPr/>
        </p:nvCxnSpPr>
        <p:spPr>
          <a:xfrm>
            <a:off x="5296191" y="710994"/>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2BCD22D-AB8C-499D-B081-FECC778DB50C}"/>
              </a:ext>
            </a:extLst>
          </p:cNvPr>
          <p:cNvGrpSpPr/>
          <p:nvPr/>
        </p:nvGrpSpPr>
        <p:grpSpPr>
          <a:xfrm>
            <a:off x="5274591" y="710994"/>
            <a:ext cx="1287865" cy="1539429"/>
            <a:chOff x="5274591" y="710994"/>
            <a:chExt cx="1287865" cy="1539429"/>
          </a:xfrm>
        </p:grpSpPr>
        <p:sp>
          <p:nvSpPr>
            <p:cNvPr id="361" name="Rectangle 360">
              <a:extLst>
                <a:ext uri="{FF2B5EF4-FFF2-40B4-BE49-F238E27FC236}">
                  <a16:creationId xmlns:a16="http://schemas.microsoft.com/office/drawing/2014/main" id="{574599B7-5A39-41E7-A7DB-9B1D8AA59CD6}"/>
                </a:ext>
              </a:extLst>
            </p:cNvPr>
            <p:cNvSpPr/>
            <p:nvPr/>
          </p:nvSpPr>
          <p:spPr>
            <a:xfrm>
              <a:off x="6223597" y="2113511"/>
              <a:ext cx="338859" cy="13691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2" name="Rectangle 361">
              <a:extLst>
                <a:ext uri="{FF2B5EF4-FFF2-40B4-BE49-F238E27FC236}">
                  <a16:creationId xmlns:a16="http://schemas.microsoft.com/office/drawing/2014/main" id="{B2EED7A2-0726-4AFE-8CBA-CFB569762EE7}"/>
                </a:ext>
              </a:extLst>
            </p:cNvPr>
            <p:cNvSpPr/>
            <p:nvPr/>
          </p:nvSpPr>
          <p:spPr>
            <a:xfrm rot="18489545">
              <a:off x="6307559" y="2086565"/>
              <a:ext cx="171553" cy="67195"/>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63" name="Straight Connector 362">
              <a:extLst>
                <a:ext uri="{FF2B5EF4-FFF2-40B4-BE49-F238E27FC236}">
                  <a16:creationId xmlns:a16="http://schemas.microsoft.com/office/drawing/2014/main" id="{4A1A9D73-903B-4136-9A59-4EA74191A8EF}"/>
                </a:ext>
              </a:extLst>
            </p:cNvPr>
            <p:cNvCxnSpPr>
              <a:cxnSpLocks/>
            </p:cNvCxnSpPr>
            <p:nvPr/>
          </p:nvCxnSpPr>
          <p:spPr>
            <a:xfrm>
              <a:off x="5304732" y="760601"/>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60" name="Rectangle: Rounded Corners 359">
              <a:extLst>
                <a:ext uri="{FF2B5EF4-FFF2-40B4-BE49-F238E27FC236}">
                  <a16:creationId xmlns:a16="http://schemas.microsoft.com/office/drawing/2014/main" id="{1161EE6C-3BA8-4014-A109-EB91F64278C0}"/>
                </a:ext>
              </a:extLst>
            </p:cNvPr>
            <p:cNvSpPr/>
            <p:nvPr/>
          </p:nvSpPr>
          <p:spPr>
            <a:xfrm flipH="1">
              <a:off x="5274591" y="710994"/>
              <a:ext cx="43200" cy="162000"/>
            </a:xfrm>
            <a:prstGeom prst="roundRect">
              <a:avLst>
                <a:gd name="adj" fmla="val 50000"/>
              </a:avLst>
            </a:prstGeom>
            <a:solidFill>
              <a:srgbClr val="CBE8E1"/>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Rectangle: Rounded Corners 373">
              <a:extLst>
                <a:ext uri="{FF2B5EF4-FFF2-40B4-BE49-F238E27FC236}">
                  <a16:creationId xmlns:a16="http://schemas.microsoft.com/office/drawing/2014/main" id="{B6C72BD1-4865-CFDE-9085-0B178183217B}"/>
                </a:ext>
              </a:extLst>
            </p:cNvPr>
            <p:cNvSpPr/>
            <p:nvPr/>
          </p:nvSpPr>
          <p:spPr>
            <a:xfrm flipH="1">
              <a:off x="6335042" y="1978532"/>
              <a:ext cx="43200" cy="162000"/>
            </a:xfrm>
            <a:prstGeom prst="roundRect">
              <a:avLst>
                <a:gd name="adj" fmla="val 50000"/>
              </a:avLst>
            </a:prstGeom>
            <a:solidFill>
              <a:srgbClr val="E2E2E2"/>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5" name="Rectangle 364">
            <a:extLst>
              <a:ext uri="{FF2B5EF4-FFF2-40B4-BE49-F238E27FC236}">
                <a16:creationId xmlns:a16="http://schemas.microsoft.com/office/drawing/2014/main" id="{C37D9DF2-BC80-408E-ACDB-CDFBEADF0AB3}"/>
              </a:ext>
            </a:extLst>
          </p:cNvPr>
          <p:cNvSpPr/>
          <p:nvPr/>
        </p:nvSpPr>
        <p:spPr>
          <a:xfrm>
            <a:off x="5082617" y="2546013"/>
            <a:ext cx="161228" cy="308105"/>
          </a:xfrm>
          <a:prstGeom prst="rect">
            <a:avLst/>
          </a:prstGeom>
          <a:solidFill>
            <a:schemeClr val="accent3"/>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0" name="Flowchart: Direct Access Storage 389">
            <a:extLst>
              <a:ext uri="{FF2B5EF4-FFF2-40B4-BE49-F238E27FC236}">
                <a16:creationId xmlns:a16="http://schemas.microsoft.com/office/drawing/2014/main" id="{24AC7492-10DA-4C90-AE37-5542ABFD5C4E}"/>
              </a:ext>
            </a:extLst>
          </p:cNvPr>
          <p:cNvSpPr/>
          <p:nvPr/>
        </p:nvSpPr>
        <p:spPr>
          <a:xfrm>
            <a:off x="5035972" y="2794198"/>
            <a:ext cx="421021" cy="79844"/>
          </a:xfrm>
          <a:prstGeom prst="flowChartMagneticDrum">
            <a:avLst/>
          </a:prstGeom>
          <a:ln w="6350"/>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Rectangle 391">
            <a:hlinkHover r:id="rId5" action="ppaction://hlinksldjump"/>
            <a:extLst>
              <a:ext uri="{FF2B5EF4-FFF2-40B4-BE49-F238E27FC236}">
                <a16:creationId xmlns:a16="http://schemas.microsoft.com/office/drawing/2014/main" id="{4BA849B1-38FE-4784-B5C6-7A2B35C61F72}"/>
              </a:ext>
            </a:extLst>
          </p:cNvPr>
          <p:cNvSpPr/>
          <p:nvPr/>
        </p:nvSpPr>
        <p:spPr>
          <a:xfrm>
            <a:off x="5019626" y="0"/>
            <a:ext cx="717237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TextBox 363">
            <a:hlinkClick r:id="" action="ppaction://hlinkshowjump?jump=nextslide"/>
            <a:extLst>
              <a:ext uri="{FF2B5EF4-FFF2-40B4-BE49-F238E27FC236}">
                <a16:creationId xmlns:a16="http://schemas.microsoft.com/office/drawing/2014/main" id="{7828CF38-C866-4FDE-A2FA-53A93C1AF035}"/>
              </a:ext>
            </a:extLst>
          </p:cNvPr>
          <p:cNvSpPr txBox="1"/>
          <p:nvPr/>
        </p:nvSpPr>
        <p:spPr>
          <a:xfrm>
            <a:off x="5638750" y="5266985"/>
            <a:ext cx="740908" cy="323165"/>
          </a:xfrm>
          <a:prstGeom prst="rect">
            <a:avLst/>
          </a:prstGeom>
          <a:solidFill>
            <a:schemeClr val="bg1"/>
          </a:solidFill>
        </p:spPr>
        <p:txBody>
          <a:bodyPr wrap="none" rtlCol="0">
            <a:spAutoFit/>
          </a:bodyPr>
          <a:lstStyle/>
          <a:p>
            <a:r>
              <a:rPr lang="en-GB" sz="1500" dirty="0"/>
              <a:t>Waste</a:t>
            </a:r>
          </a:p>
        </p:txBody>
      </p:sp>
      <p:pic>
        <p:nvPicPr>
          <p:cNvPr id="391" name="Graphic 390" descr="Magnifying glass with solid fill">
            <a:hlinkClick r:id="" action="ppaction://hlinkshowjump?jump=nextslide"/>
            <a:extLst>
              <a:ext uri="{FF2B5EF4-FFF2-40B4-BE49-F238E27FC236}">
                <a16:creationId xmlns:a16="http://schemas.microsoft.com/office/drawing/2014/main" id="{6C7F5CC9-C9FD-470C-A00F-2851DD3AE4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54684" y="5024498"/>
            <a:ext cx="900000" cy="900000"/>
          </a:xfrm>
          <a:prstGeom prst="rect">
            <a:avLst/>
          </a:prstGeom>
        </p:spPr>
      </p:pic>
      <p:sp>
        <p:nvSpPr>
          <p:cNvPr id="397" name="Oval 396">
            <a:hlinkClick r:id="" action="ppaction://hlinkshowjump?jump=nextslide"/>
            <a:extLst>
              <a:ext uri="{FF2B5EF4-FFF2-40B4-BE49-F238E27FC236}">
                <a16:creationId xmlns:a16="http://schemas.microsoft.com/office/drawing/2014/main" id="{5BDAD576-C63D-436F-8D1C-B019A844B586}"/>
              </a:ext>
            </a:extLst>
          </p:cNvPr>
          <p:cNvSpPr/>
          <p:nvPr/>
        </p:nvSpPr>
        <p:spPr>
          <a:xfrm rot="2023960">
            <a:off x="4464055" y="4877154"/>
            <a:ext cx="1657701" cy="113004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8" name="Title 1">
            <a:extLst>
              <a:ext uri="{FF2B5EF4-FFF2-40B4-BE49-F238E27FC236}">
                <a16:creationId xmlns:a16="http://schemas.microsoft.com/office/drawing/2014/main" id="{4954E5EE-4EA0-48F8-AA18-C5E3A92CA8C2}"/>
              </a:ext>
            </a:extLst>
          </p:cNvPr>
          <p:cNvSpPr>
            <a:spLocks noGrp="1"/>
          </p:cNvSpPr>
          <p:nvPr>
            <p:ph type="title"/>
          </p:nvPr>
        </p:nvSpPr>
        <p:spPr>
          <a:xfrm>
            <a:off x="356420" y="365125"/>
            <a:ext cx="4367531" cy="743149"/>
          </a:xfrm>
        </p:spPr>
        <p:txBody>
          <a:bodyPr>
            <a:noAutofit/>
          </a:bodyPr>
          <a:lstStyle/>
          <a:p>
            <a:r>
              <a:rPr lang="en-GB" dirty="0"/>
              <a:t>Explore the picture for information</a:t>
            </a:r>
          </a:p>
        </p:txBody>
      </p:sp>
      <p:sp>
        <p:nvSpPr>
          <p:cNvPr id="450" name="Rectangle 449">
            <a:extLst>
              <a:ext uri="{FF2B5EF4-FFF2-40B4-BE49-F238E27FC236}">
                <a16:creationId xmlns:a16="http://schemas.microsoft.com/office/drawing/2014/main" id="{34CB44A3-E469-492F-A68B-F7FFD569CFF3}"/>
              </a:ext>
            </a:extLst>
          </p:cNvPr>
          <p:cNvSpPr/>
          <p:nvPr/>
        </p:nvSpPr>
        <p:spPr>
          <a:xfrm>
            <a:off x="437628" y="4488998"/>
            <a:ext cx="5235399" cy="551737"/>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51" name="Straight Connector 450">
            <a:extLst>
              <a:ext uri="{FF2B5EF4-FFF2-40B4-BE49-F238E27FC236}">
                <a16:creationId xmlns:a16="http://schemas.microsoft.com/office/drawing/2014/main" id="{336D2528-F488-4D45-A41F-11522836BE27}"/>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9B3EDF7F-9DE3-40E8-83F1-DC9E0E01AC01}"/>
              </a:ext>
            </a:extLst>
          </p:cNvPr>
          <p:cNvCxnSpPr>
            <a:cxnSpLocks/>
          </p:cNvCxnSpPr>
          <p:nvPr/>
        </p:nvCxnSpPr>
        <p:spPr>
          <a:xfrm>
            <a:off x="1762955" y="417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5FDFA82-37DC-4EB4-9312-76C5F3CC5E16}"/>
              </a:ext>
            </a:extLst>
          </p:cNvPr>
          <p:cNvCxnSpPr>
            <a:cxnSpLocks/>
          </p:cNvCxnSpPr>
          <p:nvPr/>
        </p:nvCxnSpPr>
        <p:spPr>
          <a:xfrm>
            <a:off x="1775520" y="4104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EB53DC6D-4492-41E1-BC93-3E6A6BBCAD0E}"/>
              </a:ext>
            </a:extLst>
          </p:cNvPr>
          <p:cNvCxnSpPr>
            <a:cxnSpLocks/>
          </p:cNvCxnSpPr>
          <p:nvPr/>
        </p:nvCxnSpPr>
        <p:spPr>
          <a:xfrm>
            <a:off x="1775520" y="4032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D5E031C9-FF55-4EC4-BB4F-0223F081B7B4}"/>
              </a:ext>
            </a:extLst>
          </p:cNvPr>
          <p:cNvCxnSpPr>
            <a:cxnSpLocks/>
          </p:cNvCxnSpPr>
          <p:nvPr/>
        </p:nvCxnSpPr>
        <p:spPr>
          <a:xfrm>
            <a:off x="1775520" y="3960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C24F7067-506B-408C-A768-B5C17899E9E9}"/>
              </a:ext>
            </a:extLst>
          </p:cNvPr>
          <p:cNvCxnSpPr>
            <a:cxnSpLocks/>
          </p:cNvCxnSpPr>
          <p:nvPr/>
        </p:nvCxnSpPr>
        <p:spPr>
          <a:xfrm>
            <a:off x="1775520" y="388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863453BA-981C-4C71-BF8C-7670437C381D}"/>
              </a:ext>
            </a:extLst>
          </p:cNvPr>
          <p:cNvCxnSpPr>
            <a:cxnSpLocks/>
          </p:cNvCxnSpPr>
          <p:nvPr/>
        </p:nvCxnSpPr>
        <p:spPr>
          <a:xfrm>
            <a:off x="1775520" y="381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42CC4043-081A-4688-BB9A-CEB41714312F}"/>
              </a:ext>
            </a:extLst>
          </p:cNvPr>
          <p:cNvCxnSpPr>
            <a:cxnSpLocks/>
          </p:cNvCxnSpPr>
          <p:nvPr/>
        </p:nvCxnSpPr>
        <p:spPr>
          <a:xfrm>
            <a:off x="1774800" y="424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0" name="Group 399">
            <a:extLst>
              <a:ext uri="{FF2B5EF4-FFF2-40B4-BE49-F238E27FC236}">
                <a16:creationId xmlns:a16="http://schemas.microsoft.com/office/drawing/2014/main" id="{9A308D24-8A2B-4F22-ABBB-981D643393E8}"/>
              </a:ext>
            </a:extLst>
          </p:cNvPr>
          <p:cNvGrpSpPr/>
          <p:nvPr/>
        </p:nvGrpSpPr>
        <p:grpSpPr>
          <a:xfrm>
            <a:off x="533303" y="4098589"/>
            <a:ext cx="2036973" cy="1842849"/>
            <a:chOff x="709634" y="4532234"/>
            <a:chExt cx="1641950" cy="1485472"/>
          </a:xfrm>
        </p:grpSpPr>
        <p:sp>
          <p:nvSpPr>
            <p:cNvPr id="401" name="Parallelogram 400">
              <a:extLst>
                <a:ext uri="{FF2B5EF4-FFF2-40B4-BE49-F238E27FC236}">
                  <a16:creationId xmlns:a16="http://schemas.microsoft.com/office/drawing/2014/main" id="{5E382112-6939-47CE-951E-D373A8AA9D90}"/>
                </a:ext>
              </a:extLst>
            </p:cNvPr>
            <p:cNvSpPr/>
            <p:nvPr/>
          </p:nvSpPr>
          <p:spPr>
            <a:xfrm rot="5400000">
              <a:off x="952922" y="5299663"/>
              <a:ext cx="708102" cy="323294"/>
            </a:xfrm>
            <a:prstGeom prst="parallelogram">
              <a:avLst>
                <a:gd name="adj" fmla="val 49928"/>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02" name="Freeform: Shape 514">
              <a:extLst>
                <a:ext uri="{FF2B5EF4-FFF2-40B4-BE49-F238E27FC236}">
                  <a16:creationId xmlns:a16="http://schemas.microsoft.com/office/drawing/2014/main" id="{D2739930-6050-4DE6-82E8-6BD795A00BEB}"/>
                </a:ext>
              </a:extLst>
            </p:cNvPr>
            <p:cNvSpPr/>
            <p:nvPr/>
          </p:nvSpPr>
          <p:spPr>
            <a:xfrm rot="151912" flipH="1">
              <a:off x="763336" y="5323002"/>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51000">
                  <a:schemeClr val="accent4">
                    <a:lumMod val="75000"/>
                  </a:schemeClr>
                </a:gs>
                <a:gs pos="15000">
                  <a:schemeClr val="tx2">
                    <a:lumMod val="25000"/>
                    <a:lumOff val="75000"/>
                  </a:schemeClr>
                </a:gs>
              </a:gsLst>
              <a:lin ang="0" scaled="0"/>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03" name="Oval 402">
              <a:extLst>
                <a:ext uri="{FF2B5EF4-FFF2-40B4-BE49-F238E27FC236}">
                  <a16:creationId xmlns:a16="http://schemas.microsoft.com/office/drawing/2014/main" id="{82CC0963-751A-4B86-92C2-8E40F1C83500}"/>
                </a:ext>
              </a:extLst>
            </p:cNvPr>
            <p:cNvSpPr/>
            <p:nvPr/>
          </p:nvSpPr>
          <p:spPr>
            <a:xfrm flipH="1">
              <a:off x="2057263" y="52775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04" name="Oval 403">
              <a:extLst>
                <a:ext uri="{FF2B5EF4-FFF2-40B4-BE49-F238E27FC236}">
                  <a16:creationId xmlns:a16="http://schemas.microsoft.com/office/drawing/2014/main" id="{E9949F4C-5E2D-423D-8183-C643D394525E}"/>
                </a:ext>
              </a:extLst>
            </p:cNvPr>
            <p:cNvSpPr/>
            <p:nvPr/>
          </p:nvSpPr>
          <p:spPr>
            <a:xfrm flipH="1">
              <a:off x="1849131" y="5383802"/>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05" name="Oval 404">
              <a:extLst>
                <a:ext uri="{FF2B5EF4-FFF2-40B4-BE49-F238E27FC236}">
                  <a16:creationId xmlns:a16="http://schemas.microsoft.com/office/drawing/2014/main" id="{5106763B-A7F9-40CB-96E1-BF9E63E6D4FA}"/>
                </a:ext>
              </a:extLst>
            </p:cNvPr>
            <p:cNvSpPr/>
            <p:nvPr/>
          </p:nvSpPr>
          <p:spPr>
            <a:xfrm flipH="1">
              <a:off x="1232310" y="573566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06" name="Parallelogram 405">
              <a:extLst>
                <a:ext uri="{FF2B5EF4-FFF2-40B4-BE49-F238E27FC236}">
                  <a16:creationId xmlns:a16="http://schemas.microsoft.com/office/drawing/2014/main" id="{CBCD9C82-EFD8-404F-8A38-3DDD096CF6EC}"/>
                </a:ext>
              </a:extLst>
            </p:cNvPr>
            <p:cNvSpPr/>
            <p:nvPr/>
          </p:nvSpPr>
          <p:spPr>
            <a:xfrm rot="16200000" flipH="1">
              <a:off x="1487408" y="5474878"/>
              <a:ext cx="331354" cy="360175"/>
            </a:xfrm>
            <a:prstGeom prst="parallelogram">
              <a:avLst>
                <a:gd name="adj" fmla="val 62434"/>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07" name="Parallelogram 406">
              <a:extLst>
                <a:ext uri="{FF2B5EF4-FFF2-40B4-BE49-F238E27FC236}">
                  <a16:creationId xmlns:a16="http://schemas.microsoft.com/office/drawing/2014/main" id="{54BFEAC1-E1A7-46F8-81EC-3238A98928AA}"/>
                </a:ext>
              </a:extLst>
            </p:cNvPr>
            <p:cNvSpPr/>
            <p:nvPr/>
          </p:nvSpPr>
          <p:spPr>
            <a:xfrm rot="16200000" flipH="1">
              <a:off x="1032324" y="5490556"/>
              <a:ext cx="472906" cy="370812"/>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08" name="Parallelogram 407">
              <a:extLst>
                <a:ext uri="{FF2B5EF4-FFF2-40B4-BE49-F238E27FC236}">
                  <a16:creationId xmlns:a16="http://schemas.microsoft.com/office/drawing/2014/main" id="{D8534C13-C207-42AB-BA47-117D1187CD84}"/>
                </a:ext>
              </a:extLst>
            </p:cNvPr>
            <p:cNvSpPr/>
            <p:nvPr/>
          </p:nvSpPr>
          <p:spPr>
            <a:xfrm rot="5400000">
              <a:off x="663084" y="5601426"/>
              <a:ext cx="512728" cy="319832"/>
            </a:xfrm>
            <a:prstGeom prst="parallelogram">
              <a:avLst>
                <a:gd name="adj" fmla="val 4992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09" name="Parallelogram 408">
              <a:extLst>
                <a:ext uri="{FF2B5EF4-FFF2-40B4-BE49-F238E27FC236}">
                  <a16:creationId xmlns:a16="http://schemas.microsoft.com/office/drawing/2014/main" id="{9759B19D-F278-436D-BD01-6E6ABF2CA503}"/>
                </a:ext>
              </a:extLst>
            </p:cNvPr>
            <p:cNvSpPr/>
            <p:nvPr/>
          </p:nvSpPr>
          <p:spPr>
            <a:xfrm rot="1590108">
              <a:off x="869565" y="5172670"/>
              <a:ext cx="546260" cy="300551"/>
            </a:xfrm>
            <a:prstGeom prst="parallelogram">
              <a:avLst>
                <a:gd name="adj" fmla="val 68266"/>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410" name="Straight Connector 409">
              <a:extLst>
                <a:ext uri="{FF2B5EF4-FFF2-40B4-BE49-F238E27FC236}">
                  <a16:creationId xmlns:a16="http://schemas.microsoft.com/office/drawing/2014/main" id="{7CC55B59-B3B3-473B-B856-FF0505D940D5}"/>
                </a:ext>
              </a:extLst>
            </p:cNvPr>
            <p:cNvCxnSpPr>
              <a:cxnSpLocks/>
            </p:cNvCxnSpPr>
            <p:nvPr/>
          </p:nvCxnSpPr>
          <p:spPr>
            <a:xfrm flipH="1">
              <a:off x="762183" y="5335565"/>
              <a:ext cx="72995" cy="16864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411" name="Parallelogram 410">
              <a:extLst>
                <a:ext uri="{FF2B5EF4-FFF2-40B4-BE49-F238E27FC236}">
                  <a16:creationId xmlns:a16="http://schemas.microsoft.com/office/drawing/2014/main" id="{3F7080A0-1163-47D9-A73E-0C70065591B9}"/>
                </a:ext>
              </a:extLst>
            </p:cNvPr>
            <p:cNvSpPr/>
            <p:nvPr/>
          </p:nvSpPr>
          <p:spPr>
            <a:xfrm rot="16200000" flipH="1">
              <a:off x="1258376" y="5344330"/>
              <a:ext cx="231198" cy="160416"/>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12" name="Oval 411">
              <a:extLst>
                <a:ext uri="{FF2B5EF4-FFF2-40B4-BE49-F238E27FC236}">
                  <a16:creationId xmlns:a16="http://schemas.microsoft.com/office/drawing/2014/main" id="{3403AB06-9C6B-4BCF-A77E-E92F956E618E}"/>
                </a:ext>
              </a:extLst>
            </p:cNvPr>
            <p:cNvSpPr/>
            <p:nvPr/>
          </p:nvSpPr>
          <p:spPr>
            <a:xfrm flipH="1">
              <a:off x="1902562" y="5389745"/>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13" name="Oval 412">
              <a:extLst>
                <a:ext uri="{FF2B5EF4-FFF2-40B4-BE49-F238E27FC236}">
                  <a16:creationId xmlns:a16="http://schemas.microsoft.com/office/drawing/2014/main" id="{CCED2EED-6A41-4B06-8369-0EA03037285E}"/>
                </a:ext>
              </a:extLst>
            </p:cNvPr>
            <p:cNvSpPr/>
            <p:nvPr/>
          </p:nvSpPr>
          <p:spPr>
            <a:xfrm flipH="1">
              <a:off x="2097934" y="528094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14" name="Oval 413">
              <a:extLst>
                <a:ext uri="{FF2B5EF4-FFF2-40B4-BE49-F238E27FC236}">
                  <a16:creationId xmlns:a16="http://schemas.microsoft.com/office/drawing/2014/main" id="{214D4D18-186B-46B0-8FD8-899F03AD1C9E}"/>
                </a:ext>
              </a:extLst>
            </p:cNvPr>
            <p:cNvSpPr/>
            <p:nvPr/>
          </p:nvSpPr>
          <p:spPr>
            <a:xfrm rot="10339061" flipV="1">
              <a:off x="1259028" y="573359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15" name="Parallelogram 414">
              <a:extLst>
                <a:ext uri="{FF2B5EF4-FFF2-40B4-BE49-F238E27FC236}">
                  <a16:creationId xmlns:a16="http://schemas.microsoft.com/office/drawing/2014/main" id="{662B24AB-AE65-4A4A-A1FF-7C3CE55EC600}"/>
                </a:ext>
              </a:extLst>
            </p:cNvPr>
            <p:cNvSpPr/>
            <p:nvPr/>
          </p:nvSpPr>
          <p:spPr>
            <a:xfrm rot="16200000" flipH="1">
              <a:off x="1062945" y="5856925"/>
              <a:ext cx="180000" cy="141090"/>
            </a:xfrm>
            <a:prstGeom prst="parallelogram">
              <a:avLst>
                <a:gd name="adj" fmla="val 57355"/>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416" name="Straight Connector 415">
              <a:extLst>
                <a:ext uri="{FF2B5EF4-FFF2-40B4-BE49-F238E27FC236}">
                  <a16:creationId xmlns:a16="http://schemas.microsoft.com/office/drawing/2014/main" id="{2C99AF38-4788-4B50-87C4-73DA3E762335}"/>
                </a:ext>
              </a:extLst>
            </p:cNvPr>
            <p:cNvCxnSpPr>
              <a:cxnSpLocks/>
            </p:cNvCxnSpPr>
            <p:nvPr/>
          </p:nvCxnSpPr>
          <p:spPr>
            <a:xfrm>
              <a:off x="759532" y="5504975"/>
              <a:ext cx="316213" cy="147564"/>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17" name="Straight Connector 416">
              <a:extLst>
                <a:ext uri="{FF2B5EF4-FFF2-40B4-BE49-F238E27FC236}">
                  <a16:creationId xmlns:a16="http://schemas.microsoft.com/office/drawing/2014/main" id="{BB525CDD-9B20-442B-A2CF-36ED5FC38A1B}"/>
                </a:ext>
              </a:extLst>
            </p:cNvPr>
            <p:cNvCxnSpPr>
              <a:cxnSpLocks/>
            </p:cNvCxnSpPr>
            <p:nvPr/>
          </p:nvCxnSpPr>
          <p:spPr>
            <a:xfrm>
              <a:off x="833532" y="5344609"/>
              <a:ext cx="302297" cy="14082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418" name="Group 417">
              <a:extLst>
                <a:ext uri="{FF2B5EF4-FFF2-40B4-BE49-F238E27FC236}">
                  <a16:creationId xmlns:a16="http://schemas.microsoft.com/office/drawing/2014/main" id="{AF88779C-588B-4073-8B66-CED4DDAAA018}"/>
                </a:ext>
              </a:extLst>
            </p:cNvPr>
            <p:cNvGrpSpPr/>
            <p:nvPr/>
          </p:nvGrpSpPr>
          <p:grpSpPr>
            <a:xfrm flipH="1">
              <a:off x="1081378" y="5404553"/>
              <a:ext cx="214048" cy="255496"/>
              <a:chOff x="9819943" y="2983395"/>
              <a:chExt cx="214048" cy="255496"/>
            </a:xfrm>
          </p:grpSpPr>
          <p:cxnSp>
            <p:nvCxnSpPr>
              <p:cNvPr id="429" name="Straight Connector 428">
                <a:extLst>
                  <a:ext uri="{FF2B5EF4-FFF2-40B4-BE49-F238E27FC236}">
                    <a16:creationId xmlns:a16="http://schemas.microsoft.com/office/drawing/2014/main" id="{E7E3F0BC-1838-4E30-A695-8EF0DB07C184}"/>
                  </a:ext>
                </a:extLst>
              </p:cNvPr>
              <p:cNvCxnSpPr>
                <a:cxnSpLocks/>
              </p:cNvCxnSpPr>
              <p:nvPr/>
            </p:nvCxnSpPr>
            <p:spPr>
              <a:xfrm>
                <a:off x="9977662" y="3068028"/>
                <a:ext cx="56329" cy="170863"/>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30" name="Straight Connector 429">
                <a:extLst>
                  <a:ext uri="{FF2B5EF4-FFF2-40B4-BE49-F238E27FC236}">
                    <a16:creationId xmlns:a16="http://schemas.microsoft.com/office/drawing/2014/main" id="{43173E0C-E6F1-4410-B3F5-04314EAE946E}"/>
                  </a:ext>
                </a:extLst>
              </p:cNvPr>
              <p:cNvCxnSpPr>
                <a:cxnSpLocks/>
              </p:cNvCxnSpPr>
              <p:nvPr/>
            </p:nvCxnSpPr>
            <p:spPr>
              <a:xfrm>
                <a:off x="9825607" y="2983395"/>
                <a:ext cx="3220" cy="141129"/>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31" name="Straight Connector 430">
                <a:extLst>
                  <a:ext uri="{FF2B5EF4-FFF2-40B4-BE49-F238E27FC236}">
                    <a16:creationId xmlns:a16="http://schemas.microsoft.com/office/drawing/2014/main" id="{A652A25B-E57D-4319-99E2-AD32483FF673}"/>
                  </a:ext>
                </a:extLst>
              </p:cNvPr>
              <p:cNvCxnSpPr>
                <a:cxnSpLocks/>
              </p:cNvCxnSpPr>
              <p:nvPr/>
            </p:nvCxnSpPr>
            <p:spPr>
              <a:xfrm>
                <a:off x="9819943" y="2983535"/>
                <a:ext cx="161475" cy="88248"/>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32" name="Straight Connector 431">
                <a:extLst>
                  <a:ext uri="{FF2B5EF4-FFF2-40B4-BE49-F238E27FC236}">
                    <a16:creationId xmlns:a16="http://schemas.microsoft.com/office/drawing/2014/main" id="{16C385E2-04F7-4FD6-BF28-7D1CA1094B21}"/>
                  </a:ext>
                </a:extLst>
              </p:cNvPr>
              <p:cNvCxnSpPr>
                <a:cxnSpLocks/>
              </p:cNvCxnSpPr>
              <p:nvPr/>
            </p:nvCxnSpPr>
            <p:spPr>
              <a:xfrm flipH="1" flipV="1">
                <a:off x="9831208" y="3124356"/>
                <a:ext cx="202783" cy="10702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419" name="Parallelogram 418">
              <a:extLst>
                <a:ext uri="{FF2B5EF4-FFF2-40B4-BE49-F238E27FC236}">
                  <a16:creationId xmlns:a16="http://schemas.microsoft.com/office/drawing/2014/main" id="{BE15A123-CD2A-4BB0-BD42-C2FBB99A4F93}"/>
                </a:ext>
              </a:extLst>
            </p:cNvPr>
            <p:cNvSpPr/>
            <p:nvPr/>
          </p:nvSpPr>
          <p:spPr>
            <a:xfrm rot="1590108">
              <a:off x="1283378" y="4532234"/>
              <a:ext cx="928156" cy="824437"/>
            </a:xfrm>
            <a:prstGeom prst="parallelogram">
              <a:avLst>
                <a:gd name="adj" fmla="val 68266"/>
              </a:avLst>
            </a:prstGeom>
            <a:solidFill>
              <a:schemeClr val="accent1"/>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20" name="Parallelogram 419">
              <a:extLst>
                <a:ext uri="{FF2B5EF4-FFF2-40B4-BE49-F238E27FC236}">
                  <a16:creationId xmlns:a16="http://schemas.microsoft.com/office/drawing/2014/main" id="{EF6780B6-A9C4-4E88-8AFD-BBB1EECBE3AE}"/>
                </a:ext>
              </a:extLst>
            </p:cNvPr>
            <p:cNvSpPr/>
            <p:nvPr/>
          </p:nvSpPr>
          <p:spPr>
            <a:xfrm rot="5400000">
              <a:off x="798674" y="5635023"/>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21" name="Arc 420">
              <a:extLst>
                <a:ext uri="{FF2B5EF4-FFF2-40B4-BE49-F238E27FC236}">
                  <a16:creationId xmlns:a16="http://schemas.microsoft.com/office/drawing/2014/main" id="{CFC90558-78AD-4DDA-B856-FD189A023BE6}"/>
                </a:ext>
              </a:extLst>
            </p:cNvPr>
            <p:cNvSpPr/>
            <p:nvPr/>
          </p:nvSpPr>
          <p:spPr>
            <a:xfrm rot="1657122" flipH="1">
              <a:off x="709635" y="5753431"/>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22" name="Parallelogram 421">
              <a:extLst>
                <a:ext uri="{FF2B5EF4-FFF2-40B4-BE49-F238E27FC236}">
                  <a16:creationId xmlns:a16="http://schemas.microsoft.com/office/drawing/2014/main" id="{3016703B-70A1-4A9F-9DA7-53677DCF655A}"/>
                </a:ext>
              </a:extLst>
            </p:cNvPr>
            <p:cNvSpPr/>
            <p:nvPr/>
          </p:nvSpPr>
          <p:spPr>
            <a:xfrm rot="5400000">
              <a:off x="922506" y="5757351"/>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23" name="Parallelogram 422">
              <a:extLst>
                <a:ext uri="{FF2B5EF4-FFF2-40B4-BE49-F238E27FC236}">
                  <a16:creationId xmlns:a16="http://schemas.microsoft.com/office/drawing/2014/main" id="{6BFE56BF-8C4C-4983-8A76-0B0C867DFB67}"/>
                </a:ext>
              </a:extLst>
            </p:cNvPr>
            <p:cNvSpPr/>
            <p:nvPr/>
          </p:nvSpPr>
          <p:spPr>
            <a:xfrm rot="5400000">
              <a:off x="804903" y="5696200"/>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24" name="Arc 423">
              <a:extLst>
                <a:ext uri="{FF2B5EF4-FFF2-40B4-BE49-F238E27FC236}">
                  <a16:creationId xmlns:a16="http://schemas.microsoft.com/office/drawing/2014/main" id="{237E84CD-3129-459E-A01D-32B531799827}"/>
                </a:ext>
              </a:extLst>
            </p:cNvPr>
            <p:cNvSpPr/>
            <p:nvPr/>
          </p:nvSpPr>
          <p:spPr>
            <a:xfrm rot="1657122" flipH="1">
              <a:off x="709635" y="58490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25" name="Arc 424">
              <a:extLst>
                <a:ext uri="{FF2B5EF4-FFF2-40B4-BE49-F238E27FC236}">
                  <a16:creationId xmlns:a16="http://schemas.microsoft.com/office/drawing/2014/main" id="{EED150FD-40DF-4CFE-899E-985B634CDF14}"/>
                </a:ext>
              </a:extLst>
            </p:cNvPr>
            <p:cNvSpPr/>
            <p:nvPr/>
          </p:nvSpPr>
          <p:spPr>
            <a:xfrm rot="1657122" flipH="1">
              <a:off x="709634" y="5836040"/>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26" name="Arc 425">
              <a:extLst>
                <a:ext uri="{FF2B5EF4-FFF2-40B4-BE49-F238E27FC236}">
                  <a16:creationId xmlns:a16="http://schemas.microsoft.com/office/drawing/2014/main" id="{4CE3E776-45E9-4235-9E78-ECC570C559BF}"/>
                </a:ext>
              </a:extLst>
            </p:cNvPr>
            <p:cNvSpPr/>
            <p:nvPr/>
          </p:nvSpPr>
          <p:spPr>
            <a:xfrm rot="1657122" flipH="1">
              <a:off x="709638" y="582028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27" name="Arc 426">
              <a:extLst>
                <a:ext uri="{FF2B5EF4-FFF2-40B4-BE49-F238E27FC236}">
                  <a16:creationId xmlns:a16="http://schemas.microsoft.com/office/drawing/2014/main" id="{F4814AD9-7A8E-4FB7-9433-6D50CABA62D7}"/>
                </a:ext>
              </a:extLst>
            </p:cNvPr>
            <p:cNvSpPr/>
            <p:nvPr/>
          </p:nvSpPr>
          <p:spPr>
            <a:xfrm rot="1657122" flipH="1">
              <a:off x="709638" y="580453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28" name="Parallelogram 427">
              <a:extLst>
                <a:ext uri="{FF2B5EF4-FFF2-40B4-BE49-F238E27FC236}">
                  <a16:creationId xmlns:a16="http://schemas.microsoft.com/office/drawing/2014/main" id="{328AA666-433A-48C9-B5B4-BF9E0A92939E}"/>
                </a:ext>
              </a:extLst>
            </p:cNvPr>
            <p:cNvSpPr/>
            <p:nvPr/>
          </p:nvSpPr>
          <p:spPr>
            <a:xfrm rot="16200000" flipH="1">
              <a:off x="1458419" y="4797215"/>
              <a:ext cx="907743" cy="878587"/>
            </a:xfrm>
            <a:prstGeom prst="parallelogram">
              <a:avLst>
                <a:gd name="adj" fmla="val 55388"/>
              </a:avLst>
            </a:prstGeom>
            <a:gradFill>
              <a:gsLst>
                <a:gs pos="0">
                  <a:schemeClr val="accent3"/>
                </a:gs>
                <a:gs pos="49000">
                  <a:srgbClr val="60A899"/>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358" name="TextBox 357">
            <a:extLst>
              <a:ext uri="{FF2B5EF4-FFF2-40B4-BE49-F238E27FC236}">
                <a16:creationId xmlns:a16="http://schemas.microsoft.com/office/drawing/2014/main" id="{C2DEB7D9-8527-451D-82A7-7DCC39C0C461}"/>
              </a:ext>
            </a:extLst>
          </p:cNvPr>
          <p:cNvSpPr txBox="1"/>
          <p:nvPr/>
        </p:nvSpPr>
        <p:spPr>
          <a:xfrm>
            <a:off x="356420" y="1333794"/>
            <a:ext cx="2571228" cy="276999"/>
          </a:xfrm>
          <a:prstGeom prst="rect">
            <a:avLst/>
          </a:prstGeom>
          <a:noFill/>
        </p:spPr>
        <p:txBody>
          <a:bodyPr wrap="square" rtlCol="0">
            <a:spAutoFit/>
          </a:bodyPr>
          <a:lstStyle/>
          <a:p>
            <a:r>
              <a:rPr lang="en-GB" sz="1200" dirty="0"/>
              <a:t>There are 8 features to explore</a:t>
            </a:r>
          </a:p>
        </p:txBody>
      </p:sp>
    </p:spTree>
    <p:custDataLst>
      <p:tags r:id="rId1"/>
    </p:custDataLst>
    <p:extLst>
      <p:ext uri="{BB962C8B-B14F-4D97-AF65-F5344CB8AC3E}">
        <p14:creationId xmlns:p14="http://schemas.microsoft.com/office/powerpoint/2010/main" val="1104354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DA6D9-429D-62CD-03DD-BE20F7F9D5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E8D1A7D-FB80-8088-0A9E-D872A7869099}"/>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120" name="Rectangle 119">
            <a:extLst>
              <a:ext uri="{FF2B5EF4-FFF2-40B4-BE49-F238E27FC236}">
                <a16:creationId xmlns:a16="http://schemas.microsoft.com/office/drawing/2014/main" id="{42D3CEF6-FBDE-AE53-8270-E75B0EE22ABA}"/>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F1C253D-C1E3-2A01-2091-798B4E6E31B5}"/>
              </a:ext>
            </a:extLst>
          </p:cNvPr>
          <p:cNvSpPr/>
          <p:nvPr/>
        </p:nvSpPr>
        <p:spPr>
          <a:xfrm>
            <a:off x="1220164" y="641854"/>
            <a:ext cx="8181833" cy="557429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CD9BFC5B-5BA4-1C52-E368-1F4D2518C956}"/>
              </a:ext>
            </a:extLst>
          </p:cNvPr>
          <p:cNvSpPr/>
          <p:nvPr/>
        </p:nvSpPr>
        <p:spPr>
          <a:xfrm>
            <a:off x="6645027" y="266791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FEEDDE31-644B-3E08-C9E6-094BBF9DE881}"/>
              </a:ext>
            </a:extLst>
          </p:cNvPr>
          <p:cNvSpPr/>
          <p:nvPr/>
        </p:nvSpPr>
        <p:spPr>
          <a:xfrm>
            <a:off x="8028388"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9640921C-8592-ED47-6992-8FAD9CC56049}"/>
              </a:ext>
            </a:extLst>
          </p:cNvPr>
          <p:cNvSpPr/>
          <p:nvPr/>
        </p:nvSpPr>
        <p:spPr>
          <a:xfrm>
            <a:off x="7346705" y="267465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FE0E3E58-3DE4-1771-F2DB-482D51003258}"/>
              </a:ext>
            </a:extLst>
          </p:cNvPr>
          <p:cNvSpPr/>
          <p:nvPr/>
        </p:nvSpPr>
        <p:spPr>
          <a:xfrm>
            <a:off x="7366260" y="3077530"/>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A8DA3D41-EED6-6E53-0868-1036AA2826BC}"/>
              </a:ext>
            </a:extLst>
          </p:cNvPr>
          <p:cNvSpPr/>
          <p:nvPr/>
        </p:nvSpPr>
        <p:spPr>
          <a:xfrm>
            <a:off x="8044830" y="3069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8C8D69FD-1085-F3B0-6A64-B0FD18359741}"/>
              </a:ext>
            </a:extLst>
          </p:cNvPr>
          <p:cNvSpPr/>
          <p:nvPr/>
        </p:nvSpPr>
        <p:spPr>
          <a:xfrm>
            <a:off x="8718964" y="3480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6B82A3D-4EE9-BADA-D1B3-88938816103F}"/>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0C976443-9BC1-CFA5-AA7F-76209A7ACB55}"/>
              </a:ext>
            </a:extLst>
          </p:cNvPr>
          <p:cNvSpPr/>
          <p:nvPr/>
        </p:nvSpPr>
        <p:spPr>
          <a:xfrm>
            <a:off x="8092794" y="388258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7B70AD4-B55E-F996-1C27-78680B09F9F6}"/>
              </a:ext>
            </a:extLst>
          </p:cNvPr>
          <p:cNvSpPr/>
          <p:nvPr/>
        </p:nvSpPr>
        <p:spPr>
          <a:xfrm>
            <a:off x="-1260602" y="176106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FEDE4372-6FD9-095A-7227-44DBAC63FAF2}"/>
              </a:ext>
            </a:extLst>
          </p:cNvPr>
          <p:cNvSpPr/>
          <p:nvPr/>
        </p:nvSpPr>
        <p:spPr>
          <a:xfrm>
            <a:off x="825250" y="282909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a:hlinkClick r:id="rId4" action="ppaction://hlinksldjump"/>
            <a:extLst>
              <a:ext uri="{FF2B5EF4-FFF2-40B4-BE49-F238E27FC236}">
                <a16:creationId xmlns:a16="http://schemas.microsoft.com/office/drawing/2014/main" id="{57AAF94E-003C-D52B-A743-BD68347A1625}"/>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hlinkClick r:id="rId5" action="ppaction://hlinksldjump"/>
            <a:extLst>
              <a:ext uri="{FF2B5EF4-FFF2-40B4-BE49-F238E27FC236}">
                <a16:creationId xmlns:a16="http://schemas.microsoft.com/office/drawing/2014/main" id="{D9C41F47-66F9-BDDF-54B8-4358F78886DA}"/>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B4601A0E-2B38-5495-3C73-641B817149B5}"/>
              </a:ext>
            </a:extLst>
          </p:cNvPr>
          <p:cNvSpPr/>
          <p:nvPr/>
        </p:nvSpPr>
        <p:spPr>
          <a:xfrm>
            <a:off x="6720574" y="312140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B6FD9813-3F92-8F27-638D-52C7C56E9B15}"/>
              </a:ext>
            </a:extLst>
          </p:cNvPr>
          <p:cNvSpPr/>
          <p:nvPr/>
        </p:nvSpPr>
        <p:spPr>
          <a:xfrm>
            <a:off x="7418660"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170AB49B-1D43-45E0-8415-8AD06B27ABE5}"/>
              </a:ext>
            </a:extLst>
          </p:cNvPr>
          <p:cNvSpPr/>
          <p:nvPr/>
        </p:nvSpPr>
        <p:spPr>
          <a:xfrm>
            <a:off x="5807968" y="2175295"/>
            <a:ext cx="2243726"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3DC6E1AD-7DD5-3CB5-52CA-B5E595045E6D}"/>
              </a:ext>
            </a:extLst>
          </p:cNvPr>
          <p:cNvGrpSpPr/>
          <p:nvPr/>
        </p:nvGrpSpPr>
        <p:grpSpPr>
          <a:xfrm>
            <a:off x="5220855" y="836665"/>
            <a:ext cx="1424172" cy="1183298"/>
            <a:chOff x="5163828" y="778702"/>
            <a:chExt cx="1424172" cy="1183298"/>
          </a:xfrm>
        </p:grpSpPr>
        <p:sp>
          <p:nvSpPr>
            <p:cNvPr id="340" name="Rectangle 339">
              <a:extLst>
                <a:ext uri="{FF2B5EF4-FFF2-40B4-BE49-F238E27FC236}">
                  <a16:creationId xmlns:a16="http://schemas.microsoft.com/office/drawing/2014/main" id="{0E4ADE74-9CC2-7C4F-DA5C-F431971B8A92}"/>
                </a:ext>
              </a:extLst>
            </p:cNvPr>
            <p:cNvSpPr/>
            <p:nvPr/>
          </p:nvSpPr>
          <p:spPr>
            <a:xfrm>
              <a:off x="6084000" y="185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D0D4F562-70F3-583C-7A84-BF54664D0058}"/>
                </a:ext>
              </a:extLst>
            </p:cNvPr>
            <p:cNvSpPr/>
            <p:nvPr/>
          </p:nvSpPr>
          <p:spPr>
            <a:xfrm>
              <a:off x="5994000" y="1746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8852F219-1B52-B6A3-07C5-61AB4C0DDB4C}"/>
                </a:ext>
              </a:extLst>
            </p:cNvPr>
            <p:cNvSpPr/>
            <p:nvPr/>
          </p:nvSpPr>
          <p:spPr>
            <a:xfrm>
              <a:off x="5904000" y="1638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F7374C63-A952-3E0E-5AA3-8EF08B154062}"/>
                </a:ext>
              </a:extLst>
            </p:cNvPr>
            <p:cNvSpPr/>
            <p:nvPr/>
          </p:nvSpPr>
          <p:spPr>
            <a:xfrm>
              <a:off x="5814000" y="1530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BDBFF213-46F5-86CF-3EE3-3DBAD7E46EAF}"/>
                </a:ext>
              </a:extLst>
            </p:cNvPr>
            <p:cNvSpPr/>
            <p:nvPr/>
          </p:nvSpPr>
          <p:spPr>
            <a:xfrm>
              <a:off x="5724000" y="1422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23807420-9204-81D8-0E45-C53E354789E7}"/>
                </a:ext>
              </a:extLst>
            </p:cNvPr>
            <p:cNvSpPr/>
            <p:nvPr/>
          </p:nvSpPr>
          <p:spPr>
            <a:xfrm>
              <a:off x="5634354" y="131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6173A67D-02F7-1A21-4D10-E9EA7EF01E3E}"/>
                </a:ext>
              </a:extLst>
            </p:cNvPr>
            <p:cNvSpPr/>
            <p:nvPr/>
          </p:nvSpPr>
          <p:spPr>
            <a:xfrm>
              <a:off x="5544000" y="1206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E25ACD6B-D192-9868-A4F1-29CEC11DA9CD}"/>
                </a:ext>
              </a:extLst>
            </p:cNvPr>
            <p:cNvSpPr/>
            <p:nvPr/>
          </p:nvSpPr>
          <p:spPr>
            <a:xfrm>
              <a:off x="5454000" y="1098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20C1992F-A350-08F1-F7F4-F53A0DFF1C62}"/>
                </a:ext>
              </a:extLst>
            </p:cNvPr>
            <p:cNvSpPr/>
            <p:nvPr/>
          </p:nvSpPr>
          <p:spPr>
            <a:xfrm>
              <a:off x="5364000" y="990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1CFF542A-7CDE-CD8D-DE25-7C84A7C551A4}"/>
                </a:ext>
              </a:extLst>
            </p:cNvPr>
            <p:cNvSpPr/>
            <p:nvPr/>
          </p:nvSpPr>
          <p:spPr>
            <a:xfrm>
              <a:off x="5274000" y="882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B058E0DD-214D-A8C1-8A62-852727CAE433}"/>
                </a:ext>
              </a:extLst>
            </p:cNvPr>
            <p:cNvSpPr/>
            <p:nvPr/>
          </p:nvSpPr>
          <p:spPr>
            <a:xfrm>
              <a:off x="5163828" y="778702"/>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Parallelogram 22">
            <a:extLst>
              <a:ext uri="{FF2B5EF4-FFF2-40B4-BE49-F238E27FC236}">
                <a16:creationId xmlns:a16="http://schemas.microsoft.com/office/drawing/2014/main" id="{A0B21423-8D86-6523-F524-38C40D842335}"/>
              </a:ext>
            </a:extLst>
          </p:cNvPr>
          <p:cNvSpPr/>
          <p:nvPr/>
        </p:nvSpPr>
        <p:spPr>
          <a:xfrm flipH="1">
            <a:off x="4445106" y="1125684"/>
            <a:ext cx="2665140" cy="683971"/>
          </a:xfrm>
          <a:prstGeom prst="parallelogram">
            <a:avLst>
              <a:gd name="adj" fmla="val 339541"/>
            </a:avLst>
          </a:prstGeom>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637DF1D9-1476-935C-E665-5E3826094908}"/>
              </a:ext>
            </a:extLst>
          </p:cNvPr>
          <p:cNvSpPr/>
          <p:nvPr/>
        </p:nvSpPr>
        <p:spPr>
          <a:xfrm>
            <a:off x="6719612" y="2292390"/>
            <a:ext cx="588385" cy="551737"/>
          </a:xfrm>
          <a:prstGeom prst="rect">
            <a:avLst/>
          </a:prstGeom>
          <a:pattFill prst="pct90">
            <a:fgClr>
              <a:schemeClr val="bg1">
                <a:lumMod val="50000"/>
              </a:schemeClr>
            </a:fgClr>
            <a:bgClr>
              <a:schemeClr val="bg1">
                <a:lumMod val="7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4" name="Straight Connector 353">
            <a:extLst>
              <a:ext uri="{FF2B5EF4-FFF2-40B4-BE49-F238E27FC236}">
                <a16:creationId xmlns:a16="http://schemas.microsoft.com/office/drawing/2014/main" id="{A1E99EFD-22AB-5A67-C1F4-6BAD17C62C3E}"/>
              </a:ext>
            </a:extLst>
          </p:cNvPr>
          <p:cNvCxnSpPr>
            <a:cxnSpLocks/>
          </p:cNvCxnSpPr>
          <p:nvPr/>
        </p:nvCxnSpPr>
        <p:spPr>
          <a:xfrm flipV="1">
            <a:off x="7052983" y="2514077"/>
            <a:ext cx="76556" cy="4450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3BD47C28-C82F-F997-C3FD-B270CE0F8A29}"/>
              </a:ext>
            </a:extLst>
          </p:cNvPr>
          <p:cNvCxnSpPr>
            <a:cxnSpLocks/>
          </p:cNvCxnSpPr>
          <p:nvPr/>
        </p:nvCxnSpPr>
        <p:spPr>
          <a:xfrm flipH="1">
            <a:off x="7153293" y="2218824"/>
            <a:ext cx="0" cy="5102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D05855A-7D86-F6C0-ED2C-5C305C44DDFF}"/>
              </a:ext>
            </a:extLst>
          </p:cNvPr>
          <p:cNvSpPr/>
          <p:nvPr/>
        </p:nvSpPr>
        <p:spPr>
          <a:xfrm>
            <a:off x="5168862" y="3221839"/>
            <a:ext cx="478798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7A58775D-AAC3-BBF2-A810-ACB923616FF4}"/>
              </a:ext>
            </a:extLst>
          </p:cNvPr>
          <p:cNvSpPr/>
          <p:nvPr/>
        </p:nvSpPr>
        <p:spPr>
          <a:xfrm>
            <a:off x="2393536" y="191680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8EDCF1B-955C-7E74-1259-29A59674D0AA}"/>
              </a:ext>
            </a:extLst>
          </p:cNvPr>
          <p:cNvSpPr/>
          <p:nvPr/>
        </p:nvSpPr>
        <p:spPr>
          <a:xfrm>
            <a:off x="3873209" y="1034018"/>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3A4146D-46C1-B338-D49F-F63CB71189E9}"/>
              </a:ext>
            </a:extLst>
          </p:cNvPr>
          <p:cNvSpPr/>
          <p:nvPr/>
        </p:nvSpPr>
        <p:spPr>
          <a:xfrm>
            <a:off x="7767633" y="235442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9329AB2A-FBED-3479-1B24-40268F3E01A8}"/>
              </a:ext>
            </a:extLst>
          </p:cNvPr>
          <p:cNvSpPr/>
          <p:nvPr/>
        </p:nvSpPr>
        <p:spPr>
          <a:xfrm>
            <a:off x="8893308" y="301873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Rounded Corners 372">
            <a:extLst>
              <a:ext uri="{FF2B5EF4-FFF2-40B4-BE49-F238E27FC236}">
                <a16:creationId xmlns:a16="http://schemas.microsoft.com/office/drawing/2014/main" id="{C3C9454F-841F-F084-201B-2C66EDF74241}"/>
              </a:ext>
            </a:extLst>
          </p:cNvPr>
          <p:cNvSpPr/>
          <p:nvPr/>
        </p:nvSpPr>
        <p:spPr>
          <a:xfrm flipH="1">
            <a:off x="5231391" y="693936"/>
            <a:ext cx="43200" cy="162000"/>
          </a:xfrm>
          <a:prstGeom prst="roundRect">
            <a:avLst>
              <a:gd name="adj" fmla="val 50000"/>
            </a:avLst>
          </a:prstGeom>
          <a:solidFill>
            <a:srgbClr val="CBE8E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272E277B-2403-E789-996E-12169F3CD042}"/>
              </a:ext>
            </a:extLst>
          </p:cNvPr>
          <p:cNvGrpSpPr/>
          <p:nvPr/>
        </p:nvGrpSpPr>
        <p:grpSpPr>
          <a:xfrm>
            <a:off x="3571003" y="1497684"/>
            <a:ext cx="2401361" cy="1822498"/>
            <a:chOff x="2570157" y="2637590"/>
            <a:chExt cx="2401361" cy="1822498"/>
          </a:xfrm>
        </p:grpSpPr>
        <p:sp>
          <p:nvSpPr>
            <p:cNvPr id="65" name="Cylinder 64">
              <a:extLst>
                <a:ext uri="{FF2B5EF4-FFF2-40B4-BE49-F238E27FC236}">
                  <a16:creationId xmlns:a16="http://schemas.microsoft.com/office/drawing/2014/main" id="{02D178AC-5E69-0528-39F3-C5F633D2C175}"/>
                </a:ext>
              </a:extLst>
            </p:cNvPr>
            <p:cNvSpPr/>
            <p:nvPr/>
          </p:nvSpPr>
          <p:spPr>
            <a:xfrm>
              <a:off x="2934048" y="297853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ylinder 121">
              <a:extLst>
                <a:ext uri="{FF2B5EF4-FFF2-40B4-BE49-F238E27FC236}">
                  <a16:creationId xmlns:a16="http://schemas.microsoft.com/office/drawing/2014/main" id="{92752973-1CA3-E7D7-6197-ED4DEDE097AA}"/>
                </a:ext>
              </a:extLst>
            </p:cNvPr>
            <p:cNvSpPr/>
            <p:nvPr/>
          </p:nvSpPr>
          <p:spPr>
            <a:xfrm>
              <a:off x="3527977" y="263759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4EDE5D9E-E585-D7FE-81F6-11566B7B638D}"/>
                </a:ext>
              </a:extLst>
            </p:cNvPr>
            <p:cNvSpPr/>
            <p:nvPr/>
          </p:nvSpPr>
          <p:spPr>
            <a:xfrm>
              <a:off x="2570157" y="2968420"/>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E07D9FD5-2899-004A-E340-FC9F82A1AAF2}"/>
                </a:ext>
              </a:extLst>
            </p:cNvPr>
            <p:cNvSpPr/>
            <p:nvPr/>
          </p:nvSpPr>
          <p:spPr>
            <a:xfrm>
              <a:off x="2801308" y="3100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Rounded Corners 149">
              <a:extLst>
                <a:ext uri="{FF2B5EF4-FFF2-40B4-BE49-F238E27FC236}">
                  <a16:creationId xmlns:a16="http://schemas.microsoft.com/office/drawing/2014/main" id="{15BB24D6-0BC4-2AB2-0C62-EEED85CF0B48}"/>
                </a:ext>
              </a:extLst>
            </p:cNvPr>
            <p:cNvSpPr/>
            <p:nvPr/>
          </p:nvSpPr>
          <p:spPr>
            <a:xfrm>
              <a:off x="2801308" y="3262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48BC210A-C2AA-065D-FA95-1B981370FB80}"/>
                </a:ext>
              </a:extLst>
            </p:cNvPr>
            <p:cNvSpPr/>
            <p:nvPr/>
          </p:nvSpPr>
          <p:spPr>
            <a:xfrm>
              <a:off x="2801905" y="31799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ylinder 130">
              <a:extLst>
                <a:ext uri="{FF2B5EF4-FFF2-40B4-BE49-F238E27FC236}">
                  <a16:creationId xmlns:a16="http://schemas.microsoft.com/office/drawing/2014/main" id="{3CA02785-AAEE-E52E-A854-755B4EF3C9B6}"/>
                </a:ext>
              </a:extLst>
            </p:cNvPr>
            <p:cNvSpPr/>
            <p:nvPr/>
          </p:nvSpPr>
          <p:spPr>
            <a:xfrm rot="7639675">
              <a:off x="3280108" y="31797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ylinder 137">
              <a:extLst>
                <a:ext uri="{FF2B5EF4-FFF2-40B4-BE49-F238E27FC236}">
                  <a16:creationId xmlns:a16="http://schemas.microsoft.com/office/drawing/2014/main" id="{6D6A1576-736E-CA93-ADAD-4F749A1374A0}"/>
                </a:ext>
              </a:extLst>
            </p:cNvPr>
            <p:cNvSpPr/>
            <p:nvPr/>
          </p:nvSpPr>
          <p:spPr>
            <a:xfrm rot="7639675">
              <a:off x="3278559" y="3441929"/>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ylinder 138">
              <a:extLst>
                <a:ext uri="{FF2B5EF4-FFF2-40B4-BE49-F238E27FC236}">
                  <a16:creationId xmlns:a16="http://schemas.microsoft.com/office/drawing/2014/main" id="{D19B7578-AA8D-6CD6-4AC2-B2359A011F53}"/>
                </a:ext>
              </a:extLst>
            </p:cNvPr>
            <p:cNvSpPr/>
            <p:nvPr/>
          </p:nvSpPr>
          <p:spPr>
            <a:xfrm rot="7639675">
              <a:off x="3916413" y="28059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ylinder 139">
              <a:extLst>
                <a:ext uri="{FF2B5EF4-FFF2-40B4-BE49-F238E27FC236}">
                  <a16:creationId xmlns:a16="http://schemas.microsoft.com/office/drawing/2014/main" id="{9DD29FCA-997B-76F8-E5B6-25ABC6F059B7}"/>
                </a:ext>
              </a:extLst>
            </p:cNvPr>
            <p:cNvSpPr/>
            <p:nvPr/>
          </p:nvSpPr>
          <p:spPr>
            <a:xfrm rot="7639675">
              <a:off x="3914864" y="306806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ylinder 122">
              <a:extLst>
                <a:ext uri="{FF2B5EF4-FFF2-40B4-BE49-F238E27FC236}">
                  <a16:creationId xmlns:a16="http://schemas.microsoft.com/office/drawing/2014/main" id="{9B707D48-8A7B-E63F-32B5-FCBB77B10B9A}"/>
                </a:ext>
              </a:extLst>
            </p:cNvPr>
            <p:cNvSpPr/>
            <p:nvPr/>
          </p:nvSpPr>
          <p:spPr>
            <a:xfrm>
              <a:off x="3289406" y="328115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ylinder 123">
              <a:extLst>
                <a:ext uri="{FF2B5EF4-FFF2-40B4-BE49-F238E27FC236}">
                  <a16:creationId xmlns:a16="http://schemas.microsoft.com/office/drawing/2014/main" id="{F0CD3BAA-504C-496A-3EE3-E886163EC6E3}"/>
                </a:ext>
              </a:extLst>
            </p:cNvPr>
            <p:cNvSpPr/>
            <p:nvPr/>
          </p:nvSpPr>
          <p:spPr>
            <a:xfrm>
              <a:off x="3883335" y="294021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2C4EBDFE-5B30-EEF7-F5C8-032806D0FB49}"/>
                </a:ext>
              </a:extLst>
            </p:cNvPr>
            <p:cNvSpPr/>
            <p:nvPr/>
          </p:nvSpPr>
          <p:spPr>
            <a:xfrm>
              <a:off x="2925515" y="3271046"/>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ylinder 146">
              <a:extLst>
                <a:ext uri="{FF2B5EF4-FFF2-40B4-BE49-F238E27FC236}">
                  <a16:creationId xmlns:a16="http://schemas.microsoft.com/office/drawing/2014/main" id="{95C064B4-12FD-AB5D-959B-725FF9345361}"/>
                </a:ext>
              </a:extLst>
            </p:cNvPr>
            <p:cNvSpPr/>
            <p:nvPr/>
          </p:nvSpPr>
          <p:spPr>
            <a:xfrm rot="7639675">
              <a:off x="4293843" y="3128455"/>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a:extLst>
                <a:ext uri="{FF2B5EF4-FFF2-40B4-BE49-F238E27FC236}">
                  <a16:creationId xmlns:a16="http://schemas.microsoft.com/office/drawing/2014/main" id="{AC55215D-FC0F-858F-BCB8-0FD03B1D8D2F}"/>
                </a:ext>
              </a:extLst>
            </p:cNvPr>
            <p:cNvGrpSpPr/>
            <p:nvPr/>
          </p:nvGrpSpPr>
          <p:grpSpPr>
            <a:xfrm>
              <a:off x="3166405" y="3424930"/>
              <a:ext cx="1283960" cy="268674"/>
              <a:chOff x="845244" y="4655989"/>
              <a:chExt cx="1283960" cy="268674"/>
            </a:xfrm>
          </p:grpSpPr>
          <p:sp>
            <p:nvSpPr>
              <p:cNvPr id="163" name="Rectangle: Rounded Corners 162">
                <a:extLst>
                  <a:ext uri="{FF2B5EF4-FFF2-40B4-BE49-F238E27FC236}">
                    <a16:creationId xmlns:a16="http://schemas.microsoft.com/office/drawing/2014/main" id="{68E50AF7-4EE0-E6AB-8E6B-035A68D52028}"/>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Rounded Corners 163">
                <a:extLst>
                  <a:ext uri="{FF2B5EF4-FFF2-40B4-BE49-F238E27FC236}">
                    <a16:creationId xmlns:a16="http://schemas.microsoft.com/office/drawing/2014/main" id="{078B4102-46CE-5E16-F9F0-DBECC7057F75}"/>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Rounded Corners 164">
                <a:extLst>
                  <a:ext uri="{FF2B5EF4-FFF2-40B4-BE49-F238E27FC236}">
                    <a16:creationId xmlns:a16="http://schemas.microsoft.com/office/drawing/2014/main" id="{282D6DDD-849D-A288-65C5-15CE9E79D1B3}"/>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E3F3DF04-378D-7F36-2347-BFBDE9957201}"/>
                </a:ext>
              </a:extLst>
            </p:cNvPr>
            <p:cNvSpPr/>
            <p:nvPr/>
          </p:nvSpPr>
          <p:spPr>
            <a:xfrm rot="7639675">
              <a:off x="3657538" y="350231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1AA4FA04-D2C4-4480-ACB4-6E59055651F7}"/>
                </a:ext>
              </a:extLst>
            </p:cNvPr>
            <p:cNvSpPr/>
            <p:nvPr/>
          </p:nvSpPr>
          <p:spPr>
            <a:xfrm rot="7639675">
              <a:off x="3655989" y="37644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ylinder 147">
              <a:extLst>
                <a:ext uri="{FF2B5EF4-FFF2-40B4-BE49-F238E27FC236}">
                  <a16:creationId xmlns:a16="http://schemas.microsoft.com/office/drawing/2014/main" id="{39272BB2-9761-1A60-EA0C-05CB86005DAA}"/>
                </a:ext>
              </a:extLst>
            </p:cNvPr>
            <p:cNvSpPr/>
            <p:nvPr/>
          </p:nvSpPr>
          <p:spPr>
            <a:xfrm rot="7639675">
              <a:off x="4292294" y="33906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ylinder 125">
              <a:extLst>
                <a:ext uri="{FF2B5EF4-FFF2-40B4-BE49-F238E27FC236}">
                  <a16:creationId xmlns:a16="http://schemas.microsoft.com/office/drawing/2014/main" id="{1B16E43F-C656-AFC7-DE4E-B157C2C69D2B}"/>
                </a:ext>
              </a:extLst>
            </p:cNvPr>
            <p:cNvSpPr/>
            <p:nvPr/>
          </p:nvSpPr>
          <p:spPr>
            <a:xfrm>
              <a:off x="3640362" y="359822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ylinder 126">
              <a:extLst>
                <a:ext uri="{FF2B5EF4-FFF2-40B4-BE49-F238E27FC236}">
                  <a16:creationId xmlns:a16="http://schemas.microsoft.com/office/drawing/2014/main" id="{2C406D68-14D0-974B-5E91-D69D3F062EFE}"/>
                </a:ext>
              </a:extLst>
            </p:cNvPr>
            <p:cNvSpPr/>
            <p:nvPr/>
          </p:nvSpPr>
          <p:spPr>
            <a:xfrm>
              <a:off x="4234291" y="325728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9E074B45-A071-0E97-18A0-A5D4E42F90F9}"/>
                </a:ext>
              </a:extLst>
            </p:cNvPr>
            <p:cNvSpPr/>
            <p:nvPr/>
          </p:nvSpPr>
          <p:spPr>
            <a:xfrm>
              <a:off x="3276471" y="3588112"/>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22A536CA-F605-65D0-A468-346B199D5E92}"/>
                </a:ext>
              </a:extLst>
            </p:cNvPr>
            <p:cNvGrpSpPr/>
            <p:nvPr/>
          </p:nvGrpSpPr>
          <p:grpSpPr>
            <a:xfrm>
              <a:off x="3512080" y="3705359"/>
              <a:ext cx="1283960" cy="268674"/>
              <a:chOff x="845244" y="4655989"/>
              <a:chExt cx="1283960" cy="268674"/>
            </a:xfrm>
          </p:grpSpPr>
          <p:sp>
            <p:nvSpPr>
              <p:cNvPr id="158" name="Rectangle: Rounded Corners 157">
                <a:extLst>
                  <a:ext uri="{FF2B5EF4-FFF2-40B4-BE49-F238E27FC236}">
                    <a16:creationId xmlns:a16="http://schemas.microsoft.com/office/drawing/2014/main" id="{C59116CC-7F69-389C-F229-649DEE84820F}"/>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Rounded Corners 158">
                <a:extLst>
                  <a:ext uri="{FF2B5EF4-FFF2-40B4-BE49-F238E27FC236}">
                    <a16:creationId xmlns:a16="http://schemas.microsoft.com/office/drawing/2014/main" id="{2D260388-2962-1E32-9237-77002081EBF9}"/>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7AAE31BB-FB84-D7CA-FBA0-CA3FC15CD121}"/>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up 43">
            <a:extLst>
              <a:ext uri="{FF2B5EF4-FFF2-40B4-BE49-F238E27FC236}">
                <a16:creationId xmlns:a16="http://schemas.microsoft.com/office/drawing/2014/main" id="{BCCFF2F8-AB3B-B80B-4C5C-EFF639B241C7}"/>
              </a:ext>
            </a:extLst>
          </p:cNvPr>
          <p:cNvGrpSpPr/>
          <p:nvPr/>
        </p:nvGrpSpPr>
        <p:grpSpPr>
          <a:xfrm>
            <a:off x="4034288" y="2639756"/>
            <a:ext cx="1923975" cy="1171913"/>
            <a:chOff x="-1273470" y="4337631"/>
            <a:chExt cx="1923975" cy="1171913"/>
          </a:xfrm>
        </p:grpSpPr>
        <p:sp>
          <p:nvSpPr>
            <p:cNvPr id="293" name="Cylinder 292">
              <a:extLst>
                <a:ext uri="{FF2B5EF4-FFF2-40B4-BE49-F238E27FC236}">
                  <a16:creationId xmlns:a16="http://schemas.microsoft.com/office/drawing/2014/main" id="{63DBBBB0-D27F-0C5A-F7C1-CC074634DCCD}"/>
                </a:ext>
              </a:extLst>
            </p:cNvPr>
            <p:cNvSpPr/>
            <p:nvPr/>
          </p:nvSpPr>
          <p:spPr>
            <a:xfrm>
              <a:off x="-1215967" y="4893428"/>
              <a:ext cx="261448" cy="27020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4" name="Cylinder 293">
              <a:extLst>
                <a:ext uri="{FF2B5EF4-FFF2-40B4-BE49-F238E27FC236}">
                  <a16:creationId xmlns:a16="http://schemas.microsoft.com/office/drawing/2014/main" id="{965A3713-0F72-A233-7E96-1CFA3F082FDD}"/>
                </a:ext>
              </a:extLst>
            </p:cNvPr>
            <p:cNvSpPr/>
            <p:nvPr/>
          </p:nvSpPr>
          <p:spPr>
            <a:xfrm>
              <a:off x="-1273470" y="5134795"/>
              <a:ext cx="379842" cy="87567"/>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5" name="Cylinder 294">
              <a:extLst>
                <a:ext uri="{FF2B5EF4-FFF2-40B4-BE49-F238E27FC236}">
                  <a16:creationId xmlns:a16="http://schemas.microsoft.com/office/drawing/2014/main" id="{88C2E96B-CE01-CA42-B7D2-3E4D3CDB7323}"/>
                </a:ext>
              </a:extLst>
            </p:cNvPr>
            <p:cNvSpPr/>
            <p:nvPr/>
          </p:nvSpPr>
          <p:spPr>
            <a:xfrm>
              <a:off x="-1245549" y="5105956"/>
              <a:ext cx="324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296" name="Group 295">
              <a:extLst>
                <a:ext uri="{FF2B5EF4-FFF2-40B4-BE49-F238E27FC236}">
                  <a16:creationId xmlns:a16="http://schemas.microsoft.com/office/drawing/2014/main" id="{2BAF8E97-4BC8-7611-1748-31A0008040DF}"/>
                </a:ext>
              </a:extLst>
            </p:cNvPr>
            <p:cNvGrpSpPr/>
            <p:nvPr/>
          </p:nvGrpSpPr>
          <p:grpSpPr>
            <a:xfrm>
              <a:off x="-1079095" y="4502084"/>
              <a:ext cx="1729600" cy="1007460"/>
              <a:chOff x="5231199" y="2153759"/>
              <a:chExt cx="1729600" cy="1007460"/>
            </a:xfrm>
          </p:grpSpPr>
          <p:cxnSp>
            <p:nvCxnSpPr>
              <p:cNvPr id="297" name="Straight Connector 296">
                <a:extLst>
                  <a:ext uri="{FF2B5EF4-FFF2-40B4-BE49-F238E27FC236}">
                    <a16:creationId xmlns:a16="http://schemas.microsoft.com/office/drawing/2014/main" id="{0F9DC2AC-1DAE-5408-7741-46BC5E39957B}"/>
                  </a:ext>
                </a:extLst>
              </p:cNvPr>
              <p:cNvCxnSpPr>
                <a:cxnSpLocks/>
              </p:cNvCxnSpPr>
              <p:nvPr/>
            </p:nvCxnSpPr>
            <p:spPr>
              <a:xfrm>
                <a:off x="5295916" y="2916054"/>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CB34AD87-1D12-8E37-2277-19D818818C29}"/>
                  </a:ext>
                </a:extLst>
              </p:cNvPr>
              <p:cNvCxnSpPr>
                <a:cxnSpLocks/>
              </p:cNvCxnSpPr>
              <p:nvPr/>
            </p:nvCxnSpPr>
            <p:spPr>
              <a:xfrm>
                <a:off x="5464821" y="3010019"/>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B0EC2F97-E12D-AC70-CE15-BB0D67D97179}"/>
                  </a:ext>
                </a:extLst>
              </p:cNvPr>
              <p:cNvCxnSpPr>
                <a:cxnSpLocks/>
              </p:cNvCxnSpPr>
              <p:nvPr/>
            </p:nvCxnSpPr>
            <p:spPr>
              <a:xfrm>
                <a:off x="6894740" y="2294793"/>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00" name="Group 299">
                <a:extLst>
                  <a:ext uri="{FF2B5EF4-FFF2-40B4-BE49-F238E27FC236}">
                    <a16:creationId xmlns:a16="http://schemas.microsoft.com/office/drawing/2014/main" id="{0B334B0F-C5BA-4613-F783-E79E46450659}"/>
                  </a:ext>
                </a:extLst>
              </p:cNvPr>
              <p:cNvGrpSpPr/>
              <p:nvPr/>
            </p:nvGrpSpPr>
            <p:grpSpPr>
              <a:xfrm>
                <a:off x="5231200" y="2184638"/>
                <a:ext cx="1729599" cy="821204"/>
                <a:chOff x="4334008" y="2743426"/>
                <a:chExt cx="1729599" cy="821204"/>
              </a:xfrm>
            </p:grpSpPr>
            <p:sp>
              <p:nvSpPr>
                <p:cNvPr id="315" name="Parallelogram 314">
                  <a:extLst>
                    <a:ext uri="{FF2B5EF4-FFF2-40B4-BE49-F238E27FC236}">
                      <a16:creationId xmlns:a16="http://schemas.microsoft.com/office/drawing/2014/main" id="{4C78334C-9DC8-E155-1BC6-C83C1EFBEF30}"/>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6" name="Arrow: Chevron 315">
                  <a:extLst>
                    <a:ext uri="{FF2B5EF4-FFF2-40B4-BE49-F238E27FC236}">
                      <a16:creationId xmlns:a16="http://schemas.microsoft.com/office/drawing/2014/main" id="{4189749A-18FE-2071-E5AF-E6BBEA8003CD}"/>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7" name="Arrow: Chevron 316">
                  <a:extLst>
                    <a:ext uri="{FF2B5EF4-FFF2-40B4-BE49-F238E27FC236}">
                      <a16:creationId xmlns:a16="http://schemas.microsoft.com/office/drawing/2014/main" id="{7EEED9E4-1C9F-DC5F-8C17-DE25D7DF06D5}"/>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8" name="Arrow: Chevron 317">
                  <a:extLst>
                    <a:ext uri="{FF2B5EF4-FFF2-40B4-BE49-F238E27FC236}">
                      <a16:creationId xmlns:a16="http://schemas.microsoft.com/office/drawing/2014/main" id="{C8066787-C1E4-42CC-9868-9C039AEBCFDD}"/>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9" name="Arrow: Chevron 318">
                  <a:extLst>
                    <a:ext uri="{FF2B5EF4-FFF2-40B4-BE49-F238E27FC236}">
                      <a16:creationId xmlns:a16="http://schemas.microsoft.com/office/drawing/2014/main" id="{7B3024B4-C274-03D4-B641-94169982DF22}"/>
                    </a:ext>
                  </a:extLst>
                </p:cNvPr>
                <p:cNvSpPr/>
                <p:nvPr/>
              </p:nvSpPr>
              <p:spPr>
                <a:xfrm rot="7822729">
                  <a:off x="5116460" y="304637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0" name="Arrow: Chevron 319">
                  <a:extLst>
                    <a:ext uri="{FF2B5EF4-FFF2-40B4-BE49-F238E27FC236}">
                      <a16:creationId xmlns:a16="http://schemas.microsoft.com/office/drawing/2014/main" id="{516B39B9-51CE-B789-4232-ED12752D96D3}"/>
                    </a:ext>
                  </a:extLst>
                </p:cNvPr>
                <p:cNvSpPr/>
                <p:nvPr/>
              </p:nvSpPr>
              <p:spPr>
                <a:xfrm rot="7822729">
                  <a:off x="4911053" y="315156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1" name="Arrow: Chevron 320">
                  <a:extLst>
                    <a:ext uri="{FF2B5EF4-FFF2-40B4-BE49-F238E27FC236}">
                      <a16:creationId xmlns:a16="http://schemas.microsoft.com/office/drawing/2014/main" id="{B696B972-9CBB-7E54-CBBA-DCF9D8F56DFF}"/>
                    </a:ext>
                  </a:extLst>
                </p:cNvPr>
                <p:cNvSpPr/>
                <p:nvPr/>
              </p:nvSpPr>
              <p:spPr>
                <a:xfrm rot="7822729">
                  <a:off x="4721246" y="324814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2" name="Arrow: Chevron 321">
                  <a:extLst>
                    <a:ext uri="{FF2B5EF4-FFF2-40B4-BE49-F238E27FC236}">
                      <a16:creationId xmlns:a16="http://schemas.microsoft.com/office/drawing/2014/main" id="{41B25574-A364-9360-F1A6-357C13421D9E}"/>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grpSp>
            <p:nvGrpSpPr>
              <p:cNvPr id="301" name="Group 300">
                <a:extLst>
                  <a:ext uri="{FF2B5EF4-FFF2-40B4-BE49-F238E27FC236}">
                    <a16:creationId xmlns:a16="http://schemas.microsoft.com/office/drawing/2014/main" id="{5716F5AA-E606-ADB0-3BCA-86357922CCE2}"/>
                  </a:ext>
                </a:extLst>
              </p:cNvPr>
              <p:cNvGrpSpPr/>
              <p:nvPr/>
            </p:nvGrpSpPr>
            <p:grpSpPr>
              <a:xfrm>
                <a:off x="5231199" y="2153759"/>
                <a:ext cx="1729599" cy="821204"/>
                <a:chOff x="4334008" y="2743426"/>
                <a:chExt cx="1729599" cy="821204"/>
              </a:xfrm>
            </p:grpSpPr>
            <p:sp>
              <p:nvSpPr>
                <p:cNvPr id="307" name="Parallelogram 306">
                  <a:extLst>
                    <a:ext uri="{FF2B5EF4-FFF2-40B4-BE49-F238E27FC236}">
                      <a16:creationId xmlns:a16="http://schemas.microsoft.com/office/drawing/2014/main" id="{206B1DB6-E17F-1BA0-C18C-FB44F6A67CA7}"/>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Arrow: Chevron 307">
                  <a:extLst>
                    <a:ext uri="{FF2B5EF4-FFF2-40B4-BE49-F238E27FC236}">
                      <a16:creationId xmlns:a16="http://schemas.microsoft.com/office/drawing/2014/main" id="{09AC3832-CA81-60CC-37E4-C214CFC4AE16}"/>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09" name="Arrow: Chevron 308">
                  <a:extLst>
                    <a:ext uri="{FF2B5EF4-FFF2-40B4-BE49-F238E27FC236}">
                      <a16:creationId xmlns:a16="http://schemas.microsoft.com/office/drawing/2014/main" id="{115F0D73-7AD7-627A-C8C2-D5EF78CC56DE}"/>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0" name="Arrow: Chevron 309">
                  <a:extLst>
                    <a:ext uri="{FF2B5EF4-FFF2-40B4-BE49-F238E27FC236}">
                      <a16:creationId xmlns:a16="http://schemas.microsoft.com/office/drawing/2014/main" id="{F3291392-1E07-BB88-F351-6E89C595A01B}"/>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1" name="Arrow: Chevron 310">
                  <a:extLst>
                    <a:ext uri="{FF2B5EF4-FFF2-40B4-BE49-F238E27FC236}">
                      <a16:creationId xmlns:a16="http://schemas.microsoft.com/office/drawing/2014/main" id="{F9EE49A6-74ED-73EE-BAAF-19D3D4A3ED03}"/>
                    </a:ext>
                  </a:extLst>
                </p:cNvPr>
                <p:cNvSpPr/>
                <p:nvPr/>
              </p:nvSpPr>
              <p:spPr>
                <a:xfrm rot="7822729">
                  <a:off x="5116460" y="304455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2" name="Arrow: Chevron 311">
                  <a:extLst>
                    <a:ext uri="{FF2B5EF4-FFF2-40B4-BE49-F238E27FC236}">
                      <a16:creationId xmlns:a16="http://schemas.microsoft.com/office/drawing/2014/main" id="{A103D8AE-D9F5-1E33-F487-7E2977999E1C}"/>
                    </a:ext>
                  </a:extLst>
                </p:cNvPr>
                <p:cNvSpPr/>
                <p:nvPr/>
              </p:nvSpPr>
              <p:spPr>
                <a:xfrm rot="7822729">
                  <a:off x="4911053" y="314612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3" name="Arrow: Chevron 312">
                  <a:extLst>
                    <a:ext uri="{FF2B5EF4-FFF2-40B4-BE49-F238E27FC236}">
                      <a16:creationId xmlns:a16="http://schemas.microsoft.com/office/drawing/2014/main" id="{CF3DF6E2-2A1A-B433-7BDF-33B39E4810A9}"/>
                    </a:ext>
                  </a:extLst>
                </p:cNvPr>
                <p:cNvSpPr/>
                <p:nvPr/>
              </p:nvSpPr>
              <p:spPr>
                <a:xfrm rot="7822729">
                  <a:off x="4721246" y="324270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4" name="Arrow: Chevron 313">
                  <a:extLst>
                    <a:ext uri="{FF2B5EF4-FFF2-40B4-BE49-F238E27FC236}">
                      <a16:creationId xmlns:a16="http://schemas.microsoft.com/office/drawing/2014/main" id="{751E248F-B7AD-C4EA-1776-76F152A01681}"/>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sp>
            <p:nvSpPr>
              <p:cNvPr id="302" name="Oval 301">
                <a:extLst>
                  <a:ext uri="{FF2B5EF4-FFF2-40B4-BE49-F238E27FC236}">
                    <a16:creationId xmlns:a16="http://schemas.microsoft.com/office/drawing/2014/main" id="{C4C5EE2B-8011-8AFC-3660-D9FCEED45253}"/>
                  </a:ext>
                </a:extLst>
              </p:cNvPr>
              <p:cNvSpPr/>
              <p:nvPr/>
            </p:nvSpPr>
            <p:spPr>
              <a:xfrm>
                <a:off x="6876740" y="226339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7EA55697-FC45-3195-07F6-E8048A9EC9E8}"/>
                  </a:ext>
                </a:extLst>
              </p:cNvPr>
              <p:cNvSpPr/>
              <p:nvPr/>
            </p:nvSpPr>
            <p:spPr>
              <a:xfrm>
                <a:off x="5445170" y="297695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304" name="Oval 303">
                <a:extLst>
                  <a:ext uri="{FF2B5EF4-FFF2-40B4-BE49-F238E27FC236}">
                    <a16:creationId xmlns:a16="http://schemas.microsoft.com/office/drawing/2014/main" id="{F349CA94-C321-C1AD-DC1C-C8EB093A34AE}"/>
                  </a:ext>
                </a:extLst>
              </p:cNvPr>
              <p:cNvSpPr/>
              <p:nvPr/>
            </p:nvSpPr>
            <p:spPr>
              <a:xfrm>
                <a:off x="5276265" y="2883245"/>
                <a:ext cx="36000" cy="360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06" name="Straight Connector 305">
                <a:extLst>
                  <a:ext uri="{FF2B5EF4-FFF2-40B4-BE49-F238E27FC236}">
                    <a16:creationId xmlns:a16="http://schemas.microsoft.com/office/drawing/2014/main" id="{E0692D39-2AD7-D932-E99F-5770D2C59A8B}"/>
                  </a:ext>
                </a:extLst>
              </p:cNvPr>
              <p:cNvCxnSpPr>
                <a:cxnSpLocks/>
              </p:cNvCxnSpPr>
              <p:nvPr/>
            </p:nvCxnSpPr>
            <p:spPr>
              <a:xfrm>
                <a:off x="5324647" y="2896701"/>
                <a:ext cx="118839" cy="70973"/>
              </a:xfrm>
              <a:prstGeom prst="line">
                <a:avLst/>
              </a:prstGeom>
              <a:ln w="6350">
                <a:solidFill>
                  <a:srgbClr val="999999"/>
                </a:solidFill>
              </a:ln>
            </p:spPr>
            <p:style>
              <a:lnRef idx="2">
                <a:schemeClr val="accent1"/>
              </a:lnRef>
              <a:fillRef idx="0">
                <a:schemeClr val="accent1"/>
              </a:fillRef>
              <a:effectRef idx="1">
                <a:schemeClr val="accent1"/>
              </a:effectRef>
              <a:fontRef idx="minor">
                <a:schemeClr val="tx1"/>
              </a:fontRef>
            </p:style>
          </p:cxnSp>
        </p:grpSp>
        <p:sp>
          <p:nvSpPr>
            <p:cNvPr id="323" name="Rectangle 322">
              <a:extLst>
                <a:ext uri="{FF2B5EF4-FFF2-40B4-BE49-F238E27FC236}">
                  <a16:creationId xmlns:a16="http://schemas.microsoft.com/office/drawing/2014/main" id="{205D8D81-2F4E-27B0-000D-0B5A082C437B}"/>
                </a:ext>
              </a:extLst>
            </p:cNvPr>
            <p:cNvSpPr/>
            <p:nvPr/>
          </p:nvSpPr>
          <p:spPr>
            <a:xfrm rot="10800000">
              <a:off x="-592195" y="4853879"/>
              <a:ext cx="142884" cy="78966"/>
            </a:xfrm>
            <a:prstGeom prst="rect">
              <a:avLst/>
            </a:prstGeom>
            <a:solidFill>
              <a:schemeClr val="tx1">
                <a:lumMod val="65000"/>
                <a:lumOff val="35000"/>
              </a:schemeClr>
            </a:solidFill>
            <a:ln>
              <a:noFill/>
            </a:ln>
            <a:scene3d>
              <a:camera prst="orthographicFront">
                <a:rot lat="600000" lon="600000" rev="0"/>
              </a:camera>
              <a:lightRig rig="threePt" dir="t"/>
            </a:scene3d>
            <a:sp3d>
              <a:bevelT w="25400" h="254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612E8953-E24F-BACF-0673-4AF18318B7B8}"/>
                </a:ext>
              </a:extLst>
            </p:cNvPr>
            <p:cNvSpPr/>
            <p:nvPr/>
          </p:nvSpPr>
          <p:spPr>
            <a:xfrm rot="10800000">
              <a:off x="-608890" y="4895835"/>
              <a:ext cx="208988" cy="45719"/>
            </a:xfrm>
            <a:prstGeom prst="rect">
              <a:avLst/>
            </a:prstGeom>
            <a:solidFill>
              <a:schemeClr val="tx1">
                <a:lumMod val="65000"/>
                <a:lumOff val="35000"/>
              </a:schemeClr>
            </a:solidFill>
            <a:ln>
              <a:noFill/>
            </a:ln>
            <a:scene3d>
              <a:camera prst="orthographicFront">
                <a:rot lat="600000" lon="600000" rev="0"/>
              </a:camera>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5" name="Partial Circle 324">
              <a:extLst>
                <a:ext uri="{FF2B5EF4-FFF2-40B4-BE49-F238E27FC236}">
                  <a16:creationId xmlns:a16="http://schemas.microsoft.com/office/drawing/2014/main" id="{C49156FE-D0E3-DD01-1234-45A0701F7928}"/>
                </a:ext>
              </a:extLst>
            </p:cNvPr>
            <p:cNvSpPr/>
            <p:nvPr/>
          </p:nvSpPr>
          <p:spPr>
            <a:xfrm rot="10800000">
              <a:off x="-555179" y="4796359"/>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6" name="Partial Circle 325">
              <a:extLst>
                <a:ext uri="{FF2B5EF4-FFF2-40B4-BE49-F238E27FC236}">
                  <a16:creationId xmlns:a16="http://schemas.microsoft.com/office/drawing/2014/main" id="{74879292-180A-DA97-EFE7-5A20063DCFC7}"/>
                </a:ext>
              </a:extLst>
            </p:cNvPr>
            <p:cNvSpPr/>
            <p:nvPr/>
          </p:nvSpPr>
          <p:spPr>
            <a:xfrm rot="10800000" flipH="1">
              <a:off x="-608394" y="4792121"/>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8" name="Cylinder 327">
              <a:extLst>
                <a:ext uri="{FF2B5EF4-FFF2-40B4-BE49-F238E27FC236}">
                  <a16:creationId xmlns:a16="http://schemas.microsoft.com/office/drawing/2014/main" id="{C4166C99-E915-A4B7-F6A6-4159F198201A}"/>
                </a:ext>
              </a:extLst>
            </p:cNvPr>
            <p:cNvSpPr/>
            <p:nvPr/>
          </p:nvSpPr>
          <p:spPr>
            <a:xfrm rot="8360126">
              <a:off x="-822068" y="4337631"/>
              <a:ext cx="125186"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9" name="Cylinder 328">
              <a:extLst>
                <a:ext uri="{FF2B5EF4-FFF2-40B4-BE49-F238E27FC236}">
                  <a16:creationId xmlns:a16="http://schemas.microsoft.com/office/drawing/2014/main" id="{AAA670F9-2C4B-4165-A50A-2373A8F761B9}"/>
                </a:ext>
              </a:extLst>
            </p:cNvPr>
            <p:cNvSpPr/>
            <p:nvPr/>
          </p:nvSpPr>
          <p:spPr>
            <a:xfrm rot="1743184">
              <a:off x="-1039672" y="4385993"/>
              <a:ext cx="125186" cy="51234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0" name="Cylinder 329">
              <a:extLst>
                <a:ext uri="{FF2B5EF4-FFF2-40B4-BE49-F238E27FC236}">
                  <a16:creationId xmlns:a16="http://schemas.microsoft.com/office/drawing/2014/main" id="{DE970B6C-19D3-BCE2-E672-8AF29FFC2EF1}"/>
                </a:ext>
              </a:extLst>
            </p:cNvPr>
            <p:cNvSpPr/>
            <p:nvPr/>
          </p:nvSpPr>
          <p:spPr>
            <a:xfrm rot="3596905">
              <a:off x="-1128209" y="4674583"/>
              <a:ext cx="162530" cy="34233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1" name="Parallelogram 330">
              <a:extLst>
                <a:ext uri="{FF2B5EF4-FFF2-40B4-BE49-F238E27FC236}">
                  <a16:creationId xmlns:a16="http://schemas.microsoft.com/office/drawing/2014/main" id="{3515FCF4-5721-B2C9-28B3-635A67102E6C}"/>
                </a:ext>
              </a:extLst>
            </p:cNvPr>
            <p:cNvSpPr/>
            <p:nvPr/>
          </p:nvSpPr>
          <p:spPr>
            <a:xfrm>
              <a:off x="-1215967" y="4829014"/>
              <a:ext cx="322498" cy="134832"/>
            </a:xfrm>
            <a:prstGeom prst="parallelogram">
              <a:avLst>
                <a:gd name="adj" fmla="val 48211"/>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2" name="Parallelogram 331">
              <a:extLst>
                <a:ext uri="{FF2B5EF4-FFF2-40B4-BE49-F238E27FC236}">
                  <a16:creationId xmlns:a16="http://schemas.microsoft.com/office/drawing/2014/main" id="{9A0D7163-6AE6-E7F6-EF0E-C5E32F20DDF8}"/>
                </a:ext>
              </a:extLst>
            </p:cNvPr>
            <p:cNvSpPr/>
            <p:nvPr/>
          </p:nvSpPr>
          <p:spPr>
            <a:xfrm>
              <a:off x="-1215967" y="4896504"/>
              <a:ext cx="183706" cy="67342"/>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3" name="Cylinder 332">
              <a:extLst>
                <a:ext uri="{FF2B5EF4-FFF2-40B4-BE49-F238E27FC236}">
                  <a16:creationId xmlns:a16="http://schemas.microsoft.com/office/drawing/2014/main" id="{CEA42876-EEA3-0E4C-6032-68C02263BFE1}"/>
                </a:ext>
              </a:extLst>
            </p:cNvPr>
            <p:cNvSpPr/>
            <p:nvPr/>
          </p:nvSpPr>
          <p:spPr>
            <a:xfrm>
              <a:off x="-1227549" y="5069416"/>
              <a:ext cx="288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4" name="Cylinder 333">
              <a:extLst>
                <a:ext uri="{FF2B5EF4-FFF2-40B4-BE49-F238E27FC236}">
                  <a16:creationId xmlns:a16="http://schemas.microsoft.com/office/drawing/2014/main" id="{6834B404-7C40-F687-B7E4-38EAF5AFAB34}"/>
                </a:ext>
              </a:extLst>
            </p:cNvPr>
            <p:cNvSpPr/>
            <p:nvPr/>
          </p:nvSpPr>
          <p:spPr>
            <a:xfrm rot="8360126">
              <a:off x="-670011" y="4498410"/>
              <a:ext cx="98663"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5" name="Chord 334">
              <a:extLst>
                <a:ext uri="{FF2B5EF4-FFF2-40B4-BE49-F238E27FC236}">
                  <a16:creationId xmlns:a16="http://schemas.microsoft.com/office/drawing/2014/main" id="{A74BF541-B612-80EF-5513-751C17DD5E95}"/>
                </a:ext>
              </a:extLst>
            </p:cNvPr>
            <p:cNvSpPr/>
            <p:nvPr/>
          </p:nvSpPr>
          <p:spPr>
            <a:xfrm>
              <a:off x="-608514" y="4717378"/>
              <a:ext cx="159203" cy="112654"/>
            </a:xfrm>
            <a:prstGeom prst="chord">
              <a:avLst>
                <a:gd name="adj1" fmla="val 8413946"/>
                <a:gd name="adj2" fmla="val 24959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6" name="Cylinder 335">
              <a:extLst>
                <a:ext uri="{FF2B5EF4-FFF2-40B4-BE49-F238E27FC236}">
                  <a16:creationId xmlns:a16="http://schemas.microsoft.com/office/drawing/2014/main" id="{ADD24860-E900-D59F-73F7-931D6357D2E2}"/>
                </a:ext>
              </a:extLst>
            </p:cNvPr>
            <p:cNvSpPr/>
            <p:nvPr/>
          </p:nvSpPr>
          <p:spPr>
            <a:xfrm>
              <a:off x="-577403" y="4770898"/>
              <a:ext cx="109748" cy="112654"/>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46" name="Straight Connector 345">
              <a:extLst>
                <a:ext uri="{FF2B5EF4-FFF2-40B4-BE49-F238E27FC236}">
                  <a16:creationId xmlns:a16="http://schemas.microsoft.com/office/drawing/2014/main" id="{763A17E7-C096-ABD2-4BFA-DD9FA8781741}"/>
                </a:ext>
              </a:extLst>
            </p:cNvPr>
            <p:cNvCxnSpPr>
              <a:cxnSpLocks/>
            </p:cNvCxnSpPr>
            <p:nvPr/>
          </p:nvCxnSpPr>
          <p:spPr>
            <a:xfrm flipH="1">
              <a:off x="-1112544" y="4484497"/>
              <a:ext cx="163728" cy="291448"/>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7" name="Parallelogram 346">
              <a:extLst>
                <a:ext uri="{FF2B5EF4-FFF2-40B4-BE49-F238E27FC236}">
                  <a16:creationId xmlns:a16="http://schemas.microsoft.com/office/drawing/2014/main" id="{E290FE5A-53E1-0811-B3BB-CE48B442F04B}"/>
                </a:ext>
              </a:extLst>
            </p:cNvPr>
            <p:cNvSpPr/>
            <p:nvPr/>
          </p:nvSpPr>
          <p:spPr>
            <a:xfrm rot="2906364">
              <a:off x="-699031" y="4656677"/>
              <a:ext cx="214408" cy="85976"/>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Oval 347">
              <a:extLst>
                <a:ext uri="{FF2B5EF4-FFF2-40B4-BE49-F238E27FC236}">
                  <a16:creationId xmlns:a16="http://schemas.microsoft.com/office/drawing/2014/main" id="{3DD8C55B-BD08-A1DF-177C-75DF6FDC1DA8}"/>
                </a:ext>
              </a:extLst>
            </p:cNvPr>
            <p:cNvSpPr/>
            <p:nvPr/>
          </p:nvSpPr>
          <p:spPr>
            <a:xfrm rot="20974978">
              <a:off x="-578280" y="4758063"/>
              <a:ext cx="117429" cy="71839"/>
            </a:xfrm>
            <a:prstGeom prst="ellipse">
              <a:avLst/>
            </a:prstGeom>
            <a:gradFill flip="none" rotWithShape="1">
              <a:gsLst>
                <a:gs pos="52000">
                  <a:srgbClr val="D75717"/>
                </a:gs>
                <a:gs pos="18000">
                  <a:schemeClr val="accent2">
                    <a:lumMod val="75000"/>
                  </a:schemeClr>
                </a:gs>
              </a:gsLst>
              <a:lin ang="2700000" scaled="1"/>
              <a:tileRect/>
            </a:gradFill>
            <a:ln w="31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Oval 351">
              <a:extLst>
                <a:ext uri="{FF2B5EF4-FFF2-40B4-BE49-F238E27FC236}">
                  <a16:creationId xmlns:a16="http://schemas.microsoft.com/office/drawing/2014/main" id="{A983D9F8-512C-52DD-D2E6-1834AAA33E86}"/>
                </a:ext>
              </a:extLst>
            </p:cNvPr>
            <p:cNvSpPr/>
            <p:nvPr/>
          </p:nvSpPr>
          <p:spPr>
            <a:xfrm rot="18397400">
              <a:off x="-988944" y="4423154"/>
              <a:ext cx="196871" cy="126136"/>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3" name="Oval 352">
              <a:extLst>
                <a:ext uri="{FF2B5EF4-FFF2-40B4-BE49-F238E27FC236}">
                  <a16:creationId xmlns:a16="http://schemas.microsoft.com/office/drawing/2014/main" id="{4FF3D20D-7C3F-D97E-7C94-1FB66CB45B5D}"/>
                </a:ext>
              </a:extLst>
            </p:cNvPr>
            <p:cNvSpPr/>
            <p:nvPr/>
          </p:nvSpPr>
          <p:spPr>
            <a:xfrm rot="1972884">
              <a:off x="-876797" y="4388664"/>
              <a:ext cx="70916" cy="85360"/>
            </a:xfrm>
            <a:prstGeom prst="ellipse">
              <a:avLst/>
            </a:prstGeom>
            <a:pattFill prst="wdDnDiag">
              <a:fgClr>
                <a:schemeClr val="bg1">
                  <a:lumMod val="85000"/>
                </a:schemeClr>
              </a:fgClr>
              <a:bgClr>
                <a:schemeClr val="bg1"/>
              </a:bgClr>
            </a:patt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2" name="Oval 371">
              <a:extLst>
                <a:ext uri="{FF2B5EF4-FFF2-40B4-BE49-F238E27FC236}">
                  <a16:creationId xmlns:a16="http://schemas.microsoft.com/office/drawing/2014/main" id="{556CCAE4-4195-B8E9-5980-D163BBE950E5}"/>
                </a:ext>
              </a:extLst>
            </p:cNvPr>
            <p:cNvSpPr/>
            <p:nvPr/>
          </p:nvSpPr>
          <p:spPr>
            <a:xfrm rot="18397400">
              <a:off x="-1086539" y="4726246"/>
              <a:ext cx="196871" cy="175120"/>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61DECD95-C271-6F2D-A4C1-CD14BB33A932}"/>
                </a:ext>
              </a:extLst>
            </p:cNvPr>
            <p:cNvSpPr/>
            <p:nvPr/>
          </p:nvSpPr>
          <p:spPr>
            <a:xfrm rot="16200000">
              <a:off x="-1183678" y="4835650"/>
              <a:ext cx="196871" cy="261448"/>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6" name="Straight Connector 375">
              <a:extLst>
                <a:ext uri="{FF2B5EF4-FFF2-40B4-BE49-F238E27FC236}">
                  <a16:creationId xmlns:a16="http://schemas.microsoft.com/office/drawing/2014/main" id="{FDCA6B16-49C0-4673-929A-324327A2E938}"/>
                </a:ext>
              </a:extLst>
            </p:cNvPr>
            <p:cNvCxnSpPr>
              <a:cxnSpLocks/>
            </p:cNvCxnSpPr>
            <p:nvPr/>
          </p:nvCxnSpPr>
          <p:spPr>
            <a:xfrm>
              <a:off x="-1202350" y="4893690"/>
              <a:ext cx="0" cy="180000"/>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7" name="Oval 376">
              <a:extLst>
                <a:ext uri="{FF2B5EF4-FFF2-40B4-BE49-F238E27FC236}">
                  <a16:creationId xmlns:a16="http://schemas.microsoft.com/office/drawing/2014/main" id="{C6619A84-2502-6B85-D551-AA76B83678B0}"/>
                </a:ext>
              </a:extLst>
            </p:cNvPr>
            <p:cNvSpPr/>
            <p:nvPr/>
          </p:nvSpPr>
          <p:spPr>
            <a:xfrm>
              <a:off x="-1227550" y="5058424"/>
              <a:ext cx="288000" cy="55471"/>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8" name="Straight Connector 377">
              <a:extLst>
                <a:ext uri="{FF2B5EF4-FFF2-40B4-BE49-F238E27FC236}">
                  <a16:creationId xmlns:a16="http://schemas.microsoft.com/office/drawing/2014/main" id="{A2B3031E-8FDE-69BC-DE63-B39A9077D37C}"/>
                </a:ext>
              </a:extLst>
            </p:cNvPr>
            <p:cNvCxnSpPr>
              <a:cxnSpLocks/>
            </p:cNvCxnSpPr>
            <p:nvPr/>
          </p:nvCxnSpPr>
          <p:spPr>
            <a:xfrm flipH="1">
              <a:off x="-1022860" y="4756526"/>
              <a:ext cx="57780" cy="102423"/>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D63013E4-4DBC-77D7-54EA-964BD7215D99}"/>
                </a:ext>
              </a:extLst>
            </p:cNvPr>
            <p:cNvCxnSpPr>
              <a:cxnSpLocks/>
            </p:cNvCxnSpPr>
            <p:nvPr/>
          </p:nvCxnSpPr>
          <p:spPr>
            <a:xfrm flipH="1">
              <a:off x="-732879" y="4643278"/>
              <a:ext cx="1259114" cy="6223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5157E028-E7E8-8B8E-6735-EA6F0520A37B}"/>
              </a:ext>
            </a:extLst>
          </p:cNvPr>
          <p:cNvSpPr/>
          <p:nvPr/>
        </p:nvSpPr>
        <p:spPr>
          <a:xfrm>
            <a:off x="6478190" y="3081004"/>
            <a:ext cx="548318"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E57DDD2-C5B9-FDF9-61D1-D59DEFF33644}"/>
              </a:ext>
            </a:extLst>
          </p:cNvPr>
          <p:cNvSpPr/>
          <p:nvPr/>
        </p:nvSpPr>
        <p:spPr>
          <a:xfrm>
            <a:off x="5966273" y="3034450"/>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245002C6-6F66-832D-DDF0-9EF7DEF79269}"/>
              </a:ext>
            </a:extLst>
          </p:cNvPr>
          <p:cNvSpPr/>
          <p:nvPr/>
        </p:nvSpPr>
        <p:spPr>
          <a:xfrm>
            <a:off x="6263901" y="2703135"/>
            <a:ext cx="541598"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EA13497-99F5-12E1-5BF5-971E30B79E94}"/>
              </a:ext>
            </a:extLst>
          </p:cNvPr>
          <p:cNvSpPr/>
          <p:nvPr/>
        </p:nvSpPr>
        <p:spPr>
          <a:xfrm>
            <a:off x="6145655" y="3049980"/>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4A61979A-0257-4353-E0FF-8739DB7EFA9A}"/>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4214EE00-CEBB-14C4-88A0-60574946444E}"/>
              </a:ext>
            </a:extLst>
          </p:cNvPr>
          <p:cNvGrpSpPr/>
          <p:nvPr/>
        </p:nvGrpSpPr>
        <p:grpSpPr>
          <a:xfrm>
            <a:off x="6220064" y="3108277"/>
            <a:ext cx="143228" cy="263234"/>
            <a:chOff x="8633226" y="465774"/>
            <a:chExt cx="143228" cy="263234"/>
          </a:xfrm>
          <a:scene3d>
            <a:camera prst="orthographicFront">
              <a:rot lat="1200000" lon="3600000" rev="0"/>
            </a:camera>
            <a:lightRig rig="threePt" dir="t"/>
          </a:scene3d>
        </p:grpSpPr>
        <p:grpSp>
          <p:nvGrpSpPr>
            <p:cNvPr id="79" name="Group 78">
              <a:extLst>
                <a:ext uri="{FF2B5EF4-FFF2-40B4-BE49-F238E27FC236}">
                  <a16:creationId xmlns:a16="http://schemas.microsoft.com/office/drawing/2014/main" id="{24969B91-830D-5684-5270-9C46EE4A9921}"/>
                </a:ext>
              </a:extLst>
            </p:cNvPr>
            <p:cNvGrpSpPr/>
            <p:nvPr/>
          </p:nvGrpSpPr>
          <p:grpSpPr>
            <a:xfrm>
              <a:off x="8633226" y="465774"/>
              <a:ext cx="143228" cy="263234"/>
              <a:chOff x="8633226" y="465774"/>
              <a:chExt cx="143228" cy="263234"/>
            </a:xfrm>
          </p:grpSpPr>
          <p:sp>
            <p:nvSpPr>
              <p:cNvPr id="49" name="Oval 48">
                <a:extLst>
                  <a:ext uri="{FF2B5EF4-FFF2-40B4-BE49-F238E27FC236}">
                    <a16:creationId xmlns:a16="http://schemas.microsoft.com/office/drawing/2014/main" id="{663D99EC-D5E5-7AAC-9C11-CDADF1F28899}"/>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5E9DBC1D-46CC-FD7F-A447-D0F50C7108D4}"/>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1BE77E3D-355E-125E-BC9C-B619D83B3278}"/>
                  </a:ext>
                </a:extLst>
              </p:cNvPr>
              <p:cNvGrpSpPr/>
              <p:nvPr/>
            </p:nvGrpSpPr>
            <p:grpSpPr>
              <a:xfrm>
                <a:off x="8633226" y="602580"/>
                <a:ext cx="141129" cy="126428"/>
                <a:chOff x="8633226" y="602580"/>
                <a:chExt cx="141129" cy="126428"/>
              </a:xfrm>
              <a:solidFill>
                <a:schemeClr val="bg1">
                  <a:lumMod val="95000"/>
                </a:schemeClr>
              </a:solidFill>
            </p:grpSpPr>
            <p:sp>
              <p:nvSpPr>
                <p:cNvPr id="56" name="Oval 55">
                  <a:extLst>
                    <a:ext uri="{FF2B5EF4-FFF2-40B4-BE49-F238E27FC236}">
                      <a16:creationId xmlns:a16="http://schemas.microsoft.com/office/drawing/2014/main" id="{E6F2B0E6-4613-E2CE-CAF8-2BDFAAF6B074}"/>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FEDA4A15-4290-2AF4-916E-9E19A35B31BE}"/>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A537A642-C9E5-F862-8A58-57A5575996C4}"/>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9BCA7B2-4BB7-69DB-05F7-B5FE26BF7040}"/>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15731569-7FF5-ADFB-B386-C45E1C013D08}"/>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915B9BD2-0490-9A92-F215-48F08192564E}"/>
                  </a:ext>
                </a:extLst>
              </p:cNvPr>
              <p:cNvGrpSpPr/>
              <p:nvPr/>
            </p:nvGrpSpPr>
            <p:grpSpPr>
              <a:xfrm flipH="1">
                <a:off x="8635325" y="599671"/>
                <a:ext cx="141129" cy="126428"/>
                <a:chOff x="8633226" y="602580"/>
                <a:chExt cx="141129" cy="126428"/>
              </a:xfrm>
              <a:solidFill>
                <a:schemeClr val="bg1">
                  <a:lumMod val="95000"/>
                </a:schemeClr>
              </a:solidFill>
            </p:grpSpPr>
            <p:sp>
              <p:nvSpPr>
                <p:cNvPr id="70" name="Oval 69">
                  <a:extLst>
                    <a:ext uri="{FF2B5EF4-FFF2-40B4-BE49-F238E27FC236}">
                      <a16:creationId xmlns:a16="http://schemas.microsoft.com/office/drawing/2014/main" id="{BE0D4253-4B8D-5623-D695-06D2A8434BB4}"/>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203A114F-B8EC-2E8E-B657-A5C01ED5A621}"/>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A858B2C5-F0B8-9E6B-55B8-2F33234FC564}"/>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1062EEB3-5DE0-35C1-1788-6967D23D8391}"/>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31B1A3B4-CF48-7FA1-68B2-59B06EFBBB6B}"/>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1" name="Oval 50">
              <a:extLst>
                <a:ext uri="{FF2B5EF4-FFF2-40B4-BE49-F238E27FC236}">
                  <a16:creationId xmlns:a16="http://schemas.microsoft.com/office/drawing/2014/main" id="{C7906652-6AE1-5C5C-59BA-F66CE125F505}"/>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78D7E1C9-4CD3-7738-E2D3-CC53D73CD400}"/>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19F7D6EB-CD79-F579-23AF-729469316059}"/>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90" name="Group 89">
              <a:extLst>
                <a:ext uri="{FF2B5EF4-FFF2-40B4-BE49-F238E27FC236}">
                  <a16:creationId xmlns:a16="http://schemas.microsoft.com/office/drawing/2014/main" id="{F969FD95-5040-95E4-4AE1-99A65651F8D5}"/>
                </a:ext>
              </a:extLst>
            </p:cNvPr>
            <p:cNvGrpSpPr/>
            <p:nvPr/>
          </p:nvGrpSpPr>
          <p:grpSpPr>
            <a:xfrm>
              <a:off x="8633226" y="465774"/>
              <a:ext cx="143228" cy="263234"/>
              <a:chOff x="8633226" y="465774"/>
              <a:chExt cx="143228" cy="263234"/>
            </a:xfrm>
          </p:grpSpPr>
          <p:sp>
            <p:nvSpPr>
              <p:cNvPr id="95" name="Oval 94">
                <a:extLst>
                  <a:ext uri="{FF2B5EF4-FFF2-40B4-BE49-F238E27FC236}">
                    <a16:creationId xmlns:a16="http://schemas.microsoft.com/office/drawing/2014/main" id="{07EB0603-1C76-A4E2-B5CB-7158B9FBC150}"/>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244DB5F9-A5DA-EDB5-AFFD-44602603021D}"/>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54F607DA-237B-F45A-3D90-56992507AEB0}"/>
                  </a:ext>
                </a:extLst>
              </p:cNvPr>
              <p:cNvGrpSpPr/>
              <p:nvPr/>
            </p:nvGrpSpPr>
            <p:grpSpPr>
              <a:xfrm>
                <a:off x="8633226" y="602580"/>
                <a:ext cx="141129" cy="126428"/>
                <a:chOff x="8633226" y="602580"/>
                <a:chExt cx="141129" cy="126428"/>
              </a:xfrm>
              <a:solidFill>
                <a:schemeClr val="bg1">
                  <a:lumMod val="95000"/>
                </a:schemeClr>
              </a:solidFill>
            </p:grpSpPr>
            <p:sp>
              <p:nvSpPr>
                <p:cNvPr id="108" name="Oval 107">
                  <a:extLst>
                    <a:ext uri="{FF2B5EF4-FFF2-40B4-BE49-F238E27FC236}">
                      <a16:creationId xmlns:a16="http://schemas.microsoft.com/office/drawing/2014/main" id="{B1BD7137-DB43-BA43-773B-981398E3385D}"/>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81E7811-7F8F-E0E4-DAD0-9B6F058CCD55}"/>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9136522E-FC38-004E-984E-2D7E65C22394}"/>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76F48581-B12E-8BB4-E251-26A993F5E639}"/>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2043D432-4B14-34A5-52F8-408419052A75}"/>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3E5136E8-7E0A-D3E4-DD55-0D001FB3F809}"/>
                  </a:ext>
                </a:extLst>
              </p:cNvPr>
              <p:cNvGrpSpPr/>
              <p:nvPr/>
            </p:nvGrpSpPr>
            <p:grpSpPr>
              <a:xfrm flipH="1">
                <a:off x="8635325" y="599671"/>
                <a:ext cx="141129" cy="126428"/>
                <a:chOff x="8633226" y="602580"/>
                <a:chExt cx="141129" cy="126428"/>
              </a:xfrm>
              <a:solidFill>
                <a:schemeClr val="bg1">
                  <a:lumMod val="95000"/>
                </a:schemeClr>
              </a:solidFill>
            </p:grpSpPr>
            <p:sp>
              <p:nvSpPr>
                <p:cNvPr id="99" name="Oval 98">
                  <a:extLst>
                    <a:ext uri="{FF2B5EF4-FFF2-40B4-BE49-F238E27FC236}">
                      <a16:creationId xmlns:a16="http://schemas.microsoft.com/office/drawing/2014/main" id="{5B44B8C7-6DC9-9D40-6A38-04489BC8EEF1}"/>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CEC41DBC-CCB4-40F7-5ABD-C921A9D26D4F}"/>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F0D75A1C-6A44-7908-D89E-8A053D82D9B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4B194A00-D674-5CAE-523E-5EEAF928DEF2}"/>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F8A39E6B-827B-02CC-7DD6-3813BE4ADAF4}"/>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3" name="Oval 92">
              <a:extLst>
                <a:ext uri="{FF2B5EF4-FFF2-40B4-BE49-F238E27FC236}">
                  <a16:creationId xmlns:a16="http://schemas.microsoft.com/office/drawing/2014/main" id="{A65FA98F-9E4D-DC6D-86AC-BB73E9494116}"/>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9CCB2D00-1F80-7C0D-C3CC-8300F06FC6A0}"/>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2" name="Straight Connector 111">
            <a:extLst>
              <a:ext uri="{FF2B5EF4-FFF2-40B4-BE49-F238E27FC236}">
                <a16:creationId xmlns:a16="http://schemas.microsoft.com/office/drawing/2014/main" id="{FA23CF87-2572-EED2-0AA8-0ECAFD6D0049}"/>
              </a:ext>
            </a:extLst>
          </p:cNvPr>
          <p:cNvCxnSpPr>
            <a:cxnSpLocks/>
          </p:cNvCxnSpPr>
          <p:nvPr/>
        </p:nvCxnSpPr>
        <p:spPr>
          <a:xfrm>
            <a:off x="7617498" y="3999156"/>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C45C517-9D18-F68D-4D7C-0F50B3D0483E}"/>
              </a:ext>
            </a:extLst>
          </p:cNvPr>
          <p:cNvCxnSpPr>
            <a:cxnSpLocks/>
          </p:cNvCxnSpPr>
          <p:nvPr/>
        </p:nvCxnSpPr>
        <p:spPr>
          <a:xfrm>
            <a:off x="6948514" y="374492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78B9F6C-97ED-41D9-3FC5-72150311129C}"/>
              </a:ext>
            </a:extLst>
          </p:cNvPr>
          <p:cNvCxnSpPr>
            <a:cxnSpLocks/>
          </p:cNvCxnSpPr>
          <p:nvPr/>
        </p:nvCxnSpPr>
        <p:spPr>
          <a:xfrm>
            <a:off x="7932233" y="3987906"/>
            <a:ext cx="0" cy="180000"/>
          </a:xfrm>
          <a:prstGeom prst="line">
            <a:avLst/>
          </a:prstGeom>
          <a:ln w="38100">
            <a:solidFill>
              <a:srgbClr val="74A8A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8FAD70B7-8AA0-639C-93F4-04E70CFA46A5}"/>
              </a:ext>
            </a:extLst>
          </p:cNvPr>
          <p:cNvSpPr/>
          <p:nvPr/>
        </p:nvSpPr>
        <p:spPr>
          <a:xfrm>
            <a:off x="7114368" y="3415495"/>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E001221C-4D40-D955-0B0E-AE846E7D7F1B}"/>
              </a:ext>
            </a:extLst>
          </p:cNvPr>
          <p:cNvGrpSpPr/>
          <p:nvPr/>
        </p:nvGrpSpPr>
        <p:grpSpPr>
          <a:xfrm>
            <a:off x="5953095" y="3540538"/>
            <a:ext cx="1678588" cy="1405761"/>
            <a:chOff x="3691326" y="2023890"/>
            <a:chExt cx="1678588" cy="1405761"/>
          </a:xfrm>
        </p:grpSpPr>
        <p:cxnSp>
          <p:nvCxnSpPr>
            <p:cNvPr id="73" name="Straight Connector 72">
              <a:extLst>
                <a:ext uri="{FF2B5EF4-FFF2-40B4-BE49-F238E27FC236}">
                  <a16:creationId xmlns:a16="http://schemas.microsoft.com/office/drawing/2014/main" id="{2E14D51D-53E4-CAA3-B832-0BC5586C0310}"/>
                </a:ext>
              </a:extLst>
            </p:cNvPr>
            <p:cNvCxnSpPr>
              <a:cxnSpLocks/>
            </p:cNvCxnSpPr>
            <p:nvPr/>
          </p:nvCxnSpPr>
          <p:spPr>
            <a:xfrm>
              <a:off x="4326627" y="230726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EC5CB6F-A0DF-D4CE-A90F-1DB139DBB839}"/>
                </a:ext>
              </a:extLst>
            </p:cNvPr>
            <p:cNvCxnSpPr>
              <a:cxnSpLocks/>
            </p:cNvCxnSpPr>
            <p:nvPr/>
          </p:nvCxnSpPr>
          <p:spPr>
            <a:xfrm flipV="1">
              <a:off x="3758718" y="2307540"/>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EA5EA47-E4BA-8A2D-C121-7A75A8F4630A}"/>
                </a:ext>
              </a:extLst>
            </p:cNvPr>
            <p:cNvCxnSpPr>
              <a:cxnSpLocks/>
            </p:cNvCxnSpPr>
            <p:nvPr/>
          </p:nvCxnSpPr>
          <p:spPr>
            <a:xfrm flipV="1">
              <a:off x="4573385" y="2783582"/>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1D0D39A-6F05-6C94-822B-B76B62C528EA}"/>
                </a:ext>
              </a:extLst>
            </p:cNvPr>
            <p:cNvCxnSpPr>
              <a:cxnSpLocks/>
            </p:cNvCxnSpPr>
            <p:nvPr/>
          </p:nvCxnSpPr>
          <p:spPr>
            <a:xfrm flipH="1">
              <a:off x="3758718" y="2692825"/>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B9A3A86-589E-34AC-B24B-1D0B4E9F5BF2}"/>
                </a:ext>
              </a:extLst>
            </p:cNvPr>
            <p:cNvCxnSpPr>
              <a:cxnSpLocks/>
            </p:cNvCxnSpPr>
            <p:nvPr/>
          </p:nvCxnSpPr>
          <p:spPr>
            <a:xfrm>
              <a:off x="3817756" y="2643720"/>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0D343E13-79FC-BA1E-023C-6D6E176B5F65}"/>
                </a:ext>
              </a:extLst>
            </p:cNvPr>
            <p:cNvSpPr/>
            <p:nvPr/>
          </p:nvSpPr>
          <p:spPr>
            <a:xfrm>
              <a:off x="3691326" y="2470337"/>
              <a:ext cx="864000"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5036710B-1C6C-4EB3-1C15-A7DB7A226B43}"/>
                </a:ext>
              </a:extLst>
            </p:cNvPr>
            <p:cNvSpPr/>
            <p:nvPr/>
          </p:nvSpPr>
          <p:spPr>
            <a:xfrm>
              <a:off x="4557306" y="214668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47410807-8F6B-E6D7-2879-36AD149F13CC}"/>
                </a:ext>
              </a:extLst>
            </p:cNvPr>
            <p:cNvSpPr/>
            <p:nvPr/>
          </p:nvSpPr>
          <p:spPr>
            <a:xfrm>
              <a:off x="4020592" y="2278973"/>
              <a:ext cx="843393" cy="843393"/>
            </a:xfrm>
            <a:prstGeom prst="ellipse">
              <a:avLst/>
            </a:prstGeom>
            <a:gradFill flip="none" rotWithShape="1">
              <a:gsLst>
                <a:gs pos="100000">
                  <a:schemeClr val="accent3"/>
                </a:gs>
                <a:gs pos="59000">
                  <a:srgbClr val="60A899"/>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ylinder 68">
              <a:extLst>
                <a:ext uri="{FF2B5EF4-FFF2-40B4-BE49-F238E27FC236}">
                  <a16:creationId xmlns:a16="http://schemas.microsoft.com/office/drawing/2014/main" id="{4045D07F-5E6D-B741-7562-919EEAF1512F}"/>
                </a:ext>
              </a:extLst>
            </p:cNvPr>
            <p:cNvSpPr/>
            <p:nvPr/>
          </p:nvSpPr>
          <p:spPr>
            <a:xfrm>
              <a:off x="4096330" y="2023890"/>
              <a:ext cx="691916" cy="398780"/>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EA6127DB-6DAC-44A4-A361-8BAD3C8A7EEE}"/>
                </a:ext>
              </a:extLst>
            </p:cNvPr>
            <p:cNvCxnSpPr>
              <a:cxnSpLocks/>
            </p:cNvCxnSpPr>
            <p:nvPr/>
          </p:nvCxnSpPr>
          <p:spPr>
            <a:xfrm>
              <a:off x="3750222" y="269592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656BE62-BBCF-102B-83C9-04ADCD5CE1BD}"/>
                </a:ext>
              </a:extLst>
            </p:cNvPr>
            <p:cNvCxnSpPr>
              <a:cxnSpLocks/>
            </p:cNvCxnSpPr>
            <p:nvPr/>
          </p:nvCxnSpPr>
          <p:spPr>
            <a:xfrm flipH="1">
              <a:off x="4577801" y="3171588"/>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22C961D-F828-E336-48F9-7D293F2B4416}"/>
                </a:ext>
              </a:extLst>
            </p:cNvPr>
            <p:cNvCxnSpPr>
              <a:cxnSpLocks/>
            </p:cNvCxnSpPr>
            <p:nvPr/>
          </p:nvCxnSpPr>
          <p:spPr>
            <a:xfrm flipH="1">
              <a:off x="5154585" y="2783582"/>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0E3C9DFF-A546-D765-49C2-8E0ECB9B27E4}"/>
                </a:ext>
              </a:extLst>
            </p:cNvPr>
            <p:cNvSpPr/>
            <p:nvPr/>
          </p:nvSpPr>
          <p:spPr>
            <a:xfrm>
              <a:off x="4227976" y="2869431"/>
              <a:ext cx="1141938"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636078B0-FCFB-93BF-C54C-3BFAE9D1BC9C}"/>
                </a:ext>
              </a:extLst>
            </p:cNvPr>
            <p:cNvSpPr/>
            <p:nvPr/>
          </p:nvSpPr>
          <p:spPr>
            <a:xfrm>
              <a:off x="4073273" y="245725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1E4BD41A-4DAE-E3A0-F125-D3D91119FB69}"/>
                </a:ext>
              </a:extLst>
            </p:cNvPr>
            <p:cNvCxnSpPr>
              <a:cxnSpLocks/>
            </p:cNvCxnSpPr>
            <p:nvPr/>
          </p:nvCxnSpPr>
          <p:spPr>
            <a:xfrm>
              <a:off x="4581363" y="3157144"/>
              <a:ext cx="203875" cy="2610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57EEE89-2289-BEB8-723E-4AA321449605}"/>
                </a:ext>
              </a:extLst>
            </p:cNvPr>
            <p:cNvCxnSpPr>
              <a:cxnSpLocks/>
            </p:cNvCxnSpPr>
            <p:nvPr/>
          </p:nvCxnSpPr>
          <p:spPr>
            <a:xfrm>
              <a:off x="4705323" y="3096515"/>
              <a:ext cx="186557" cy="24895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2CB6BA3-8691-F229-9461-781A7F476205}"/>
                </a:ext>
              </a:extLst>
            </p:cNvPr>
            <p:cNvCxnSpPr>
              <a:cxnSpLocks/>
            </p:cNvCxnSpPr>
            <p:nvPr/>
          </p:nvCxnSpPr>
          <p:spPr>
            <a:xfrm flipV="1">
              <a:off x="4628488" y="3138616"/>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8EEA58C-FA29-B611-C503-8BF75B093429}"/>
                </a:ext>
              </a:extLst>
            </p:cNvPr>
            <p:cNvCxnSpPr>
              <a:cxnSpLocks/>
            </p:cNvCxnSpPr>
            <p:nvPr/>
          </p:nvCxnSpPr>
          <p:spPr>
            <a:xfrm flipV="1">
              <a:off x="4663244" y="3181367"/>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98842EA-4232-88FA-2D7C-F8759264151A}"/>
                </a:ext>
              </a:extLst>
            </p:cNvPr>
            <p:cNvCxnSpPr>
              <a:cxnSpLocks/>
            </p:cNvCxnSpPr>
            <p:nvPr/>
          </p:nvCxnSpPr>
          <p:spPr>
            <a:xfrm flipV="1">
              <a:off x="4697401" y="3227521"/>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C40FE68-16BE-5D15-C40E-0CF387B3058D}"/>
                </a:ext>
              </a:extLst>
            </p:cNvPr>
            <p:cNvCxnSpPr>
              <a:cxnSpLocks/>
            </p:cNvCxnSpPr>
            <p:nvPr/>
          </p:nvCxnSpPr>
          <p:spPr>
            <a:xfrm flipV="1">
              <a:off x="4731337" y="3272359"/>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0" name="Rectangle 379">
            <a:extLst>
              <a:ext uri="{FF2B5EF4-FFF2-40B4-BE49-F238E27FC236}">
                <a16:creationId xmlns:a16="http://schemas.microsoft.com/office/drawing/2014/main" id="{B57A4E1C-2C7B-A792-9B33-E78D0FB7E79D}"/>
              </a:ext>
            </a:extLst>
          </p:cNvPr>
          <p:cNvSpPr/>
          <p:nvPr/>
        </p:nvSpPr>
        <p:spPr>
          <a:xfrm>
            <a:off x="7174065" y="364502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4CCDABE8-F785-C6FF-0AEB-EA492229A994}"/>
              </a:ext>
            </a:extLst>
          </p:cNvPr>
          <p:cNvSpPr/>
          <p:nvPr/>
        </p:nvSpPr>
        <p:spPr>
          <a:xfrm rot="21234196">
            <a:off x="7168001" y="3678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7" name="Group 186">
            <a:extLst>
              <a:ext uri="{FF2B5EF4-FFF2-40B4-BE49-F238E27FC236}">
                <a16:creationId xmlns:a16="http://schemas.microsoft.com/office/drawing/2014/main" id="{E83AA7B0-1B15-7632-C8A6-E1252C447B75}"/>
              </a:ext>
            </a:extLst>
          </p:cNvPr>
          <p:cNvGrpSpPr/>
          <p:nvPr/>
        </p:nvGrpSpPr>
        <p:grpSpPr>
          <a:xfrm>
            <a:off x="2235151" y="2769140"/>
            <a:ext cx="625012" cy="776648"/>
            <a:chOff x="2072687" y="2359483"/>
            <a:chExt cx="625012" cy="776648"/>
          </a:xfrm>
        </p:grpSpPr>
        <p:cxnSp>
          <p:nvCxnSpPr>
            <p:cNvPr id="169" name="Straight Connector 168">
              <a:extLst>
                <a:ext uri="{FF2B5EF4-FFF2-40B4-BE49-F238E27FC236}">
                  <a16:creationId xmlns:a16="http://schemas.microsoft.com/office/drawing/2014/main" id="{BB8A0686-A613-7BC1-A5D6-DABB0EA29909}"/>
                </a:ext>
              </a:extLst>
            </p:cNvPr>
            <p:cNvCxnSpPr>
              <a:cxnSpLocks/>
            </p:cNvCxnSpPr>
            <p:nvPr/>
          </p:nvCxnSpPr>
          <p:spPr>
            <a:xfrm flipV="1">
              <a:off x="2473243" y="2361775"/>
              <a:ext cx="186649" cy="103709"/>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1981738-5748-6FE9-F928-40AF929B22B8}"/>
                </a:ext>
              </a:extLst>
            </p:cNvPr>
            <p:cNvCxnSpPr>
              <a:cxnSpLocks/>
            </p:cNvCxnSpPr>
            <p:nvPr/>
          </p:nvCxnSpPr>
          <p:spPr>
            <a:xfrm flipV="1">
              <a:off x="2654897" y="2359483"/>
              <a:ext cx="0" cy="438662"/>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49FC963-0E4A-F3D7-F71E-4C6324FE5B1D}"/>
                </a:ext>
              </a:extLst>
            </p:cNvPr>
            <p:cNvCxnSpPr>
              <a:cxnSpLocks/>
            </p:cNvCxnSpPr>
            <p:nvPr/>
          </p:nvCxnSpPr>
          <p:spPr>
            <a:xfrm flipV="1">
              <a:off x="2117468" y="2654988"/>
              <a:ext cx="0" cy="43866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358B4F3-DB42-D2D5-0875-9400384946C0}"/>
                </a:ext>
              </a:extLst>
            </p:cNvPr>
            <p:cNvCxnSpPr>
              <a:cxnSpLocks/>
            </p:cNvCxnSpPr>
            <p:nvPr/>
          </p:nvCxnSpPr>
          <p:spPr>
            <a:xfrm flipH="1" flipV="1">
              <a:off x="2119380" y="3069983"/>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46DAE73-D9C8-CDF3-9D65-A674288ECCF2}"/>
                </a:ext>
              </a:extLst>
            </p:cNvPr>
            <p:cNvCxnSpPr>
              <a:cxnSpLocks/>
            </p:cNvCxnSpPr>
            <p:nvPr/>
          </p:nvCxnSpPr>
          <p:spPr>
            <a:xfrm flipV="1">
              <a:off x="2072687" y="3078411"/>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8912963-419F-F0FD-C4E7-4522A4BD09D7}"/>
                </a:ext>
              </a:extLst>
            </p:cNvPr>
            <p:cNvCxnSpPr>
              <a:cxnSpLocks/>
            </p:cNvCxnSpPr>
            <p:nvPr/>
          </p:nvCxnSpPr>
          <p:spPr>
            <a:xfrm flipH="1" flipV="1">
              <a:off x="2654897" y="2790031"/>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33A98E7-27C8-7365-D2C2-058ACAB8A3AD}"/>
                </a:ext>
              </a:extLst>
            </p:cNvPr>
            <p:cNvCxnSpPr>
              <a:cxnSpLocks/>
            </p:cNvCxnSpPr>
            <p:nvPr/>
          </p:nvCxnSpPr>
          <p:spPr>
            <a:xfrm flipV="1">
              <a:off x="2608204" y="2798459"/>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0C4671F2-DD64-E6B0-5DC2-7C7F0080F1E9}"/>
                </a:ext>
              </a:extLst>
            </p:cNvPr>
            <p:cNvGrpSpPr/>
            <p:nvPr/>
          </p:nvGrpSpPr>
          <p:grpSpPr>
            <a:xfrm>
              <a:off x="2363818" y="2413629"/>
              <a:ext cx="217464" cy="609061"/>
              <a:chOff x="2175852" y="2697563"/>
              <a:chExt cx="239366" cy="670402"/>
            </a:xfrm>
            <a:scene3d>
              <a:camera prst="orthographicFront">
                <a:rot lat="1200000" lon="3600000" rev="0"/>
              </a:camera>
              <a:lightRig rig="threePt" dir="t"/>
            </a:scene3d>
          </p:grpSpPr>
          <p:sp>
            <p:nvSpPr>
              <p:cNvPr id="129" name="Rectangle: Rounded Corners 128">
                <a:extLst>
                  <a:ext uri="{FF2B5EF4-FFF2-40B4-BE49-F238E27FC236}">
                    <a16:creationId xmlns:a16="http://schemas.microsoft.com/office/drawing/2014/main" id="{D183A24D-FCF7-C2C0-7D19-895C3D85A8F4}"/>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9348872B-44D7-CAF4-582F-9767C78393EE}"/>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34C503CD-CB6F-AA9C-600E-D51CAECCCA02}"/>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E70011D6-30C3-258E-EA35-2330AE87353B}"/>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B6393637-98A1-EC81-1C37-73AF03DE5757}"/>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EA6D6A84-EDD0-DF4C-5A7E-9840DA9ACFFB}"/>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6143B300-B8A5-5BA4-3591-B8638BF43FDF}"/>
                </a:ext>
              </a:extLst>
            </p:cNvPr>
            <p:cNvGrpSpPr/>
            <p:nvPr/>
          </p:nvGrpSpPr>
          <p:grpSpPr>
            <a:xfrm>
              <a:off x="2320061" y="2425399"/>
              <a:ext cx="217464" cy="609061"/>
              <a:chOff x="2175852" y="2697563"/>
              <a:chExt cx="239366" cy="670402"/>
            </a:xfrm>
            <a:scene3d>
              <a:camera prst="orthographicFront">
                <a:rot lat="1200000" lon="3600000" rev="0"/>
              </a:camera>
              <a:lightRig rig="threePt" dir="t"/>
            </a:scene3d>
          </p:grpSpPr>
          <p:sp>
            <p:nvSpPr>
              <p:cNvPr id="142" name="Rectangle: Rounded Corners 141">
                <a:extLst>
                  <a:ext uri="{FF2B5EF4-FFF2-40B4-BE49-F238E27FC236}">
                    <a16:creationId xmlns:a16="http://schemas.microsoft.com/office/drawing/2014/main" id="{FBFC06F9-5DF1-8B06-F8FE-7581B8500B3A}"/>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474177B6-E04D-4841-A9B2-0720C0429D65}"/>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Rounded Corners 143">
                <a:extLst>
                  <a:ext uri="{FF2B5EF4-FFF2-40B4-BE49-F238E27FC236}">
                    <a16:creationId xmlns:a16="http://schemas.microsoft.com/office/drawing/2014/main" id="{03FC4689-C24C-1864-7CA9-8AA5070166F7}"/>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Rounded Corners 148">
                <a:extLst>
                  <a:ext uri="{FF2B5EF4-FFF2-40B4-BE49-F238E27FC236}">
                    <a16:creationId xmlns:a16="http://schemas.microsoft.com/office/drawing/2014/main" id="{D5988022-702F-C623-46A4-ED8A6E41B349}"/>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6CF28B5F-D163-03A3-C79B-A57EF1FBFB00}"/>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15D98E2D-1B20-108F-9F94-EBA0A0350B77}"/>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CBA4D9CD-EEA6-87CB-CAF5-0F84E03A3446}"/>
                </a:ext>
              </a:extLst>
            </p:cNvPr>
            <p:cNvGrpSpPr/>
            <p:nvPr/>
          </p:nvGrpSpPr>
          <p:grpSpPr>
            <a:xfrm>
              <a:off x="2278678" y="2444200"/>
              <a:ext cx="217464" cy="609061"/>
              <a:chOff x="2175852" y="2697563"/>
              <a:chExt cx="239366" cy="670402"/>
            </a:xfrm>
            <a:scene3d>
              <a:camera prst="orthographicFront">
                <a:rot lat="1200000" lon="3600000" rev="0"/>
              </a:camera>
              <a:lightRig rig="threePt" dir="t"/>
            </a:scene3d>
          </p:grpSpPr>
          <p:sp>
            <p:nvSpPr>
              <p:cNvPr id="155" name="Rectangle: Rounded Corners 154">
                <a:extLst>
                  <a:ext uri="{FF2B5EF4-FFF2-40B4-BE49-F238E27FC236}">
                    <a16:creationId xmlns:a16="http://schemas.microsoft.com/office/drawing/2014/main" id="{63BFDD7D-5EF2-C15B-768E-FCCAF6D69F4B}"/>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Rounded Corners 155">
                <a:extLst>
                  <a:ext uri="{FF2B5EF4-FFF2-40B4-BE49-F238E27FC236}">
                    <a16:creationId xmlns:a16="http://schemas.microsoft.com/office/drawing/2014/main" id="{4373C601-1ABA-AAEC-F5DC-5A8941917828}"/>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Rounded Corners 156">
                <a:extLst>
                  <a:ext uri="{FF2B5EF4-FFF2-40B4-BE49-F238E27FC236}">
                    <a16:creationId xmlns:a16="http://schemas.microsoft.com/office/drawing/2014/main" id="{F3D288D2-4C4B-763C-E962-B68A1F8C7AAB}"/>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754AEEBE-1C32-C86E-AEB4-5847096D35CE}"/>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6476BA50-6DD8-BF04-3CAE-768EF4327470}"/>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Rounded Corners 166">
                <a:extLst>
                  <a:ext uri="{FF2B5EF4-FFF2-40B4-BE49-F238E27FC236}">
                    <a16:creationId xmlns:a16="http://schemas.microsoft.com/office/drawing/2014/main" id="{50707E1E-9C6E-ABE6-856D-496CD3681FAE}"/>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3" name="Straight Connector 182">
              <a:extLst>
                <a:ext uri="{FF2B5EF4-FFF2-40B4-BE49-F238E27FC236}">
                  <a16:creationId xmlns:a16="http://schemas.microsoft.com/office/drawing/2014/main" id="{C9A77623-A779-7F9E-3A61-07D777132872}"/>
                </a:ext>
              </a:extLst>
            </p:cNvPr>
            <p:cNvCxnSpPr>
              <a:cxnSpLocks/>
            </p:cNvCxnSpPr>
            <p:nvPr/>
          </p:nvCxnSpPr>
          <p:spPr>
            <a:xfrm flipV="1">
              <a:off x="2111731" y="2514867"/>
              <a:ext cx="263651" cy="15764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4A3360A3-2F55-D4E2-BF94-84BFB8104057}"/>
              </a:ext>
            </a:extLst>
          </p:cNvPr>
          <p:cNvSpPr/>
          <p:nvPr/>
        </p:nvSpPr>
        <p:spPr>
          <a:xfrm>
            <a:off x="-977275" y="1663072"/>
            <a:ext cx="8434233" cy="452516"/>
          </a:xfrm>
          <a:prstGeom prst="rect">
            <a:avLst/>
          </a:prstGeom>
          <a:solidFill>
            <a:schemeClr val="accent1">
              <a:lumMod val="40000"/>
              <a:lumOff val="60000"/>
            </a:schemeClr>
          </a:solidFill>
          <a:ln>
            <a:solidFill>
              <a:schemeClr val="accent1">
                <a:shade val="15000"/>
              </a:schemeClr>
            </a:solid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71D7321B-0B7D-CF36-AACE-FF46439BB969}"/>
              </a:ext>
            </a:extLst>
          </p:cNvPr>
          <p:cNvGrpSpPr/>
          <p:nvPr/>
        </p:nvGrpSpPr>
        <p:grpSpPr>
          <a:xfrm>
            <a:off x="3105413" y="2467940"/>
            <a:ext cx="855694" cy="787772"/>
            <a:chOff x="2889889" y="5150960"/>
            <a:chExt cx="855694" cy="787772"/>
          </a:xfrm>
        </p:grpSpPr>
        <p:cxnSp>
          <p:nvCxnSpPr>
            <p:cNvPr id="275" name="Straight Connector 274">
              <a:extLst>
                <a:ext uri="{FF2B5EF4-FFF2-40B4-BE49-F238E27FC236}">
                  <a16:creationId xmlns:a16="http://schemas.microsoft.com/office/drawing/2014/main" id="{C58C443A-9CD2-702C-ECE3-9C12FA3B0823}"/>
                </a:ext>
              </a:extLst>
            </p:cNvPr>
            <p:cNvCxnSpPr>
              <a:cxnSpLocks/>
            </p:cNvCxnSpPr>
            <p:nvPr/>
          </p:nvCxnSpPr>
          <p:spPr>
            <a:xfrm>
              <a:off x="3708560" y="5519037"/>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1A58B1DD-9A0A-C9DA-F003-27EBD9329CDB}"/>
                </a:ext>
              </a:extLst>
            </p:cNvPr>
            <p:cNvCxnSpPr>
              <a:cxnSpLocks/>
            </p:cNvCxnSpPr>
            <p:nvPr/>
          </p:nvCxnSpPr>
          <p:spPr>
            <a:xfrm>
              <a:off x="2942711" y="5681894"/>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9774A4E0-9BF9-C982-9D21-3B28C4CE2ED4}"/>
                </a:ext>
              </a:extLst>
            </p:cNvPr>
            <p:cNvCxnSpPr>
              <a:cxnSpLocks/>
            </p:cNvCxnSpPr>
            <p:nvPr/>
          </p:nvCxnSpPr>
          <p:spPr>
            <a:xfrm>
              <a:off x="3138853" y="5787532"/>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78" name="Parallelogram 277">
              <a:extLst>
                <a:ext uri="{FF2B5EF4-FFF2-40B4-BE49-F238E27FC236}">
                  <a16:creationId xmlns:a16="http://schemas.microsoft.com/office/drawing/2014/main" id="{C7641E1D-9177-33C3-8132-0B15C91134A6}"/>
                </a:ext>
              </a:extLst>
            </p:cNvPr>
            <p:cNvSpPr/>
            <p:nvPr/>
          </p:nvSpPr>
          <p:spPr>
            <a:xfrm rot="20009892" flipH="1">
              <a:off x="2889889" y="5452650"/>
              <a:ext cx="855694" cy="283975"/>
            </a:xfrm>
            <a:prstGeom prst="parallelogram">
              <a:avLst>
                <a:gd name="adj" fmla="val 68266"/>
              </a:avLst>
            </a:prstGeom>
            <a:gradFill>
              <a:gsLst>
                <a:gs pos="17000">
                  <a:schemeClr val="bg1">
                    <a:lumMod val="50000"/>
                  </a:schemeClr>
                </a:gs>
                <a:gs pos="100000">
                  <a:schemeClr val="tx1">
                    <a:lumMod val="65000"/>
                    <a:lumOff val="35000"/>
                  </a:schemeClr>
                </a:gs>
              </a:gsLst>
              <a:lin ang="19200000" scaled="0"/>
            </a:gra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279" name="Group 278">
              <a:extLst>
                <a:ext uri="{FF2B5EF4-FFF2-40B4-BE49-F238E27FC236}">
                  <a16:creationId xmlns:a16="http://schemas.microsoft.com/office/drawing/2014/main" id="{E023C6C3-96CC-5D20-4B90-581065ADF570}"/>
                </a:ext>
              </a:extLst>
            </p:cNvPr>
            <p:cNvGrpSpPr/>
            <p:nvPr/>
          </p:nvGrpSpPr>
          <p:grpSpPr>
            <a:xfrm>
              <a:off x="3078985" y="5150960"/>
              <a:ext cx="454880" cy="595223"/>
              <a:chOff x="8463242" y="2869973"/>
              <a:chExt cx="454880" cy="595223"/>
            </a:xfrm>
          </p:grpSpPr>
          <p:sp>
            <p:nvSpPr>
              <p:cNvPr id="280" name="Parallelogram 279">
                <a:extLst>
                  <a:ext uri="{FF2B5EF4-FFF2-40B4-BE49-F238E27FC236}">
                    <a16:creationId xmlns:a16="http://schemas.microsoft.com/office/drawing/2014/main" id="{AA2704A5-3BEB-0821-DCBB-81D9A58019B3}"/>
                  </a:ext>
                </a:extLst>
              </p:cNvPr>
              <p:cNvSpPr/>
              <p:nvPr/>
            </p:nvSpPr>
            <p:spPr>
              <a:xfrm rot="19869867" flipH="1">
                <a:off x="8570690" y="3377677"/>
                <a:ext cx="111919" cy="87519"/>
              </a:xfrm>
              <a:prstGeom prst="parallelogram">
                <a:avLst>
                  <a:gd name="adj" fmla="val 65721"/>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1" name="Oval 280">
                <a:extLst>
                  <a:ext uri="{FF2B5EF4-FFF2-40B4-BE49-F238E27FC236}">
                    <a16:creationId xmlns:a16="http://schemas.microsoft.com/office/drawing/2014/main" id="{C3308803-E612-CB21-56DA-46A41B919636}"/>
                  </a:ext>
                </a:extLst>
              </p:cNvPr>
              <p:cNvSpPr/>
              <p:nvPr/>
            </p:nvSpPr>
            <p:spPr>
              <a:xfrm rot="7762698">
                <a:off x="8556939" y="3174809"/>
                <a:ext cx="154332"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2" name="Parallelogram 281">
                <a:extLst>
                  <a:ext uri="{FF2B5EF4-FFF2-40B4-BE49-F238E27FC236}">
                    <a16:creationId xmlns:a16="http://schemas.microsoft.com/office/drawing/2014/main" id="{9AADFB56-7208-3C84-7727-40B4E9613C0F}"/>
                  </a:ext>
                </a:extLst>
              </p:cNvPr>
              <p:cNvSpPr/>
              <p:nvPr/>
            </p:nvSpPr>
            <p:spPr>
              <a:xfrm rot="20009892" flipH="1">
                <a:off x="8652415" y="2869973"/>
                <a:ext cx="238747" cy="191553"/>
              </a:xfrm>
              <a:prstGeom prst="parallelogram">
                <a:avLst>
                  <a:gd name="adj" fmla="val 71932"/>
                </a:avLst>
              </a:prstGeom>
              <a:solidFill>
                <a:schemeClr val="bg2">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F7B32AA6-08AE-310B-B641-191392E6D003}"/>
                  </a:ext>
                </a:extLst>
              </p:cNvPr>
              <p:cNvSpPr/>
              <p:nvPr/>
            </p:nvSpPr>
            <p:spPr>
              <a:xfrm rot="5400000">
                <a:off x="8545544" y="3011726"/>
                <a:ext cx="357644" cy="203944"/>
              </a:xfrm>
              <a:prstGeom prst="parallelogram">
                <a:avLst>
                  <a:gd name="adj" fmla="val 52719"/>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746C57B8-EB4C-B178-3BC6-A5D102BC8E87}"/>
                  </a:ext>
                </a:extLst>
              </p:cNvPr>
              <p:cNvSpPr/>
              <p:nvPr/>
            </p:nvSpPr>
            <p:spPr>
              <a:xfrm rot="16200000" flipH="1">
                <a:off x="8723091" y="3094118"/>
                <a:ext cx="298278" cy="91784"/>
              </a:xfrm>
              <a:prstGeom prst="parallelogram">
                <a:avLst>
                  <a:gd name="adj" fmla="val 55365"/>
                </a:avLst>
              </a:prstGeom>
              <a:solidFill>
                <a:schemeClr val="tx1">
                  <a:lumMod val="65000"/>
                  <a:lumOff val="3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5" name="Parallelogram 284">
                <a:extLst>
                  <a:ext uri="{FF2B5EF4-FFF2-40B4-BE49-F238E27FC236}">
                    <a16:creationId xmlns:a16="http://schemas.microsoft.com/office/drawing/2014/main" id="{009C9AAA-EDEF-C0E4-9535-3296369B727D}"/>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6" name="Parallelogram 285">
                <a:extLst>
                  <a:ext uri="{FF2B5EF4-FFF2-40B4-BE49-F238E27FC236}">
                    <a16:creationId xmlns:a16="http://schemas.microsoft.com/office/drawing/2014/main" id="{07B39383-E249-AFFC-31E0-A1E63892A85B}"/>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7" name="Parallelogram 286">
                <a:extLst>
                  <a:ext uri="{FF2B5EF4-FFF2-40B4-BE49-F238E27FC236}">
                    <a16:creationId xmlns:a16="http://schemas.microsoft.com/office/drawing/2014/main" id="{EDB83264-681F-8B51-5ACE-7F3D44D059B6}"/>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8" name="Right Triangle 287">
                <a:extLst>
                  <a:ext uri="{FF2B5EF4-FFF2-40B4-BE49-F238E27FC236}">
                    <a16:creationId xmlns:a16="http://schemas.microsoft.com/office/drawing/2014/main" id="{42B8FA17-9557-AD9A-917F-A896378F9451}"/>
                  </a:ext>
                </a:extLst>
              </p:cNvPr>
              <p:cNvSpPr/>
              <p:nvPr/>
            </p:nvSpPr>
            <p:spPr>
              <a:xfrm>
                <a:off x="8552620" y="3374116"/>
                <a:ext cx="36000" cy="36000"/>
              </a:xfrm>
              <a:prstGeom prst="rtTriangl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9" name="Parallelogram 288">
                <a:extLst>
                  <a:ext uri="{FF2B5EF4-FFF2-40B4-BE49-F238E27FC236}">
                    <a16:creationId xmlns:a16="http://schemas.microsoft.com/office/drawing/2014/main" id="{DC6065AD-EF38-854A-5A8D-C0B96C3EF943}"/>
                  </a:ext>
                </a:extLst>
              </p:cNvPr>
              <p:cNvSpPr/>
              <p:nvPr/>
            </p:nvSpPr>
            <p:spPr>
              <a:xfrm rot="19869867" flipH="1">
                <a:off x="8560621" y="3290911"/>
                <a:ext cx="319872" cy="117941"/>
              </a:xfrm>
              <a:prstGeom prst="parallelogram">
                <a:avLst>
                  <a:gd name="adj" fmla="val 42065"/>
                </a:avLst>
              </a:prstGeom>
              <a:solidFill>
                <a:schemeClr val="tx1">
                  <a:lumMod val="50000"/>
                  <a:lumOff val="50000"/>
                </a:schemeClr>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4F30C884-3EBB-EB8C-62B3-263F13E6931C}"/>
                  </a:ext>
                </a:extLst>
              </p:cNvPr>
              <p:cNvSpPr/>
              <p:nvPr/>
            </p:nvSpPr>
            <p:spPr>
              <a:xfrm rot="16200000" flipH="1">
                <a:off x="8495801" y="3031696"/>
                <a:ext cx="301649" cy="214356"/>
              </a:xfrm>
              <a:prstGeom prst="parallelogram">
                <a:avLst>
                  <a:gd name="adj" fmla="val 54156"/>
                </a:avLst>
              </a:prstGeom>
              <a:blipFill>
                <a:blip r:embed="rId6"/>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1" name="Straight Connector 290">
                <a:extLst>
                  <a:ext uri="{FF2B5EF4-FFF2-40B4-BE49-F238E27FC236}">
                    <a16:creationId xmlns:a16="http://schemas.microsoft.com/office/drawing/2014/main" id="{61EA0319-2400-9731-EFD2-5B230D167882}"/>
                  </a:ext>
                </a:extLst>
              </p:cNvPr>
              <p:cNvCxnSpPr>
                <a:cxnSpLocks/>
              </p:cNvCxnSpPr>
              <p:nvPr/>
            </p:nvCxnSpPr>
            <p:spPr>
              <a:xfrm flipH="1">
                <a:off x="8603796" y="3282432"/>
                <a:ext cx="179700" cy="100304"/>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2210EF6F-532B-46D2-E8A7-E24EF7889E5D}"/>
                  </a:ext>
                </a:extLst>
              </p:cNvPr>
              <p:cNvCxnSpPr>
                <a:cxnSpLocks/>
              </p:cNvCxnSpPr>
              <p:nvPr/>
            </p:nvCxnSpPr>
            <p:spPr>
              <a:xfrm flipH="1">
                <a:off x="8652645" y="3320129"/>
                <a:ext cx="179700" cy="10030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cxnSp>
        <p:nvCxnSpPr>
          <p:cNvPr id="195" name="Straight Connector 194">
            <a:extLst>
              <a:ext uri="{FF2B5EF4-FFF2-40B4-BE49-F238E27FC236}">
                <a16:creationId xmlns:a16="http://schemas.microsoft.com/office/drawing/2014/main" id="{5BA73A9B-59B2-A965-8720-D701DDFF9C40}"/>
              </a:ext>
            </a:extLst>
          </p:cNvPr>
          <p:cNvCxnSpPr>
            <a:cxnSpLocks/>
          </p:cNvCxnSpPr>
          <p:nvPr/>
        </p:nvCxnSpPr>
        <p:spPr>
          <a:xfrm>
            <a:off x="8586509" y="338551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314EA54-5943-8B50-EBC0-B96B9D71E466}"/>
              </a:ext>
            </a:extLst>
          </p:cNvPr>
          <p:cNvSpPr/>
          <p:nvPr/>
        </p:nvSpPr>
        <p:spPr>
          <a:xfrm>
            <a:off x="8752363" y="3056084"/>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ylinder 199">
            <a:extLst>
              <a:ext uri="{FF2B5EF4-FFF2-40B4-BE49-F238E27FC236}">
                <a16:creationId xmlns:a16="http://schemas.microsoft.com/office/drawing/2014/main" id="{BFE4FE15-C394-91A6-DF5C-776550025995}"/>
              </a:ext>
            </a:extLst>
          </p:cNvPr>
          <p:cNvSpPr/>
          <p:nvPr/>
        </p:nvSpPr>
        <p:spPr>
          <a:xfrm>
            <a:off x="4801869" y="501564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Cylinder 201">
            <a:extLst>
              <a:ext uri="{FF2B5EF4-FFF2-40B4-BE49-F238E27FC236}">
                <a16:creationId xmlns:a16="http://schemas.microsoft.com/office/drawing/2014/main" id="{E07ED6F1-1862-DBC5-88E1-4C303228FA5E}"/>
              </a:ext>
            </a:extLst>
          </p:cNvPr>
          <p:cNvSpPr/>
          <p:nvPr/>
        </p:nvSpPr>
        <p:spPr>
          <a:xfrm>
            <a:off x="5173657" y="5198166"/>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Cylinder 202">
            <a:extLst>
              <a:ext uri="{FF2B5EF4-FFF2-40B4-BE49-F238E27FC236}">
                <a16:creationId xmlns:a16="http://schemas.microsoft.com/office/drawing/2014/main" id="{810993E8-EE72-7E43-080A-650FA6534280}"/>
              </a:ext>
            </a:extLst>
          </p:cNvPr>
          <p:cNvSpPr/>
          <p:nvPr/>
        </p:nvSpPr>
        <p:spPr>
          <a:xfrm>
            <a:off x="5513841" y="537427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Cylinder 203">
            <a:extLst>
              <a:ext uri="{FF2B5EF4-FFF2-40B4-BE49-F238E27FC236}">
                <a16:creationId xmlns:a16="http://schemas.microsoft.com/office/drawing/2014/main" id="{A56C4563-107B-2276-39B1-28EDBBE30859}"/>
              </a:ext>
            </a:extLst>
          </p:cNvPr>
          <p:cNvSpPr/>
          <p:nvPr/>
        </p:nvSpPr>
        <p:spPr>
          <a:xfrm>
            <a:off x="4565396" y="5168960"/>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 name="Cylinder 204">
            <a:extLst>
              <a:ext uri="{FF2B5EF4-FFF2-40B4-BE49-F238E27FC236}">
                <a16:creationId xmlns:a16="http://schemas.microsoft.com/office/drawing/2014/main" id="{490858A3-7C0C-C403-606E-6C529B7B857D}"/>
              </a:ext>
            </a:extLst>
          </p:cNvPr>
          <p:cNvSpPr/>
          <p:nvPr/>
        </p:nvSpPr>
        <p:spPr>
          <a:xfrm>
            <a:off x="4939664" y="5345267"/>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Cylinder 205">
            <a:extLst>
              <a:ext uri="{FF2B5EF4-FFF2-40B4-BE49-F238E27FC236}">
                <a16:creationId xmlns:a16="http://schemas.microsoft.com/office/drawing/2014/main" id="{E6951D6D-FACD-C312-DAD9-C8BE9D7A0A40}"/>
              </a:ext>
            </a:extLst>
          </p:cNvPr>
          <p:cNvSpPr/>
          <p:nvPr/>
        </p:nvSpPr>
        <p:spPr>
          <a:xfrm>
            <a:off x="5317173" y="559566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F970AE8-0DE6-600B-3EFB-E246B8E47D47}"/>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EAAA78D-11DE-3645-11CB-6319E613AD1B}"/>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FCD80768-DCF8-BC8F-F70F-97747001F1AA}"/>
              </a:ext>
            </a:extLst>
          </p:cNvPr>
          <p:cNvSpPr/>
          <p:nvPr/>
        </p:nvSpPr>
        <p:spPr>
          <a:xfrm>
            <a:off x="5678537" y="5483526"/>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0" name="Rectangle 369">
            <a:extLst>
              <a:ext uri="{FF2B5EF4-FFF2-40B4-BE49-F238E27FC236}">
                <a16:creationId xmlns:a16="http://schemas.microsoft.com/office/drawing/2014/main" id="{E30B014E-152F-143E-9CDE-685EA07682FA}"/>
              </a:ext>
            </a:extLst>
          </p:cNvPr>
          <p:cNvSpPr/>
          <p:nvPr/>
        </p:nvSpPr>
        <p:spPr>
          <a:xfrm>
            <a:off x="9078964" y="3737809"/>
            <a:ext cx="711837"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7" name="Rectangle 366">
            <a:extLst>
              <a:ext uri="{FF2B5EF4-FFF2-40B4-BE49-F238E27FC236}">
                <a16:creationId xmlns:a16="http://schemas.microsoft.com/office/drawing/2014/main" id="{6E8C603C-8DA1-A416-4CB6-0A2279F29C35}"/>
              </a:ext>
            </a:extLst>
          </p:cNvPr>
          <p:cNvSpPr/>
          <p:nvPr/>
        </p:nvSpPr>
        <p:spPr>
          <a:xfrm>
            <a:off x="7224156" y="4580902"/>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2" name="Group 211">
            <a:extLst>
              <a:ext uri="{FF2B5EF4-FFF2-40B4-BE49-F238E27FC236}">
                <a16:creationId xmlns:a16="http://schemas.microsoft.com/office/drawing/2014/main" id="{0EB7FB2B-7989-9E98-9390-BDEEF555F3A0}"/>
              </a:ext>
            </a:extLst>
          </p:cNvPr>
          <p:cNvGrpSpPr/>
          <p:nvPr/>
        </p:nvGrpSpPr>
        <p:grpSpPr>
          <a:xfrm>
            <a:off x="3624194" y="3667500"/>
            <a:ext cx="1063947" cy="494036"/>
            <a:chOff x="4376123" y="4074983"/>
            <a:chExt cx="1063947" cy="494036"/>
          </a:xfrm>
        </p:grpSpPr>
        <p:sp>
          <p:nvSpPr>
            <p:cNvPr id="209" name="Rectangle 208">
              <a:extLst>
                <a:ext uri="{FF2B5EF4-FFF2-40B4-BE49-F238E27FC236}">
                  <a16:creationId xmlns:a16="http://schemas.microsoft.com/office/drawing/2014/main" id="{F78E8767-2350-6A31-CC04-0168897149B8}"/>
                </a:ext>
              </a:extLst>
            </p:cNvPr>
            <p:cNvSpPr/>
            <p:nvPr/>
          </p:nvSpPr>
          <p:spPr>
            <a:xfrm>
              <a:off x="4575054" y="4123910"/>
              <a:ext cx="663766" cy="445109"/>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56469E30-6737-F1F2-F0C4-C4B7CBD09E75}"/>
                </a:ext>
              </a:extLst>
            </p:cNvPr>
            <p:cNvSpPr/>
            <p:nvPr/>
          </p:nvSpPr>
          <p:spPr>
            <a:xfrm>
              <a:off x="4384315" y="4074983"/>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C173DE2A-CB8B-A4A8-E144-DF9CD5359637}"/>
                </a:ext>
              </a:extLst>
            </p:cNvPr>
            <p:cNvSpPr/>
            <p:nvPr/>
          </p:nvSpPr>
          <p:spPr>
            <a:xfrm>
              <a:off x="4720070" y="4075689"/>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Rectangle 209">
              <a:extLst>
                <a:ext uri="{FF2B5EF4-FFF2-40B4-BE49-F238E27FC236}">
                  <a16:creationId xmlns:a16="http://schemas.microsoft.com/office/drawing/2014/main" id="{FB9AEEE1-88CD-84D5-C756-BB1DED6F8341}"/>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28B197B7-6C55-9128-533B-B9D4336515B5}"/>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2" name="Group 231">
            <a:extLst>
              <a:ext uri="{FF2B5EF4-FFF2-40B4-BE49-F238E27FC236}">
                <a16:creationId xmlns:a16="http://schemas.microsoft.com/office/drawing/2014/main" id="{115B1EAF-FDB5-ECD7-F0D1-B964A6D2C549}"/>
              </a:ext>
            </a:extLst>
          </p:cNvPr>
          <p:cNvGrpSpPr/>
          <p:nvPr/>
        </p:nvGrpSpPr>
        <p:grpSpPr>
          <a:xfrm>
            <a:off x="3207300" y="3854205"/>
            <a:ext cx="953019" cy="463037"/>
            <a:chOff x="3126757" y="3902977"/>
            <a:chExt cx="1054469" cy="512327"/>
          </a:xfrm>
        </p:grpSpPr>
        <p:grpSp>
          <p:nvGrpSpPr>
            <p:cNvPr id="213" name="Group 212">
              <a:extLst>
                <a:ext uri="{FF2B5EF4-FFF2-40B4-BE49-F238E27FC236}">
                  <a16:creationId xmlns:a16="http://schemas.microsoft.com/office/drawing/2014/main" id="{A2D8E577-BF86-49D7-0D9A-24279D21A2F1}"/>
                </a:ext>
              </a:extLst>
            </p:cNvPr>
            <p:cNvGrpSpPr/>
            <p:nvPr/>
          </p:nvGrpSpPr>
          <p:grpSpPr>
            <a:xfrm>
              <a:off x="3126757" y="3902977"/>
              <a:ext cx="1054469" cy="512327"/>
              <a:chOff x="4376123" y="3960119"/>
              <a:chExt cx="1054469" cy="512327"/>
            </a:xfrm>
          </p:grpSpPr>
          <p:sp>
            <p:nvSpPr>
              <p:cNvPr id="217" name="Rectangle 216">
                <a:extLst>
                  <a:ext uri="{FF2B5EF4-FFF2-40B4-BE49-F238E27FC236}">
                    <a16:creationId xmlns:a16="http://schemas.microsoft.com/office/drawing/2014/main" id="{BA9089B7-0E01-1CD4-1DFF-2F3B89BD007D}"/>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6BB7A4F6-31C0-6D43-8B2F-383F96861C94}"/>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Rectangle 213">
                <a:extLst>
                  <a:ext uri="{FF2B5EF4-FFF2-40B4-BE49-F238E27FC236}">
                    <a16:creationId xmlns:a16="http://schemas.microsoft.com/office/drawing/2014/main" id="{8440A36C-AB55-E8E5-E866-76F43AE53CE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0" name="Straight Connector 219">
              <a:extLst>
                <a:ext uri="{FF2B5EF4-FFF2-40B4-BE49-F238E27FC236}">
                  <a16:creationId xmlns:a16="http://schemas.microsoft.com/office/drawing/2014/main" id="{83EA43E2-9E5C-B98B-B8F0-802CFB789037}"/>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032FE36D-A09D-E711-1277-115D0B57E05F}"/>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D0EB6AF-C060-5318-503C-800EF1F798A1}"/>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DE8BEA8A-0496-95DD-6F81-78CEE185B4E5}"/>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7D3D450A-57FD-6596-33BE-3B2D7B2DCF0A}"/>
              </a:ext>
            </a:extLst>
          </p:cNvPr>
          <p:cNvGrpSpPr/>
          <p:nvPr/>
        </p:nvGrpSpPr>
        <p:grpSpPr>
          <a:xfrm>
            <a:off x="3201857" y="3674590"/>
            <a:ext cx="953019" cy="463037"/>
            <a:chOff x="3126757" y="3902977"/>
            <a:chExt cx="1054469" cy="512327"/>
          </a:xfrm>
        </p:grpSpPr>
        <p:grpSp>
          <p:nvGrpSpPr>
            <p:cNvPr id="234" name="Group 233">
              <a:extLst>
                <a:ext uri="{FF2B5EF4-FFF2-40B4-BE49-F238E27FC236}">
                  <a16:creationId xmlns:a16="http://schemas.microsoft.com/office/drawing/2014/main" id="{EF449436-51A4-D568-485F-B5A9DD7FA39A}"/>
                </a:ext>
              </a:extLst>
            </p:cNvPr>
            <p:cNvGrpSpPr/>
            <p:nvPr/>
          </p:nvGrpSpPr>
          <p:grpSpPr>
            <a:xfrm>
              <a:off x="3126757" y="3902977"/>
              <a:ext cx="1054469" cy="512327"/>
              <a:chOff x="4376123" y="3960119"/>
              <a:chExt cx="1054469" cy="512327"/>
            </a:xfrm>
          </p:grpSpPr>
          <p:sp>
            <p:nvSpPr>
              <p:cNvPr id="240" name="Rectangle 239">
                <a:extLst>
                  <a:ext uri="{FF2B5EF4-FFF2-40B4-BE49-F238E27FC236}">
                    <a16:creationId xmlns:a16="http://schemas.microsoft.com/office/drawing/2014/main" id="{DF963B96-EF13-65FF-CADE-400D9BF7AC7F}"/>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E8B3966C-C8F3-F790-9DB7-7DC713D9F01C}"/>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Rectangle 241">
                <a:extLst>
                  <a:ext uri="{FF2B5EF4-FFF2-40B4-BE49-F238E27FC236}">
                    <a16:creationId xmlns:a16="http://schemas.microsoft.com/office/drawing/2014/main" id="{2F658B6F-347D-645D-9A86-6AD2BF34D84F}"/>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5" name="Straight Connector 234">
              <a:extLst>
                <a:ext uri="{FF2B5EF4-FFF2-40B4-BE49-F238E27FC236}">
                  <a16:creationId xmlns:a16="http://schemas.microsoft.com/office/drawing/2014/main" id="{2EDBC496-337B-9D2A-411D-26A9FFFBF2FA}"/>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271A2355-447A-1365-A5BD-15A43B60F959}"/>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ACAC913-39B9-DFF5-A9C7-191A8F82CC85}"/>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5175DB30-62E8-EE81-4D56-053C2D3A9B2D}"/>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45051230-4D33-9768-63A9-AABDE585DD4A}"/>
              </a:ext>
            </a:extLst>
          </p:cNvPr>
          <p:cNvGrpSpPr/>
          <p:nvPr/>
        </p:nvGrpSpPr>
        <p:grpSpPr>
          <a:xfrm>
            <a:off x="3221006" y="3488311"/>
            <a:ext cx="953019" cy="463037"/>
            <a:chOff x="3126757" y="3902977"/>
            <a:chExt cx="1054469" cy="512327"/>
          </a:xfrm>
        </p:grpSpPr>
        <p:grpSp>
          <p:nvGrpSpPr>
            <p:cNvPr id="244" name="Group 243">
              <a:extLst>
                <a:ext uri="{FF2B5EF4-FFF2-40B4-BE49-F238E27FC236}">
                  <a16:creationId xmlns:a16="http://schemas.microsoft.com/office/drawing/2014/main" id="{7ACFF4A7-B1E0-272C-CD62-4252C2755342}"/>
                </a:ext>
              </a:extLst>
            </p:cNvPr>
            <p:cNvGrpSpPr/>
            <p:nvPr/>
          </p:nvGrpSpPr>
          <p:grpSpPr>
            <a:xfrm>
              <a:off x="3126757" y="3902977"/>
              <a:ext cx="1054469" cy="512327"/>
              <a:chOff x="4376123" y="3960119"/>
              <a:chExt cx="1054469" cy="512327"/>
            </a:xfrm>
          </p:grpSpPr>
          <p:sp>
            <p:nvSpPr>
              <p:cNvPr id="249" name="Rectangle 248">
                <a:extLst>
                  <a:ext uri="{FF2B5EF4-FFF2-40B4-BE49-F238E27FC236}">
                    <a16:creationId xmlns:a16="http://schemas.microsoft.com/office/drawing/2014/main" id="{938A9D0A-A6F8-17B6-CE32-92B07B9915E7}"/>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524AFDF0-153D-03F2-0844-4ABD1D1DE751}"/>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E92DF1E0-2F8C-32AE-E50A-1DD6794EC0AB}"/>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5" name="Straight Connector 244">
              <a:extLst>
                <a:ext uri="{FF2B5EF4-FFF2-40B4-BE49-F238E27FC236}">
                  <a16:creationId xmlns:a16="http://schemas.microsoft.com/office/drawing/2014/main" id="{83B240D6-F589-A497-15C4-744817A77C02}"/>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1C0EC746-B581-B590-DE18-FDADDCCCE1C9}"/>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5C3A3D33-35B7-9411-7A7B-74BD685721F2}"/>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F82B0CC9-5801-2302-B740-DE08D93D5753}"/>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7" name="Straight Connector 6">
            <a:extLst>
              <a:ext uri="{FF2B5EF4-FFF2-40B4-BE49-F238E27FC236}">
                <a16:creationId xmlns:a16="http://schemas.microsoft.com/office/drawing/2014/main" id="{3AB7E4D1-DA8C-445C-BBF0-26A0E5566070}"/>
              </a:ext>
            </a:extLst>
          </p:cNvPr>
          <p:cNvCxnSpPr>
            <a:cxnSpLocks/>
            <a:stCxn id="360" idx="0"/>
            <a:endCxn id="374" idx="0"/>
          </p:cNvCxnSpPr>
          <p:nvPr/>
        </p:nvCxnSpPr>
        <p:spPr>
          <a:xfrm>
            <a:off x="5296191" y="710994"/>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2BCD22D-AB8C-499D-B081-FECC778DB50C}"/>
              </a:ext>
            </a:extLst>
          </p:cNvPr>
          <p:cNvGrpSpPr/>
          <p:nvPr/>
        </p:nvGrpSpPr>
        <p:grpSpPr>
          <a:xfrm>
            <a:off x="5274591" y="710994"/>
            <a:ext cx="1287865" cy="1539429"/>
            <a:chOff x="5274591" y="710994"/>
            <a:chExt cx="1287865" cy="1539429"/>
          </a:xfrm>
        </p:grpSpPr>
        <p:sp>
          <p:nvSpPr>
            <p:cNvPr id="361" name="Rectangle 360">
              <a:extLst>
                <a:ext uri="{FF2B5EF4-FFF2-40B4-BE49-F238E27FC236}">
                  <a16:creationId xmlns:a16="http://schemas.microsoft.com/office/drawing/2014/main" id="{574599B7-5A39-41E7-A7DB-9B1D8AA59CD6}"/>
                </a:ext>
              </a:extLst>
            </p:cNvPr>
            <p:cNvSpPr/>
            <p:nvPr/>
          </p:nvSpPr>
          <p:spPr>
            <a:xfrm>
              <a:off x="6223597" y="2113511"/>
              <a:ext cx="338859" cy="13691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2" name="Rectangle 361">
              <a:extLst>
                <a:ext uri="{FF2B5EF4-FFF2-40B4-BE49-F238E27FC236}">
                  <a16:creationId xmlns:a16="http://schemas.microsoft.com/office/drawing/2014/main" id="{B2EED7A2-0726-4AFE-8CBA-CFB569762EE7}"/>
                </a:ext>
              </a:extLst>
            </p:cNvPr>
            <p:cNvSpPr/>
            <p:nvPr/>
          </p:nvSpPr>
          <p:spPr>
            <a:xfrm rot="18489545">
              <a:off x="6307559" y="2086565"/>
              <a:ext cx="171553" cy="67195"/>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63" name="Straight Connector 362">
              <a:extLst>
                <a:ext uri="{FF2B5EF4-FFF2-40B4-BE49-F238E27FC236}">
                  <a16:creationId xmlns:a16="http://schemas.microsoft.com/office/drawing/2014/main" id="{4A1A9D73-903B-4136-9A59-4EA74191A8EF}"/>
                </a:ext>
              </a:extLst>
            </p:cNvPr>
            <p:cNvCxnSpPr>
              <a:cxnSpLocks/>
            </p:cNvCxnSpPr>
            <p:nvPr/>
          </p:nvCxnSpPr>
          <p:spPr>
            <a:xfrm>
              <a:off x="5304732" y="760601"/>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60" name="Rectangle: Rounded Corners 359">
              <a:extLst>
                <a:ext uri="{FF2B5EF4-FFF2-40B4-BE49-F238E27FC236}">
                  <a16:creationId xmlns:a16="http://schemas.microsoft.com/office/drawing/2014/main" id="{1161EE6C-3BA8-4014-A109-EB91F64278C0}"/>
                </a:ext>
              </a:extLst>
            </p:cNvPr>
            <p:cNvSpPr/>
            <p:nvPr/>
          </p:nvSpPr>
          <p:spPr>
            <a:xfrm flipH="1">
              <a:off x="5274591" y="710994"/>
              <a:ext cx="43200" cy="162000"/>
            </a:xfrm>
            <a:prstGeom prst="roundRect">
              <a:avLst>
                <a:gd name="adj" fmla="val 50000"/>
              </a:avLst>
            </a:prstGeom>
            <a:solidFill>
              <a:srgbClr val="CBE8E1"/>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Rectangle: Rounded Corners 373">
              <a:extLst>
                <a:ext uri="{FF2B5EF4-FFF2-40B4-BE49-F238E27FC236}">
                  <a16:creationId xmlns:a16="http://schemas.microsoft.com/office/drawing/2014/main" id="{B6C72BD1-4865-CFDE-9085-0B178183217B}"/>
                </a:ext>
              </a:extLst>
            </p:cNvPr>
            <p:cNvSpPr/>
            <p:nvPr/>
          </p:nvSpPr>
          <p:spPr>
            <a:xfrm flipH="1">
              <a:off x="6335042" y="1978532"/>
              <a:ext cx="43200" cy="162000"/>
            </a:xfrm>
            <a:prstGeom prst="roundRect">
              <a:avLst>
                <a:gd name="adj" fmla="val 50000"/>
              </a:avLst>
            </a:prstGeom>
            <a:solidFill>
              <a:srgbClr val="E2E2E2"/>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5" name="Rectangle 364">
            <a:extLst>
              <a:ext uri="{FF2B5EF4-FFF2-40B4-BE49-F238E27FC236}">
                <a16:creationId xmlns:a16="http://schemas.microsoft.com/office/drawing/2014/main" id="{C37D9DF2-BC80-408E-ACDB-CDFBEADF0AB3}"/>
              </a:ext>
            </a:extLst>
          </p:cNvPr>
          <p:cNvSpPr/>
          <p:nvPr/>
        </p:nvSpPr>
        <p:spPr>
          <a:xfrm>
            <a:off x="5082617" y="2546013"/>
            <a:ext cx="161228" cy="308105"/>
          </a:xfrm>
          <a:prstGeom prst="rect">
            <a:avLst/>
          </a:prstGeom>
          <a:solidFill>
            <a:schemeClr val="accent3"/>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0" name="Flowchart: Direct Access Storage 389">
            <a:extLst>
              <a:ext uri="{FF2B5EF4-FFF2-40B4-BE49-F238E27FC236}">
                <a16:creationId xmlns:a16="http://schemas.microsoft.com/office/drawing/2014/main" id="{24AC7492-10DA-4C90-AE37-5542ABFD5C4E}"/>
              </a:ext>
            </a:extLst>
          </p:cNvPr>
          <p:cNvSpPr/>
          <p:nvPr/>
        </p:nvSpPr>
        <p:spPr>
          <a:xfrm>
            <a:off x="5035972" y="2794198"/>
            <a:ext cx="421021" cy="79844"/>
          </a:xfrm>
          <a:prstGeom prst="flowChartMagneticDrum">
            <a:avLst/>
          </a:prstGeom>
          <a:ln w="6350"/>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TextBox 391">
            <a:hlinkClick r:id="" action="ppaction://hlinkshowjump?jump=nextslide"/>
            <a:extLst>
              <a:ext uri="{FF2B5EF4-FFF2-40B4-BE49-F238E27FC236}">
                <a16:creationId xmlns:a16="http://schemas.microsoft.com/office/drawing/2014/main" id="{2F6BDB12-F58C-47E4-B93B-A4666FC47B13}"/>
              </a:ext>
            </a:extLst>
          </p:cNvPr>
          <p:cNvSpPr txBox="1"/>
          <p:nvPr/>
        </p:nvSpPr>
        <p:spPr>
          <a:xfrm>
            <a:off x="5638750" y="5266985"/>
            <a:ext cx="740908" cy="323165"/>
          </a:xfrm>
          <a:prstGeom prst="rect">
            <a:avLst/>
          </a:prstGeom>
          <a:solidFill>
            <a:schemeClr val="bg1"/>
          </a:solidFill>
        </p:spPr>
        <p:txBody>
          <a:bodyPr wrap="none" rtlCol="0">
            <a:spAutoFit/>
          </a:bodyPr>
          <a:lstStyle/>
          <a:p>
            <a:r>
              <a:rPr lang="en-GB" sz="1500" dirty="0"/>
              <a:t>Waste</a:t>
            </a:r>
          </a:p>
        </p:txBody>
      </p:sp>
      <p:pic>
        <p:nvPicPr>
          <p:cNvPr id="401" name="Graphic 400" descr="Magnifying glass with solid fill">
            <a:hlinkClick r:id="" action="ppaction://hlinkshowjump?jump=nextslide"/>
            <a:extLst>
              <a:ext uri="{FF2B5EF4-FFF2-40B4-BE49-F238E27FC236}">
                <a16:creationId xmlns:a16="http://schemas.microsoft.com/office/drawing/2014/main" id="{7A5614AA-EA36-4C9E-A553-05215030CD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4684" y="5024498"/>
            <a:ext cx="900000" cy="900000"/>
          </a:xfrm>
          <a:prstGeom prst="rect">
            <a:avLst/>
          </a:prstGeom>
        </p:spPr>
      </p:pic>
      <p:sp>
        <p:nvSpPr>
          <p:cNvPr id="402" name="Rectangle 401">
            <a:extLst>
              <a:ext uri="{FF2B5EF4-FFF2-40B4-BE49-F238E27FC236}">
                <a16:creationId xmlns:a16="http://schemas.microsoft.com/office/drawing/2014/main" id="{E7D54FAE-FEF2-4730-8340-289240786CCB}"/>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03" name="Group 402">
            <a:extLst>
              <a:ext uri="{FF2B5EF4-FFF2-40B4-BE49-F238E27FC236}">
                <a16:creationId xmlns:a16="http://schemas.microsoft.com/office/drawing/2014/main" id="{6CC8CE72-E723-46A6-8C5C-11E73B815D26}"/>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404" name="Group 403">
              <a:extLst>
                <a:ext uri="{FF2B5EF4-FFF2-40B4-BE49-F238E27FC236}">
                  <a16:creationId xmlns:a16="http://schemas.microsoft.com/office/drawing/2014/main" id="{3A82EFB6-DADD-4DA3-8552-B9B2B7EB93A6}"/>
                </a:ext>
              </a:extLst>
            </p:cNvPr>
            <p:cNvGrpSpPr/>
            <p:nvPr/>
          </p:nvGrpSpPr>
          <p:grpSpPr>
            <a:xfrm>
              <a:off x="8633226" y="465774"/>
              <a:ext cx="143228" cy="263234"/>
              <a:chOff x="8633226" y="465774"/>
              <a:chExt cx="143228" cy="263234"/>
            </a:xfrm>
          </p:grpSpPr>
          <p:sp>
            <p:nvSpPr>
              <p:cNvPr id="407" name="Oval 406">
                <a:extLst>
                  <a:ext uri="{FF2B5EF4-FFF2-40B4-BE49-F238E27FC236}">
                    <a16:creationId xmlns:a16="http://schemas.microsoft.com/office/drawing/2014/main" id="{93FCC9D0-3B39-480A-9AA3-3426CD1E28EF}"/>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8" name="Oval 407">
                <a:extLst>
                  <a:ext uri="{FF2B5EF4-FFF2-40B4-BE49-F238E27FC236}">
                    <a16:creationId xmlns:a16="http://schemas.microsoft.com/office/drawing/2014/main" id="{7AEB910B-A8DD-4A29-9AC7-E5452878A36D}"/>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9" name="Group 408">
                <a:extLst>
                  <a:ext uri="{FF2B5EF4-FFF2-40B4-BE49-F238E27FC236}">
                    <a16:creationId xmlns:a16="http://schemas.microsoft.com/office/drawing/2014/main" id="{9CF21B99-8B8C-40FD-99F2-F5A82F33B350}"/>
                  </a:ext>
                </a:extLst>
              </p:cNvPr>
              <p:cNvGrpSpPr/>
              <p:nvPr/>
            </p:nvGrpSpPr>
            <p:grpSpPr>
              <a:xfrm>
                <a:off x="8633226" y="602580"/>
                <a:ext cx="141129" cy="126428"/>
                <a:chOff x="8633226" y="602580"/>
                <a:chExt cx="141129" cy="126428"/>
              </a:xfrm>
              <a:solidFill>
                <a:schemeClr val="bg1">
                  <a:lumMod val="95000"/>
                </a:schemeClr>
              </a:solidFill>
            </p:grpSpPr>
            <p:sp>
              <p:nvSpPr>
                <p:cNvPr id="416" name="Oval 415">
                  <a:extLst>
                    <a:ext uri="{FF2B5EF4-FFF2-40B4-BE49-F238E27FC236}">
                      <a16:creationId xmlns:a16="http://schemas.microsoft.com/office/drawing/2014/main" id="{05937AAE-AFE7-4807-BA37-5057521E3B63}"/>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7" name="Oval 416">
                  <a:extLst>
                    <a:ext uri="{FF2B5EF4-FFF2-40B4-BE49-F238E27FC236}">
                      <a16:creationId xmlns:a16="http://schemas.microsoft.com/office/drawing/2014/main" id="{07EBD599-B7E7-4D13-A02F-C1F6AC9A6061}"/>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 name="Rectangle: Rounded Corners 417">
                  <a:extLst>
                    <a:ext uri="{FF2B5EF4-FFF2-40B4-BE49-F238E27FC236}">
                      <a16:creationId xmlns:a16="http://schemas.microsoft.com/office/drawing/2014/main" id="{2A3C25E8-0494-4C21-BCC7-71A1A5736DE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9" name="Oval 418">
                  <a:extLst>
                    <a:ext uri="{FF2B5EF4-FFF2-40B4-BE49-F238E27FC236}">
                      <a16:creationId xmlns:a16="http://schemas.microsoft.com/office/drawing/2014/main" id="{3C5668F5-5C7B-4652-98DA-348410461859}"/>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0" name="Oval 419">
                  <a:extLst>
                    <a:ext uri="{FF2B5EF4-FFF2-40B4-BE49-F238E27FC236}">
                      <a16:creationId xmlns:a16="http://schemas.microsoft.com/office/drawing/2014/main" id="{92EA88E7-1E01-4AF9-BEEB-199D71D24579}"/>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0" name="Group 409">
                <a:extLst>
                  <a:ext uri="{FF2B5EF4-FFF2-40B4-BE49-F238E27FC236}">
                    <a16:creationId xmlns:a16="http://schemas.microsoft.com/office/drawing/2014/main" id="{86C10022-D766-4D64-89D6-32EF19A3B776}"/>
                  </a:ext>
                </a:extLst>
              </p:cNvPr>
              <p:cNvGrpSpPr/>
              <p:nvPr/>
            </p:nvGrpSpPr>
            <p:grpSpPr>
              <a:xfrm flipH="1">
                <a:off x="8635325" y="599671"/>
                <a:ext cx="141129" cy="126428"/>
                <a:chOff x="8633226" y="602580"/>
                <a:chExt cx="141129" cy="126428"/>
              </a:xfrm>
              <a:solidFill>
                <a:schemeClr val="bg1">
                  <a:lumMod val="95000"/>
                </a:schemeClr>
              </a:solidFill>
            </p:grpSpPr>
            <p:sp>
              <p:nvSpPr>
                <p:cNvPr id="411" name="Oval 410">
                  <a:extLst>
                    <a:ext uri="{FF2B5EF4-FFF2-40B4-BE49-F238E27FC236}">
                      <a16:creationId xmlns:a16="http://schemas.microsoft.com/office/drawing/2014/main" id="{7D897E6B-7723-4AF7-977C-387F394395B9}"/>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CFDC7E87-1442-40A6-8090-04352AA9F35D}"/>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Rectangle: Rounded Corners 412">
                  <a:extLst>
                    <a:ext uri="{FF2B5EF4-FFF2-40B4-BE49-F238E27FC236}">
                      <a16:creationId xmlns:a16="http://schemas.microsoft.com/office/drawing/2014/main" id="{16230FB6-5280-4522-A204-7AC753481FFD}"/>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F86EF191-521B-46A9-B232-043D3B3FAC54}"/>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85D6F24A-700C-4DA9-BC75-E0122F1B3B24}"/>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05" name="Oval 404">
              <a:extLst>
                <a:ext uri="{FF2B5EF4-FFF2-40B4-BE49-F238E27FC236}">
                  <a16:creationId xmlns:a16="http://schemas.microsoft.com/office/drawing/2014/main" id="{BAD6CE56-3F55-4427-A9B6-BC2FA170C5EB}"/>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1B4C723E-093F-430A-A4FC-E98D1C771F80}"/>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1" name="Rectangle 420">
            <a:extLst>
              <a:ext uri="{FF2B5EF4-FFF2-40B4-BE49-F238E27FC236}">
                <a16:creationId xmlns:a16="http://schemas.microsoft.com/office/drawing/2014/main" id="{A08E4C35-EC8F-44DF-A41C-37F0470360DB}"/>
              </a:ext>
            </a:extLst>
          </p:cNvPr>
          <p:cNvSpPr/>
          <p:nvPr/>
        </p:nvSpPr>
        <p:spPr>
          <a:xfrm>
            <a:off x="437628" y="4488998"/>
            <a:ext cx="5235399" cy="551737"/>
          </a:xfrm>
          <a:prstGeom prst="rect">
            <a:avLst/>
          </a:prstGeom>
          <a:solidFill>
            <a:srgbClr val="E2E2E2"/>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2" name="Rectangle 421">
            <a:extLst>
              <a:ext uri="{FF2B5EF4-FFF2-40B4-BE49-F238E27FC236}">
                <a16:creationId xmlns:a16="http://schemas.microsoft.com/office/drawing/2014/main" id="{6C06B31E-66F9-4836-9E38-4CA17884109B}"/>
              </a:ext>
            </a:extLst>
          </p:cNvPr>
          <p:cNvSpPr/>
          <p:nvPr/>
        </p:nvSpPr>
        <p:spPr>
          <a:xfrm>
            <a:off x="437628" y="4488998"/>
            <a:ext cx="5235399" cy="551737"/>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23" name="Straight Connector 422">
            <a:extLst>
              <a:ext uri="{FF2B5EF4-FFF2-40B4-BE49-F238E27FC236}">
                <a16:creationId xmlns:a16="http://schemas.microsoft.com/office/drawing/2014/main" id="{39F9EFBD-8DDF-4073-ACBA-263BF5B2AEA1}"/>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FC769116-B9FB-4EAF-BB4A-248C7ED92F5E}"/>
              </a:ext>
            </a:extLst>
          </p:cNvPr>
          <p:cNvCxnSpPr>
            <a:cxnSpLocks/>
          </p:cNvCxnSpPr>
          <p:nvPr/>
        </p:nvCxnSpPr>
        <p:spPr>
          <a:xfrm>
            <a:off x="1762955" y="417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D28984CE-2605-4EF1-BFB1-DFA9FB9721C0}"/>
              </a:ext>
            </a:extLst>
          </p:cNvPr>
          <p:cNvCxnSpPr>
            <a:cxnSpLocks/>
          </p:cNvCxnSpPr>
          <p:nvPr/>
        </p:nvCxnSpPr>
        <p:spPr>
          <a:xfrm>
            <a:off x="1775520" y="4104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EA026F97-AF38-4203-9AD1-374193120F8C}"/>
              </a:ext>
            </a:extLst>
          </p:cNvPr>
          <p:cNvCxnSpPr>
            <a:cxnSpLocks/>
          </p:cNvCxnSpPr>
          <p:nvPr/>
        </p:nvCxnSpPr>
        <p:spPr>
          <a:xfrm>
            <a:off x="1775520" y="4032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7B361CF7-80CD-4D76-9A08-57CEDBD1EDF6}"/>
              </a:ext>
            </a:extLst>
          </p:cNvPr>
          <p:cNvCxnSpPr>
            <a:cxnSpLocks/>
          </p:cNvCxnSpPr>
          <p:nvPr/>
        </p:nvCxnSpPr>
        <p:spPr>
          <a:xfrm>
            <a:off x="1775520" y="3960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C8B627F1-0A52-41BB-AF88-54BB92120764}"/>
              </a:ext>
            </a:extLst>
          </p:cNvPr>
          <p:cNvCxnSpPr>
            <a:cxnSpLocks/>
          </p:cNvCxnSpPr>
          <p:nvPr/>
        </p:nvCxnSpPr>
        <p:spPr>
          <a:xfrm>
            <a:off x="1775520" y="388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28DEC203-801B-4F7E-86A6-A9CC8E05AC72}"/>
              </a:ext>
            </a:extLst>
          </p:cNvPr>
          <p:cNvCxnSpPr>
            <a:cxnSpLocks/>
          </p:cNvCxnSpPr>
          <p:nvPr/>
        </p:nvCxnSpPr>
        <p:spPr>
          <a:xfrm>
            <a:off x="1775520" y="381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2F74BEE7-1E97-4B83-920F-F93C5E48FD72}"/>
              </a:ext>
            </a:extLst>
          </p:cNvPr>
          <p:cNvCxnSpPr>
            <a:cxnSpLocks/>
          </p:cNvCxnSpPr>
          <p:nvPr/>
        </p:nvCxnSpPr>
        <p:spPr>
          <a:xfrm>
            <a:off x="1774800" y="424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31" name="Group 430">
            <a:extLst>
              <a:ext uri="{FF2B5EF4-FFF2-40B4-BE49-F238E27FC236}">
                <a16:creationId xmlns:a16="http://schemas.microsoft.com/office/drawing/2014/main" id="{3DCE3D82-6A10-47DC-8627-CB07B14D8FB4}"/>
              </a:ext>
            </a:extLst>
          </p:cNvPr>
          <p:cNvGrpSpPr/>
          <p:nvPr/>
        </p:nvGrpSpPr>
        <p:grpSpPr>
          <a:xfrm>
            <a:off x="533303" y="4098589"/>
            <a:ext cx="2036973" cy="1842849"/>
            <a:chOff x="709634" y="4532234"/>
            <a:chExt cx="1641950" cy="1485472"/>
          </a:xfrm>
        </p:grpSpPr>
        <p:sp>
          <p:nvSpPr>
            <p:cNvPr id="432" name="Parallelogram 431">
              <a:extLst>
                <a:ext uri="{FF2B5EF4-FFF2-40B4-BE49-F238E27FC236}">
                  <a16:creationId xmlns:a16="http://schemas.microsoft.com/office/drawing/2014/main" id="{629461D6-75EE-4820-AB65-8F728A4B7EE8}"/>
                </a:ext>
              </a:extLst>
            </p:cNvPr>
            <p:cNvSpPr/>
            <p:nvPr/>
          </p:nvSpPr>
          <p:spPr>
            <a:xfrm rot="5400000">
              <a:off x="952922" y="5299663"/>
              <a:ext cx="708102" cy="323294"/>
            </a:xfrm>
            <a:prstGeom prst="parallelogram">
              <a:avLst>
                <a:gd name="adj" fmla="val 49928"/>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33" name="Freeform: Shape 514">
              <a:extLst>
                <a:ext uri="{FF2B5EF4-FFF2-40B4-BE49-F238E27FC236}">
                  <a16:creationId xmlns:a16="http://schemas.microsoft.com/office/drawing/2014/main" id="{79D0DEF0-C1A4-480E-B188-95EF3C06C025}"/>
                </a:ext>
              </a:extLst>
            </p:cNvPr>
            <p:cNvSpPr/>
            <p:nvPr/>
          </p:nvSpPr>
          <p:spPr>
            <a:xfrm rot="151912" flipH="1">
              <a:off x="763336" y="5323002"/>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51000">
                  <a:schemeClr val="accent4">
                    <a:lumMod val="75000"/>
                  </a:schemeClr>
                </a:gs>
                <a:gs pos="15000">
                  <a:schemeClr val="tx2">
                    <a:lumMod val="25000"/>
                    <a:lumOff val="75000"/>
                  </a:schemeClr>
                </a:gs>
              </a:gsLst>
              <a:lin ang="0" scaled="0"/>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34" name="Oval 433">
              <a:extLst>
                <a:ext uri="{FF2B5EF4-FFF2-40B4-BE49-F238E27FC236}">
                  <a16:creationId xmlns:a16="http://schemas.microsoft.com/office/drawing/2014/main" id="{05922712-C3B1-4E1F-996E-C8B11C438CEA}"/>
                </a:ext>
              </a:extLst>
            </p:cNvPr>
            <p:cNvSpPr/>
            <p:nvPr/>
          </p:nvSpPr>
          <p:spPr>
            <a:xfrm flipH="1">
              <a:off x="2057263" y="52775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35" name="Oval 434">
              <a:extLst>
                <a:ext uri="{FF2B5EF4-FFF2-40B4-BE49-F238E27FC236}">
                  <a16:creationId xmlns:a16="http://schemas.microsoft.com/office/drawing/2014/main" id="{0BE2946B-D310-49F1-A550-5B9C236A3167}"/>
                </a:ext>
              </a:extLst>
            </p:cNvPr>
            <p:cNvSpPr/>
            <p:nvPr/>
          </p:nvSpPr>
          <p:spPr>
            <a:xfrm flipH="1">
              <a:off x="1849131" y="5383802"/>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36" name="Oval 435">
              <a:extLst>
                <a:ext uri="{FF2B5EF4-FFF2-40B4-BE49-F238E27FC236}">
                  <a16:creationId xmlns:a16="http://schemas.microsoft.com/office/drawing/2014/main" id="{F23704FF-63C8-4FA5-85E4-7A9CAFF81CD3}"/>
                </a:ext>
              </a:extLst>
            </p:cNvPr>
            <p:cNvSpPr/>
            <p:nvPr/>
          </p:nvSpPr>
          <p:spPr>
            <a:xfrm flipH="1">
              <a:off x="1232310" y="573566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37" name="Parallelogram 436">
              <a:extLst>
                <a:ext uri="{FF2B5EF4-FFF2-40B4-BE49-F238E27FC236}">
                  <a16:creationId xmlns:a16="http://schemas.microsoft.com/office/drawing/2014/main" id="{1EA7CA12-94A8-4B4B-ACDD-E6C9E28C8915}"/>
                </a:ext>
              </a:extLst>
            </p:cNvPr>
            <p:cNvSpPr/>
            <p:nvPr/>
          </p:nvSpPr>
          <p:spPr>
            <a:xfrm rot="16200000" flipH="1">
              <a:off x="1487408" y="5474878"/>
              <a:ext cx="331354" cy="360175"/>
            </a:xfrm>
            <a:prstGeom prst="parallelogram">
              <a:avLst>
                <a:gd name="adj" fmla="val 62434"/>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38" name="Parallelogram 437">
              <a:extLst>
                <a:ext uri="{FF2B5EF4-FFF2-40B4-BE49-F238E27FC236}">
                  <a16:creationId xmlns:a16="http://schemas.microsoft.com/office/drawing/2014/main" id="{680C607D-07D7-4A58-BF37-C0B46F1380BF}"/>
                </a:ext>
              </a:extLst>
            </p:cNvPr>
            <p:cNvSpPr/>
            <p:nvPr/>
          </p:nvSpPr>
          <p:spPr>
            <a:xfrm rot="16200000" flipH="1">
              <a:off x="1032324" y="5490556"/>
              <a:ext cx="472906" cy="370812"/>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39" name="Parallelogram 438">
              <a:extLst>
                <a:ext uri="{FF2B5EF4-FFF2-40B4-BE49-F238E27FC236}">
                  <a16:creationId xmlns:a16="http://schemas.microsoft.com/office/drawing/2014/main" id="{99C64995-6D6F-44C7-BBF7-FF814CC91899}"/>
                </a:ext>
              </a:extLst>
            </p:cNvPr>
            <p:cNvSpPr/>
            <p:nvPr/>
          </p:nvSpPr>
          <p:spPr>
            <a:xfrm rot="5400000">
              <a:off x="663084" y="5601426"/>
              <a:ext cx="512728" cy="319832"/>
            </a:xfrm>
            <a:prstGeom prst="parallelogram">
              <a:avLst>
                <a:gd name="adj" fmla="val 4992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40" name="Parallelogram 439">
              <a:extLst>
                <a:ext uri="{FF2B5EF4-FFF2-40B4-BE49-F238E27FC236}">
                  <a16:creationId xmlns:a16="http://schemas.microsoft.com/office/drawing/2014/main" id="{2A069AFA-C2A7-4953-AE4B-CC08C24C7820}"/>
                </a:ext>
              </a:extLst>
            </p:cNvPr>
            <p:cNvSpPr/>
            <p:nvPr/>
          </p:nvSpPr>
          <p:spPr>
            <a:xfrm rot="1590108">
              <a:off x="869565" y="5172670"/>
              <a:ext cx="546260" cy="300551"/>
            </a:xfrm>
            <a:prstGeom prst="parallelogram">
              <a:avLst>
                <a:gd name="adj" fmla="val 68266"/>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441" name="Straight Connector 440">
              <a:extLst>
                <a:ext uri="{FF2B5EF4-FFF2-40B4-BE49-F238E27FC236}">
                  <a16:creationId xmlns:a16="http://schemas.microsoft.com/office/drawing/2014/main" id="{E85013A0-07E3-45AE-A628-9258265B63DA}"/>
                </a:ext>
              </a:extLst>
            </p:cNvPr>
            <p:cNvCxnSpPr>
              <a:cxnSpLocks/>
            </p:cNvCxnSpPr>
            <p:nvPr/>
          </p:nvCxnSpPr>
          <p:spPr>
            <a:xfrm flipH="1">
              <a:off x="762183" y="5335565"/>
              <a:ext cx="72995" cy="16864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442" name="Parallelogram 441">
              <a:extLst>
                <a:ext uri="{FF2B5EF4-FFF2-40B4-BE49-F238E27FC236}">
                  <a16:creationId xmlns:a16="http://schemas.microsoft.com/office/drawing/2014/main" id="{31536EFA-266C-45A8-9DAA-5B2DB7E1D0C6}"/>
                </a:ext>
              </a:extLst>
            </p:cNvPr>
            <p:cNvSpPr/>
            <p:nvPr/>
          </p:nvSpPr>
          <p:spPr>
            <a:xfrm rot="16200000" flipH="1">
              <a:off x="1258376" y="5344330"/>
              <a:ext cx="231198" cy="160416"/>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43" name="Oval 442">
              <a:extLst>
                <a:ext uri="{FF2B5EF4-FFF2-40B4-BE49-F238E27FC236}">
                  <a16:creationId xmlns:a16="http://schemas.microsoft.com/office/drawing/2014/main" id="{8B15377F-290E-4F00-BF4C-F3C774E81725}"/>
                </a:ext>
              </a:extLst>
            </p:cNvPr>
            <p:cNvSpPr/>
            <p:nvPr/>
          </p:nvSpPr>
          <p:spPr>
            <a:xfrm flipH="1">
              <a:off x="1902562" y="5389745"/>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44" name="Oval 443">
              <a:extLst>
                <a:ext uri="{FF2B5EF4-FFF2-40B4-BE49-F238E27FC236}">
                  <a16:creationId xmlns:a16="http://schemas.microsoft.com/office/drawing/2014/main" id="{528A2B16-1BC5-46E6-B422-F0FF397A95DC}"/>
                </a:ext>
              </a:extLst>
            </p:cNvPr>
            <p:cNvSpPr/>
            <p:nvPr/>
          </p:nvSpPr>
          <p:spPr>
            <a:xfrm flipH="1">
              <a:off x="2097934" y="528094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45" name="Oval 444">
              <a:extLst>
                <a:ext uri="{FF2B5EF4-FFF2-40B4-BE49-F238E27FC236}">
                  <a16:creationId xmlns:a16="http://schemas.microsoft.com/office/drawing/2014/main" id="{547D195A-E2F5-49A2-859E-93412A27947D}"/>
                </a:ext>
              </a:extLst>
            </p:cNvPr>
            <p:cNvSpPr/>
            <p:nvPr/>
          </p:nvSpPr>
          <p:spPr>
            <a:xfrm rot="10339061" flipV="1">
              <a:off x="1259028" y="573359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46" name="Parallelogram 445">
              <a:extLst>
                <a:ext uri="{FF2B5EF4-FFF2-40B4-BE49-F238E27FC236}">
                  <a16:creationId xmlns:a16="http://schemas.microsoft.com/office/drawing/2014/main" id="{B4857F11-82D7-4CB2-AAD0-AB019D759496}"/>
                </a:ext>
              </a:extLst>
            </p:cNvPr>
            <p:cNvSpPr/>
            <p:nvPr/>
          </p:nvSpPr>
          <p:spPr>
            <a:xfrm rot="16200000" flipH="1">
              <a:off x="1062945" y="5856925"/>
              <a:ext cx="180000" cy="141090"/>
            </a:xfrm>
            <a:prstGeom prst="parallelogram">
              <a:avLst>
                <a:gd name="adj" fmla="val 57355"/>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447" name="Straight Connector 446">
              <a:extLst>
                <a:ext uri="{FF2B5EF4-FFF2-40B4-BE49-F238E27FC236}">
                  <a16:creationId xmlns:a16="http://schemas.microsoft.com/office/drawing/2014/main" id="{434A21DA-2F71-45A8-A4D1-30B52FF97AC8}"/>
                </a:ext>
              </a:extLst>
            </p:cNvPr>
            <p:cNvCxnSpPr>
              <a:cxnSpLocks/>
            </p:cNvCxnSpPr>
            <p:nvPr/>
          </p:nvCxnSpPr>
          <p:spPr>
            <a:xfrm>
              <a:off x="759532" y="5504975"/>
              <a:ext cx="316213" cy="147564"/>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48" name="Straight Connector 447">
              <a:extLst>
                <a:ext uri="{FF2B5EF4-FFF2-40B4-BE49-F238E27FC236}">
                  <a16:creationId xmlns:a16="http://schemas.microsoft.com/office/drawing/2014/main" id="{99CBDA31-298C-48E4-81D3-9469CA60A6D1}"/>
                </a:ext>
              </a:extLst>
            </p:cNvPr>
            <p:cNvCxnSpPr>
              <a:cxnSpLocks/>
            </p:cNvCxnSpPr>
            <p:nvPr/>
          </p:nvCxnSpPr>
          <p:spPr>
            <a:xfrm>
              <a:off x="833532" y="5344609"/>
              <a:ext cx="302297" cy="14082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449" name="Group 448">
              <a:extLst>
                <a:ext uri="{FF2B5EF4-FFF2-40B4-BE49-F238E27FC236}">
                  <a16:creationId xmlns:a16="http://schemas.microsoft.com/office/drawing/2014/main" id="{6536FCAA-FD33-44E8-A467-3BE0F1C8BD4B}"/>
                </a:ext>
              </a:extLst>
            </p:cNvPr>
            <p:cNvGrpSpPr/>
            <p:nvPr/>
          </p:nvGrpSpPr>
          <p:grpSpPr>
            <a:xfrm flipH="1">
              <a:off x="1081378" y="5404553"/>
              <a:ext cx="214048" cy="255496"/>
              <a:chOff x="9819943" y="2983395"/>
              <a:chExt cx="214048" cy="255496"/>
            </a:xfrm>
          </p:grpSpPr>
          <p:cxnSp>
            <p:nvCxnSpPr>
              <p:cNvPr id="460" name="Straight Connector 459">
                <a:extLst>
                  <a:ext uri="{FF2B5EF4-FFF2-40B4-BE49-F238E27FC236}">
                    <a16:creationId xmlns:a16="http://schemas.microsoft.com/office/drawing/2014/main" id="{816EF90F-0D43-4E85-B80F-05111006384C}"/>
                  </a:ext>
                </a:extLst>
              </p:cNvPr>
              <p:cNvCxnSpPr>
                <a:cxnSpLocks/>
              </p:cNvCxnSpPr>
              <p:nvPr/>
            </p:nvCxnSpPr>
            <p:spPr>
              <a:xfrm>
                <a:off x="9977662" y="3068028"/>
                <a:ext cx="56329" cy="170863"/>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61" name="Straight Connector 460">
                <a:extLst>
                  <a:ext uri="{FF2B5EF4-FFF2-40B4-BE49-F238E27FC236}">
                    <a16:creationId xmlns:a16="http://schemas.microsoft.com/office/drawing/2014/main" id="{21B6CE44-1BDD-4F46-BAFC-4D3055BD94A9}"/>
                  </a:ext>
                </a:extLst>
              </p:cNvPr>
              <p:cNvCxnSpPr>
                <a:cxnSpLocks/>
              </p:cNvCxnSpPr>
              <p:nvPr/>
            </p:nvCxnSpPr>
            <p:spPr>
              <a:xfrm>
                <a:off x="9825607" y="2983395"/>
                <a:ext cx="3220" cy="141129"/>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62" name="Straight Connector 461">
                <a:extLst>
                  <a:ext uri="{FF2B5EF4-FFF2-40B4-BE49-F238E27FC236}">
                    <a16:creationId xmlns:a16="http://schemas.microsoft.com/office/drawing/2014/main" id="{F5D6EBDC-9159-4547-B6BA-7B2450A3FF31}"/>
                  </a:ext>
                </a:extLst>
              </p:cNvPr>
              <p:cNvCxnSpPr>
                <a:cxnSpLocks/>
              </p:cNvCxnSpPr>
              <p:nvPr/>
            </p:nvCxnSpPr>
            <p:spPr>
              <a:xfrm>
                <a:off x="9819943" y="2983535"/>
                <a:ext cx="161475" cy="88248"/>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63" name="Straight Connector 462">
                <a:extLst>
                  <a:ext uri="{FF2B5EF4-FFF2-40B4-BE49-F238E27FC236}">
                    <a16:creationId xmlns:a16="http://schemas.microsoft.com/office/drawing/2014/main" id="{275D9A27-F317-4CD6-9882-5B002DB097BB}"/>
                  </a:ext>
                </a:extLst>
              </p:cNvPr>
              <p:cNvCxnSpPr>
                <a:cxnSpLocks/>
              </p:cNvCxnSpPr>
              <p:nvPr/>
            </p:nvCxnSpPr>
            <p:spPr>
              <a:xfrm flipH="1" flipV="1">
                <a:off x="9831208" y="3124356"/>
                <a:ext cx="202783" cy="10702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450" name="Parallelogram 449">
              <a:extLst>
                <a:ext uri="{FF2B5EF4-FFF2-40B4-BE49-F238E27FC236}">
                  <a16:creationId xmlns:a16="http://schemas.microsoft.com/office/drawing/2014/main" id="{200C3C94-6660-4D8E-BBFA-349041DFB0A9}"/>
                </a:ext>
              </a:extLst>
            </p:cNvPr>
            <p:cNvSpPr/>
            <p:nvPr/>
          </p:nvSpPr>
          <p:spPr>
            <a:xfrm rot="1590108">
              <a:off x="1283378" y="4532234"/>
              <a:ext cx="928156" cy="824437"/>
            </a:xfrm>
            <a:prstGeom prst="parallelogram">
              <a:avLst>
                <a:gd name="adj" fmla="val 68266"/>
              </a:avLst>
            </a:prstGeom>
            <a:solidFill>
              <a:schemeClr val="accent1"/>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51" name="Parallelogram 450">
              <a:extLst>
                <a:ext uri="{FF2B5EF4-FFF2-40B4-BE49-F238E27FC236}">
                  <a16:creationId xmlns:a16="http://schemas.microsoft.com/office/drawing/2014/main" id="{7D42F554-4ECC-4C1C-B965-2331E33C8BA0}"/>
                </a:ext>
              </a:extLst>
            </p:cNvPr>
            <p:cNvSpPr/>
            <p:nvPr/>
          </p:nvSpPr>
          <p:spPr>
            <a:xfrm rot="5400000">
              <a:off x="798674" y="5635023"/>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52" name="Arc 451">
              <a:extLst>
                <a:ext uri="{FF2B5EF4-FFF2-40B4-BE49-F238E27FC236}">
                  <a16:creationId xmlns:a16="http://schemas.microsoft.com/office/drawing/2014/main" id="{BCFD0C83-6B0B-441D-90D3-02DE0127523B}"/>
                </a:ext>
              </a:extLst>
            </p:cNvPr>
            <p:cNvSpPr/>
            <p:nvPr/>
          </p:nvSpPr>
          <p:spPr>
            <a:xfrm rot="1657122" flipH="1">
              <a:off x="709635" y="5753431"/>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53" name="Parallelogram 452">
              <a:extLst>
                <a:ext uri="{FF2B5EF4-FFF2-40B4-BE49-F238E27FC236}">
                  <a16:creationId xmlns:a16="http://schemas.microsoft.com/office/drawing/2014/main" id="{BD31EFD5-F9BC-4620-B2D4-AA46FB9B3252}"/>
                </a:ext>
              </a:extLst>
            </p:cNvPr>
            <p:cNvSpPr/>
            <p:nvPr/>
          </p:nvSpPr>
          <p:spPr>
            <a:xfrm rot="5400000">
              <a:off x="922506" y="5757351"/>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54" name="Parallelogram 453">
              <a:extLst>
                <a:ext uri="{FF2B5EF4-FFF2-40B4-BE49-F238E27FC236}">
                  <a16:creationId xmlns:a16="http://schemas.microsoft.com/office/drawing/2014/main" id="{29F0E7DF-27AE-4BAF-B650-8006A8BCDC16}"/>
                </a:ext>
              </a:extLst>
            </p:cNvPr>
            <p:cNvSpPr/>
            <p:nvPr/>
          </p:nvSpPr>
          <p:spPr>
            <a:xfrm rot="5400000">
              <a:off x="804903" y="5696200"/>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55" name="Arc 454">
              <a:extLst>
                <a:ext uri="{FF2B5EF4-FFF2-40B4-BE49-F238E27FC236}">
                  <a16:creationId xmlns:a16="http://schemas.microsoft.com/office/drawing/2014/main" id="{178C68E2-B746-4D44-A743-D286F434B1CE}"/>
                </a:ext>
              </a:extLst>
            </p:cNvPr>
            <p:cNvSpPr/>
            <p:nvPr/>
          </p:nvSpPr>
          <p:spPr>
            <a:xfrm rot="1657122" flipH="1">
              <a:off x="709635" y="58490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56" name="Arc 455">
              <a:extLst>
                <a:ext uri="{FF2B5EF4-FFF2-40B4-BE49-F238E27FC236}">
                  <a16:creationId xmlns:a16="http://schemas.microsoft.com/office/drawing/2014/main" id="{BEAA89B8-A5D4-44A2-9D9A-2E237B5EB9D7}"/>
                </a:ext>
              </a:extLst>
            </p:cNvPr>
            <p:cNvSpPr/>
            <p:nvPr/>
          </p:nvSpPr>
          <p:spPr>
            <a:xfrm rot="1657122" flipH="1">
              <a:off x="709634" y="5836040"/>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57" name="Arc 456">
              <a:extLst>
                <a:ext uri="{FF2B5EF4-FFF2-40B4-BE49-F238E27FC236}">
                  <a16:creationId xmlns:a16="http://schemas.microsoft.com/office/drawing/2014/main" id="{65104908-D518-41DB-AA15-6EA349081D15}"/>
                </a:ext>
              </a:extLst>
            </p:cNvPr>
            <p:cNvSpPr/>
            <p:nvPr/>
          </p:nvSpPr>
          <p:spPr>
            <a:xfrm rot="1657122" flipH="1">
              <a:off x="709638" y="582028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58" name="Arc 457">
              <a:extLst>
                <a:ext uri="{FF2B5EF4-FFF2-40B4-BE49-F238E27FC236}">
                  <a16:creationId xmlns:a16="http://schemas.microsoft.com/office/drawing/2014/main" id="{40F6DDD4-92B8-41B7-A156-B1948C6FC5D3}"/>
                </a:ext>
              </a:extLst>
            </p:cNvPr>
            <p:cNvSpPr/>
            <p:nvPr/>
          </p:nvSpPr>
          <p:spPr>
            <a:xfrm rot="1657122" flipH="1">
              <a:off x="709638" y="580453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59" name="Parallelogram 458">
              <a:extLst>
                <a:ext uri="{FF2B5EF4-FFF2-40B4-BE49-F238E27FC236}">
                  <a16:creationId xmlns:a16="http://schemas.microsoft.com/office/drawing/2014/main" id="{3D1FE777-54D3-4AFA-85BB-8C05B7826439}"/>
                </a:ext>
              </a:extLst>
            </p:cNvPr>
            <p:cNvSpPr/>
            <p:nvPr/>
          </p:nvSpPr>
          <p:spPr>
            <a:xfrm rot="16200000" flipH="1">
              <a:off x="1458419" y="4797215"/>
              <a:ext cx="907743" cy="878587"/>
            </a:xfrm>
            <a:prstGeom prst="parallelogram">
              <a:avLst>
                <a:gd name="adj" fmla="val 55388"/>
              </a:avLst>
            </a:prstGeom>
            <a:gradFill>
              <a:gsLst>
                <a:gs pos="0">
                  <a:schemeClr val="accent3"/>
                </a:gs>
                <a:gs pos="49000">
                  <a:srgbClr val="60A899"/>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97" name="Group 396">
            <a:extLst>
              <a:ext uri="{FF2B5EF4-FFF2-40B4-BE49-F238E27FC236}">
                <a16:creationId xmlns:a16="http://schemas.microsoft.com/office/drawing/2014/main" id="{2AC002A7-C7FE-472D-9F52-94E17B6A0D04}"/>
              </a:ext>
            </a:extLst>
          </p:cNvPr>
          <p:cNvGrpSpPr/>
          <p:nvPr/>
        </p:nvGrpSpPr>
        <p:grpSpPr>
          <a:xfrm>
            <a:off x="1864629" y="824997"/>
            <a:ext cx="4268090" cy="3094890"/>
            <a:chOff x="6531910" y="1585110"/>
            <a:chExt cx="4268090" cy="3094890"/>
          </a:xfrm>
        </p:grpSpPr>
        <p:sp>
          <p:nvSpPr>
            <p:cNvPr id="398" name="Rectangle 397">
              <a:hlinkClick r:id="rId5" action="ppaction://hlinksldjump"/>
              <a:extLst>
                <a:ext uri="{FF2B5EF4-FFF2-40B4-BE49-F238E27FC236}">
                  <a16:creationId xmlns:a16="http://schemas.microsoft.com/office/drawing/2014/main" id="{9ED9024C-7C57-4D17-AC20-DC67C23876B0}"/>
                </a:ext>
              </a:extLst>
            </p:cNvPr>
            <p:cNvSpPr/>
            <p:nvPr/>
          </p:nvSpPr>
          <p:spPr>
            <a:xfrm>
              <a:off x="6531910" y="1585110"/>
              <a:ext cx="4268090" cy="3094890"/>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After the pharmaceutical product has been made, there is a significant amount of waste. This waste is likely to be hazardous and can only be legally disposed of by specialist waste management operators. This is an extra expense. More efficient manufacturing processes can minimise waste and reduce the amount of materials needed. </a:t>
              </a:r>
            </a:p>
          </p:txBody>
        </p:sp>
        <p:sp>
          <p:nvSpPr>
            <p:cNvPr id="400" name="Right Triangle 399">
              <a:hlinkClick r:id="rId5" action="ppaction://hlinksldjump"/>
              <a:extLst>
                <a:ext uri="{FF2B5EF4-FFF2-40B4-BE49-F238E27FC236}">
                  <a16:creationId xmlns:a16="http://schemas.microsoft.com/office/drawing/2014/main" id="{41427F89-C1A1-421D-8260-7C9ECEF4BFC6}"/>
                </a:ext>
              </a:extLst>
            </p:cNvPr>
            <p:cNvSpPr/>
            <p:nvPr/>
          </p:nvSpPr>
          <p:spPr>
            <a:xfrm flipH="1">
              <a:off x="9684000"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grpSp>
        <p:nvGrpSpPr>
          <p:cNvPr id="371" name="Group 370">
            <a:extLst>
              <a:ext uri="{FF2B5EF4-FFF2-40B4-BE49-F238E27FC236}">
                <a16:creationId xmlns:a16="http://schemas.microsoft.com/office/drawing/2014/main" id="{4E2766A2-A536-4666-BBCD-40F79AB38A98}"/>
              </a:ext>
            </a:extLst>
          </p:cNvPr>
          <p:cNvGrpSpPr/>
          <p:nvPr/>
        </p:nvGrpSpPr>
        <p:grpSpPr>
          <a:xfrm>
            <a:off x="6985585" y="2423664"/>
            <a:ext cx="4871055" cy="2949552"/>
            <a:chOff x="5928945" y="1730448"/>
            <a:chExt cx="4871055" cy="2949552"/>
          </a:xfrm>
        </p:grpSpPr>
        <p:sp>
          <p:nvSpPr>
            <p:cNvPr id="382" name="Rectangle 381">
              <a:hlinkClick r:id="rId5" action="ppaction://hlinksldjump"/>
              <a:extLst>
                <a:ext uri="{FF2B5EF4-FFF2-40B4-BE49-F238E27FC236}">
                  <a16:creationId xmlns:a16="http://schemas.microsoft.com/office/drawing/2014/main" id="{A6B3D669-D152-486F-B2E1-A281F759E245}"/>
                </a:ext>
              </a:extLst>
            </p:cNvPr>
            <p:cNvSpPr/>
            <p:nvPr/>
          </p:nvSpPr>
          <p:spPr>
            <a:xfrm>
              <a:off x="5928945" y="1730448"/>
              <a:ext cx="4871055" cy="2949551"/>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The 12 principles of Green Chemistry promote waste reduction, energy reduction, and risk reduction. The biggest contributors to waste in pharmaceutical manufacturing are solvents – inert liquids used to mix and separate other chemicals. A lot of research is dedicated to finding safer, more sustainable solvents.</a:t>
              </a:r>
            </a:p>
          </p:txBody>
        </p:sp>
        <p:sp>
          <p:nvSpPr>
            <p:cNvPr id="383" name="Right Triangle 382">
              <a:hlinkClick r:id="rId5" action="ppaction://hlinksldjump"/>
              <a:extLst>
                <a:ext uri="{FF2B5EF4-FFF2-40B4-BE49-F238E27FC236}">
                  <a16:creationId xmlns:a16="http://schemas.microsoft.com/office/drawing/2014/main" id="{A22A936C-29D0-482D-9445-1BE0E8A8C5A7}"/>
                </a:ext>
              </a:extLst>
            </p:cNvPr>
            <p:cNvSpPr/>
            <p:nvPr/>
          </p:nvSpPr>
          <p:spPr>
            <a:xfrm flipH="1">
              <a:off x="9684000"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384" name="Text Placeholder 2">
            <a:extLst>
              <a:ext uri="{FF2B5EF4-FFF2-40B4-BE49-F238E27FC236}">
                <a16:creationId xmlns:a16="http://schemas.microsoft.com/office/drawing/2014/main" id="{04C67332-153C-4A3D-BC64-985A21AC2E54}"/>
              </a:ext>
            </a:extLst>
          </p:cNvPr>
          <p:cNvSpPr txBox="1">
            <a:spLocks/>
          </p:cNvSpPr>
          <p:nvPr/>
        </p:nvSpPr>
        <p:spPr bwMode="auto">
          <a:xfrm>
            <a:off x="6456040" y="6237312"/>
            <a:ext cx="3600194" cy="620688"/>
          </a:xfrm>
          <a:prstGeom prst="rect">
            <a:avLst/>
          </a:prstGeom>
        </p:spPr>
        <p:txBody>
          <a:bodyPr vert="horz" lIns="91440" tIns="45720" rIns="91440" bIns="45720" rtlCol="0">
            <a:noAutofit/>
          </a:bodyPr>
          <a:lstStyle>
            <a:lvl1pPr marL="228600" indent="-228600" algn="l" defTabSz="914400">
              <a:lnSpc>
                <a:spcPct val="100000"/>
              </a:lnSpc>
              <a:spcBef>
                <a:spcPts val="1000"/>
              </a:spcBef>
              <a:buClr>
                <a:schemeClr val="tx2"/>
              </a:buClr>
              <a:buSzPct val="125000"/>
              <a:buFont typeface="Tahoma"/>
              <a:buChar char="▪"/>
              <a:defRPr sz="1800">
                <a:solidFill>
                  <a:schemeClr val="tx1"/>
                </a:solidFill>
                <a:latin typeface="+mn-lt"/>
                <a:ea typeface="+mn-ea"/>
                <a:cs typeface="+mn-cs"/>
              </a:defRPr>
            </a:lvl1pPr>
            <a:lvl2pPr marL="685800" indent="-228600" algn="l" defTabSz="914400">
              <a:lnSpc>
                <a:spcPct val="100000"/>
              </a:lnSpc>
              <a:spcBef>
                <a:spcPts val="500"/>
              </a:spcBef>
              <a:buClr>
                <a:schemeClr val="accent3"/>
              </a:buClr>
              <a:buSzPct val="100000"/>
              <a:buFont typeface="Symbol"/>
              <a:buChar char=""/>
              <a:defRPr sz="1500">
                <a:solidFill>
                  <a:schemeClr val="tx1"/>
                </a:solidFill>
                <a:latin typeface="+mn-lt"/>
                <a:ea typeface="+mn-ea"/>
                <a:cs typeface="+mn-cs"/>
              </a:defRPr>
            </a:lvl2pPr>
            <a:lvl3pPr marL="1143000" indent="-228600" algn="l" defTabSz="914400">
              <a:lnSpc>
                <a:spcPct val="100000"/>
              </a:lnSpc>
              <a:spcBef>
                <a:spcPts val="500"/>
              </a:spcBef>
              <a:buClr>
                <a:schemeClr val="accent1"/>
              </a:buClr>
              <a:buFont typeface="Symbol"/>
              <a:buChar char="·"/>
              <a:defRPr sz="1800">
                <a:solidFill>
                  <a:schemeClr val="tx1"/>
                </a:solidFill>
                <a:latin typeface="+mn-lt"/>
                <a:ea typeface="+mn-ea"/>
                <a:cs typeface="+mn-cs"/>
              </a:defRPr>
            </a:lvl3pPr>
            <a:lvl4pPr marL="1600200" indent="-228600" algn="l" defTabSz="914400">
              <a:lnSpc>
                <a:spcPct val="100000"/>
              </a:lnSpc>
              <a:spcBef>
                <a:spcPts val="500"/>
              </a:spcBef>
              <a:buClr>
                <a:schemeClr val="accent2"/>
              </a:buClr>
              <a:buFont typeface="Symbol"/>
              <a:buChar char="·"/>
              <a:defRPr sz="1600">
                <a:solidFill>
                  <a:schemeClr val="tx1"/>
                </a:solidFill>
                <a:latin typeface="+mn-lt"/>
                <a:ea typeface="+mn-ea"/>
                <a:cs typeface="+mn-cs"/>
              </a:defRPr>
            </a:lvl4pPr>
            <a:lvl5pPr marL="2057400" indent="-228600" algn="l" defTabSz="914400">
              <a:lnSpc>
                <a:spcPct val="90000"/>
              </a:lnSpc>
              <a:spcBef>
                <a:spcPts val="500"/>
              </a:spcBef>
              <a:buClr>
                <a:schemeClr val="tx1"/>
              </a:buClr>
              <a:buFont typeface="Tahoma"/>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pPr>
            <a:r>
              <a:rPr lang="en-GB" sz="1200" dirty="0">
                <a:solidFill>
                  <a:schemeClr val="accent3"/>
                </a:solidFill>
                <a:hlinkClick r:id="rId9">
                  <a:extLst>
                    <a:ext uri="{A12FA001-AC4F-418D-AE19-62706E023703}">
                      <ahyp:hlinkClr xmlns:ahyp="http://schemas.microsoft.com/office/drawing/2018/hyperlinkcolor" val="tx"/>
                    </a:ext>
                  </a:extLst>
                </a:hlinkClick>
              </a:rPr>
              <a:t>12 Principles of Green Chemistry.</a:t>
            </a:r>
          </a:p>
          <a:p>
            <a:pPr marL="0" indent="0">
              <a:buNone/>
            </a:pPr>
            <a:r>
              <a:rPr lang="en-GB" sz="1200" dirty="0">
                <a:solidFill>
                  <a:schemeClr val="accent3"/>
                </a:solidFill>
                <a:hlinkClick r:id="rId10">
                  <a:extLst>
                    <a:ext uri="{A12FA001-AC4F-418D-AE19-62706E023703}">
                      <ahyp:hlinkClr xmlns:ahyp="http://schemas.microsoft.com/office/drawing/2018/hyperlinkcolor" val="tx"/>
                    </a:ext>
                  </a:extLst>
                </a:hlinkClick>
              </a:rPr>
              <a:t>Safer solvents. </a:t>
            </a:r>
            <a:endParaRPr lang="en-GB" sz="1200" dirty="0">
              <a:solidFill>
                <a:schemeClr val="accent3"/>
              </a:solidFill>
            </a:endParaRPr>
          </a:p>
        </p:txBody>
      </p:sp>
    </p:spTree>
    <p:custDataLst>
      <p:tags r:id="rId1"/>
    </p:custDataLst>
    <p:extLst>
      <p:ext uri="{BB962C8B-B14F-4D97-AF65-F5344CB8AC3E}">
        <p14:creationId xmlns:p14="http://schemas.microsoft.com/office/powerpoint/2010/main" val="199334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15E2-34BD-4112-9B34-68BE01D4C723}"/>
              </a:ext>
            </a:extLst>
          </p:cNvPr>
          <p:cNvSpPr>
            <a:spLocks noGrp="1"/>
          </p:cNvSpPr>
          <p:nvPr>
            <p:ph type="title"/>
          </p:nvPr>
        </p:nvSpPr>
        <p:spPr/>
        <p:txBody>
          <a:bodyPr/>
          <a:lstStyle/>
          <a:p>
            <a:r>
              <a:rPr lang="en-GB" dirty="0"/>
              <a:t>Pharmaceutical manufacturing</a:t>
            </a:r>
          </a:p>
        </p:txBody>
      </p:sp>
      <p:sp>
        <p:nvSpPr>
          <p:cNvPr id="3" name="Text Placeholder 2">
            <a:extLst>
              <a:ext uri="{FF2B5EF4-FFF2-40B4-BE49-F238E27FC236}">
                <a16:creationId xmlns:a16="http://schemas.microsoft.com/office/drawing/2014/main" id="{5CE80920-1BF3-4CD3-B6CC-A405624008FD}"/>
              </a:ext>
            </a:extLst>
          </p:cNvPr>
          <p:cNvSpPr>
            <a:spLocks noGrp="1"/>
          </p:cNvSpPr>
          <p:nvPr>
            <p:ph type="body" sz="quarter" idx="10"/>
          </p:nvPr>
        </p:nvSpPr>
        <p:spPr>
          <a:xfrm>
            <a:off x="357188" y="1454400"/>
            <a:ext cx="11283428" cy="4350864"/>
          </a:xfrm>
        </p:spPr>
        <p:txBody>
          <a:bodyPr/>
          <a:lstStyle/>
          <a:p>
            <a:pPr algn="just"/>
            <a:r>
              <a:rPr lang="en-GB" dirty="0"/>
              <a:t>Chemical manufacturing is catching up with other sectors (e.g. the automotive sector) with the introduction of more remote control and automation. Closed systems to minimise exposure to hazards and a stronger emphasis on how efficiency and waste correspond to costs is driving pharmaceutical manufacturing towards safer and more sustainable practices.</a:t>
            </a:r>
          </a:p>
          <a:p>
            <a:pPr algn="just"/>
            <a:r>
              <a:rPr lang="en-GB" dirty="0"/>
              <a:t>Additional reading:</a:t>
            </a:r>
          </a:p>
          <a:p>
            <a:pPr lvl="1" algn="just"/>
            <a:r>
              <a:rPr lang="en-GB" dirty="0"/>
              <a:t>Green Chemistry			</a:t>
            </a:r>
            <a:r>
              <a:rPr lang="en-GB" dirty="0">
                <a:solidFill>
                  <a:schemeClr val="tx2"/>
                </a:solidFill>
                <a:hlinkClick r:id="rId4">
                  <a:extLst>
                    <a:ext uri="{A12FA001-AC4F-418D-AE19-62706E023703}">
                      <ahyp:hlinkClr xmlns:ahyp="http://schemas.microsoft.com/office/drawing/2018/hyperlinkcolor" val="tx"/>
                    </a:ext>
                  </a:extLst>
                </a:hlinkClick>
              </a:rPr>
              <a:t>The 12 principles of Green Chemistry</a:t>
            </a:r>
            <a:endParaRPr lang="en-GB" dirty="0">
              <a:solidFill>
                <a:schemeClr val="tx2"/>
              </a:solidFill>
            </a:endParaRPr>
          </a:p>
          <a:p>
            <a:pPr lvl="1" algn="just"/>
            <a:r>
              <a:rPr lang="en-GB" dirty="0"/>
              <a:t>Flow chemistry			</a:t>
            </a:r>
            <a:r>
              <a:rPr lang="en-US" dirty="0">
                <a:solidFill>
                  <a:schemeClr val="tx2"/>
                </a:solidFill>
                <a:hlinkClick r:id="rId5">
                  <a:extLst>
                    <a:ext uri="{A12FA001-AC4F-418D-AE19-62706E023703}">
                      <ahyp:hlinkClr xmlns:ahyp="http://schemas.microsoft.com/office/drawing/2018/hyperlinkcolor" val="tx"/>
                    </a:ext>
                  </a:extLst>
                </a:hlinkClick>
              </a:rPr>
              <a:t>The Hitchhiker’s Guide to Flow Chemistry</a:t>
            </a:r>
            <a:endParaRPr lang="en-GB" dirty="0">
              <a:solidFill>
                <a:schemeClr val="tx2"/>
              </a:solidFill>
            </a:endParaRPr>
          </a:p>
          <a:p>
            <a:pPr lvl="1" algn="just"/>
            <a:r>
              <a:rPr lang="en-GB" dirty="0"/>
              <a:t>Electrochemistry			</a:t>
            </a:r>
            <a:r>
              <a:rPr lang="en-GB" dirty="0">
                <a:solidFill>
                  <a:schemeClr val="tx2"/>
                </a:solidFill>
                <a:hlinkClick r:id="rId6">
                  <a:extLst>
                    <a:ext uri="{A12FA001-AC4F-418D-AE19-62706E023703}">
                      <ahyp:hlinkClr xmlns:ahyp="http://schemas.microsoft.com/office/drawing/2018/hyperlinkcolor" val="tx"/>
                    </a:ext>
                  </a:extLst>
                </a:hlinkClick>
              </a:rPr>
              <a:t>Electrochemistry basics</a:t>
            </a:r>
            <a:endParaRPr lang="en-GB" dirty="0">
              <a:solidFill>
                <a:schemeClr val="tx2"/>
              </a:solidFill>
            </a:endParaRPr>
          </a:p>
          <a:p>
            <a:pPr lvl="1" algn="just"/>
            <a:r>
              <a:rPr lang="en-GB" dirty="0"/>
              <a:t>Mechanochemistry 			</a:t>
            </a:r>
            <a:r>
              <a:rPr lang="en-GB" dirty="0">
                <a:solidFill>
                  <a:schemeClr val="tx2"/>
                </a:solidFill>
                <a:hlinkClick r:id="rId7">
                  <a:extLst>
                    <a:ext uri="{A12FA001-AC4F-418D-AE19-62706E023703}">
                      <ahyp:hlinkClr xmlns:ahyp="http://schemas.microsoft.com/office/drawing/2018/hyperlinkcolor" val="tx"/>
                    </a:ext>
                  </a:extLst>
                </a:hlinkClick>
              </a:rPr>
              <a:t>Fundamental Principles and Applications</a:t>
            </a:r>
            <a:endParaRPr lang="en-GB" dirty="0">
              <a:solidFill>
                <a:schemeClr val="tx2"/>
              </a:solidFill>
            </a:endParaRPr>
          </a:p>
          <a:p>
            <a:pPr lvl="1" algn="just"/>
            <a:r>
              <a:rPr lang="en-GB" dirty="0"/>
              <a:t>Safe and Sustainable by Design policy	</a:t>
            </a:r>
            <a:r>
              <a:rPr lang="en-GB" dirty="0">
                <a:solidFill>
                  <a:schemeClr val="tx2"/>
                </a:solidFill>
                <a:hlinkClick r:id="rId8">
                  <a:extLst>
                    <a:ext uri="{A12FA001-AC4F-418D-AE19-62706E023703}">
                      <ahyp:hlinkClr xmlns:ahyp="http://schemas.microsoft.com/office/drawing/2018/hyperlinkcolor" val="tx"/>
                    </a:ext>
                  </a:extLst>
                </a:hlinkClick>
              </a:rPr>
              <a:t>Commission Recommendation</a:t>
            </a:r>
            <a:endParaRPr lang="en-GB" dirty="0">
              <a:solidFill>
                <a:schemeClr val="tx2"/>
              </a:solidFill>
            </a:endParaRPr>
          </a:p>
          <a:p>
            <a:pPr lvl="1" algn="just"/>
            <a:r>
              <a:rPr lang="en-GB" dirty="0"/>
              <a:t>Runaway reactions			</a:t>
            </a:r>
            <a:r>
              <a:rPr lang="en-GB" dirty="0">
                <a:solidFill>
                  <a:schemeClr val="tx2"/>
                </a:solidFill>
                <a:hlinkClick r:id="rId9">
                  <a:extLst>
                    <a:ext uri="{A12FA001-AC4F-418D-AE19-62706E023703}">
                      <ahyp:hlinkClr xmlns:ahyp="http://schemas.microsoft.com/office/drawing/2018/hyperlinkcolor" val="tx"/>
                    </a:ext>
                  </a:extLst>
                </a:hlinkClick>
              </a:rPr>
              <a:t>Causes of accidents</a:t>
            </a:r>
            <a:endParaRPr lang="en-GB" dirty="0">
              <a:solidFill>
                <a:schemeClr val="tx2"/>
              </a:solidFill>
            </a:endParaRPr>
          </a:p>
          <a:p>
            <a:pPr lvl="1" algn="just"/>
            <a:r>
              <a:rPr lang="en-GB" dirty="0"/>
              <a:t>Automation in the chemical industry	</a:t>
            </a:r>
            <a:r>
              <a:rPr lang="en-US" dirty="0">
                <a:solidFill>
                  <a:schemeClr val="tx2"/>
                </a:solidFill>
                <a:hlinkClick r:id="rId10">
                  <a:extLst>
                    <a:ext uri="{A12FA001-AC4F-418D-AE19-62706E023703}">
                      <ahyp:hlinkClr xmlns:ahyp="http://schemas.microsoft.com/office/drawing/2018/hyperlinkcolor" val="tx"/>
                    </a:ext>
                  </a:extLst>
                </a:hlinkClick>
              </a:rPr>
              <a:t>The smart factories of the future</a:t>
            </a:r>
            <a:endParaRPr lang="en-GB" dirty="0">
              <a:solidFill>
                <a:schemeClr val="tx2"/>
              </a:solidFill>
            </a:endParaRPr>
          </a:p>
          <a:p>
            <a:pPr lvl="1" algn="just"/>
            <a:r>
              <a:rPr lang="en-GB" dirty="0"/>
              <a:t>Greenhouse gas emissions		</a:t>
            </a:r>
            <a:r>
              <a:rPr lang="en-GB" dirty="0">
                <a:solidFill>
                  <a:schemeClr val="tx2"/>
                </a:solidFill>
                <a:hlinkClick r:id="rId11">
                  <a:extLst>
                    <a:ext uri="{A12FA001-AC4F-418D-AE19-62706E023703}">
                      <ahyp:hlinkClr xmlns:ahyp="http://schemas.microsoft.com/office/drawing/2018/hyperlinkcolor" val="tx"/>
                    </a:ext>
                  </a:extLst>
                </a:hlinkClick>
              </a:rPr>
              <a:t>Companies</a:t>
            </a:r>
            <a:r>
              <a:rPr lang="en-GB" dirty="0">
                <a:solidFill>
                  <a:schemeClr val="tx2"/>
                </a:solidFill>
              </a:rPr>
              <a:t>          </a:t>
            </a:r>
            <a:r>
              <a:rPr lang="en-GB" dirty="0">
                <a:solidFill>
                  <a:schemeClr val="tx2"/>
                </a:solidFill>
                <a:hlinkClick r:id="rId12">
                  <a:extLst>
                    <a:ext uri="{A12FA001-AC4F-418D-AE19-62706E023703}">
                      <ahyp:hlinkClr xmlns:ahyp="http://schemas.microsoft.com/office/drawing/2018/hyperlinkcolor" val="tx"/>
                    </a:ext>
                  </a:extLst>
                </a:hlinkClick>
              </a:rPr>
              <a:t>Products and packaging</a:t>
            </a:r>
            <a:r>
              <a:rPr lang="en-GB" dirty="0">
                <a:solidFill>
                  <a:schemeClr val="tx2"/>
                </a:solidFill>
              </a:rPr>
              <a:t>          </a:t>
            </a:r>
            <a:r>
              <a:rPr lang="en-GB" dirty="0">
                <a:solidFill>
                  <a:schemeClr val="tx2"/>
                </a:solidFill>
                <a:hlinkClick r:id="rId13">
                  <a:extLst>
                    <a:ext uri="{A12FA001-AC4F-418D-AE19-62706E023703}">
                      <ahyp:hlinkClr xmlns:ahyp="http://schemas.microsoft.com/office/drawing/2018/hyperlinkcolor" val="tx"/>
                    </a:ext>
                  </a:extLst>
                </a:hlinkClick>
              </a:rPr>
              <a:t>Transport and storage</a:t>
            </a:r>
            <a:endParaRPr lang="en-GB" dirty="0">
              <a:solidFill>
                <a:schemeClr val="tx2"/>
              </a:solidFill>
            </a:endParaRPr>
          </a:p>
          <a:p>
            <a:pPr lvl="1" algn="just"/>
            <a:r>
              <a:rPr lang="en-GB" dirty="0"/>
              <a:t>Waste				</a:t>
            </a:r>
            <a:r>
              <a:rPr lang="en-GB" dirty="0">
                <a:solidFill>
                  <a:schemeClr val="tx2"/>
                </a:solidFill>
                <a:hlinkClick r:id="rId14">
                  <a:extLst>
                    <a:ext uri="{A12FA001-AC4F-418D-AE19-62706E023703}">
                      <ahyp:hlinkClr xmlns:ahyp="http://schemas.microsoft.com/office/drawing/2018/hyperlinkcolor" val="tx"/>
                    </a:ext>
                  </a:extLst>
                </a:hlinkClick>
              </a:rPr>
              <a:t>Solvents</a:t>
            </a:r>
            <a:r>
              <a:rPr lang="en-GB" dirty="0">
                <a:solidFill>
                  <a:schemeClr val="tx2"/>
                </a:solidFill>
              </a:rPr>
              <a:t>          </a:t>
            </a:r>
            <a:r>
              <a:rPr lang="en-GB" dirty="0">
                <a:solidFill>
                  <a:schemeClr val="tx2"/>
                </a:solidFill>
                <a:hlinkClick r:id="rId15">
                  <a:extLst>
                    <a:ext uri="{A12FA001-AC4F-418D-AE19-62706E023703}">
                      <ahyp:hlinkClr xmlns:ahyp="http://schemas.microsoft.com/office/drawing/2018/hyperlinkcolor" val="tx"/>
                    </a:ext>
                  </a:extLst>
                </a:hlinkClick>
              </a:rPr>
              <a:t>E-factor (waste measurement) </a:t>
            </a:r>
            <a:endParaRPr lang="en-GB" dirty="0">
              <a:solidFill>
                <a:schemeClr val="tx2"/>
              </a:solidFill>
            </a:endParaRPr>
          </a:p>
          <a:p>
            <a:pPr lvl="1" algn="just"/>
            <a:r>
              <a:rPr lang="en-GB" dirty="0"/>
              <a:t>Energy				</a:t>
            </a:r>
            <a:r>
              <a:rPr lang="en-GB" dirty="0">
                <a:solidFill>
                  <a:schemeClr val="tx2"/>
                </a:solidFill>
                <a:hlinkClick r:id="rId16">
                  <a:extLst>
                    <a:ext uri="{A12FA001-AC4F-418D-AE19-62706E023703}">
                      <ahyp:hlinkClr xmlns:ahyp="http://schemas.microsoft.com/office/drawing/2018/hyperlinkcolor" val="tx"/>
                    </a:ext>
                  </a:extLst>
                </a:hlinkClick>
              </a:rPr>
              <a:t>Green technology</a:t>
            </a:r>
            <a:endParaRPr lang="en-GB" dirty="0">
              <a:solidFill>
                <a:schemeClr val="tx2"/>
              </a:solidFill>
            </a:endParaRPr>
          </a:p>
        </p:txBody>
      </p:sp>
      <p:sp>
        <p:nvSpPr>
          <p:cNvPr id="4" name="Isosceles Triangle 3">
            <a:hlinkClick r:id="" action="ppaction://hlinkshowjump?jump=nextslide"/>
            <a:extLst>
              <a:ext uri="{FF2B5EF4-FFF2-40B4-BE49-F238E27FC236}">
                <a16:creationId xmlns:a16="http://schemas.microsoft.com/office/drawing/2014/main" id="{E1990D5F-4B07-4213-B5B5-AD4F3CEDBE3F}"/>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Isosceles Triangle 4">
            <a:hlinkClick r:id="rId17" action="ppaction://hlinksldjump"/>
            <a:extLst>
              <a:ext uri="{FF2B5EF4-FFF2-40B4-BE49-F238E27FC236}">
                <a16:creationId xmlns:a16="http://schemas.microsoft.com/office/drawing/2014/main" id="{FC8B429D-B7A4-4377-A304-900A9DFF7AFA}"/>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hlinkClick r:id="rId18" action="ppaction://hlinksldjump"/>
            <a:extLst>
              <a:ext uri="{FF2B5EF4-FFF2-40B4-BE49-F238E27FC236}">
                <a16:creationId xmlns:a16="http://schemas.microsoft.com/office/drawing/2014/main" id="{B242758F-61F3-165C-4FAF-CCEB20BB0422}"/>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Tree>
    <p:custDataLst>
      <p:tags r:id="rId1"/>
    </p:custDataLst>
    <p:extLst>
      <p:ext uri="{BB962C8B-B14F-4D97-AF65-F5344CB8AC3E}">
        <p14:creationId xmlns:p14="http://schemas.microsoft.com/office/powerpoint/2010/main" val="1154732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F31CC4D-5CF8-242C-E9F0-77FCF068A7C8}"/>
            </a:ext>
          </a:extLst>
        </p:cNvPr>
        <p:cNvGrpSpPr/>
        <p:nvPr/>
      </p:nvGrpSpPr>
      <p:grpSpPr bwMode="auto">
        <a:xfrm>
          <a:off x="0" y="0"/>
          <a:ext cx="0" cy="0"/>
          <a:chOff x="0" y="0"/>
          <a:chExt cx="0" cy="0"/>
        </a:xfrm>
      </p:grpSpPr>
      <p:sp>
        <p:nvSpPr>
          <p:cNvPr id="2" name="Title 1">
            <a:extLst>
              <a:ext uri="{FF2B5EF4-FFF2-40B4-BE49-F238E27FC236}">
                <a16:creationId xmlns:a16="http://schemas.microsoft.com/office/drawing/2014/main" id="{4D0BAE03-D109-1434-AE9D-9897B9924C11}"/>
              </a:ext>
            </a:extLst>
          </p:cNvPr>
          <p:cNvSpPr>
            <a:spLocks noGrp="1"/>
          </p:cNvSpPr>
          <p:nvPr>
            <p:ph type="title"/>
          </p:nvPr>
        </p:nvSpPr>
        <p:spPr bwMode="auto"/>
        <p:txBody>
          <a:bodyPr/>
          <a:lstStyle/>
          <a:p>
            <a:pPr>
              <a:defRPr/>
            </a:pPr>
            <a:r>
              <a:rPr lang="de-DE" dirty="0"/>
              <a:t>Interactive hospital</a:t>
            </a:r>
            <a:endParaRPr dirty="0"/>
          </a:p>
        </p:txBody>
      </p:sp>
      <p:sp>
        <p:nvSpPr>
          <p:cNvPr id="3" name="Text Placeholder 2">
            <a:extLst>
              <a:ext uri="{FF2B5EF4-FFF2-40B4-BE49-F238E27FC236}">
                <a16:creationId xmlns:a16="http://schemas.microsoft.com/office/drawing/2014/main" id="{477C35F2-89EB-3856-ACA6-FC7EAEB916FB}"/>
              </a:ext>
            </a:extLst>
          </p:cNvPr>
          <p:cNvSpPr>
            <a:spLocks noGrp="1"/>
          </p:cNvSpPr>
          <p:nvPr>
            <p:ph type="body" sz="quarter" idx="10"/>
          </p:nvPr>
        </p:nvSpPr>
        <p:spPr bwMode="auto"/>
        <p:txBody>
          <a:bodyPr/>
          <a:lstStyle/>
          <a:p>
            <a:pPr>
              <a:defRPr/>
            </a:pPr>
            <a:r>
              <a:rPr lang="en-GB" i="1" dirty="0"/>
              <a:t>Actions for environmental sustainability</a:t>
            </a:r>
          </a:p>
        </p:txBody>
      </p:sp>
      <p:sp>
        <p:nvSpPr>
          <p:cNvPr id="4" name="Isosceles Triangle 3">
            <a:hlinkClick r:id="" action="ppaction://hlinkshowjump?jump=nextslide"/>
            <a:extLst>
              <a:ext uri="{FF2B5EF4-FFF2-40B4-BE49-F238E27FC236}">
                <a16:creationId xmlns:a16="http://schemas.microsoft.com/office/drawing/2014/main" id="{0D31AC40-C009-B74B-9226-4A6321921EB4}"/>
              </a:ext>
            </a:extLst>
          </p:cNvPr>
          <p:cNvSpPr>
            <a:spLocks/>
          </p:cNvSpPr>
          <p:nvPr/>
        </p:nvSpPr>
        <p:spPr bwMode="auto">
          <a:xfrm rot="5400000">
            <a:off x="6155653" y="3897096"/>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Isosceles Triangle 4">
            <a:hlinkClick r:id="rId4" action="ppaction://hlinksldjump"/>
            <a:extLst>
              <a:ext uri="{FF2B5EF4-FFF2-40B4-BE49-F238E27FC236}">
                <a16:creationId xmlns:a16="http://schemas.microsoft.com/office/drawing/2014/main" id="{07905082-3EF8-6531-001E-F631A073524E}"/>
              </a:ext>
            </a:extLst>
          </p:cNvPr>
          <p:cNvSpPr>
            <a:spLocks/>
          </p:cNvSpPr>
          <p:nvPr/>
        </p:nvSpPr>
        <p:spPr bwMode="auto">
          <a:xfrm rot="16200000" flipH="1">
            <a:off x="5604347" y="3897096"/>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hlinkClick r:id="rId4" action="ppaction://hlinksldjump"/>
            <a:extLst>
              <a:ext uri="{FF2B5EF4-FFF2-40B4-BE49-F238E27FC236}">
                <a16:creationId xmlns:a16="http://schemas.microsoft.com/office/drawing/2014/main" id="{7618DE0B-4D3F-AED4-B490-BCB195FB03EE}"/>
              </a:ext>
            </a:extLst>
          </p:cNvPr>
          <p:cNvSpPr txBox="1"/>
          <p:nvPr/>
        </p:nvSpPr>
        <p:spPr bwMode="auto">
          <a:xfrm>
            <a:off x="4461633" y="3892429"/>
            <a:ext cx="1058303" cy="369332"/>
          </a:xfrm>
          <a:prstGeom prst="rect">
            <a:avLst/>
          </a:prstGeom>
          <a:noFill/>
        </p:spPr>
        <p:txBody>
          <a:bodyPr wrap="none" rtlCol="0">
            <a:spAutoFit/>
          </a:bodyPr>
          <a:lstStyle/>
          <a:p>
            <a:r>
              <a:rPr lang="en-GB" dirty="0">
                <a:solidFill>
                  <a:schemeClr val="accent2"/>
                </a:solidFill>
              </a:rPr>
              <a:t>Go back</a:t>
            </a:r>
          </a:p>
        </p:txBody>
      </p:sp>
      <p:sp>
        <p:nvSpPr>
          <p:cNvPr id="7" name="TextBox 6">
            <a:hlinkClick r:id="" action="ppaction://hlinkshowjump?jump=nextslide"/>
            <a:extLst>
              <a:ext uri="{FF2B5EF4-FFF2-40B4-BE49-F238E27FC236}">
                <a16:creationId xmlns:a16="http://schemas.microsoft.com/office/drawing/2014/main" id="{C24CA6E1-46DC-5CF7-DB77-D75A23CEC0B9}"/>
              </a:ext>
            </a:extLst>
          </p:cNvPr>
          <p:cNvSpPr txBox="1"/>
          <p:nvPr/>
        </p:nvSpPr>
        <p:spPr bwMode="auto">
          <a:xfrm>
            <a:off x="6668274" y="3889295"/>
            <a:ext cx="1133644" cy="369332"/>
          </a:xfrm>
          <a:prstGeom prst="rect">
            <a:avLst/>
          </a:prstGeom>
          <a:noFill/>
        </p:spPr>
        <p:txBody>
          <a:bodyPr wrap="none" rtlCol="0">
            <a:spAutoFit/>
          </a:bodyPr>
          <a:lstStyle/>
          <a:p>
            <a:r>
              <a:rPr lang="en-GB" dirty="0">
                <a:solidFill>
                  <a:schemeClr val="accent2"/>
                </a:solidFill>
              </a:rPr>
              <a:t>Let’s go!</a:t>
            </a:r>
          </a:p>
        </p:txBody>
      </p:sp>
    </p:spTree>
    <p:custDataLst>
      <p:tags r:id="rId1"/>
    </p:custDataLst>
    <p:extLst>
      <p:ext uri="{BB962C8B-B14F-4D97-AF65-F5344CB8AC3E}">
        <p14:creationId xmlns:p14="http://schemas.microsoft.com/office/powerpoint/2010/main" val="284845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05BE-2623-49F1-94C6-F08A01D11329}"/>
              </a:ext>
            </a:extLst>
          </p:cNvPr>
          <p:cNvSpPr>
            <a:spLocks noGrp="1"/>
          </p:cNvSpPr>
          <p:nvPr>
            <p:ph type="title"/>
          </p:nvPr>
        </p:nvSpPr>
        <p:spPr/>
        <p:txBody>
          <a:bodyPr/>
          <a:lstStyle/>
          <a:p>
            <a:r>
              <a:rPr lang="en-GB" dirty="0"/>
              <a:t>Hospital</a:t>
            </a:r>
          </a:p>
        </p:txBody>
      </p:sp>
      <p:sp>
        <p:nvSpPr>
          <p:cNvPr id="3" name="Text Placeholder 2">
            <a:extLst>
              <a:ext uri="{FF2B5EF4-FFF2-40B4-BE49-F238E27FC236}">
                <a16:creationId xmlns:a16="http://schemas.microsoft.com/office/drawing/2014/main" id="{7C7934DC-8DBC-4515-8C23-2AB13DD5B479}"/>
              </a:ext>
            </a:extLst>
          </p:cNvPr>
          <p:cNvSpPr>
            <a:spLocks noGrp="1"/>
          </p:cNvSpPr>
          <p:nvPr>
            <p:ph type="body" sz="quarter" idx="10"/>
          </p:nvPr>
        </p:nvSpPr>
        <p:spPr>
          <a:xfrm>
            <a:off x="357188" y="1454400"/>
            <a:ext cx="11330836" cy="4350864"/>
          </a:xfrm>
        </p:spPr>
        <p:txBody>
          <a:bodyPr/>
          <a:lstStyle/>
          <a:p>
            <a:pPr algn="just"/>
            <a:r>
              <a:rPr lang="en-GB" dirty="0"/>
              <a:t>The day-to-day running of a hospital and other medical institutions has inherent impacts on the environment due to the size and location of the facility. The necessity for heating, electricity sourcing and use, number of staff and patients, and transport accessibility are all contributing to the overall environmental impact.</a:t>
            </a:r>
          </a:p>
          <a:p>
            <a:pPr algn="just"/>
            <a:r>
              <a:rPr lang="en-GB" dirty="0"/>
              <a:t>In-patient care utilises diverse treatments, each with benefits and disadvantages in terms of patient well-being, cost effectiveness, and environmental impact.</a:t>
            </a:r>
          </a:p>
          <a:p>
            <a:pPr algn="just"/>
            <a:r>
              <a:rPr lang="en-GB" dirty="0"/>
              <a:t>A fundamental principle in sustainable healthcare is not to compromise patient outcomes in order to reduce environmental impact. Human health remains the top priority, and sustainability targets balance environmental and </a:t>
            </a:r>
            <a:r>
              <a:rPr lang="en-GB"/>
              <a:t>socioeconomic factors.</a:t>
            </a:r>
            <a:endParaRPr lang="en-GB" dirty="0"/>
          </a:p>
          <a:p>
            <a:pPr algn="just"/>
            <a:r>
              <a:rPr lang="en-GB" dirty="0"/>
              <a:t>The environmental impact of a hospital can be reduced in surprising ways without a negative effect on patients. Various interventions are summarised in the following infographic.</a:t>
            </a:r>
          </a:p>
        </p:txBody>
      </p:sp>
      <p:sp>
        <p:nvSpPr>
          <p:cNvPr id="4" name="Isosceles Triangle 3">
            <a:hlinkClick r:id="" action="ppaction://hlinkshowjump?jump=nextslide"/>
            <a:extLst>
              <a:ext uri="{FF2B5EF4-FFF2-40B4-BE49-F238E27FC236}">
                <a16:creationId xmlns:a16="http://schemas.microsoft.com/office/drawing/2014/main" id="{932ECC45-7522-4659-AAD9-247CD7B7842A}"/>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Isosceles Triangle 4">
            <a:hlinkClick r:id="" action="ppaction://hlinkshowjump?jump=previousslide"/>
            <a:extLst>
              <a:ext uri="{FF2B5EF4-FFF2-40B4-BE49-F238E27FC236}">
                <a16:creationId xmlns:a16="http://schemas.microsoft.com/office/drawing/2014/main" id="{5BFC58EF-416A-493C-9C20-0E4985C9C3CD}"/>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hlinkClick r:id="rId4" action="ppaction://hlinksldjump"/>
            <a:extLst>
              <a:ext uri="{FF2B5EF4-FFF2-40B4-BE49-F238E27FC236}">
                <a16:creationId xmlns:a16="http://schemas.microsoft.com/office/drawing/2014/main" id="{713E75F1-D7AE-38F6-2F29-5AFA6B0B148C}"/>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Tree>
    <p:custDataLst>
      <p:tags r:id="rId1"/>
    </p:custDataLst>
    <p:extLst>
      <p:ext uri="{BB962C8B-B14F-4D97-AF65-F5344CB8AC3E}">
        <p14:creationId xmlns:p14="http://schemas.microsoft.com/office/powerpoint/2010/main" val="2875405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43489-CB4D-F486-328C-14643C632D5A}"/>
            </a:ext>
          </a:extLst>
        </p:cNvPr>
        <p:cNvGrpSpPr/>
        <p:nvPr/>
      </p:nvGrpSpPr>
      <p:grpSpPr>
        <a:xfrm>
          <a:off x="0" y="0"/>
          <a:ext cx="0" cy="0"/>
          <a:chOff x="0" y="0"/>
          <a:chExt cx="0" cy="0"/>
        </a:xfrm>
      </p:grpSpPr>
      <p:grpSp>
        <p:nvGrpSpPr>
          <p:cNvPr id="50" name="Group 49">
            <a:extLst>
              <a:ext uri="{FF2B5EF4-FFF2-40B4-BE49-F238E27FC236}">
                <a16:creationId xmlns:a16="http://schemas.microsoft.com/office/drawing/2014/main" id="{E96ADD2F-B3F9-CEFA-26A8-098CA1C60EA9}"/>
              </a:ext>
            </a:extLst>
          </p:cNvPr>
          <p:cNvGrpSpPr/>
          <p:nvPr/>
        </p:nvGrpSpPr>
        <p:grpSpPr>
          <a:xfrm>
            <a:off x="1044068" y="1569887"/>
            <a:ext cx="1705153" cy="1428498"/>
            <a:chOff x="610317" y="1054784"/>
            <a:chExt cx="1705153" cy="1428498"/>
          </a:xfrm>
        </p:grpSpPr>
        <p:sp>
          <p:nvSpPr>
            <p:cNvPr id="21" name="Parallelogram 20">
              <a:extLst>
                <a:ext uri="{FF2B5EF4-FFF2-40B4-BE49-F238E27FC236}">
                  <a16:creationId xmlns:a16="http://schemas.microsoft.com/office/drawing/2014/main" id="{78DF2F7E-57DB-ABD5-A28B-0E8257A3B158}"/>
                </a:ext>
              </a:extLst>
            </p:cNvPr>
            <p:cNvSpPr/>
            <p:nvPr/>
          </p:nvSpPr>
          <p:spPr>
            <a:xfrm rot="5400000">
              <a:off x="1694257" y="1509718"/>
              <a:ext cx="512728" cy="319832"/>
            </a:xfrm>
            <a:prstGeom prst="parallelogram">
              <a:avLst>
                <a:gd name="adj" fmla="val 4992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23" name="Parallelogram 22">
              <a:extLst>
                <a:ext uri="{FF2B5EF4-FFF2-40B4-BE49-F238E27FC236}">
                  <a16:creationId xmlns:a16="http://schemas.microsoft.com/office/drawing/2014/main" id="{3A9A1943-310F-C5E1-FC6A-9DC73CDB6CC8}"/>
                </a:ext>
              </a:extLst>
            </p:cNvPr>
            <p:cNvSpPr/>
            <p:nvPr/>
          </p:nvSpPr>
          <p:spPr>
            <a:xfrm rot="5400000">
              <a:off x="828155" y="1739789"/>
              <a:ext cx="759002" cy="323294"/>
            </a:xfrm>
            <a:prstGeom prst="parallelogram">
              <a:avLst>
                <a:gd name="adj" fmla="val 49928"/>
              </a:avLst>
            </a:prstGeom>
            <a:solidFill>
              <a:schemeClr val="bg1">
                <a:lumMod val="95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4" name="Freeform: Shape 514">
              <a:extLst>
                <a:ext uri="{FF2B5EF4-FFF2-40B4-BE49-F238E27FC236}">
                  <a16:creationId xmlns:a16="http://schemas.microsoft.com/office/drawing/2014/main" id="{2B418DAA-66A5-1EAA-8C23-5B524EC6163C}"/>
                </a:ext>
              </a:extLst>
            </p:cNvPr>
            <p:cNvSpPr/>
            <p:nvPr/>
          </p:nvSpPr>
          <p:spPr>
            <a:xfrm rot="151912" flipH="1">
              <a:off x="664019" y="1788578"/>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61000">
                  <a:schemeClr val="accent4">
                    <a:lumMod val="75000"/>
                  </a:schemeClr>
                </a:gs>
                <a:gs pos="15000">
                  <a:schemeClr val="tx2">
                    <a:lumMod val="25000"/>
                    <a:lumOff val="7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CE145E94-60E7-96AC-A5E2-2CA3A8EBBAA5}"/>
                </a:ext>
              </a:extLst>
            </p:cNvPr>
            <p:cNvSpPr/>
            <p:nvPr/>
          </p:nvSpPr>
          <p:spPr>
            <a:xfrm flipH="1">
              <a:off x="1886209" y="180109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494EE6AF-9E55-F95B-C866-C0C712A7F0B6}"/>
                </a:ext>
              </a:extLst>
            </p:cNvPr>
            <p:cNvSpPr/>
            <p:nvPr/>
          </p:nvSpPr>
          <p:spPr>
            <a:xfrm flipH="1">
              <a:off x="1677826" y="18960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58B2487B-EF38-53FA-6CAF-4EEAC6172035}"/>
                </a:ext>
              </a:extLst>
            </p:cNvPr>
            <p:cNvSpPr/>
            <p:nvPr/>
          </p:nvSpPr>
          <p:spPr>
            <a:xfrm flipH="1">
              <a:off x="1132993" y="2201237"/>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 name="Parallelogram 28">
              <a:extLst>
                <a:ext uri="{FF2B5EF4-FFF2-40B4-BE49-F238E27FC236}">
                  <a16:creationId xmlns:a16="http://schemas.microsoft.com/office/drawing/2014/main" id="{94471F2C-26D4-51FD-6C89-8850EB5CB23A}"/>
                </a:ext>
              </a:extLst>
            </p:cNvPr>
            <p:cNvSpPr/>
            <p:nvPr/>
          </p:nvSpPr>
          <p:spPr>
            <a:xfrm rot="16200000" flipH="1">
              <a:off x="1388091" y="1940454"/>
              <a:ext cx="331354" cy="360175"/>
            </a:xfrm>
            <a:prstGeom prst="parallelogram">
              <a:avLst>
                <a:gd name="adj" fmla="val 62434"/>
              </a:avLst>
            </a:prstGeom>
            <a:solidFill>
              <a:schemeClr val="bg1">
                <a:lumMod val="95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 name="Parallelogram 29">
              <a:extLst>
                <a:ext uri="{FF2B5EF4-FFF2-40B4-BE49-F238E27FC236}">
                  <a16:creationId xmlns:a16="http://schemas.microsoft.com/office/drawing/2014/main" id="{6B835E02-3DA0-98AA-20FB-2435233AF9C7}"/>
                </a:ext>
              </a:extLst>
            </p:cNvPr>
            <p:cNvSpPr/>
            <p:nvPr/>
          </p:nvSpPr>
          <p:spPr>
            <a:xfrm rot="16200000" flipH="1">
              <a:off x="933007" y="1956132"/>
              <a:ext cx="472906" cy="370812"/>
            </a:xfrm>
            <a:prstGeom prst="parallelogram">
              <a:avLst>
                <a:gd name="adj" fmla="val 5538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 name="Parallelogram 30">
              <a:extLst>
                <a:ext uri="{FF2B5EF4-FFF2-40B4-BE49-F238E27FC236}">
                  <a16:creationId xmlns:a16="http://schemas.microsoft.com/office/drawing/2014/main" id="{B1FDC58D-2CE9-5888-E007-E938B1141A1B}"/>
                </a:ext>
              </a:extLst>
            </p:cNvPr>
            <p:cNvSpPr/>
            <p:nvPr/>
          </p:nvSpPr>
          <p:spPr>
            <a:xfrm rot="5400000">
              <a:off x="563767" y="2067002"/>
              <a:ext cx="512728" cy="319832"/>
            </a:xfrm>
            <a:prstGeom prst="parallelogram">
              <a:avLst>
                <a:gd name="adj" fmla="val 4992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 name="Parallelogram 31">
              <a:extLst>
                <a:ext uri="{FF2B5EF4-FFF2-40B4-BE49-F238E27FC236}">
                  <a16:creationId xmlns:a16="http://schemas.microsoft.com/office/drawing/2014/main" id="{ABAE5427-A04E-62D4-B482-F69199560445}"/>
                </a:ext>
              </a:extLst>
            </p:cNvPr>
            <p:cNvSpPr/>
            <p:nvPr/>
          </p:nvSpPr>
          <p:spPr>
            <a:xfrm rot="1590108">
              <a:off x="770248" y="1638246"/>
              <a:ext cx="546260" cy="300551"/>
            </a:xfrm>
            <a:prstGeom prst="parallelogram">
              <a:avLst>
                <a:gd name="adj" fmla="val 68266"/>
              </a:avLst>
            </a:prstGeom>
            <a:solidFill>
              <a:srgbClr val="99CCFF"/>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 name="Parallelogram 32">
              <a:extLst>
                <a:ext uri="{FF2B5EF4-FFF2-40B4-BE49-F238E27FC236}">
                  <a16:creationId xmlns:a16="http://schemas.microsoft.com/office/drawing/2014/main" id="{FB5E2368-67BB-2C6F-1867-2C662430AB53}"/>
                </a:ext>
              </a:extLst>
            </p:cNvPr>
            <p:cNvSpPr/>
            <p:nvPr/>
          </p:nvSpPr>
          <p:spPr>
            <a:xfrm rot="16200000" flipH="1">
              <a:off x="1912754" y="1521233"/>
              <a:ext cx="596842" cy="208591"/>
            </a:xfrm>
            <a:prstGeom prst="parallelogram">
              <a:avLst>
                <a:gd name="adj" fmla="val 5538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 name="Parallelogram 33">
              <a:extLst>
                <a:ext uri="{FF2B5EF4-FFF2-40B4-BE49-F238E27FC236}">
                  <a16:creationId xmlns:a16="http://schemas.microsoft.com/office/drawing/2014/main" id="{924D7239-D903-CFA2-E990-DF457D901141}"/>
                </a:ext>
              </a:extLst>
            </p:cNvPr>
            <p:cNvSpPr/>
            <p:nvPr/>
          </p:nvSpPr>
          <p:spPr>
            <a:xfrm rot="1590108">
              <a:off x="1836401" y="1214624"/>
              <a:ext cx="451834" cy="208423"/>
            </a:xfrm>
            <a:prstGeom prst="parallelogram">
              <a:avLst>
                <a:gd name="adj" fmla="val 68266"/>
              </a:avLst>
            </a:prstGeom>
            <a:solidFill>
              <a:srgbClr val="99CCFF"/>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 name="Parallelogram 34">
              <a:extLst>
                <a:ext uri="{FF2B5EF4-FFF2-40B4-BE49-F238E27FC236}">
                  <a16:creationId xmlns:a16="http://schemas.microsoft.com/office/drawing/2014/main" id="{FBA7B77D-9303-B5FD-3B9E-01DC8C7FC9DA}"/>
                </a:ext>
              </a:extLst>
            </p:cNvPr>
            <p:cNvSpPr/>
            <p:nvPr/>
          </p:nvSpPr>
          <p:spPr>
            <a:xfrm rot="16200000" flipH="1">
              <a:off x="1299737" y="1350177"/>
              <a:ext cx="879722" cy="731836"/>
            </a:xfrm>
            <a:prstGeom prst="parallelogram">
              <a:avLst>
                <a:gd name="adj" fmla="val 55388"/>
              </a:avLst>
            </a:prstGeom>
            <a:solidFill>
              <a:schemeClr val="bg1">
                <a:lumMod val="95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7001F0B2-7BF8-ACAB-00C6-8EC6D0E85371}"/>
                </a:ext>
              </a:extLst>
            </p:cNvPr>
            <p:cNvCxnSpPr>
              <a:cxnSpLocks/>
            </p:cNvCxnSpPr>
            <p:nvPr/>
          </p:nvCxnSpPr>
          <p:spPr>
            <a:xfrm flipH="1">
              <a:off x="662866" y="1801141"/>
              <a:ext cx="72995" cy="168642"/>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37" name="Parallelogram 36">
              <a:extLst>
                <a:ext uri="{FF2B5EF4-FFF2-40B4-BE49-F238E27FC236}">
                  <a16:creationId xmlns:a16="http://schemas.microsoft.com/office/drawing/2014/main" id="{C4DFE0CB-F586-0D28-9283-6EFA6D4B01B6}"/>
                </a:ext>
              </a:extLst>
            </p:cNvPr>
            <p:cNvSpPr/>
            <p:nvPr/>
          </p:nvSpPr>
          <p:spPr>
            <a:xfrm rot="16200000" flipH="1">
              <a:off x="1159059" y="1809906"/>
              <a:ext cx="231198" cy="160416"/>
            </a:xfrm>
            <a:prstGeom prst="parallelogram">
              <a:avLst>
                <a:gd name="adj" fmla="val 5538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726288E3-46E9-1BE9-3672-2BAF2028D405}"/>
                </a:ext>
              </a:extLst>
            </p:cNvPr>
            <p:cNvSpPr/>
            <p:nvPr/>
          </p:nvSpPr>
          <p:spPr>
            <a:xfrm flipH="1">
              <a:off x="1731257" y="1902007"/>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3351CC1A-EF20-95E3-0164-1C887B1C220F}"/>
                </a:ext>
              </a:extLst>
            </p:cNvPr>
            <p:cNvSpPr/>
            <p:nvPr/>
          </p:nvSpPr>
          <p:spPr>
            <a:xfrm flipH="1">
              <a:off x="1926880" y="1804468"/>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C05C354D-3209-E7CF-A19A-6B0B7342EFF5}"/>
                </a:ext>
              </a:extLst>
            </p:cNvPr>
            <p:cNvSpPr/>
            <p:nvPr/>
          </p:nvSpPr>
          <p:spPr>
            <a:xfrm rot="10339061" flipV="1">
              <a:off x="1159711" y="2199169"/>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1" name="Parallelogram 40">
              <a:extLst>
                <a:ext uri="{FF2B5EF4-FFF2-40B4-BE49-F238E27FC236}">
                  <a16:creationId xmlns:a16="http://schemas.microsoft.com/office/drawing/2014/main" id="{EC5E2165-0CF3-7BFB-2EEF-E603F886316B}"/>
                </a:ext>
              </a:extLst>
            </p:cNvPr>
            <p:cNvSpPr/>
            <p:nvPr/>
          </p:nvSpPr>
          <p:spPr>
            <a:xfrm rot="16200000" flipH="1">
              <a:off x="963628" y="2322501"/>
              <a:ext cx="180000" cy="141090"/>
            </a:xfrm>
            <a:prstGeom prst="parallelogram">
              <a:avLst>
                <a:gd name="adj" fmla="val 57355"/>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701C12F9-E33E-FCA6-8486-06080959142F}"/>
                </a:ext>
              </a:extLst>
            </p:cNvPr>
            <p:cNvCxnSpPr>
              <a:cxnSpLocks/>
            </p:cNvCxnSpPr>
            <p:nvPr/>
          </p:nvCxnSpPr>
          <p:spPr>
            <a:xfrm>
              <a:off x="660215" y="1970551"/>
              <a:ext cx="316213" cy="147564"/>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633B4144-7004-06BA-77B7-8E4F21402041}"/>
                </a:ext>
              </a:extLst>
            </p:cNvPr>
            <p:cNvCxnSpPr>
              <a:cxnSpLocks/>
            </p:cNvCxnSpPr>
            <p:nvPr/>
          </p:nvCxnSpPr>
          <p:spPr>
            <a:xfrm>
              <a:off x="734215" y="1810185"/>
              <a:ext cx="302297" cy="140822"/>
            </a:xfrm>
            <a:prstGeom prst="line">
              <a:avLst/>
            </a:prstGeom>
            <a:ln w="12700"/>
          </p:spPr>
          <p:style>
            <a:lnRef idx="2">
              <a:schemeClr val="accent1"/>
            </a:lnRef>
            <a:fillRef idx="0">
              <a:schemeClr val="accent1"/>
            </a:fillRef>
            <a:effectRef idx="1">
              <a:schemeClr val="accent1"/>
            </a:effectRef>
            <a:fontRef idx="minor">
              <a:schemeClr val="tx1"/>
            </a:fontRef>
          </p:style>
        </p:cxnSp>
        <p:grpSp>
          <p:nvGrpSpPr>
            <p:cNvPr id="44" name="Group 43">
              <a:extLst>
                <a:ext uri="{FF2B5EF4-FFF2-40B4-BE49-F238E27FC236}">
                  <a16:creationId xmlns:a16="http://schemas.microsoft.com/office/drawing/2014/main" id="{8B267228-B187-B1AA-BFE4-20BA8AFE52A0}"/>
                </a:ext>
              </a:extLst>
            </p:cNvPr>
            <p:cNvGrpSpPr/>
            <p:nvPr/>
          </p:nvGrpSpPr>
          <p:grpSpPr>
            <a:xfrm flipH="1">
              <a:off x="982061" y="1870129"/>
              <a:ext cx="214048" cy="255496"/>
              <a:chOff x="9819943" y="2983395"/>
              <a:chExt cx="214048" cy="255496"/>
            </a:xfrm>
          </p:grpSpPr>
          <p:cxnSp>
            <p:nvCxnSpPr>
              <p:cNvPr id="46" name="Straight Connector 45">
                <a:extLst>
                  <a:ext uri="{FF2B5EF4-FFF2-40B4-BE49-F238E27FC236}">
                    <a16:creationId xmlns:a16="http://schemas.microsoft.com/office/drawing/2014/main" id="{8C1072D1-4389-7342-0F15-80090758DFEE}"/>
                  </a:ext>
                </a:extLst>
              </p:cNvPr>
              <p:cNvCxnSpPr>
                <a:cxnSpLocks/>
              </p:cNvCxnSpPr>
              <p:nvPr/>
            </p:nvCxnSpPr>
            <p:spPr>
              <a:xfrm>
                <a:off x="9977662" y="3068028"/>
                <a:ext cx="56329" cy="170863"/>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9B04FE0F-EF01-2845-79AE-71A2A61DCF45}"/>
                  </a:ext>
                </a:extLst>
              </p:cNvPr>
              <p:cNvCxnSpPr>
                <a:cxnSpLocks/>
              </p:cNvCxnSpPr>
              <p:nvPr/>
            </p:nvCxnSpPr>
            <p:spPr>
              <a:xfrm>
                <a:off x="9825607" y="2983395"/>
                <a:ext cx="3220" cy="141129"/>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A6714611-F5EC-2950-75D1-9B29FC21518C}"/>
                  </a:ext>
                </a:extLst>
              </p:cNvPr>
              <p:cNvCxnSpPr>
                <a:cxnSpLocks/>
              </p:cNvCxnSpPr>
              <p:nvPr/>
            </p:nvCxnSpPr>
            <p:spPr>
              <a:xfrm>
                <a:off x="9819943" y="2983535"/>
                <a:ext cx="161475" cy="88248"/>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8E75D767-38B1-8616-4A29-96CD40B947FF}"/>
                  </a:ext>
                </a:extLst>
              </p:cNvPr>
              <p:cNvCxnSpPr>
                <a:cxnSpLocks/>
              </p:cNvCxnSpPr>
              <p:nvPr/>
            </p:nvCxnSpPr>
            <p:spPr>
              <a:xfrm flipH="1" flipV="1">
                <a:off x="9831208" y="3124356"/>
                <a:ext cx="202783" cy="107025"/>
              </a:xfrm>
              <a:prstGeom prst="line">
                <a:avLst/>
              </a:prstGeom>
              <a:ln w="12700"/>
            </p:spPr>
            <p:style>
              <a:lnRef idx="2">
                <a:schemeClr val="accent1"/>
              </a:lnRef>
              <a:fillRef idx="0">
                <a:schemeClr val="accent1"/>
              </a:fillRef>
              <a:effectRef idx="1">
                <a:schemeClr val="accent1"/>
              </a:effectRef>
              <a:fontRef idx="minor">
                <a:schemeClr val="tx1"/>
              </a:fontRef>
            </p:style>
          </p:cxnSp>
        </p:grpSp>
        <p:sp>
          <p:nvSpPr>
            <p:cNvPr id="45" name="Parallelogram 44">
              <a:extLst>
                <a:ext uri="{FF2B5EF4-FFF2-40B4-BE49-F238E27FC236}">
                  <a16:creationId xmlns:a16="http://schemas.microsoft.com/office/drawing/2014/main" id="{FA43478D-6B50-B700-0B5B-8B05647D6D61}"/>
                </a:ext>
              </a:extLst>
            </p:cNvPr>
            <p:cNvSpPr/>
            <p:nvPr/>
          </p:nvSpPr>
          <p:spPr>
            <a:xfrm rot="1590108">
              <a:off x="1152109" y="1054784"/>
              <a:ext cx="837778" cy="687510"/>
            </a:xfrm>
            <a:prstGeom prst="parallelogram">
              <a:avLst>
                <a:gd name="adj" fmla="val 68266"/>
              </a:avLst>
            </a:prstGeom>
            <a:gradFill>
              <a:gsLst>
                <a:gs pos="42000">
                  <a:schemeClr val="bg1">
                    <a:lumMod val="95000"/>
                  </a:schemeClr>
                </a:gs>
                <a:gs pos="100000">
                  <a:schemeClr val="bg1">
                    <a:lumMod val="85000"/>
                  </a:schemeClr>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 name="Parallelogram 8">
              <a:extLst>
                <a:ext uri="{FF2B5EF4-FFF2-40B4-BE49-F238E27FC236}">
                  <a16:creationId xmlns:a16="http://schemas.microsoft.com/office/drawing/2014/main" id="{A1DF4F9F-3B68-9708-4C88-8D19C080FC72}"/>
                </a:ext>
              </a:extLst>
            </p:cNvPr>
            <p:cNvSpPr/>
            <p:nvPr/>
          </p:nvSpPr>
          <p:spPr>
            <a:xfrm rot="5400000">
              <a:off x="699357" y="2100599"/>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 name="Arc 9">
              <a:extLst>
                <a:ext uri="{FF2B5EF4-FFF2-40B4-BE49-F238E27FC236}">
                  <a16:creationId xmlns:a16="http://schemas.microsoft.com/office/drawing/2014/main" id="{798F09D0-EF03-485C-82A6-ED30E0E98FC0}"/>
                </a:ext>
              </a:extLst>
            </p:cNvPr>
            <p:cNvSpPr/>
            <p:nvPr/>
          </p:nvSpPr>
          <p:spPr>
            <a:xfrm rot="1657122" flipH="1">
              <a:off x="610318" y="2219007"/>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 name="Parallelogram 10">
              <a:extLst>
                <a:ext uri="{FF2B5EF4-FFF2-40B4-BE49-F238E27FC236}">
                  <a16:creationId xmlns:a16="http://schemas.microsoft.com/office/drawing/2014/main" id="{1576B081-6B31-0B96-A1C2-7068116039BE}"/>
                </a:ext>
              </a:extLst>
            </p:cNvPr>
            <p:cNvSpPr/>
            <p:nvPr/>
          </p:nvSpPr>
          <p:spPr>
            <a:xfrm rot="5400000">
              <a:off x="823189" y="2222927"/>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 name="Parallelogram 11">
              <a:extLst>
                <a:ext uri="{FF2B5EF4-FFF2-40B4-BE49-F238E27FC236}">
                  <a16:creationId xmlns:a16="http://schemas.microsoft.com/office/drawing/2014/main" id="{DE16FC7C-7029-E9FE-E1D8-C386DF11BAE5}"/>
                </a:ext>
              </a:extLst>
            </p:cNvPr>
            <p:cNvSpPr/>
            <p:nvPr/>
          </p:nvSpPr>
          <p:spPr>
            <a:xfrm rot="5400000">
              <a:off x="705586" y="2161776"/>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4" name="Arc 13">
              <a:extLst>
                <a:ext uri="{FF2B5EF4-FFF2-40B4-BE49-F238E27FC236}">
                  <a16:creationId xmlns:a16="http://schemas.microsoft.com/office/drawing/2014/main" id="{E47661A6-232F-AA24-64ED-4F15A7269BC9}"/>
                </a:ext>
              </a:extLst>
            </p:cNvPr>
            <p:cNvSpPr/>
            <p:nvPr/>
          </p:nvSpPr>
          <p:spPr>
            <a:xfrm rot="1657122" flipH="1">
              <a:off x="610318" y="2314627"/>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5" name="Arc 14">
              <a:extLst>
                <a:ext uri="{FF2B5EF4-FFF2-40B4-BE49-F238E27FC236}">
                  <a16:creationId xmlns:a16="http://schemas.microsoft.com/office/drawing/2014/main" id="{DFF82D1E-D350-1D13-83FE-EE2226EB089C}"/>
                </a:ext>
              </a:extLst>
            </p:cNvPr>
            <p:cNvSpPr/>
            <p:nvPr/>
          </p:nvSpPr>
          <p:spPr>
            <a:xfrm rot="1657122" flipH="1">
              <a:off x="610317" y="2301616"/>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6" name="Arc 15">
              <a:extLst>
                <a:ext uri="{FF2B5EF4-FFF2-40B4-BE49-F238E27FC236}">
                  <a16:creationId xmlns:a16="http://schemas.microsoft.com/office/drawing/2014/main" id="{0FC07FA5-D594-D635-B195-C7B2F02B65EF}"/>
                </a:ext>
              </a:extLst>
            </p:cNvPr>
            <p:cNvSpPr/>
            <p:nvPr/>
          </p:nvSpPr>
          <p:spPr>
            <a:xfrm rot="1657122" flipH="1">
              <a:off x="610321" y="2285862"/>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7" name="Arc 16">
              <a:extLst>
                <a:ext uri="{FF2B5EF4-FFF2-40B4-BE49-F238E27FC236}">
                  <a16:creationId xmlns:a16="http://schemas.microsoft.com/office/drawing/2014/main" id="{B638916D-500D-B9A0-50A6-A20B86413B04}"/>
                </a:ext>
              </a:extLst>
            </p:cNvPr>
            <p:cNvSpPr/>
            <p:nvPr/>
          </p:nvSpPr>
          <p:spPr>
            <a:xfrm rot="1657122" flipH="1">
              <a:off x="610321" y="2270107"/>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7A6851AC-394A-290E-5C87-A1D0BDE035AC}"/>
                </a:ext>
              </a:extLst>
            </p:cNvPr>
            <p:cNvCxnSpPr>
              <a:cxnSpLocks/>
            </p:cNvCxnSpPr>
            <p:nvPr/>
          </p:nvCxnSpPr>
          <p:spPr>
            <a:xfrm flipH="1">
              <a:off x="1480130" y="1384454"/>
              <a:ext cx="622663" cy="3303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AD4C136D-B34B-AB12-819E-C7AE25F2740C}"/>
                </a:ext>
              </a:extLst>
            </p:cNvPr>
            <p:cNvCxnSpPr>
              <a:cxnSpLocks/>
            </p:cNvCxnSpPr>
            <p:nvPr/>
          </p:nvCxnSpPr>
          <p:spPr>
            <a:xfrm flipH="1">
              <a:off x="1377804" y="1647172"/>
              <a:ext cx="622663" cy="330323"/>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30C12B4-8F87-1239-6711-166DAA3FFC5E}"/>
                </a:ext>
              </a:extLst>
            </p:cNvPr>
            <p:cNvCxnSpPr>
              <a:cxnSpLocks/>
            </p:cNvCxnSpPr>
            <p:nvPr/>
          </p:nvCxnSpPr>
          <p:spPr>
            <a:xfrm flipV="1">
              <a:off x="1480130" y="1647172"/>
              <a:ext cx="505097" cy="6471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8BD87C16-DA04-D7B4-4D28-2D63292B46CC}"/>
              </a:ext>
            </a:extLst>
          </p:cNvPr>
          <p:cNvGrpSpPr/>
          <p:nvPr/>
        </p:nvGrpSpPr>
        <p:grpSpPr>
          <a:xfrm>
            <a:off x="2789108" y="2169220"/>
            <a:ext cx="206951" cy="339959"/>
            <a:chOff x="4165914" y="347154"/>
            <a:chExt cx="206951" cy="339959"/>
          </a:xfrm>
        </p:grpSpPr>
        <p:sp>
          <p:nvSpPr>
            <p:cNvPr id="272" name="Parallelogram 271">
              <a:extLst>
                <a:ext uri="{FF2B5EF4-FFF2-40B4-BE49-F238E27FC236}">
                  <a16:creationId xmlns:a16="http://schemas.microsoft.com/office/drawing/2014/main" id="{CEF5105D-8322-29E3-95A1-BDF06EDA13DD}"/>
                </a:ext>
              </a:extLst>
            </p:cNvPr>
            <p:cNvSpPr/>
            <p:nvPr/>
          </p:nvSpPr>
          <p:spPr>
            <a:xfrm rot="5400000">
              <a:off x="4072003" y="490108"/>
              <a:ext cx="290916" cy="103094"/>
            </a:xfrm>
            <a:prstGeom prst="parallelogram">
              <a:avLst>
                <a:gd name="adj" fmla="val 57258"/>
              </a:avLst>
            </a:prstGeom>
            <a:solidFill>
              <a:schemeClr val="bg1">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6" name="Parallelogram 275">
              <a:extLst>
                <a:ext uri="{FF2B5EF4-FFF2-40B4-BE49-F238E27FC236}">
                  <a16:creationId xmlns:a16="http://schemas.microsoft.com/office/drawing/2014/main" id="{54071B61-9198-CD2B-7903-C204A34DF10F}"/>
                </a:ext>
              </a:extLst>
            </p:cNvPr>
            <p:cNvSpPr/>
            <p:nvPr/>
          </p:nvSpPr>
          <p:spPr>
            <a:xfrm rot="16200000" flipH="1">
              <a:off x="4181393" y="495192"/>
              <a:ext cx="279945" cy="102998"/>
            </a:xfrm>
            <a:prstGeom prst="parallelogram">
              <a:avLst>
                <a:gd name="adj" fmla="val 49512"/>
              </a:avLst>
            </a:prstGeom>
            <a:solidFill>
              <a:srgbClr val="8C8C8C"/>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6" name="Parallelogram 295">
              <a:extLst>
                <a:ext uri="{FF2B5EF4-FFF2-40B4-BE49-F238E27FC236}">
                  <a16:creationId xmlns:a16="http://schemas.microsoft.com/office/drawing/2014/main" id="{A7A98191-792B-0F11-B196-F2F4715E58C5}"/>
                </a:ext>
              </a:extLst>
            </p:cNvPr>
            <p:cNvSpPr/>
            <p:nvPr/>
          </p:nvSpPr>
          <p:spPr>
            <a:xfrm rot="8873743" flipH="1">
              <a:off x="4187024" y="347154"/>
              <a:ext cx="159382" cy="108606"/>
            </a:xfrm>
            <a:prstGeom prst="parallelogram">
              <a:avLst>
                <a:gd name="adj" fmla="val 50817"/>
              </a:avLst>
            </a:prstGeom>
            <a:solidFill>
              <a:srgbClr val="8C8C8C"/>
            </a:solidFill>
            <a:ln w="6350">
              <a:solidFill>
                <a:srgbClr val="FFFFFF"/>
              </a:solidFill>
            </a:ln>
            <a:scene3d>
              <a:camera prst="orthographicFront"/>
              <a:lightRig rig="threePt" dir="t"/>
            </a:scene3d>
            <a:sp3d>
              <a:bevelT w="50800" h="50800" prst="angle"/>
              <a:bevelB w="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297" name="Group 296">
            <a:extLst>
              <a:ext uri="{FF2B5EF4-FFF2-40B4-BE49-F238E27FC236}">
                <a16:creationId xmlns:a16="http://schemas.microsoft.com/office/drawing/2014/main" id="{5C911D50-4DF1-D9C8-DB7D-21E2BF643699}"/>
              </a:ext>
            </a:extLst>
          </p:cNvPr>
          <p:cNvGrpSpPr/>
          <p:nvPr/>
        </p:nvGrpSpPr>
        <p:grpSpPr>
          <a:xfrm>
            <a:off x="2644234" y="2237052"/>
            <a:ext cx="206951" cy="339959"/>
            <a:chOff x="4165914" y="347154"/>
            <a:chExt cx="206951" cy="339959"/>
          </a:xfrm>
        </p:grpSpPr>
        <p:sp>
          <p:nvSpPr>
            <p:cNvPr id="298" name="Parallelogram 297">
              <a:extLst>
                <a:ext uri="{FF2B5EF4-FFF2-40B4-BE49-F238E27FC236}">
                  <a16:creationId xmlns:a16="http://schemas.microsoft.com/office/drawing/2014/main" id="{343F99DF-9948-ECED-FFD4-BF0F31506344}"/>
                </a:ext>
              </a:extLst>
            </p:cNvPr>
            <p:cNvSpPr/>
            <p:nvPr/>
          </p:nvSpPr>
          <p:spPr>
            <a:xfrm rot="5400000">
              <a:off x="4072003" y="490108"/>
              <a:ext cx="290916" cy="103094"/>
            </a:xfrm>
            <a:prstGeom prst="parallelogram">
              <a:avLst>
                <a:gd name="adj" fmla="val 57258"/>
              </a:avLst>
            </a:prstGeom>
            <a:solidFill>
              <a:schemeClr val="bg1">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9" name="Parallelogram 298">
              <a:extLst>
                <a:ext uri="{FF2B5EF4-FFF2-40B4-BE49-F238E27FC236}">
                  <a16:creationId xmlns:a16="http://schemas.microsoft.com/office/drawing/2014/main" id="{3CC1372E-AB26-E6D7-A13F-DA27915DAB40}"/>
                </a:ext>
              </a:extLst>
            </p:cNvPr>
            <p:cNvSpPr/>
            <p:nvPr/>
          </p:nvSpPr>
          <p:spPr>
            <a:xfrm rot="16200000" flipH="1">
              <a:off x="4181393" y="495192"/>
              <a:ext cx="279945" cy="102998"/>
            </a:xfrm>
            <a:prstGeom prst="parallelogram">
              <a:avLst>
                <a:gd name="adj" fmla="val 49512"/>
              </a:avLst>
            </a:prstGeom>
            <a:solidFill>
              <a:srgbClr val="8C8C8C"/>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0" name="Parallelogram 299">
              <a:extLst>
                <a:ext uri="{FF2B5EF4-FFF2-40B4-BE49-F238E27FC236}">
                  <a16:creationId xmlns:a16="http://schemas.microsoft.com/office/drawing/2014/main" id="{E2FBA859-5381-58D7-326C-35E90FC9F913}"/>
                </a:ext>
              </a:extLst>
            </p:cNvPr>
            <p:cNvSpPr/>
            <p:nvPr/>
          </p:nvSpPr>
          <p:spPr>
            <a:xfrm rot="8873743" flipH="1">
              <a:off x="4187024" y="347154"/>
              <a:ext cx="159382" cy="108606"/>
            </a:xfrm>
            <a:prstGeom prst="parallelogram">
              <a:avLst>
                <a:gd name="adj" fmla="val 50817"/>
              </a:avLst>
            </a:prstGeom>
            <a:solidFill>
              <a:srgbClr val="8C8C8C"/>
            </a:solidFill>
            <a:ln w="6350">
              <a:solidFill>
                <a:srgbClr val="FFFFFF"/>
              </a:solidFill>
            </a:ln>
            <a:scene3d>
              <a:camera prst="orthographicFront"/>
              <a:lightRig rig="threePt" dir="t"/>
            </a:scene3d>
            <a:sp3d>
              <a:bevelT w="50800" h="50800" prst="angle"/>
              <a:bevelB w="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56" name="Rectangle 55">
            <a:extLst>
              <a:ext uri="{FF2B5EF4-FFF2-40B4-BE49-F238E27FC236}">
                <a16:creationId xmlns:a16="http://schemas.microsoft.com/office/drawing/2014/main" id="{55842985-D7D4-99A5-9E23-E8F03C23ED15}"/>
              </a:ext>
            </a:extLst>
          </p:cNvPr>
          <p:cNvSpPr/>
          <p:nvPr/>
        </p:nvSpPr>
        <p:spPr>
          <a:xfrm>
            <a:off x="1036875" y="2108824"/>
            <a:ext cx="2894400" cy="216000"/>
          </a:xfrm>
          <a:prstGeom prst="rect">
            <a:avLst/>
          </a:prstGeom>
          <a:solidFill>
            <a:schemeClr val="accent2"/>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0902CE65-B3A8-442B-AECF-CC7A1F56FFBF}"/>
              </a:ext>
            </a:extLst>
          </p:cNvPr>
          <p:cNvSpPr/>
          <p:nvPr/>
        </p:nvSpPr>
        <p:spPr>
          <a:xfrm>
            <a:off x="2208079" y="2100303"/>
            <a:ext cx="555362" cy="720080"/>
          </a:xfrm>
          <a:prstGeom prst="rect">
            <a:avLst/>
          </a:prstGeom>
          <a:solidFill>
            <a:schemeClr val="accent2"/>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8" name="Rectangle 1267">
            <a:extLst>
              <a:ext uri="{FF2B5EF4-FFF2-40B4-BE49-F238E27FC236}">
                <a16:creationId xmlns:a16="http://schemas.microsoft.com/office/drawing/2014/main" id="{C87F0029-7C5E-5375-CA6E-5A6148D0678A}"/>
              </a:ext>
            </a:extLst>
          </p:cNvPr>
          <p:cNvSpPr/>
          <p:nvPr/>
        </p:nvSpPr>
        <p:spPr>
          <a:xfrm>
            <a:off x="2692969" y="2079619"/>
            <a:ext cx="1803885" cy="2050286"/>
          </a:xfrm>
          <a:prstGeom prst="rect">
            <a:avLst/>
          </a:prstGeom>
          <a:pattFill prst="solidDmnd">
            <a:fgClr>
              <a:schemeClr val="bg1">
                <a:lumMod val="85000"/>
              </a:schemeClr>
            </a:fgClr>
            <a:bgClr>
              <a:schemeClr val="bg1">
                <a:lumMod val="95000"/>
              </a:schemeClr>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56">
            <a:extLst>
              <a:ext uri="{FF2B5EF4-FFF2-40B4-BE49-F238E27FC236}">
                <a16:creationId xmlns:a16="http://schemas.microsoft.com/office/drawing/2014/main" id="{3C482EF0-B30D-AFA0-FA4F-F79EF4E82941}"/>
              </a:ext>
            </a:extLst>
          </p:cNvPr>
          <p:cNvSpPr/>
          <p:nvPr/>
        </p:nvSpPr>
        <p:spPr>
          <a:xfrm>
            <a:off x="1032889" y="2630543"/>
            <a:ext cx="2894400" cy="188856"/>
          </a:xfrm>
          <a:prstGeom prst="rect">
            <a:avLst/>
          </a:prstGeom>
          <a:solidFill>
            <a:schemeClr val="accent2"/>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BBCDF7AF-3781-77D3-6850-6C929B3C90F6}"/>
              </a:ext>
            </a:extLst>
          </p:cNvPr>
          <p:cNvSpPr/>
          <p:nvPr/>
        </p:nvSpPr>
        <p:spPr>
          <a:xfrm>
            <a:off x="2782175" y="1753861"/>
            <a:ext cx="570937" cy="720080"/>
          </a:xfrm>
          <a:prstGeom prst="rect">
            <a:avLst/>
          </a:prstGeom>
          <a:solidFill>
            <a:schemeClr val="accent2"/>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5766B658-A318-6388-71A2-3FBC560CD24F}"/>
              </a:ext>
            </a:extLst>
          </p:cNvPr>
          <p:cNvSpPr/>
          <p:nvPr/>
        </p:nvSpPr>
        <p:spPr>
          <a:xfrm>
            <a:off x="1037771" y="2104295"/>
            <a:ext cx="2894955" cy="720080"/>
          </a:xfrm>
          <a:prstGeom prst="rect">
            <a:avLst/>
          </a:prstGeom>
          <a:no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5A20E266-62ED-6138-0C60-D68245B73F20}"/>
              </a:ext>
            </a:extLst>
          </p:cNvPr>
          <p:cNvSpPr/>
          <p:nvPr/>
        </p:nvSpPr>
        <p:spPr>
          <a:xfrm>
            <a:off x="1635810" y="2473941"/>
            <a:ext cx="553493" cy="720080"/>
          </a:xfrm>
          <a:prstGeom prst="rect">
            <a:avLst/>
          </a:prstGeom>
          <a:solidFill>
            <a:schemeClr val="accent2"/>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2" name="Rectangle 571">
            <a:extLst>
              <a:ext uri="{FF2B5EF4-FFF2-40B4-BE49-F238E27FC236}">
                <a16:creationId xmlns:a16="http://schemas.microsoft.com/office/drawing/2014/main" id="{1A9E04BA-F3C6-E53D-DC8C-F4B3B48F3C5C}"/>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9" name="Rectangle 1268">
            <a:extLst>
              <a:ext uri="{FF2B5EF4-FFF2-40B4-BE49-F238E27FC236}">
                <a16:creationId xmlns:a16="http://schemas.microsoft.com/office/drawing/2014/main" id="{5B5AF651-1B38-4CA4-B5AD-1F7A114B3099}"/>
              </a:ext>
            </a:extLst>
          </p:cNvPr>
          <p:cNvSpPr/>
          <p:nvPr/>
        </p:nvSpPr>
        <p:spPr>
          <a:xfrm>
            <a:off x="2351584" y="2321691"/>
            <a:ext cx="7788942" cy="3466529"/>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59" name="Group 1258">
            <a:extLst>
              <a:ext uri="{FF2B5EF4-FFF2-40B4-BE49-F238E27FC236}">
                <a16:creationId xmlns:a16="http://schemas.microsoft.com/office/drawing/2014/main" id="{D289849A-1BBA-EB38-2C90-B41932BA615E}"/>
              </a:ext>
            </a:extLst>
          </p:cNvPr>
          <p:cNvGrpSpPr/>
          <p:nvPr/>
        </p:nvGrpSpPr>
        <p:grpSpPr>
          <a:xfrm>
            <a:off x="4839023" y="2584947"/>
            <a:ext cx="763160" cy="452988"/>
            <a:chOff x="5046707" y="1412573"/>
            <a:chExt cx="763160" cy="452988"/>
          </a:xfrm>
        </p:grpSpPr>
        <p:sp>
          <p:nvSpPr>
            <p:cNvPr id="1260" name="Parallelogram 1259">
              <a:extLst>
                <a:ext uri="{FF2B5EF4-FFF2-40B4-BE49-F238E27FC236}">
                  <a16:creationId xmlns:a16="http://schemas.microsoft.com/office/drawing/2014/main" id="{91D60C3D-EB15-BB2E-8FD4-1D02766014A4}"/>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61" name="Parallelogram 1260">
              <a:extLst>
                <a:ext uri="{FF2B5EF4-FFF2-40B4-BE49-F238E27FC236}">
                  <a16:creationId xmlns:a16="http://schemas.microsoft.com/office/drawing/2014/main" id="{A17A20E9-9EA4-7C50-32C9-82E950B2EBAF}"/>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62" name="Parallelogram 1261">
              <a:extLst>
                <a:ext uri="{FF2B5EF4-FFF2-40B4-BE49-F238E27FC236}">
                  <a16:creationId xmlns:a16="http://schemas.microsoft.com/office/drawing/2014/main" id="{0564E176-47AA-9C02-8437-60D5F7404BDB}"/>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63" name="Parallelogram 1262">
              <a:extLst>
                <a:ext uri="{FF2B5EF4-FFF2-40B4-BE49-F238E27FC236}">
                  <a16:creationId xmlns:a16="http://schemas.microsoft.com/office/drawing/2014/main" id="{8A102B79-E0DB-B99E-E068-E6B6D408CFD9}"/>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64" name="Parallelogram 1263">
              <a:extLst>
                <a:ext uri="{FF2B5EF4-FFF2-40B4-BE49-F238E27FC236}">
                  <a16:creationId xmlns:a16="http://schemas.microsoft.com/office/drawing/2014/main" id="{18373635-4150-FA6A-BE87-BB92423FC188}"/>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65" name="Parallelogram 1264">
              <a:extLst>
                <a:ext uri="{FF2B5EF4-FFF2-40B4-BE49-F238E27FC236}">
                  <a16:creationId xmlns:a16="http://schemas.microsoft.com/office/drawing/2014/main" id="{CF400EF2-1731-2326-AEC5-0292707A85F4}"/>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66" name="Parallelogram 1265">
              <a:extLst>
                <a:ext uri="{FF2B5EF4-FFF2-40B4-BE49-F238E27FC236}">
                  <a16:creationId xmlns:a16="http://schemas.microsoft.com/office/drawing/2014/main" id="{52512585-1379-148D-27AC-25897CBC54E0}"/>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67" name="Parallelogram 1266">
              <a:extLst>
                <a:ext uri="{FF2B5EF4-FFF2-40B4-BE49-F238E27FC236}">
                  <a16:creationId xmlns:a16="http://schemas.microsoft.com/office/drawing/2014/main" id="{04892AD3-7E64-084F-0412-D709C4975F46}"/>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223" name="Group 1222">
            <a:extLst>
              <a:ext uri="{FF2B5EF4-FFF2-40B4-BE49-F238E27FC236}">
                <a16:creationId xmlns:a16="http://schemas.microsoft.com/office/drawing/2014/main" id="{44F3F564-C1E7-8614-8AB9-E09D2562ED71}"/>
              </a:ext>
            </a:extLst>
          </p:cNvPr>
          <p:cNvGrpSpPr/>
          <p:nvPr/>
        </p:nvGrpSpPr>
        <p:grpSpPr>
          <a:xfrm>
            <a:off x="5850560" y="1994567"/>
            <a:ext cx="763160" cy="452988"/>
            <a:chOff x="5046707" y="1412573"/>
            <a:chExt cx="763160" cy="452988"/>
          </a:xfrm>
        </p:grpSpPr>
        <p:sp>
          <p:nvSpPr>
            <p:cNvPr id="1224" name="Parallelogram 1223">
              <a:extLst>
                <a:ext uri="{FF2B5EF4-FFF2-40B4-BE49-F238E27FC236}">
                  <a16:creationId xmlns:a16="http://schemas.microsoft.com/office/drawing/2014/main" id="{F49FF281-3FC5-B702-B47A-291DF3DD56B2}"/>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25" name="Parallelogram 1224">
              <a:extLst>
                <a:ext uri="{FF2B5EF4-FFF2-40B4-BE49-F238E27FC236}">
                  <a16:creationId xmlns:a16="http://schemas.microsoft.com/office/drawing/2014/main" id="{84828269-FD45-5A46-C906-6749D1A0C1F6}"/>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26" name="Parallelogram 1225">
              <a:extLst>
                <a:ext uri="{FF2B5EF4-FFF2-40B4-BE49-F238E27FC236}">
                  <a16:creationId xmlns:a16="http://schemas.microsoft.com/office/drawing/2014/main" id="{1AAED5F8-F391-3570-994F-1C90143F2605}"/>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27" name="Parallelogram 1226">
              <a:extLst>
                <a:ext uri="{FF2B5EF4-FFF2-40B4-BE49-F238E27FC236}">
                  <a16:creationId xmlns:a16="http://schemas.microsoft.com/office/drawing/2014/main" id="{E52E728F-5BBD-5730-0752-964DD52C38F6}"/>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28" name="Parallelogram 1227">
              <a:extLst>
                <a:ext uri="{FF2B5EF4-FFF2-40B4-BE49-F238E27FC236}">
                  <a16:creationId xmlns:a16="http://schemas.microsoft.com/office/drawing/2014/main" id="{088037B1-35FB-18E4-976B-2A4AABB4B30A}"/>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29" name="Parallelogram 1228">
              <a:extLst>
                <a:ext uri="{FF2B5EF4-FFF2-40B4-BE49-F238E27FC236}">
                  <a16:creationId xmlns:a16="http://schemas.microsoft.com/office/drawing/2014/main" id="{6A9D3606-7CA2-0172-7B41-B6E05C1E3BE5}"/>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30" name="Parallelogram 1229">
              <a:extLst>
                <a:ext uri="{FF2B5EF4-FFF2-40B4-BE49-F238E27FC236}">
                  <a16:creationId xmlns:a16="http://schemas.microsoft.com/office/drawing/2014/main" id="{4564FB88-D369-1064-6F0B-2A52C61417EE}"/>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31" name="Parallelogram 1230">
              <a:extLst>
                <a:ext uri="{FF2B5EF4-FFF2-40B4-BE49-F238E27FC236}">
                  <a16:creationId xmlns:a16="http://schemas.microsoft.com/office/drawing/2014/main" id="{B20FB10B-01E2-CDE8-FB91-CF2E978B5EC6}"/>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232" name="Group 1231">
            <a:extLst>
              <a:ext uri="{FF2B5EF4-FFF2-40B4-BE49-F238E27FC236}">
                <a16:creationId xmlns:a16="http://schemas.microsoft.com/office/drawing/2014/main" id="{9FED446D-C344-3584-CCEA-C55D10673769}"/>
              </a:ext>
            </a:extLst>
          </p:cNvPr>
          <p:cNvGrpSpPr/>
          <p:nvPr/>
        </p:nvGrpSpPr>
        <p:grpSpPr>
          <a:xfrm>
            <a:off x="5592237" y="2141521"/>
            <a:ext cx="763160" cy="452988"/>
            <a:chOff x="5046707" y="1412573"/>
            <a:chExt cx="763160" cy="452988"/>
          </a:xfrm>
        </p:grpSpPr>
        <p:sp>
          <p:nvSpPr>
            <p:cNvPr id="1233" name="Parallelogram 1232">
              <a:extLst>
                <a:ext uri="{FF2B5EF4-FFF2-40B4-BE49-F238E27FC236}">
                  <a16:creationId xmlns:a16="http://schemas.microsoft.com/office/drawing/2014/main" id="{76B249A8-C831-7FBD-C145-0F004457A481}"/>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34" name="Parallelogram 1233">
              <a:extLst>
                <a:ext uri="{FF2B5EF4-FFF2-40B4-BE49-F238E27FC236}">
                  <a16:creationId xmlns:a16="http://schemas.microsoft.com/office/drawing/2014/main" id="{D82B9B83-1772-5CDE-9739-4AA526C15D76}"/>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35" name="Parallelogram 1234">
              <a:extLst>
                <a:ext uri="{FF2B5EF4-FFF2-40B4-BE49-F238E27FC236}">
                  <a16:creationId xmlns:a16="http://schemas.microsoft.com/office/drawing/2014/main" id="{00C46A16-00B9-FBE1-0A45-1242ED071955}"/>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36" name="Parallelogram 1235">
              <a:extLst>
                <a:ext uri="{FF2B5EF4-FFF2-40B4-BE49-F238E27FC236}">
                  <a16:creationId xmlns:a16="http://schemas.microsoft.com/office/drawing/2014/main" id="{0DF677BB-96C9-4AD1-00DB-DFAF961C2EE6}"/>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37" name="Parallelogram 1236">
              <a:extLst>
                <a:ext uri="{FF2B5EF4-FFF2-40B4-BE49-F238E27FC236}">
                  <a16:creationId xmlns:a16="http://schemas.microsoft.com/office/drawing/2014/main" id="{4B462984-6BE1-0029-F053-60DA12DB33E0}"/>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38" name="Parallelogram 1237">
              <a:extLst>
                <a:ext uri="{FF2B5EF4-FFF2-40B4-BE49-F238E27FC236}">
                  <a16:creationId xmlns:a16="http://schemas.microsoft.com/office/drawing/2014/main" id="{78E31FBC-D96F-D682-BC2C-A28CC5FB3601}"/>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39" name="Parallelogram 1238">
              <a:extLst>
                <a:ext uri="{FF2B5EF4-FFF2-40B4-BE49-F238E27FC236}">
                  <a16:creationId xmlns:a16="http://schemas.microsoft.com/office/drawing/2014/main" id="{A46C9166-6250-ED03-574E-E8B865F27A58}"/>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40" name="Parallelogram 1239">
              <a:extLst>
                <a:ext uri="{FF2B5EF4-FFF2-40B4-BE49-F238E27FC236}">
                  <a16:creationId xmlns:a16="http://schemas.microsoft.com/office/drawing/2014/main" id="{D18A6025-047F-6EFC-1D27-78DE5D179EB8}"/>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241" name="Group 1240">
            <a:extLst>
              <a:ext uri="{FF2B5EF4-FFF2-40B4-BE49-F238E27FC236}">
                <a16:creationId xmlns:a16="http://schemas.microsoft.com/office/drawing/2014/main" id="{F0AA17CE-7A22-6832-3731-C0B560FA02B7}"/>
              </a:ext>
            </a:extLst>
          </p:cNvPr>
          <p:cNvGrpSpPr/>
          <p:nvPr/>
        </p:nvGrpSpPr>
        <p:grpSpPr>
          <a:xfrm>
            <a:off x="5345991" y="2294419"/>
            <a:ext cx="763160" cy="452988"/>
            <a:chOff x="5046707" y="1412573"/>
            <a:chExt cx="763160" cy="452988"/>
          </a:xfrm>
        </p:grpSpPr>
        <p:sp>
          <p:nvSpPr>
            <p:cNvPr id="1242" name="Parallelogram 1241">
              <a:extLst>
                <a:ext uri="{FF2B5EF4-FFF2-40B4-BE49-F238E27FC236}">
                  <a16:creationId xmlns:a16="http://schemas.microsoft.com/office/drawing/2014/main" id="{88E1047A-51DB-3F01-1F92-5E1D3C92855A}"/>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43" name="Parallelogram 1242">
              <a:extLst>
                <a:ext uri="{FF2B5EF4-FFF2-40B4-BE49-F238E27FC236}">
                  <a16:creationId xmlns:a16="http://schemas.microsoft.com/office/drawing/2014/main" id="{E3BFD17E-1C04-31C5-1C30-47875F2F3F25}"/>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44" name="Parallelogram 1243">
              <a:extLst>
                <a:ext uri="{FF2B5EF4-FFF2-40B4-BE49-F238E27FC236}">
                  <a16:creationId xmlns:a16="http://schemas.microsoft.com/office/drawing/2014/main" id="{7AB1D31B-88E5-535B-2952-433FCF30AAD2}"/>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45" name="Parallelogram 1244">
              <a:extLst>
                <a:ext uri="{FF2B5EF4-FFF2-40B4-BE49-F238E27FC236}">
                  <a16:creationId xmlns:a16="http://schemas.microsoft.com/office/drawing/2014/main" id="{CAB7ED51-AC9B-A6A4-2335-D3774EBDF8C4}"/>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46" name="Parallelogram 1245">
              <a:extLst>
                <a:ext uri="{FF2B5EF4-FFF2-40B4-BE49-F238E27FC236}">
                  <a16:creationId xmlns:a16="http://schemas.microsoft.com/office/drawing/2014/main" id="{DC343249-191D-EC85-1560-9FD4EBBD758F}"/>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47" name="Parallelogram 1246">
              <a:extLst>
                <a:ext uri="{FF2B5EF4-FFF2-40B4-BE49-F238E27FC236}">
                  <a16:creationId xmlns:a16="http://schemas.microsoft.com/office/drawing/2014/main" id="{D1FB9E96-52BA-C740-FC13-B7F90BF179B3}"/>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48" name="Parallelogram 1247">
              <a:extLst>
                <a:ext uri="{FF2B5EF4-FFF2-40B4-BE49-F238E27FC236}">
                  <a16:creationId xmlns:a16="http://schemas.microsoft.com/office/drawing/2014/main" id="{CD26A62C-A01B-F7B9-3DB4-A97A3575EECD}"/>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49" name="Parallelogram 1248">
              <a:extLst>
                <a:ext uri="{FF2B5EF4-FFF2-40B4-BE49-F238E27FC236}">
                  <a16:creationId xmlns:a16="http://schemas.microsoft.com/office/drawing/2014/main" id="{3194E867-14A4-93EA-C1D7-7F69592A128D}"/>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206" name="Group 1205">
            <a:extLst>
              <a:ext uri="{FF2B5EF4-FFF2-40B4-BE49-F238E27FC236}">
                <a16:creationId xmlns:a16="http://schemas.microsoft.com/office/drawing/2014/main" id="{DD901195-7668-ABC8-CB8C-2AA03D3C513C}"/>
              </a:ext>
            </a:extLst>
          </p:cNvPr>
          <p:cNvGrpSpPr/>
          <p:nvPr/>
        </p:nvGrpSpPr>
        <p:grpSpPr>
          <a:xfrm>
            <a:off x="6096806" y="1841669"/>
            <a:ext cx="763160" cy="452988"/>
            <a:chOff x="5046707" y="1412573"/>
            <a:chExt cx="763160" cy="452988"/>
          </a:xfrm>
        </p:grpSpPr>
        <p:sp>
          <p:nvSpPr>
            <p:cNvPr id="1207" name="Parallelogram 1206">
              <a:extLst>
                <a:ext uri="{FF2B5EF4-FFF2-40B4-BE49-F238E27FC236}">
                  <a16:creationId xmlns:a16="http://schemas.microsoft.com/office/drawing/2014/main" id="{35169681-7617-7BF0-637E-00C22F9C6864}"/>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08" name="Parallelogram 1207">
              <a:extLst>
                <a:ext uri="{FF2B5EF4-FFF2-40B4-BE49-F238E27FC236}">
                  <a16:creationId xmlns:a16="http://schemas.microsoft.com/office/drawing/2014/main" id="{6AD1D59C-ABCF-782C-673F-48CF7331D44F}"/>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09" name="Parallelogram 1208">
              <a:extLst>
                <a:ext uri="{FF2B5EF4-FFF2-40B4-BE49-F238E27FC236}">
                  <a16:creationId xmlns:a16="http://schemas.microsoft.com/office/drawing/2014/main" id="{6DB82423-B3AC-CCA5-CB3E-914C4D442F92}"/>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10" name="Parallelogram 1209">
              <a:extLst>
                <a:ext uri="{FF2B5EF4-FFF2-40B4-BE49-F238E27FC236}">
                  <a16:creationId xmlns:a16="http://schemas.microsoft.com/office/drawing/2014/main" id="{C6120997-64B4-F8AE-B44B-678F365F2E44}"/>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15" name="Parallelogram 1214">
              <a:extLst>
                <a:ext uri="{FF2B5EF4-FFF2-40B4-BE49-F238E27FC236}">
                  <a16:creationId xmlns:a16="http://schemas.microsoft.com/office/drawing/2014/main" id="{523F4DAD-A2D7-21CE-26F6-7B84A6FDCD81}"/>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16" name="Parallelogram 1215">
              <a:extLst>
                <a:ext uri="{FF2B5EF4-FFF2-40B4-BE49-F238E27FC236}">
                  <a16:creationId xmlns:a16="http://schemas.microsoft.com/office/drawing/2014/main" id="{AFE3F2AB-492F-D8BC-5BAA-2871155A7F2A}"/>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17" name="Parallelogram 1216">
              <a:extLst>
                <a:ext uri="{FF2B5EF4-FFF2-40B4-BE49-F238E27FC236}">
                  <a16:creationId xmlns:a16="http://schemas.microsoft.com/office/drawing/2014/main" id="{B5B52689-74FD-E6D4-2565-2DAFB8B5B7A7}"/>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18" name="Parallelogram 1217">
              <a:extLst>
                <a:ext uri="{FF2B5EF4-FFF2-40B4-BE49-F238E27FC236}">
                  <a16:creationId xmlns:a16="http://schemas.microsoft.com/office/drawing/2014/main" id="{13C6B1E6-1D70-795D-CA20-391633792201}"/>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250" name="Group 1249">
            <a:extLst>
              <a:ext uri="{FF2B5EF4-FFF2-40B4-BE49-F238E27FC236}">
                <a16:creationId xmlns:a16="http://schemas.microsoft.com/office/drawing/2014/main" id="{EE3F717D-B279-3F44-FB04-D8C2B13F3F82}"/>
              </a:ext>
            </a:extLst>
          </p:cNvPr>
          <p:cNvGrpSpPr/>
          <p:nvPr/>
        </p:nvGrpSpPr>
        <p:grpSpPr>
          <a:xfrm>
            <a:off x="5085550" y="2441490"/>
            <a:ext cx="763160" cy="452988"/>
            <a:chOff x="5046707" y="1412573"/>
            <a:chExt cx="763160" cy="452988"/>
          </a:xfrm>
        </p:grpSpPr>
        <p:sp>
          <p:nvSpPr>
            <p:cNvPr id="1251" name="Parallelogram 1250">
              <a:extLst>
                <a:ext uri="{FF2B5EF4-FFF2-40B4-BE49-F238E27FC236}">
                  <a16:creationId xmlns:a16="http://schemas.microsoft.com/office/drawing/2014/main" id="{E2C49A4E-22DF-DD1D-84AF-E0ADEAB7A52F}"/>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52" name="Parallelogram 1251">
              <a:extLst>
                <a:ext uri="{FF2B5EF4-FFF2-40B4-BE49-F238E27FC236}">
                  <a16:creationId xmlns:a16="http://schemas.microsoft.com/office/drawing/2014/main" id="{BBF302B6-4047-27BD-D0B3-6C72B5721999}"/>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53" name="Parallelogram 1252">
              <a:extLst>
                <a:ext uri="{FF2B5EF4-FFF2-40B4-BE49-F238E27FC236}">
                  <a16:creationId xmlns:a16="http://schemas.microsoft.com/office/drawing/2014/main" id="{66E0D6E7-832D-7C9D-1AD0-F6BF5C3EAC30}"/>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54" name="Parallelogram 1253">
              <a:extLst>
                <a:ext uri="{FF2B5EF4-FFF2-40B4-BE49-F238E27FC236}">
                  <a16:creationId xmlns:a16="http://schemas.microsoft.com/office/drawing/2014/main" id="{2431C8E1-B6CC-25CF-1AA1-E7592D14838A}"/>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55" name="Parallelogram 1254">
              <a:extLst>
                <a:ext uri="{FF2B5EF4-FFF2-40B4-BE49-F238E27FC236}">
                  <a16:creationId xmlns:a16="http://schemas.microsoft.com/office/drawing/2014/main" id="{3EA5CDA2-5625-B126-CAA3-D9127E403AF8}"/>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56" name="Parallelogram 1255">
              <a:extLst>
                <a:ext uri="{FF2B5EF4-FFF2-40B4-BE49-F238E27FC236}">
                  <a16:creationId xmlns:a16="http://schemas.microsoft.com/office/drawing/2014/main" id="{9FCEABB4-6BA0-1C51-BD36-F2A2941450B3}"/>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57" name="Parallelogram 1256">
              <a:extLst>
                <a:ext uri="{FF2B5EF4-FFF2-40B4-BE49-F238E27FC236}">
                  <a16:creationId xmlns:a16="http://schemas.microsoft.com/office/drawing/2014/main" id="{3BD46A5E-7A4E-FA89-561B-39A08EA1FFCA}"/>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58" name="Parallelogram 1257">
              <a:extLst>
                <a:ext uri="{FF2B5EF4-FFF2-40B4-BE49-F238E27FC236}">
                  <a16:creationId xmlns:a16="http://schemas.microsoft.com/office/drawing/2014/main" id="{4E905E9F-6E77-C211-2503-2C84A7E3B64E}"/>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553" name="Rectangle 552">
            <a:extLst>
              <a:ext uri="{FF2B5EF4-FFF2-40B4-BE49-F238E27FC236}">
                <a16:creationId xmlns:a16="http://schemas.microsoft.com/office/drawing/2014/main" id="{1FB1A8AD-44BB-2D78-B274-F0C67E421EC3}"/>
              </a:ext>
            </a:extLst>
          </p:cNvPr>
          <p:cNvSpPr/>
          <p:nvPr/>
        </p:nvSpPr>
        <p:spPr>
          <a:xfrm>
            <a:off x="2214825" y="1077430"/>
            <a:ext cx="4002629"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1" name="Rectangle 1170">
            <a:extLst>
              <a:ext uri="{FF2B5EF4-FFF2-40B4-BE49-F238E27FC236}">
                <a16:creationId xmlns:a16="http://schemas.microsoft.com/office/drawing/2014/main" id="{4BBF2A97-9D1B-BF9F-08F7-517A1C331990}"/>
              </a:ext>
            </a:extLst>
          </p:cNvPr>
          <p:cNvSpPr/>
          <p:nvPr/>
        </p:nvSpPr>
        <p:spPr>
          <a:xfrm>
            <a:off x="1248645" y="2952734"/>
            <a:ext cx="1803885" cy="2050286"/>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1" name="Rectangle 570">
            <a:extLst>
              <a:ext uri="{FF2B5EF4-FFF2-40B4-BE49-F238E27FC236}">
                <a16:creationId xmlns:a16="http://schemas.microsoft.com/office/drawing/2014/main" id="{B70037CC-8C56-7CFA-6C68-774AE584B132}"/>
              </a:ext>
            </a:extLst>
          </p:cNvPr>
          <p:cNvSpPr/>
          <p:nvPr/>
        </p:nvSpPr>
        <p:spPr>
          <a:xfrm>
            <a:off x="4651151" y="863535"/>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9" name="Rectangle 618">
            <a:extLst>
              <a:ext uri="{FF2B5EF4-FFF2-40B4-BE49-F238E27FC236}">
                <a16:creationId xmlns:a16="http://schemas.microsoft.com/office/drawing/2014/main" id="{13AA7C51-171A-110C-5490-1CDC439192BC}"/>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5EFBE50-0C1C-BAE3-1261-DA6E41D4DC9B}"/>
              </a:ext>
            </a:extLst>
          </p:cNvPr>
          <p:cNvSpPr>
            <a:spLocks noGrp="1"/>
          </p:cNvSpPr>
          <p:nvPr>
            <p:ph type="title"/>
          </p:nvPr>
        </p:nvSpPr>
        <p:spPr>
          <a:xfrm>
            <a:off x="356420" y="365125"/>
            <a:ext cx="3933922" cy="1407691"/>
          </a:xfrm>
        </p:spPr>
        <p:txBody>
          <a:bodyPr>
            <a:noAutofit/>
          </a:bodyPr>
          <a:lstStyle/>
          <a:p>
            <a:r>
              <a:rPr lang="en-GB" dirty="0"/>
              <a:t>Click on a room</a:t>
            </a:r>
          </a:p>
        </p:txBody>
      </p:sp>
      <p:sp>
        <p:nvSpPr>
          <p:cNvPr id="5" name="Isosceles Triangle 4">
            <a:hlinkClick r:id="rId4" action="ppaction://hlinksldjump"/>
            <a:extLst>
              <a:ext uri="{FF2B5EF4-FFF2-40B4-BE49-F238E27FC236}">
                <a16:creationId xmlns:a16="http://schemas.microsoft.com/office/drawing/2014/main" id="{CAB8D444-B8A7-31E7-F0A7-4EEB4C71EAAE}"/>
              </a:ext>
            </a:extLst>
          </p:cNvPr>
          <p:cNvSpPr>
            <a:spLocks/>
          </p:cNvSpPr>
          <p:nvPr/>
        </p:nvSpPr>
        <p:spPr bwMode="auto">
          <a:xfrm rot="5400000">
            <a:off x="11653200" y="6313103"/>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hlinkClick r:id="" action="ppaction://hlinkshowjump?jump=previousslide"/>
            <a:extLst>
              <a:ext uri="{FF2B5EF4-FFF2-40B4-BE49-F238E27FC236}">
                <a16:creationId xmlns:a16="http://schemas.microsoft.com/office/drawing/2014/main" id="{D3EFC113-3139-01D2-3AA2-D1DBC1212C89}"/>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4119A2D0-F697-68D9-0FA5-636817398A2E}"/>
              </a:ext>
            </a:extLst>
          </p:cNvPr>
          <p:cNvGrpSpPr/>
          <p:nvPr/>
        </p:nvGrpSpPr>
        <p:grpSpPr>
          <a:xfrm>
            <a:off x="4981393" y="1197580"/>
            <a:ext cx="1320373" cy="779557"/>
            <a:chOff x="5046707" y="1412573"/>
            <a:chExt cx="1320373" cy="779557"/>
          </a:xfrm>
        </p:grpSpPr>
        <p:sp>
          <p:nvSpPr>
            <p:cNvPr id="309" name="Parallelogram 308">
              <a:extLst>
                <a:ext uri="{FF2B5EF4-FFF2-40B4-BE49-F238E27FC236}">
                  <a16:creationId xmlns:a16="http://schemas.microsoft.com/office/drawing/2014/main" id="{877F7FCC-E14D-B657-E919-B301E0B82C74}"/>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0" name="Parallelogram 309">
              <a:extLst>
                <a:ext uri="{FF2B5EF4-FFF2-40B4-BE49-F238E27FC236}">
                  <a16:creationId xmlns:a16="http://schemas.microsoft.com/office/drawing/2014/main" id="{87E7E603-3D33-F246-4A52-CB5E42300C78}"/>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898" name="Parallelogram 897">
              <a:extLst>
                <a:ext uri="{FF2B5EF4-FFF2-40B4-BE49-F238E27FC236}">
                  <a16:creationId xmlns:a16="http://schemas.microsoft.com/office/drawing/2014/main" id="{B86C39BA-72BB-8471-8BEA-09C9EFECB93D}"/>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899" name="Parallelogram 898">
              <a:extLst>
                <a:ext uri="{FF2B5EF4-FFF2-40B4-BE49-F238E27FC236}">
                  <a16:creationId xmlns:a16="http://schemas.microsoft.com/office/drawing/2014/main" id="{3F0CBC0C-A322-F89E-3511-A0A17F467AF6}"/>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0" name="Parallelogram 899">
              <a:extLst>
                <a:ext uri="{FF2B5EF4-FFF2-40B4-BE49-F238E27FC236}">
                  <a16:creationId xmlns:a16="http://schemas.microsoft.com/office/drawing/2014/main" id="{0BB37632-5AD2-FEDA-70DE-133676BD8CE1}"/>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1" name="Parallelogram 900">
              <a:extLst>
                <a:ext uri="{FF2B5EF4-FFF2-40B4-BE49-F238E27FC236}">
                  <a16:creationId xmlns:a16="http://schemas.microsoft.com/office/drawing/2014/main" id="{41C84780-2579-1458-5A48-976419077C68}"/>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2" name="Parallelogram 901">
              <a:extLst>
                <a:ext uri="{FF2B5EF4-FFF2-40B4-BE49-F238E27FC236}">
                  <a16:creationId xmlns:a16="http://schemas.microsoft.com/office/drawing/2014/main" id="{EF69B50D-3A7E-99F8-7044-60D5FB8D787C}"/>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3" name="Parallelogram 902">
              <a:extLst>
                <a:ext uri="{FF2B5EF4-FFF2-40B4-BE49-F238E27FC236}">
                  <a16:creationId xmlns:a16="http://schemas.microsoft.com/office/drawing/2014/main" id="{E9862090-71B7-BB20-85B1-0D98BD6609F5}"/>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4" name="Parallelogram 903">
              <a:extLst>
                <a:ext uri="{FF2B5EF4-FFF2-40B4-BE49-F238E27FC236}">
                  <a16:creationId xmlns:a16="http://schemas.microsoft.com/office/drawing/2014/main" id="{E57FF7D4-CAC8-5488-6886-2C02F91277C8}"/>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5" name="Parallelogram 904">
              <a:extLst>
                <a:ext uri="{FF2B5EF4-FFF2-40B4-BE49-F238E27FC236}">
                  <a16:creationId xmlns:a16="http://schemas.microsoft.com/office/drawing/2014/main" id="{6039A762-136A-A119-984F-95FB3AD4C2BF}"/>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6" name="Parallelogram 905">
              <a:extLst>
                <a:ext uri="{FF2B5EF4-FFF2-40B4-BE49-F238E27FC236}">
                  <a16:creationId xmlns:a16="http://schemas.microsoft.com/office/drawing/2014/main" id="{5047D2C8-A72F-8CF4-DB6C-D5B797A5EECB}"/>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7" name="Parallelogram 906">
              <a:extLst>
                <a:ext uri="{FF2B5EF4-FFF2-40B4-BE49-F238E27FC236}">
                  <a16:creationId xmlns:a16="http://schemas.microsoft.com/office/drawing/2014/main" id="{162195AD-F7F9-B06F-A126-45953FFF06F8}"/>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8" name="Parallelogram 907">
              <a:extLst>
                <a:ext uri="{FF2B5EF4-FFF2-40B4-BE49-F238E27FC236}">
                  <a16:creationId xmlns:a16="http://schemas.microsoft.com/office/drawing/2014/main" id="{C43AA7A3-2C23-3DDB-85E7-7CC3EEA8DFD2}"/>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9" name="Parallelogram 908">
              <a:extLst>
                <a:ext uri="{FF2B5EF4-FFF2-40B4-BE49-F238E27FC236}">
                  <a16:creationId xmlns:a16="http://schemas.microsoft.com/office/drawing/2014/main" id="{34562101-B3C2-4BBC-976F-06955A228092}"/>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10" name="Parallelogram 909">
              <a:extLst>
                <a:ext uri="{FF2B5EF4-FFF2-40B4-BE49-F238E27FC236}">
                  <a16:creationId xmlns:a16="http://schemas.microsoft.com/office/drawing/2014/main" id="{767568CD-790E-1A82-211D-363F0D2B4444}"/>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11" name="Parallelogram 910">
              <a:extLst>
                <a:ext uri="{FF2B5EF4-FFF2-40B4-BE49-F238E27FC236}">
                  <a16:creationId xmlns:a16="http://schemas.microsoft.com/office/drawing/2014/main" id="{837C9CED-2B86-2433-D425-EC248A0FFA33}"/>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912" name="Group 911">
            <a:extLst>
              <a:ext uri="{FF2B5EF4-FFF2-40B4-BE49-F238E27FC236}">
                <a16:creationId xmlns:a16="http://schemas.microsoft.com/office/drawing/2014/main" id="{8EC3E4C8-C256-997F-B1D6-05E137780EDA}"/>
              </a:ext>
            </a:extLst>
          </p:cNvPr>
          <p:cNvGrpSpPr/>
          <p:nvPr/>
        </p:nvGrpSpPr>
        <p:grpSpPr>
          <a:xfrm>
            <a:off x="4731782" y="1348591"/>
            <a:ext cx="1320373" cy="779557"/>
            <a:chOff x="5046707" y="1412573"/>
            <a:chExt cx="1320373" cy="779557"/>
          </a:xfrm>
        </p:grpSpPr>
        <p:sp>
          <p:nvSpPr>
            <p:cNvPr id="913" name="Parallelogram 912">
              <a:extLst>
                <a:ext uri="{FF2B5EF4-FFF2-40B4-BE49-F238E27FC236}">
                  <a16:creationId xmlns:a16="http://schemas.microsoft.com/office/drawing/2014/main" id="{FAE42C5F-3A5E-28FD-3369-C0D675C559A4}"/>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14" name="Parallelogram 913">
              <a:extLst>
                <a:ext uri="{FF2B5EF4-FFF2-40B4-BE49-F238E27FC236}">
                  <a16:creationId xmlns:a16="http://schemas.microsoft.com/office/drawing/2014/main" id="{CD307B51-E8E6-940C-4C6A-6D7343B3C9EE}"/>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15" name="Parallelogram 914">
              <a:extLst>
                <a:ext uri="{FF2B5EF4-FFF2-40B4-BE49-F238E27FC236}">
                  <a16:creationId xmlns:a16="http://schemas.microsoft.com/office/drawing/2014/main" id="{A11FB63C-915D-1EBC-2FE3-FBA8A4DD8283}"/>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16" name="Parallelogram 915">
              <a:extLst>
                <a:ext uri="{FF2B5EF4-FFF2-40B4-BE49-F238E27FC236}">
                  <a16:creationId xmlns:a16="http://schemas.microsoft.com/office/drawing/2014/main" id="{1B04084C-CE11-2387-1881-97FF4F5C0A48}"/>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17" name="Parallelogram 916">
              <a:extLst>
                <a:ext uri="{FF2B5EF4-FFF2-40B4-BE49-F238E27FC236}">
                  <a16:creationId xmlns:a16="http://schemas.microsoft.com/office/drawing/2014/main" id="{A6C217B5-EDFD-CB63-B8BA-C9B6AE3CF32F}"/>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18" name="Parallelogram 917">
              <a:extLst>
                <a:ext uri="{FF2B5EF4-FFF2-40B4-BE49-F238E27FC236}">
                  <a16:creationId xmlns:a16="http://schemas.microsoft.com/office/drawing/2014/main" id="{A42FAAAA-358C-C8F1-FF09-C110BE0BB483}"/>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19" name="Parallelogram 918">
              <a:extLst>
                <a:ext uri="{FF2B5EF4-FFF2-40B4-BE49-F238E27FC236}">
                  <a16:creationId xmlns:a16="http://schemas.microsoft.com/office/drawing/2014/main" id="{ECC830C4-4BCB-3DDD-4CAF-2239A9794814}"/>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0" name="Parallelogram 919">
              <a:extLst>
                <a:ext uri="{FF2B5EF4-FFF2-40B4-BE49-F238E27FC236}">
                  <a16:creationId xmlns:a16="http://schemas.microsoft.com/office/drawing/2014/main" id="{FC5FE20F-467C-918C-FAF7-F02DB5CC7552}"/>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1" name="Parallelogram 920">
              <a:extLst>
                <a:ext uri="{FF2B5EF4-FFF2-40B4-BE49-F238E27FC236}">
                  <a16:creationId xmlns:a16="http://schemas.microsoft.com/office/drawing/2014/main" id="{4E1E80B2-B1ED-362E-4971-780773C4C831}"/>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2" name="Parallelogram 921">
              <a:extLst>
                <a:ext uri="{FF2B5EF4-FFF2-40B4-BE49-F238E27FC236}">
                  <a16:creationId xmlns:a16="http://schemas.microsoft.com/office/drawing/2014/main" id="{DE1E8584-361D-1AE9-D8FC-B072E2327231}"/>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3" name="Parallelogram 922">
              <a:extLst>
                <a:ext uri="{FF2B5EF4-FFF2-40B4-BE49-F238E27FC236}">
                  <a16:creationId xmlns:a16="http://schemas.microsoft.com/office/drawing/2014/main" id="{7BD75D92-0F11-8046-625E-4B6DEE100976}"/>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4" name="Parallelogram 923">
              <a:extLst>
                <a:ext uri="{FF2B5EF4-FFF2-40B4-BE49-F238E27FC236}">
                  <a16:creationId xmlns:a16="http://schemas.microsoft.com/office/drawing/2014/main" id="{AD98E9B2-6045-6D71-D2B7-0D3297EA1AC9}"/>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5" name="Parallelogram 924">
              <a:extLst>
                <a:ext uri="{FF2B5EF4-FFF2-40B4-BE49-F238E27FC236}">
                  <a16:creationId xmlns:a16="http://schemas.microsoft.com/office/drawing/2014/main" id="{247D6A74-EBA8-BEC1-8902-63A28DED1A6C}"/>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6" name="Parallelogram 925">
              <a:extLst>
                <a:ext uri="{FF2B5EF4-FFF2-40B4-BE49-F238E27FC236}">
                  <a16:creationId xmlns:a16="http://schemas.microsoft.com/office/drawing/2014/main" id="{45781CD2-ECAC-BFAA-69E3-ACDAA4D9BCCB}"/>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7" name="Parallelogram 926">
              <a:extLst>
                <a:ext uri="{FF2B5EF4-FFF2-40B4-BE49-F238E27FC236}">
                  <a16:creationId xmlns:a16="http://schemas.microsoft.com/office/drawing/2014/main" id="{83AA5CD8-9B9D-BA2D-16E9-BA99C2CFA443}"/>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8" name="Parallelogram 927">
              <a:extLst>
                <a:ext uri="{FF2B5EF4-FFF2-40B4-BE49-F238E27FC236}">
                  <a16:creationId xmlns:a16="http://schemas.microsoft.com/office/drawing/2014/main" id="{EF8B0828-F192-4555-16A8-2DEA5E8BE81B}"/>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963" name="Group 962">
            <a:extLst>
              <a:ext uri="{FF2B5EF4-FFF2-40B4-BE49-F238E27FC236}">
                <a16:creationId xmlns:a16="http://schemas.microsoft.com/office/drawing/2014/main" id="{7C6F0F77-64FC-E91E-EA19-65794DE02658}"/>
              </a:ext>
            </a:extLst>
          </p:cNvPr>
          <p:cNvGrpSpPr/>
          <p:nvPr/>
        </p:nvGrpSpPr>
        <p:grpSpPr>
          <a:xfrm>
            <a:off x="4483550" y="1497588"/>
            <a:ext cx="1320373" cy="779557"/>
            <a:chOff x="5046707" y="1412573"/>
            <a:chExt cx="1320373" cy="779557"/>
          </a:xfrm>
        </p:grpSpPr>
        <p:sp>
          <p:nvSpPr>
            <p:cNvPr id="964" name="Parallelogram 963">
              <a:extLst>
                <a:ext uri="{FF2B5EF4-FFF2-40B4-BE49-F238E27FC236}">
                  <a16:creationId xmlns:a16="http://schemas.microsoft.com/office/drawing/2014/main" id="{531F651D-2926-6A92-8E9E-07ABD5062D6E}"/>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65" name="Parallelogram 964">
              <a:extLst>
                <a:ext uri="{FF2B5EF4-FFF2-40B4-BE49-F238E27FC236}">
                  <a16:creationId xmlns:a16="http://schemas.microsoft.com/office/drawing/2014/main" id="{E55D5597-5F86-7758-6D67-D4AF6F2DF720}"/>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66" name="Parallelogram 965">
              <a:extLst>
                <a:ext uri="{FF2B5EF4-FFF2-40B4-BE49-F238E27FC236}">
                  <a16:creationId xmlns:a16="http://schemas.microsoft.com/office/drawing/2014/main" id="{9BD2BC0E-D3F7-8ED1-A6ED-F89046870E55}"/>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67" name="Parallelogram 966">
              <a:extLst>
                <a:ext uri="{FF2B5EF4-FFF2-40B4-BE49-F238E27FC236}">
                  <a16:creationId xmlns:a16="http://schemas.microsoft.com/office/drawing/2014/main" id="{94D75600-E1CE-EB42-4CE1-F8B547EA4B4D}"/>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68" name="Parallelogram 967">
              <a:extLst>
                <a:ext uri="{FF2B5EF4-FFF2-40B4-BE49-F238E27FC236}">
                  <a16:creationId xmlns:a16="http://schemas.microsoft.com/office/drawing/2014/main" id="{81DB1417-0AA0-B855-3256-5732C6E7353D}"/>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69" name="Parallelogram 968">
              <a:extLst>
                <a:ext uri="{FF2B5EF4-FFF2-40B4-BE49-F238E27FC236}">
                  <a16:creationId xmlns:a16="http://schemas.microsoft.com/office/drawing/2014/main" id="{C2B08F24-EDF7-08E2-7BC8-C7592C09EA93}"/>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0" name="Parallelogram 969">
              <a:extLst>
                <a:ext uri="{FF2B5EF4-FFF2-40B4-BE49-F238E27FC236}">
                  <a16:creationId xmlns:a16="http://schemas.microsoft.com/office/drawing/2014/main" id="{8CAE703B-C1AF-5CCC-30E6-D385ED5570A8}"/>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1" name="Parallelogram 970">
              <a:extLst>
                <a:ext uri="{FF2B5EF4-FFF2-40B4-BE49-F238E27FC236}">
                  <a16:creationId xmlns:a16="http://schemas.microsoft.com/office/drawing/2014/main" id="{F4A2A1B0-8235-E996-AF26-371EAD4E0A6E}"/>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2" name="Parallelogram 971">
              <a:extLst>
                <a:ext uri="{FF2B5EF4-FFF2-40B4-BE49-F238E27FC236}">
                  <a16:creationId xmlns:a16="http://schemas.microsoft.com/office/drawing/2014/main" id="{DA010822-A1CA-9E02-E627-C27D55E3776A}"/>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3" name="Parallelogram 972">
              <a:extLst>
                <a:ext uri="{FF2B5EF4-FFF2-40B4-BE49-F238E27FC236}">
                  <a16:creationId xmlns:a16="http://schemas.microsoft.com/office/drawing/2014/main" id="{20363CEB-81A5-776D-A68B-ACCCB7B59803}"/>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4" name="Parallelogram 973">
              <a:extLst>
                <a:ext uri="{FF2B5EF4-FFF2-40B4-BE49-F238E27FC236}">
                  <a16:creationId xmlns:a16="http://schemas.microsoft.com/office/drawing/2014/main" id="{329C7F23-213B-690D-885F-5FE78AAD7830}"/>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5" name="Parallelogram 974">
              <a:extLst>
                <a:ext uri="{FF2B5EF4-FFF2-40B4-BE49-F238E27FC236}">
                  <a16:creationId xmlns:a16="http://schemas.microsoft.com/office/drawing/2014/main" id="{11F20138-6E36-B9DD-1C50-4834505194FB}"/>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6" name="Parallelogram 975">
              <a:extLst>
                <a:ext uri="{FF2B5EF4-FFF2-40B4-BE49-F238E27FC236}">
                  <a16:creationId xmlns:a16="http://schemas.microsoft.com/office/drawing/2014/main" id="{EA969EEA-2EF6-A199-DB1C-D0CBDE9D1939}"/>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7" name="Parallelogram 976">
              <a:extLst>
                <a:ext uri="{FF2B5EF4-FFF2-40B4-BE49-F238E27FC236}">
                  <a16:creationId xmlns:a16="http://schemas.microsoft.com/office/drawing/2014/main" id="{79665A96-B144-7D8E-176D-8A1BFC585E1F}"/>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8" name="Parallelogram 977">
              <a:extLst>
                <a:ext uri="{FF2B5EF4-FFF2-40B4-BE49-F238E27FC236}">
                  <a16:creationId xmlns:a16="http://schemas.microsoft.com/office/drawing/2014/main" id="{B7B891DA-FB15-4630-A409-88647CA03EF2}"/>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9" name="Parallelogram 978">
              <a:extLst>
                <a:ext uri="{FF2B5EF4-FFF2-40B4-BE49-F238E27FC236}">
                  <a16:creationId xmlns:a16="http://schemas.microsoft.com/office/drawing/2014/main" id="{7B2583CA-3480-9559-B084-EFCCD230401A}"/>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980" name="Group 979">
            <a:extLst>
              <a:ext uri="{FF2B5EF4-FFF2-40B4-BE49-F238E27FC236}">
                <a16:creationId xmlns:a16="http://schemas.microsoft.com/office/drawing/2014/main" id="{8484A332-A4F4-509F-BCF6-2EA1DB546572}"/>
              </a:ext>
            </a:extLst>
          </p:cNvPr>
          <p:cNvGrpSpPr/>
          <p:nvPr/>
        </p:nvGrpSpPr>
        <p:grpSpPr>
          <a:xfrm>
            <a:off x="4233939" y="1648599"/>
            <a:ext cx="1320373" cy="779557"/>
            <a:chOff x="5046707" y="1412573"/>
            <a:chExt cx="1320373" cy="779557"/>
          </a:xfrm>
        </p:grpSpPr>
        <p:sp>
          <p:nvSpPr>
            <p:cNvPr id="981" name="Parallelogram 980">
              <a:extLst>
                <a:ext uri="{FF2B5EF4-FFF2-40B4-BE49-F238E27FC236}">
                  <a16:creationId xmlns:a16="http://schemas.microsoft.com/office/drawing/2014/main" id="{2460B3F1-CA7B-E3CD-49C5-33BAC16B4F67}"/>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82" name="Parallelogram 981">
              <a:extLst>
                <a:ext uri="{FF2B5EF4-FFF2-40B4-BE49-F238E27FC236}">
                  <a16:creationId xmlns:a16="http://schemas.microsoft.com/office/drawing/2014/main" id="{4EB8AA1B-E841-3C63-CBF5-E5C4608F8B1B}"/>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83" name="Parallelogram 982">
              <a:extLst>
                <a:ext uri="{FF2B5EF4-FFF2-40B4-BE49-F238E27FC236}">
                  <a16:creationId xmlns:a16="http://schemas.microsoft.com/office/drawing/2014/main" id="{0E46EC94-AABC-B5D4-312F-6FB47D8789CC}"/>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84" name="Parallelogram 983">
              <a:extLst>
                <a:ext uri="{FF2B5EF4-FFF2-40B4-BE49-F238E27FC236}">
                  <a16:creationId xmlns:a16="http://schemas.microsoft.com/office/drawing/2014/main" id="{0E683F1C-EF0A-CAE4-7788-9ECFCE204975}"/>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85" name="Parallelogram 984">
              <a:extLst>
                <a:ext uri="{FF2B5EF4-FFF2-40B4-BE49-F238E27FC236}">
                  <a16:creationId xmlns:a16="http://schemas.microsoft.com/office/drawing/2014/main" id="{E102AE9F-1B08-1CA9-4DC8-89EEE066419C}"/>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86" name="Parallelogram 985">
              <a:extLst>
                <a:ext uri="{FF2B5EF4-FFF2-40B4-BE49-F238E27FC236}">
                  <a16:creationId xmlns:a16="http://schemas.microsoft.com/office/drawing/2014/main" id="{EA0A2598-8661-31A7-F31A-C3B678DDE298}"/>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87" name="Parallelogram 986">
              <a:extLst>
                <a:ext uri="{FF2B5EF4-FFF2-40B4-BE49-F238E27FC236}">
                  <a16:creationId xmlns:a16="http://schemas.microsoft.com/office/drawing/2014/main" id="{661AB5C9-20A5-8B33-5A33-AF80AAC91774}"/>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88" name="Parallelogram 987">
              <a:extLst>
                <a:ext uri="{FF2B5EF4-FFF2-40B4-BE49-F238E27FC236}">
                  <a16:creationId xmlns:a16="http://schemas.microsoft.com/office/drawing/2014/main" id="{10A59754-5B25-4668-0F51-704472E741CB}"/>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89" name="Parallelogram 988">
              <a:extLst>
                <a:ext uri="{FF2B5EF4-FFF2-40B4-BE49-F238E27FC236}">
                  <a16:creationId xmlns:a16="http://schemas.microsoft.com/office/drawing/2014/main" id="{07B6AE49-C7E1-26CE-9C68-F67B1386B663}"/>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90" name="Parallelogram 989">
              <a:extLst>
                <a:ext uri="{FF2B5EF4-FFF2-40B4-BE49-F238E27FC236}">
                  <a16:creationId xmlns:a16="http://schemas.microsoft.com/office/drawing/2014/main" id="{1B5CEF26-53AE-6C8C-CB22-6B8542BC5264}"/>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91" name="Parallelogram 990">
              <a:extLst>
                <a:ext uri="{FF2B5EF4-FFF2-40B4-BE49-F238E27FC236}">
                  <a16:creationId xmlns:a16="http://schemas.microsoft.com/office/drawing/2014/main" id="{1641C011-3616-F8F1-953C-3DF5ADE2246E}"/>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92" name="Parallelogram 991">
              <a:extLst>
                <a:ext uri="{FF2B5EF4-FFF2-40B4-BE49-F238E27FC236}">
                  <a16:creationId xmlns:a16="http://schemas.microsoft.com/office/drawing/2014/main" id="{C8119F4B-81B0-CB40-9795-5F55B01630BE}"/>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93" name="Parallelogram 992">
              <a:extLst>
                <a:ext uri="{FF2B5EF4-FFF2-40B4-BE49-F238E27FC236}">
                  <a16:creationId xmlns:a16="http://schemas.microsoft.com/office/drawing/2014/main" id="{859F59D6-1379-FBA7-DDEF-B0B45EF8041C}"/>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94" name="Parallelogram 993">
              <a:extLst>
                <a:ext uri="{FF2B5EF4-FFF2-40B4-BE49-F238E27FC236}">
                  <a16:creationId xmlns:a16="http://schemas.microsoft.com/office/drawing/2014/main" id="{F54F245F-8BCE-E7F1-9873-C3EE5B483A09}"/>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95" name="Parallelogram 994">
              <a:extLst>
                <a:ext uri="{FF2B5EF4-FFF2-40B4-BE49-F238E27FC236}">
                  <a16:creationId xmlns:a16="http://schemas.microsoft.com/office/drawing/2014/main" id="{DD5AA101-02B3-DE8B-844D-3B1D886B1AD3}"/>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96" name="Parallelogram 995">
              <a:extLst>
                <a:ext uri="{FF2B5EF4-FFF2-40B4-BE49-F238E27FC236}">
                  <a16:creationId xmlns:a16="http://schemas.microsoft.com/office/drawing/2014/main" id="{EF8094C2-0D0F-82CC-09D1-53E81E4CD601}"/>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031" name="Group 1030">
            <a:extLst>
              <a:ext uri="{FF2B5EF4-FFF2-40B4-BE49-F238E27FC236}">
                <a16:creationId xmlns:a16="http://schemas.microsoft.com/office/drawing/2014/main" id="{F3234090-27DD-5507-D0B8-58E4FDC78588}"/>
              </a:ext>
            </a:extLst>
          </p:cNvPr>
          <p:cNvGrpSpPr/>
          <p:nvPr/>
        </p:nvGrpSpPr>
        <p:grpSpPr>
          <a:xfrm>
            <a:off x="3977651" y="1797194"/>
            <a:ext cx="1320373" cy="779557"/>
            <a:chOff x="5046707" y="1412573"/>
            <a:chExt cx="1320373" cy="779557"/>
          </a:xfrm>
        </p:grpSpPr>
        <p:sp>
          <p:nvSpPr>
            <p:cNvPr id="1032" name="Parallelogram 1031">
              <a:extLst>
                <a:ext uri="{FF2B5EF4-FFF2-40B4-BE49-F238E27FC236}">
                  <a16:creationId xmlns:a16="http://schemas.microsoft.com/office/drawing/2014/main" id="{128871D2-D14F-AA65-84CE-5DC3AC0E7B80}"/>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33" name="Parallelogram 1032">
              <a:extLst>
                <a:ext uri="{FF2B5EF4-FFF2-40B4-BE49-F238E27FC236}">
                  <a16:creationId xmlns:a16="http://schemas.microsoft.com/office/drawing/2014/main" id="{B5B86FB5-01DE-397B-DCC4-EF8D6658C5B6}"/>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34" name="Parallelogram 1033">
              <a:extLst>
                <a:ext uri="{FF2B5EF4-FFF2-40B4-BE49-F238E27FC236}">
                  <a16:creationId xmlns:a16="http://schemas.microsoft.com/office/drawing/2014/main" id="{A396B816-32AA-0B97-A173-8C026B3E5061}"/>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35" name="Parallelogram 1034">
              <a:extLst>
                <a:ext uri="{FF2B5EF4-FFF2-40B4-BE49-F238E27FC236}">
                  <a16:creationId xmlns:a16="http://schemas.microsoft.com/office/drawing/2014/main" id="{6E15B99E-BFFF-DC68-8220-E0A694E1658C}"/>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36" name="Parallelogram 1035">
              <a:extLst>
                <a:ext uri="{FF2B5EF4-FFF2-40B4-BE49-F238E27FC236}">
                  <a16:creationId xmlns:a16="http://schemas.microsoft.com/office/drawing/2014/main" id="{D286D624-61F7-09B4-4D72-E4B5E7C9EFF4}"/>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37" name="Parallelogram 1036">
              <a:extLst>
                <a:ext uri="{FF2B5EF4-FFF2-40B4-BE49-F238E27FC236}">
                  <a16:creationId xmlns:a16="http://schemas.microsoft.com/office/drawing/2014/main" id="{FCBF2B68-3562-68A0-521C-B4E66FEC4F13}"/>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38" name="Parallelogram 1037">
              <a:extLst>
                <a:ext uri="{FF2B5EF4-FFF2-40B4-BE49-F238E27FC236}">
                  <a16:creationId xmlns:a16="http://schemas.microsoft.com/office/drawing/2014/main" id="{F7502F5D-5EAE-3277-412D-37C428099C69}"/>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39" name="Parallelogram 1038">
              <a:extLst>
                <a:ext uri="{FF2B5EF4-FFF2-40B4-BE49-F238E27FC236}">
                  <a16:creationId xmlns:a16="http://schemas.microsoft.com/office/drawing/2014/main" id="{9EFA230B-5967-59C7-B90C-E9D32369DB32}"/>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40" name="Parallelogram 1039">
              <a:extLst>
                <a:ext uri="{FF2B5EF4-FFF2-40B4-BE49-F238E27FC236}">
                  <a16:creationId xmlns:a16="http://schemas.microsoft.com/office/drawing/2014/main" id="{2965C9DF-66D0-E3DA-E2C2-69E4B05DB07A}"/>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41" name="Parallelogram 1040">
              <a:extLst>
                <a:ext uri="{FF2B5EF4-FFF2-40B4-BE49-F238E27FC236}">
                  <a16:creationId xmlns:a16="http://schemas.microsoft.com/office/drawing/2014/main" id="{C3D2FD47-DD77-E6DF-7620-AC0BCEA6EE3E}"/>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42" name="Parallelogram 1041">
              <a:extLst>
                <a:ext uri="{FF2B5EF4-FFF2-40B4-BE49-F238E27FC236}">
                  <a16:creationId xmlns:a16="http://schemas.microsoft.com/office/drawing/2014/main" id="{DF777699-7A65-CBD2-9BE8-44467ABB2F3B}"/>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43" name="Parallelogram 1042">
              <a:extLst>
                <a:ext uri="{FF2B5EF4-FFF2-40B4-BE49-F238E27FC236}">
                  <a16:creationId xmlns:a16="http://schemas.microsoft.com/office/drawing/2014/main" id="{EFF9D8C7-4D33-042F-F982-D429847EB961}"/>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44" name="Parallelogram 1043">
              <a:extLst>
                <a:ext uri="{FF2B5EF4-FFF2-40B4-BE49-F238E27FC236}">
                  <a16:creationId xmlns:a16="http://schemas.microsoft.com/office/drawing/2014/main" id="{2F19D2F1-4F89-1F2E-ADB6-4D1DEBF1592D}"/>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45" name="Parallelogram 1044">
              <a:extLst>
                <a:ext uri="{FF2B5EF4-FFF2-40B4-BE49-F238E27FC236}">
                  <a16:creationId xmlns:a16="http://schemas.microsoft.com/office/drawing/2014/main" id="{6181AEDA-D575-10A6-388E-1ED2480413DA}"/>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46" name="Parallelogram 1045">
              <a:extLst>
                <a:ext uri="{FF2B5EF4-FFF2-40B4-BE49-F238E27FC236}">
                  <a16:creationId xmlns:a16="http://schemas.microsoft.com/office/drawing/2014/main" id="{AC1097B5-EEE7-2F28-CCDA-478C7EE9FBB9}"/>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47" name="Parallelogram 1046">
              <a:extLst>
                <a:ext uri="{FF2B5EF4-FFF2-40B4-BE49-F238E27FC236}">
                  <a16:creationId xmlns:a16="http://schemas.microsoft.com/office/drawing/2014/main" id="{3A479A63-63D1-AF47-2F52-ED71476A5C52}"/>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048" name="Group 1047">
            <a:extLst>
              <a:ext uri="{FF2B5EF4-FFF2-40B4-BE49-F238E27FC236}">
                <a16:creationId xmlns:a16="http://schemas.microsoft.com/office/drawing/2014/main" id="{C4FB4AB5-7F16-9557-123F-839BDF9DC6FE}"/>
              </a:ext>
            </a:extLst>
          </p:cNvPr>
          <p:cNvGrpSpPr/>
          <p:nvPr/>
        </p:nvGrpSpPr>
        <p:grpSpPr>
          <a:xfrm>
            <a:off x="3728040" y="1948205"/>
            <a:ext cx="1320373" cy="779557"/>
            <a:chOff x="5046707" y="1412573"/>
            <a:chExt cx="1320373" cy="779557"/>
          </a:xfrm>
        </p:grpSpPr>
        <p:sp>
          <p:nvSpPr>
            <p:cNvPr id="1049" name="Parallelogram 1048">
              <a:extLst>
                <a:ext uri="{FF2B5EF4-FFF2-40B4-BE49-F238E27FC236}">
                  <a16:creationId xmlns:a16="http://schemas.microsoft.com/office/drawing/2014/main" id="{3DB34286-54E9-8E12-12AF-5AFFD46E6BFE}"/>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0" name="Parallelogram 1049">
              <a:extLst>
                <a:ext uri="{FF2B5EF4-FFF2-40B4-BE49-F238E27FC236}">
                  <a16:creationId xmlns:a16="http://schemas.microsoft.com/office/drawing/2014/main" id="{0644742C-5B28-2CC4-1004-DD62DC258B2C}"/>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1" name="Parallelogram 1050">
              <a:extLst>
                <a:ext uri="{FF2B5EF4-FFF2-40B4-BE49-F238E27FC236}">
                  <a16:creationId xmlns:a16="http://schemas.microsoft.com/office/drawing/2014/main" id="{4B1BAE55-4814-0816-F394-5C1440F65412}"/>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2" name="Parallelogram 1051">
              <a:extLst>
                <a:ext uri="{FF2B5EF4-FFF2-40B4-BE49-F238E27FC236}">
                  <a16:creationId xmlns:a16="http://schemas.microsoft.com/office/drawing/2014/main" id="{18AFDC86-2C64-E1E2-B881-65AFFF7ADA54}"/>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3" name="Parallelogram 1052">
              <a:extLst>
                <a:ext uri="{FF2B5EF4-FFF2-40B4-BE49-F238E27FC236}">
                  <a16:creationId xmlns:a16="http://schemas.microsoft.com/office/drawing/2014/main" id="{A89E4B84-7ABE-D165-B24B-739F15DEA96D}"/>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4" name="Parallelogram 1053">
              <a:extLst>
                <a:ext uri="{FF2B5EF4-FFF2-40B4-BE49-F238E27FC236}">
                  <a16:creationId xmlns:a16="http://schemas.microsoft.com/office/drawing/2014/main" id="{9460F0F6-87B3-4170-B6DE-4EA3AB26B832}"/>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5" name="Parallelogram 1054">
              <a:extLst>
                <a:ext uri="{FF2B5EF4-FFF2-40B4-BE49-F238E27FC236}">
                  <a16:creationId xmlns:a16="http://schemas.microsoft.com/office/drawing/2014/main" id="{02A89B51-B206-84A6-0775-770438CF0DCC}"/>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6" name="Parallelogram 1055">
              <a:extLst>
                <a:ext uri="{FF2B5EF4-FFF2-40B4-BE49-F238E27FC236}">
                  <a16:creationId xmlns:a16="http://schemas.microsoft.com/office/drawing/2014/main" id="{242D95FD-308F-1D8C-A910-0D18F4DF6B23}"/>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7" name="Parallelogram 1056">
              <a:extLst>
                <a:ext uri="{FF2B5EF4-FFF2-40B4-BE49-F238E27FC236}">
                  <a16:creationId xmlns:a16="http://schemas.microsoft.com/office/drawing/2014/main" id="{075BE0AE-4D83-0A4A-A81F-4FAF5C844252}"/>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8" name="Parallelogram 1057">
              <a:extLst>
                <a:ext uri="{FF2B5EF4-FFF2-40B4-BE49-F238E27FC236}">
                  <a16:creationId xmlns:a16="http://schemas.microsoft.com/office/drawing/2014/main" id="{4776967D-5990-9961-D015-CB5CEA78343C}"/>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9" name="Parallelogram 1058">
              <a:extLst>
                <a:ext uri="{FF2B5EF4-FFF2-40B4-BE49-F238E27FC236}">
                  <a16:creationId xmlns:a16="http://schemas.microsoft.com/office/drawing/2014/main" id="{93EA760D-30FA-AAE2-FB88-6E00FC2EE52C}"/>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60" name="Parallelogram 1059">
              <a:extLst>
                <a:ext uri="{FF2B5EF4-FFF2-40B4-BE49-F238E27FC236}">
                  <a16:creationId xmlns:a16="http://schemas.microsoft.com/office/drawing/2014/main" id="{981AFD5F-48E6-81DC-BB86-656B65CBF71A}"/>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61" name="Parallelogram 1060">
              <a:extLst>
                <a:ext uri="{FF2B5EF4-FFF2-40B4-BE49-F238E27FC236}">
                  <a16:creationId xmlns:a16="http://schemas.microsoft.com/office/drawing/2014/main" id="{080873DC-68E1-9A76-19D5-34F0F8316310}"/>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62" name="Parallelogram 1061">
              <a:extLst>
                <a:ext uri="{FF2B5EF4-FFF2-40B4-BE49-F238E27FC236}">
                  <a16:creationId xmlns:a16="http://schemas.microsoft.com/office/drawing/2014/main" id="{A398A973-C82E-3CFF-5A1E-95D61B27DA2E}"/>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63" name="Parallelogram 1062">
              <a:extLst>
                <a:ext uri="{FF2B5EF4-FFF2-40B4-BE49-F238E27FC236}">
                  <a16:creationId xmlns:a16="http://schemas.microsoft.com/office/drawing/2014/main" id="{ACF0A5CC-A8E1-B136-F8AE-BBD911ADF2DA}"/>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64" name="Parallelogram 1063">
              <a:extLst>
                <a:ext uri="{FF2B5EF4-FFF2-40B4-BE49-F238E27FC236}">
                  <a16:creationId xmlns:a16="http://schemas.microsoft.com/office/drawing/2014/main" id="{D42C6217-D5E4-CC7D-E2BB-474098828C58}"/>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1101" name="Rectangle 1100">
            <a:extLst>
              <a:ext uri="{FF2B5EF4-FFF2-40B4-BE49-F238E27FC236}">
                <a16:creationId xmlns:a16="http://schemas.microsoft.com/office/drawing/2014/main" id="{9E5CDF4D-3BA5-BBCA-1C5D-C410FAFBF85C}"/>
              </a:ext>
            </a:extLst>
          </p:cNvPr>
          <p:cNvSpPr/>
          <p:nvPr/>
        </p:nvSpPr>
        <p:spPr>
          <a:xfrm>
            <a:off x="4229101" y="1126240"/>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02" name="Rectangle 1101">
            <a:extLst>
              <a:ext uri="{FF2B5EF4-FFF2-40B4-BE49-F238E27FC236}">
                <a16:creationId xmlns:a16="http://schemas.microsoft.com/office/drawing/2014/main" id="{7A83AB55-BFBF-C895-C988-869B420DD23E}"/>
              </a:ext>
            </a:extLst>
          </p:cNvPr>
          <p:cNvSpPr/>
          <p:nvPr/>
        </p:nvSpPr>
        <p:spPr>
          <a:xfrm>
            <a:off x="3779167" y="1373773"/>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03" name="Group 1102">
            <a:extLst>
              <a:ext uri="{FF2B5EF4-FFF2-40B4-BE49-F238E27FC236}">
                <a16:creationId xmlns:a16="http://schemas.microsoft.com/office/drawing/2014/main" id="{12FC340A-E19D-FA7A-9103-6B80EAC5E589}"/>
              </a:ext>
            </a:extLst>
          </p:cNvPr>
          <p:cNvGrpSpPr/>
          <p:nvPr/>
        </p:nvGrpSpPr>
        <p:grpSpPr>
          <a:xfrm>
            <a:off x="3482933" y="2107058"/>
            <a:ext cx="1320373" cy="779557"/>
            <a:chOff x="5046707" y="1412573"/>
            <a:chExt cx="1320373" cy="779557"/>
          </a:xfrm>
        </p:grpSpPr>
        <p:sp>
          <p:nvSpPr>
            <p:cNvPr id="1104" name="Parallelogram 1103">
              <a:extLst>
                <a:ext uri="{FF2B5EF4-FFF2-40B4-BE49-F238E27FC236}">
                  <a16:creationId xmlns:a16="http://schemas.microsoft.com/office/drawing/2014/main" id="{B4D62752-A2FB-4A5C-B345-D766E186E74B}"/>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05" name="Parallelogram 1104">
              <a:extLst>
                <a:ext uri="{FF2B5EF4-FFF2-40B4-BE49-F238E27FC236}">
                  <a16:creationId xmlns:a16="http://schemas.microsoft.com/office/drawing/2014/main" id="{486D54DC-D6E3-DBAF-E366-A3337F2BF722}"/>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06" name="Parallelogram 1105">
              <a:extLst>
                <a:ext uri="{FF2B5EF4-FFF2-40B4-BE49-F238E27FC236}">
                  <a16:creationId xmlns:a16="http://schemas.microsoft.com/office/drawing/2014/main" id="{6FB9FB48-45FF-54FE-B29A-8D5026977511}"/>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07" name="Parallelogram 1106">
              <a:extLst>
                <a:ext uri="{FF2B5EF4-FFF2-40B4-BE49-F238E27FC236}">
                  <a16:creationId xmlns:a16="http://schemas.microsoft.com/office/drawing/2014/main" id="{C2EF4C7A-5903-B75E-B964-B37CB18C0D6E}"/>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08" name="Parallelogram 1107">
              <a:extLst>
                <a:ext uri="{FF2B5EF4-FFF2-40B4-BE49-F238E27FC236}">
                  <a16:creationId xmlns:a16="http://schemas.microsoft.com/office/drawing/2014/main" id="{0CBD0C01-A7F2-697B-E32E-9B1B0736A29B}"/>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09" name="Parallelogram 1108">
              <a:extLst>
                <a:ext uri="{FF2B5EF4-FFF2-40B4-BE49-F238E27FC236}">
                  <a16:creationId xmlns:a16="http://schemas.microsoft.com/office/drawing/2014/main" id="{F7564500-B4F4-416B-374E-A15B00AEB20B}"/>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0" name="Parallelogram 1109">
              <a:extLst>
                <a:ext uri="{FF2B5EF4-FFF2-40B4-BE49-F238E27FC236}">
                  <a16:creationId xmlns:a16="http://schemas.microsoft.com/office/drawing/2014/main" id="{C26673E8-F830-D031-D1E9-0C698CE605D7}"/>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1" name="Parallelogram 1110">
              <a:extLst>
                <a:ext uri="{FF2B5EF4-FFF2-40B4-BE49-F238E27FC236}">
                  <a16:creationId xmlns:a16="http://schemas.microsoft.com/office/drawing/2014/main" id="{B8239864-CFC2-C67E-9B97-548B0A926190}"/>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2" name="Parallelogram 1111">
              <a:extLst>
                <a:ext uri="{FF2B5EF4-FFF2-40B4-BE49-F238E27FC236}">
                  <a16:creationId xmlns:a16="http://schemas.microsoft.com/office/drawing/2014/main" id="{766B6BFB-9A59-48D3-47F6-69134567CB7A}"/>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3" name="Parallelogram 1112">
              <a:extLst>
                <a:ext uri="{FF2B5EF4-FFF2-40B4-BE49-F238E27FC236}">
                  <a16:creationId xmlns:a16="http://schemas.microsoft.com/office/drawing/2014/main" id="{4A4EE130-5E84-DF28-9FE7-B102B84B02F0}"/>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4" name="Parallelogram 1113">
              <a:extLst>
                <a:ext uri="{FF2B5EF4-FFF2-40B4-BE49-F238E27FC236}">
                  <a16:creationId xmlns:a16="http://schemas.microsoft.com/office/drawing/2014/main" id="{3128C136-0E4E-F36F-B96F-F0CCC3CB6B68}"/>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5" name="Parallelogram 1114">
              <a:extLst>
                <a:ext uri="{FF2B5EF4-FFF2-40B4-BE49-F238E27FC236}">
                  <a16:creationId xmlns:a16="http://schemas.microsoft.com/office/drawing/2014/main" id="{9A5478A0-F0DE-9892-8CDA-62BF30319FE3}"/>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6" name="Parallelogram 1115">
              <a:extLst>
                <a:ext uri="{FF2B5EF4-FFF2-40B4-BE49-F238E27FC236}">
                  <a16:creationId xmlns:a16="http://schemas.microsoft.com/office/drawing/2014/main" id="{1B0FC354-CC78-A223-70B8-896AB9F91E2A}"/>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7" name="Parallelogram 1116">
              <a:extLst>
                <a:ext uri="{FF2B5EF4-FFF2-40B4-BE49-F238E27FC236}">
                  <a16:creationId xmlns:a16="http://schemas.microsoft.com/office/drawing/2014/main" id="{C3D8B982-AFCB-28B1-8358-0317707A1E6C}"/>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8" name="Parallelogram 1117">
              <a:extLst>
                <a:ext uri="{FF2B5EF4-FFF2-40B4-BE49-F238E27FC236}">
                  <a16:creationId xmlns:a16="http://schemas.microsoft.com/office/drawing/2014/main" id="{889484C7-E40F-4538-39A0-7D2A7A840D35}"/>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9" name="Parallelogram 1118">
              <a:extLst>
                <a:ext uri="{FF2B5EF4-FFF2-40B4-BE49-F238E27FC236}">
                  <a16:creationId xmlns:a16="http://schemas.microsoft.com/office/drawing/2014/main" id="{49148DB8-445F-0407-645F-21193CB63F6B}"/>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137" name="Group 1136">
            <a:extLst>
              <a:ext uri="{FF2B5EF4-FFF2-40B4-BE49-F238E27FC236}">
                <a16:creationId xmlns:a16="http://schemas.microsoft.com/office/drawing/2014/main" id="{EB1F5250-61AE-3A10-FCF7-B3549C1425D4}"/>
              </a:ext>
            </a:extLst>
          </p:cNvPr>
          <p:cNvGrpSpPr/>
          <p:nvPr/>
        </p:nvGrpSpPr>
        <p:grpSpPr>
          <a:xfrm>
            <a:off x="3243621" y="2251259"/>
            <a:ext cx="1320373" cy="779557"/>
            <a:chOff x="5046707" y="1412573"/>
            <a:chExt cx="1320373" cy="779557"/>
          </a:xfrm>
        </p:grpSpPr>
        <p:sp>
          <p:nvSpPr>
            <p:cNvPr id="1138" name="Parallelogram 1137">
              <a:extLst>
                <a:ext uri="{FF2B5EF4-FFF2-40B4-BE49-F238E27FC236}">
                  <a16:creationId xmlns:a16="http://schemas.microsoft.com/office/drawing/2014/main" id="{052F635C-A491-4922-3FC8-41DAE4A0B1F3}"/>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39" name="Parallelogram 1138">
              <a:extLst>
                <a:ext uri="{FF2B5EF4-FFF2-40B4-BE49-F238E27FC236}">
                  <a16:creationId xmlns:a16="http://schemas.microsoft.com/office/drawing/2014/main" id="{E480335B-4F74-669D-A492-4FC3FF367F39}"/>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0" name="Parallelogram 1139">
              <a:extLst>
                <a:ext uri="{FF2B5EF4-FFF2-40B4-BE49-F238E27FC236}">
                  <a16:creationId xmlns:a16="http://schemas.microsoft.com/office/drawing/2014/main" id="{E045324B-ABDE-2DAD-CB4D-C305356A6951}"/>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1" name="Parallelogram 1140">
              <a:extLst>
                <a:ext uri="{FF2B5EF4-FFF2-40B4-BE49-F238E27FC236}">
                  <a16:creationId xmlns:a16="http://schemas.microsoft.com/office/drawing/2014/main" id="{1231AE67-4B00-E94A-F304-04B6A0561AD5}"/>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2" name="Parallelogram 1141">
              <a:extLst>
                <a:ext uri="{FF2B5EF4-FFF2-40B4-BE49-F238E27FC236}">
                  <a16:creationId xmlns:a16="http://schemas.microsoft.com/office/drawing/2014/main" id="{D7BB9C0D-2B77-E8A7-BF56-892B23EC63DA}"/>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3" name="Parallelogram 1142">
              <a:extLst>
                <a:ext uri="{FF2B5EF4-FFF2-40B4-BE49-F238E27FC236}">
                  <a16:creationId xmlns:a16="http://schemas.microsoft.com/office/drawing/2014/main" id="{A161CF1A-392A-3167-50C3-70AF6EDBCF2B}"/>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4" name="Parallelogram 1143">
              <a:extLst>
                <a:ext uri="{FF2B5EF4-FFF2-40B4-BE49-F238E27FC236}">
                  <a16:creationId xmlns:a16="http://schemas.microsoft.com/office/drawing/2014/main" id="{96BFB052-288A-0599-86C1-9C65104FD620}"/>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5" name="Parallelogram 1144">
              <a:extLst>
                <a:ext uri="{FF2B5EF4-FFF2-40B4-BE49-F238E27FC236}">
                  <a16:creationId xmlns:a16="http://schemas.microsoft.com/office/drawing/2014/main" id="{B4B85D2F-69ED-AC04-C867-F497889673BA}"/>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6" name="Parallelogram 1145">
              <a:extLst>
                <a:ext uri="{FF2B5EF4-FFF2-40B4-BE49-F238E27FC236}">
                  <a16:creationId xmlns:a16="http://schemas.microsoft.com/office/drawing/2014/main" id="{2D2A9300-2AB9-13DF-DD69-637E137830D6}"/>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7" name="Parallelogram 1146">
              <a:extLst>
                <a:ext uri="{FF2B5EF4-FFF2-40B4-BE49-F238E27FC236}">
                  <a16:creationId xmlns:a16="http://schemas.microsoft.com/office/drawing/2014/main" id="{3BA92118-AE0C-2774-D068-1EFF76975E74}"/>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8" name="Parallelogram 1147">
              <a:extLst>
                <a:ext uri="{FF2B5EF4-FFF2-40B4-BE49-F238E27FC236}">
                  <a16:creationId xmlns:a16="http://schemas.microsoft.com/office/drawing/2014/main" id="{F9C9999D-2137-1F09-E85C-37F9289FF634}"/>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9" name="Parallelogram 1148">
              <a:extLst>
                <a:ext uri="{FF2B5EF4-FFF2-40B4-BE49-F238E27FC236}">
                  <a16:creationId xmlns:a16="http://schemas.microsoft.com/office/drawing/2014/main" id="{53E90B02-82F3-007E-EBB7-31C2CA2420E5}"/>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50" name="Parallelogram 1149">
              <a:extLst>
                <a:ext uri="{FF2B5EF4-FFF2-40B4-BE49-F238E27FC236}">
                  <a16:creationId xmlns:a16="http://schemas.microsoft.com/office/drawing/2014/main" id="{B81DD4EC-0401-D8B2-8D25-BD12D879A8E0}"/>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51" name="Parallelogram 1150">
              <a:extLst>
                <a:ext uri="{FF2B5EF4-FFF2-40B4-BE49-F238E27FC236}">
                  <a16:creationId xmlns:a16="http://schemas.microsoft.com/office/drawing/2014/main" id="{A753E5C7-F553-1A40-1B4B-D9F7B2814F80}"/>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52" name="Parallelogram 1151">
              <a:extLst>
                <a:ext uri="{FF2B5EF4-FFF2-40B4-BE49-F238E27FC236}">
                  <a16:creationId xmlns:a16="http://schemas.microsoft.com/office/drawing/2014/main" id="{968A517E-0B58-834F-BD9C-70FA19C495C4}"/>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53" name="Parallelogram 1152">
              <a:extLst>
                <a:ext uri="{FF2B5EF4-FFF2-40B4-BE49-F238E27FC236}">
                  <a16:creationId xmlns:a16="http://schemas.microsoft.com/office/drawing/2014/main" id="{D9F938DC-865C-5858-EE17-3DF76E4FC222}"/>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264" name="Group 263">
            <a:extLst>
              <a:ext uri="{FF2B5EF4-FFF2-40B4-BE49-F238E27FC236}">
                <a16:creationId xmlns:a16="http://schemas.microsoft.com/office/drawing/2014/main" id="{21FDDF43-08A7-A373-0CB7-9D8F7A18BA7D}"/>
              </a:ext>
            </a:extLst>
          </p:cNvPr>
          <p:cNvGrpSpPr/>
          <p:nvPr/>
        </p:nvGrpSpPr>
        <p:grpSpPr>
          <a:xfrm>
            <a:off x="4418206" y="1439810"/>
            <a:ext cx="866557" cy="520627"/>
            <a:chOff x="953351" y="1513130"/>
            <a:chExt cx="866557" cy="520627"/>
          </a:xfrm>
        </p:grpSpPr>
        <p:cxnSp>
          <p:nvCxnSpPr>
            <p:cNvPr id="288" name="Straight Connector 287">
              <a:extLst>
                <a:ext uri="{FF2B5EF4-FFF2-40B4-BE49-F238E27FC236}">
                  <a16:creationId xmlns:a16="http://schemas.microsoft.com/office/drawing/2014/main" id="{79424740-E0A5-54B0-862A-628555DC29E4}"/>
                </a:ext>
              </a:extLst>
            </p:cNvPr>
            <p:cNvCxnSpPr/>
            <p:nvPr/>
          </p:nvCxnSpPr>
          <p:spPr>
            <a:xfrm flipV="1">
              <a:off x="1149093" y="1548124"/>
              <a:ext cx="0" cy="144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89" name="Parallelogram 288">
              <a:extLst>
                <a:ext uri="{FF2B5EF4-FFF2-40B4-BE49-F238E27FC236}">
                  <a16:creationId xmlns:a16="http://schemas.microsoft.com/office/drawing/2014/main" id="{8D12A231-183E-682B-8A85-A7A7E774E19F}"/>
                </a:ext>
              </a:extLst>
            </p:cNvPr>
            <p:cNvSpPr/>
            <p:nvPr/>
          </p:nvSpPr>
          <p:spPr>
            <a:xfrm rot="9209449" flipH="1" flipV="1">
              <a:off x="953351" y="1554570"/>
              <a:ext cx="395984" cy="153594"/>
            </a:xfrm>
            <a:prstGeom prst="parallelogram">
              <a:avLst>
                <a:gd name="adj" fmla="val 50297"/>
              </a:avLst>
            </a:prstGeom>
            <a:no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5255B1F7-5589-5136-F3C4-3DF07A24BAEF}"/>
                </a:ext>
              </a:extLst>
            </p:cNvPr>
            <p:cNvSpPr/>
            <p:nvPr/>
          </p:nvSpPr>
          <p:spPr>
            <a:xfrm rot="20009892" flipH="1">
              <a:off x="1082145" y="1513130"/>
              <a:ext cx="612957" cy="450206"/>
            </a:xfrm>
            <a:prstGeom prst="parallelogram">
              <a:avLst>
                <a:gd name="adj" fmla="val 68266"/>
              </a:avLst>
            </a:prstGeom>
            <a:solidFill>
              <a:srgbClr val="0070C0"/>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1" name="Parallelogram 290">
              <a:extLst>
                <a:ext uri="{FF2B5EF4-FFF2-40B4-BE49-F238E27FC236}">
                  <a16:creationId xmlns:a16="http://schemas.microsoft.com/office/drawing/2014/main" id="{DFD554B5-6F19-01B3-E865-25DC1868D804}"/>
                </a:ext>
              </a:extLst>
            </p:cNvPr>
            <p:cNvSpPr/>
            <p:nvPr/>
          </p:nvSpPr>
          <p:spPr>
            <a:xfrm rot="9209449" flipH="1" flipV="1">
              <a:off x="1449230" y="1740751"/>
              <a:ext cx="370678" cy="153594"/>
            </a:xfrm>
            <a:prstGeom prst="parallelogram">
              <a:avLst>
                <a:gd name="adj" fmla="val 50297"/>
              </a:avLst>
            </a:prstGeom>
            <a:gradFill flip="none" rotWithShape="1">
              <a:gsLst>
                <a:gs pos="26000">
                  <a:schemeClr val="tx2">
                    <a:lumMod val="90000"/>
                    <a:lumOff val="10000"/>
                  </a:schemeClr>
                </a:gs>
                <a:gs pos="88000">
                  <a:schemeClr val="bg1">
                    <a:lumMod val="65000"/>
                  </a:schemeClr>
                </a:gs>
              </a:gsLst>
              <a:path path="circle">
                <a:fillToRect t="100000" r="100000"/>
              </a:path>
              <a:tileRect l="-100000" b="-100000"/>
            </a:gra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2" name="Straight Connector 291">
              <a:extLst>
                <a:ext uri="{FF2B5EF4-FFF2-40B4-BE49-F238E27FC236}">
                  <a16:creationId xmlns:a16="http://schemas.microsoft.com/office/drawing/2014/main" id="{5B2854F6-9A35-33F2-1F0A-A9490A71387D}"/>
                </a:ext>
              </a:extLst>
            </p:cNvPr>
            <p:cNvCxnSpPr/>
            <p:nvPr/>
          </p:nvCxnSpPr>
          <p:spPr>
            <a:xfrm flipV="1">
              <a:off x="1504336" y="1799757"/>
              <a:ext cx="0" cy="234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A9906B25-DA08-C873-9726-0611F045CEBD}"/>
                </a:ext>
              </a:extLst>
            </p:cNvPr>
            <p:cNvCxnSpPr/>
            <p:nvPr/>
          </p:nvCxnSpPr>
          <p:spPr>
            <a:xfrm flipV="1">
              <a:off x="1763254" y="1665124"/>
              <a:ext cx="0" cy="234000"/>
            </a:xfrm>
            <a:prstGeom prst="line">
              <a:avLst/>
            </a:prstGeom>
            <a:ln>
              <a:solidFill>
                <a:srgbClr val="8C8C8C"/>
              </a:solidFill>
            </a:ln>
          </p:spPr>
          <p:style>
            <a:lnRef idx="2">
              <a:schemeClr val="accent1"/>
            </a:lnRef>
            <a:fillRef idx="0">
              <a:schemeClr val="accent1"/>
            </a:fillRef>
            <a:effectRef idx="1">
              <a:schemeClr val="accent1"/>
            </a:effectRef>
            <a:fontRef idx="minor">
              <a:schemeClr val="tx1"/>
            </a:fontRef>
          </p:style>
        </p:cxnSp>
        <p:sp>
          <p:nvSpPr>
            <p:cNvPr id="294" name="Parallelogram 293">
              <a:extLst>
                <a:ext uri="{FF2B5EF4-FFF2-40B4-BE49-F238E27FC236}">
                  <a16:creationId xmlns:a16="http://schemas.microsoft.com/office/drawing/2014/main" id="{7C343D76-4B97-4E7D-2098-917C37BE4F7E}"/>
                </a:ext>
              </a:extLst>
            </p:cNvPr>
            <p:cNvSpPr/>
            <p:nvPr/>
          </p:nvSpPr>
          <p:spPr>
            <a:xfrm rot="20009892" flipH="1">
              <a:off x="1045653" y="1594367"/>
              <a:ext cx="326404" cy="84828"/>
            </a:xfrm>
            <a:prstGeom prst="parallelogram">
              <a:avLst>
                <a:gd name="adj" fmla="val 68266"/>
              </a:avLst>
            </a:prstGeom>
            <a:solidFill>
              <a:schemeClr val="accent4">
                <a:lumMod val="60000"/>
                <a:lumOff val="40000"/>
              </a:schemeClr>
            </a:solidFill>
            <a:ln w="6350">
              <a:solidFill>
                <a:schemeClr val="tx2">
                  <a:lumMod val="50000"/>
                  <a:lumOff val="50000"/>
                </a:schemeClr>
              </a:solidFill>
            </a:ln>
            <a:scene3d>
              <a:camera prst="orthographicFront"/>
              <a:lightRig rig="threePt" dir="t"/>
            </a:scene3d>
            <a:sp3d prstMaterial="dkEdge">
              <a:bevelT w="25400" h="25400"/>
              <a:bevelB w="25400" h="25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265" name="Group 264">
            <a:extLst>
              <a:ext uri="{FF2B5EF4-FFF2-40B4-BE49-F238E27FC236}">
                <a16:creationId xmlns:a16="http://schemas.microsoft.com/office/drawing/2014/main" id="{BFB6DF2B-ECB3-7FA7-AF68-1355C545132E}"/>
              </a:ext>
            </a:extLst>
          </p:cNvPr>
          <p:cNvGrpSpPr/>
          <p:nvPr/>
        </p:nvGrpSpPr>
        <p:grpSpPr>
          <a:xfrm>
            <a:off x="4878544" y="1152117"/>
            <a:ext cx="866557" cy="520627"/>
            <a:chOff x="953351" y="1513130"/>
            <a:chExt cx="866557" cy="520627"/>
          </a:xfrm>
        </p:grpSpPr>
        <p:cxnSp>
          <p:nvCxnSpPr>
            <p:cNvPr id="281" name="Straight Connector 280">
              <a:extLst>
                <a:ext uri="{FF2B5EF4-FFF2-40B4-BE49-F238E27FC236}">
                  <a16:creationId xmlns:a16="http://schemas.microsoft.com/office/drawing/2014/main" id="{97ABA979-ACD1-97BC-A70D-779BD437E220}"/>
                </a:ext>
              </a:extLst>
            </p:cNvPr>
            <p:cNvCxnSpPr/>
            <p:nvPr/>
          </p:nvCxnSpPr>
          <p:spPr>
            <a:xfrm flipV="1">
              <a:off x="1149093" y="1548124"/>
              <a:ext cx="0" cy="144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82" name="Parallelogram 281">
              <a:extLst>
                <a:ext uri="{FF2B5EF4-FFF2-40B4-BE49-F238E27FC236}">
                  <a16:creationId xmlns:a16="http://schemas.microsoft.com/office/drawing/2014/main" id="{DBF8ED1F-748F-266C-69CB-B545C11EAD2F}"/>
                </a:ext>
              </a:extLst>
            </p:cNvPr>
            <p:cNvSpPr/>
            <p:nvPr/>
          </p:nvSpPr>
          <p:spPr>
            <a:xfrm rot="9209449" flipH="1" flipV="1">
              <a:off x="953351" y="1554570"/>
              <a:ext cx="395984" cy="153594"/>
            </a:xfrm>
            <a:prstGeom prst="parallelogram">
              <a:avLst>
                <a:gd name="adj" fmla="val 50297"/>
              </a:avLst>
            </a:prstGeom>
            <a:no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9AC17F29-0F6E-C23A-E8ED-23F497D49540}"/>
                </a:ext>
              </a:extLst>
            </p:cNvPr>
            <p:cNvSpPr/>
            <p:nvPr/>
          </p:nvSpPr>
          <p:spPr>
            <a:xfrm rot="20009892" flipH="1">
              <a:off x="1082145" y="1513130"/>
              <a:ext cx="612957" cy="450206"/>
            </a:xfrm>
            <a:prstGeom prst="parallelogram">
              <a:avLst>
                <a:gd name="adj" fmla="val 68266"/>
              </a:avLst>
            </a:prstGeom>
            <a:solidFill>
              <a:srgbClr val="0070C0"/>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0A6B7523-6FEF-01A7-3494-4F15E51CD144}"/>
                </a:ext>
              </a:extLst>
            </p:cNvPr>
            <p:cNvSpPr/>
            <p:nvPr/>
          </p:nvSpPr>
          <p:spPr>
            <a:xfrm rot="9209449" flipH="1" flipV="1">
              <a:off x="1449230" y="1740751"/>
              <a:ext cx="370678" cy="153594"/>
            </a:xfrm>
            <a:prstGeom prst="parallelogram">
              <a:avLst>
                <a:gd name="adj" fmla="val 50297"/>
              </a:avLst>
            </a:prstGeom>
            <a:gradFill flip="none" rotWithShape="1">
              <a:gsLst>
                <a:gs pos="26000">
                  <a:schemeClr val="tx2">
                    <a:lumMod val="90000"/>
                    <a:lumOff val="10000"/>
                  </a:schemeClr>
                </a:gs>
                <a:gs pos="88000">
                  <a:schemeClr val="bg1">
                    <a:lumMod val="65000"/>
                  </a:schemeClr>
                </a:gs>
              </a:gsLst>
              <a:path path="circle">
                <a:fillToRect t="100000" r="100000"/>
              </a:path>
              <a:tileRect l="-100000" b="-100000"/>
            </a:gra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85" name="Straight Connector 284">
              <a:extLst>
                <a:ext uri="{FF2B5EF4-FFF2-40B4-BE49-F238E27FC236}">
                  <a16:creationId xmlns:a16="http://schemas.microsoft.com/office/drawing/2014/main" id="{19B66225-D9DB-047A-6056-E74F2FF7994C}"/>
                </a:ext>
              </a:extLst>
            </p:cNvPr>
            <p:cNvCxnSpPr/>
            <p:nvPr/>
          </p:nvCxnSpPr>
          <p:spPr>
            <a:xfrm flipV="1">
              <a:off x="1504336" y="1799757"/>
              <a:ext cx="0" cy="234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6" name="Straight Connector 285">
              <a:extLst>
                <a:ext uri="{FF2B5EF4-FFF2-40B4-BE49-F238E27FC236}">
                  <a16:creationId xmlns:a16="http://schemas.microsoft.com/office/drawing/2014/main" id="{626211A1-4D72-AC45-771E-31E4EC79B8F3}"/>
                </a:ext>
              </a:extLst>
            </p:cNvPr>
            <p:cNvCxnSpPr/>
            <p:nvPr/>
          </p:nvCxnSpPr>
          <p:spPr>
            <a:xfrm flipV="1">
              <a:off x="1763254" y="1665124"/>
              <a:ext cx="0" cy="234000"/>
            </a:xfrm>
            <a:prstGeom prst="line">
              <a:avLst/>
            </a:prstGeom>
            <a:ln>
              <a:solidFill>
                <a:srgbClr val="8C8C8C"/>
              </a:solidFill>
            </a:ln>
          </p:spPr>
          <p:style>
            <a:lnRef idx="2">
              <a:schemeClr val="accent1"/>
            </a:lnRef>
            <a:fillRef idx="0">
              <a:schemeClr val="accent1"/>
            </a:fillRef>
            <a:effectRef idx="1">
              <a:schemeClr val="accent1"/>
            </a:effectRef>
            <a:fontRef idx="minor">
              <a:schemeClr val="tx1"/>
            </a:fontRef>
          </p:style>
        </p:cxnSp>
        <p:sp>
          <p:nvSpPr>
            <p:cNvPr id="287" name="Parallelogram 286">
              <a:extLst>
                <a:ext uri="{FF2B5EF4-FFF2-40B4-BE49-F238E27FC236}">
                  <a16:creationId xmlns:a16="http://schemas.microsoft.com/office/drawing/2014/main" id="{593EEB8B-B25A-BE61-D02A-32C72AA37DEF}"/>
                </a:ext>
              </a:extLst>
            </p:cNvPr>
            <p:cNvSpPr/>
            <p:nvPr/>
          </p:nvSpPr>
          <p:spPr>
            <a:xfrm rot="20009892" flipH="1">
              <a:off x="1045653" y="1594367"/>
              <a:ext cx="326404" cy="84828"/>
            </a:xfrm>
            <a:prstGeom prst="parallelogram">
              <a:avLst>
                <a:gd name="adj" fmla="val 68266"/>
              </a:avLst>
            </a:prstGeom>
            <a:solidFill>
              <a:schemeClr val="accent4">
                <a:lumMod val="60000"/>
                <a:lumOff val="40000"/>
              </a:schemeClr>
            </a:solidFill>
            <a:ln w="6350">
              <a:solidFill>
                <a:schemeClr val="tx2">
                  <a:lumMod val="50000"/>
                  <a:lumOff val="50000"/>
                </a:schemeClr>
              </a:solidFill>
            </a:ln>
            <a:scene3d>
              <a:camera prst="orthographicFront"/>
              <a:lightRig rig="threePt" dir="t"/>
            </a:scene3d>
            <a:sp3d prstMaterial="dkEdge">
              <a:bevelT w="25400" h="25400"/>
              <a:bevelB w="25400" h="25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1172" name="Rectangle 1171">
            <a:extLst>
              <a:ext uri="{FF2B5EF4-FFF2-40B4-BE49-F238E27FC236}">
                <a16:creationId xmlns:a16="http://schemas.microsoft.com/office/drawing/2014/main" id="{169E4327-CCE6-6E60-D1D8-D4F1444458A5}"/>
              </a:ext>
            </a:extLst>
          </p:cNvPr>
          <p:cNvSpPr/>
          <p:nvPr/>
        </p:nvSpPr>
        <p:spPr>
          <a:xfrm>
            <a:off x="3320661" y="1644645"/>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73" name="Group 1172">
            <a:extLst>
              <a:ext uri="{FF2B5EF4-FFF2-40B4-BE49-F238E27FC236}">
                <a16:creationId xmlns:a16="http://schemas.microsoft.com/office/drawing/2014/main" id="{AF6DF4B9-1955-3E82-3C98-065E8CD33E96}"/>
              </a:ext>
            </a:extLst>
          </p:cNvPr>
          <p:cNvGrpSpPr/>
          <p:nvPr/>
        </p:nvGrpSpPr>
        <p:grpSpPr>
          <a:xfrm>
            <a:off x="3560841" y="1989929"/>
            <a:ext cx="866557" cy="520627"/>
            <a:chOff x="953351" y="1513130"/>
            <a:chExt cx="866557" cy="520627"/>
          </a:xfrm>
        </p:grpSpPr>
        <p:cxnSp>
          <p:nvCxnSpPr>
            <p:cNvPr id="1174" name="Straight Connector 1173">
              <a:extLst>
                <a:ext uri="{FF2B5EF4-FFF2-40B4-BE49-F238E27FC236}">
                  <a16:creationId xmlns:a16="http://schemas.microsoft.com/office/drawing/2014/main" id="{6CA33DA7-0C76-98F1-80B7-211A0375823B}"/>
                </a:ext>
              </a:extLst>
            </p:cNvPr>
            <p:cNvCxnSpPr/>
            <p:nvPr/>
          </p:nvCxnSpPr>
          <p:spPr>
            <a:xfrm flipV="1">
              <a:off x="1149093" y="1548124"/>
              <a:ext cx="0" cy="144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175" name="Parallelogram 1174">
              <a:extLst>
                <a:ext uri="{FF2B5EF4-FFF2-40B4-BE49-F238E27FC236}">
                  <a16:creationId xmlns:a16="http://schemas.microsoft.com/office/drawing/2014/main" id="{3ECCBC4C-7C37-94FB-68DE-A21E83F294D0}"/>
                </a:ext>
              </a:extLst>
            </p:cNvPr>
            <p:cNvSpPr/>
            <p:nvPr/>
          </p:nvSpPr>
          <p:spPr>
            <a:xfrm rot="9209449" flipH="1" flipV="1">
              <a:off x="953351" y="1554570"/>
              <a:ext cx="395984" cy="153594"/>
            </a:xfrm>
            <a:prstGeom prst="parallelogram">
              <a:avLst>
                <a:gd name="adj" fmla="val 50297"/>
              </a:avLst>
            </a:prstGeom>
            <a:no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76" name="Parallelogram 1175">
              <a:extLst>
                <a:ext uri="{FF2B5EF4-FFF2-40B4-BE49-F238E27FC236}">
                  <a16:creationId xmlns:a16="http://schemas.microsoft.com/office/drawing/2014/main" id="{83287837-E66F-D5A4-E7F3-8E77C952C311}"/>
                </a:ext>
              </a:extLst>
            </p:cNvPr>
            <p:cNvSpPr/>
            <p:nvPr/>
          </p:nvSpPr>
          <p:spPr>
            <a:xfrm rot="20009892" flipH="1">
              <a:off x="1082145" y="1513130"/>
              <a:ext cx="612957" cy="450206"/>
            </a:xfrm>
            <a:prstGeom prst="parallelogram">
              <a:avLst>
                <a:gd name="adj" fmla="val 68266"/>
              </a:avLst>
            </a:prstGeom>
            <a:solidFill>
              <a:srgbClr val="0070C0"/>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77" name="Parallelogram 1176">
              <a:extLst>
                <a:ext uri="{FF2B5EF4-FFF2-40B4-BE49-F238E27FC236}">
                  <a16:creationId xmlns:a16="http://schemas.microsoft.com/office/drawing/2014/main" id="{307C6DC0-F210-840F-6218-9ABA243A3D30}"/>
                </a:ext>
              </a:extLst>
            </p:cNvPr>
            <p:cNvSpPr/>
            <p:nvPr/>
          </p:nvSpPr>
          <p:spPr>
            <a:xfrm rot="9209449" flipH="1" flipV="1">
              <a:off x="1449230" y="1740751"/>
              <a:ext cx="370678" cy="153594"/>
            </a:xfrm>
            <a:prstGeom prst="parallelogram">
              <a:avLst>
                <a:gd name="adj" fmla="val 50297"/>
              </a:avLst>
            </a:prstGeom>
            <a:gradFill flip="none" rotWithShape="1">
              <a:gsLst>
                <a:gs pos="26000">
                  <a:schemeClr val="tx2">
                    <a:lumMod val="90000"/>
                    <a:lumOff val="10000"/>
                  </a:schemeClr>
                </a:gs>
                <a:gs pos="88000">
                  <a:schemeClr val="bg1">
                    <a:lumMod val="65000"/>
                  </a:schemeClr>
                </a:gs>
              </a:gsLst>
              <a:path path="circle">
                <a:fillToRect t="100000" r="100000"/>
              </a:path>
              <a:tileRect l="-100000" b="-100000"/>
            </a:gra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1178" name="Straight Connector 1177">
              <a:extLst>
                <a:ext uri="{FF2B5EF4-FFF2-40B4-BE49-F238E27FC236}">
                  <a16:creationId xmlns:a16="http://schemas.microsoft.com/office/drawing/2014/main" id="{438273EE-49AC-7324-3323-B26DB33DCBE5}"/>
                </a:ext>
              </a:extLst>
            </p:cNvPr>
            <p:cNvCxnSpPr/>
            <p:nvPr/>
          </p:nvCxnSpPr>
          <p:spPr>
            <a:xfrm flipV="1">
              <a:off x="1504336" y="1799757"/>
              <a:ext cx="0" cy="234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79" name="Straight Connector 1178">
              <a:extLst>
                <a:ext uri="{FF2B5EF4-FFF2-40B4-BE49-F238E27FC236}">
                  <a16:creationId xmlns:a16="http://schemas.microsoft.com/office/drawing/2014/main" id="{CEF077C3-404B-8365-5764-9C8A7E684A67}"/>
                </a:ext>
              </a:extLst>
            </p:cNvPr>
            <p:cNvCxnSpPr/>
            <p:nvPr/>
          </p:nvCxnSpPr>
          <p:spPr>
            <a:xfrm flipV="1">
              <a:off x="1763254" y="1665124"/>
              <a:ext cx="0" cy="234000"/>
            </a:xfrm>
            <a:prstGeom prst="line">
              <a:avLst/>
            </a:prstGeom>
            <a:ln>
              <a:solidFill>
                <a:srgbClr val="8C8C8C"/>
              </a:solidFill>
            </a:ln>
          </p:spPr>
          <p:style>
            <a:lnRef idx="2">
              <a:schemeClr val="accent1"/>
            </a:lnRef>
            <a:fillRef idx="0">
              <a:schemeClr val="accent1"/>
            </a:fillRef>
            <a:effectRef idx="1">
              <a:schemeClr val="accent1"/>
            </a:effectRef>
            <a:fontRef idx="minor">
              <a:schemeClr val="tx1"/>
            </a:fontRef>
          </p:style>
        </p:cxnSp>
        <p:sp>
          <p:nvSpPr>
            <p:cNvPr id="1180" name="Parallelogram 1179">
              <a:extLst>
                <a:ext uri="{FF2B5EF4-FFF2-40B4-BE49-F238E27FC236}">
                  <a16:creationId xmlns:a16="http://schemas.microsoft.com/office/drawing/2014/main" id="{74974ED8-CAE6-06AA-4311-5DB556B81663}"/>
                </a:ext>
              </a:extLst>
            </p:cNvPr>
            <p:cNvSpPr/>
            <p:nvPr/>
          </p:nvSpPr>
          <p:spPr>
            <a:xfrm rot="20009892" flipH="1">
              <a:off x="1045653" y="1594367"/>
              <a:ext cx="326404" cy="84828"/>
            </a:xfrm>
            <a:prstGeom prst="parallelogram">
              <a:avLst>
                <a:gd name="adj" fmla="val 68266"/>
              </a:avLst>
            </a:prstGeom>
            <a:solidFill>
              <a:schemeClr val="accent4">
                <a:lumMod val="60000"/>
                <a:lumOff val="40000"/>
              </a:schemeClr>
            </a:solidFill>
            <a:ln w="6350">
              <a:solidFill>
                <a:schemeClr val="tx2">
                  <a:lumMod val="50000"/>
                  <a:lumOff val="50000"/>
                </a:schemeClr>
              </a:solidFill>
            </a:ln>
            <a:scene3d>
              <a:camera prst="orthographicFront"/>
              <a:lightRig rig="threePt" dir="t"/>
            </a:scene3d>
            <a:sp3d prstMaterial="dkEdge">
              <a:bevelT w="25400" h="25400"/>
              <a:bevelB w="25400" h="25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181" name="Group 1180">
            <a:extLst>
              <a:ext uri="{FF2B5EF4-FFF2-40B4-BE49-F238E27FC236}">
                <a16:creationId xmlns:a16="http://schemas.microsoft.com/office/drawing/2014/main" id="{E7824F56-1132-BAE6-D095-5679896D69B9}"/>
              </a:ext>
            </a:extLst>
          </p:cNvPr>
          <p:cNvGrpSpPr/>
          <p:nvPr/>
        </p:nvGrpSpPr>
        <p:grpSpPr>
          <a:xfrm>
            <a:off x="4021179" y="1702236"/>
            <a:ext cx="866557" cy="520627"/>
            <a:chOff x="953351" y="1513130"/>
            <a:chExt cx="866557" cy="520627"/>
          </a:xfrm>
        </p:grpSpPr>
        <p:cxnSp>
          <p:nvCxnSpPr>
            <p:cNvPr id="1182" name="Straight Connector 1181">
              <a:extLst>
                <a:ext uri="{FF2B5EF4-FFF2-40B4-BE49-F238E27FC236}">
                  <a16:creationId xmlns:a16="http://schemas.microsoft.com/office/drawing/2014/main" id="{9833E9D3-1AB2-20A5-E761-88902AF71867}"/>
                </a:ext>
              </a:extLst>
            </p:cNvPr>
            <p:cNvCxnSpPr/>
            <p:nvPr/>
          </p:nvCxnSpPr>
          <p:spPr>
            <a:xfrm flipV="1">
              <a:off x="1149093" y="1548124"/>
              <a:ext cx="0" cy="144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183" name="Parallelogram 1182">
              <a:extLst>
                <a:ext uri="{FF2B5EF4-FFF2-40B4-BE49-F238E27FC236}">
                  <a16:creationId xmlns:a16="http://schemas.microsoft.com/office/drawing/2014/main" id="{8480C6B7-6B2F-F64F-93E9-9E444575382D}"/>
                </a:ext>
              </a:extLst>
            </p:cNvPr>
            <p:cNvSpPr/>
            <p:nvPr/>
          </p:nvSpPr>
          <p:spPr>
            <a:xfrm rot="9209449" flipH="1" flipV="1">
              <a:off x="953351" y="1554570"/>
              <a:ext cx="395984" cy="153594"/>
            </a:xfrm>
            <a:prstGeom prst="parallelogram">
              <a:avLst>
                <a:gd name="adj" fmla="val 50297"/>
              </a:avLst>
            </a:prstGeom>
            <a:no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84" name="Parallelogram 1183">
              <a:extLst>
                <a:ext uri="{FF2B5EF4-FFF2-40B4-BE49-F238E27FC236}">
                  <a16:creationId xmlns:a16="http://schemas.microsoft.com/office/drawing/2014/main" id="{BB047B5D-928C-67D7-A6DB-710E935F7372}"/>
                </a:ext>
              </a:extLst>
            </p:cNvPr>
            <p:cNvSpPr/>
            <p:nvPr/>
          </p:nvSpPr>
          <p:spPr>
            <a:xfrm rot="20009892" flipH="1">
              <a:off x="1082145" y="1513130"/>
              <a:ext cx="612957" cy="450206"/>
            </a:xfrm>
            <a:prstGeom prst="parallelogram">
              <a:avLst>
                <a:gd name="adj" fmla="val 68266"/>
              </a:avLst>
            </a:prstGeom>
            <a:solidFill>
              <a:srgbClr val="0070C0"/>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85" name="Parallelogram 1184">
              <a:extLst>
                <a:ext uri="{FF2B5EF4-FFF2-40B4-BE49-F238E27FC236}">
                  <a16:creationId xmlns:a16="http://schemas.microsoft.com/office/drawing/2014/main" id="{C5BF69C1-F8F3-0184-23FE-3218A8684B20}"/>
                </a:ext>
              </a:extLst>
            </p:cNvPr>
            <p:cNvSpPr/>
            <p:nvPr/>
          </p:nvSpPr>
          <p:spPr>
            <a:xfrm rot="9209449" flipH="1" flipV="1">
              <a:off x="1449230" y="1740751"/>
              <a:ext cx="370678" cy="153594"/>
            </a:xfrm>
            <a:prstGeom prst="parallelogram">
              <a:avLst>
                <a:gd name="adj" fmla="val 50297"/>
              </a:avLst>
            </a:prstGeom>
            <a:gradFill flip="none" rotWithShape="1">
              <a:gsLst>
                <a:gs pos="26000">
                  <a:schemeClr val="tx2">
                    <a:lumMod val="90000"/>
                    <a:lumOff val="10000"/>
                  </a:schemeClr>
                </a:gs>
                <a:gs pos="88000">
                  <a:schemeClr val="bg1">
                    <a:lumMod val="65000"/>
                  </a:schemeClr>
                </a:gs>
              </a:gsLst>
              <a:path path="circle">
                <a:fillToRect t="100000" r="100000"/>
              </a:path>
              <a:tileRect l="-100000" b="-100000"/>
            </a:gra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1186" name="Straight Connector 1185">
              <a:extLst>
                <a:ext uri="{FF2B5EF4-FFF2-40B4-BE49-F238E27FC236}">
                  <a16:creationId xmlns:a16="http://schemas.microsoft.com/office/drawing/2014/main" id="{5E82E89B-EDF0-CE4B-582C-B0BCB18F9B0E}"/>
                </a:ext>
              </a:extLst>
            </p:cNvPr>
            <p:cNvCxnSpPr/>
            <p:nvPr/>
          </p:nvCxnSpPr>
          <p:spPr>
            <a:xfrm flipV="1">
              <a:off x="1504336" y="1799757"/>
              <a:ext cx="0" cy="234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87" name="Straight Connector 1186">
              <a:extLst>
                <a:ext uri="{FF2B5EF4-FFF2-40B4-BE49-F238E27FC236}">
                  <a16:creationId xmlns:a16="http://schemas.microsoft.com/office/drawing/2014/main" id="{F1B8950A-368B-F479-3E42-12D6FF977B55}"/>
                </a:ext>
              </a:extLst>
            </p:cNvPr>
            <p:cNvCxnSpPr/>
            <p:nvPr/>
          </p:nvCxnSpPr>
          <p:spPr>
            <a:xfrm flipV="1">
              <a:off x="1763254" y="1665124"/>
              <a:ext cx="0" cy="234000"/>
            </a:xfrm>
            <a:prstGeom prst="line">
              <a:avLst/>
            </a:prstGeom>
            <a:ln>
              <a:solidFill>
                <a:srgbClr val="8C8C8C"/>
              </a:solidFill>
            </a:ln>
          </p:spPr>
          <p:style>
            <a:lnRef idx="2">
              <a:schemeClr val="accent1"/>
            </a:lnRef>
            <a:fillRef idx="0">
              <a:schemeClr val="accent1"/>
            </a:fillRef>
            <a:effectRef idx="1">
              <a:schemeClr val="accent1"/>
            </a:effectRef>
            <a:fontRef idx="minor">
              <a:schemeClr val="tx1"/>
            </a:fontRef>
          </p:style>
        </p:cxnSp>
        <p:sp>
          <p:nvSpPr>
            <p:cNvPr id="1188" name="Parallelogram 1187">
              <a:extLst>
                <a:ext uri="{FF2B5EF4-FFF2-40B4-BE49-F238E27FC236}">
                  <a16:creationId xmlns:a16="http://schemas.microsoft.com/office/drawing/2014/main" id="{D3DCCC53-1276-7D7B-3523-58B91DCD954C}"/>
                </a:ext>
              </a:extLst>
            </p:cNvPr>
            <p:cNvSpPr/>
            <p:nvPr/>
          </p:nvSpPr>
          <p:spPr>
            <a:xfrm rot="20009892" flipH="1">
              <a:off x="1045653" y="1594367"/>
              <a:ext cx="326404" cy="84828"/>
            </a:xfrm>
            <a:prstGeom prst="parallelogram">
              <a:avLst>
                <a:gd name="adj" fmla="val 68266"/>
              </a:avLst>
            </a:prstGeom>
            <a:solidFill>
              <a:schemeClr val="accent4">
                <a:lumMod val="60000"/>
                <a:lumOff val="40000"/>
              </a:schemeClr>
            </a:solidFill>
            <a:ln w="6350">
              <a:solidFill>
                <a:schemeClr val="tx2">
                  <a:lumMod val="50000"/>
                  <a:lumOff val="50000"/>
                </a:schemeClr>
              </a:solidFill>
            </a:ln>
            <a:scene3d>
              <a:camera prst="orthographicFront"/>
              <a:lightRig rig="threePt" dir="t"/>
            </a:scene3d>
            <a:sp3d prstMaterial="dkEdge">
              <a:bevelT w="25400" h="25400"/>
              <a:bevelB w="25400" h="25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683" name="Rectangle 682">
            <a:extLst>
              <a:ext uri="{FF2B5EF4-FFF2-40B4-BE49-F238E27FC236}">
                <a16:creationId xmlns:a16="http://schemas.microsoft.com/office/drawing/2014/main" id="{1D434702-B534-BC01-D2F2-756EF18E86AF}"/>
              </a:ext>
            </a:extLst>
          </p:cNvPr>
          <p:cNvSpPr/>
          <p:nvPr/>
        </p:nvSpPr>
        <p:spPr>
          <a:xfrm>
            <a:off x="2402431" y="2165915"/>
            <a:ext cx="32537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4" name="Rectangle 1203">
            <a:extLst>
              <a:ext uri="{FF2B5EF4-FFF2-40B4-BE49-F238E27FC236}">
                <a16:creationId xmlns:a16="http://schemas.microsoft.com/office/drawing/2014/main" id="{29BD0D05-A9CC-FEC3-6289-BB4C0D65818A}"/>
              </a:ext>
            </a:extLst>
          </p:cNvPr>
          <p:cNvSpPr/>
          <p:nvPr/>
        </p:nvSpPr>
        <p:spPr>
          <a:xfrm>
            <a:off x="6111155" y="1618882"/>
            <a:ext cx="1003159"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2" name="Rectangle 1271">
            <a:extLst>
              <a:ext uri="{FF2B5EF4-FFF2-40B4-BE49-F238E27FC236}">
                <a16:creationId xmlns:a16="http://schemas.microsoft.com/office/drawing/2014/main" id="{40BEF77B-FCA9-7096-87E5-3283BCB93061}"/>
              </a:ext>
            </a:extLst>
          </p:cNvPr>
          <p:cNvSpPr/>
          <p:nvPr/>
        </p:nvSpPr>
        <p:spPr>
          <a:xfrm>
            <a:off x="4827592" y="2691417"/>
            <a:ext cx="4118838"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4" name="Rectangle 1273">
            <a:extLst>
              <a:ext uri="{FF2B5EF4-FFF2-40B4-BE49-F238E27FC236}">
                <a16:creationId xmlns:a16="http://schemas.microsoft.com/office/drawing/2014/main" id="{B8A85B90-ACEA-CB41-D997-33C2D13A7DBE}"/>
              </a:ext>
            </a:extLst>
          </p:cNvPr>
          <p:cNvSpPr/>
          <p:nvPr/>
        </p:nvSpPr>
        <p:spPr>
          <a:xfrm>
            <a:off x="4854644" y="3888932"/>
            <a:ext cx="3982938"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7" name="Rectangle 1286">
            <a:extLst>
              <a:ext uri="{FF2B5EF4-FFF2-40B4-BE49-F238E27FC236}">
                <a16:creationId xmlns:a16="http://schemas.microsoft.com/office/drawing/2014/main" id="{1D89E113-4A82-8010-C1F7-16579D316B8D}"/>
              </a:ext>
            </a:extLst>
          </p:cNvPr>
          <p:cNvSpPr/>
          <p:nvPr/>
        </p:nvSpPr>
        <p:spPr>
          <a:xfrm>
            <a:off x="7265546" y="2458439"/>
            <a:ext cx="588385" cy="551737"/>
          </a:xfrm>
          <a:prstGeom prst="rect">
            <a:avLst/>
          </a:prstGeom>
          <a:pattFill prst="pct90">
            <a:fgClr>
              <a:schemeClr val="tx1">
                <a:lumMod val="60000"/>
                <a:lumOff val="40000"/>
              </a:schemeClr>
            </a:fgClr>
            <a:bgClr>
              <a:schemeClr val="bg1">
                <a:lumMod val="6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88" name="Straight Connector 1287">
            <a:extLst>
              <a:ext uri="{FF2B5EF4-FFF2-40B4-BE49-F238E27FC236}">
                <a16:creationId xmlns:a16="http://schemas.microsoft.com/office/drawing/2014/main" id="{AAC56AEC-A86A-B622-4CF9-4D97F2A20598}"/>
              </a:ext>
            </a:extLst>
          </p:cNvPr>
          <p:cNvCxnSpPr>
            <a:cxnSpLocks/>
          </p:cNvCxnSpPr>
          <p:nvPr/>
        </p:nvCxnSpPr>
        <p:spPr>
          <a:xfrm flipV="1">
            <a:off x="7598917" y="2680126"/>
            <a:ext cx="76556" cy="44504"/>
          </a:xfrm>
          <a:prstGeom prst="line">
            <a:avLst/>
          </a:prstGeom>
          <a:ln w="1905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289" name="Straight Connector 1288">
            <a:extLst>
              <a:ext uri="{FF2B5EF4-FFF2-40B4-BE49-F238E27FC236}">
                <a16:creationId xmlns:a16="http://schemas.microsoft.com/office/drawing/2014/main" id="{53C5F92B-7CCE-3604-451E-C4AA32331558}"/>
              </a:ext>
            </a:extLst>
          </p:cNvPr>
          <p:cNvCxnSpPr>
            <a:cxnSpLocks/>
          </p:cNvCxnSpPr>
          <p:nvPr/>
        </p:nvCxnSpPr>
        <p:spPr>
          <a:xfrm flipH="1">
            <a:off x="7709463" y="2388285"/>
            <a:ext cx="0" cy="51026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290" name="Straight Connector 1289">
            <a:extLst>
              <a:ext uri="{FF2B5EF4-FFF2-40B4-BE49-F238E27FC236}">
                <a16:creationId xmlns:a16="http://schemas.microsoft.com/office/drawing/2014/main" id="{56317DA3-DF10-05F9-2A90-8E804F7B70A8}"/>
              </a:ext>
            </a:extLst>
          </p:cNvPr>
          <p:cNvCxnSpPr>
            <a:cxnSpLocks/>
          </p:cNvCxnSpPr>
          <p:nvPr/>
        </p:nvCxnSpPr>
        <p:spPr>
          <a:xfrm flipH="1">
            <a:off x="7405259" y="2578650"/>
            <a:ext cx="0" cy="51026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291" name="Straight Connector 1290">
            <a:extLst>
              <a:ext uri="{FF2B5EF4-FFF2-40B4-BE49-F238E27FC236}">
                <a16:creationId xmlns:a16="http://schemas.microsoft.com/office/drawing/2014/main" id="{7D5CE0DB-5560-BDE6-FA1D-A1F9D47EB6EB}"/>
              </a:ext>
            </a:extLst>
          </p:cNvPr>
          <p:cNvCxnSpPr>
            <a:cxnSpLocks/>
          </p:cNvCxnSpPr>
          <p:nvPr/>
        </p:nvCxnSpPr>
        <p:spPr>
          <a:xfrm flipH="1">
            <a:off x="7394161" y="2389454"/>
            <a:ext cx="310486" cy="18765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sp>
        <p:nvSpPr>
          <p:cNvPr id="266" name="Rectangle 265">
            <a:extLst>
              <a:ext uri="{FF2B5EF4-FFF2-40B4-BE49-F238E27FC236}">
                <a16:creationId xmlns:a16="http://schemas.microsoft.com/office/drawing/2014/main" id="{F251B083-7967-01FB-24A3-30D1A37FDF3B}"/>
              </a:ext>
            </a:extLst>
          </p:cNvPr>
          <p:cNvSpPr/>
          <p:nvPr/>
        </p:nvSpPr>
        <p:spPr>
          <a:xfrm>
            <a:off x="5628214" y="1607371"/>
            <a:ext cx="981669"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Rectangle 268">
            <a:extLst>
              <a:ext uri="{FF2B5EF4-FFF2-40B4-BE49-F238E27FC236}">
                <a16:creationId xmlns:a16="http://schemas.microsoft.com/office/drawing/2014/main" id="{466E8498-7304-975C-C235-7CF1DC455662}"/>
              </a:ext>
            </a:extLst>
          </p:cNvPr>
          <p:cNvSpPr/>
          <p:nvPr/>
        </p:nvSpPr>
        <p:spPr>
          <a:xfrm>
            <a:off x="7858650" y="3639928"/>
            <a:ext cx="323408" cy="301910"/>
          </a:xfrm>
          <a:prstGeom prst="rect">
            <a:avLst/>
          </a:prstGeom>
          <a:solidFill>
            <a:schemeClr val="accent2">
              <a:lumMod val="60000"/>
              <a:lumOff val="4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 name="Rectangle 272">
            <a:extLst>
              <a:ext uri="{FF2B5EF4-FFF2-40B4-BE49-F238E27FC236}">
                <a16:creationId xmlns:a16="http://schemas.microsoft.com/office/drawing/2014/main" id="{EBC6D900-5446-E11C-78D9-A3DA12E6707B}"/>
              </a:ext>
            </a:extLst>
          </p:cNvPr>
          <p:cNvSpPr/>
          <p:nvPr/>
        </p:nvSpPr>
        <p:spPr>
          <a:xfrm>
            <a:off x="8023717" y="3633955"/>
            <a:ext cx="323409" cy="30191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Rectangle 273">
            <a:extLst>
              <a:ext uri="{FF2B5EF4-FFF2-40B4-BE49-F238E27FC236}">
                <a16:creationId xmlns:a16="http://schemas.microsoft.com/office/drawing/2014/main" id="{A57F6440-F052-5FF9-0AEB-51AE0C2ED0AC}"/>
              </a:ext>
            </a:extLst>
          </p:cNvPr>
          <p:cNvSpPr/>
          <p:nvPr/>
        </p:nvSpPr>
        <p:spPr>
          <a:xfrm>
            <a:off x="6462192" y="3395094"/>
            <a:ext cx="327463" cy="249914"/>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Rectangle 274">
            <a:extLst>
              <a:ext uri="{FF2B5EF4-FFF2-40B4-BE49-F238E27FC236}">
                <a16:creationId xmlns:a16="http://schemas.microsoft.com/office/drawing/2014/main" id="{DE8C6C6D-6ACC-5C11-0729-A7C5CF1FF710}"/>
              </a:ext>
            </a:extLst>
          </p:cNvPr>
          <p:cNvSpPr/>
          <p:nvPr/>
        </p:nvSpPr>
        <p:spPr>
          <a:xfrm>
            <a:off x="6622815" y="3395094"/>
            <a:ext cx="348658" cy="253663"/>
          </a:xfrm>
          <a:prstGeom prst="rect">
            <a:avLst/>
          </a:prstGeom>
          <a:solidFill>
            <a:schemeClr val="accent2">
              <a:lumMod val="40000"/>
              <a:lumOff val="60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Rectangle 276">
            <a:extLst>
              <a:ext uri="{FF2B5EF4-FFF2-40B4-BE49-F238E27FC236}">
                <a16:creationId xmlns:a16="http://schemas.microsoft.com/office/drawing/2014/main" id="{CF68558A-2530-A8D3-9023-68C1652F9546}"/>
              </a:ext>
            </a:extLst>
          </p:cNvPr>
          <p:cNvSpPr/>
          <p:nvPr/>
        </p:nvSpPr>
        <p:spPr>
          <a:xfrm>
            <a:off x="6652379" y="3423450"/>
            <a:ext cx="290953" cy="180404"/>
          </a:xfrm>
          <a:prstGeom prst="rect">
            <a:avLst/>
          </a:prstGeom>
          <a:solidFill>
            <a:schemeClr val="accent3"/>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Rectangle 277">
            <a:extLst>
              <a:ext uri="{FF2B5EF4-FFF2-40B4-BE49-F238E27FC236}">
                <a16:creationId xmlns:a16="http://schemas.microsoft.com/office/drawing/2014/main" id="{195B6680-2D5B-FEE7-D37F-DD3082BEF452}"/>
              </a:ext>
            </a:extLst>
          </p:cNvPr>
          <p:cNvSpPr/>
          <p:nvPr/>
        </p:nvSpPr>
        <p:spPr>
          <a:xfrm>
            <a:off x="6544392" y="3251076"/>
            <a:ext cx="334595" cy="202581"/>
          </a:xfrm>
          <a:prstGeom prst="rect">
            <a:avLst/>
          </a:prstGeom>
          <a:solidFill>
            <a:schemeClr val="accent1">
              <a:lumMod val="20000"/>
              <a:lumOff val="8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Rectangle 278">
            <a:extLst>
              <a:ext uri="{FF2B5EF4-FFF2-40B4-BE49-F238E27FC236}">
                <a16:creationId xmlns:a16="http://schemas.microsoft.com/office/drawing/2014/main" id="{B3F95A1B-ADF4-D0E2-7350-6A7509B9AAD7}"/>
              </a:ext>
            </a:extLst>
          </p:cNvPr>
          <p:cNvSpPr/>
          <p:nvPr/>
        </p:nvSpPr>
        <p:spPr>
          <a:xfrm>
            <a:off x="6985446" y="3220987"/>
            <a:ext cx="156672" cy="114550"/>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Rectangle 279">
            <a:extLst>
              <a:ext uri="{FF2B5EF4-FFF2-40B4-BE49-F238E27FC236}">
                <a16:creationId xmlns:a16="http://schemas.microsoft.com/office/drawing/2014/main" id="{40A4B92B-C494-DF6D-C64E-A1C0BCED635E}"/>
              </a:ext>
            </a:extLst>
          </p:cNvPr>
          <p:cNvSpPr/>
          <p:nvPr/>
        </p:nvSpPr>
        <p:spPr>
          <a:xfrm>
            <a:off x="7039629" y="3209181"/>
            <a:ext cx="255044" cy="116268"/>
          </a:xfrm>
          <a:prstGeom prst="rect">
            <a:avLst/>
          </a:prstGeom>
          <a:solidFill>
            <a:schemeClr val="accent2">
              <a:lumMod val="40000"/>
              <a:lumOff val="60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Rectangle 294">
            <a:extLst>
              <a:ext uri="{FF2B5EF4-FFF2-40B4-BE49-F238E27FC236}">
                <a16:creationId xmlns:a16="http://schemas.microsoft.com/office/drawing/2014/main" id="{EA9EE10A-526D-8524-16EC-C6213C5F8E71}"/>
              </a:ext>
            </a:extLst>
          </p:cNvPr>
          <p:cNvSpPr/>
          <p:nvPr/>
        </p:nvSpPr>
        <p:spPr>
          <a:xfrm>
            <a:off x="7003870" y="3139764"/>
            <a:ext cx="244758" cy="92854"/>
          </a:xfrm>
          <a:prstGeom prst="rect">
            <a:avLst/>
          </a:prstGeom>
          <a:solidFill>
            <a:schemeClr val="accent1">
              <a:lumMod val="20000"/>
              <a:lumOff val="8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1" name="Group 300">
            <a:extLst>
              <a:ext uri="{FF2B5EF4-FFF2-40B4-BE49-F238E27FC236}">
                <a16:creationId xmlns:a16="http://schemas.microsoft.com/office/drawing/2014/main" id="{1D9264CC-F425-F05A-6970-C08DA34CB58C}"/>
              </a:ext>
            </a:extLst>
          </p:cNvPr>
          <p:cNvGrpSpPr/>
          <p:nvPr/>
        </p:nvGrpSpPr>
        <p:grpSpPr>
          <a:xfrm>
            <a:off x="6537265" y="3011331"/>
            <a:ext cx="324803" cy="396265"/>
            <a:chOff x="8463242" y="2941324"/>
            <a:chExt cx="324803" cy="396265"/>
          </a:xfrm>
        </p:grpSpPr>
        <p:sp>
          <p:nvSpPr>
            <p:cNvPr id="303" name="Oval 302">
              <a:extLst>
                <a:ext uri="{FF2B5EF4-FFF2-40B4-BE49-F238E27FC236}">
                  <a16:creationId xmlns:a16="http://schemas.microsoft.com/office/drawing/2014/main" id="{C7FE5FC8-7966-4440-354F-3281FD666C90}"/>
                </a:ext>
              </a:extLst>
            </p:cNvPr>
            <p:cNvSpPr/>
            <p:nvPr/>
          </p:nvSpPr>
          <p:spPr>
            <a:xfrm rot="7762698">
              <a:off x="8554719" y="3134254"/>
              <a:ext cx="116375"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7" name="Parallelogram 306">
              <a:extLst>
                <a:ext uri="{FF2B5EF4-FFF2-40B4-BE49-F238E27FC236}">
                  <a16:creationId xmlns:a16="http://schemas.microsoft.com/office/drawing/2014/main" id="{AD16A4D5-ED3E-6834-7EDE-385B9B96B0B9}"/>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Parallelogram 307">
              <a:extLst>
                <a:ext uri="{FF2B5EF4-FFF2-40B4-BE49-F238E27FC236}">
                  <a16:creationId xmlns:a16="http://schemas.microsoft.com/office/drawing/2014/main" id="{01DD1B75-48EC-E512-6018-6DDFBC607058}"/>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1" name="Parallelogram 310">
              <a:extLst>
                <a:ext uri="{FF2B5EF4-FFF2-40B4-BE49-F238E27FC236}">
                  <a16:creationId xmlns:a16="http://schemas.microsoft.com/office/drawing/2014/main" id="{334C215E-C293-6101-576F-631D98903107}"/>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4" name="Parallelogram 313">
              <a:extLst>
                <a:ext uri="{FF2B5EF4-FFF2-40B4-BE49-F238E27FC236}">
                  <a16:creationId xmlns:a16="http://schemas.microsoft.com/office/drawing/2014/main" id="{FD7DCAB7-BF3C-2A60-74D5-0105900F086D}"/>
                </a:ext>
              </a:extLst>
            </p:cNvPr>
            <p:cNvSpPr/>
            <p:nvPr/>
          </p:nvSpPr>
          <p:spPr>
            <a:xfrm rot="16200000" flipH="1">
              <a:off x="8495801" y="3031696"/>
              <a:ext cx="301649" cy="214356"/>
            </a:xfrm>
            <a:prstGeom prst="parallelogram">
              <a:avLst>
                <a:gd name="adj" fmla="val 54156"/>
              </a:avLst>
            </a:prstGeom>
            <a:blipFill>
              <a:blip r:embed="rId5"/>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317" name="Rectangle 316">
            <a:extLst>
              <a:ext uri="{FF2B5EF4-FFF2-40B4-BE49-F238E27FC236}">
                <a16:creationId xmlns:a16="http://schemas.microsoft.com/office/drawing/2014/main" id="{2B48BF31-CEFB-F1D1-3853-47163636FAA3}"/>
              </a:ext>
            </a:extLst>
          </p:cNvPr>
          <p:cNvSpPr/>
          <p:nvPr/>
        </p:nvSpPr>
        <p:spPr>
          <a:xfrm>
            <a:off x="6983323" y="3106687"/>
            <a:ext cx="156672" cy="114550"/>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8" name="Rectangle 317">
            <a:extLst>
              <a:ext uri="{FF2B5EF4-FFF2-40B4-BE49-F238E27FC236}">
                <a16:creationId xmlns:a16="http://schemas.microsoft.com/office/drawing/2014/main" id="{A8672F99-49D9-E6DC-ED19-94FBE12E42E8}"/>
              </a:ext>
            </a:extLst>
          </p:cNvPr>
          <p:cNvSpPr/>
          <p:nvPr/>
        </p:nvSpPr>
        <p:spPr>
          <a:xfrm>
            <a:off x="7037506" y="3094881"/>
            <a:ext cx="255044" cy="116268"/>
          </a:xfrm>
          <a:prstGeom prst="rect">
            <a:avLst/>
          </a:prstGeom>
          <a:solidFill>
            <a:schemeClr val="accent2">
              <a:lumMod val="40000"/>
              <a:lumOff val="60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9" name="Rectangle 318">
            <a:extLst>
              <a:ext uri="{FF2B5EF4-FFF2-40B4-BE49-F238E27FC236}">
                <a16:creationId xmlns:a16="http://schemas.microsoft.com/office/drawing/2014/main" id="{0373B4D9-3728-EE42-63D7-B8FBDB414CA8}"/>
              </a:ext>
            </a:extLst>
          </p:cNvPr>
          <p:cNvSpPr/>
          <p:nvPr/>
        </p:nvSpPr>
        <p:spPr>
          <a:xfrm>
            <a:off x="7001747" y="3025464"/>
            <a:ext cx="244758" cy="92854"/>
          </a:xfrm>
          <a:prstGeom prst="rect">
            <a:avLst/>
          </a:prstGeom>
          <a:solidFill>
            <a:schemeClr val="accent1">
              <a:lumMod val="20000"/>
              <a:lumOff val="8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0" name="Rectangle 319">
            <a:extLst>
              <a:ext uri="{FF2B5EF4-FFF2-40B4-BE49-F238E27FC236}">
                <a16:creationId xmlns:a16="http://schemas.microsoft.com/office/drawing/2014/main" id="{574BBB81-BE5B-8696-336E-41207F9DC572}"/>
              </a:ext>
            </a:extLst>
          </p:cNvPr>
          <p:cNvSpPr/>
          <p:nvPr/>
        </p:nvSpPr>
        <p:spPr>
          <a:xfrm>
            <a:off x="6985937" y="2995446"/>
            <a:ext cx="156672" cy="114550"/>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Rectangle 320">
            <a:extLst>
              <a:ext uri="{FF2B5EF4-FFF2-40B4-BE49-F238E27FC236}">
                <a16:creationId xmlns:a16="http://schemas.microsoft.com/office/drawing/2014/main" id="{E24873E6-E5D2-E7DF-E6E9-8BE2FC3A809A}"/>
              </a:ext>
            </a:extLst>
          </p:cNvPr>
          <p:cNvSpPr/>
          <p:nvPr/>
        </p:nvSpPr>
        <p:spPr>
          <a:xfrm>
            <a:off x="7046470" y="2983640"/>
            <a:ext cx="255044" cy="102460"/>
          </a:xfrm>
          <a:prstGeom prst="rect">
            <a:avLst/>
          </a:prstGeom>
          <a:solidFill>
            <a:schemeClr val="accent2">
              <a:lumMod val="40000"/>
              <a:lumOff val="60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Rectangle 321">
            <a:extLst>
              <a:ext uri="{FF2B5EF4-FFF2-40B4-BE49-F238E27FC236}">
                <a16:creationId xmlns:a16="http://schemas.microsoft.com/office/drawing/2014/main" id="{D4C69B92-90FD-9EAF-C717-4C7A8946D04B}"/>
              </a:ext>
            </a:extLst>
          </p:cNvPr>
          <p:cNvSpPr/>
          <p:nvPr/>
        </p:nvSpPr>
        <p:spPr>
          <a:xfrm>
            <a:off x="7004361" y="2914223"/>
            <a:ext cx="244758" cy="92854"/>
          </a:xfrm>
          <a:prstGeom prst="rect">
            <a:avLst/>
          </a:prstGeom>
          <a:solidFill>
            <a:schemeClr val="accent1">
              <a:lumMod val="20000"/>
              <a:lumOff val="8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 name="Rectangle 324">
            <a:extLst>
              <a:ext uri="{FF2B5EF4-FFF2-40B4-BE49-F238E27FC236}">
                <a16:creationId xmlns:a16="http://schemas.microsoft.com/office/drawing/2014/main" id="{46FBFAE7-FF79-5EED-2A78-CC60B39B83E4}"/>
              </a:ext>
            </a:extLst>
          </p:cNvPr>
          <p:cNvSpPr/>
          <p:nvPr/>
        </p:nvSpPr>
        <p:spPr>
          <a:xfrm>
            <a:off x="7651139" y="3112481"/>
            <a:ext cx="211942" cy="565226"/>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 name="Rectangle 325">
            <a:extLst>
              <a:ext uri="{FF2B5EF4-FFF2-40B4-BE49-F238E27FC236}">
                <a16:creationId xmlns:a16="http://schemas.microsoft.com/office/drawing/2014/main" id="{BD9DDB8A-2806-29FF-5083-EC6B435E0D76}"/>
              </a:ext>
            </a:extLst>
          </p:cNvPr>
          <p:cNvSpPr/>
          <p:nvPr/>
        </p:nvSpPr>
        <p:spPr>
          <a:xfrm>
            <a:off x="7743602" y="3115765"/>
            <a:ext cx="211943" cy="565226"/>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Rectangle 269">
            <a:extLst>
              <a:ext uri="{FF2B5EF4-FFF2-40B4-BE49-F238E27FC236}">
                <a16:creationId xmlns:a16="http://schemas.microsoft.com/office/drawing/2014/main" id="{F2C1FCD8-FC7D-73AB-0C0E-AF29A7BB4D9D}"/>
              </a:ext>
            </a:extLst>
          </p:cNvPr>
          <p:cNvSpPr/>
          <p:nvPr/>
        </p:nvSpPr>
        <p:spPr>
          <a:xfrm>
            <a:off x="7296151" y="3480013"/>
            <a:ext cx="1620662" cy="301909"/>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 name="Cylinder 322">
            <a:extLst>
              <a:ext uri="{FF2B5EF4-FFF2-40B4-BE49-F238E27FC236}">
                <a16:creationId xmlns:a16="http://schemas.microsoft.com/office/drawing/2014/main" id="{B8F4C069-12FC-C1B6-3827-375BCE0337A1}"/>
              </a:ext>
            </a:extLst>
          </p:cNvPr>
          <p:cNvSpPr/>
          <p:nvPr/>
        </p:nvSpPr>
        <p:spPr>
          <a:xfrm>
            <a:off x="7924462" y="3264147"/>
            <a:ext cx="386267" cy="226958"/>
          </a:xfrm>
          <a:prstGeom prst="can">
            <a:avLst>
              <a:gd name="adj" fmla="val 29704"/>
            </a:avLst>
          </a:prstGeom>
          <a:gradFill>
            <a:gsLst>
              <a:gs pos="0">
                <a:schemeClr val="accent3"/>
              </a:gs>
              <a:gs pos="80000">
                <a:schemeClr val="accent1">
                  <a:lumMod val="60000"/>
                  <a:lumOff val="40000"/>
                </a:schemeClr>
              </a:gs>
              <a:gs pos="100000">
                <a:schemeClr val="accent2"/>
              </a:gs>
            </a:gsLst>
            <a:lin ang="0" scaled="0"/>
          </a:gradFill>
          <a:ln w="6350"/>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extLst>
              <a:ext uri="{FF2B5EF4-FFF2-40B4-BE49-F238E27FC236}">
                <a16:creationId xmlns:a16="http://schemas.microsoft.com/office/drawing/2014/main" id="{78935FF8-016B-A315-7000-7643E2FA2F96}"/>
              </a:ext>
            </a:extLst>
          </p:cNvPr>
          <p:cNvSpPr/>
          <p:nvPr/>
        </p:nvSpPr>
        <p:spPr>
          <a:xfrm>
            <a:off x="7819910" y="2907569"/>
            <a:ext cx="281530" cy="578730"/>
          </a:xfrm>
          <a:prstGeom prst="roundRect">
            <a:avLst>
              <a:gd name="adj" fmla="val 46921"/>
            </a:avLst>
          </a:prstGeom>
          <a:solidFill>
            <a:schemeClr val="accent2"/>
          </a:solidFill>
          <a:ln w="6350"/>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97" name="Rectangle 1196">
            <a:extLst>
              <a:ext uri="{FF2B5EF4-FFF2-40B4-BE49-F238E27FC236}">
                <a16:creationId xmlns:a16="http://schemas.microsoft.com/office/drawing/2014/main" id="{54F99043-D5BE-0E1C-EDE9-311494A923FF}"/>
              </a:ext>
            </a:extLst>
          </p:cNvPr>
          <p:cNvSpPr/>
          <p:nvPr/>
        </p:nvSpPr>
        <p:spPr>
          <a:xfrm>
            <a:off x="1905434" y="2481683"/>
            <a:ext cx="588385" cy="338834"/>
          </a:xfrm>
          <a:prstGeom prst="rect">
            <a:avLst/>
          </a:prstGeom>
          <a:no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96" name="Rectangle 1195">
            <a:extLst>
              <a:ext uri="{FF2B5EF4-FFF2-40B4-BE49-F238E27FC236}">
                <a16:creationId xmlns:a16="http://schemas.microsoft.com/office/drawing/2014/main" id="{BD8621D2-4AF2-356D-A077-4E866DC05B2C}"/>
              </a:ext>
            </a:extLst>
          </p:cNvPr>
          <p:cNvSpPr/>
          <p:nvPr/>
        </p:nvSpPr>
        <p:spPr>
          <a:xfrm>
            <a:off x="2480089" y="2138950"/>
            <a:ext cx="588385" cy="338834"/>
          </a:xfrm>
          <a:prstGeom prst="rect">
            <a:avLst/>
          </a:prstGeom>
          <a:no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1" name="Rectangle 620">
            <a:extLst>
              <a:ext uri="{FF2B5EF4-FFF2-40B4-BE49-F238E27FC236}">
                <a16:creationId xmlns:a16="http://schemas.microsoft.com/office/drawing/2014/main" id="{E3ACB693-A04F-D247-F8D7-C53E715437F4}"/>
              </a:ext>
            </a:extLst>
          </p:cNvPr>
          <p:cNvSpPr/>
          <p:nvPr/>
        </p:nvSpPr>
        <p:spPr>
          <a:xfrm>
            <a:off x="936172" y="3027134"/>
            <a:ext cx="3297312"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3" name="Group 362">
            <a:extLst>
              <a:ext uri="{FF2B5EF4-FFF2-40B4-BE49-F238E27FC236}">
                <a16:creationId xmlns:a16="http://schemas.microsoft.com/office/drawing/2014/main" id="{8DE357E1-4840-66B4-64BF-F9F119355E38}"/>
              </a:ext>
            </a:extLst>
          </p:cNvPr>
          <p:cNvGrpSpPr/>
          <p:nvPr/>
        </p:nvGrpSpPr>
        <p:grpSpPr>
          <a:xfrm>
            <a:off x="2974192" y="1984070"/>
            <a:ext cx="850798" cy="760321"/>
            <a:chOff x="10344472" y="1548046"/>
            <a:chExt cx="850798" cy="760321"/>
          </a:xfrm>
        </p:grpSpPr>
        <p:grpSp>
          <p:nvGrpSpPr>
            <p:cNvPr id="359" name="Group 358">
              <a:extLst>
                <a:ext uri="{FF2B5EF4-FFF2-40B4-BE49-F238E27FC236}">
                  <a16:creationId xmlns:a16="http://schemas.microsoft.com/office/drawing/2014/main" id="{90EF37B5-547F-1EC9-220F-E238BCD81FA9}"/>
                </a:ext>
              </a:extLst>
            </p:cNvPr>
            <p:cNvGrpSpPr/>
            <p:nvPr/>
          </p:nvGrpSpPr>
          <p:grpSpPr>
            <a:xfrm>
              <a:off x="10344472" y="1548046"/>
              <a:ext cx="850798" cy="760321"/>
              <a:chOff x="10344472" y="1548046"/>
              <a:chExt cx="850798" cy="760321"/>
            </a:xfrm>
          </p:grpSpPr>
          <p:sp>
            <p:nvSpPr>
              <p:cNvPr id="340" name="Rectangle 339">
                <a:extLst>
                  <a:ext uri="{FF2B5EF4-FFF2-40B4-BE49-F238E27FC236}">
                    <a16:creationId xmlns:a16="http://schemas.microsoft.com/office/drawing/2014/main" id="{46457DB3-5A72-F12C-1DA3-5C312F21CF07}"/>
                  </a:ext>
                </a:extLst>
              </p:cNvPr>
              <p:cNvSpPr/>
              <p:nvPr/>
            </p:nvSpPr>
            <p:spPr>
              <a:xfrm>
                <a:off x="10344472" y="1805060"/>
                <a:ext cx="651324" cy="477763"/>
              </a:xfrm>
              <a:prstGeom prst="rect">
                <a:avLst/>
              </a:prstGeom>
              <a:solidFill>
                <a:schemeClr val="tx1">
                  <a:lumMod val="60000"/>
                  <a:lumOff val="4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8" name="Group 357">
                <a:extLst>
                  <a:ext uri="{FF2B5EF4-FFF2-40B4-BE49-F238E27FC236}">
                    <a16:creationId xmlns:a16="http://schemas.microsoft.com/office/drawing/2014/main" id="{498EBAC0-2093-7319-307E-6D1605C5241E}"/>
                  </a:ext>
                </a:extLst>
              </p:cNvPr>
              <p:cNvGrpSpPr/>
              <p:nvPr/>
            </p:nvGrpSpPr>
            <p:grpSpPr>
              <a:xfrm>
                <a:off x="10513900" y="1548046"/>
                <a:ext cx="681370" cy="760321"/>
                <a:chOff x="10513900" y="1548046"/>
                <a:chExt cx="681370" cy="760321"/>
              </a:xfrm>
            </p:grpSpPr>
            <p:sp>
              <p:nvSpPr>
                <p:cNvPr id="339" name="Rectangle 338">
                  <a:extLst>
                    <a:ext uri="{FF2B5EF4-FFF2-40B4-BE49-F238E27FC236}">
                      <a16:creationId xmlns:a16="http://schemas.microsoft.com/office/drawing/2014/main" id="{9F9C2324-CCDD-BF59-AFF9-5A8B1A9D329A}"/>
                    </a:ext>
                  </a:extLst>
                </p:cNvPr>
                <p:cNvSpPr/>
                <p:nvPr/>
              </p:nvSpPr>
              <p:spPr>
                <a:xfrm>
                  <a:off x="10711010" y="1830604"/>
                  <a:ext cx="484260" cy="477763"/>
                </a:xfrm>
                <a:prstGeom prst="rect">
                  <a:avLst/>
                </a:prstGeom>
                <a:solidFill>
                  <a:schemeClr val="bg1">
                    <a:lumMod val="6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1" name="Rectangle 340">
                  <a:extLst>
                    <a:ext uri="{FF2B5EF4-FFF2-40B4-BE49-F238E27FC236}">
                      <a16:creationId xmlns:a16="http://schemas.microsoft.com/office/drawing/2014/main" id="{F8B7402C-275D-00FE-AAD8-2977FA4CB07B}"/>
                    </a:ext>
                  </a:extLst>
                </p:cNvPr>
                <p:cNvSpPr/>
                <p:nvPr/>
              </p:nvSpPr>
              <p:spPr>
                <a:xfrm>
                  <a:off x="10556364" y="1548046"/>
                  <a:ext cx="475030" cy="394981"/>
                </a:xfrm>
                <a:prstGeom prst="rect">
                  <a:avLst/>
                </a:prstGeom>
                <a:solidFill>
                  <a:schemeClr val="bg1">
                    <a:lumMod val="75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BAA9508C-FD60-7EA4-85F6-F9CA0E8EC553}"/>
                    </a:ext>
                  </a:extLst>
                </p:cNvPr>
                <p:cNvSpPr/>
                <p:nvPr/>
              </p:nvSpPr>
              <p:spPr>
                <a:xfrm>
                  <a:off x="10698391" y="1929367"/>
                  <a:ext cx="118298" cy="188781"/>
                </a:xfrm>
                <a:prstGeom prst="rect">
                  <a:avLst/>
                </a:prstGeom>
                <a:solidFill>
                  <a:schemeClr val="tx1">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6" name="Group 345">
                  <a:extLst>
                    <a:ext uri="{FF2B5EF4-FFF2-40B4-BE49-F238E27FC236}">
                      <a16:creationId xmlns:a16="http://schemas.microsoft.com/office/drawing/2014/main" id="{3042FADF-DA24-87D4-2785-8D945717172F}"/>
                    </a:ext>
                  </a:extLst>
                </p:cNvPr>
                <p:cNvGrpSpPr/>
                <p:nvPr/>
              </p:nvGrpSpPr>
              <p:grpSpPr>
                <a:xfrm>
                  <a:off x="10541721" y="1770848"/>
                  <a:ext cx="205200" cy="123664"/>
                  <a:chOff x="10422000" y="1996736"/>
                  <a:chExt cx="205200" cy="123664"/>
                </a:xfrm>
              </p:grpSpPr>
              <p:sp>
                <p:nvSpPr>
                  <p:cNvPr id="352" name="Oval 351">
                    <a:extLst>
                      <a:ext uri="{FF2B5EF4-FFF2-40B4-BE49-F238E27FC236}">
                        <a16:creationId xmlns:a16="http://schemas.microsoft.com/office/drawing/2014/main" id="{471165EB-3FDE-624D-F3D5-F83B66389C4C}"/>
                      </a:ext>
                    </a:extLst>
                  </p:cNvPr>
                  <p:cNvSpPr/>
                  <p:nvPr/>
                </p:nvSpPr>
                <p:spPr>
                  <a:xfrm>
                    <a:off x="10476000" y="20255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Oval 352">
                    <a:extLst>
                      <a:ext uri="{FF2B5EF4-FFF2-40B4-BE49-F238E27FC236}">
                        <a16:creationId xmlns:a16="http://schemas.microsoft.com/office/drawing/2014/main" id="{917C0C12-799F-2F90-144C-A57C283EC40F}"/>
                      </a:ext>
                    </a:extLst>
                  </p:cNvPr>
                  <p:cNvSpPr/>
                  <p:nvPr/>
                </p:nvSpPr>
                <p:spPr>
                  <a:xfrm>
                    <a:off x="10530000" y="20615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Oval 353">
                    <a:extLst>
                      <a:ext uri="{FF2B5EF4-FFF2-40B4-BE49-F238E27FC236}">
                        <a16:creationId xmlns:a16="http://schemas.microsoft.com/office/drawing/2014/main" id="{AE2842CA-F9CA-A91B-B656-B4B818AB87C5}"/>
                      </a:ext>
                    </a:extLst>
                  </p:cNvPr>
                  <p:cNvSpPr/>
                  <p:nvPr/>
                </p:nvSpPr>
                <p:spPr>
                  <a:xfrm>
                    <a:off x="10584000" y="2088000"/>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Oval 354">
                    <a:extLst>
                      <a:ext uri="{FF2B5EF4-FFF2-40B4-BE49-F238E27FC236}">
                        <a16:creationId xmlns:a16="http://schemas.microsoft.com/office/drawing/2014/main" id="{8DE37B2B-905B-B032-E3D1-AA0C147E7045}"/>
                      </a:ext>
                    </a:extLst>
                  </p:cNvPr>
                  <p:cNvSpPr/>
                  <p:nvPr/>
                </p:nvSpPr>
                <p:spPr>
                  <a:xfrm>
                    <a:off x="10422000" y="19967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7" name="Group 346">
                  <a:extLst>
                    <a:ext uri="{FF2B5EF4-FFF2-40B4-BE49-F238E27FC236}">
                      <a16:creationId xmlns:a16="http://schemas.microsoft.com/office/drawing/2014/main" id="{04905250-22D9-11F5-7B26-84245F97BA88}"/>
                    </a:ext>
                  </a:extLst>
                </p:cNvPr>
                <p:cNvGrpSpPr/>
                <p:nvPr/>
              </p:nvGrpSpPr>
              <p:grpSpPr>
                <a:xfrm flipH="1">
                  <a:off x="10861166" y="1806641"/>
                  <a:ext cx="205200" cy="123664"/>
                  <a:chOff x="10422000" y="1996736"/>
                  <a:chExt cx="205200" cy="123664"/>
                </a:xfrm>
              </p:grpSpPr>
              <p:sp>
                <p:nvSpPr>
                  <p:cNvPr id="348" name="Oval 347">
                    <a:extLst>
                      <a:ext uri="{FF2B5EF4-FFF2-40B4-BE49-F238E27FC236}">
                        <a16:creationId xmlns:a16="http://schemas.microsoft.com/office/drawing/2014/main" id="{A4634806-6869-6F35-0D82-B67AE3B53328}"/>
                      </a:ext>
                    </a:extLst>
                  </p:cNvPr>
                  <p:cNvSpPr/>
                  <p:nvPr/>
                </p:nvSpPr>
                <p:spPr>
                  <a:xfrm>
                    <a:off x="10476000" y="20255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Oval 348">
                    <a:extLst>
                      <a:ext uri="{FF2B5EF4-FFF2-40B4-BE49-F238E27FC236}">
                        <a16:creationId xmlns:a16="http://schemas.microsoft.com/office/drawing/2014/main" id="{4DF381CE-45AE-D0C7-BC33-5AEA3E6043CC}"/>
                      </a:ext>
                    </a:extLst>
                  </p:cNvPr>
                  <p:cNvSpPr/>
                  <p:nvPr/>
                </p:nvSpPr>
                <p:spPr>
                  <a:xfrm>
                    <a:off x="10530000" y="20615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Oval 349">
                    <a:extLst>
                      <a:ext uri="{FF2B5EF4-FFF2-40B4-BE49-F238E27FC236}">
                        <a16:creationId xmlns:a16="http://schemas.microsoft.com/office/drawing/2014/main" id="{CA261DB1-7C4B-E068-1435-1CB9122F553F}"/>
                      </a:ext>
                    </a:extLst>
                  </p:cNvPr>
                  <p:cNvSpPr/>
                  <p:nvPr/>
                </p:nvSpPr>
                <p:spPr>
                  <a:xfrm>
                    <a:off x="10584000" y="2088000"/>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Oval 350">
                    <a:extLst>
                      <a:ext uri="{FF2B5EF4-FFF2-40B4-BE49-F238E27FC236}">
                        <a16:creationId xmlns:a16="http://schemas.microsoft.com/office/drawing/2014/main" id="{789C3346-614B-D26F-C1D7-A1E52FB89543}"/>
                      </a:ext>
                    </a:extLst>
                  </p:cNvPr>
                  <p:cNvSpPr/>
                  <p:nvPr/>
                </p:nvSpPr>
                <p:spPr>
                  <a:xfrm>
                    <a:off x="10422000" y="19967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6" name="Isosceles Triangle 355">
                  <a:extLst>
                    <a:ext uri="{FF2B5EF4-FFF2-40B4-BE49-F238E27FC236}">
                      <a16:creationId xmlns:a16="http://schemas.microsoft.com/office/drawing/2014/main" id="{E63D8D06-688B-BC0E-6CC8-64F3991B4055}"/>
                    </a:ext>
                  </a:extLst>
                </p:cNvPr>
                <p:cNvSpPr/>
                <p:nvPr/>
              </p:nvSpPr>
              <p:spPr>
                <a:xfrm rot="16200000">
                  <a:off x="10561061" y="2035251"/>
                  <a:ext cx="150650" cy="119364"/>
                </a:xfrm>
                <a:prstGeom prst="triangle">
                  <a:avLst/>
                </a:prstGeom>
                <a:solidFill>
                  <a:srgbClr val="ACACAC"/>
                </a:solidFill>
                <a:ln w="6350">
                  <a:solidFill>
                    <a:srgbClr val="2A4A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Trapezoid 356">
                  <a:extLst>
                    <a:ext uri="{FF2B5EF4-FFF2-40B4-BE49-F238E27FC236}">
                      <a16:creationId xmlns:a16="http://schemas.microsoft.com/office/drawing/2014/main" id="{D9BC854E-721C-4074-D2E7-761BA360BDCA}"/>
                    </a:ext>
                  </a:extLst>
                </p:cNvPr>
                <p:cNvSpPr/>
                <p:nvPr/>
              </p:nvSpPr>
              <p:spPr>
                <a:xfrm rot="5400000">
                  <a:off x="10505917" y="1896677"/>
                  <a:ext cx="261046" cy="122992"/>
                </a:xfrm>
                <a:prstGeom prst="trapezoid">
                  <a:avLst>
                    <a:gd name="adj" fmla="val 58069"/>
                  </a:avLst>
                </a:prstGeom>
                <a:solidFill>
                  <a:srgbClr val="E3E3E3"/>
                </a:solidFill>
                <a:ln w="6350">
                  <a:solidFill>
                    <a:srgbClr val="2A4A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2FDFB962-B4BB-13D0-5F69-CF47CCF3437C}"/>
                    </a:ext>
                  </a:extLst>
                </p:cNvPr>
                <p:cNvSpPr/>
                <p:nvPr/>
              </p:nvSpPr>
              <p:spPr>
                <a:xfrm>
                  <a:off x="10513900" y="1853941"/>
                  <a:ext cx="247904" cy="289718"/>
                </a:xfrm>
                <a:prstGeom prst="rect">
                  <a:avLst/>
                </a:prstGeom>
                <a:no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60" name="Rectangle 359">
              <a:extLst>
                <a:ext uri="{FF2B5EF4-FFF2-40B4-BE49-F238E27FC236}">
                  <a16:creationId xmlns:a16="http://schemas.microsoft.com/office/drawing/2014/main" id="{9A35BF54-3D42-82EC-8C73-E6D3143C8B51}"/>
                </a:ext>
              </a:extLst>
            </p:cNvPr>
            <p:cNvSpPr/>
            <p:nvPr/>
          </p:nvSpPr>
          <p:spPr>
            <a:xfrm>
              <a:off x="10714696" y="1945639"/>
              <a:ext cx="82800" cy="36000"/>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2" name="Group 361">
            <a:extLst>
              <a:ext uri="{FF2B5EF4-FFF2-40B4-BE49-F238E27FC236}">
                <a16:creationId xmlns:a16="http://schemas.microsoft.com/office/drawing/2014/main" id="{C40A653F-8C50-FE2F-F711-96321440CE05}"/>
              </a:ext>
            </a:extLst>
          </p:cNvPr>
          <p:cNvGrpSpPr/>
          <p:nvPr/>
        </p:nvGrpSpPr>
        <p:grpSpPr>
          <a:xfrm>
            <a:off x="3443996" y="2263057"/>
            <a:ext cx="850798" cy="760321"/>
            <a:chOff x="11378596" y="1476589"/>
            <a:chExt cx="850798" cy="760321"/>
          </a:xfrm>
        </p:grpSpPr>
        <p:grpSp>
          <p:nvGrpSpPr>
            <p:cNvPr id="337" name="Group 336">
              <a:extLst>
                <a:ext uri="{FF2B5EF4-FFF2-40B4-BE49-F238E27FC236}">
                  <a16:creationId xmlns:a16="http://schemas.microsoft.com/office/drawing/2014/main" id="{23F633C9-2308-C25D-22E7-344AA7F16051}"/>
                </a:ext>
              </a:extLst>
            </p:cNvPr>
            <p:cNvGrpSpPr/>
            <p:nvPr/>
          </p:nvGrpSpPr>
          <p:grpSpPr>
            <a:xfrm>
              <a:off x="11378596" y="1476589"/>
              <a:ext cx="850798" cy="760321"/>
              <a:chOff x="10236998" y="1764409"/>
              <a:chExt cx="850798" cy="760321"/>
            </a:xfrm>
          </p:grpSpPr>
          <p:sp>
            <p:nvSpPr>
              <p:cNvPr id="305" name="Rectangle 304">
                <a:extLst>
                  <a:ext uri="{FF2B5EF4-FFF2-40B4-BE49-F238E27FC236}">
                    <a16:creationId xmlns:a16="http://schemas.microsoft.com/office/drawing/2014/main" id="{18FF54C9-06F0-00BC-9161-AC221A20999C}"/>
                  </a:ext>
                </a:extLst>
              </p:cNvPr>
              <p:cNvSpPr/>
              <p:nvPr/>
            </p:nvSpPr>
            <p:spPr>
              <a:xfrm>
                <a:off x="10603536" y="2046967"/>
                <a:ext cx="484260" cy="477763"/>
              </a:xfrm>
              <a:prstGeom prst="rect">
                <a:avLst/>
              </a:prstGeom>
              <a:solidFill>
                <a:schemeClr val="bg1">
                  <a:lumMod val="6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Rectangle 305">
                <a:extLst>
                  <a:ext uri="{FF2B5EF4-FFF2-40B4-BE49-F238E27FC236}">
                    <a16:creationId xmlns:a16="http://schemas.microsoft.com/office/drawing/2014/main" id="{1E0480BE-E5A8-005D-2402-82B134A9E52B}"/>
                  </a:ext>
                </a:extLst>
              </p:cNvPr>
              <p:cNvSpPr/>
              <p:nvPr/>
            </p:nvSpPr>
            <p:spPr>
              <a:xfrm>
                <a:off x="10236998" y="2021423"/>
                <a:ext cx="651324" cy="477763"/>
              </a:xfrm>
              <a:prstGeom prst="rect">
                <a:avLst/>
              </a:prstGeom>
              <a:solidFill>
                <a:schemeClr val="tx1">
                  <a:lumMod val="60000"/>
                  <a:lumOff val="4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 name="Rectangle 311">
                <a:extLst>
                  <a:ext uri="{FF2B5EF4-FFF2-40B4-BE49-F238E27FC236}">
                    <a16:creationId xmlns:a16="http://schemas.microsoft.com/office/drawing/2014/main" id="{F3E4DC8A-4211-E91A-6A2C-3BB0C4CAB981}"/>
                  </a:ext>
                </a:extLst>
              </p:cNvPr>
              <p:cNvSpPr/>
              <p:nvPr/>
            </p:nvSpPr>
            <p:spPr>
              <a:xfrm>
                <a:off x="10448890" y="1764409"/>
                <a:ext cx="475030" cy="394981"/>
              </a:xfrm>
              <a:prstGeom prst="rect">
                <a:avLst/>
              </a:prstGeom>
              <a:solidFill>
                <a:schemeClr val="bg1">
                  <a:lumMod val="75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 name="Rectangle 312">
                <a:extLst>
                  <a:ext uri="{FF2B5EF4-FFF2-40B4-BE49-F238E27FC236}">
                    <a16:creationId xmlns:a16="http://schemas.microsoft.com/office/drawing/2014/main" id="{6EB8F0C9-FADB-F0E2-D39D-FA526BBE65E6}"/>
                  </a:ext>
                </a:extLst>
              </p:cNvPr>
              <p:cNvSpPr/>
              <p:nvPr/>
            </p:nvSpPr>
            <p:spPr>
              <a:xfrm>
                <a:off x="10513694" y="2124318"/>
                <a:ext cx="110888" cy="288000"/>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5" name="Rectangle 314">
                <a:extLst>
                  <a:ext uri="{FF2B5EF4-FFF2-40B4-BE49-F238E27FC236}">
                    <a16:creationId xmlns:a16="http://schemas.microsoft.com/office/drawing/2014/main" id="{E63287F7-FB69-6A8B-550D-712BE5D63BE8}"/>
                  </a:ext>
                </a:extLst>
              </p:cNvPr>
              <p:cNvSpPr/>
              <p:nvPr/>
            </p:nvSpPr>
            <p:spPr>
              <a:xfrm>
                <a:off x="10352684" y="2103549"/>
                <a:ext cx="247904" cy="289718"/>
              </a:xfrm>
              <a:prstGeom prst="rect">
                <a:avLst/>
              </a:prstGeom>
              <a:solidFill>
                <a:schemeClr val="bg1">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6" name="Rectangle 315">
                <a:extLst>
                  <a:ext uri="{FF2B5EF4-FFF2-40B4-BE49-F238E27FC236}">
                    <a16:creationId xmlns:a16="http://schemas.microsoft.com/office/drawing/2014/main" id="{9D004A1D-3EEA-3CC3-6059-04C86AB212D9}"/>
                  </a:ext>
                </a:extLst>
              </p:cNvPr>
              <p:cNvSpPr/>
              <p:nvPr/>
            </p:nvSpPr>
            <p:spPr>
              <a:xfrm>
                <a:off x="10452965" y="2011839"/>
                <a:ext cx="101307" cy="162316"/>
              </a:xfrm>
              <a:prstGeom prst="rect">
                <a:avLst/>
              </a:prstGeom>
              <a:solidFill>
                <a:schemeClr val="bg1">
                  <a:lumMod val="65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 name="Rectangle 323">
                <a:extLst>
                  <a:ext uri="{FF2B5EF4-FFF2-40B4-BE49-F238E27FC236}">
                    <a16:creationId xmlns:a16="http://schemas.microsoft.com/office/drawing/2014/main" id="{9A13B74D-EE93-0CEF-18E3-5A842E1BE19E}"/>
                  </a:ext>
                </a:extLst>
              </p:cNvPr>
              <p:cNvSpPr/>
              <p:nvPr/>
            </p:nvSpPr>
            <p:spPr>
              <a:xfrm>
                <a:off x="10590917" y="2145730"/>
                <a:ext cx="118298" cy="188781"/>
              </a:xfrm>
              <a:prstGeom prst="rect">
                <a:avLst/>
              </a:prstGeom>
              <a:solidFill>
                <a:schemeClr val="tx1">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1" name="Group 330">
                <a:extLst>
                  <a:ext uri="{FF2B5EF4-FFF2-40B4-BE49-F238E27FC236}">
                    <a16:creationId xmlns:a16="http://schemas.microsoft.com/office/drawing/2014/main" id="{0C6AF484-4D86-3593-7A11-AE50EE63BBF6}"/>
                  </a:ext>
                </a:extLst>
              </p:cNvPr>
              <p:cNvGrpSpPr/>
              <p:nvPr/>
            </p:nvGrpSpPr>
            <p:grpSpPr>
              <a:xfrm>
                <a:off x="10434247" y="1987211"/>
                <a:ext cx="205200" cy="123664"/>
                <a:chOff x="10422000" y="1996736"/>
                <a:chExt cx="205200" cy="123664"/>
              </a:xfrm>
            </p:grpSpPr>
            <p:sp>
              <p:nvSpPr>
                <p:cNvPr id="327" name="Oval 326">
                  <a:extLst>
                    <a:ext uri="{FF2B5EF4-FFF2-40B4-BE49-F238E27FC236}">
                      <a16:creationId xmlns:a16="http://schemas.microsoft.com/office/drawing/2014/main" id="{B7549A29-E7F6-17A4-999F-E8FA3292ACED}"/>
                    </a:ext>
                  </a:extLst>
                </p:cNvPr>
                <p:cNvSpPr/>
                <p:nvPr/>
              </p:nvSpPr>
              <p:spPr>
                <a:xfrm>
                  <a:off x="10476000" y="20255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 name="Oval 327">
                  <a:extLst>
                    <a:ext uri="{FF2B5EF4-FFF2-40B4-BE49-F238E27FC236}">
                      <a16:creationId xmlns:a16="http://schemas.microsoft.com/office/drawing/2014/main" id="{36807144-1DBF-6835-A534-F7BE18CE8549}"/>
                    </a:ext>
                  </a:extLst>
                </p:cNvPr>
                <p:cNvSpPr/>
                <p:nvPr/>
              </p:nvSpPr>
              <p:spPr>
                <a:xfrm>
                  <a:off x="10530000" y="20615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 name="Oval 328">
                  <a:extLst>
                    <a:ext uri="{FF2B5EF4-FFF2-40B4-BE49-F238E27FC236}">
                      <a16:creationId xmlns:a16="http://schemas.microsoft.com/office/drawing/2014/main" id="{2BB7FBA9-A63A-83AB-F225-7221EF4A600D}"/>
                    </a:ext>
                  </a:extLst>
                </p:cNvPr>
                <p:cNvSpPr/>
                <p:nvPr/>
              </p:nvSpPr>
              <p:spPr>
                <a:xfrm>
                  <a:off x="10584000" y="2088000"/>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 name="Oval 329">
                  <a:extLst>
                    <a:ext uri="{FF2B5EF4-FFF2-40B4-BE49-F238E27FC236}">
                      <a16:creationId xmlns:a16="http://schemas.microsoft.com/office/drawing/2014/main" id="{73F15B50-3C0D-4869-51A2-A139FC6C9C2D}"/>
                    </a:ext>
                  </a:extLst>
                </p:cNvPr>
                <p:cNvSpPr/>
                <p:nvPr/>
              </p:nvSpPr>
              <p:spPr>
                <a:xfrm>
                  <a:off x="10422000" y="19967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2" name="Group 331">
                <a:extLst>
                  <a:ext uri="{FF2B5EF4-FFF2-40B4-BE49-F238E27FC236}">
                    <a16:creationId xmlns:a16="http://schemas.microsoft.com/office/drawing/2014/main" id="{52793B42-B0C7-F0B6-144C-870FED49F454}"/>
                  </a:ext>
                </a:extLst>
              </p:cNvPr>
              <p:cNvGrpSpPr/>
              <p:nvPr/>
            </p:nvGrpSpPr>
            <p:grpSpPr>
              <a:xfrm flipH="1">
                <a:off x="10753692" y="2023004"/>
                <a:ext cx="205200" cy="123664"/>
                <a:chOff x="10422000" y="1996736"/>
                <a:chExt cx="205200" cy="123664"/>
              </a:xfrm>
            </p:grpSpPr>
            <p:sp>
              <p:nvSpPr>
                <p:cNvPr id="333" name="Oval 332">
                  <a:extLst>
                    <a:ext uri="{FF2B5EF4-FFF2-40B4-BE49-F238E27FC236}">
                      <a16:creationId xmlns:a16="http://schemas.microsoft.com/office/drawing/2014/main" id="{9DE540DA-BF6C-BDC3-5993-DAFDE88D646A}"/>
                    </a:ext>
                  </a:extLst>
                </p:cNvPr>
                <p:cNvSpPr/>
                <p:nvPr/>
              </p:nvSpPr>
              <p:spPr>
                <a:xfrm>
                  <a:off x="10476000" y="20255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Oval 333">
                  <a:extLst>
                    <a:ext uri="{FF2B5EF4-FFF2-40B4-BE49-F238E27FC236}">
                      <a16:creationId xmlns:a16="http://schemas.microsoft.com/office/drawing/2014/main" id="{C712F629-068E-596E-F4B1-C24383B23AE0}"/>
                    </a:ext>
                  </a:extLst>
                </p:cNvPr>
                <p:cNvSpPr/>
                <p:nvPr/>
              </p:nvSpPr>
              <p:spPr>
                <a:xfrm>
                  <a:off x="10530000" y="20615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Oval 334">
                  <a:extLst>
                    <a:ext uri="{FF2B5EF4-FFF2-40B4-BE49-F238E27FC236}">
                      <a16:creationId xmlns:a16="http://schemas.microsoft.com/office/drawing/2014/main" id="{D734A0BB-9FA3-9654-E507-61DFC8B41F06}"/>
                    </a:ext>
                  </a:extLst>
                </p:cNvPr>
                <p:cNvSpPr/>
                <p:nvPr/>
              </p:nvSpPr>
              <p:spPr>
                <a:xfrm>
                  <a:off x="10584000" y="2088000"/>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 name="Oval 335">
                  <a:extLst>
                    <a:ext uri="{FF2B5EF4-FFF2-40B4-BE49-F238E27FC236}">
                      <a16:creationId xmlns:a16="http://schemas.microsoft.com/office/drawing/2014/main" id="{B134AEF9-E699-26B8-1B70-5E8DD45E9ADE}"/>
                    </a:ext>
                  </a:extLst>
                </p:cNvPr>
                <p:cNvSpPr/>
                <p:nvPr/>
              </p:nvSpPr>
              <p:spPr>
                <a:xfrm>
                  <a:off x="10422000" y="19967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61" name="Rectangle 360">
              <a:extLst>
                <a:ext uri="{FF2B5EF4-FFF2-40B4-BE49-F238E27FC236}">
                  <a16:creationId xmlns:a16="http://schemas.microsoft.com/office/drawing/2014/main" id="{37E3A1BB-C027-222E-AD7D-DBA1383C236E}"/>
                </a:ext>
              </a:extLst>
            </p:cNvPr>
            <p:cNvSpPr/>
            <p:nvPr/>
          </p:nvSpPr>
          <p:spPr>
            <a:xfrm>
              <a:off x="11750708" y="1876120"/>
              <a:ext cx="82800" cy="36000"/>
            </a:xfrm>
            <a:prstGeom prst="rect">
              <a:avLst/>
            </a:prstGeom>
            <a:solidFill>
              <a:srgbClr val="C00000"/>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4" name="Group 363">
            <a:extLst>
              <a:ext uri="{FF2B5EF4-FFF2-40B4-BE49-F238E27FC236}">
                <a16:creationId xmlns:a16="http://schemas.microsoft.com/office/drawing/2014/main" id="{86C2E8EC-7353-C808-83A5-EC6B65B64342}"/>
              </a:ext>
            </a:extLst>
          </p:cNvPr>
          <p:cNvGrpSpPr/>
          <p:nvPr/>
        </p:nvGrpSpPr>
        <p:grpSpPr>
          <a:xfrm>
            <a:off x="3947975" y="2517538"/>
            <a:ext cx="850798" cy="760321"/>
            <a:chOff x="11378596" y="1476589"/>
            <a:chExt cx="850798" cy="760321"/>
          </a:xfrm>
        </p:grpSpPr>
        <p:grpSp>
          <p:nvGrpSpPr>
            <p:cNvPr id="365" name="Group 364">
              <a:extLst>
                <a:ext uri="{FF2B5EF4-FFF2-40B4-BE49-F238E27FC236}">
                  <a16:creationId xmlns:a16="http://schemas.microsoft.com/office/drawing/2014/main" id="{D1D8D564-6C5F-3C7C-70D7-C86FAB6F44DD}"/>
                </a:ext>
              </a:extLst>
            </p:cNvPr>
            <p:cNvGrpSpPr/>
            <p:nvPr/>
          </p:nvGrpSpPr>
          <p:grpSpPr>
            <a:xfrm>
              <a:off x="11378596" y="1476589"/>
              <a:ext cx="850798" cy="760321"/>
              <a:chOff x="10236998" y="1764409"/>
              <a:chExt cx="850798" cy="760321"/>
            </a:xfrm>
          </p:grpSpPr>
          <p:sp>
            <p:nvSpPr>
              <p:cNvPr id="367" name="Rectangle 366">
                <a:extLst>
                  <a:ext uri="{FF2B5EF4-FFF2-40B4-BE49-F238E27FC236}">
                    <a16:creationId xmlns:a16="http://schemas.microsoft.com/office/drawing/2014/main" id="{36566D39-03EA-7945-C9A5-20A35EB76C46}"/>
                  </a:ext>
                </a:extLst>
              </p:cNvPr>
              <p:cNvSpPr/>
              <p:nvPr/>
            </p:nvSpPr>
            <p:spPr>
              <a:xfrm>
                <a:off x="10603536" y="2046967"/>
                <a:ext cx="484260" cy="477763"/>
              </a:xfrm>
              <a:prstGeom prst="rect">
                <a:avLst/>
              </a:prstGeom>
              <a:solidFill>
                <a:schemeClr val="bg1">
                  <a:lumMod val="6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8" name="Rectangle 367">
                <a:extLst>
                  <a:ext uri="{FF2B5EF4-FFF2-40B4-BE49-F238E27FC236}">
                    <a16:creationId xmlns:a16="http://schemas.microsoft.com/office/drawing/2014/main" id="{A9BC532E-6728-A4D3-2808-8A0E79AD02C2}"/>
                  </a:ext>
                </a:extLst>
              </p:cNvPr>
              <p:cNvSpPr/>
              <p:nvPr/>
            </p:nvSpPr>
            <p:spPr>
              <a:xfrm>
                <a:off x="10236998" y="2021423"/>
                <a:ext cx="651324" cy="477763"/>
              </a:xfrm>
              <a:prstGeom prst="rect">
                <a:avLst/>
              </a:prstGeom>
              <a:solidFill>
                <a:schemeClr val="tx1">
                  <a:lumMod val="60000"/>
                  <a:lumOff val="4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BDE91A-7FBA-8CD8-C81A-560E0F271B19}"/>
                  </a:ext>
                </a:extLst>
              </p:cNvPr>
              <p:cNvSpPr/>
              <p:nvPr/>
            </p:nvSpPr>
            <p:spPr>
              <a:xfrm>
                <a:off x="10448890" y="1764409"/>
                <a:ext cx="475030" cy="394981"/>
              </a:xfrm>
              <a:prstGeom prst="rect">
                <a:avLst/>
              </a:prstGeom>
              <a:solidFill>
                <a:schemeClr val="bg1">
                  <a:lumMod val="75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0" name="Rectangle 369">
                <a:extLst>
                  <a:ext uri="{FF2B5EF4-FFF2-40B4-BE49-F238E27FC236}">
                    <a16:creationId xmlns:a16="http://schemas.microsoft.com/office/drawing/2014/main" id="{10126262-6061-5F93-C234-891E4A5C7AED}"/>
                  </a:ext>
                </a:extLst>
              </p:cNvPr>
              <p:cNvSpPr/>
              <p:nvPr/>
            </p:nvSpPr>
            <p:spPr>
              <a:xfrm>
                <a:off x="10513694" y="2124318"/>
                <a:ext cx="110888" cy="288000"/>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1" name="Rectangle 370">
                <a:extLst>
                  <a:ext uri="{FF2B5EF4-FFF2-40B4-BE49-F238E27FC236}">
                    <a16:creationId xmlns:a16="http://schemas.microsoft.com/office/drawing/2014/main" id="{C23FDAD3-ED9C-8E12-73E5-6763D4ED0AAD}"/>
                  </a:ext>
                </a:extLst>
              </p:cNvPr>
              <p:cNvSpPr/>
              <p:nvPr/>
            </p:nvSpPr>
            <p:spPr>
              <a:xfrm>
                <a:off x="10352684" y="2103549"/>
                <a:ext cx="247904" cy="289718"/>
              </a:xfrm>
              <a:prstGeom prst="rect">
                <a:avLst/>
              </a:prstGeom>
              <a:solidFill>
                <a:schemeClr val="bg1">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2" name="Rectangle 371">
                <a:extLst>
                  <a:ext uri="{FF2B5EF4-FFF2-40B4-BE49-F238E27FC236}">
                    <a16:creationId xmlns:a16="http://schemas.microsoft.com/office/drawing/2014/main" id="{19A1A399-7B9B-5D3C-ABCC-E2F214E31C0F}"/>
                  </a:ext>
                </a:extLst>
              </p:cNvPr>
              <p:cNvSpPr/>
              <p:nvPr/>
            </p:nvSpPr>
            <p:spPr>
              <a:xfrm>
                <a:off x="10452965" y="2011839"/>
                <a:ext cx="101307" cy="162316"/>
              </a:xfrm>
              <a:prstGeom prst="rect">
                <a:avLst/>
              </a:prstGeom>
              <a:solidFill>
                <a:schemeClr val="bg1">
                  <a:lumMod val="65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372">
                <a:extLst>
                  <a:ext uri="{FF2B5EF4-FFF2-40B4-BE49-F238E27FC236}">
                    <a16:creationId xmlns:a16="http://schemas.microsoft.com/office/drawing/2014/main" id="{B2F89797-05D7-3F90-0125-BA5C87D01FF6}"/>
                  </a:ext>
                </a:extLst>
              </p:cNvPr>
              <p:cNvSpPr/>
              <p:nvPr/>
            </p:nvSpPr>
            <p:spPr>
              <a:xfrm>
                <a:off x="10590917" y="2145730"/>
                <a:ext cx="118298" cy="188781"/>
              </a:xfrm>
              <a:prstGeom prst="rect">
                <a:avLst/>
              </a:prstGeom>
              <a:solidFill>
                <a:schemeClr val="tx1">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4" name="Group 373">
                <a:extLst>
                  <a:ext uri="{FF2B5EF4-FFF2-40B4-BE49-F238E27FC236}">
                    <a16:creationId xmlns:a16="http://schemas.microsoft.com/office/drawing/2014/main" id="{6879EA1E-AF9B-826B-21FF-B204EFDA7EFD}"/>
                  </a:ext>
                </a:extLst>
              </p:cNvPr>
              <p:cNvGrpSpPr/>
              <p:nvPr/>
            </p:nvGrpSpPr>
            <p:grpSpPr>
              <a:xfrm>
                <a:off x="10434247" y="1987211"/>
                <a:ext cx="205200" cy="123664"/>
                <a:chOff x="10422000" y="1996736"/>
                <a:chExt cx="205200" cy="123664"/>
              </a:xfrm>
            </p:grpSpPr>
            <p:sp>
              <p:nvSpPr>
                <p:cNvPr id="380" name="Oval 379">
                  <a:extLst>
                    <a:ext uri="{FF2B5EF4-FFF2-40B4-BE49-F238E27FC236}">
                      <a16:creationId xmlns:a16="http://schemas.microsoft.com/office/drawing/2014/main" id="{F500C3DA-59EC-4D8C-FDDE-9EB1E870D9BD}"/>
                    </a:ext>
                  </a:extLst>
                </p:cNvPr>
                <p:cNvSpPr/>
                <p:nvPr/>
              </p:nvSpPr>
              <p:spPr>
                <a:xfrm>
                  <a:off x="10476000" y="20255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Oval 380">
                  <a:extLst>
                    <a:ext uri="{FF2B5EF4-FFF2-40B4-BE49-F238E27FC236}">
                      <a16:creationId xmlns:a16="http://schemas.microsoft.com/office/drawing/2014/main" id="{4BAD03C4-43C6-2AF9-C869-B95489E859A1}"/>
                    </a:ext>
                  </a:extLst>
                </p:cNvPr>
                <p:cNvSpPr/>
                <p:nvPr/>
              </p:nvSpPr>
              <p:spPr>
                <a:xfrm>
                  <a:off x="10530000" y="20615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Oval 381">
                  <a:extLst>
                    <a:ext uri="{FF2B5EF4-FFF2-40B4-BE49-F238E27FC236}">
                      <a16:creationId xmlns:a16="http://schemas.microsoft.com/office/drawing/2014/main" id="{F6F7111E-8A1B-F2B4-9B7A-B26823CB3E13}"/>
                    </a:ext>
                  </a:extLst>
                </p:cNvPr>
                <p:cNvSpPr/>
                <p:nvPr/>
              </p:nvSpPr>
              <p:spPr>
                <a:xfrm>
                  <a:off x="10584000" y="2088000"/>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3" name="Oval 382">
                  <a:extLst>
                    <a:ext uri="{FF2B5EF4-FFF2-40B4-BE49-F238E27FC236}">
                      <a16:creationId xmlns:a16="http://schemas.microsoft.com/office/drawing/2014/main" id="{07917515-A3C4-BF4A-7E0F-E6D6D2298158}"/>
                    </a:ext>
                  </a:extLst>
                </p:cNvPr>
                <p:cNvSpPr/>
                <p:nvPr/>
              </p:nvSpPr>
              <p:spPr>
                <a:xfrm>
                  <a:off x="10422000" y="19967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5" name="Group 374">
                <a:extLst>
                  <a:ext uri="{FF2B5EF4-FFF2-40B4-BE49-F238E27FC236}">
                    <a16:creationId xmlns:a16="http://schemas.microsoft.com/office/drawing/2014/main" id="{8214C6BB-D4E5-F750-5D77-76B576032254}"/>
                  </a:ext>
                </a:extLst>
              </p:cNvPr>
              <p:cNvGrpSpPr/>
              <p:nvPr/>
            </p:nvGrpSpPr>
            <p:grpSpPr>
              <a:xfrm flipH="1">
                <a:off x="10753692" y="2023004"/>
                <a:ext cx="205200" cy="123664"/>
                <a:chOff x="10422000" y="1996736"/>
                <a:chExt cx="205200" cy="123664"/>
              </a:xfrm>
            </p:grpSpPr>
            <p:sp>
              <p:nvSpPr>
                <p:cNvPr id="376" name="Oval 375">
                  <a:extLst>
                    <a:ext uri="{FF2B5EF4-FFF2-40B4-BE49-F238E27FC236}">
                      <a16:creationId xmlns:a16="http://schemas.microsoft.com/office/drawing/2014/main" id="{2738C0D6-6BFF-3C49-3DD6-02ED66F248C6}"/>
                    </a:ext>
                  </a:extLst>
                </p:cNvPr>
                <p:cNvSpPr/>
                <p:nvPr/>
              </p:nvSpPr>
              <p:spPr>
                <a:xfrm>
                  <a:off x="10476000" y="20255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7" name="Oval 376">
                  <a:extLst>
                    <a:ext uri="{FF2B5EF4-FFF2-40B4-BE49-F238E27FC236}">
                      <a16:creationId xmlns:a16="http://schemas.microsoft.com/office/drawing/2014/main" id="{F0E5F202-D1F9-F015-CD3D-FCE77D5A5AEB}"/>
                    </a:ext>
                  </a:extLst>
                </p:cNvPr>
                <p:cNvSpPr/>
                <p:nvPr/>
              </p:nvSpPr>
              <p:spPr>
                <a:xfrm>
                  <a:off x="10530000" y="20615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Oval 377">
                  <a:extLst>
                    <a:ext uri="{FF2B5EF4-FFF2-40B4-BE49-F238E27FC236}">
                      <a16:creationId xmlns:a16="http://schemas.microsoft.com/office/drawing/2014/main" id="{14A3D1F8-53AC-8B49-4E52-86FF40B90144}"/>
                    </a:ext>
                  </a:extLst>
                </p:cNvPr>
                <p:cNvSpPr/>
                <p:nvPr/>
              </p:nvSpPr>
              <p:spPr>
                <a:xfrm>
                  <a:off x="10584000" y="2088000"/>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Oval 378">
                  <a:extLst>
                    <a:ext uri="{FF2B5EF4-FFF2-40B4-BE49-F238E27FC236}">
                      <a16:creationId xmlns:a16="http://schemas.microsoft.com/office/drawing/2014/main" id="{32152E9B-EDF0-4411-61B0-0981FB3734EF}"/>
                    </a:ext>
                  </a:extLst>
                </p:cNvPr>
                <p:cNvSpPr/>
                <p:nvPr/>
              </p:nvSpPr>
              <p:spPr>
                <a:xfrm>
                  <a:off x="10422000" y="19967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66" name="Rectangle 365">
              <a:extLst>
                <a:ext uri="{FF2B5EF4-FFF2-40B4-BE49-F238E27FC236}">
                  <a16:creationId xmlns:a16="http://schemas.microsoft.com/office/drawing/2014/main" id="{82C5CA83-4F32-E0C0-E4E9-A5E2236C43B7}"/>
                </a:ext>
              </a:extLst>
            </p:cNvPr>
            <p:cNvSpPr/>
            <p:nvPr/>
          </p:nvSpPr>
          <p:spPr>
            <a:xfrm>
              <a:off x="11750708" y="1876120"/>
              <a:ext cx="82800" cy="36000"/>
            </a:xfrm>
            <a:prstGeom prst="rect">
              <a:avLst/>
            </a:prstGeom>
            <a:solidFill>
              <a:srgbClr val="C00000"/>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00" name="Rectangle 1099">
            <a:extLst>
              <a:ext uri="{FF2B5EF4-FFF2-40B4-BE49-F238E27FC236}">
                <a16:creationId xmlns:a16="http://schemas.microsoft.com/office/drawing/2014/main" id="{DE7AD936-16EE-E842-A29C-58D5B6C89D69}"/>
              </a:ext>
            </a:extLst>
          </p:cNvPr>
          <p:cNvSpPr/>
          <p:nvPr/>
        </p:nvSpPr>
        <p:spPr>
          <a:xfrm>
            <a:off x="1132367" y="3186666"/>
            <a:ext cx="564152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0" name="Rectangle 1189">
            <a:extLst>
              <a:ext uri="{FF2B5EF4-FFF2-40B4-BE49-F238E27FC236}">
                <a16:creationId xmlns:a16="http://schemas.microsoft.com/office/drawing/2014/main" id="{36B49ABD-4665-1700-85EF-C5EE4AB59150}"/>
              </a:ext>
            </a:extLst>
          </p:cNvPr>
          <p:cNvSpPr/>
          <p:nvPr/>
        </p:nvSpPr>
        <p:spPr>
          <a:xfrm>
            <a:off x="2226734" y="3988825"/>
            <a:ext cx="1419315" cy="520295"/>
          </a:xfrm>
          <a:prstGeom prst="rect">
            <a:avLst/>
          </a:prstGeom>
          <a:gradFill>
            <a:gsLst>
              <a:gs pos="10000">
                <a:schemeClr val="bg1"/>
              </a:gs>
              <a:gs pos="30000">
                <a:schemeClr val="tx2">
                  <a:lumMod val="20000"/>
                  <a:lumOff val="80000"/>
                </a:schemeClr>
              </a:gs>
              <a:gs pos="45000">
                <a:schemeClr val="tx2">
                  <a:lumMod val="20000"/>
                  <a:lumOff val="80000"/>
                </a:schemeClr>
              </a:gs>
              <a:gs pos="86000">
                <a:schemeClr val="bg1"/>
              </a:gs>
            </a:gsLst>
            <a:lin ang="2400000" scaled="0"/>
          </a:gra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91" name="Straight Connector 1190">
            <a:extLst>
              <a:ext uri="{FF2B5EF4-FFF2-40B4-BE49-F238E27FC236}">
                <a16:creationId xmlns:a16="http://schemas.microsoft.com/office/drawing/2014/main" id="{41D520FC-1825-ECFD-B017-A5DC03C5C311}"/>
              </a:ext>
            </a:extLst>
          </p:cNvPr>
          <p:cNvCxnSpPr>
            <a:cxnSpLocks/>
          </p:cNvCxnSpPr>
          <p:nvPr/>
        </p:nvCxnSpPr>
        <p:spPr>
          <a:xfrm flipH="1">
            <a:off x="2620743" y="3797948"/>
            <a:ext cx="675860" cy="373711"/>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192" name="Straight Connector 1191">
            <a:extLst>
              <a:ext uri="{FF2B5EF4-FFF2-40B4-BE49-F238E27FC236}">
                <a16:creationId xmlns:a16="http://schemas.microsoft.com/office/drawing/2014/main" id="{1023B4F2-583A-61CA-1955-1AF74566DFEC}"/>
              </a:ext>
            </a:extLst>
          </p:cNvPr>
          <p:cNvCxnSpPr/>
          <p:nvPr/>
        </p:nvCxnSpPr>
        <p:spPr>
          <a:xfrm>
            <a:off x="2958673" y="3984803"/>
            <a:ext cx="0" cy="4680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C59C05-A44A-79CC-3475-313E983417E5}"/>
              </a:ext>
            </a:extLst>
          </p:cNvPr>
          <p:cNvCxnSpPr/>
          <p:nvPr/>
        </p:nvCxnSpPr>
        <p:spPr>
          <a:xfrm>
            <a:off x="3293615" y="3802090"/>
            <a:ext cx="0" cy="4680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198" name="Straight Connector 1197">
            <a:extLst>
              <a:ext uri="{FF2B5EF4-FFF2-40B4-BE49-F238E27FC236}">
                <a16:creationId xmlns:a16="http://schemas.microsoft.com/office/drawing/2014/main" id="{E75FB962-3FE0-9CC7-0BCF-2FC1FC491D82}"/>
              </a:ext>
            </a:extLst>
          </p:cNvPr>
          <p:cNvCxnSpPr>
            <a:cxnSpLocks/>
          </p:cNvCxnSpPr>
          <p:nvPr/>
        </p:nvCxnSpPr>
        <p:spPr>
          <a:xfrm flipH="1">
            <a:off x="4020128" y="3350782"/>
            <a:ext cx="0" cy="51026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sp>
        <p:nvSpPr>
          <p:cNvPr id="1193" name="Rectangle 1192">
            <a:extLst>
              <a:ext uri="{FF2B5EF4-FFF2-40B4-BE49-F238E27FC236}">
                <a16:creationId xmlns:a16="http://schemas.microsoft.com/office/drawing/2014/main" id="{09E179AD-9243-81EC-F1A5-D6BD8B2E9E21}"/>
              </a:ext>
            </a:extLst>
          </p:cNvPr>
          <p:cNvSpPr/>
          <p:nvPr/>
        </p:nvSpPr>
        <p:spPr>
          <a:xfrm>
            <a:off x="3880415" y="3230571"/>
            <a:ext cx="588385" cy="551737"/>
          </a:xfrm>
          <a:prstGeom prst="rect">
            <a:avLst/>
          </a:prstGeom>
          <a:pattFill prst="pct90">
            <a:fgClr>
              <a:schemeClr val="tx1">
                <a:lumMod val="60000"/>
                <a:lumOff val="40000"/>
              </a:schemeClr>
            </a:fgClr>
            <a:bgClr>
              <a:schemeClr val="bg1">
                <a:lumMod val="6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95" name="Straight Connector 1194">
            <a:extLst>
              <a:ext uri="{FF2B5EF4-FFF2-40B4-BE49-F238E27FC236}">
                <a16:creationId xmlns:a16="http://schemas.microsoft.com/office/drawing/2014/main" id="{B16C74CD-6AEC-3489-C012-64D7D044CC70}"/>
              </a:ext>
            </a:extLst>
          </p:cNvPr>
          <p:cNvCxnSpPr>
            <a:cxnSpLocks/>
          </p:cNvCxnSpPr>
          <p:nvPr/>
        </p:nvCxnSpPr>
        <p:spPr>
          <a:xfrm flipH="1">
            <a:off x="4324332" y="3160417"/>
            <a:ext cx="0" cy="51026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199" name="Straight Connector 1198">
            <a:extLst>
              <a:ext uri="{FF2B5EF4-FFF2-40B4-BE49-F238E27FC236}">
                <a16:creationId xmlns:a16="http://schemas.microsoft.com/office/drawing/2014/main" id="{4EEABF00-D9E9-8CC7-DC0C-6576AFCFB5B0}"/>
              </a:ext>
            </a:extLst>
          </p:cNvPr>
          <p:cNvCxnSpPr>
            <a:cxnSpLocks/>
          </p:cNvCxnSpPr>
          <p:nvPr/>
        </p:nvCxnSpPr>
        <p:spPr>
          <a:xfrm flipH="1">
            <a:off x="4009030" y="3161586"/>
            <a:ext cx="310486" cy="18765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194" name="Straight Connector 1193">
            <a:extLst>
              <a:ext uri="{FF2B5EF4-FFF2-40B4-BE49-F238E27FC236}">
                <a16:creationId xmlns:a16="http://schemas.microsoft.com/office/drawing/2014/main" id="{9589E2E0-59BD-FEC4-0A4B-9FA17C0D88B2}"/>
              </a:ext>
            </a:extLst>
          </p:cNvPr>
          <p:cNvCxnSpPr>
            <a:cxnSpLocks/>
          </p:cNvCxnSpPr>
          <p:nvPr/>
        </p:nvCxnSpPr>
        <p:spPr>
          <a:xfrm flipV="1">
            <a:off x="4213786" y="3452258"/>
            <a:ext cx="76556" cy="44504"/>
          </a:xfrm>
          <a:prstGeom prst="line">
            <a:avLst/>
          </a:prstGeom>
          <a:ln w="19050">
            <a:solidFill>
              <a:srgbClr val="284741"/>
            </a:solidFill>
          </a:ln>
        </p:spPr>
        <p:style>
          <a:lnRef idx="1">
            <a:schemeClr val="accent1"/>
          </a:lnRef>
          <a:fillRef idx="0">
            <a:schemeClr val="accent1"/>
          </a:fillRef>
          <a:effectRef idx="0">
            <a:schemeClr val="accent1"/>
          </a:effectRef>
          <a:fontRef idx="minor">
            <a:schemeClr val="tx1"/>
          </a:fontRef>
        </p:style>
      </p:cxnSp>
      <p:grpSp>
        <p:nvGrpSpPr>
          <p:cNvPr id="517" name="Group 516">
            <a:extLst>
              <a:ext uri="{FF2B5EF4-FFF2-40B4-BE49-F238E27FC236}">
                <a16:creationId xmlns:a16="http://schemas.microsoft.com/office/drawing/2014/main" id="{BD480091-E525-C9BA-54A1-DAB7E0CE2086}"/>
              </a:ext>
            </a:extLst>
          </p:cNvPr>
          <p:cNvGrpSpPr/>
          <p:nvPr/>
        </p:nvGrpSpPr>
        <p:grpSpPr>
          <a:xfrm>
            <a:off x="8467936" y="2860515"/>
            <a:ext cx="190063" cy="390160"/>
            <a:chOff x="9219762" y="1958094"/>
            <a:chExt cx="190063" cy="390160"/>
          </a:xfrm>
        </p:grpSpPr>
        <p:sp>
          <p:nvSpPr>
            <p:cNvPr id="514" name="Cylinder 513">
              <a:extLst>
                <a:ext uri="{FF2B5EF4-FFF2-40B4-BE49-F238E27FC236}">
                  <a16:creationId xmlns:a16="http://schemas.microsoft.com/office/drawing/2014/main" id="{1448EF07-BDAC-8ECE-4D90-630C9BE8593A}"/>
                </a:ext>
              </a:extLst>
            </p:cNvPr>
            <p:cNvSpPr/>
            <p:nvPr/>
          </p:nvSpPr>
          <p:spPr>
            <a:xfrm>
              <a:off x="9219762" y="1988233"/>
              <a:ext cx="190063" cy="360021"/>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5" name="Cylinder 514">
              <a:extLst>
                <a:ext uri="{FF2B5EF4-FFF2-40B4-BE49-F238E27FC236}">
                  <a16:creationId xmlns:a16="http://schemas.microsoft.com/office/drawing/2014/main" id="{8E7B1AEC-7649-D7F1-A707-94634261AB10}"/>
                </a:ext>
              </a:extLst>
            </p:cNvPr>
            <p:cNvSpPr/>
            <p:nvPr/>
          </p:nvSpPr>
          <p:spPr>
            <a:xfrm>
              <a:off x="9254747" y="1958094"/>
              <a:ext cx="122400" cy="72000"/>
            </a:xfrm>
            <a:prstGeom prst="can">
              <a:avLst>
                <a:gd name="adj" fmla="val 5000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6" name="Cylinder 515">
              <a:extLst>
                <a:ext uri="{FF2B5EF4-FFF2-40B4-BE49-F238E27FC236}">
                  <a16:creationId xmlns:a16="http://schemas.microsoft.com/office/drawing/2014/main" id="{44740C70-9CB8-6B1D-C498-C8233362479A}"/>
                </a:ext>
              </a:extLst>
            </p:cNvPr>
            <p:cNvSpPr/>
            <p:nvPr/>
          </p:nvSpPr>
          <p:spPr>
            <a:xfrm rot="14958897">
              <a:off x="9273145" y="1995546"/>
              <a:ext cx="36000" cy="36000"/>
            </a:xfrm>
            <a:prstGeom prst="can">
              <a:avLst>
                <a:gd name="adj" fmla="val 50000"/>
              </a:avLst>
            </a:prstGeom>
            <a:solidFill>
              <a:schemeClr val="accent3"/>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18" name="Group 517">
            <a:extLst>
              <a:ext uri="{FF2B5EF4-FFF2-40B4-BE49-F238E27FC236}">
                <a16:creationId xmlns:a16="http://schemas.microsoft.com/office/drawing/2014/main" id="{779BF8A4-AF3D-C1EB-4F2F-426F230B22D4}"/>
              </a:ext>
            </a:extLst>
          </p:cNvPr>
          <p:cNvGrpSpPr/>
          <p:nvPr/>
        </p:nvGrpSpPr>
        <p:grpSpPr>
          <a:xfrm>
            <a:off x="8598140" y="2937577"/>
            <a:ext cx="190063" cy="390160"/>
            <a:chOff x="9219762" y="1958094"/>
            <a:chExt cx="190063" cy="390160"/>
          </a:xfrm>
        </p:grpSpPr>
        <p:sp>
          <p:nvSpPr>
            <p:cNvPr id="519" name="Cylinder 518">
              <a:extLst>
                <a:ext uri="{FF2B5EF4-FFF2-40B4-BE49-F238E27FC236}">
                  <a16:creationId xmlns:a16="http://schemas.microsoft.com/office/drawing/2014/main" id="{773EFB0B-8C5B-45C7-C297-F65F2B569034}"/>
                </a:ext>
              </a:extLst>
            </p:cNvPr>
            <p:cNvSpPr/>
            <p:nvPr/>
          </p:nvSpPr>
          <p:spPr>
            <a:xfrm>
              <a:off x="9219762" y="1988233"/>
              <a:ext cx="190063" cy="360021"/>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0" name="Cylinder 519">
              <a:extLst>
                <a:ext uri="{FF2B5EF4-FFF2-40B4-BE49-F238E27FC236}">
                  <a16:creationId xmlns:a16="http://schemas.microsoft.com/office/drawing/2014/main" id="{410EEE2E-401A-510D-C522-89E12A902369}"/>
                </a:ext>
              </a:extLst>
            </p:cNvPr>
            <p:cNvSpPr/>
            <p:nvPr/>
          </p:nvSpPr>
          <p:spPr>
            <a:xfrm>
              <a:off x="9254747" y="1958094"/>
              <a:ext cx="122400" cy="72000"/>
            </a:xfrm>
            <a:prstGeom prst="can">
              <a:avLst>
                <a:gd name="adj" fmla="val 5000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1" name="Cylinder 520">
              <a:extLst>
                <a:ext uri="{FF2B5EF4-FFF2-40B4-BE49-F238E27FC236}">
                  <a16:creationId xmlns:a16="http://schemas.microsoft.com/office/drawing/2014/main" id="{B4959A20-C754-8A0B-8CBB-622E7B8332D7}"/>
                </a:ext>
              </a:extLst>
            </p:cNvPr>
            <p:cNvSpPr/>
            <p:nvPr/>
          </p:nvSpPr>
          <p:spPr>
            <a:xfrm rot="14958897">
              <a:off x="9273145" y="1995546"/>
              <a:ext cx="36000" cy="36000"/>
            </a:xfrm>
            <a:prstGeom prst="can">
              <a:avLst>
                <a:gd name="adj" fmla="val 50000"/>
              </a:avLst>
            </a:prstGeom>
            <a:solidFill>
              <a:schemeClr val="accent3"/>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22" name="Group 521">
            <a:extLst>
              <a:ext uri="{FF2B5EF4-FFF2-40B4-BE49-F238E27FC236}">
                <a16:creationId xmlns:a16="http://schemas.microsoft.com/office/drawing/2014/main" id="{BD131CAB-4F4C-0601-66DB-C51E904DF848}"/>
              </a:ext>
            </a:extLst>
          </p:cNvPr>
          <p:cNvGrpSpPr/>
          <p:nvPr/>
        </p:nvGrpSpPr>
        <p:grpSpPr>
          <a:xfrm>
            <a:off x="8731244" y="3009571"/>
            <a:ext cx="190063" cy="390160"/>
            <a:chOff x="9219762" y="1958094"/>
            <a:chExt cx="190063" cy="390160"/>
          </a:xfrm>
        </p:grpSpPr>
        <p:sp>
          <p:nvSpPr>
            <p:cNvPr id="523" name="Cylinder 522">
              <a:extLst>
                <a:ext uri="{FF2B5EF4-FFF2-40B4-BE49-F238E27FC236}">
                  <a16:creationId xmlns:a16="http://schemas.microsoft.com/office/drawing/2014/main" id="{8827C9FA-A41F-1021-A662-53C3925F4074}"/>
                </a:ext>
              </a:extLst>
            </p:cNvPr>
            <p:cNvSpPr/>
            <p:nvPr/>
          </p:nvSpPr>
          <p:spPr>
            <a:xfrm>
              <a:off x="9219762" y="1988233"/>
              <a:ext cx="190063" cy="360021"/>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4" name="Cylinder 523">
              <a:extLst>
                <a:ext uri="{FF2B5EF4-FFF2-40B4-BE49-F238E27FC236}">
                  <a16:creationId xmlns:a16="http://schemas.microsoft.com/office/drawing/2014/main" id="{337F7E2C-7F10-31B0-46AC-181F8450A448}"/>
                </a:ext>
              </a:extLst>
            </p:cNvPr>
            <p:cNvSpPr/>
            <p:nvPr/>
          </p:nvSpPr>
          <p:spPr>
            <a:xfrm>
              <a:off x="9254747" y="1958094"/>
              <a:ext cx="122400" cy="72000"/>
            </a:xfrm>
            <a:prstGeom prst="can">
              <a:avLst>
                <a:gd name="adj" fmla="val 5000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5" name="Cylinder 524">
              <a:extLst>
                <a:ext uri="{FF2B5EF4-FFF2-40B4-BE49-F238E27FC236}">
                  <a16:creationId xmlns:a16="http://schemas.microsoft.com/office/drawing/2014/main" id="{7B75B427-F4CF-F74E-0F21-5391069FD50A}"/>
                </a:ext>
              </a:extLst>
            </p:cNvPr>
            <p:cNvSpPr/>
            <p:nvPr/>
          </p:nvSpPr>
          <p:spPr>
            <a:xfrm rot="14958897">
              <a:off x="9273145" y="1995546"/>
              <a:ext cx="36000" cy="36000"/>
            </a:xfrm>
            <a:prstGeom prst="can">
              <a:avLst>
                <a:gd name="adj" fmla="val 50000"/>
              </a:avLst>
            </a:prstGeom>
            <a:solidFill>
              <a:schemeClr val="accent3"/>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27" name="Chord 526">
            <a:extLst>
              <a:ext uri="{FF2B5EF4-FFF2-40B4-BE49-F238E27FC236}">
                <a16:creationId xmlns:a16="http://schemas.microsoft.com/office/drawing/2014/main" id="{941DD740-B347-3A68-6A71-F40FD6841541}"/>
              </a:ext>
            </a:extLst>
          </p:cNvPr>
          <p:cNvSpPr/>
          <p:nvPr/>
        </p:nvSpPr>
        <p:spPr>
          <a:xfrm>
            <a:off x="5713693" y="3861048"/>
            <a:ext cx="2959594" cy="1923989"/>
          </a:xfrm>
          <a:prstGeom prst="chord">
            <a:avLst>
              <a:gd name="adj1" fmla="val 5292044"/>
              <a:gd name="adj2" fmla="val 16484202"/>
            </a:avLst>
          </a:prstGeom>
          <a:ln>
            <a:solidFill>
              <a:srgbClr val="2C4C46"/>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3" name="Rectangle 532">
            <a:extLst>
              <a:ext uri="{FF2B5EF4-FFF2-40B4-BE49-F238E27FC236}">
                <a16:creationId xmlns:a16="http://schemas.microsoft.com/office/drawing/2014/main" id="{23930F3C-D564-86AE-47E8-CA66505B232E}"/>
              </a:ext>
            </a:extLst>
          </p:cNvPr>
          <p:cNvSpPr/>
          <p:nvPr/>
        </p:nvSpPr>
        <p:spPr>
          <a:xfrm>
            <a:off x="5765327" y="4330024"/>
            <a:ext cx="233543" cy="278988"/>
          </a:xfrm>
          <a:prstGeom prst="rect">
            <a:avLst/>
          </a:prstGeom>
          <a:solidFill>
            <a:srgbClr val="6EB5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8" name="Chord 527">
            <a:extLst>
              <a:ext uri="{FF2B5EF4-FFF2-40B4-BE49-F238E27FC236}">
                <a16:creationId xmlns:a16="http://schemas.microsoft.com/office/drawing/2014/main" id="{CCC6C7CA-D059-7237-3202-35206CA8C261}"/>
              </a:ext>
            </a:extLst>
          </p:cNvPr>
          <p:cNvSpPr/>
          <p:nvPr/>
        </p:nvSpPr>
        <p:spPr>
          <a:xfrm>
            <a:off x="5721582" y="3600000"/>
            <a:ext cx="2959594" cy="1923989"/>
          </a:xfrm>
          <a:prstGeom prst="chord">
            <a:avLst>
              <a:gd name="adj1" fmla="val 5292044"/>
              <a:gd name="adj2" fmla="val 16484202"/>
            </a:avLst>
          </a:prstGeom>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0" name="Straight Connector 529">
            <a:extLst>
              <a:ext uri="{FF2B5EF4-FFF2-40B4-BE49-F238E27FC236}">
                <a16:creationId xmlns:a16="http://schemas.microsoft.com/office/drawing/2014/main" id="{277DFC4D-BCC5-26B2-3EA9-3D35AB6B527B}"/>
              </a:ext>
            </a:extLst>
          </p:cNvPr>
          <p:cNvCxnSpPr>
            <a:cxnSpLocks/>
          </p:cNvCxnSpPr>
          <p:nvPr/>
        </p:nvCxnSpPr>
        <p:spPr>
          <a:xfrm flipH="1">
            <a:off x="5765439" y="4309453"/>
            <a:ext cx="5972" cy="295200"/>
          </a:xfrm>
          <a:prstGeom prst="line">
            <a:avLst/>
          </a:prstGeom>
          <a:ln w="12700">
            <a:solidFill>
              <a:srgbClr val="2C4C46"/>
            </a:solidFill>
          </a:ln>
        </p:spPr>
        <p:style>
          <a:lnRef idx="1">
            <a:schemeClr val="accent1"/>
          </a:lnRef>
          <a:fillRef idx="0">
            <a:schemeClr val="accent1"/>
          </a:fillRef>
          <a:effectRef idx="0">
            <a:schemeClr val="accent1"/>
          </a:effectRef>
          <a:fontRef idx="minor">
            <a:schemeClr val="tx1"/>
          </a:fontRef>
        </p:style>
      </p:cxnSp>
      <p:sp>
        <p:nvSpPr>
          <p:cNvPr id="534" name="Chord 533">
            <a:extLst>
              <a:ext uri="{FF2B5EF4-FFF2-40B4-BE49-F238E27FC236}">
                <a16:creationId xmlns:a16="http://schemas.microsoft.com/office/drawing/2014/main" id="{6FAD2878-B4F6-4C0D-D026-B6E507AF9D05}"/>
              </a:ext>
            </a:extLst>
          </p:cNvPr>
          <p:cNvSpPr>
            <a:spLocks noChangeAspect="1"/>
          </p:cNvSpPr>
          <p:nvPr/>
        </p:nvSpPr>
        <p:spPr>
          <a:xfrm>
            <a:off x="6024722" y="3793972"/>
            <a:ext cx="2117821" cy="1376765"/>
          </a:xfrm>
          <a:prstGeom prst="chord">
            <a:avLst>
              <a:gd name="adj1" fmla="val 5084333"/>
              <a:gd name="adj2" fmla="val 16429306"/>
            </a:avLst>
          </a:prstGeom>
          <a:solidFill>
            <a:schemeClr val="accent2">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8" name="Chord 537">
            <a:extLst>
              <a:ext uri="{FF2B5EF4-FFF2-40B4-BE49-F238E27FC236}">
                <a16:creationId xmlns:a16="http://schemas.microsoft.com/office/drawing/2014/main" id="{3F5130E3-B408-213D-B8AE-4A8EF13EB0D4}"/>
              </a:ext>
            </a:extLst>
          </p:cNvPr>
          <p:cNvSpPr>
            <a:spLocks noChangeAspect="1"/>
          </p:cNvSpPr>
          <p:nvPr/>
        </p:nvSpPr>
        <p:spPr>
          <a:xfrm>
            <a:off x="6109976" y="3852278"/>
            <a:ext cx="2117821" cy="1376765"/>
          </a:xfrm>
          <a:prstGeom prst="chord">
            <a:avLst>
              <a:gd name="adj1" fmla="val 7376944"/>
              <a:gd name="adj2" fmla="val 14365072"/>
            </a:avLst>
          </a:prstGeom>
          <a:solidFill>
            <a:srgbClr val="DFEEEC"/>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0" name="Arc 539">
            <a:extLst>
              <a:ext uri="{FF2B5EF4-FFF2-40B4-BE49-F238E27FC236}">
                <a16:creationId xmlns:a16="http://schemas.microsoft.com/office/drawing/2014/main" id="{F3EE3863-C794-9E7B-7DA2-BB63EF44FD81}"/>
              </a:ext>
            </a:extLst>
          </p:cNvPr>
          <p:cNvSpPr/>
          <p:nvPr/>
        </p:nvSpPr>
        <p:spPr>
          <a:xfrm>
            <a:off x="6041732" y="3778245"/>
            <a:ext cx="2116800" cy="1375200"/>
          </a:xfrm>
          <a:prstGeom prst="arc">
            <a:avLst>
              <a:gd name="adj1" fmla="val 5084677"/>
              <a:gd name="adj2" fmla="val 14105386"/>
            </a:avLst>
          </a:prstGeom>
          <a:ln w="12700">
            <a:solidFill>
              <a:srgbClr val="284741"/>
            </a:solidFill>
          </a:ln>
          <a:scene3d>
            <a:camera prst="orthographicFront">
              <a:rot lat="1200000" lon="3600000" rev="36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35" name="Cylinder 534">
            <a:extLst>
              <a:ext uri="{FF2B5EF4-FFF2-40B4-BE49-F238E27FC236}">
                <a16:creationId xmlns:a16="http://schemas.microsoft.com/office/drawing/2014/main" id="{B3BF344B-9941-C07A-8A3B-EAC5E6B16800}"/>
              </a:ext>
            </a:extLst>
          </p:cNvPr>
          <p:cNvSpPr/>
          <p:nvPr/>
        </p:nvSpPr>
        <p:spPr>
          <a:xfrm>
            <a:off x="5837690" y="4034166"/>
            <a:ext cx="190063" cy="360021"/>
          </a:xfrm>
          <a:prstGeom prst="can">
            <a:avLst>
              <a:gd name="adj" fmla="val 35290"/>
            </a:avLst>
          </a:prstGeom>
          <a:gradFill>
            <a:gsLst>
              <a:gs pos="36000">
                <a:schemeClr val="accent3"/>
              </a:gs>
              <a:gs pos="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6" name="Cylinder 535">
            <a:extLst>
              <a:ext uri="{FF2B5EF4-FFF2-40B4-BE49-F238E27FC236}">
                <a16:creationId xmlns:a16="http://schemas.microsoft.com/office/drawing/2014/main" id="{774F524B-9F54-9297-F4B2-BA5CEDEFA473}"/>
              </a:ext>
            </a:extLst>
          </p:cNvPr>
          <p:cNvSpPr/>
          <p:nvPr/>
        </p:nvSpPr>
        <p:spPr>
          <a:xfrm>
            <a:off x="6661019" y="4333165"/>
            <a:ext cx="190063" cy="548604"/>
          </a:xfrm>
          <a:prstGeom prst="can">
            <a:avLst>
              <a:gd name="adj" fmla="val 35290"/>
            </a:avLst>
          </a:prstGeom>
          <a:gradFill>
            <a:gsLst>
              <a:gs pos="35000">
                <a:schemeClr val="accent3"/>
              </a:gs>
              <a:gs pos="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6" name="Chord 525">
            <a:extLst>
              <a:ext uri="{FF2B5EF4-FFF2-40B4-BE49-F238E27FC236}">
                <a16:creationId xmlns:a16="http://schemas.microsoft.com/office/drawing/2014/main" id="{26C7D384-DB44-4D85-45DA-02C93B904A9B}"/>
              </a:ext>
            </a:extLst>
          </p:cNvPr>
          <p:cNvSpPr/>
          <p:nvPr/>
        </p:nvSpPr>
        <p:spPr>
          <a:xfrm>
            <a:off x="5722098" y="3186698"/>
            <a:ext cx="2959594" cy="1923989"/>
          </a:xfrm>
          <a:prstGeom prst="chord">
            <a:avLst>
              <a:gd name="adj1" fmla="val 5292044"/>
              <a:gd name="adj2" fmla="val 16484202"/>
            </a:avLst>
          </a:prstGeom>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48" name="Group 547">
            <a:extLst>
              <a:ext uri="{FF2B5EF4-FFF2-40B4-BE49-F238E27FC236}">
                <a16:creationId xmlns:a16="http://schemas.microsoft.com/office/drawing/2014/main" id="{55558DE9-5D56-D282-7E6E-1BC02E822E92}"/>
              </a:ext>
            </a:extLst>
          </p:cNvPr>
          <p:cNvGrpSpPr/>
          <p:nvPr/>
        </p:nvGrpSpPr>
        <p:grpSpPr>
          <a:xfrm>
            <a:off x="3786908" y="4764039"/>
            <a:ext cx="522994" cy="544472"/>
            <a:chOff x="8764696" y="4938311"/>
            <a:chExt cx="522994" cy="544472"/>
          </a:xfrm>
        </p:grpSpPr>
        <p:cxnSp>
          <p:nvCxnSpPr>
            <p:cNvPr id="542" name="Straight Connector 541">
              <a:extLst>
                <a:ext uri="{FF2B5EF4-FFF2-40B4-BE49-F238E27FC236}">
                  <a16:creationId xmlns:a16="http://schemas.microsoft.com/office/drawing/2014/main" id="{E2D29678-E943-E5D1-9713-F16091390D0A}"/>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43" name="Rectangle 542">
              <a:extLst>
                <a:ext uri="{FF2B5EF4-FFF2-40B4-BE49-F238E27FC236}">
                  <a16:creationId xmlns:a16="http://schemas.microsoft.com/office/drawing/2014/main" id="{CAD37933-9BBC-BA54-66FF-F7C007757E41}"/>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1" name="Rectangle 540">
              <a:extLst>
                <a:ext uri="{FF2B5EF4-FFF2-40B4-BE49-F238E27FC236}">
                  <a16:creationId xmlns:a16="http://schemas.microsoft.com/office/drawing/2014/main" id="{997BD41B-24CC-3CC9-8F09-223535C1ACB9}"/>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5" name="Straight Connector 544">
              <a:extLst>
                <a:ext uri="{FF2B5EF4-FFF2-40B4-BE49-F238E27FC236}">
                  <a16:creationId xmlns:a16="http://schemas.microsoft.com/office/drawing/2014/main" id="{961703C4-BD35-29B7-1F2B-FEB9DDA4F9C8}"/>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7B595664-E33F-A814-98C3-59FAC5BFA0EF}"/>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49" name="Group 548">
            <a:extLst>
              <a:ext uri="{FF2B5EF4-FFF2-40B4-BE49-F238E27FC236}">
                <a16:creationId xmlns:a16="http://schemas.microsoft.com/office/drawing/2014/main" id="{F56E91CB-D7AC-6CA1-8716-97BE6D84596A}"/>
              </a:ext>
            </a:extLst>
          </p:cNvPr>
          <p:cNvGrpSpPr/>
          <p:nvPr/>
        </p:nvGrpSpPr>
        <p:grpSpPr>
          <a:xfrm>
            <a:off x="4133892" y="4978648"/>
            <a:ext cx="522994" cy="544472"/>
            <a:chOff x="8764696" y="4938311"/>
            <a:chExt cx="522994" cy="544472"/>
          </a:xfrm>
        </p:grpSpPr>
        <p:cxnSp>
          <p:nvCxnSpPr>
            <p:cNvPr id="550" name="Straight Connector 549">
              <a:extLst>
                <a:ext uri="{FF2B5EF4-FFF2-40B4-BE49-F238E27FC236}">
                  <a16:creationId xmlns:a16="http://schemas.microsoft.com/office/drawing/2014/main" id="{F32DA321-111C-1F07-DBCF-358454531308}"/>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51" name="Rectangle 550">
              <a:extLst>
                <a:ext uri="{FF2B5EF4-FFF2-40B4-BE49-F238E27FC236}">
                  <a16:creationId xmlns:a16="http://schemas.microsoft.com/office/drawing/2014/main" id="{A5EC4423-E4C2-0C13-C1FD-0D68C12CA166}"/>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Rectangle 551">
              <a:extLst>
                <a:ext uri="{FF2B5EF4-FFF2-40B4-BE49-F238E27FC236}">
                  <a16:creationId xmlns:a16="http://schemas.microsoft.com/office/drawing/2014/main" id="{A2F5FCE5-7F42-8E5F-D369-2F0AEB35212A}"/>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4" name="Straight Connector 553">
              <a:extLst>
                <a:ext uri="{FF2B5EF4-FFF2-40B4-BE49-F238E27FC236}">
                  <a16:creationId xmlns:a16="http://schemas.microsoft.com/office/drawing/2014/main" id="{98938C7F-5B5C-3689-2926-41D84C4DA29F}"/>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C6014907-1322-D114-3CC8-DB72E3C49BD4}"/>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56" name="Group 555">
            <a:extLst>
              <a:ext uri="{FF2B5EF4-FFF2-40B4-BE49-F238E27FC236}">
                <a16:creationId xmlns:a16="http://schemas.microsoft.com/office/drawing/2014/main" id="{D9D87356-15AE-765C-23CC-4AEA0107B156}"/>
              </a:ext>
            </a:extLst>
          </p:cNvPr>
          <p:cNvGrpSpPr/>
          <p:nvPr/>
        </p:nvGrpSpPr>
        <p:grpSpPr>
          <a:xfrm>
            <a:off x="4499218" y="5180779"/>
            <a:ext cx="522994" cy="544472"/>
            <a:chOff x="8764696" y="4938311"/>
            <a:chExt cx="522994" cy="544472"/>
          </a:xfrm>
        </p:grpSpPr>
        <p:cxnSp>
          <p:nvCxnSpPr>
            <p:cNvPr id="557" name="Straight Connector 556">
              <a:extLst>
                <a:ext uri="{FF2B5EF4-FFF2-40B4-BE49-F238E27FC236}">
                  <a16:creationId xmlns:a16="http://schemas.microsoft.com/office/drawing/2014/main" id="{0A16AABE-3955-9A52-62E9-F58B3442D0BB}"/>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58" name="Rectangle 557">
              <a:extLst>
                <a:ext uri="{FF2B5EF4-FFF2-40B4-BE49-F238E27FC236}">
                  <a16:creationId xmlns:a16="http://schemas.microsoft.com/office/drawing/2014/main" id="{43CA65A0-2A40-280D-7CF7-F83CC5088CB6}"/>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Rectangle 558">
              <a:extLst>
                <a:ext uri="{FF2B5EF4-FFF2-40B4-BE49-F238E27FC236}">
                  <a16:creationId xmlns:a16="http://schemas.microsoft.com/office/drawing/2014/main" id="{7F81EDC8-D3AE-413A-8E9D-96EF5F64E8F3}"/>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0" name="Straight Connector 559">
              <a:extLst>
                <a:ext uri="{FF2B5EF4-FFF2-40B4-BE49-F238E27FC236}">
                  <a16:creationId xmlns:a16="http://schemas.microsoft.com/office/drawing/2014/main" id="{27F77BFF-70FC-9717-B2B5-663D7F384027}"/>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D6871-8496-CF44-692E-38F7FA09D842}"/>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62" name="Group 561">
            <a:extLst>
              <a:ext uri="{FF2B5EF4-FFF2-40B4-BE49-F238E27FC236}">
                <a16:creationId xmlns:a16="http://schemas.microsoft.com/office/drawing/2014/main" id="{A6728327-4A21-EB67-9891-A7D1BFF2364F}"/>
              </a:ext>
            </a:extLst>
          </p:cNvPr>
          <p:cNvGrpSpPr/>
          <p:nvPr/>
        </p:nvGrpSpPr>
        <p:grpSpPr>
          <a:xfrm>
            <a:off x="4846202" y="5395388"/>
            <a:ext cx="522994" cy="544472"/>
            <a:chOff x="8764696" y="4938311"/>
            <a:chExt cx="522994" cy="544472"/>
          </a:xfrm>
        </p:grpSpPr>
        <p:cxnSp>
          <p:nvCxnSpPr>
            <p:cNvPr id="563" name="Straight Connector 562">
              <a:extLst>
                <a:ext uri="{FF2B5EF4-FFF2-40B4-BE49-F238E27FC236}">
                  <a16:creationId xmlns:a16="http://schemas.microsoft.com/office/drawing/2014/main" id="{0FFCDD34-D3B3-E317-015C-0E37B43BAB44}"/>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64" name="Rectangle 563">
              <a:extLst>
                <a:ext uri="{FF2B5EF4-FFF2-40B4-BE49-F238E27FC236}">
                  <a16:creationId xmlns:a16="http://schemas.microsoft.com/office/drawing/2014/main" id="{76C61E1D-4E68-47F0-7F88-04C6183B3F28}"/>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5" name="Rectangle 564">
              <a:extLst>
                <a:ext uri="{FF2B5EF4-FFF2-40B4-BE49-F238E27FC236}">
                  <a16:creationId xmlns:a16="http://schemas.microsoft.com/office/drawing/2014/main" id="{1CA9908D-B758-BFC1-BF50-C1DB1E356C47}"/>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6" name="Straight Connector 565">
              <a:extLst>
                <a:ext uri="{FF2B5EF4-FFF2-40B4-BE49-F238E27FC236}">
                  <a16:creationId xmlns:a16="http://schemas.microsoft.com/office/drawing/2014/main" id="{B6469C14-B1C2-B2D0-E8A7-B644FD519979}"/>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0340A4E-9C6E-6CA7-7257-5EE14BAF2914}"/>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68" name="Group 567">
            <a:extLst>
              <a:ext uri="{FF2B5EF4-FFF2-40B4-BE49-F238E27FC236}">
                <a16:creationId xmlns:a16="http://schemas.microsoft.com/office/drawing/2014/main" id="{E83EC0F2-7E9B-E5A3-93E7-397BE8969BFF}"/>
              </a:ext>
            </a:extLst>
          </p:cNvPr>
          <p:cNvGrpSpPr/>
          <p:nvPr/>
        </p:nvGrpSpPr>
        <p:grpSpPr>
          <a:xfrm>
            <a:off x="5243212" y="5652157"/>
            <a:ext cx="522994" cy="544472"/>
            <a:chOff x="8764696" y="4938311"/>
            <a:chExt cx="522994" cy="544472"/>
          </a:xfrm>
        </p:grpSpPr>
        <p:cxnSp>
          <p:nvCxnSpPr>
            <p:cNvPr id="569" name="Straight Connector 568">
              <a:extLst>
                <a:ext uri="{FF2B5EF4-FFF2-40B4-BE49-F238E27FC236}">
                  <a16:creationId xmlns:a16="http://schemas.microsoft.com/office/drawing/2014/main" id="{57F5E581-61AF-CF20-88A9-AE60D22059FC}"/>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70" name="Rectangle 569">
              <a:extLst>
                <a:ext uri="{FF2B5EF4-FFF2-40B4-BE49-F238E27FC236}">
                  <a16:creationId xmlns:a16="http://schemas.microsoft.com/office/drawing/2014/main" id="{025F11DC-DFB3-13E6-259B-83B59A83B77E}"/>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3" name="Rectangle 572">
              <a:extLst>
                <a:ext uri="{FF2B5EF4-FFF2-40B4-BE49-F238E27FC236}">
                  <a16:creationId xmlns:a16="http://schemas.microsoft.com/office/drawing/2014/main" id="{33E3BAD8-23C5-BB09-84E6-9274648143DC}"/>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4" name="Straight Connector 573">
              <a:extLst>
                <a:ext uri="{FF2B5EF4-FFF2-40B4-BE49-F238E27FC236}">
                  <a16:creationId xmlns:a16="http://schemas.microsoft.com/office/drawing/2014/main" id="{1C32C63F-4710-230B-FDEB-46BC100EBE23}"/>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BD99027C-3AC4-CEC5-C1C1-E0BECC649E2C}"/>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88" name="Group 587">
            <a:extLst>
              <a:ext uri="{FF2B5EF4-FFF2-40B4-BE49-F238E27FC236}">
                <a16:creationId xmlns:a16="http://schemas.microsoft.com/office/drawing/2014/main" id="{E727A2BB-9287-21A7-ED6B-13A797AEA249}"/>
              </a:ext>
            </a:extLst>
          </p:cNvPr>
          <p:cNvGrpSpPr/>
          <p:nvPr/>
        </p:nvGrpSpPr>
        <p:grpSpPr>
          <a:xfrm>
            <a:off x="4144536" y="4441511"/>
            <a:ext cx="522994" cy="544472"/>
            <a:chOff x="8764696" y="4938311"/>
            <a:chExt cx="522994" cy="544472"/>
          </a:xfrm>
        </p:grpSpPr>
        <p:cxnSp>
          <p:nvCxnSpPr>
            <p:cNvPr id="589" name="Straight Connector 588">
              <a:extLst>
                <a:ext uri="{FF2B5EF4-FFF2-40B4-BE49-F238E27FC236}">
                  <a16:creationId xmlns:a16="http://schemas.microsoft.com/office/drawing/2014/main" id="{6CD6776D-ECCF-0948-7885-D0884E028A85}"/>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90" name="Rectangle 589">
              <a:extLst>
                <a:ext uri="{FF2B5EF4-FFF2-40B4-BE49-F238E27FC236}">
                  <a16:creationId xmlns:a16="http://schemas.microsoft.com/office/drawing/2014/main" id="{FCF4AD2C-E06C-AACD-E2B2-1F0AE0F7631F}"/>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1" name="Rectangle 590">
              <a:extLst>
                <a:ext uri="{FF2B5EF4-FFF2-40B4-BE49-F238E27FC236}">
                  <a16:creationId xmlns:a16="http://schemas.microsoft.com/office/drawing/2014/main" id="{76DFC834-7DF4-A9EC-CBA5-0BB808C564B5}"/>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2" name="Straight Connector 591">
              <a:extLst>
                <a:ext uri="{FF2B5EF4-FFF2-40B4-BE49-F238E27FC236}">
                  <a16:creationId xmlns:a16="http://schemas.microsoft.com/office/drawing/2014/main" id="{1B080373-7BBE-3715-4FE3-8939C2A257E3}"/>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2C741072-C224-2427-EA6C-411BF188CBC8}"/>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94" name="Group 593">
            <a:extLst>
              <a:ext uri="{FF2B5EF4-FFF2-40B4-BE49-F238E27FC236}">
                <a16:creationId xmlns:a16="http://schemas.microsoft.com/office/drawing/2014/main" id="{9BDF770E-19BA-5140-5389-7A3E4030313F}"/>
              </a:ext>
            </a:extLst>
          </p:cNvPr>
          <p:cNvGrpSpPr/>
          <p:nvPr/>
        </p:nvGrpSpPr>
        <p:grpSpPr>
          <a:xfrm>
            <a:off x="4491520" y="4656120"/>
            <a:ext cx="522994" cy="544472"/>
            <a:chOff x="8764696" y="4938311"/>
            <a:chExt cx="522994" cy="544472"/>
          </a:xfrm>
        </p:grpSpPr>
        <p:cxnSp>
          <p:nvCxnSpPr>
            <p:cNvPr id="595" name="Straight Connector 594">
              <a:extLst>
                <a:ext uri="{FF2B5EF4-FFF2-40B4-BE49-F238E27FC236}">
                  <a16:creationId xmlns:a16="http://schemas.microsoft.com/office/drawing/2014/main" id="{B32F5483-6722-8B79-24FB-C0209711DCDE}"/>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96" name="Rectangle 595">
              <a:extLst>
                <a:ext uri="{FF2B5EF4-FFF2-40B4-BE49-F238E27FC236}">
                  <a16:creationId xmlns:a16="http://schemas.microsoft.com/office/drawing/2014/main" id="{96E3E707-CBA3-73CE-0921-6DC92B049ED8}"/>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7" name="Rectangle 596">
              <a:extLst>
                <a:ext uri="{FF2B5EF4-FFF2-40B4-BE49-F238E27FC236}">
                  <a16:creationId xmlns:a16="http://schemas.microsoft.com/office/drawing/2014/main" id="{6FD2F062-BEBA-F9F1-C00F-4337D8D9A1CE}"/>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8" name="Straight Connector 597">
              <a:extLst>
                <a:ext uri="{FF2B5EF4-FFF2-40B4-BE49-F238E27FC236}">
                  <a16:creationId xmlns:a16="http://schemas.microsoft.com/office/drawing/2014/main" id="{1DAA18BE-4255-480C-BB99-2C011043AA65}"/>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9CF62795-9ACD-BB5F-FE67-A76F9D85C288}"/>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600" name="Group 599">
            <a:extLst>
              <a:ext uri="{FF2B5EF4-FFF2-40B4-BE49-F238E27FC236}">
                <a16:creationId xmlns:a16="http://schemas.microsoft.com/office/drawing/2014/main" id="{6E916CE7-37BE-9526-0F02-1FC7BCBB5FF6}"/>
              </a:ext>
            </a:extLst>
          </p:cNvPr>
          <p:cNvGrpSpPr/>
          <p:nvPr/>
        </p:nvGrpSpPr>
        <p:grpSpPr>
          <a:xfrm>
            <a:off x="4856846" y="4858251"/>
            <a:ext cx="522994" cy="544472"/>
            <a:chOff x="8764696" y="4938311"/>
            <a:chExt cx="522994" cy="544472"/>
          </a:xfrm>
        </p:grpSpPr>
        <p:cxnSp>
          <p:nvCxnSpPr>
            <p:cNvPr id="601" name="Straight Connector 600">
              <a:extLst>
                <a:ext uri="{FF2B5EF4-FFF2-40B4-BE49-F238E27FC236}">
                  <a16:creationId xmlns:a16="http://schemas.microsoft.com/office/drawing/2014/main" id="{F5002FA5-47E9-D8BF-84D7-7EB313D02B32}"/>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602" name="Rectangle 601">
              <a:extLst>
                <a:ext uri="{FF2B5EF4-FFF2-40B4-BE49-F238E27FC236}">
                  <a16:creationId xmlns:a16="http://schemas.microsoft.com/office/drawing/2014/main" id="{F2B0E878-C921-0399-FF8A-09D75B1F7E50}"/>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3" name="Rectangle 602">
              <a:extLst>
                <a:ext uri="{FF2B5EF4-FFF2-40B4-BE49-F238E27FC236}">
                  <a16:creationId xmlns:a16="http://schemas.microsoft.com/office/drawing/2014/main" id="{349B3D64-4419-24BE-CC6C-E0033B7BE917}"/>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4" name="Straight Connector 603">
              <a:extLst>
                <a:ext uri="{FF2B5EF4-FFF2-40B4-BE49-F238E27FC236}">
                  <a16:creationId xmlns:a16="http://schemas.microsoft.com/office/drawing/2014/main" id="{7294CAA6-AE60-7031-0A07-5617E5452F4E}"/>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E1FC92C3-0265-A08A-479D-832E8BCAB39B}"/>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606" name="Group 605">
            <a:extLst>
              <a:ext uri="{FF2B5EF4-FFF2-40B4-BE49-F238E27FC236}">
                <a16:creationId xmlns:a16="http://schemas.microsoft.com/office/drawing/2014/main" id="{F139CC19-0043-7D06-4968-D92CB4F0CA3F}"/>
              </a:ext>
            </a:extLst>
          </p:cNvPr>
          <p:cNvGrpSpPr/>
          <p:nvPr/>
        </p:nvGrpSpPr>
        <p:grpSpPr>
          <a:xfrm>
            <a:off x="5203830" y="5072860"/>
            <a:ext cx="522994" cy="544472"/>
            <a:chOff x="8764696" y="4938311"/>
            <a:chExt cx="522994" cy="544472"/>
          </a:xfrm>
        </p:grpSpPr>
        <p:cxnSp>
          <p:nvCxnSpPr>
            <p:cNvPr id="607" name="Straight Connector 606">
              <a:extLst>
                <a:ext uri="{FF2B5EF4-FFF2-40B4-BE49-F238E27FC236}">
                  <a16:creationId xmlns:a16="http://schemas.microsoft.com/office/drawing/2014/main" id="{E146699E-AA65-B461-68C6-1E5829C1AA86}"/>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608" name="Rectangle 607">
              <a:extLst>
                <a:ext uri="{FF2B5EF4-FFF2-40B4-BE49-F238E27FC236}">
                  <a16:creationId xmlns:a16="http://schemas.microsoft.com/office/drawing/2014/main" id="{8EBCAACB-B6C2-E360-29D1-03629CB1658B}"/>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9" name="Rectangle 608">
              <a:extLst>
                <a:ext uri="{FF2B5EF4-FFF2-40B4-BE49-F238E27FC236}">
                  <a16:creationId xmlns:a16="http://schemas.microsoft.com/office/drawing/2014/main" id="{160720DE-8F63-9B90-96A3-8D094DBCB226}"/>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0" name="Straight Connector 609">
              <a:extLst>
                <a:ext uri="{FF2B5EF4-FFF2-40B4-BE49-F238E27FC236}">
                  <a16:creationId xmlns:a16="http://schemas.microsoft.com/office/drawing/2014/main" id="{0D6A662A-FFA7-2DF0-2052-F31B616DB819}"/>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7AE9D9C1-E678-64BB-760E-F44BBF9AE0B1}"/>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612" name="Group 611">
            <a:extLst>
              <a:ext uri="{FF2B5EF4-FFF2-40B4-BE49-F238E27FC236}">
                <a16:creationId xmlns:a16="http://schemas.microsoft.com/office/drawing/2014/main" id="{9A03468C-8488-6D3C-F1EA-63C5D9765EDC}"/>
              </a:ext>
            </a:extLst>
          </p:cNvPr>
          <p:cNvGrpSpPr/>
          <p:nvPr/>
        </p:nvGrpSpPr>
        <p:grpSpPr>
          <a:xfrm>
            <a:off x="5584683" y="5316471"/>
            <a:ext cx="522994" cy="544472"/>
            <a:chOff x="8764696" y="4938311"/>
            <a:chExt cx="522994" cy="544472"/>
          </a:xfrm>
        </p:grpSpPr>
        <p:cxnSp>
          <p:nvCxnSpPr>
            <p:cNvPr id="613" name="Straight Connector 612">
              <a:extLst>
                <a:ext uri="{FF2B5EF4-FFF2-40B4-BE49-F238E27FC236}">
                  <a16:creationId xmlns:a16="http://schemas.microsoft.com/office/drawing/2014/main" id="{FD58E937-15B6-5B05-C0F5-C134B2D3AC40}"/>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614" name="Rectangle 613">
              <a:extLst>
                <a:ext uri="{FF2B5EF4-FFF2-40B4-BE49-F238E27FC236}">
                  <a16:creationId xmlns:a16="http://schemas.microsoft.com/office/drawing/2014/main" id="{EB8A2AE4-B044-6984-E024-BEB97629EEFC}"/>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5" name="Rectangle 614">
              <a:extLst>
                <a:ext uri="{FF2B5EF4-FFF2-40B4-BE49-F238E27FC236}">
                  <a16:creationId xmlns:a16="http://schemas.microsoft.com/office/drawing/2014/main" id="{62077CCE-DFE5-4612-2E34-2FBD33DEFFD8}"/>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6" name="Straight Connector 615">
              <a:extLst>
                <a:ext uri="{FF2B5EF4-FFF2-40B4-BE49-F238E27FC236}">
                  <a16:creationId xmlns:a16="http://schemas.microsoft.com/office/drawing/2014/main" id="{18F8623C-3C32-F4A3-62B5-AF9921C8E19A}"/>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7906686C-B1ED-5299-225D-8132AB5A92D0}"/>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sp>
        <p:nvSpPr>
          <p:cNvPr id="1099" name="Rectangle 1098">
            <a:extLst>
              <a:ext uri="{FF2B5EF4-FFF2-40B4-BE49-F238E27FC236}">
                <a16:creationId xmlns:a16="http://schemas.microsoft.com/office/drawing/2014/main" id="{F8A79261-9BAC-C084-426F-A9735A916926}"/>
              </a:ext>
            </a:extLst>
          </p:cNvPr>
          <p:cNvSpPr/>
          <p:nvPr/>
        </p:nvSpPr>
        <p:spPr>
          <a:xfrm>
            <a:off x="1023643" y="4915306"/>
            <a:ext cx="6073018"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5" name="Rectangle 694">
            <a:extLst>
              <a:ext uri="{FF2B5EF4-FFF2-40B4-BE49-F238E27FC236}">
                <a16:creationId xmlns:a16="http://schemas.microsoft.com/office/drawing/2014/main" id="{A9241BAF-4B43-4335-C424-9E9445320ABC}"/>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8" name="Rectangle 617">
            <a:extLst>
              <a:ext uri="{FF2B5EF4-FFF2-40B4-BE49-F238E27FC236}">
                <a16:creationId xmlns:a16="http://schemas.microsoft.com/office/drawing/2014/main" id="{F457F2C7-016C-CBBE-DC24-00A4CDD9CBF1}"/>
              </a:ext>
            </a:extLst>
          </p:cNvPr>
          <p:cNvSpPr/>
          <p:nvPr/>
        </p:nvSpPr>
        <p:spPr>
          <a:xfrm>
            <a:off x="5638528" y="5806447"/>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0" name="Rectangle 619">
            <a:extLst>
              <a:ext uri="{FF2B5EF4-FFF2-40B4-BE49-F238E27FC236}">
                <a16:creationId xmlns:a16="http://schemas.microsoft.com/office/drawing/2014/main" id="{386BBA01-FEBB-6AB8-6C49-D8F98990AB8F}"/>
              </a:ext>
            </a:extLst>
          </p:cNvPr>
          <p:cNvSpPr/>
          <p:nvPr/>
        </p:nvSpPr>
        <p:spPr>
          <a:xfrm>
            <a:off x="6185502" y="5501623"/>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2" name="Rectangle 621">
            <a:extLst>
              <a:ext uri="{FF2B5EF4-FFF2-40B4-BE49-F238E27FC236}">
                <a16:creationId xmlns:a16="http://schemas.microsoft.com/office/drawing/2014/main" id="{DBC8AF57-B501-6ACE-7A71-464075FEB65F}"/>
              </a:ext>
            </a:extLst>
          </p:cNvPr>
          <p:cNvSpPr/>
          <p:nvPr/>
        </p:nvSpPr>
        <p:spPr>
          <a:xfrm>
            <a:off x="6743313" y="5152117"/>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3" name="Rectangle 622">
            <a:extLst>
              <a:ext uri="{FF2B5EF4-FFF2-40B4-BE49-F238E27FC236}">
                <a16:creationId xmlns:a16="http://schemas.microsoft.com/office/drawing/2014/main" id="{09D68B56-1E2C-FFA7-7F3B-5FEA518D8A8D}"/>
              </a:ext>
            </a:extLst>
          </p:cNvPr>
          <p:cNvSpPr/>
          <p:nvPr/>
        </p:nvSpPr>
        <p:spPr>
          <a:xfrm>
            <a:off x="7307316" y="4852169"/>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4" name="Parallelogram 623">
            <a:extLst>
              <a:ext uri="{FF2B5EF4-FFF2-40B4-BE49-F238E27FC236}">
                <a16:creationId xmlns:a16="http://schemas.microsoft.com/office/drawing/2014/main" id="{424095D7-DB11-5879-96D1-F772F1D2628E}"/>
              </a:ext>
            </a:extLst>
          </p:cNvPr>
          <p:cNvSpPr/>
          <p:nvPr/>
        </p:nvSpPr>
        <p:spPr>
          <a:xfrm rot="3103430">
            <a:off x="5949142" y="4450232"/>
            <a:ext cx="108000" cy="144000"/>
          </a:xfrm>
          <a:prstGeom prst="parallelogram">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Parallelogram 488">
            <a:hlinkClick r:id="rId6" action="ppaction://hlinksldjump"/>
            <a:extLst>
              <a:ext uri="{FF2B5EF4-FFF2-40B4-BE49-F238E27FC236}">
                <a16:creationId xmlns:a16="http://schemas.microsoft.com/office/drawing/2014/main" id="{B03655AE-F66B-45BF-B37A-9FD046F11364}"/>
              </a:ext>
            </a:extLst>
          </p:cNvPr>
          <p:cNvSpPr/>
          <p:nvPr/>
        </p:nvSpPr>
        <p:spPr>
          <a:xfrm rot="1903248">
            <a:off x="1108229" y="1612327"/>
            <a:ext cx="3531806" cy="1818287"/>
          </a:xfrm>
          <a:prstGeom prst="parallelogram">
            <a:avLst>
              <a:gd name="adj" fmla="val 5280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Parallelogram 489">
            <a:hlinkClick r:id="rId7" action="ppaction://hlinksldjump"/>
            <a:extLst>
              <a:ext uri="{FF2B5EF4-FFF2-40B4-BE49-F238E27FC236}">
                <a16:creationId xmlns:a16="http://schemas.microsoft.com/office/drawing/2014/main" id="{27622084-B9A8-4D50-A1E3-4F81DB15A70C}"/>
              </a:ext>
            </a:extLst>
          </p:cNvPr>
          <p:cNvSpPr/>
          <p:nvPr/>
        </p:nvSpPr>
        <p:spPr>
          <a:xfrm rot="1903248">
            <a:off x="3505614" y="647674"/>
            <a:ext cx="3531806" cy="2112405"/>
          </a:xfrm>
          <a:prstGeom prst="parallelogram">
            <a:avLst>
              <a:gd name="adj" fmla="val 5280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Parallelogram 490">
            <a:hlinkClick r:id="rId8" action="ppaction://hlinksldjump"/>
            <a:extLst>
              <a:ext uri="{FF2B5EF4-FFF2-40B4-BE49-F238E27FC236}">
                <a16:creationId xmlns:a16="http://schemas.microsoft.com/office/drawing/2014/main" id="{FA24BDED-AF06-4941-B387-30521E477A0A}"/>
              </a:ext>
            </a:extLst>
          </p:cNvPr>
          <p:cNvSpPr/>
          <p:nvPr/>
        </p:nvSpPr>
        <p:spPr>
          <a:xfrm rot="1903248">
            <a:off x="6172786" y="2209103"/>
            <a:ext cx="3445241" cy="2182839"/>
          </a:xfrm>
          <a:prstGeom prst="parallelogram">
            <a:avLst>
              <a:gd name="adj" fmla="val 5280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2" name="Parallelogram 491">
            <a:hlinkClick r:id="rId9" action="ppaction://hlinksldjump"/>
            <a:extLst>
              <a:ext uri="{FF2B5EF4-FFF2-40B4-BE49-F238E27FC236}">
                <a16:creationId xmlns:a16="http://schemas.microsoft.com/office/drawing/2014/main" id="{CF842932-F435-46BF-8AC6-D83219BA53B3}"/>
              </a:ext>
            </a:extLst>
          </p:cNvPr>
          <p:cNvSpPr/>
          <p:nvPr/>
        </p:nvSpPr>
        <p:spPr>
          <a:xfrm rot="1903248">
            <a:off x="2325545" y="3145794"/>
            <a:ext cx="5698466" cy="2952418"/>
          </a:xfrm>
          <a:prstGeom prst="parallelogram">
            <a:avLst>
              <a:gd name="adj" fmla="val 5280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Parallelogram 492">
            <a:hlinkClick r:id="rId9" action="ppaction://hlinksldjump"/>
            <a:extLst>
              <a:ext uri="{FF2B5EF4-FFF2-40B4-BE49-F238E27FC236}">
                <a16:creationId xmlns:a16="http://schemas.microsoft.com/office/drawing/2014/main" id="{9AEFE671-3667-49E9-B7EB-70FB050C6E73}"/>
              </a:ext>
            </a:extLst>
          </p:cNvPr>
          <p:cNvSpPr/>
          <p:nvPr/>
        </p:nvSpPr>
        <p:spPr>
          <a:xfrm rot="1903248">
            <a:off x="5656439" y="1442933"/>
            <a:ext cx="1889142" cy="2152014"/>
          </a:xfrm>
          <a:prstGeom prst="parallelogram">
            <a:avLst>
              <a:gd name="adj" fmla="val 6198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10" action="ppaction://hlinksldjump"/>
            <a:extLst>
              <a:ext uri="{FF2B5EF4-FFF2-40B4-BE49-F238E27FC236}">
                <a16:creationId xmlns:a16="http://schemas.microsoft.com/office/drawing/2014/main" id="{434E5AC6-44A9-CDCF-A687-B8E93520A103}"/>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Tree>
    <p:custDataLst>
      <p:tags r:id="rId1"/>
    </p:custDataLst>
    <p:extLst>
      <p:ext uri="{BB962C8B-B14F-4D97-AF65-F5344CB8AC3E}">
        <p14:creationId xmlns:p14="http://schemas.microsoft.com/office/powerpoint/2010/main" val="3281784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43489-CB4D-F486-328C-14643C632D5A}"/>
            </a:ext>
          </a:extLst>
        </p:cNvPr>
        <p:cNvGrpSpPr/>
        <p:nvPr/>
      </p:nvGrpSpPr>
      <p:grpSpPr>
        <a:xfrm>
          <a:off x="0" y="0"/>
          <a:ext cx="0" cy="0"/>
          <a:chOff x="0" y="0"/>
          <a:chExt cx="0" cy="0"/>
        </a:xfrm>
      </p:grpSpPr>
      <p:sp>
        <p:nvSpPr>
          <p:cNvPr id="107" name="TextBox 106">
            <a:hlinkClick r:id="rId4" action="ppaction://hlinksldjump"/>
            <a:extLst>
              <a:ext uri="{FF2B5EF4-FFF2-40B4-BE49-F238E27FC236}">
                <a16:creationId xmlns:a16="http://schemas.microsoft.com/office/drawing/2014/main" id="{A968576A-BF1B-460A-90E3-04639D871BB9}"/>
              </a:ext>
            </a:extLst>
          </p:cNvPr>
          <p:cNvSpPr txBox="1"/>
          <p:nvPr/>
        </p:nvSpPr>
        <p:spPr>
          <a:xfrm rot="1788734">
            <a:off x="11146332" y="5130649"/>
            <a:ext cx="800219" cy="323165"/>
          </a:xfrm>
          <a:prstGeom prst="rect">
            <a:avLst/>
          </a:prstGeom>
          <a:noFill/>
        </p:spPr>
        <p:txBody>
          <a:bodyPr wrap="none" rtlCol="0">
            <a:spAutoFit/>
          </a:bodyPr>
          <a:lstStyle/>
          <a:p>
            <a:r>
              <a:rPr lang="en-GB" sz="1500" dirty="0">
                <a:solidFill>
                  <a:schemeClr val="accent1"/>
                </a:solidFill>
              </a:rPr>
              <a:t>Return</a:t>
            </a:r>
          </a:p>
        </p:txBody>
      </p:sp>
      <p:sp>
        <p:nvSpPr>
          <p:cNvPr id="491" name="Rectangle 490">
            <a:extLst>
              <a:ext uri="{FF2B5EF4-FFF2-40B4-BE49-F238E27FC236}">
                <a16:creationId xmlns:a16="http://schemas.microsoft.com/office/drawing/2014/main" id="{DA952E45-BBE7-44DD-8B72-A0480357C3DA}"/>
              </a:ext>
            </a:extLst>
          </p:cNvPr>
          <p:cNvSpPr/>
          <p:nvPr/>
        </p:nvSpPr>
        <p:spPr>
          <a:xfrm>
            <a:off x="4440360" y="2389773"/>
            <a:ext cx="3976586" cy="1111115"/>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2" name="Rectangle 571">
            <a:extLst>
              <a:ext uri="{FF2B5EF4-FFF2-40B4-BE49-F238E27FC236}">
                <a16:creationId xmlns:a16="http://schemas.microsoft.com/office/drawing/2014/main" id="{1A9E04BA-F3C6-E53D-DC8C-F4B3B48F3C5C}"/>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9" name="Rectangle 1268">
            <a:extLst>
              <a:ext uri="{FF2B5EF4-FFF2-40B4-BE49-F238E27FC236}">
                <a16:creationId xmlns:a16="http://schemas.microsoft.com/office/drawing/2014/main" id="{5B5AF651-1B38-4CA4-B5AD-1F7A114B3099}"/>
              </a:ext>
            </a:extLst>
          </p:cNvPr>
          <p:cNvSpPr/>
          <p:nvPr/>
        </p:nvSpPr>
        <p:spPr>
          <a:xfrm>
            <a:off x="2775397" y="3005722"/>
            <a:ext cx="4823520" cy="3466529"/>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9" name="Rectangle 618">
            <a:extLst>
              <a:ext uri="{FF2B5EF4-FFF2-40B4-BE49-F238E27FC236}">
                <a16:creationId xmlns:a16="http://schemas.microsoft.com/office/drawing/2014/main" id="{13AA7C51-171A-110C-5490-1CDC439192BC}"/>
              </a:ext>
            </a:extLst>
          </p:cNvPr>
          <p:cNvSpPr/>
          <p:nvPr/>
        </p:nvSpPr>
        <p:spPr>
          <a:xfrm>
            <a:off x="6408575" y="1779253"/>
            <a:ext cx="199336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2" name="Rectangle 1271">
            <a:extLst>
              <a:ext uri="{FF2B5EF4-FFF2-40B4-BE49-F238E27FC236}">
                <a16:creationId xmlns:a16="http://schemas.microsoft.com/office/drawing/2014/main" id="{40BEF77B-FCA9-7096-87E5-3283BCB93061}"/>
              </a:ext>
            </a:extLst>
          </p:cNvPr>
          <p:cNvSpPr/>
          <p:nvPr/>
        </p:nvSpPr>
        <p:spPr>
          <a:xfrm>
            <a:off x="4827592" y="2691417"/>
            <a:ext cx="4118838"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4" name="Rectangle 1273">
            <a:extLst>
              <a:ext uri="{FF2B5EF4-FFF2-40B4-BE49-F238E27FC236}">
                <a16:creationId xmlns:a16="http://schemas.microsoft.com/office/drawing/2014/main" id="{B8A85B90-ACEA-CB41-D997-33C2D13A7DBE}"/>
              </a:ext>
            </a:extLst>
          </p:cNvPr>
          <p:cNvSpPr/>
          <p:nvPr/>
        </p:nvSpPr>
        <p:spPr>
          <a:xfrm>
            <a:off x="4854644" y="3888932"/>
            <a:ext cx="3982938"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7" name="Rectangle 1286">
            <a:extLst>
              <a:ext uri="{FF2B5EF4-FFF2-40B4-BE49-F238E27FC236}">
                <a16:creationId xmlns:a16="http://schemas.microsoft.com/office/drawing/2014/main" id="{1D89E113-4A82-8010-C1F7-16579D316B8D}"/>
              </a:ext>
            </a:extLst>
          </p:cNvPr>
          <p:cNvSpPr/>
          <p:nvPr/>
        </p:nvSpPr>
        <p:spPr>
          <a:xfrm>
            <a:off x="7265546" y="2458439"/>
            <a:ext cx="588385" cy="551737"/>
          </a:xfrm>
          <a:prstGeom prst="rect">
            <a:avLst/>
          </a:prstGeom>
          <a:pattFill prst="pct90">
            <a:fgClr>
              <a:schemeClr val="tx1">
                <a:lumMod val="60000"/>
                <a:lumOff val="40000"/>
              </a:schemeClr>
            </a:fgClr>
            <a:bgClr>
              <a:schemeClr val="bg1">
                <a:lumMod val="6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88" name="Straight Connector 1287">
            <a:extLst>
              <a:ext uri="{FF2B5EF4-FFF2-40B4-BE49-F238E27FC236}">
                <a16:creationId xmlns:a16="http://schemas.microsoft.com/office/drawing/2014/main" id="{AAC56AEC-A86A-B622-4CF9-4D97F2A20598}"/>
              </a:ext>
            </a:extLst>
          </p:cNvPr>
          <p:cNvCxnSpPr>
            <a:cxnSpLocks/>
          </p:cNvCxnSpPr>
          <p:nvPr/>
        </p:nvCxnSpPr>
        <p:spPr>
          <a:xfrm flipV="1">
            <a:off x="7598917" y="2680126"/>
            <a:ext cx="76556" cy="44504"/>
          </a:xfrm>
          <a:prstGeom prst="line">
            <a:avLst/>
          </a:prstGeom>
          <a:ln w="1905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289" name="Straight Connector 1288">
            <a:extLst>
              <a:ext uri="{FF2B5EF4-FFF2-40B4-BE49-F238E27FC236}">
                <a16:creationId xmlns:a16="http://schemas.microsoft.com/office/drawing/2014/main" id="{53C5F92B-7CCE-3604-451E-C4AA32331558}"/>
              </a:ext>
            </a:extLst>
          </p:cNvPr>
          <p:cNvCxnSpPr>
            <a:cxnSpLocks/>
          </p:cNvCxnSpPr>
          <p:nvPr/>
        </p:nvCxnSpPr>
        <p:spPr>
          <a:xfrm flipH="1">
            <a:off x="7709463" y="2388285"/>
            <a:ext cx="0" cy="51026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290" name="Straight Connector 1289">
            <a:extLst>
              <a:ext uri="{FF2B5EF4-FFF2-40B4-BE49-F238E27FC236}">
                <a16:creationId xmlns:a16="http://schemas.microsoft.com/office/drawing/2014/main" id="{56317DA3-DF10-05F9-2A90-8E804F7B70A8}"/>
              </a:ext>
            </a:extLst>
          </p:cNvPr>
          <p:cNvCxnSpPr>
            <a:cxnSpLocks/>
          </p:cNvCxnSpPr>
          <p:nvPr/>
        </p:nvCxnSpPr>
        <p:spPr>
          <a:xfrm flipH="1">
            <a:off x="7405259" y="2578650"/>
            <a:ext cx="0" cy="51026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291" name="Straight Connector 1290">
            <a:extLst>
              <a:ext uri="{FF2B5EF4-FFF2-40B4-BE49-F238E27FC236}">
                <a16:creationId xmlns:a16="http://schemas.microsoft.com/office/drawing/2014/main" id="{7D5CE0DB-5560-BDE6-FA1D-A1F9D47EB6EB}"/>
              </a:ext>
            </a:extLst>
          </p:cNvPr>
          <p:cNvCxnSpPr>
            <a:cxnSpLocks/>
          </p:cNvCxnSpPr>
          <p:nvPr/>
        </p:nvCxnSpPr>
        <p:spPr>
          <a:xfrm flipH="1">
            <a:off x="7394161" y="2389454"/>
            <a:ext cx="310486" cy="18765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sp>
        <p:nvSpPr>
          <p:cNvPr id="1100" name="Rectangle 1099">
            <a:extLst>
              <a:ext uri="{FF2B5EF4-FFF2-40B4-BE49-F238E27FC236}">
                <a16:creationId xmlns:a16="http://schemas.microsoft.com/office/drawing/2014/main" id="{DE7AD936-16EE-E842-A29C-58D5B6C89D69}"/>
              </a:ext>
            </a:extLst>
          </p:cNvPr>
          <p:cNvSpPr/>
          <p:nvPr/>
        </p:nvSpPr>
        <p:spPr>
          <a:xfrm>
            <a:off x="1132367" y="3186666"/>
            <a:ext cx="564152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0" name="Rectangle 1189">
            <a:extLst>
              <a:ext uri="{FF2B5EF4-FFF2-40B4-BE49-F238E27FC236}">
                <a16:creationId xmlns:a16="http://schemas.microsoft.com/office/drawing/2014/main" id="{36B49ABD-4665-1700-85EF-C5EE4AB59150}"/>
              </a:ext>
            </a:extLst>
          </p:cNvPr>
          <p:cNvSpPr/>
          <p:nvPr/>
        </p:nvSpPr>
        <p:spPr>
          <a:xfrm>
            <a:off x="2226734" y="3988825"/>
            <a:ext cx="1419315" cy="520295"/>
          </a:xfrm>
          <a:prstGeom prst="rect">
            <a:avLst/>
          </a:prstGeom>
          <a:gradFill>
            <a:gsLst>
              <a:gs pos="10000">
                <a:schemeClr val="bg1"/>
              </a:gs>
              <a:gs pos="30000">
                <a:schemeClr val="tx2">
                  <a:lumMod val="20000"/>
                  <a:lumOff val="80000"/>
                </a:schemeClr>
              </a:gs>
              <a:gs pos="45000">
                <a:schemeClr val="tx2">
                  <a:lumMod val="20000"/>
                  <a:lumOff val="80000"/>
                </a:schemeClr>
              </a:gs>
              <a:gs pos="86000">
                <a:schemeClr val="bg1"/>
              </a:gs>
            </a:gsLst>
            <a:lin ang="2400000" scaled="0"/>
          </a:gra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91" name="Straight Connector 1190">
            <a:extLst>
              <a:ext uri="{FF2B5EF4-FFF2-40B4-BE49-F238E27FC236}">
                <a16:creationId xmlns:a16="http://schemas.microsoft.com/office/drawing/2014/main" id="{41D520FC-1825-ECFD-B017-A5DC03C5C311}"/>
              </a:ext>
            </a:extLst>
          </p:cNvPr>
          <p:cNvCxnSpPr>
            <a:cxnSpLocks/>
          </p:cNvCxnSpPr>
          <p:nvPr/>
        </p:nvCxnSpPr>
        <p:spPr>
          <a:xfrm flipH="1">
            <a:off x="2620743" y="3797948"/>
            <a:ext cx="675860" cy="373711"/>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192" name="Straight Connector 1191">
            <a:extLst>
              <a:ext uri="{FF2B5EF4-FFF2-40B4-BE49-F238E27FC236}">
                <a16:creationId xmlns:a16="http://schemas.microsoft.com/office/drawing/2014/main" id="{1023B4F2-583A-61CA-1955-1AF74566DFEC}"/>
              </a:ext>
            </a:extLst>
          </p:cNvPr>
          <p:cNvCxnSpPr/>
          <p:nvPr/>
        </p:nvCxnSpPr>
        <p:spPr>
          <a:xfrm>
            <a:off x="2958673" y="3984803"/>
            <a:ext cx="0" cy="4680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C59C05-A44A-79CC-3475-313E983417E5}"/>
              </a:ext>
            </a:extLst>
          </p:cNvPr>
          <p:cNvCxnSpPr/>
          <p:nvPr/>
        </p:nvCxnSpPr>
        <p:spPr>
          <a:xfrm>
            <a:off x="3293615" y="3802090"/>
            <a:ext cx="0" cy="4680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198" name="Straight Connector 1197">
            <a:extLst>
              <a:ext uri="{FF2B5EF4-FFF2-40B4-BE49-F238E27FC236}">
                <a16:creationId xmlns:a16="http://schemas.microsoft.com/office/drawing/2014/main" id="{E75FB962-3FE0-9CC7-0BCF-2FC1FC491D82}"/>
              </a:ext>
            </a:extLst>
          </p:cNvPr>
          <p:cNvCxnSpPr>
            <a:cxnSpLocks/>
          </p:cNvCxnSpPr>
          <p:nvPr/>
        </p:nvCxnSpPr>
        <p:spPr>
          <a:xfrm flipH="1">
            <a:off x="4020128" y="3350782"/>
            <a:ext cx="0" cy="51026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sp>
        <p:nvSpPr>
          <p:cNvPr id="1193" name="Rectangle 1192">
            <a:extLst>
              <a:ext uri="{FF2B5EF4-FFF2-40B4-BE49-F238E27FC236}">
                <a16:creationId xmlns:a16="http://schemas.microsoft.com/office/drawing/2014/main" id="{09E179AD-9243-81EC-F1A5-D6BD8B2E9E21}"/>
              </a:ext>
            </a:extLst>
          </p:cNvPr>
          <p:cNvSpPr/>
          <p:nvPr/>
        </p:nvSpPr>
        <p:spPr>
          <a:xfrm>
            <a:off x="3880415" y="3230571"/>
            <a:ext cx="588385" cy="551737"/>
          </a:xfrm>
          <a:prstGeom prst="rect">
            <a:avLst/>
          </a:prstGeom>
          <a:pattFill prst="pct90">
            <a:fgClr>
              <a:schemeClr val="tx1">
                <a:lumMod val="60000"/>
                <a:lumOff val="40000"/>
              </a:schemeClr>
            </a:fgClr>
            <a:bgClr>
              <a:schemeClr val="bg1">
                <a:lumMod val="6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95" name="Straight Connector 1194">
            <a:extLst>
              <a:ext uri="{FF2B5EF4-FFF2-40B4-BE49-F238E27FC236}">
                <a16:creationId xmlns:a16="http://schemas.microsoft.com/office/drawing/2014/main" id="{B16C74CD-6AEC-3489-C012-64D7D044CC70}"/>
              </a:ext>
            </a:extLst>
          </p:cNvPr>
          <p:cNvCxnSpPr>
            <a:cxnSpLocks/>
          </p:cNvCxnSpPr>
          <p:nvPr/>
        </p:nvCxnSpPr>
        <p:spPr>
          <a:xfrm flipH="1">
            <a:off x="4324332" y="3160417"/>
            <a:ext cx="0" cy="51026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199" name="Straight Connector 1198">
            <a:extLst>
              <a:ext uri="{FF2B5EF4-FFF2-40B4-BE49-F238E27FC236}">
                <a16:creationId xmlns:a16="http://schemas.microsoft.com/office/drawing/2014/main" id="{4EEABF00-D9E9-8CC7-DC0C-6576AFCFB5B0}"/>
              </a:ext>
            </a:extLst>
          </p:cNvPr>
          <p:cNvCxnSpPr>
            <a:cxnSpLocks/>
          </p:cNvCxnSpPr>
          <p:nvPr/>
        </p:nvCxnSpPr>
        <p:spPr>
          <a:xfrm flipH="1">
            <a:off x="4009030" y="3161586"/>
            <a:ext cx="310486" cy="18765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194" name="Straight Connector 1193">
            <a:extLst>
              <a:ext uri="{FF2B5EF4-FFF2-40B4-BE49-F238E27FC236}">
                <a16:creationId xmlns:a16="http://schemas.microsoft.com/office/drawing/2014/main" id="{9589E2E0-59BD-FEC4-0A4B-9FA17C0D88B2}"/>
              </a:ext>
            </a:extLst>
          </p:cNvPr>
          <p:cNvCxnSpPr>
            <a:cxnSpLocks/>
          </p:cNvCxnSpPr>
          <p:nvPr/>
        </p:nvCxnSpPr>
        <p:spPr>
          <a:xfrm flipV="1">
            <a:off x="4213786" y="3452258"/>
            <a:ext cx="76556" cy="44504"/>
          </a:xfrm>
          <a:prstGeom prst="line">
            <a:avLst/>
          </a:prstGeom>
          <a:ln w="19050">
            <a:solidFill>
              <a:srgbClr val="284741"/>
            </a:solidFill>
          </a:ln>
        </p:spPr>
        <p:style>
          <a:lnRef idx="1">
            <a:schemeClr val="accent1"/>
          </a:lnRef>
          <a:fillRef idx="0">
            <a:schemeClr val="accent1"/>
          </a:fillRef>
          <a:effectRef idx="0">
            <a:schemeClr val="accent1"/>
          </a:effectRef>
          <a:fontRef idx="minor">
            <a:schemeClr val="tx1"/>
          </a:fontRef>
        </p:style>
      </p:cxnSp>
      <p:sp>
        <p:nvSpPr>
          <p:cNvPr id="527" name="Chord 526">
            <a:extLst>
              <a:ext uri="{FF2B5EF4-FFF2-40B4-BE49-F238E27FC236}">
                <a16:creationId xmlns:a16="http://schemas.microsoft.com/office/drawing/2014/main" id="{941DD740-B347-3A68-6A71-F40FD6841541}"/>
              </a:ext>
            </a:extLst>
          </p:cNvPr>
          <p:cNvSpPr/>
          <p:nvPr/>
        </p:nvSpPr>
        <p:spPr>
          <a:xfrm>
            <a:off x="5713693" y="3861048"/>
            <a:ext cx="2959594" cy="1923989"/>
          </a:xfrm>
          <a:prstGeom prst="chord">
            <a:avLst>
              <a:gd name="adj1" fmla="val 5292044"/>
              <a:gd name="adj2" fmla="val 16484202"/>
            </a:avLst>
          </a:prstGeom>
          <a:ln>
            <a:solidFill>
              <a:srgbClr val="2C4C46"/>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3" name="Rectangle 532">
            <a:extLst>
              <a:ext uri="{FF2B5EF4-FFF2-40B4-BE49-F238E27FC236}">
                <a16:creationId xmlns:a16="http://schemas.microsoft.com/office/drawing/2014/main" id="{23930F3C-D564-86AE-47E8-CA66505B232E}"/>
              </a:ext>
            </a:extLst>
          </p:cNvPr>
          <p:cNvSpPr/>
          <p:nvPr/>
        </p:nvSpPr>
        <p:spPr>
          <a:xfrm>
            <a:off x="5765327" y="4330024"/>
            <a:ext cx="233543" cy="278988"/>
          </a:xfrm>
          <a:prstGeom prst="rect">
            <a:avLst/>
          </a:prstGeom>
          <a:solidFill>
            <a:srgbClr val="6EB5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8" name="Chord 527">
            <a:extLst>
              <a:ext uri="{FF2B5EF4-FFF2-40B4-BE49-F238E27FC236}">
                <a16:creationId xmlns:a16="http://schemas.microsoft.com/office/drawing/2014/main" id="{CCC6C7CA-D059-7237-3202-35206CA8C261}"/>
              </a:ext>
            </a:extLst>
          </p:cNvPr>
          <p:cNvSpPr/>
          <p:nvPr/>
        </p:nvSpPr>
        <p:spPr>
          <a:xfrm>
            <a:off x="5721582" y="3600000"/>
            <a:ext cx="2959594" cy="1923989"/>
          </a:xfrm>
          <a:prstGeom prst="chord">
            <a:avLst>
              <a:gd name="adj1" fmla="val 5292044"/>
              <a:gd name="adj2" fmla="val 16484202"/>
            </a:avLst>
          </a:prstGeom>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0" name="Straight Connector 529">
            <a:extLst>
              <a:ext uri="{FF2B5EF4-FFF2-40B4-BE49-F238E27FC236}">
                <a16:creationId xmlns:a16="http://schemas.microsoft.com/office/drawing/2014/main" id="{277DFC4D-BCC5-26B2-3EA9-3D35AB6B527B}"/>
              </a:ext>
            </a:extLst>
          </p:cNvPr>
          <p:cNvCxnSpPr>
            <a:cxnSpLocks/>
          </p:cNvCxnSpPr>
          <p:nvPr/>
        </p:nvCxnSpPr>
        <p:spPr>
          <a:xfrm flipH="1">
            <a:off x="5765439" y="4309453"/>
            <a:ext cx="5972" cy="295200"/>
          </a:xfrm>
          <a:prstGeom prst="line">
            <a:avLst/>
          </a:prstGeom>
          <a:ln w="12700">
            <a:solidFill>
              <a:srgbClr val="2C4C46"/>
            </a:solidFill>
          </a:ln>
        </p:spPr>
        <p:style>
          <a:lnRef idx="1">
            <a:schemeClr val="accent1"/>
          </a:lnRef>
          <a:fillRef idx="0">
            <a:schemeClr val="accent1"/>
          </a:fillRef>
          <a:effectRef idx="0">
            <a:schemeClr val="accent1"/>
          </a:effectRef>
          <a:fontRef idx="minor">
            <a:schemeClr val="tx1"/>
          </a:fontRef>
        </p:style>
      </p:cxnSp>
      <p:sp>
        <p:nvSpPr>
          <p:cNvPr id="534" name="Chord 533">
            <a:extLst>
              <a:ext uri="{FF2B5EF4-FFF2-40B4-BE49-F238E27FC236}">
                <a16:creationId xmlns:a16="http://schemas.microsoft.com/office/drawing/2014/main" id="{6FAD2878-B4F6-4C0D-D026-B6E507AF9D05}"/>
              </a:ext>
            </a:extLst>
          </p:cNvPr>
          <p:cNvSpPr>
            <a:spLocks noChangeAspect="1"/>
          </p:cNvSpPr>
          <p:nvPr/>
        </p:nvSpPr>
        <p:spPr>
          <a:xfrm>
            <a:off x="6024722" y="3793972"/>
            <a:ext cx="2117821" cy="1376765"/>
          </a:xfrm>
          <a:prstGeom prst="chord">
            <a:avLst>
              <a:gd name="adj1" fmla="val 5084333"/>
              <a:gd name="adj2" fmla="val 16429306"/>
            </a:avLst>
          </a:prstGeom>
          <a:solidFill>
            <a:schemeClr val="accent2">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8" name="Chord 537">
            <a:extLst>
              <a:ext uri="{FF2B5EF4-FFF2-40B4-BE49-F238E27FC236}">
                <a16:creationId xmlns:a16="http://schemas.microsoft.com/office/drawing/2014/main" id="{3F5130E3-B408-213D-B8AE-4A8EF13EB0D4}"/>
              </a:ext>
            </a:extLst>
          </p:cNvPr>
          <p:cNvSpPr>
            <a:spLocks noChangeAspect="1"/>
          </p:cNvSpPr>
          <p:nvPr/>
        </p:nvSpPr>
        <p:spPr>
          <a:xfrm>
            <a:off x="6109976" y="3852278"/>
            <a:ext cx="2117821" cy="1376765"/>
          </a:xfrm>
          <a:prstGeom prst="chord">
            <a:avLst>
              <a:gd name="adj1" fmla="val 7376944"/>
              <a:gd name="adj2" fmla="val 14365072"/>
            </a:avLst>
          </a:prstGeom>
          <a:solidFill>
            <a:srgbClr val="DFEEEC"/>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0" name="Arc 539">
            <a:extLst>
              <a:ext uri="{FF2B5EF4-FFF2-40B4-BE49-F238E27FC236}">
                <a16:creationId xmlns:a16="http://schemas.microsoft.com/office/drawing/2014/main" id="{F3EE3863-C794-9E7B-7DA2-BB63EF44FD81}"/>
              </a:ext>
            </a:extLst>
          </p:cNvPr>
          <p:cNvSpPr/>
          <p:nvPr/>
        </p:nvSpPr>
        <p:spPr>
          <a:xfrm>
            <a:off x="6041732" y="3778245"/>
            <a:ext cx="2116800" cy="1375200"/>
          </a:xfrm>
          <a:prstGeom prst="arc">
            <a:avLst>
              <a:gd name="adj1" fmla="val 5084677"/>
              <a:gd name="adj2" fmla="val 14105386"/>
            </a:avLst>
          </a:prstGeom>
          <a:ln w="12700">
            <a:solidFill>
              <a:srgbClr val="284741"/>
            </a:solidFill>
          </a:ln>
          <a:scene3d>
            <a:camera prst="orthographicFront">
              <a:rot lat="1200000" lon="3600000" rev="36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35" name="Cylinder 534">
            <a:extLst>
              <a:ext uri="{FF2B5EF4-FFF2-40B4-BE49-F238E27FC236}">
                <a16:creationId xmlns:a16="http://schemas.microsoft.com/office/drawing/2014/main" id="{B3BF344B-9941-C07A-8A3B-EAC5E6B16800}"/>
              </a:ext>
            </a:extLst>
          </p:cNvPr>
          <p:cNvSpPr/>
          <p:nvPr/>
        </p:nvSpPr>
        <p:spPr>
          <a:xfrm>
            <a:off x="5837690" y="4034166"/>
            <a:ext cx="190063" cy="360021"/>
          </a:xfrm>
          <a:prstGeom prst="can">
            <a:avLst>
              <a:gd name="adj" fmla="val 35290"/>
            </a:avLst>
          </a:prstGeom>
          <a:gradFill>
            <a:gsLst>
              <a:gs pos="36000">
                <a:schemeClr val="accent3"/>
              </a:gs>
              <a:gs pos="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6" name="Cylinder 535">
            <a:extLst>
              <a:ext uri="{FF2B5EF4-FFF2-40B4-BE49-F238E27FC236}">
                <a16:creationId xmlns:a16="http://schemas.microsoft.com/office/drawing/2014/main" id="{774F524B-9F54-9297-F4B2-BA5CEDEFA473}"/>
              </a:ext>
            </a:extLst>
          </p:cNvPr>
          <p:cNvSpPr/>
          <p:nvPr/>
        </p:nvSpPr>
        <p:spPr>
          <a:xfrm>
            <a:off x="6661019" y="4333165"/>
            <a:ext cx="190063" cy="548604"/>
          </a:xfrm>
          <a:prstGeom prst="can">
            <a:avLst>
              <a:gd name="adj" fmla="val 35290"/>
            </a:avLst>
          </a:prstGeom>
          <a:gradFill>
            <a:gsLst>
              <a:gs pos="35000">
                <a:schemeClr val="accent3"/>
              </a:gs>
              <a:gs pos="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6" name="Chord 525">
            <a:extLst>
              <a:ext uri="{FF2B5EF4-FFF2-40B4-BE49-F238E27FC236}">
                <a16:creationId xmlns:a16="http://schemas.microsoft.com/office/drawing/2014/main" id="{26C7D384-DB44-4D85-45DA-02C93B904A9B}"/>
              </a:ext>
            </a:extLst>
          </p:cNvPr>
          <p:cNvSpPr/>
          <p:nvPr/>
        </p:nvSpPr>
        <p:spPr>
          <a:xfrm>
            <a:off x="5722098" y="3186698"/>
            <a:ext cx="2959594" cy="1923989"/>
          </a:xfrm>
          <a:prstGeom prst="chord">
            <a:avLst>
              <a:gd name="adj1" fmla="val 5292044"/>
              <a:gd name="adj2" fmla="val 16484202"/>
            </a:avLst>
          </a:prstGeom>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48" name="Group 547">
            <a:extLst>
              <a:ext uri="{FF2B5EF4-FFF2-40B4-BE49-F238E27FC236}">
                <a16:creationId xmlns:a16="http://schemas.microsoft.com/office/drawing/2014/main" id="{55558DE9-5D56-D282-7E6E-1BC02E822E92}"/>
              </a:ext>
            </a:extLst>
          </p:cNvPr>
          <p:cNvGrpSpPr/>
          <p:nvPr/>
        </p:nvGrpSpPr>
        <p:grpSpPr>
          <a:xfrm>
            <a:off x="3786908" y="4764039"/>
            <a:ext cx="522994" cy="544472"/>
            <a:chOff x="8764696" y="4938311"/>
            <a:chExt cx="522994" cy="544472"/>
          </a:xfrm>
        </p:grpSpPr>
        <p:cxnSp>
          <p:nvCxnSpPr>
            <p:cNvPr id="542" name="Straight Connector 541">
              <a:extLst>
                <a:ext uri="{FF2B5EF4-FFF2-40B4-BE49-F238E27FC236}">
                  <a16:creationId xmlns:a16="http://schemas.microsoft.com/office/drawing/2014/main" id="{E2D29678-E943-E5D1-9713-F16091390D0A}"/>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43" name="Rectangle 542">
              <a:extLst>
                <a:ext uri="{FF2B5EF4-FFF2-40B4-BE49-F238E27FC236}">
                  <a16:creationId xmlns:a16="http://schemas.microsoft.com/office/drawing/2014/main" id="{CAD37933-9BBC-BA54-66FF-F7C007757E41}"/>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1" name="Rectangle 540">
              <a:extLst>
                <a:ext uri="{FF2B5EF4-FFF2-40B4-BE49-F238E27FC236}">
                  <a16:creationId xmlns:a16="http://schemas.microsoft.com/office/drawing/2014/main" id="{997BD41B-24CC-3CC9-8F09-223535C1ACB9}"/>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5" name="Straight Connector 544">
              <a:extLst>
                <a:ext uri="{FF2B5EF4-FFF2-40B4-BE49-F238E27FC236}">
                  <a16:creationId xmlns:a16="http://schemas.microsoft.com/office/drawing/2014/main" id="{961703C4-BD35-29B7-1F2B-FEB9DDA4F9C8}"/>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7B595664-E33F-A814-98C3-59FAC5BFA0EF}"/>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49" name="Group 548">
            <a:extLst>
              <a:ext uri="{FF2B5EF4-FFF2-40B4-BE49-F238E27FC236}">
                <a16:creationId xmlns:a16="http://schemas.microsoft.com/office/drawing/2014/main" id="{F56E91CB-D7AC-6CA1-8716-97BE6D84596A}"/>
              </a:ext>
            </a:extLst>
          </p:cNvPr>
          <p:cNvGrpSpPr/>
          <p:nvPr/>
        </p:nvGrpSpPr>
        <p:grpSpPr>
          <a:xfrm>
            <a:off x="4133892" y="4978648"/>
            <a:ext cx="522994" cy="544472"/>
            <a:chOff x="8764696" y="4938311"/>
            <a:chExt cx="522994" cy="544472"/>
          </a:xfrm>
        </p:grpSpPr>
        <p:cxnSp>
          <p:nvCxnSpPr>
            <p:cNvPr id="550" name="Straight Connector 549">
              <a:extLst>
                <a:ext uri="{FF2B5EF4-FFF2-40B4-BE49-F238E27FC236}">
                  <a16:creationId xmlns:a16="http://schemas.microsoft.com/office/drawing/2014/main" id="{F32DA321-111C-1F07-DBCF-358454531308}"/>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51" name="Rectangle 550">
              <a:extLst>
                <a:ext uri="{FF2B5EF4-FFF2-40B4-BE49-F238E27FC236}">
                  <a16:creationId xmlns:a16="http://schemas.microsoft.com/office/drawing/2014/main" id="{A5EC4423-E4C2-0C13-C1FD-0D68C12CA166}"/>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Rectangle 551">
              <a:extLst>
                <a:ext uri="{FF2B5EF4-FFF2-40B4-BE49-F238E27FC236}">
                  <a16:creationId xmlns:a16="http://schemas.microsoft.com/office/drawing/2014/main" id="{A2F5FCE5-7F42-8E5F-D369-2F0AEB35212A}"/>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4" name="Straight Connector 553">
              <a:extLst>
                <a:ext uri="{FF2B5EF4-FFF2-40B4-BE49-F238E27FC236}">
                  <a16:creationId xmlns:a16="http://schemas.microsoft.com/office/drawing/2014/main" id="{98938C7F-5B5C-3689-2926-41D84C4DA29F}"/>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C6014907-1322-D114-3CC8-DB72E3C49BD4}"/>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56" name="Group 555">
            <a:extLst>
              <a:ext uri="{FF2B5EF4-FFF2-40B4-BE49-F238E27FC236}">
                <a16:creationId xmlns:a16="http://schemas.microsoft.com/office/drawing/2014/main" id="{D9D87356-15AE-765C-23CC-4AEA0107B156}"/>
              </a:ext>
            </a:extLst>
          </p:cNvPr>
          <p:cNvGrpSpPr/>
          <p:nvPr/>
        </p:nvGrpSpPr>
        <p:grpSpPr>
          <a:xfrm>
            <a:off x="4499218" y="5180779"/>
            <a:ext cx="522994" cy="544472"/>
            <a:chOff x="8764696" y="4938311"/>
            <a:chExt cx="522994" cy="544472"/>
          </a:xfrm>
        </p:grpSpPr>
        <p:cxnSp>
          <p:nvCxnSpPr>
            <p:cNvPr id="557" name="Straight Connector 556">
              <a:extLst>
                <a:ext uri="{FF2B5EF4-FFF2-40B4-BE49-F238E27FC236}">
                  <a16:creationId xmlns:a16="http://schemas.microsoft.com/office/drawing/2014/main" id="{0A16AABE-3955-9A52-62E9-F58B3442D0BB}"/>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58" name="Rectangle 557">
              <a:extLst>
                <a:ext uri="{FF2B5EF4-FFF2-40B4-BE49-F238E27FC236}">
                  <a16:creationId xmlns:a16="http://schemas.microsoft.com/office/drawing/2014/main" id="{43CA65A0-2A40-280D-7CF7-F83CC5088CB6}"/>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Rectangle 558">
              <a:extLst>
                <a:ext uri="{FF2B5EF4-FFF2-40B4-BE49-F238E27FC236}">
                  <a16:creationId xmlns:a16="http://schemas.microsoft.com/office/drawing/2014/main" id="{7F81EDC8-D3AE-413A-8E9D-96EF5F64E8F3}"/>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0" name="Straight Connector 559">
              <a:extLst>
                <a:ext uri="{FF2B5EF4-FFF2-40B4-BE49-F238E27FC236}">
                  <a16:creationId xmlns:a16="http://schemas.microsoft.com/office/drawing/2014/main" id="{27F77BFF-70FC-9717-B2B5-663D7F384027}"/>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D6871-8496-CF44-692E-38F7FA09D842}"/>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62" name="Group 561">
            <a:extLst>
              <a:ext uri="{FF2B5EF4-FFF2-40B4-BE49-F238E27FC236}">
                <a16:creationId xmlns:a16="http://schemas.microsoft.com/office/drawing/2014/main" id="{A6728327-4A21-EB67-9891-A7D1BFF2364F}"/>
              </a:ext>
            </a:extLst>
          </p:cNvPr>
          <p:cNvGrpSpPr/>
          <p:nvPr/>
        </p:nvGrpSpPr>
        <p:grpSpPr>
          <a:xfrm>
            <a:off x="4846202" y="5395388"/>
            <a:ext cx="522994" cy="544472"/>
            <a:chOff x="8764696" y="4938311"/>
            <a:chExt cx="522994" cy="544472"/>
          </a:xfrm>
        </p:grpSpPr>
        <p:cxnSp>
          <p:nvCxnSpPr>
            <p:cNvPr id="563" name="Straight Connector 562">
              <a:extLst>
                <a:ext uri="{FF2B5EF4-FFF2-40B4-BE49-F238E27FC236}">
                  <a16:creationId xmlns:a16="http://schemas.microsoft.com/office/drawing/2014/main" id="{0FFCDD34-D3B3-E317-015C-0E37B43BAB44}"/>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64" name="Rectangle 563">
              <a:extLst>
                <a:ext uri="{FF2B5EF4-FFF2-40B4-BE49-F238E27FC236}">
                  <a16:creationId xmlns:a16="http://schemas.microsoft.com/office/drawing/2014/main" id="{76C61E1D-4E68-47F0-7F88-04C6183B3F28}"/>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5" name="Rectangle 564">
              <a:extLst>
                <a:ext uri="{FF2B5EF4-FFF2-40B4-BE49-F238E27FC236}">
                  <a16:creationId xmlns:a16="http://schemas.microsoft.com/office/drawing/2014/main" id="{1CA9908D-B758-BFC1-BF50-C1DB1E356C47}"/>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6" name="Straight Connector 565">
              <a:extLst>
                <a:ext uri="{FF2B5EF4-FFF2-40B4-BE49-F238E27FC236}">
                  <a16:creationId xmlns:a16="http://schemas.microsoft.com/office/drawing/2014/main" id="{B6469C14-B1C2-B2D0-E8A7-B644FD519979}"/>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0340A4E-9C6E-6CA7-7257-5EE14BAF2914}"/>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68" name="Group 567">
            <a:extLst>
              <a:ext uri="{FF2B5EF4-FFF2-40B4-BE49-F238E27FC236}">
                <a16:creationId xmlns:a16="http://schemas.microsoft.com/office/drawing/2014/main" id="{E83EC0F2-7E9B-E5A3-93E7-397BE8969BFF}"/>
              </a:ext>
            </a:extLst>
          </p:cNvPr>
          <p:cNvGrpSpPr/>
          <p:nvPr/>
        </p:nvGrpSpPr>
        <p:grpSpPr>
          <a:xfrm>
            <a:off x="5243212" y="5652157"/>
            <a:ext cx="522994" cy="544472"/>
            <a:chOff x="8764696" y="4938311"/>
            <a:chExt cx="522994" cy="544472"/>
          </a:xfrm>
        </p:grpSpPr>
        <p:cxnSp>
          <p:nvCxnSpPr>
            <p:cNvPr id="569" name="Straight Connector 568">
              <a:extLst>
                <a:ext uri="{FF2B5EF4-FFF2-40B4-BE49-F238E27FC236}">
                  <a16:creationId xmlns:a16="http://schemas.microsoft.com/office/drawing/2014/main" id="{57F5E581-61AF-CF20-88A9-AE60D22059FC}"/>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70" name="Rectangle 569">
              <a:extLst>
                <a:ext uri="{FF2B5EF4-FFF2-40B4-BE49-F238E27FC236}">
                  <a16:creationId xmlns:a16="http://schemas.microsoft.com/office/drawing/2014/main" id="{025F11DC-DFB3-13E6-259B-83B59A83B77E}"/>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3" name="Rectangle 572">
              <a:extLst>
                <a:ext uri="{FF2B5EF4-FFF2-40B4-BE49-F238E27FC236}">
                  <a16:creationId xmlns:a16="http://schemas.microsoft.com/office/drawing/2014/main" id="{33E3BAD8-23C5-BB09-84E6-9274648143DC}"/>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4" name="Straight Connector 573">
              <a:extLst>
                <a:ext uri="{FF2B5EF4-FFF2-40B4-BE49-F238E27FC236}">
                  <a16:creationId xmlns:a16="http://schemas.microsoft.com/office/drawing/2014/main" id="{1C32C63F-4710-230B-FDEB-46BC100EBE23}"/>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BD99027C-3AC4-CEC5-C1C1-E0BECC649E2C}"/>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88" name="Group 587">
            <a:extLst>
              <a:ext uri="{FF2B5EF4-FFF2-40B4-BE49-F238E27FC236}">
                <a16:creationId xmlns:a16="http://schemas.microsoft.com/office/drawing/2014/main" id="{E727A2BB-9287-21A7-ED6B-13A797AEA249}"/>
              </a:ext>
            </a:extLst>
          </p:cNvPr>
          <p:cNvGrpSpPr/>
          <p:nvPr/>
        </p:nvGrpSpPr>
        <p:grpSpPr>
          <a:xfrm>
            <a:off x="4144536" y="4441511"/>
            <a:ext cx="522994" cy="544472"/>
            <a:chOff x="8764696" y="4938311"/>
            <a:chExt cx="522994" cy="544472"/>
          </a:xfrm>
        </p:grpSpPr>
        <p:cxnSp>
          <p:nvCxnSpPr>
            <p:cNvPr id="589" name="Straight Connector 588">
              <a:extLst>
                <a:ext uri="{FF2B5EF4-FFF2-40B4-BE49-F238E27FC236}">
                  <a16:creationId xmlns:a16="http://schemas.microsoft.com/office/drawing/2014/main" id="{6CD6776D-ECCF-0948-7885-D0884E028A85}"/>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90" name="Rectangle 589">
              <a:extLst>
                <a:ext uri="{FF2B5EF4-FFF2-40B4-BE49-F238E27FC236}">
                  <a16:creationId xmlns:a16="http://schemas.microsoft.com/office/drawing/2014/main" id="{FCF4AD2C-E06C-AACD-E2B2-1F0AE0F7631F}"/>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1" name="Rectangle 590">
              <a:extLst>
                <a:ext uri="{FF2B5EF4-FFF2-40B4-BE49-F238E27FC236}">
                  <a16:creationId xmlns:a16="http://schemas.microsoft.com/office/drawing/2014/main" id="{76DFC834-7DF4-A9EC-CBA5-0BB808C564B5}"/>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2" name="Straight Connector 591">
              <a:extLst>
                <a:ext uri="{FF2B5EF4-FFF2-40B4-BE49-F238E27FC236}">
                  <a16:creationId xmlns:a16="http://schemas.microsoft.com/office/drawing/2014/main" id="{1B080373-7BBE-3715-4FE3-8939C2A257E3}"/>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2C741072-C224-2427-EA6C-411BF188CBC8}"/>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94" name="Group 593">
            <a:extLst>
              <a:ext uri="{FF2B5EF4-FFF2-40B4-BE49-F238E27FC236}">
                <a16:creationId xmlns:a16="http://schemas.microsoft.com/office/drawing/2014/main" id="{9BDF770E-19BA-5140-5389-7A3E4030313F}"/>
              </a:ext>
            </a:extLst>
          </p:cNvPr>
          <p:cNvGrpSpPr/>
          <p:nvPr/>
        </p:nvGrpSpPr>
        <p:grpSpPr>
          <a:xfrm>
            <a:off x="4491520" y="4656120"/>
            <a:ext cx="522994" cy="544472"/>
            <a:chOff x="8764696" y="4938311"/>
            <a:chExt cx="522994" cy="544472"/>
          </a:xfrm>
        </p:grpSpPr>
        <p:cxnSp>
          <p:nvCxnSpPr>
            <p:cNvPr id="595" name="Straight Connector 594">
              <a:extLst>
                <a:ext uri="{FF2B5EF4-FFF2-40B4-BE49-F238E27FC236}">
                  <a16:creationId xmlns:a16="http://schemas.microsoft.com/office/drawing/2014/main" id="{B32F5483-6722-8B79-24FB-C0209711DCDE}"/>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96" name="Rectangle 595">
              <a:extLst>
                <a:ext uri="{FF2B5EF4-FFF2-40B4-BE49-F238E27FC236}">
                  <a16:creationId xmlns:a16="http://schemas.microsoft.com/office/drawing/2014/main" id="{96E3E707-CBA3-73CE-0921-6DC92B049ED8}"/>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7" name="Rectangle 596">
              <a:extLst>
                <a:ext uri="{FF2B5EF4-FFF2-40B4-BE49-F238E27FC236}">
                  <a16:creationId xmlns:a16="http://schemas.microsoft.com/office/drawing/2014/main" id="{6FD2F062-BEBA-F9F1-C00F-4337D8D9A1CE}"/>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8" name="Straight Connector 597">
              <a:extLst>
                <a:ext uri="{FF2B5EF4-FFF2-40B4-BE49-F238E27FC236}">
                  <a16:creationId xmlns:a16="http://schemas.microsoft.com/office/drawing/2014/main" id="{1DAA18BE-4255-480C-BB99-2C011043AA65}"/>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9CF62795-9ACD-BB5F-FE67-A76F9D85C288}"/>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600" name="Group 599">
            <a:extLst>
              <a:ext uri="{FF2B5EF4-FFF2-40B4-BE49-F238E27FC236}">
                <a16:creationId xmlns:a16="http://schemas.microsoft.com/office/drawing/2014/main" id="{6E916CE7-37BE-9526-0F02-1FC7BCBB5FF6}"/>
              </a:ext>
            </a:extLst>
          </p:cNvPr>
          <p:cNvGrpSpPr/>
          <p:nvPr/>
        </p:nvGrpSpPr>
        <p:grpSpPr>
          <a:xfrm>
            <a:off x="4856846" y="4858251"/>
            <a:ext cx="522994" cy="544472"/>
            <a:chOff x="8764696" y="4938311"/>
            <a:chExt cx="522994" cy="544472"/>
          </a:xfrm>
        </p:grpSpPr>
        <p:cxnSp>
          <p:nvCxnSpPr>
            <p:cNvPr id="601" name="Straight Connector 600">
              <a:extLst>
                <a:ext uri="{FF2B5EF4-FFF2-40B4-BE49-F238E27FC236}">
                  <a16:creationId xmlns:a16="http://schemas.microsoft.com/office/drawing/2014/main" id="{F5002FA5-47E9-D8BF-84D7-7EB313D02B32}"/>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602" name="Rectangle 601">
              <a:extLst>
                <a:ext uri="{FF2B5EF4-FFF2-40B4-BE49-F238E27FC236}">
                  <a16:creationId xmlns:a16="http://schemas.microsoft.com/office/drawing/2014/main" id="{F2B0E878-C921-0399-FF8A-09D75B1F7E50}"/>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3" name="Rectangle 602">
              <a:extLst>
                <a:ext uri="{FF2B5EF4-FFF2-40B4-BE49-F238E27FC236}">
                  <a16:creationId xmlns:a16="http://schemas.microsoft.com/office/drawing/2014/main" id="{349B3D64-4419-24BE-CC6C-E0033B7BE917}"/>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4" name="Straight Connector 603">
              <a:extLst>
                <a:ext uri="{FF2B5EF4-FFF2-40B4-BE49-F238E27FC236}">
                  <a16:creationId xmlns:a16="http://schemas.microsoft.com/office/drawing/2014/main" id="{7294CAA6-AE60-7031-0A07-5617E5452F4E}"/>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E1FC92C3-0265-A08A-479D-832E8BCAB39B}"/>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606" name="Group 605">
            <a:extLst>
              <a:ext uri="{FF2B5EF4-FFF2-40B4-BE49-F238E27FC236}">
                <a16:creationId xmlns:a16="http://schemas.microsoft.com/office/drawing/2014/main" id="{F139CC19-0043-7D06-4968-D92CB4F0CA3F}"/>
              </a:ext>
            </a:extLst>
          </p:cNvPr>
          <p:cNvGrpSpPr/>
          <p:nvPr/>
        </p:nvGrpSpPr>
        <p:grpSpPr>
          <a:xfrm>
            <a:off x="5203830" y="5072860"/>
            <a:ext cx="522994" cy="544472"/>
            <a:chOff x="8764696" y="4938311"/>
            <a:chExt cx="522994" cy="544472"/>
          </a:xfrm>
        </p:grpSpPr>
        <p:cxnSp>
          <p:nvCxnSpPr>
            <p:cNvPr id="607" name="Straight Connector 606">
              <a:extLst>
                <a:ext uri="{FF2B5EF4-FFF2-40B4-BE49-F238E27FC236}">
                  <a16:creationId xmlns:a16="http://schemas.microsoft.com/office/drawing/2014/main" id="{E146699E-AA65-B461-68C6-1E5829C1AA86}"/>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608" name="Rectangle 607">
              <a:extLst>
                <a:ext uri="{FF2B5EF4-FFF2-40B4-BE49-F238E27FC236}">
                  <a16:creationId xmlns:a16="http://schemas.microsoft.com/office/drawing/2014/main" id="{8EBCAACB-B6C2-E360-29D1-03629CB1658B}"/>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9" name="Rectangle 608">
              <a:extLst>
                <a:ext uri="{FF2B5EF4-FFF2-40B4-BE49-F238E27FC236}">
                  <a16:creationId xmlns:a16="http://schemas.microsoft.com/office/drawing/2014/main" id="{160720DE-8F63-9B90-96A3-8D094DBCB226}"/>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0" name="Straight Connector 609">
              <a:extLst>
                <a:ext uri="{FF2B5EF4-FFF2-40B4-BE49-F238E27FC236}">
                  <a16:creationId xmlns:a16="http://schemas.microsoft.com/office/drawing/2014/main" id="{0D6A662A-FFA7-2DF0-2052-F31B616DB819}"/>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7AE9D9C1-E678-64BB-760E-F44BBF9AE0B1}"/>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612" name="Group 611">
            <a:extLst>
              <a:ext uri="{FF2B5EF4-FFF2-40B4-BE49-F238E27FC236}">
                <a16:creationId xmlns:a16="http://schemas.microsoft.com/office/drawing/2014/main" id="{9A03468C-8488-6D3C-F1EA-63C5D9765EDC}"/>
              </a:ext>
            </a:extLst>
          </p:cNvPr>
          <p:cNvGrpSpPr/>
          <p:nvPr/>
        </p:nvGrpSpPr>
        <p:grpSpPr>
          <a:xfrm>
            <a:off x="5584683" y="5316471"/>
            <a:ext cx="522994" cy="544472"/>
            <a:chOff x="8764696" y="4938311"/>
            <a:chExt cx="522994" cy="544472"/>
          </a:xfrm>
        </p:grpSpPr>
        <p:cxnSp>
          <p:nvCxnSpPr>
            <p:cNvPr id="613" name="Straight Connector 612">
              <a:extLst>
                <a:ext uri="{FF2B5EF4-FFF2-40B4-BE49-F238E27FC236}">
                  <a16:creationId xmlns:a16="http://schemas.microsoft.com/office/drawing/2014/main" id="{FD58E937-15B6-5B05-C0F5-C134B2D3AC40}"/>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614" name="Rectangle 613">
              <a:extLst>
                <a:ext uri="{FF2B5EF4-FFF2-40B4-BE49-F238E27FC236}">
                  <a16:creationId xmlns:a16="http://schemas.microsoft.com/office/drawing/2014/main" id="{EB8A2AE4-B044-6984-E024-BEB97629EEFC}"/>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5" name="Rectangle 614">
              <a:extLst>
                <a:ext uri="{FF2B5EF4-FFF2-40B4-BE49-F238E27FC236}">
                  <a16:creationId xmlns:a16="http://schemas.microsoft.com/office/drawing/2014/main" id="{62077CCE-DFE5-4612-2E34-2FBD33DEFFD8}"/>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6" name="Straight Connector 615">
              <a:extLst>
                <a:ext uri="{FF2B5EF4-FFF2-40B4-BE49-F238E27FC236}">
                  <a16:creationId xmlns:a16="http://schemas.microsoft.com/office/drawing/2014/main" id="{18F8623C-3C32-F4A3-62B5-AF9921C8E19A}"/>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7906686C-B1ED-5299-225D-8132AB5A92D0}"/>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sp>
        <p:nvSpPr>
          <p:cNvPr id="1099" name="Rectangle 1098">
            <a:extLst>
              <a:ext uri="{FF2B5EF4-FFF2-40B4-BE49-F238E27FC236}">
                <a16:creationId xmlns:a16="http://schemas.microsoft.com/office/drawing/2014/main" id="{F8A79261-9BAC-C084-426F-A9735A916926}"/>
              </a:ext>
            </a:extLst>
          </p:cNvPr>
          <p:cNvSpPr/>
          <p:nvPr/>
        </p:nvSpPr>
        <p:spPr>
          <a:xfrm>
            <a:off x="1023643" y="4915306"/>
            <a:ext cx="6073018"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5" name="Rectangle 694">
            <a:extLst>
              <a:ext uri="{FF2B5EF4-FFF2-40B4-BE49-F238E27FC236}">
                <a16:creationId xmlns:a16="http://schemas.microsoft.com/office/drawing/2014/main" id="{A9241BAF-4B43-4335-C424-9E9445320ABC}"/>
              </a:ext>
            </a:extLst>
          </p:cNvPr>
          <p:cNvSpPr/>
          <p:nvPr/>
        </p:nvSpPr>
        <p:spPr>
          <a:xfrm>
            <a:off x="4448127" y="5160556"/>
            <a:ext cx="4520111"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8" name="Rectangle 617">
            <a:extLst>
              <a:ext uri="{FF2B5EF4-FFF2-40B4-BE49-F238E27FC236}">
                <a16:creationId xmlns:a16="http://schemas.microsoft.com/office/drawing/2014/main" id="{F457F2C7-016C-CBBE-DC24-00A4CDD9CBF1}"/>
              </a:ext>
            </a:extLst>
          </p:cNvPr>
          <p:cNvSpPr/>
          <p:nvPr/>
        </p:nvSpPr>
        <p:spPr>
          <a:xfrm>
            <a:off x="5638528" y="5806447"/>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0" name="Rectangle 619">
            <a:extLst>
              <a:ext uri="{FF2B5EF4-FFF2-40B4-BE49-F238E27FC236}">
                <a16:creationId xmlns:a16="http://schemas.microsoft.com/office/drawing/2014/main" id="{386BBA01-FEBB-6AB8-6C49-D8F98990AB8F}"/>
              </a:ext>
            </a:extLst>
          </p:cNvPr>
          <p:cNvSpPr/>
          <p:nvPr/>
        </p:nvSpPr>
        <p:spPr>
          <a:xfrm>
            <a:off x="6185502" y="5501623"/>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2" name="Rectangle 621">
            <a:extLst>
              <a:ext uri="{FF2B5EF4-FFF2-40B4-BE49-F238E27FC236}">
                <a16:creationId xmlns:a16="http://schemas.microsoft.com/office/drawing/2014/main" id="{DBC8AF57-B501-6ACE-7A71-464075FEB65F}"/>
              </a:ext>
            </a:extLst>
          </p:cNvPr>
          <p:cNvSpPr/>
          <p:nvPr/>
        </p:nvSpPr>
        <p:spPr>
          <a:xfrm>
            <a:off x="6743313" y="5152117"/>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3" name="Rectangle 622">
            <a:extLst>
              <a:ext uri="{FF2B5EF4-FFF2-40B4-BE49-F238E27FC236}">
                <a16:creationId xmlns:a16="http://schemas.microsoft.com/office/drawing/2014/main" id="{09D68B56-1E2C-FFA7-7F3B-5FEA518D8A8D}"/>
              </a:ext>
            </a:extLst>
          </p:cNvPr>
          <p:cNvSpPr/>
          <p:nvPr/>
        </p:nvSpPr>
        <p:spPr>
          <a:xfrm>
            <a:off x="7307316" y="4852169"/>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4" name="Parallelogram 623">
            <a:extLst>
              <a:ext uri="{FF2B5EF4-FFF2-40B4-BE49-F238E27FC236}">
                <a16:creationId xmlns:a16="http://schemas.microsoft.com/office/drawing/2014/main" id="{424095D7-DB11-5879-96D1-F772F1D2628E}"/>
              </a:ext>
            </a:extLst>
          </p:cNvPr>
          <p:cNvSpPr/>
          <p:nvPr/>
        </p:nvSpPr>
        <p:spPr>
          <a:xfrm rot="3103430">
            <a:off x="5949142" y="4450232"/>
            <a:ext cx="108000" cy="144000"/>
          </a:xfrm>
          <a:prstGeom prst="parallelogram">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Hover r:id="" action="ppaction://hlinkshowjump?jump=nextslide"/>
            <a:extLst>
              <a:ext uri="{FF2B5EF4-FFF2-40B4-BE49-F238E27FC236}">
                <a16:creationId xmlns:a16="http://schemas.microsoft.com/office/drawing/2014/main" id="{7C6FAB12-1CD9-4141-A8F7-1A399D3809DD}"/>
              </a:ext>
            </a:extLst>
          </p:cNvPr>
          <p:cNvSpPr/>
          <p:nvPr/>
        </p:nvSpPr>
        <p:spPr>
          <a:xfrm>
            <a:off x="388528" y="3989789"/>
            <a:ext cx="720000" cy="86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Lights on</a:t>
            </a:r>
          </a:p>
        </p:txBody>
      </p:sp>
      <p:sp>
        <p:nvSpPr>
          <p:cNvPr id="103" name="Rectangle 102">
            <a:extLst>
              <a:ext uri="{FF2B5EF4-FFF2-40B4-BE49-F238E27FC236}">
                <a16:creationId xmlns:a16="http://schemas.microsoft.com/office/drawing/2014/main" id="{DCD9ED11-1285-4165-B0B7-B54A7ED6916E}"/>
              </a:ext>
            </a:extLst>
          </p:cNvPr>
          <p:cNvSpPr/>
          <p:nvPr/>
        </p:nvSpPr>
        <p:spPr>
          <a:xfrm>
            <a:off x="388528" y="4853789"/>
            <a:ext cx="720000" cy="864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4" name="Title 1">
            <a:extLst>
              <a:ext uri="{FF2B5EF4-FFF2-40B4-BE49-F238E27FC236}">
                <a16:creationId xmlns:a16="http://schemas.microsoft.com/office/drawing/2014/main" id="{EC9D5570-6147-4D00-8558-9F996145192A}"/>
              </a:ext>
            </a:extLst>
          </p:cNvPr>
          <p:cNvSpPr>
            <a:spLocks noGrp="1"/>
          </p:cNvSpPr>
          <p:nvPr>
            <p:ph type="title"/>
          </p:nvPr>
        </p:nvSpPr>
        <p:spPr>
          <a:xfrm>
            <a:off x="356420" y="365125"/>
            <a:ext cx="6386893" cy="1407691"/>
          </a:xfrm>
        </p:spPr>
        <p:txBody>
          <a:bodyPr>
            <a:noAutofit/>
          </a:bodyPr>
          <a:lstStyle/>
          <a:p>
            <a:r>
              <a:rPr lang="en-GB" dirty="0"/>
              <a:t>Reception and waiting area</a:t>
            </a:r>
          </a:p>
        </p:txBody>
      </p:sp>
      <p:pic>
        <p:nvPicPr>
          <p:cNvPr id="106" name="Picture 105">
            <a:hlinkClick r:id="rId4" action="ppaction://hlinksldjump"/>
            <a:extLst>
              <a:ext uri="{FF2B5EF4-FFF2-40B4-BE49-F238E27FC236}">
                <a16:creationId xmlns:a16="http://schemas.microsoft.com/office/drawing/2014/main" id="{9402A38C-C6BF-4CB6-9A70-9B5570CCD2D1}"/>
              </a:ext>
            </a:extLst>
          </p:cNvPr>
          <p:cNvPicPr>
            <a:picLocks noChangeAspect="1"/>
          </p:cNvPicPr>
          <p:nvPr/>
        </p:nvPicPr>
        <p:blipFill>
          <a:blip r:embed="rId5"/>
          <a:stretch>
            <a:fillRect/>
          </a:stretch>
        </p:blipFill>
        <p:spPr>
          <a:xfrm>
            <a:off x="10561771" y="5190275"/>
            <a:ext cx="1261688" cy="859165"/>
          </a:xfrm>
          <a:prstGeom prst="rect">
            <a:avLst/>
          </a:prstGeom>
        </p:spPr>
      </p:pic>
      <p:sp>
        <p:nvSpPr>
          <p:cNvPr id="4" name="Rectangle 3">
            <a:hlinkClick r:id="rId6" action="ppaction://hlinksldjump"/>
            <a:extLst>
              <a:ext uri="{FF2B5EF4-FFF2-40B4-BE49-F238E27FC236}">
                <a16:creationId xmlns:a16="http://schemas.microsoft.com/office/drawing/2014/main" id="{1CF6721B-A5DD-0FB9-415C-C0B52A0D0628}"/>
              </a:ext>
            </a:extLst>
          </p:cNvPr>
          <p:cNvSpPr/>
          <p:nvPr/>
        </p:nvSpPr>
        <p:spPr>
          <a:xfrm>
            <a:off x="388529" y="1308633"/>
            <a:ext cx="2683136" cy="1821716"/>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Generic energy and impact reducing practices that apply to offices and other businesses are also applicable to hospitals.</a:t>
            </a:r>
          </a:p>
        </p:txBody>
      </p:sp>
      <p:sp>
        <p:nvSpPr>
          <p:cNvPr id="105" name="Rectangle 104">
            <a:hlinkClick r:id="rId6" action="ppaction://hlinksldjump"/>
            <a:extLst>
              <a:ext uri="{FF2B5EF4-FFF2-40B4-BE49-F238E27FC236}">
                <a16:creationId xmlns:a16="http://schemas.microsoft.com/office/drawing/2014/main" id="{146A874A-3FBE-48F1-98A7-4A3BD387183B}"/>
              </a:ext>
            </a:extLst>
          </p:cNvPr>
          <p:cNvSpPr/>
          <p:nvPr/>
        </p:nvSpPr>
        <p:spPr>
          <a:xfrm>
            <a:off x="8590447" y="1340768"/>
            <a:ext cx="3213023" cy="2968685"/>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In public areas (waiting room, café, shop) the recycling of waste, reusable items such as cutlery, careful stock taking of perishable items, choice of low impact food (e.g. vegetarian), heating and ventilation controls can all have a considerable effect.</a:t>
            </a:r>
          </a:p>
        </p:txBody>
      </p:sp>
    </p:spTree>
    <p:custDataLst>
      <p:tags r:id="rId1"/>
    </p:custDataLst>
    <p:extLst>
      <p:ext uri="{BB962C8B-B14F-4D97-AF65-F5344CB8AC3E}">
        <p14:creationId xmlns:p14="http://schemas.microsoft.com/office/powerpoint/2010/main" val="3442323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43489-CB4D-F486-328C-14643C632D5A}"/>
            </a:ext>
          </a:extLst>
        </p:cNvPr>
        <p:cNvGrpSpPr/>
        <p:nvPr/>
      </p:nvGrpSpPr>
      <p:grpSpPr>
        <a:xfrm>
          <a:off x="0" y="0"/>
          <a:ext cx="0" cy="0"/>
          <a:chOff x="0" y="0"/>
          <a:chExt cx="0" cy="0"/>
        </a:xfrm>
      </p:grpSpPr>
      <p:sp>
        <p:nvSpPr>
          <p:cNvPr id="135" name="TextBox 134">
            <a:hlinkClick r:id="rId4" action="ppaction://hlinksldjump"/>
            <a:extLst>
              <a:ext uri="{FF2B5EF4-FFF2-40B4-BE49-F238E27FC236}">
                <a16:creationId xmlns:a16="http://schemas.microsoft.com/office/drawing/2014/main" id="{1D7A2E12-6379-4DE0-AAED-14E6D61D8619}"/>
              </a:ext>
            </a:extLst>
          </p:cNvPr>
          <p:cNvSpPr txBox="1"/>
          <p:nvPr/>
        </p:nvSpPr>
        <p:spPr>
          <a:xfrm rot="1788734">
            <a:off x="11146332" y="5130649"/>
            <a:ext cx="800219" cy="323165"/>
          </a:xfrm>
          <a:prstGeom prst="rect">
            <a:avLst/>
          </a:prstGeom>
          <a:noFill/>
        </p:spPr>
        <p:txBody>
          <a:bodyPr wrap="none" rtlCol="0">
            <a:spAutoFit/>
          </a:bodyPr>
          <a:lstStyle/>
          <a:p>
            <a:r>
              <a:rPr lang="en-GB" sz="1500" dirty="0">
                <a:solidFill>
                  <a:schemeClr val="accent1"/>
                </a:solidFill>
              </a:rPr>
              <a:t>Return</a:t>
            </a:r>
          </a:p>
        </p:txBody>
      </p:sp>
      <p:sp>
        <p:nvSpPr>
          <p:cNvPr id="491" name="Rectangle 490">
            <a:extLst>
              <a:ext uri="{FF2B5EF4-FFF2-40B4-BE49-F238E27FC236}">
                <a16:creationId xmlns:a16="http://schemas.microsoft.com/office/drawing/2014/main" id="{DA952E45-BBE7-44DD-8B72-A0480357C3DA}"/>
              </a:ext>
            </a:extLst>
          </p:cNvPr>
          <p:cNvSpPr/>
          <p:nvPr/>
        </p:nvSpPr>
        <p:spPr>
          <a:xfrm>
            <a:off x="4440360" y="2389773"/>
            <a:ext cx="3976586" cy="1111115"/>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2" name="Rectangle 571">
            <a:extLst>
              <a:ext uri="{FF2B5EF4-FFF2-40B4-BE49-F238E27FC236}">
                <a16:creationId xmlns:a16="http://schemas.microsoft.com/office/drawing/2014/main" id="{1A9E04BA-F3C6-E53D-DC8C-F4B3B48F3C5C}"/>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9" name="Rectangle 1268">
            <a:extLst>
              <a:ext uri="{FF2B5EF4-FFF2-40B4-BE49-F238E27FC236}">
                <a16:creationId xmlns:a16="http://schemas.microsoft.com/office/drawing/2014/main" id="{5B5AF651-1B38-4CA4-B5AD-1F7A114B3099}"/>
              </a:ext>
            </a:extLst>
          </p:cNvPr>
          <p:cNvSpPr/>
          <p:nvPr/>
        </p:nvSpPr>
        <p:spPr>
          <a:xfrm>
            <a:off x="2775397" y="3005722"/>
            <a:ext cx="4844381" cy="3466529"/>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9" name="Rectangle 618">
            <a:extLst>
              <a:ext uri="{FF2B5EF4-FFF2-40B4-BE49-F238E27FC236}">
                <a16:creationId xmlns:a16="http://schemas.microsoft.com/office/drawing/2014/main" id="{13AA7C51-171A-110C-5490-1CDC439192BC}"/>
              </a:ext>
            </a:extLst>
          </p:cNvPr>
          <p:cNvSpPr/>
          <p:nvPr/>
        </p:nvSpPr>
        <p:spPr>
          <a:xfrm>
            <a:off x="6408575" y="1779253"/>
            <a:ext cx="199336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2" name="Rectangle 1271">
            <a:extLst>
              <a:ext uri="{FF2B5EF4-FFF2-40B4-BE49-F238E27FC236}">
                <a16:creationId xmlns:a16="http://schemas.microsoft.com/office/drawing/2014/main" id="{40BEF77B-FCA9-7096-87E5-3283BCB93061}"/>
              </a:ext>
            </a:extLst>
          </p:cNvPr>
          <p:cNvSpPr/>
          <p:nvPr/>
        </p:nvSpPr>
        <p:spPr>
          <a:xfrm>
            <a:off x="4827592" y="2691417"/>
            <a:ext cx="4118838"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4" name="Rectangle 1273">
            <a:extLst>
              <a:ext uri="{FF2B5EF4-FFF2-40B4-BE49-F238E27FC236}">
                <a16:creationId xmlns:a16="http://schemas.microsoft.com/office/drawing/2014/main" id="{B8A85B90-ACEA-CB41-D997-33C2D13A7DBE}"/>
              </a:ext>
            </a:extLst>
          </p:cNvPr>
          <p:cNvSpPr/>
          <p:nvPr/>
        </p:nvSpPr>
        <p:spPr>
          <a:xfrm>
            <a:off x="4854644" y="3888932"/>
            <a:ext cx="3982938"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7" name="Rectangle 1286">
            <a:extLst>
              <a:ext uri="{FF2B5EF4-FFF2-40B4-BE49-F238E27FC236}">
                <a16:creationId xmlns:a16="http://schemas.microsoft.com/office/drawing/2014/main" id="{1D89E113-4A82-8010-C1F7-16579D316B8D}"/>
              </a:ext>
            </a:extLst>
          </p:cNvPr>
          <p:cNvSpPr/>
          <p:nvPr/>
        </p:nvSpPr>
        <p:spPr>
          <a:xfrm>
            <a:off x="7265546" y="2458439"/>
            <a:ext cx="588385" cy="551737"/>
          </a:xfrm>
          <a:prstGeom prst="rect">
            <a:avLst/>
          </a:prstGeom>
          <a:pattFill prst="pct90">
            <a:fgClr>
              <a:schemeClr val="tx1">
                <a:lumMod val="60000"/>
                <a:lumOff val="40000"/>
              </a:schemeClr>
            </a:fgClr>
            <a:bgClr>
              <a:schemeClr val="bg1">
                <a:lumMod val="6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88" name="Straight Connector 1287">
            <a:extLst>
              <a:ext uri="{FF2B5EF4-FFF2-40B4-BE49-F238E27FC236}">
                <a16:creationId xmlns:a16="http://schemas.microsoft.com/office/drawing/2014/main" id="{AAC56AEC-A86A-B622-4CF9-4D97F2A20598}"/>
              </a:ext>
            </a:extLst>
          </p:cNvPr>
          <p:cNvCxnSpPr>
            <a:cxnSpLocks/>
          </p:cNvCxnSpPr>
          <p:nvPr/>
        </p:nvCxnSpPr>
        <p:spPr>
          <a:xfrm flipV="1">
            <a:off x="7598917" y="2680126"/>
            <a:ext cx="76556" cy="44504"/>
          </a:xfrm>
          <a:prstGeom prst="line">
            <a:avLst/>
          </a:prstGeom>
          <a:ln w="1905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289" name="Straight Connector 1288">
            <a:extLst>
              <a:ext uri="{FF2B5EF4-FFF2-40B4-BE49-F238E27FC236}">
                <a16:creationId xmlns:a16="http://schemas.microsoft.com/office/drawing/2014/main" id="{53C5F92B-7CCE-3604-451E-C4AA32331558}"/>
              </a:ext>
            </a:extLst>
          </p:cNvPr>
          <p:cNvCxnSpPr>
            <a:cxnSpLocks/>
          </p:cNvCxnSpPr>
          <p:nvPr/>
        </p:nvCxnSpPr>
        <p:spPr>
          <a:xfrm flipH="1">
            <a:off x="7709463" y="2388285"/>
            <a:ext cx="0" cy="51026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290" name="Straight Connector 1289">
            <a:extLst>
              <a:ext uri="{FF2B5EF4-FFF2-40B4-BE49-F238E27FC236}">
                <a16:creationId xmlns:a16="http://schemas.microsoft.com/office/drawing/2014/main" id="{56317DA3-DF10-05F9-2A90-8E804F7B70A8}"/>
              </a:ext>
            </a:extLst>
          </p:cNvPr>
          <p:cNvCxnSpPr>
            <a:cxnSpLocks/>
          </p:cNvCxnSpPr>
          <p:nvPr/>
        </p:nvCxnSpPr>
        <p:spPr>
          <a:xfrm flipH="1">
            <a:off x="7405259" y="2578650"/>
            <a:ext cx="0" cy="51026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291" name="Straight Connector 1290">
            <a:extLst>
              <a:ext uri="{FF2B5EF4-FFF2-40B4-BE49-F238E27FC236}">
                <a16:creationId xmlns:a16="http://schemas.microsoft.com/office/drawing/2014/main" id="{7D5CE0DB-5560-BDE6-FA1D-A1F9D47EB6EB}"/>
              </a:ext>
            </a:extLst>
          </p:cNvPr>
          <p:cNvCxnSpPr>
            <a:cxnSpLocks/>
          </p:cNvCxnSpPr>
          <p:nvPr/>
        </p:nvCxnSpPr>
        <p:spPr>
          <a:xfrm flipH="1">
            <a:off x="7394161" y="2389454"/>
            <a:ext cx="310486" cy="18765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sp>
        <p:nvSpPr>
          <p:cNvPr id="1100" name="Rectangle 1099">
            <a:extLst>
              <a:ext uri="{FF2B5EF4-FFF2-40B4-BE49-F238E27FC236}">
                <a16:creationId xmlns:a16="http://schemas.microsoft.com/office/drawing/2014/main" id="{DE7AD936-16EE-E842-A29C-58D5B6C89D69}"/>
              </a:ext>
            </a:extLst>
          </p:cNvPr>
          <p:cNvSpPr/>
          <p:nvPr/>
        </p:nvSpPr>
        <p:spPr>
          <a:xfrm>
            <a:off x="1132367" y="3186666"/>
            <a:ext cx="564152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0" name="Rectangle 1189">
            <a:extLst>
              <a:ext uri="{FF2B5EF4-FFF2-40B4-BE49-F238E27FC236}">
                <a16:creationId xmlns:a16="http://schemas.microsoft.com/office/drawing/2014/main" id="{36B49ABD-4665-1700-85EF-C5EE4AB59150}"/>
              </a:ext>
            </a:extLst>
          </p:cNvPr>
          <p:cNvSpPr/>
          <p:nvPr/>
        </p:nvSpPr>
        <p:spPr>
          <a:xfrm>
            <a:off x="2226734" y="3988825"/>
            <a:ext cx="1419315" cy="520295"/>
          </a:xfrm>
          <a:prstGeom prst="rect">
            <a:avLst/>
          </a:prstGeom>
          <a:gradFill>
            <a:gsLst>
              <a:gs pos="10000">
                <a:schemeClr val="bg1"/>
              </a:gs>
              <a:gs pos="30000">
                <a:schemeClr val="tx2">
                  <a:lumMod val="20000"/>
                  <a:lumOff val="80000"/>
                </a:schemeClr>
              </a:gs>
              <a:gs pos="45000">
                <a:schemeClr val="tx2">
                  <a:lumMod val="20000"/>
                  <a:lumOff val="80000"/>
                </a:schemeClr>
              </a:gs>
              <a:gs pos="86000">
                <a:schemeClr val="bg1"/>
              </a:gs>
            </a:gsLst>
            <a:lin ang="2400000" scaled="0"/>
          </a:gra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91" name="Straight Connector 1190">
            <a:extLst>
              <a:ext uri="{FF2B5EF4-FFF2-40B4-BE49-F238E27FC236}">
                <a16:creationId xmlns:a16="http://schemas.microsoft.com/office/drawing/2014/main" id="{41D520FC-1825-ECFD-B017-A5DC03C5C311}"/>
              </a:ext>
            </a:extLst>
          </p:cNvPr>
          <p:cNvCxnSpPr>
            <a:cxnSpLocks/>
          </p:cNvCxnSpPr>
          <p:nvPr/>
        </p:nvCxnSpPr>
        <p:spPr>
          <a:xfrm flipH="1">
            <a:off x="2620743" y="3797948"/>
            <a:ext cx="675860" cy="373711"/>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192" name="Straight Connector 1191">
            <a:extLst>
              <a:ext uri="{FF2B5EF4-FFF2-40B4-BE49-F238E27FC236}">
                <a16:creationId xmlns:a16="http://schemas.microsoft.com/office/drawing/2014/main" id="{1023B4F2-583A-61CA-1955-1AF74566DFEC}"/>
              </a:ext>
            </a:extLst>
          </p:cNvPr>
          <p:cNvCxnSpPr/>
          <p:nvPr/>
        </p:nvCxnSpPr>
        <p:spPr>
          <a:xfrm>
            <a:off x="2958673" y="3984803"/>
            <a:ext cx="0" cy="4680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C59C05-A44A-79CC-3475-313E983417E5}"/>
              </a:ext>
            </a:extLst>
          </p:cNvPr>
          <p:cNvCxnSpPr/>
          <p:nvPr/>
        </p:nvCxnSpPr>
        <p:spPr>
          <a:xfrm>
            <a:off x="3293615" y="3802090"/>
            <a:ext cx="0" cy="4680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198" name="Straight Connector 1197">
            <a:extLst>
              <a:ext uri="{FF2B5EF4-FFF2-40B4-BE49-F238E27FC236}">
                <a16:creationId xmlns:a16="http://schemas.microsoft.com/office/drawing/2014/main" id="{E75FB962-3FE0-9CC7-0BCF-2FC1FC491D82}"/>
              </a:ext>
            </a:extLst>
          </p:cNvPr>
          <p:cNvCxnSpPr>
            <a:cxnSpLocks/>
          </p:cNvCxnSpPr>
          <p:nvPr/>
        </p:nvCxnSpPr>
        <p:spPr>
          <a:xfrm flipH="1">
            <a:off x="4020128" y="3350782"/>
            <a:ext cx="0" cy="51026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sp>
        <p:nvSpPr>
          <p:cNvPr id="1193" name="Rectangle 1192">
            <a:extLst>
              <a:ext uri="{FF2B5EF4-FFF2-40B4-BE49-F238E27FC236}">
                <a16:creationId xmlns:a16="http://schemas.microsoft.com/office/drawing/2014/main" id="{09E179AD-9243-81EC-F1A5-D6BD8B2E9E21}"/>
              </a:ext>
            </a:extLst>
          </p:cNvPr>
          <p:cNvSpPr/>
          <p:nvPr/>
        </p:nvSpPr>
        <p:spPr>
          <a:xfrm>
            <a:off x="3880415" y="3230571"/>
            <a:ext cx="588385" cy="551737"/>
          </a:xfrm>
          <a:prstGeom prst="rect">
            <a:avLst/>
          </a:prstGeom>
          <a:pattFill prst="pct90">
            <a:fgClr>
              <a:schemeClr val="tx1">
                <a:lumMod val="60000"/>
                <a:lumOff val="40000"/>
              </a:schemeClr>
            </a:fgClr>
            <a:bgClr>
              <a:schemeClr val="bg1">
                <a:lumMod val="6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95" name="Straight Connector 1194">
            <a:extLst>
              <a:ext uri="{FF2B5EF4-FFF2-40B4-BE49-F238E27FC236}">
                <a16:creationId xmlns:a16="http://schemas.microsoft.com/office/drawing/2014/main" id="{B16C74CD-6AEC-3489-C012-64D7D044CC70}"/>
              </a:ext>
            </a:extLst>
          </p:cNvPr>
          <p:cNvCxnSpPr>
            <a:cxnSpLocks/>
          </p:cNvCxnSpPr>
          <p:nvPr/>
        </p:nvCxnSpPr>
        <p:spPr>
          <a:xfrm flipH="1">
            <a:off x="4324332" y="3160417"/>
            <a:ext cx="0" cy="51026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199" name="Straight Connector 1198">
            <a:extLst>
              <a:ext uri="{FF2B5EF4-FFF2-40B4-BE49-F238E27FC236}">
                <a16:creationId xmlns:a16="http://schemas.microsoft.com/office/drawing/2014/main" id="{4EEABF00-D9E9-8CC7-DC0C-6576AFCFB5B0}"/>
              </a:ext>
            </a:extLst>
          </p:cNvPr>
          <p:cNvCxnSpPr>
            <a:cxnSpLocks/>
          </p:cNvCxnSpPr>
          <p:nvPr/>
        </p:nvCxnSpPr>
        <p:spPr>
          <a:xfrm flipH="1">
            <a:off x="4009030" y="3161586"/>
            <a:ext cx="310486" cy="18765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194" name="Straight Connector 1193">
            <a:extLst>
              <a:ext uri="{FF2B5EF4-FFF2-40B4-BE49-F238E27FC236}">
                <a16:creationId xmlns:a16="http://schemas.microsoft.com/office/drawing/2014/main" id="{9589E2E0-59BD-FEC4-0A4B-9FA17C0D88B2}"/>
              </a:ext>
            </a:extLst>
          </p:cNvPr>
          <p:cNvCxnSpPr>
            <a:cxnSpLocks/>
          </p:cNvCxnSpPr>
          <p:nvPr/>
        </p:nvCxnSpPr>
        <p:spPr>
          <a:xfrm flipV="1">
            <a:off x="4213786" y="3452258"/>
            <a:ext cx="76556" cy="44504"/>
          </a:xfrm>
          <a:prstGeom prst="line">
            <a:avLst/>
          </a:prstGeom>
          <a:ln w="19050">
            <a:solidFill>
              <a:srgbClr val="284741"/>
            </a:solidFill>
          </a:ln>
        </p:spPr>
        <p:style>
          <a:lnRef idx="1">
            <a:schemeClr val="accent1"/>
          </a:lnRef>
          <a:fillRef idx="0">
            <a:schemeClr val="accent1"/>
          </a:fillRef>
          <a:effectRef idx="0">
            <a:schemeClr val="accent1"/>
          </a:effectRef>
          <a:fontRef idx="minor">
            <a:schemeClr val="tx1"/>
          </a:fontRef>
        </p:style>
      </p:cxnSp>
      <p:sp>
        <p:nvSpPr>
          <p:cNvPr id="527" name="Chord 526">
            <a:extLst>
              <a:ext uri="{FF2B5EF4-FFF2-40B4-BE49-F238E27FC236}">
                <a16:creationId xmlns:a16="http://schemas.microsoft.com/office/drawing/2014/main" id="{941DD740-B347-3A68-6A71-F40FD6841541}"/>
              </a:ext>
            </a:extLst>
          </p:cNvPr>
          <p:cNvSpPr/>
          <p:nvPr/>
        </p:nvSpPr>
        <p:spPr>
          <a:xfrm>
            <a:off x="5713693" y="3861048"/>
            <a:ext cx="2959594" cy="1923989"/>
          </a:xfrm>
          <a:prstGeom prst="chord">
            <a:avLst>
              <a:gd name="adj1" fmla="val 5292044"/>
              <a:gd name="adj2" fmla="val 16484202"/>
            </a:avLst>
          </a:prstGeom>
          <a:ln>
            <a:solidFill>
              <a:srgbClr val="2C4C46"/>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3" name="Rectangle 532">
            <a:extLst>
              <a:ext uri="{FF2B5EF4-FFF2-40B4-BE49-F238E27FC236}">
                <a16:creationId xmlns:a16="http://schemas.microsoft.com/office/drawing/2014/main" id="{23930F3C-D564-86AE-47E8-CA66505B232E}"/>
              </a:ext>
            </a:extLst>
          </p:cNvPr>
          <p:cNvSpPr/>
          <p:nvPr/>
        </p:nvSpPr>
        <p:spPr>
          <a:xfrm>
            <a:off x="5765327" y="4330024"/>
            <a:ext cx="233543" cy="278988"/>
          </a:xfrm>
          <a:prstGeom prst="rect">
            <a:avLst/>
          </a:prstGeom>
          <a:solidFill>
            <a:srgbClr val="6EB5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8" name="Chord 527">
            <a:extLst>
              <a:ext uri="{FF2B5EF4-FFF2-40B4-BE49-F238E27FC236}">
                <a16:creationId xmlns:a16="http://schemas.microsoft.com/office/drawing/2014/main" id="{CCC6C7CA-D059-7237-3202-35206CA8C261}"/>
              </a:ext>
            </a:extLst>
          </p:cNvPr>
          <p:cNvSpPr/>
          <p:nvPr/>
        </p:nvSpPr>
        <p:spPr>
          <a:xfrm>
            <a:off x="5721582" y="3600000"/>
            <a:ext cx="2959594" cy="1923989"/>
          </a:xfrm>
          <a:prstGeom prst="chord">
            <a:avLst>
              <a:gd name="adj1" fmla="val 5292044"/>
              <a:gd name="adj2" fmla="val 16484202"/>
            </a:avLst>
          </a:prstGeom>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0" name="Straight Connector 529">
            <a:extLst>
              <a:ext uri="{FF2B5EF4-FFF2-40B4-BE49-F238E27FC236}">
                <a16:creationId xmlns:a16="http://schemas.microsoft.com/office/drawing/2014/main" id="{277DFC4D-BCC5-26B2-3EA9-3D35AB6B527B}"/>
              </a:ext>
            </a:extLst>
          </p:cNvPr>
          <p:cNvCxnSpPr>
            <a:cxnSpLocks/>
          </p:cNvCxnSpPr>
          <p:nvPr/>
        </p:nvCxnSpPr>
        <p:spPr>
          <a:xfrm flipH="1">
            <a:off x="5765439" y="4309453"/>
            <a:ext cx="5972" cy="295200"/>
          </a:xfrm>
          <a:prstGeom prst="line">
            <a:avLst/>
          </a:prstGeom>
          <a:ln w="12700">
            <a:solidFill>
              <a:srgbClr val="2C4C46"/>
            </a:solidFill>
          </a:ln>
        </p:spPr>
        <p:style>
          <a:lnRef idx="1">
            <a:schemeClr val="accent1"/>
          </a:lnRef>
          <a:fillRef idx="0">
            <a:schemeClr val="accent1"/>
          </a:fillRef>
          <a:effectRef idx="0">
            <a:schemeClr val="accent1"/>
          </a:effectRef>
          <a:fontRef idx="minor">
            <a:schemeClr val="tx1"/>
          </a:fontRef>
        </p:style>
      </p:cxnSp>
      <p:sp>
        <p:nvSpPr>
          <p:cNvPr id="534" name="Chord 533">
            <a:extLst>
              <a:ext uri="{FF2B5EF4-FFF2-40B4-BE49-F238E27FC236}">
                <a16:creationId xmlns:a16="http://schemas.microsoft.com/office/drawing/2014/main" id="{6FAD2878-B4F6-4C0D-D026-B6E507AF9D05}"/>
              </a:ext>
            </a:extLst>
          </p:cNvPr>
          <p:cNvSpPr>
            <a:spLocks noChangeAspect="1"/>
          </p:cNvSpPr>
          <p:nvPr/>
        </p:nvSpPr>
        <p:spPr>
          <a:xfrm>
            <a:off x="6024722" y="3793972"/>
            <a:ext cx="2117821" cy="1376765"/>
          </a:xfrm>
          <a:prstGeom prst="chord">
            <a:avLst>
              <a:gd name="adj1" fmla="val 5084333"/>
              <a:gd name="adj2" fmla="val 16429306"/>
            </a:avLst>
          </a:prstGeom>
          <a:solidFill>
            <a:schemeClr val="accent2">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8" name="Chord 537">
            <a:extLst>
              <a:ext uri="{FF2B5EF4-FFF2-40B4-BE49-F238E27FC236}">
                <a16:creationId xmlns:a16="http://schemas.microsoft.com/office/drawing/2014/main" id="{3F5130E3-B408-213D-B8AE-4A8EF13EB0D4}"/>
              </a:ext>
            </a:extLst>
          </p:cNvPr>
          <p:cNvSpPr>
            <a:spLocks noChangeAspect="1"/>
          </p:cNvSpPr>
          <p:nvPr/>
        </p:nvSpPr>
        <p:spPr>
          <a:xfrm>
            <a:off x="6109976" y="3852278"/>
            <a:ext cx="2117821" cy="1376765"/>
          </a:xfrm>
          <a:prstGeom prst="chord">
            <a:avLst>
              <a:gd name="adj1" fmla="val 7376944"/>
              <a:gd name="adj2" fmla="val 14365072"/>
            </a:avLst>
          </a:prstGeom>
          <a:solidFill>
            <a:srgbClr val="DFEEEC"/>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0" name="Arc 539">
            <a:extLst>
              <a:ext uri="{FF2B5EF4-FFF2-40B4-BE49-F238E27FC236}">
                <a16:creationId xmlns:a16="http://schemas.microsoft.com/office/drawing/2014/main" id="{F3EE3863-C794-9E7B-7DA2-BB63EF44FD81}"/>
              </a:ext>
            </a:extLst>
          </p:cNvPr>
          <p:cNvSpPr/>
          <p:nvPr/>
        </p:nvSpPr>
        <p:spPr>
          <a:xfrm>
            <a:off x="6041732" y="3778245"/>
            <a:ext cx="2116800" cy="1375200"/>
          </a:xfrm>
          <a:prstGeom prst="arc">
            <a:avLst>
              <a:gd name="adj1" fmla="val 5084677"/>
              <a:gd name="adj2" fmla="val 14105386"/>
            </a:avLst>
          </a:prstGeom>
          <a:ln w="12700">
            <a:solidFill>
              <a:srgbClr val="284741"/>
            </a:solidFill>
          </a:ln>
          <a:scene3d>
            <a:camera prst="orthographicFront">
              <a:rot lat="1200000" lon="3600000" rev="36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35" name="Cylinder 534">
            <a:extLst>
              <a:ext uri="{FF2B5EF4-FFF2-40B4-BE49-F238E27FC236}">
                <a16:creationId xmlns:a16="http://schemas.microsoft.com/office/drawing/2014/main" id="{B3BF344B-9941-C07A-8A3B-EAC5E6B16800}"/>
              </a:ext>
            </a:extLst>
          </p:cNvPr>
          <p:cNvSpPr/>
          <p:nvPr/>
        </p:nvSpPr>
        <p:spPr>
          <a:xfrm>
            <a:off x="5837690" y="4034166"/>
            <a:ext cx="190063" cy="360021"/>
          </a:xfrm>
          <a:prstGeom prst="can">
            <a:avLst>
              <a:gd name="adj" fmla="val 35290"/>
            </a:avLst>
          </a:prstGeom>
          <a:gradFill>
            <a:gsLst>
              <a:gs pos="36000">
                <a:schemeClr val="accent3"/>
              </a:gs>
              <a:gs pos="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6" name="Cylinder 535">
            <a:extLst>
              <a:ext uri="{FF2B5EF4-FFF2-40B4-BE49-F238E27FC236}">
                <a16:creationId xmlns:a16="http://schemas.microsoft.com/office/drawing/2014/main" id="{774F524B-9F54-9297-F4B2-BA5CEDEFA473}"/>
              </a:ext>
            </a:extLst>
          </p:cNvPr>
          <p:cNvSpPr/>
          <p:nvPr/>
        </p:nvSpPr>
        <p:spPr>
          <a:xfrm>
            <a:off x="6661019" y="4333165"/>
            <a:ext cx="190063" cy="548604"/>
          </a:xfrm>
          <a:prstGeom prst="can">
            <a:avLst>
              <a:gd name="adj" fmla="val 35290"/>
            </a:avLst>
          </a:prstGeom>
          <a:gradFill>
            <a:gsLst>
              <a:gs pos="35000">
                <a:schemeClr val="accent3"/>
              </a:gs>
              <a:gs pos="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6" name="Chord 525">
            <a:extLst>
              <a:ext uri="{FF2B5EF4-FFF2-40B4-BE49-F238E27FC236}">
                <a16:creationId xmlns:a16="http://schemas.microsoft.com/office/drawing/2014/main" id="{26C7D384-DB44-4D85-45DA-02C93B904A9B}"/>
              </a:ext>
            </a:extLst>
          </p:cNvPr>
          <p:cNvSpPr/>
          <p:nvPr/>
        </p:nvSpPr>
        <p:spPr>
          <a:xfrm>
            <a:off x="5722098" y="3186698"/>
            <a:ext cx="2959594" cy="1923989"/>
          </a:xfrm>
          <a:prstGeom prst="chord">
            <a:avLst>
              <a:gd name="adj1" fmla="val 5292044"/>
              <a:gd name="adj2" fmla="val 16484202"/>
            </a:avLst>
          </a:prstGeom>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48" name="Group 547">
            <a:extLst>
              <a:ext uri="{FF2B5EF4-FFF2-40B4-BE49-F238E27FC236}">
                <a16:creationId xmlns:a16="http://schemas.microsoft.com/office/drawing/2014/main" id="{55558DE9-5D56-D282-7E6E-1BC02E822E92}"/>
              </a:ext>
            </a:extLst>
          </p:cNvPr>
          <p:cNvGrpSpPr/>
          <p:nvPr/>
        </p:nvGrpSpPr>
        <p:grpSpPr>
          <a:xfrm>
            <a:off x="3786908" y="4764039"/>
            <a:ext cx="522994" cy="544472"/>
            <a:chOff x="8764696" y="4938311"/>
            <a:chExt cx="522994" cy="544472"/>
          </a:xfrm>
        </p:grpSpPr>
        <p:cxnSp>
          <p:nvCxnSpPr>
            <p:cNvPr id="542" name="Straight Connector 541">
              <a:extLst>
                <a:ext uri="{FF2B5EF4-FFF2-40B4-BE49-F238E27FC236}">
                  <a16:creationId xmlns:a16="http://schemas.microsoft.com/office/drawing/2014/main" id="{E2D29678-E943-E5D1-9713-F16091390D0A}"/>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43" name="Rectangle 542">
              <a:extLst>
                <a:ext uri="{FF2B5EF4-FFF2-40B4-BE49-F238E27FC236}">
                  <a16:creationId xmlns:a16="http://schemas.microsoft.com/office/drawing/2014/main" id="{CAD37933-9BBC-BA54-66FF-F7C007757E41}"/>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1" name="Rectangle 540">
              <a:extLst>
                <a:ext uri="{FF2B5EF4-FFF2-40B4-BE49-F238E27FC236}">
                  <a16:creationId xmlns:a16="http://schemas.microsoft.com/office/drawing/2014/main" id="{997BD41B-24CC-3CC9-8F09-223535C1ACB9}"/>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5" name="Straight Connector 544">
              <a:extLst>
                <a:ext uri="{FF2B5EF4-FFF2-40B4-BE49-F238E27FC236}">
                  <a16:creationId xmlns:a16="http://schemas.microsoft.com/office/drawing/2014/main" id="{961703C4-BD35-29B7-1F2B-FEB9DDA4F9C8}"/>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7B595664-E33F-A814-98C3-59FAC5BFA0EF}"/>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49" name="Group 548">
            <a:extLst>
              <a:ext uri="{FF2B5EF4-FFF2-40B4-BE49-F238E27FC236}">
                <a16:creationId xmlns:a16="http://schemas.microsoft.com/office/drawing/2014/main" id="{F56E91CB-D7AC-6CA1-8716-97BE6D84596A}"/>
              </a:ext>
            </a:extLst>
          </p:cNvPr>
          <p:cNvGrpSpPr/>
          <p:nvPr/>
        </p:nvGrpSpPr>
        <p:grpSpPr>
          <a:xfrm>
            <a:off x="4133892" y="4978648"/>
            <a:ext cx="522994" cy="544472"/>
            <a:chOff x="8764696" y="4938311"/>
            <a:chExt cx="522994" cy="544472"/>
          </a:xfrm>
        </p:grpSpPr>
        <p:cxnSp>
          <p:nvCxnSpPr>
            <p:cNvPr id="550" name="Straight Connector 549">
              <a:extLst>
                <a:ext uri="{FF2B5EF4-FFF2-40B4-BE49-F238E27FC236}">
                  <a16:creationId xmlns:a16="http://schemas.microsoft.com/office/drawing/2014/main" id="{F32DA321-111C-1F07-DBCF-358454531308}"/>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51" name="Rectangle 550">
              <a:extLst>
                <a:ext uri="{FF2B5EF4-FFF2-40B4-BE49-F238E27FC236}">
                  <a16:creationId xmlns:a16="http://schemas.microsoft.com/office/drawing/2014/main" id="{A5EC4423-E4C2-0C13-C1FD-0D68C12CA166}"/>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Rectangle 551">
              <a:extLst>
                <a:ext uri="{FF2B5EF4-FFF2-40B4-BE49-F238E27FC236}">
                  <a16:creationId xmlns:a16="http://schemas.microsoft.com/office/drawing/2014/main" id="{A2F5FCE5-7F42-8E5F-D369-2F0AEB35212A}"/>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4" name="Straight Connector 553">
              <a:extLst>
                <a:ext uri="{FF2B5EF4-FFF2-40B4-BE49-F238E27FC236}">
                  <a16:creationId xmlns:a16="http://schemas.microsoft.com/office/drawing/2014/main" id="{98938C7F-5B5C-3689-2926-41D84C4DA29F}"/>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C6014907-1322-D114-3CC8-DB72E3C49BD4}"/>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56" name="Group 555">
            <a:extLst>
              <a:ext uri="{FF2B5EF4-FFF2-40B4-BE49-F238E27FC236}">
                <a16:creationId xmlns:a16="http://schemas.microsoft.com/office/drawing/2014/main" id="{D9D87356-15AE-765C-23CC-4AEA0107B156}"/>
              </a:ext>
            </a:extLst>
          </p:cNvPr>
          <p:cNvGrpSpPr/>
          <p:nvPr/>
        </p:nvGrpSpPr>
        <p:grpSpPr>
          <a:xfrm>
            <a:off x="4499218" y="5180779"/>
            <a:ext cx="522994" cy="544472"/>
            <a:chOff x="8764696" y="4938311"/>
            <a:chExt cx="522994" cy="544472"/>
          </a:xfrm>
        </p:grpSpPr>
        <p:cxnSp>
          <p:nvCxnSpPr>
            <p:cNvPr id="557" name="Straight Connector 556">
              <a:extLst>
                <a:ext uri="{FF2B5EF4-FFF2-40B4-BE49-F238E27FC236}">
                  <a16:creationId xmlns:a16="http://schemas.microsoft.com/office/drawing/2014/main" id="{0A16AABE-3955-9A52-62E9-F58B3442D0BB}"/>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58" name="Rectangle 557">
              <a:extLst>
                <a:ext uri="{FF2B5EF4-FFF2-40B4-BE49-F238E27FC236}">
                  <a16:creationId xmlns:a16="http://schemas.microsoft.com/office/drawing/2014/main" id="{43CA65A0-2A40-280D-7CF7-F83CC5088CB6}"/>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Rectangle 558">
              <a:extLst>
                <a:ext uri="{FF2B5EF4-FFF2-40B4-BE49-F238E27FC236}">
                  <a16:creationId xmlns:a16="http://schemas.microsoft.com/office/drawing/2014/main" id="{7F81EDC8-D3AE-413A-8E9D-96EF5F64E8F3}"/>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0" name="Straight Connector 559">
              <a:extLst>
                <a:ext uri="{FF2B5EF4-FFF2-40B4-BE49-F238E27FC236}">
                  <a16:creationId xmlns:a16="http://schemas.microsoft.com/office/drawing/2014/main" id="{27F77BFF-70FC-9717-B2B5-663D7F384027}"/>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2E2D6871-8496-CF44-692E-38F7FA09D842}"/>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62" name="Group 561">
            <a:extLst>
              <a:ext uri="{FF2B5EF4-FFF2-40B4-BE49-F238E27FC236}">
                <a16:creationId xmlns:a16="http://schemas.microsoft.com/office/drawing/2014/main" id="{A6728327-4A21-EB67-9891-A7D1BFF2364F}"/>
              </a:ext>
            </a:extLst>
          </p:cNvPr>
          <p:cNvGrpSpPr/>
          <p:nvPr/>
        </p:nvGrpSpPr>
        <p:grpSpPr>
          <a:xfrm>
            <a:off x="4846202" y="5395388"/>
            <a:ext cx="522994" cy="544472"/>
            <a:chOff x="8764696" y="4938311"/>
            <a:chExt cx="522994" cy="544472"/>
          </a:xfrm>
        </p:grpSpPr>
        <p:cxnSp>
          <p:nvCxnSpPr>
            <p:cNvPr id="563" name="Straight Connector 562">
              <a:extLst>
                <a:ext uri="{FF2B5EF4-FFF2-40B4-BE49-F238E27FC236}">
                  <a16:creationId xmlns:a16="http://schemas.microsoft.com/office/drawing/2014/main" id="{0FFCDD34-D3B3-E317-015C-0E37B43BAB44}"/>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64" name="Rectangle 563">
              <a:extLst>
                <a:ext uri="{FF2B5EF4-FFF2-40B4-BE49-F238E27FC236}">
                  <a16:creationId xmlns:a16="http://schemas.microsoft.com/office/drawing/2014/main" id="{76C61E1D-4E68-47F0-7F88-04C6183B3F28}"/>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5" name="Rectangle 564">
              <a:extLst>
                <a:ext uri="{FF2B5EF4-FFF2-40B4-BE49-F238E27FC236}">
                  <a16:creationId xmlns:a16="http://schemas.microsoft.com/office/drawing/2014/main" id="{1CA9908D-B758-BFC1-BF50-C1DB1E356C47}"/>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6" name="Straight Connector 565">
              <a:extLst>
                <a:ext uri="{FF2B5EF4-FFF2-40B4-BE49-F238E27FC236}">
                  <a16:creationId xmlns:a16="http://schemas.microsoft.com/office/drawing/2014/main" id="{B6469C14-B1C2-B2D0-E8A7-B644FD519979}"/>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0340A4E-9C6E-6CA7-7257-5EE14BAF2914}"/>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68" name="Group 567">
            <a:extLst>
              <a:ext uri="{FF2B5EF4-FFF2-40B4-BE49-F238E27FC236}">
                <a16:creationId xmlns:a16="http://schemas.microsoft.com/office/drawing/2014/main" id="{E83EC0F2-7E9B-E5A3-93E7-397BE8969BFF}"/>
              </a:ext>
            </a:extLst>
          </p:cNvPr>
          <p:cNvGrpSpPr/>
          <p:nvPr/>
        </p:nvGrpSpPr>
        <p:grpSpPr>
          <a:xfrm>
            <a:off x="5243212" y="5652157"/>
            <a:ext cx="522994" cy="544472"/>
            <a:chOff x="8764696" y="4938311"/>
            <a:chExt cx="522994" cy="544472"/>
          </a:xfrm>
        </p:grpSpPr>
        <p:cxnSp>
          <p:nvCxnSpPr>
            <p:cNvPr id="569" name="Straight Connector 568">
              <a:extLst>
                <a:ext uri="{FF2B5EF4-FFF2-40B4-BE49-F238E27FC236}">
                  <a16:creationId xmlns:a16="http://schemas.microsoft.com/office/drawing/2014/main" id="{57F5E581-61AF-CF20-88A9-AE60D22059FC}"/>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70" name="Rectangle 569">
              <a:extLst>
                <a:ext uri="{FF2B5EF4-FFF2-40B4-BE49-F238E27FC236}">
                  <a16:creationId xmlns:a16="http://schemas.microsoft.com/office/drawing/2014/main" id="{025F11DC-DFB3-13E6-259B-83B59A83B77E}"/>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3" name="Rectangle 572">
              <a:extLst>
                <a:ext uri="{FF2B5EF4-FFF2-40B4-BE49-F238E27FC236}">
                  <a16:creationId xmlns:a16="http://schemas.microsoft.com/office/drawing/2014/main" id="{33E3BAD8-23C5-BB09-84E6-9274648143DC}"/>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4" name="Straight Connector 573">
              <a:extLst>
                <a:ext uri="{FF2B5EF4-FFF2-40B4-BE49-F238E27FC236}">
                  <a16:creationId xmlns:a16="http://schemas.microsoft.com/office/drawing/2014/main" id="{1C32C63F-4710-230B-FDEB-46BC100EBE23}"/>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BD99027C-3AC4-CEC5-C1C1-E0BECC649E2C}"/>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88" name="Group 587">
            <a:extLst>
              <a:ext uri="{FF2B5EF4-FFF2-40B4-BE49-F238E27FC236}">
                <a16:creationId xmlns:a16="http://schemas.microsoft.com/office/drawing/2014/main" id="{E727A2BB-9287-21A7-ED6B-13A797AEA249}"/>
              </a:ext>
            </a:extLst>
          </p:cNvPr>
          <p:cNvGrpSpPr/>
          <p:nvPr/>
        </p:nvGrpSpPr>
        <p:grpSpPr>
          <a:xfrm>
            <a:off x="4144536" y="4441511"/>
            <a:ext cx="522994" cy="544472"/>
            <a:chOff x="8764696" y="4938311"/>
            <a:chExt cx="522994" cy="544472"/>
          </a:xfrm>
        </p:grpSpPr>
        <p:cxnSp>
          <p:nvCxnSpPr>
            <p:cNvPr id="589" name="Straight Connector 588">
              <a:extLst>
                <a:ext uri="{FF2B5EF4-FFF2-40B4-BE49-F238E27FC236}">
                  <a16:creationId xmlns:a16="http://schemas.microsoft.com/office/drawing/2014/main" id="{6CD6776D-ECCF-0948-7885-D0884E028A85}"/>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90" name="Rectangle 589">
              <a:extLst>
                <a:ext uri="{FF2B5EF4-FFF2-40B4-BE49-F238E27FC236}">
                  <a16:creationId xmlns:a16="http://schemas.microsoft.com/office/drawing/2014/main" id="{FCF4AD2C-E06C-AACD-E2B2-1F0AE0F7631F}"/>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1" name="Rectangle 590">
              <a:extLst>
                <a:ext uri="{FF2B5EF4-FFF2-40B4-BE49-F238E27FC236}">
                  <a16:creationId xmlns:a16="http://schemas.microsoft.com/office/drawing/2014/main" id="{76DFC834-7DF4-A9EC-CBA5-0BB808C564B5}"/>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2" name="Straight Connector 591">
              <a:extLst>
                <a:ext uri="{FF2B5EF4-FFF2-40B4-BE49-F238E27FC236}">
                  <a16:creationId xmlns:a16="http://schemas.microsoft.com/office/drawing/2014/main" id="{1B080373-7BBE-3715-4FE3-8939C2A257E3}"/>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2C741072-C224-2427-EA6C-411BF188CBC8}"/>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594" name="Group 593">
            <a:extLst>
              <a:ext uri="{FF2B5EF4-FFF2-40B4-BE49-F238E27FC236}">
                <a16:creationId xmlns:a16="http://schemas.microsoft.com/office/drawing/2014/main" id="{9BDF770E-19BA-5140-5389-7A3E4030313F}"/>
              </a:ext>
            </a:extLst>
          </p:cNvPr>
          <p:cNvGrpSpPr/>
          <p:nvPr/>
        </p:nvGrpSpPr>
        <p:grpSpPr>
          <a:xfrm>
            <a:off x="4491520" y="4656120"/>
            <a:ext cx="522994" cy="544472"/>
            <a:chOff x="8764696" y="4938311"/>
            <a:chExt cx="522994" cy="544472"/>
          </a:xfrm>
        </p:grpSpPr>
        <p:cxnSp>
          <p:nvCxnSpPr>
            <p:cNvPr id="595" name="Straight Connector 594">
              <a:extLst>
                <a:ext uri="{FF2B5EF4-FFF2-40B4-BE49-F238E27FC236}">
                  <a16:creationId xmlns:a16="http://schemas.microsoft.com/office/drawing/2014/main" id="{B32F5483-6722-8B79-24FB-C0209711DCDE}"/>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596" name="Rectangle 595">
              <a:extLst>
                <a:ext uri="{FF2B5EF4-FFF2-40B4-BE49-F238E27FC236}">
                  <a16:creationId xmlns:a16="http://schemas.microsoft.com/office/drawing/2014/main" id="{96E3E707-CBA3-73CE-0921-6DC92B049ED8}"/>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7" name="Rectangle 596">
              <a:extLst>
                <a:ext uri="{FF2B5EF4-FFF2-40B4-BE49-F238E27FC236}">
                  <a16:creationId xmlns:a16="http://schemas.microsoft.com/office/drawing/2014/main" id="{6FD2F062-BEBA-F9F1-C00F-4337D8D9A1CE}"/>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8" name="Straight Connector 597">
              <a:extLst>
                <a:ext uri="{FF2B5EF4-FFF2-40B4-BE49-F238E27FC236}">
                  <a16:creationId xmlns:a16="http://schemas.microsoft.com/office/drawing/2014/main" id="{1DAA18BE-4255-480C-BB99-2C011043AA65}"/>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9CF62795-9ACD-BB5F-FE67-A76F9D85C288}"/>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600" name="Group 599">
            <a:extLst>
              <a:ext uri="{FF2B5EF4-FFF2-40B4-BE49-F238E27FC236}">
                <a16:creationId xmlns:a16="http://schemas.microsoft.com/office/drawing/2014/main" id="{6E916CE7-37BE-9526-0F02-1FC7BCBB5FF6}"/>
              </a:ext>
            </a:extLst>
          </p:cNvPr>
          <p:cNvGrpSpPr/>
          <p:nvPr/>
        </p:nvGrpSpPr>
        <p:grpSpPr>
          <a:xfrm>
            <a:off x="4856846" y="4858251"/>
            <a:ext cx="522994" cy="544472"/>
            <a:chOff x="8764696" y="4938311"/>
            <a:chExt cx="522994" cy="544472"/>
          </a:xfrm>
        </p:grpSpPr>
        <p:cxnSp>
          <p:nvCxnSpPr>
            <p:cNvPr id="601" name="Straight Connector 600">
              <a:extLst>
                <a:ext uri="{FF2B5EF4-FFF2-40B4-BE49-F238E27FC236}">
                  <a16:creationId xmlns:a16="http://schemas.microsoft.com/office/drawing/2014/main" id="{F5002FA5-47E9-D8BF-84D7-7EB313D02B32}"/>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602" name="Rectangle 601">
              <a:extLst>
                <a:ext uri="{FF2B5EF4-FFF2-40B4-BE49-F238E27FC236}">
                  <a16:creationId xmlns:a16="http://schemas.microsoft.com/office/drawing/2014/main" id="{F2B0E878-C921-0399-FF8A-09D75B1F7E50}"/>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3" name="Rectangle 602">
              <a:extLst>
                <a:ext uri="{FF2B5EF4-FFF2-40B4-BE49-F238E27FC236}">
                  <a16:creationId xmlns:a16="http://schemas.microsoft.com/office/drawing/2014/main" id="{349B3D64-4419-24BE-CC6C-E0033B7BE917}"/>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4" name="Straight Connector 603">
              <a:extLst>
                <a:ext uri="{FF2B5EF4-FFF2-40B4-BE49-F238E27FC236}">
                  <a16:creationId xmlns:a16="http://schemas.microsoft.com/office/drawing/2014/main" id="{7294CAA6-AE60-7031-0A07-5617E5452F4E}"/>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E1FC92C3-0265-A08A-479D-832E8BCAB39B}"/>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606" name="Group 605">
            <a:extLst>
              <a:ext uri="{FF2B5EF4-FFF2-40B4-BE49-F238E27FC236}">
                <a16:creationId xmlns:a16="http://schemas.microsoft.com/office/drawing/2014/main" id="{F139CC19-0043-7D06-4968-D92CB4F0CA3F}"/>
              </a:ext>
            </a:extLst>
          </p:cNvPr>
          <p:cNvGrpSpPr/>
          <p:nvPr/>
        </p:nvGrpSpPr>
        <p:grpSpPr>
          <a:xfrm>
            <a:off x="5203830" y="5072860"/>
            <a:ext cx="522994" cy="544472"/>
            <a:chOff x="8764696" y="4938311"/>
            <a:chExt cx="522994" cy="544472"/>
          </a:xfrm>
        </p:grpSpPr>
        <p:cxnSp>
          <p:nvCxnSpPr>
            <p:cNvPr id="607" name="Straight Connector 606">
              <a:extLst>
                <a:ext uri="{FF2B5EF4-FFF2-40B4-BE49-F238E27FC236}">
                  <a16:creationId xmlns:a16="http://schemas.microsoft.com/office/drawing/2014/main" id="{E146699E-AA65-B461-68C6-1E5829C1AA86}"/>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608" name="Rectangle 607">
              <a:extLst>
                <a:ext uri="{FF2B5EF4-FFF2-40B4-BE49-F238E27FC236}">
                  <a16:creationId xmlns:a16="http://schemas.microsoft.com/office/drawing/2014/main" id="{8EBCAACB-B6C2-E360-29D1-03629CB1658B}"/>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9" name="Rectangle 608">
              <a:extLst>
                <a:ext uri="{FF2B5EF4-FFF2-40B4-BE49-F238E27FC236}">
                  <a16:creationId xmlns:a16="http://schemas.microsoft.com/office/drawing/2014/main" id="{160720DE-8F63-9B90-96A3-8D094DBCB226}"/>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0" name="Straight Connector 609">
              <a:extLst>
                <a:ext uri="{FF2B5EF4-FFF2-40B4-BE49-F238E27FC236}">
                  <a16:creationId xmlns:a16="http://schemas.microsoft.com/office/drawing/2014/main" id="{0D6A662A-FFA7-2DF0-2052-F31B616DB819}"/>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7AE9D9C1-E678-64BB-760E-F44BBF9AE0B1}"/>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grpSp>
        <p:nvGrpSpPr>
          <p:cNvPr id="612" name="Group 611">
            <a:extLst>
              <a:ext uri="{FF2B5EF4-FFF2-40B4-BE49-F238E27FC236}">
                <a16:creationId xmlns:a16="http://schemas.microsoft.com/office/drawing/2014/main" id="{9A03468C-8488-6D3C-F1EA-63C5D9765EDC}"/>
              </a:ext>
            </a:extLst>
          </p:cNvPr>
          <p:cNvGrpSpPr/>
          <p:nvPr/>
        </p:nvGrpSpPr>
        <p:grpSpPr>
          <a:xfrm>
            <a:off x="5584683" y="5316471"/>
            <a:ext cx="522994" cy="544472"/>
            <a:chOff x="8764696" y="4938311"/>
            <a:chExt cx="522994" cy="544472"/>
          </a:xfrm>
        </p:grpSpPr>
        <p:cxnSp>
          <p:nvCxnSpPr>
            <p:cNvPr id="613" name="Straight Connector 612">
              <a:extLst>
                <a:ext uri="{FF2B5EF4-FFF2-40B4-BE49-F238E27FC236}">
                  <a16:creationId xmlns:a16="http://schemas.microsoft.com/office/drawing/2014/main" id="{FD58E937-15B6-5B05-C0F5-C134B2D3AC40}"/>
                </a:ext>
              </a:extLst>
            </p:cNvPr>
            <p:cNvCxnSpPr>
              <a:cxnSpLocks/>
            </p:cNvCxnSpPr>
            <p:nvPr/>
          </p:nvCxnSpPr>
          <p:spPr>
            <a:xfrm flipH="1">
              <a:off x="8889846" y="5190842"/>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sp>
          <p:nvSpPr>
            <p:cNvPr id="614" name="Rectangle 613">
              <a:extLst>
                <a:ext uri="{FF2B5EF4-FFF2-40B4-BE49-F238E27FC236}">
                  <a16:creationId xmlns:a16="http://schemas.microsoft.com/office/drawing/2014/main" id="{EB8A2AE4-B044-6984-E024-BEB97629EEFC}"/>
                </a:ext>
              </a:extLst>
            </p:cNvPr>
            <p:cNvSpPr/>
            <p:nvPr/>
          </p:nvSpPr>
          <p:spPr>
            <a:xfrm>
              <a:off x="8906789" y="5056467"/>
              <a:ext cx="360000" cy="28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5" name="Rectangle 614">
              <a:extLst>
                <a:ext uri="{FF2B5EF4-FFF2-40B4-BE49-F238E27FC236}">
                  <a16:creationId xmlns:a16="http://schemas.microsoft.com/office/drawing/2014/main" id="{62077CCE-DFE5-4612-2E34-2FBD33DEFFD8}"/>
                </a:ext>
              </a:extLst>
            </p:cNvPr>
            <p:cNvSpPr/>
            <p:nvPr/>
          </p:nvSpPr>
          <p:spPr>
            <a:xfrm>
              <a:off x="8764696" y="4938311"/>
              <a:ext cx="471506" cy="330885"/>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6" name="Straight Connector 615">
              <a:extLst>
                <a:ext uri="{FF2B5EF4-FFF2-40B4-BE49-F238E27FC236}">
                  <a16:creationId xmlns:a16="http://schemas.microsoft.com/office/drawing/2014/main" id="{18F8623C-3C32-F4A3-62B5-AF9921C8E19A}"/>
                </a:ext>
              </a:extLst>
            </p:cNvPr>
            <p:cNvCxnSpPr>
              <a:cxnSpLocks/>
            </p:cNvCxnSpPr>
            <p:nvPr/>
          </p:nvCxnSpPr>
          <p:spPr>
            <a:xfrm flipH="1">
              <a:off x="9112831" y="5320783"/>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7906686C-B1ED-5299-225D-8132AB5A92D0}"/>
                </a:ext>
              </a:extLst>
            </p:cNvPr>
            <p:cNvCxnSpPr>
              <a:cxnSpLocks/>
            </p:cNvCxnSpPr>
            <p:nvPr/>
          </p:nvCxnSpPr>
          <p:spPr>
            <a:xfrm flipH="1">
              <a:off x="9287690" y="5226135"/>
              <a:ext cx="0" cy="162000"/>
            </a:xfrm>
            <a:prstGeom prst="line">
              <a:avLst/>
            </a:prstGeom>
            <a:ln w="25400">
              <a:solidFill>
                <a:srgbClr val="2C4C46"/>
              </a:solidFill>
            </a:ln>
          </p:spPr>
          <p:style>
            <a:lnRef idx="1">
              <a:schemeClr val="accent1"/>
            </a:lnRef>
            <a:fillRef idx="0">
              <a:schemeClr val="accent1"/>
            </a:fillRef>
            <a:effectRef idx="0">
              <a:schemeClr val="accent1"/>
            </a:effectRef>
            <a:fontRef idx="minor">
              <a:schemeClr val="tx1"/>
            </a:fontRef>
          </p:style>
        </p:cxnSp>
      </p:grpSp>
      <p:sp>
        <p:nvSpPr>
          <p:cNvPr id="1099" name="Rectangle 1098">
            <a:extLst>
              <a:ext uri="{FF2B5EF4-FFF2-40B4-BE49-F238E27FC236}">
                <a16:creationId xmlns:a16="http://schemas.microsoft.com/office/drawing/2014/main" id="{F8A79261-9BAC-C084-426F-A9735A916926}"/>
              </a:ext>
            </a:extLst>
          </p:cNvPr>
          <p:cNvSpPr/>
          <p:nvPr/>
        </p:nvSpPr>
        <p:spPr>
          <a:xfrm>
            <a:off x="1023643" y="4915306"/>
            <a:ext cx="6073018"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4" name="Parallelogram 623">
            <a:extLst>
              <a:ext uri="{FF2B5EF4-FFF2-40B4-BE49-F238E27FC236}">
                <a16:creationId xmlns:a16="http://schemas.microsoft.com/office/drawing/2014/main" id="{424095D7-DB11-5879-96D1-F772F1D2628E}"/>
              </a:ext>
            </a:extLst>
          </p:cNvPr>
          <p:cNvSpPr/>
          <p:nvPr/>
        </p:nvSpPr>
        <p:spPr>
          <a:xfrm rot="3103430">
            <a:off x="5949142" y="4450232"/>
            <a:ext cx="108000" cy="144000"/>
          </a:xfrm>
          <a:prstGeom prst="parallelogram">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2" name="Group 101">
            <a:extLst>
              <a:ext uri="{FF2B5EF4-FFF2-40B4-BE49-F238E27FC236}">
                <a16:creationId xmlns:a16="http://schemas.microsoft.com/office/drawing/2014/main" id="{E063B58D-3FC0-4063-BDEA-9F9692113FC1}"/>
              </a:ext>
            </a:extLst>
          </p:cNvPr>
          <p:cNvGrpSpPr/>
          <p:nvPr/>
        </p:nvGrpSpPr>
        <p:grpSpPr>
          <a:xfrm>
            <a:off x="3779167" y="3147043"/>
            <a:ext cx="3039515" cy="2146966"/>
            <a:chOff x="3055474" y="3592766"/>
            <a:chExt cx="3039515" cy="2146966"/>
          </a:xfrm>
        </p:grpSpPr>
        <p:sp>
          <p:nvSpPr>
            <p:cNvPr id="103" name="Rectangle 102">
              <a:extLst>
                <a:ext uri="{FF2B5EF4-FFF2-40B4-BE49-F238E27FC236}">
                  <a16:creationId xmlns:a16="http://schemas.microsoft.com/office/drawing/2014/main" id="{1E5A5F4F-CAC2-4B47-AA89-10CF2469EBCF}"/>
                </a:ext>
              </a:extLst>
            </p:cNvPr>
            <p:cNvSpPr/>
            <p:nvPr/>
          </p:nvSpPr>
          <p:spPr>
            <a:xfrm>
              <a:off x="3487590" y="3592766"/>
              <a:ext cx="288701" cy="1025203"/>
            </a:xfrm>
            <a:prstGeom prst="rect">
              <a:avLst/>
            </a:prstGeom>
            <a:solidFill>
              <a:srgbClr val="494949"/>
            </a:solidFill>
            <a:ln>
              <a:noFill/>
            </a:ln>
            <a:effectLst>
              <a:glow rad="63500">
                <a:srgbClr val="FFFF8F">
                  <a:alpha val="40000"/>
                </a:srgbClr>
              </a:glow>
            </a:effectLst>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54984E59-8037-49C1-8B2E-A167BB752F84}"/>
                </a:ext>
              </a:extLst>
            </p:cNvPr>
            <p:cNvSpPr/>
            <p:nvPr/>
          </p:nvSpPr>
          <p:spPr>
            <a:xfrm>
              <a:off x="4441609" y="4151732"/>
              <a:ext cx="288701" cy="1025203"/>
            </a:xfrm>
            <a:prstGeom prst="rect">
              <a:avLst/>
            </a:prstGeom>
            <a:solidFill>
              <a:srgbClr val="494949"/>
            </a:solidFill>
            <a:ln>
              <a:noFill/>
            </a:ln>
            <a:effectLst>
              <a:glow rad="63500">
                <a:srgbClr val="FFFF8F">
                  <a:alpha val="40000"/>
                </a:srgbClr>
              </a:glow>
            </a:effectLst>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5" name="Straight Connector 104">
              <a:extLst>
                <a:ext uri="{FF2B5EF4-FFF2-40B4-BE49-F238E27FC236}">
                  <a16:creationId xmlns:a16="http://schemas.microsoft.com/office/drawing/2014/main" id="{4417550A-DE0E-4E39-8875-EDA9C49F9D5F}"/>
                </a:ext>
              </a:extLst>
            </p:cNvPr>
            <p:cNvCxnSpPr>
              <a:cxnSpLocks/>
            </p:cNvCxnSpPr>
            <p:nvPr/>
          </p:nvCxnSpPr>
          <p:spPr>
            <a:xfrm>
              <a:off x="3055474" y="3760693"/>
              <a:ext cx="3039515" cy="1791906"/>
            </a:xfrm>
            <a:prstGeom prst="line">
              <a:avLst/>
            </a:prstGeom>
            <a:ln w="19050">
              <a:solidFill>
                <a:srgbClr val="4C4C4C"/>
              </a:solidFill>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8BDC17E1-6DC9-4E04-8A82-0CA9D131C140}"/>
                </a:ext>
              </a:extLst>
            </p:cNvPr>
            <p:cNvSpPr/>
            <p:nvPr/>
          </p:nvSpPr>
          <p:spPr>
            <a:xfrm>
              <a:off x="5404736" y="4714529"/>
              <a:ext cx="288701" cy="1025203"/>
            </a:xfrm>
            <a:prstGeom prst="rect">
              <a:avLst/>
            </a:prstGeom>
            <a:solidFill>
              <a:srgbClr val="494949"/>
            </a:solidFill>
            <a:ln>
              <a:noFill/>
            </a:ln>
            <a:effectLst>
              <a:glow rad="63500">
                <a:srgbClr val="FFFF8F">
                  <a:alpha val="40000"/>
                </a:srgbClr>
              </a:glow>
            </a:effectLst>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7" name="Group 106">
            <a:extLst>
              <a:ext uri="{FF2B5EF4-FFF2-40B4-BE49-F238E27FC236}">
                <a16:creationId xmlns:a16="http://schemas.microsoft.com/office/drawing/2014/main" id="{3193AE3E-8215-449E-AE0C-221403E97C5A}"/>
              </a:ext>
            </a:extLst>
          </p:cNvPr>
          <p:cNvGrpSpPr/>
          <p:nvPr/>
        </p:nvGrpSpPr>
        <p:grpSpPr>
          <a:xfrm>
            <a:off x="3123877" y="3542256"/>
            <a:ext cx="3039515" cy="2146966"/>
            <a:chOff x="3055474" y="3592766"/>
            <a:chExt cx="3039515" cy="2146966"/>
          </a:xfrm>
        </p:grpSpPr>
        <p:sp>
          <p:nvSpPr>
            <p:cNvPr id="108" name="Rectangle 107">
              <a:extLst>
                <a:ext uri="{FF2B5EF4-FFF2-40B4-BE49-F238E27FC236}">
                  <a16:creationId xmlns:a16="http://schemas.microsoft.com/office/drawing/2014/main" id="{3E06B0D1-B959-411F-848C-821A9106A2EC}"/>
                </a:ext>
              </a:extLst>
            </p:cNvPr>
            <p:cNvSpPr/>
            <p:nvPr/>
          </p:nvSpPr>
          <p:spPr>
            <a:xfrm>
              <a:off x="3487590" y="3592766"/>
              <a:ext cx="288701" cy="1025203"/>
            </a:xfrm>
            <a:prstGeom prst="rect">
              <a:avLst/>
            </a:prstGeom>
            <a:solidFill>
              <a:srgbClr val="494949"/>
            </a:solidFill>
            <a:ln>
              <a:noFill/>
            </a:ln>
            <a:effectLst>
              <a:glow rad="63500">
                <a:srgbClr val="FFFF8F">
                  <a:alpha val="40000"/>
                </a:srgbClr>
              </a:glow>
            </a:effectLst>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03F08829-4C27-467D-BEE2-E9F9AF81A749}"/>
                </a:ext>
              </a:extLst>
            </p:cNvPr>
            <p:cNvSpPr/>
            <p:nvPr/>
          </p:nvSpPr>
          <p:spPr>
            <a:xfrm>
              <a:off x="4441609" y="4151732"/>
              <a:ext cx="288701" cy="1025203"/>
            </a:xfrm>
            <a:prstGeom prst="rect">
              <a:avLst/>
            </a:prstGeom>
            <a:solidFill>
              <a:srgbClr val="494949"/>
            </a:solidFill>
            <a:ln>
              <a:noFill/>
            </a:ln>
            <a:effectLst>
              <a:glow rad="63500">
                <a:srgbClr val="FFFF8F">
                  <a:alpha val="40000"/>
                </a:srgbClr>
              </a:glow>
            </a:effectLst>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0" name="Straight Connector 109">
              <a:extLst>
                <a:ext uri="{FF2B5EF4-FFF2-40B4-BE49-F238E27FC236}">
                  <a16:creationId xmlns:a16="http://schemas.microsoft.com/office/drawing/2014/main" id="{E5C03F37-025B-4A6B-8981-14EBF2E1013B}"/>
                </a:ext>
              </a:extLst>
            </p:cNvPr>
            <p:cNvCxnSpPr>
              <a:cxnSpLocks/>
            </p:cNvCxnSpPr>
            <p:nvPr/>
          </p:nvCxnSpPr>
          <p:spPr>
            <a:xfrm>
              <a:off x="3055474" y="3760693"/>
              <a:ext cx="3039515" cy="1791906"/>
            </a:xfrm>
            <a:prstGeom prst="line">
              <a:avLst/>
            </a:prstGeom>
            <a:ln w="19050">
              <a:solidFill>
                <a:srgbClr val="4C4C4C"/>
              </a:solidFill>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8A78440A-2275-42BB-B708-56391A14DD43}"/>
                </a:ext>
              </a:extLst>
            </p:cNvPr>
            <p:cNvSpPr/>
            <p:nvPr/>
          </p:nvSpPr>
          <p:spPr>
            <a:xfrm>
              <a:off x="5404736" y="4714529"/>
              <a:ext cx="288701" cy="1025203"/>
            </a:xfrm>
            <a:prstGeom prst="rect">
              <a:avLst/>
            </a:prstGeom>
            <a:solidFill>
              <a:srgbClr val="494949"/>
            </a:solidFill>
            <a:ln>
              <a:noFill/>
            </a:ln>
            <a:effectLst>
              <a:glow rad="63500">
                <a:srgbClr val="FFFF8F">
                  <a:alpha val="40000"/>
                </a:srgbClr>
              </a:glow>
            </a:effectLst>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2" name="Group 111">
            <a:extLst>
              <a:ext uri="{FF2B5EF4-FFF2-40B4-BE49-F238E27FC236}">
                <a16:creationId xmlns:a16="http://schemas.microsoft.com/office/drawing/2014/main" id="{6128306C-D37E-4751-87C0-D9350BD0DF16}"/>
              </a:ext>
            </a:extLst>
          </p:cNvPr>
          <p:cNvGrpSpPr/>
          <p:nvPr/>
        </p:nvGrpSpPr>
        <p:grpSpPr>
          <a:xfrm>
            <a:off x="6580485" y="1613834"/>
            <a:ext cx="1039293" cy="720000"/>
            <a:chOff x="6896393" y="1396126"/>
            <a:chExt cx="1039293" cy="720000"/>
          </a:xfrm>
        </p:grpSpPr>
        <p:sp>
          <p:nvSpPr>
            <p:cNvPr id="113" name="Rectangle 112">
              <a:extLst>
                <a:ext uri="{FF2B5EF4-FFF2-40B4-BE49-F238E27FC236}">
                  <a16:creationId xmlns:a16="http://schemas.microsoft.com/office/drawing/2014/main" id="{9C837F66-E03D-464A-95A3-85CB83FCAE7F}"/>
                </a:ext>
              </a:extLst>
            </p:cNvPr>
            <p:cNvSpPr/>
            <p:nvPr/>
          </p:nvSpPr>
          <p:spPr>
            <a:xfrm>
              <a:off x="7285947" y="1396126"/>
              <a:ext cx="288701" cy="720000"/>
            </a:xfrm>
            <a:prstGeom prst="rect">
              <a:avLst/>
            </a:prstGeom>
            <a:solidFill>
              <a:srgbClr val="494949"/>
            </a:solidFill>
            <a:ln>
              <a:noFill/>
            </a:ln>
            <a:effectLst>
              <a:glow rad="63500">
                <a:srgbClr val="FFFF8F">
                  <a:alpha val="40000"/>
                </a:srgbClr>
              </a:glow>
            </a:effectLst>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4" name="Straight Connector 113">
              <a:extLst>
                <a:ext uri="{FF2B5EF4-FFF2-40B4-BE49-F238E27FC236}">
                  <a16:creationId xmlns:a16="http://schemas.microsoft.com/office/drawing/2014/main" id="{4F4E4AF2-5F4E-4A9B-A152-8BFA78DF49EC}"/>
                </a:ext>
              </a:extLst>
            </p:cNvPr>
            <p:cNvCxnSpPr>
              <a:cxnSpLocks/>
            </p:cNvCxnSpPr>
            <p:nvPr/>
          </p:nvCxnSpPr>
          <p:spPr>
            <a:xfrm>
              <a:off x="6896393" y="1440497"/>
              <a:ext cx="1039293" cy="622346"/>
            </a:xfrm>
            <a:prstGeom prst="line">
              <a:avLst/>
            </a:prstGeom>
            <a:ln w="19050">
              <a:solidFill>
                <a:srgbClr val="4C4C4C"/>
              </a:solidFill>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5A4CE685-2C92-4429-AEA3-D88FCC1A86EA}"/>
              </a:ext>
            </a:extLst>
          </p:cNvPr>
          <p:cNvGrpSpPr/>
          <p:nvPr/>
        </p:nvGrpSpPr>
        <p:grpSpPr>
          <a:xfrm>
            <a:off x="5170740" y="2436744"/>
            <a:ext cx="1039293" cy="720000"/>
            <a:chOff x="6896393" y="1396126"/>
            <a:chExt cx="1039293" cy="720000"/>
          </a:xfrm>
        </p:grpSpPr>
        <p:sp>
          <p:nvSpPr>
            <p:cNvPr id="116" name="Rectangle 115">
              <a:extLst>
                <a:ext uri="{FF2B5EF4-FFF2-40B4-BE49-F238E27FC236}">
                  <a16:creationId xmlns:a16="http://schemas.microsoft.com/office/drawing/2014/main" id="{15B5AACA-57A1-44D2-81C7-662F911DF45B}"/>
                </a:ext>
              </a:extLst>
            </p:cNvPr>
            <p:cNvSpPr/>
            <p:nvPr/>
          </p:nvSpPr>
          <p:spPr>
            <a:xfrm>
              <a:off x="7285947" y="1396126"/>
              <a:ext cx="288701" cy="720000"/>
            </a:xfrm>
            <a:prstGeom prst="rect">
              <a:avLst/>
            </a:prstGeom>
            <a:solidFill>
              <a:srgbClr val="494949"/>
            </a:solidFill>
            <a:ln>
              <a:noFill/>
            </a:ln>
            <a:effectLst>
              <a:glow rad="63500">
                <a:srgbClr val="FFFF8F">
                  <a:alpha val="40000"/>
                </a:srgbClr>
              </a:glow>
            </a:effectLst>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7" name="Straight Connector 116">
              <a:extLst>
                <a:ext uri="{FF2B5EF4-FFF2-40B4-BE49-F238E27FC236}">
                  <a16:creationId xmlns:a16="http://schemas.microsoft.com/office/drawing/2014/main" id="{FA40B193-7369-462C-AB9C-52B9B170723E}"/>
                </a:ext>
              </a:extLst>
            </p:cNvPr>
            <p:cNvCxnSpPr>
              <a:cxnSpLocks/>
            </p:cNvCxnSpPr>
            <p:nvPr/>
          </p:nvCxnSpPr>
          <p:spPr>
            <a:xfrm>
              <a:off x="6896393" y="1440497"/>
              <a:ext cx="1039293" cy="622346"/>
            </a:xfrm>
            <a:prstGeom prst="line">
              <a:avLst/>
            </a:prstGeom>
            <a:ln w="19050">
              <a:solidFill>
                <a:srgbClr val="4C4C4C"/>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31AA6B58-4580-4C77-91F5-13EE5F1CFE9A}"/>
              </a:ext>
            </a:extLst>
          </p:cNvPr>
          <p:cNvGrpSpPr/>
          <p:nvPr/>
        </p:nvGrpSpPr>
        <p:grpSpPr>
          <a:xfrm>
            <a:off x="5787300" y="2070369"/>
            <a:ext cx="1039293" cy="720000"/>
            <a:chOff x="6896393" y="1396126"/>
            <a:chExt cx="1039293" cy="720000"/>
          </a:xfrm>
        </p:grpSpPr>
        <p:sp>
          <p:nvSpPr>
            <p:cNvPr id="119" name="Rectangle 118">
              <a:extLst>
                <a:ext uri="{FF2B5EF4-FFF2-40B4-BE49-F238E27FC236}">
                  <a16:creationId xmlns:a16="http://schemas.microsoft.com/office/drawing/2014/main" id="{86D77C22-3AB2-406F-9C0B-D4F0A1522A21}"/>
                </a:ext>
              </a:extLst>
            </p:cNvPr>
            <p:cNvSpPr/>
            <p:nvPr/>
          </p:nvSpPr>
          <p:spPr>
            <a:xfrm>
              <a:off x="7285947" y="1396126"/>
              <a:ext cx="288701" cy="720000"/>
            </a:xfrm>
            <a:prstGeom prst="rect">
              <a:avLst/>
            </a:prstGeom>
            <a:solidFill>
              <a:srgbClr val="494949"/>
            </a:solidFill>
            <a:ln>
              <a:noFill/>
            </a:ln>
            <a:effectLst>
              <a:glow rad="63500">
                <a:srgbClr val="FFFF8F">
                  <a:alpha val="40000"/>
                </a:srgbClr>
              </a:glow>
            </a:effectLst>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0" name="Straight Connector 119">
              <a:extLst>
                <a:ext uri="{FF2B5EF4-FFF2-40B4-BE49-F238E27FC236}">
                  <a16:creationId xmlns:a16="http://schemas.microsoft.com/office/drawing/2014/main" id="{64AF3726-C438-4839-BF28-569E076877CB}"/>
                </a:ext>
              </a:extLst>
            </p:cNvPr>
            <p:cNvCxnSpPr>
              <a:cxnSpLocks/>
            </p:cNvCxnSpPr>
            <p:nvPr/>
          </p:nvCxnSpPr>
          <p:spPr>
            <a:xfrm>
              <a:off x="6896393" y="1440497"/>
              <a:ext cx="1039293" cy="622346"/>
            </a:xfrm>
            <a:prstGeom prst="line">
              <a:avLst/>
            </a:prstGeom>
            <a:ln w="19050">
              <a:solidFill>
                <a:srgbClr val="4C4C4C"/>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11E7EBC7-803D-4AE8-9F37-747109AD168D}"/>
              </a:ext>
            </a:extLst>
          </p:cNvPr>
          <p:cNvGrpSpPr/>
          <p:nvPr/>
        </p:nvGrpSpPr>
        <p:grpSpPr>
          <a:xfrm>
            <a:off x="4401199" y="2879858"/>
            <a:ext cx="1397258" cy="864828"/>
            <a:chOff x="6896393" y="1396126"/>
            <a:chExt cx="1397258" cy="864828"/>
          </a:xfrm>
        </p:grpSpPr>
        <p:sp>
          <p:nvSpPr>
            <p:cNvPr id="122" name="Rectangle 121">
              <a:extLst>
                <a:ext uri="{FF2B5EF4-FFF2-40B4-BE49-F238E27FC236}">
                  <a16:creationId xmlns:a16="http://schemas.microsoft.com/office/drawing/2014/main" id="{A11C9C52-03B7-43C1-B436-241550E1CACB}"/>
                </a:ext>
              </a:extLst>
            </p:cNvPr>
            <p:cNvSpPr/>
            <p:nvPr/>
          </p:nvSpPr>
          <p:spPr>
            <a:xfrm>
              <a:off x="7285947" y="1396126"/>
              <a:ext cx="288701" cy="720000"/>
            </a:xfrm>
            <a:prstGeom prst="rect">
              <a:avLst/>
            </a:prstGeom>
            <a:solidFill>
              <a:srgbClr val="494949"/>
            </a:solidFill>
            <a:ln>
              <a:noFill/>
            </a:ln>
            <a:effectLst>
              <a:glow rad="63500">
                <a:srgbClr val="FFFF8F">
                  <a:alpha val="40000"/>
                </a:srgbClr>
              </a:glow>
            </a:effectLst>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3" name="Straight Connector 122">
              <a:extLst>
                <a:ext uri="{FF2B5EF4-FFF2-40B4-BE49-F238E27FC236}">
                  <a16:creationId xmlns:a16="http://schemas.microsoft.com/office/drawing/2014/main" id="{9CFBAAF2-B456-4C68-9060-9B0139850AF1}"/>
                </a:ext>
              </a:extLst>
            </p:cNvPr>
            <p:cNvCxnSpPr>
              <a:cxnSpLocks/>
            </p:cNvCxnSpPr>
            <p:nvPr/>
          </p:nvCxnSpPr>
          <p:spPr>
            <a:xfrm>
              <a:off x="6896393" y="1440497"/>
              <a:ext cx="1397258" cy="820457"/>
            </a:xfrm>
            <a:prstGeom prst="line">
              <a:avLst/>
            </a:prstGeom>
            <a:ln w="19050">
              <a:solidFill>
                <a:srgbClr val="4C4C4C"/>
              </a:solidFill>
            </a:ln>
          </p:spPr>
          <p:style>
            <a:lnRef idx="1">
              <a:schemeClr val="accent1"/>
            </a:lnRef>
            <a:fillRef idx="0">
              <a:schemeClr val="accent1"/>
            </a:fillRef>
            <a:effectRef idx="0">
              <a:schemeClr val="accent1"/>
            </a:effectRef>
            <a:fontRef idx="minor">
              <a:schemeClr val="tx1"/>
            </a:fontRef>
          </p:style>
        </p:cxnSp>
      </p:grpSp>
      <p:sp>
        <p:nvSpPr>
          <p:cNvPr id="126" name="Rectangle 125">
            <a:extLst>
              <a:ext uri="{FF2B5EF4-FFF2-40B4-BE49-F238E27FC236}">
                <a16:creationId xmlns:a16="http://schemas.microsoft.com/office/drawing/2014/main" id="{0B03641E-4591-4366-9C7C-4D28EEF13BDD}"/>
              </a:ext>
            </a:extLst>
          </p:cNvPr>
          <p:cNvSpPr/>
          <p:nvPr/>
        </p:nvSpPr>
        <p:spPr>
          <a:xfrm>
            <a:off x="388528" y="3989789"/>
            <a:ext cx="720000" cy="86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7" name="Rectangle 126">
            <a:hlinkHover r:id="" action="ppaction://hlinkshowjump?jump=previousslide"/>
            <a:extLst>
              <a:ext uri="{FF2B5EF4-FFF2-40B4-BE49-F238E27FC236}">
                <a16:creationId xmlns:a16="http://schemas.microsoft.com/office/drawing/2014/main" id="{1B0DA65B-59F4-4356-BC9C-D446F8210514}"/>
              </a:ext>
            </a:extLst>
          </p:cNvPr>
          <p:cNvSpPr/>
          <p:nvPr/>
        </p:nvSpPr>
        <p:spPr>
          <a:xfrm>
            <a:off x="388528" y="4853789"/>
            <a:ext cx="720000" cy="864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Lights off</a:t>
            </a:r>
          </a:p>
        </p:txBody>
      </p:sp>
      <p:sp>
        <p:nvSpPr>
          <p:cNvPr id="128" name="Title 1">
            <a:extLst>
              <a:ext uri="{FF2B5EF4-FFF2-40B4-BE49-F238E27FC236}">
                <a16:creationId xmlns:a16="http://schemas.microsoft.com/office/drawing/2014/main" id="{A9B4E10A-3A87-499A-89B8-9A3D85F884C5}"/>
              </a:ext>
            </a:extLst>
          </p:cNvPr>
          <p:cNvSpPr>
            <a:spLocks noGrp="1"/>
          </p:cNvSpPr>
          <p:nvPr>
            <p:ph type="title"/>
          </p:nvPr>
        </p:nvSpPr>
        <p:spPr>
          <a:xfrm>
            <a:off x="356420" y="365125"/>
            <a:ext cx="6386893" cy="945233"/>
          </a:xfrm>
        </p:spPr>
        <p:txBody>
          <a:bodyPr>
            <a:noAutofit/>
          </a:bodyPr>
          <a:lstStyle/>
          <a:p>
            <a:r>
              <a:rPr lang="en-GB" dirty="0"/>
              <a:t>Reception and waiting area</a:t>
            </a:r>
          </a:p>
        </p:txBody>
      </p:sp>
      <p:pic>
        <p:nvPicPr>
          <p:cNvPr id="129" name="Picture 128">
            <a:hlinkClick r:id="rId4" action="ppaction://hlinksldjump"/>
            <a:extLst>
              <a:ext uri="{FF2B5EF4-FFF2-40B4-BE49-F238E27FC236}">
                <a16:creationId xmlns:a16="http://schemas.microsoft.com/office/drawing/2014/main" id="{D3032CAD-EDDE-4054-A41E-47D55E089D77}"/>
              </a:ext>
            </a:extLst>
          </p:cNvPr>
          <p:cNvPicPr>
            <a:picLocks noChangeAspect="1"/>
          </p:cNvPicPr>
          <p:nvPr/>
        </p:nvPicPr>
        <p:blipFill>
          <a:blip r:embed="rId5"/>
          <a:stretch>
            <a:fillRect/>
          </a:stretch>
        </p:blipFill>
        <p:spPr>
          <a:xfrm>
            <a:off x="10561771" y="5190275"/>
            <a:ext cx="1261688" cy="859165"/>
          </a:xfrm>
          <a:prstGeom prst="rect">
            <a:avLst/>
          </a:prstGeom>
        </p:spPr>
      </p:pic>
      <p:sp>
        <p:nvSpPr>
          <p:cNvPr id="130" name="Rectangle 129">
            <a:extLst>
              <a:ext uri="{FF2B5EF4-FFF2-40B4-BE49-F238E27FC236}">
                <a16:creationId xmlns:a16="http://schemas.microsoft.com/office/drawing/2014/main" id="{20CA4951-A447-4801-81C6-1C9CF01A369F}"/>
              </a:ext>
            </a:extLst>
          </p:cNvPr>
          <p:cNvSpPr/>
          <p:nvPr/>
        </p:nvSpPr>
        <p:spPr>
          <a:xfrm>
            <a:off x="4448127" y="5160556"/>
            <a:ext cx="4520111"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a:extLst>
              <a:ext uri="{FF2B5EF4-FFF2-40B4-BE49-F238E27FC236}">
                <a16:creationId xmlns:a16="http://schemas.microsoft.com/office/drawing/2014/main" id="{C71560E3-E564-4A92-9162-B1B8CC50ADF9}"/>
              </a:ext>
            </a:extLst>
          </p:cNvPr>
          <p:cNvSpPr/>
          <p:nvPr/>
        </p:nvSpPr>
        <p:spPr>
          <a:xfrm>
            <a:off x="5638528" y="5806447"/>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2" name="Rectangle 131">
            <a:extLst>
              <a:ext uri="{FF2B5EF4-FFF2-40B4-BE49-F238E27FC236}">
                <a16:creationId xmlns:a16="http://schemas.microsoft.com/office/drawing/2014/main" id="{6BDB6E51-B20B-4C60-932C-F4385D068B19}"/>
              </a:ext>
            </a:extLst>
          </p:cNvPr>
          <p:cNvSpPr/>
          <p:nvPr/>
        </p:nvSpPr>
        <p:spPr>
          <a:xfrm>
            <a:off x="6185502" y="5501623"/>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3" name="Rectangle 132">
            <a:extLst>
              <a:ext uri="{FF2B5EF4-FFF2-40B4-BE49-F238E27FC236}">
                <a16:creationId xmlns:a16="http://schemas.microsoft.com/office/drawing/2014/main" id="{1B3F6FA8-E1C8-40B9-964E-51CCEF7B0BFB}"/>
              </a:ext>
            </a:extLst>
          </p:cNvPr>
          <p:cNvSpPr/>
          <p:nvPr/>
        </p:nvSpPr>
        <p:spPr>
          <a:xfrm>
            <a:off x="6743313" y="5152117"/>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4" name="Rectangle 133">
            <a:extLst>
              <a:ext uri="{FF2B5EF4-FFF2-40B4-BE49-F238E27FC236}">
                <a16:creationId xmlns:a16="http://schemas.microsoft.com/office/drawing/2014/main" id="{670A1795-831D-41DE-8CAB-E430C6AF80D4}"/>
              </a:ext>
            </a:extLst>
          </p:cNvPr>
          <p:cNvSpPr/>
          <p:nvPr/>
        </p:nvSpPr>
        <p:spPr>
          <a:xfrm>
            <a:off x="7307316" y="4852169"/>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6" action="ppaction://hlinksldjump"/>
            <a:extLst>
              <a:ext uri="{FF2B5EF4-FFF2-40B4-BE49-F238E27FC236}">
                <a16:creationId xmlns:a16="http://schemas.microsoft.com/office/drawing/2014/main" id="{6D53D8CD-89EB-EF8D-DB63-CCF240749840}"/>
              </a:ext>
            </a:extLst>
          </p:cNvPr>
          <p:cNvSpPr/>
          <p:nvPr/>
        </p:nvSpPr>
        <p:spPr>
          <a:xfrm>
            <a:off x="388528" y="1308633"/>
            <a:ext cx="3930988" cy="1382784"/>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Lighting is an example of electricity use. Modern lighting is energy efficient. Heating is a much greater consumer of energy.</a:t>
            </a:r>
          </a:p>
        </p:txBody>
      </p:sp>
      <p:sp>
        <p:nvSpPr>
          <p:cNvPr id="3" name="Rectangle 2">
            <a:hlinkClick r:id="rId6" action="ppaction://hlinksldjump"/>
            <a:extLst>
              <a:ext uri="{FF2B5EF4-FFF2-40B4-BE49-F238E27FC236}">
                <a16:creationId xmlns:a16="http://schemas.microsoft.com/office/drawing/2014/main" id="{C77CC1F7-E296-DA0E-7607-517A20F390D4}"/>
              </a:ext>
            </a:extLst>
          </p:cNvPr>
          <p:cNvSpPr/>
          <p:nvPr/>
        </p:nvSpPr>
        <p:spPr>
          <a:xfrm>
            <a:off x="8721149" y="1916832"/>
            <a:ext cx="3190744" cy="2699292"/>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Electricity can be acquired from different sources, depending on location. Renewable energy options are generally available, and large buildings can supplement energy grid supply with solar panels and wind turbines.</a:t>
            </a:r>
          </a:p>
        </p:txBody>
      </p:sp>
    </p:spTree>
    <p:custDataLst>
      <p:tags r:id="rId1"/>
    </p:custDataLst>
    <p:extLst>
      <p:ext uri="{BB962C8B-B14F-4D97-AF65-F5344CB8AC3E}">
        <p14:creationId xmlns:p14="http://schemas.microsoft.com/office/powerpoint/2010/main" val="3811121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43489-CB4D-F486-328C-14643C632D5A}"/>
            </a:ext>
          </a:extLst>
        </p:cNvPr>
        <p:cNvGrpSpPr/>
        <p:nvPr/>
      </p:nvGrpSpPr>
      <p:grpSpPr>
        <a:xfrm>
          <a:off x="0" y="0"/>
          <a:ext cx="0" cy="0"/>
          <a:chOff x="0" y="0"/>
          <a:chExt cx="0" cy="0"/>
        </a:xfrm>
      </p:grpSpPr>
      <p:sp>
        <p:nvSpPr>
          <p:cNvPr id="57" name="TextBox 56">
            <a:hlinkClick r:id="rId4" action="ppaction://hlinksldjump"/>
            <a:extLst>
              <a:ext uri="{FF2B5EF4-FFF2-40B4-BE49-F238E27FC236}">
                <a16:creationId xmlns:a16="http://schemas.microsoft.com/office/drawing/2014/main" id="{08D2F1EF-029E-499A-B062-A1307616F690}"/>
              </a:ext>
            </a:extLst>
          </p:cNvPr>
          <p:cNvSpPr txBox="1"/>
          <p:nvPr/>
        </p:nvSpPr>
        <p:spPr>
          <a:xfrm rot="1788734">
            <a:off x="11146332" y="5130649"/>
            <a:ext cx="800219" cy="323165"/>
          </a:xfrm>
          <a:prstGeom prst="rect">
            <a:avLst/>
          </a:prstGeom>
          <a:noFill/>
        </p:spPr>
        <p:txBody>
          <a:bodyPr wrap="none" rtlCol="0">
            <a:spAutoFit/>
          </a:bodyPr>
          <a:lstStyle/>
          <a:p>
            <a:r>
              <a:rPr lang="en-GB" sz="1500" dirty="0">
                <a:solidFill>
                  <a:schemeClr val="accent1"/>
                </a:solidFill>
              </a:rPr>
              <a:t>Return</a:t>
            </a:r>
          </a:p>
        </p:txBody>
      </p:sp>
      <p:sp>
        <p:nvSpPr>
          <p:cNvPr id="1269" name="Rectangle 1268">
            <a:extLst>
              <a:ext uri="{FF2B5EF4-FFF2-40B4-BE49-F238E27FC236}">
                <a16:creationId xmlns:a16="http://schemas.microsoft.com/office/drawing/2014/main" id="{5B5AF651-1B38-4CA4-B5AD-1F7A114B3099}"/>
              </a:ext>
            </a:extLst>
          </p:cNvPr>
          <p:cNvSpPr/>
          <p:nvPr/>
        </p:nvSpPr>
        <p:spPr>
          <a:xfrm>
            <a:off x="5667321" y="2626861"/>
            <a:ext cx="4514281" cy="2131430"/>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9" name="Rectangle 618">
            <a:extLst>
              <a:ext uri="{FF2B5EF4-FFF2-40B4-BE49-F238E27FC236}">
                <a16:creationId xmlns:a16="http://schemas.microsoft.com/office/drawing/2014/main" id="{13AA7C51-171A-110C-5490-1CDC439192BC}"/>
              </a:ext>
            </a:extLst>
          </p:cNvPr>
          <p:cNvSpPr/>
          <p:nvPr/>
        </p:nvSpPr>
        <p:spPr>
          <a:xfrm>
            <a:off x="6943332" y="2664750"/>
            <a:ext cx="3956811"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2" name="Rectangle 1271">
            <a:extLst>
              <a:ext uri="{FF2B5EF4-FFF2-40B4-BE49-F238E27FC236}">
                <a16:creationId xmlns:a16="http://schemas.microsoft.com/office/drawing/2014/main" id="{40BEF77B-FCA9-7096-87E5-3283BCB93061}"/>
              </a:ext>
            </a:extLst>
          </p:cNvPr>
          <p:cNvSpPr/>
          <p:nvPr/>
        </p:nvSpPr>
        <p:spPr>
          <a:xfrm>
            <a:off x="4827592" y="2691417"/>
            <a:ext cx="4118838"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4" name="Rectangle 1273">
            <a:extLst>
              <a:ext uri="{FF2B5EF4-FFF2-40B4-BE49-F238E27FC236}">
                <a16:creationId xmlns:a16="http://schemas.microsoft.com/office/drawing/2014/main" id="{B8A85B90-ACEA-CB41-D997-33C2D13A7DBE}"/>
              </a:ext>
            </a:extLst>
          </p:cNvPr>
          <p:cNvSpPr/>
          <p:nvPr/>
        </p:nvSpPr>
        <p:spPr>
          <a:xfrm>
            <a:off x="4854644" y="3888932"/>
            <a:ext cx="3982938"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7" name="Rectangle 1286">
            <a:extLst>
              <a:ext uri="{FF2B5EF4-FFF2-40B4-BE49-F238E27FC236}">
                <a16:creationId xmlns:a16="http://schemas.microsoft.com/office/drawing/2014/main" id="{1D89E113-4A82-8010-C1F7-16579D316B8D}"/>
              </a:ext>
            </a:extLst>
          </p:cNvPr>
          <p:cNvSpPr/>
          <p:nvPr/>
        </p:nvSpPr>
        <p:spPr>
          <a:xfrm>
            <a:off x="7265546" y="2458439"/>
            <a:ext cx="588385" cy="551737"/>
          </a:xfrm>
          <a:prstGeom prst="rect">
            <a:avLst/>
          </a:prstGeom>
          <a:pattFill prst="pct90">
            <a:fgClr>
              <a:schemeClr val="tx1">
                <a:lumMod val="60000"/>
                <a:lumOff val="40000"/>
              </a:schemeClr>
            </a:fgClr>
            <a:bgClr>
              <a:schemeClr val="bg1">
                <a:lumMod val="6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88" name="Straight Connector 1287">
            <a:extLst>
              <a:ext uri="{FF2B5EF4-FFF2-40B4-BE49-F238E27FC236}">
                <a16:creationId xmlns:a16="http://schemas.microsoft.com/office/drawing/2014/main" id="{AAC56AEC-A86A-B622-4CF9-4D97F2A20598}"/>
              </a:ext>
            </a:extLst>
          </p:cNvPr>
          <p:cNvCxnSpPr>
            <a:cxnSpLocks/>
          </p:cNvCxnSpPr>
          <p:nvPr/>
        </p:nvCxnSpPr>
        <p:spPr>
          <a:xfrm flipV="1">
            <a:off x="7598917" y="2680126"/>
            <a:ext cx="76556" cy="44504"/>
          </a:xfrm>
          <a:prstGeom prst="line">
            <a:avLst/>
          </a:prstGeom>
          <a:ln w="1905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289" name="Straight Connector 1288">
            <a:extLst>
              <a:ext uri="{FF2B5EF4-FFF2-40B4-BE49-F238E27FC236}">
                <a16:creationId xmlns:a16="http://schemas.microsoft.com/office/drawing/2014/main" id="{53C5F92B-7CCE-3604-451E-C4AA32331558}"/>
              </a:ext>
            </a:extLst>
          </p:cNvPr>
          <p:cNvCxnSpPr>
            <a:cxnSpLocks/>
          </p:cNvCxnSpPr>
          <p:nvPr/>
        </p:nvCxnSpPr>
        <p:spPr>
          <a:xfrm flipH="1">
            <a:off x="7709463" y="2388285"/>
            <a:ext cx="0" cy="51026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290" name="Straight Connector 1289">
            <a:extLst>
              <a:ext uri="{FF2B5EF4-FFF2-40B4-BE49-F238E27FC236}">
                <a16:creationId xmlns:a16="http://schemas.microsoft.com/office/drawing/2014/main" id="{56317DA3-DF10-05F9-2A90-8E804F7B70A8}"/>
              </a:ext>
            </a:extLst>
          </p:cNvPr>
          <p:cNvCxnSpPr>
            <a:cxnSpLocks/>
          </p:cNvCxnSpPr>
          <p:nvPr/>
        </p:nvCxnSpPr>
        <p:spPr>
          <a:xfrm flipH="1">
            <a:off x="7405259" y="2578650"/>
            <a:ext cx="0" cy="51026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291" name="Straight Connector 1290">
            <a:extLst>
              <a:ext uri="{FF2B5EF4-FFF2-40B4-BE49-F238E27FC236}">
                <a16:creationId xmlns:a16="http://schemas.microsoft.com/office/drawing/2014/main" id="{7D5CE0DB-5560-BDE6-FA1D-A1F9D47EB6EB}"/>
              </a:ext>
            </a:extLst>
          </p:cNvPr>
          <p:cNvCxnSpPr>
            <a:cxnSpLocks/>
          </p:cNvCxnSpPr>
          <p:nvPr/>
        </p:nvCxnSpPr>
        <p:spPr>
          <a:xfrm flipH="1">
            <a:off x="7394161" y="2389454"/>
            <a:ext cx="310486" cy="18765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sp>
        <p:nvSpPr>
          <p:cNvPr id="269" name="Rectangle 268">
            <a:extLst>
              <a:ext uri="{FF2B5EF4-FFF2-40B4-BE49-F238E27FC236}">
                <a16:creationId xmlns:a16="http://schemas.microsoft.com/office/drawing/2014/main" id="{466E8498-7304-975C-C235-7CF1DC455662}"/>
              </a:ext>
            </a:extLst>
          </p:cNvPr>
          <p:cNvSpPr/>
          <p:nvPr/>
        </p:nvSpPr>
        <p:spPr>
          <a:xfrm>
            <a:off x="7858650" y="3639928"/>
            <a:ext cx="323408" cy="301910"/>
          </a:xfrm>
          <a:prstGeom prst="rect">
            <a:avLst/>
          </a:prstGeom>
          <a:solidFill>
            <a:schemeClr val="accent2">
              <a:lumMod val="60000"/>
              <a:lumOff val="4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 name="Rectangle 272">
            <a:extLst>
              <a:ext uri="{FF2B5EF4-FFF2-40B4-BE49-F238E27FC236}">
                <a16:creationId xmlns:a16="http://schemas.microsoft.com/office/drawing/2014/main" id="{EBC6D900-5446-E11C-78D9-A3DA12E6707B}"/>
              </a:ext>
            </a:extLst>
          </p:cNvPr>
          <p:cNvSpPr/>
          <p:nvPr/>
        </p:nvSpPr>
        <p:spPr>
          <a:xfrm>
            <a:off x="8023717" y="3633955"/>
            <a:ext cx="323409" cy="30191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Rectangle 273">
            <a:extLst>
              <a:ext uri="{FF2B5EF4-FFF2-40B4-BE49-F238E27FC236}">
                <a16:creationId xmlns:a16="http://schemas.microsoft.com/office/drawing/2014/main" id="{A57F6440-F052-5FF9-0AEB-51AE0C2ED0AC}"/>
              </a:ext>
            </a:extLst>
          </p:cNvPr>
          <p:cNvSpPr/>
          <p:nvPr/>
        </p:nvSpPr>
        <p:spPr>
          <a:xfrm>
            <a:off x="6462192" y="3395094"/>
            <a:ext cx="327463" cy="249914"/>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Rectangle 274">
            <a:extLst>
              <a:ext uri="{FF2B5EF4-FFF2-40B4-BE49-F238E27FC236}">
                <a16:creationId xmlns:a16="http://schemas.microsoft.com/office/drawing/2014/main" id="{DE8C6C6D-6ACC-5C11-0729-A7C5CF1FF710}"/>
              </a:ext>
            </a:extLst>
          </p:cNvPr>
          <p:cNvSpPr/>
          <p:nvPr/>
        </p:nvSpPr>
        <p:spPr>
          <a:xfrm>
            <a:off x="6622815" y="3395094"/>
            <a:ext cx="348658" cy="253663"/>
          </a:xfrm>
          <a:prstGeom prst="rect">
            <a:avLst/>
          </a:prstGeom>
          <a:solidFill>
            <a:schemeClr val="accent2">
              <a:lumMod val="40000"/>
              <a:lumOff val="60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Rectangle 276">
            <a:extLst>
              <a:ext uri="{FF2B5EF4-FFF2-40B4-BE49-F238E27FC236}">
                <a16:creationId xmlns:a16="http://schemas.microsoft.com/office/drawing/2014/main" id="{CF68558A-2530-A8D3-9023-68C1652F9546}"/>
              </a:ext>
            </a:extLst>
          </p:cNvPr>
          <p:cNvSpPr/>
          <p:nvPr/>
        </p:nvSpPr>
        <p:spPr>
          <a:xfrm>
            <a:off x="6652379" y="3423450"/>
            <a:ext cx="290953" cy="180404"/>
          </a:xfrm>
          <a:prstGeom prst="rect">
            <a:avLst/>
          </a:prstGeom>
          <a:solidFill>
            <a:schemeClr val="accent3"/>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Rectangle 277">
            <a:extLst>
              <a:ext uri="{FF2B5EF4-FFF2-40B4-BE49-F238E27FC236}">
                <a16:creationId xmlns:a16="http://schemas.microsoft.com/office/drawing/2014/main" id="{195B6680-2D5B-FEE7-D37F-DD3082BEF452}"/>
              </a:ext>
            </a:extLst>
          </p:cNvPr>
          <p:cNvSpPr/>
          <p:nvPr/>
        </p:nvSpPr>
        <p:spPr>
          <a:xfrm>
            <a:off x="6544392" y="3251076"/>
            <a:ext cx="334595" cy="202581"/>
          </a:xfrm>
          <a:prstGeom prst="rect">
            <a:avLst/>
          </a:prstGeom>
          <a:solidFill>
            <a:schemeClr val="accent1">
              <a:lumMod val="20000"/>
              <a:lumOff val="8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Rectangle 278">
            <a:extLst>
              <a:ext uri="{FF2B5EF4-FFF2-40B4-BE49-F238E27FC236}">
                <a16:creationId xmlns:a16="http://schemas.microsoft.com/office/drawing/2014/main" id="{B3F95A1B-ADF4-D0E2-7350-6A7509B9AAD7}"/>
              </a:ext>
            </a:extLst>
          </p:cNvPr>
          <p:cNvSpPr/>
          <p:nvPr/>
        </p:nvSpPr>
        <p:spPr>
          <a:xfrm>
            <a:off x="6985446" y="3220987"/>
            <a:ext cx="156672" cy="114550"/>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Rectangle 279">
            <a:extLst>
              <a:ext uri="{FF2B5EF4-FFF2-40B4-BE49-F238E27FC236}">
                <a16:creationId xmlns:a16="http://schemas.microsoft.com/office/drawing/2014/main" id="{40A4B92B-C494-DF6D-C64E-A1C0BCED635E}"/>
              </a:ext>
            </a:extLst>
          </p:cNvPr>
          <p:cNvSpPr/>
          <p:nvPr/>
        </p:nvSpPr>
        <p:spPr>
          <a:xfrm>
            <a:off x="7039629" y="3209181"/>
            <a:ext cx="255044" cy="116268"/>
          </a:xfrm>
          <a:prstGeom prst="rect">
            <a:avLst/>
          </a:prstGeom>
          <a:solidFill>
            <a:schemeClr val="accent2">
              <a:lumMod val="40000"/>
              <a:lumOff val="60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Rectangle 294">
            <a:extLst>
              <a:ext uri="{FF2B5EF4-FFF2-40B4-BE49-F238E27FC236}">
                <a16:creationId xmlns:a16="http://schemas.microsoft.com/office/drawing/2014/main" id="{EA9EE10A-526D-8524-16EC-C6213C5F8E71}"/>
              </a:ext>
            </a:extLst>
          </p:cNvPr>
          <p:cNvSpPr/>
          <p:nvPr/>
        </p:nvSpPr>
        <p:spPr>
          <a:xfrm>
            <a:off x="7003870" y="3139764"/>
            <a:ext cx="244758" cy="92854"/>
          </a:xfrm>
          <a:prstGeom prst="rect">
            <a:avLst/>
          </a:prstGeom>
          <a:solidFill>
            <a:schemeClr val="accent1">
              <a:lumMod val="20000"/>
              <a:lumOff val="8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1" name="Group 300">
            <a:extLst>
              <a:ext uri="{FF2B5EF4-FFF2-40B4-BE49-F238E27FC236}">
                <a16:creationId xmlns:a16="http://schemas.microsoft.com/office/drawing/2014/main" id="{1D9264CC-F425-F05A-6970-C08DA34CB58C}"/>
              </a:ext>
            </a:extLst>
          </p:cNvPr>
          <p:cNvGrpSpPr/>
          <p:nvPr/>
        </p:nvGrpSpPr>
        <p:grpSpPr>
          <a:xfrm>
            <a:off x="6537265" y="3011331"/>
            <a:ext cx="324803" cy="396265"/>
            <a:chOff x="8463242" y="2941324"/>
            <a:chExt cx="324803" cy="396265"/>
          </a:xfrm>
        </p:grpSpPr>
        <p:sp>
          <p:nvSpPr>
            <p:cNvPr id="303" name="Oval 302">
              <a:extLst>
                <a:ext uri="{FF2B5EF4-FFF2-40B4-BE49-F238E27FC236}">
                  <a16:creationId xmlns:a16="http://schemas.microsoft.com/office/drawing/2014/main" id="{C7FE5FC8-7966-4440-354F-3281FD666C90}"/>
                </a:ext>
              </a:extLst>
            </p:cNvPr>
            <p:cNvSpPr/>
            <p:nvPr/>
          </p:nvSpPr>
          <p:spPr>
            <a:xfrm rot="7762698">
              <a:off x="8554719" y="3134254"/>
              <a:ext cx="116375"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7" name="Parallelogram 306">
              <a:extLst>
                <a:ext uri="{FF2B5EF4-FFF2-40B4-BE49-F238E27FC236}">
                  <a16:creationId xmlns:a16="http://schemas.microsoft.com/office/drawing/2014/main" id="{AD16A4D5-ED3E-6834-7EDE-385B9B96B0B9}"/>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Parallelogram 307">
              <a:extLst>
                <a:ext uri="{FF2B5EF4-FFF2-40B4-BE49-F238E27FC236}">
                  <a16:creationId xmlns:a16="http://schemas.microsoft.com/office/drawing/2014/main" id="{01DD1B75-48EC-E512-6018-6DDFBC607058}"/>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1" name="Parallelogram 310">
              <a:extLst>
                <a:ext uri="{FF2B5EF4-FFF2-40B4-BE49-F238E27FC236}">
                  <a16:creationId xmlns:a16="http://schemas.microsoft.com/office/drawing/2014/main" id="{334C215E-C293-6101-576F-631D98903107}"/>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4" name="Parallelogram 313">
              <a:extLst>
                <a:ext uri="{FF2B5EF4-FFF2-40B4-BE49-F238E27FC236}">
                  <a16:creationId xmlns:a16="http://schemas.microsoft.com/office/drawing/2014/main" id="{FD7DCAB7-BF3C-2A60-74D5-0105900F086D}"/>
                </a:ext>
              </a:extLst>
            </p:cNvPr>
            <p:cNvSpPr/>
            <p:nvPr/>
          </p:nvSpPr>
          <p:spPr>
            <a:xfrm rot="16200000" flipH="1">
              <a:off x="8495801" y="3031696"/>
              <a:ext cx="301649" cy="214356"/>
            </a:xfrm>
            <a:prstGeom prst="parallelogram">
              <a:avLst>
                <a:gd name="adj" fmla="val 54156"/>
              </a:avLst>
            </a:prstGeom>
            <a:blipFill>
              <a:blip r:embed="rId5"/>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317" name="Rectangle 316">
            <a:extLst>
              <a:ext uri="{FF2B5EF4-FFF2-40B4-BE49-F238E27FC236}">
                <a16:creationId xmlns:a16="http://schemas.microsoft.com/office/drawing/2014/main" id="{2B48BF31-CEFB-F1D1-3853-47163636FAA3}"/>
              </a:ext>
            </a:extLst>
          </p:cNvPr>
          <p:cNvSpPr/>
          <p:nvPr/>
        </p:nvSpPr>
        <p:spPr>
          <a:xfrm>
            <a:off x="6983323" y="3106687"/>
            <a:ext cx="156672" cy="114550"/>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8" name="Rectangle 317">
            <a:extLst>
              <a:ext uri="{FF2B5EF4-FFF2-40B4-BE49-F238E27FC236}">
                <a16:creationId xmlns:a16="http://schemas.microsoft.com/office/drawing/2014/main" id="{A8672F99-49D9-E6DC-ED19-94FBE12E42E8}"/>
              </a:ext>
            </a:extLst>
          </p:cNvPr>
          <p:cNvSpPr/>
          <p:nvPr/>
        </p:nvSpPr>
        <p:spPr>
          <a:xfrm>
            <a:off x="7037506" y="3094881"/>
            <a:ext cx="255044" cy="116268"/>
          </a:xfrm>
          <a:prstGeom prst="rect">
            <a:avLst/>
          </a:prstGeom>
          <a:solidFill>
            <a:schemeClr val="accent2">
              <a:lumMod val="40000"/>
              <a:lumOff val="60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9" name="Rectangle 318">
            <a:extLst>
              <a:ext uri="{FF2B5EF4-FFF2-40B4-BE49-F238E27FC236}">
                <a16:creationId xmlns:a16="http://schemas.microsoft.com/office/drawing/2014/main" id="{0373B4D9-3728-EE42-63D7-B8FBDB414CA8}"/>
              </a:ext>
            </a:extLst>
          </p:cNvPr>
          <p:cNvSpPr/>
          <p:nvPr/>
        </p:nvSpPr>
        <p:spPr>
          <a:xfrm>
            <a:off x="7001747" y="3025464"/>
            <a:ext cx="244758" cy="92854"/>
          </a:xfrm>
          <a:prstGeom prst="rect">
            <a:avLst/>
          </a:prstGeom>
          <a:solidFill>
            <a:schemeClr val="accent1">
              <a:lumMod val="20000"/>
              <a:lumOff val="8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0" name="Rectangle 319">
            <a:extLst>
              <a:ext uri="{FF2B5EF4-FFF2-40B4-BE49-F238E27FC236}">
                <a16:creationId xmlns:a16="http://schemas.microsoft.com/office/drawing/2014/main" id="{574BBB81-BE5B-8696-336E-41207F9DC572}"/>
              </a:ext>
            </a:extLst>
          </p:cNvPr>
          <p:cNvSpPr/>
          <p:nvPr/>
        </p:nvSpPr>
        <p:spPr>
          <a:xfrm>
            <a:off x="6985937" y="2995446"/>
            <a:ext cx="156672" cy="114550"/>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Rectangle 320">
            <a:extLst>
              <a:ext uri="{FF2B5EF4-FFF2-40B4-BE49-F238E27FC236}">
                <a16:creationId xmlns:a16="http://schemas.microsoft.com/office/drawing/2014/main" id="{E24873E6-E5D2-E7DF-E6E9-8BE2FC3A809A}"/>
              </a:ext>
            </a:extLst>
          </p:cNvPr>
          <p:cNvSpPr/>
          <p:nvPr/>
        </p:nvSpPr>
        <p:spPr>
          <a:xfrm>
            <a:off x="7046470" y="2983640"/>
            <a:ext cx="255044" cy="102460"/>
          </a:xfrm>
          <a:prstGeom prst="rect">
            <a:avLst/>
          </a:prstGeom>
          <a:solidFill>
            <a:schemeClr val="accent2">
              <a:lumMod val="40000"/>
              <a:lumOff val="60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Rectangle 321">
            <a:extLst>
              <a:ext uri="{FF2B5EF4-FFF2-40B4-BE49-F238E27FC236}">
                <a16:creationId xmlns:a16="http://schemas.microsoft.com/office/drawing/2014/main" id="{D4C69B92-90FD-9EAF-C717-4C7A8946D04B}"/>
              </a:ext>
            </a:extLst>
          </p:cNvPr>
          <p:cNvSpPr/>
          <p:nvPr/>
        </p:nvSpPr>
        <p:spPr>
          <a:xfrm>
            <a:off x="7004361" y="2914223"/>
            <a:ext cx="244758" cy="92854"/>
          </a:xfrm>
          <a:prstGeom prst="rect">
            <a:avLst/>
          </a:prstGeom>
          <a:solidFill>
            <a:schemeClr val="accent1">
              <a:lumMod val="20000"/>
              <a:lumOff val="8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 name="Rectangle 324">
            <a:extLst>
              <a:ext uri="{FF2B5EF4-FFF2-40B4-BE49-F238E27FC236}">
                <a16:creationId xmlns:a16="http://schemas.microsoft.com/office/drawing/2014/main" id="{46FBFAE7-FF79-5EED-2A78-CC60B39B83E4}"/>
              </a:ext>
            </a:extLst>
          </p:cNvPr>
          <p:cNvSpPr/>
          <p:nvPr/>
        </p:nvSpPr>
        <p:spPr>
          <a:xfrm>
            <a:off x="7651139" y="3112481"/>
            <a:ext cx="211942" cy="565226"/>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 name="Rectangle 325">
            <a:extLst>
              <a:ext uri="{FF2B5EF4-FFF2-40B4-BE49-F238E27FC236}">
                <a16:creationId xmlns:a16="http://schemas.microsoft.com/office/drawing/2014/main" id="{BD9DDB8A-2806-29FF-5083-EC6B435E0D76}"/>
              </a:ext>
            </a:extLst>
          </p:cNvPr>
          <p:cNvSpPr/>
          <p:nvPr/>
        </p:nvSpPr>
        <p:spPr>
          <a:xfrm>
            <a:off x="7743602" y="3115765"/>
            <a:ext cx="211943" cy="565226"/>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Rectangle 269">
            <a:extLst>
              <a:ext uri="{FF2B5EF4-FFF2-40B4-BE49-F238E27FC236}">
                <a16:creationId xmlns:a16="http://schemas.microsoft.com/office/drawing/2014/main" id="{F2C1FCD8-FC7D-73AB-0C0E-AF29A7BB4D9D}"/>
              </a:ext>
            </a:extLst>
          </p:cNvPr>
          <p:cNvSpPr/>
          <p:nvPr/>
        </p:nvSpPr>
        <p:spPr>
          <a:xfrm>
            <a:off x="7296151" y="3480013"/>
            <a:ext cx="1620662" cy="301909"/>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 name="Cylinder 322">
            <a:extLst>
              <a:ext uri="{FF2B5EF4-FFF2-40B4-BE49-F238E27FC236}">
                <a16:creationId xmlns:a16="http://schemas.microsoft.com/office/drawing/2014/main" id="{B8F4C069-12FC-C1B6-3827-375BCE0337A1}"/>
              </a:ext>
            </a:extLst>
          </p:cNvPr>
          <p:cNvSpPr/>
          <p:nvPr/>
        </p:nvSpPr>
        <p:spPr>
          <a:xfrm>
            <a:off x="7924462" y="3264147"/>
            <a:ext cx="386267" cy="226958"/>
          </a:xfrm>
          <a:prstGeom prst="can">
            <a:avLst>
              <a:gd name="adj" fmla="val 29704"/>
            </a:avLst>
          </a:prstGeom>
          <a:gradFill>
            <a:gsLst>
              <a:gs pos="0">
                <a:schemeClr val="accent3"/>
              </a:gs>
              <a:gs pos="80000">
                <a:schemeClr val="accent1">
                  <a:lumMod val="60000"/>
                  <a:lumOff val="40000"/>
                </a:schemeClr>
              </a:gs>
              <a:gs pos="100000">
                <a:schemeClr val="accent2"/>
              </a:gs>
            </a:gsLst>
            <a:lin ang="0" scaled="0"/>
          </a:gradFill>
          <a:ln w="6350"/>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extLst>
              <a:ext uri="{FF2B5EF4-FFF2-40B4-BE49-F238E27FC236}">
                <a16:creationId xmlns:a16="http://schemas.microsoft.com/office/drawing/2014/main" id="{78935FF8-016B-A315-7000-7643E2FA2F96}"/>
              </a:ext>
            </a:extLst>
          </p:cNvPr>
          <p:cNvSpPr/>
          <p:nvPr/>
        </p:nvSpPr>
        <p:spPr>
          <a:xfrm>
            <a:off x="7819910" y="2907569"/>
            <a:ext cx="281530" cy="578730"/>
          </a:xfrm>
          <a:prstGeom prst="roundRect">
            <a:avLst>
              <a:gd name="adj" fmla="val 46921"/>
            </a:avLst>
          </a:prstGeom>
          <a:solidFill>
            <a:schemeClr val="accent2"/>
          </a:solidFill>
          <a:ln w="6350"/>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17" name="Group 516">
            <a:extLst>
              <a:ext uri="{FF2B5EF4-FFF2-40B4-BE49-F238E27FC236}">
                <a16:creationId xmlns:a16="http://schemas.microsoft.com/office/drawing/2014/main" id="{BD480091-E525-C9BA-54A1-DAB7E0CE2086}"/>
              </a:ext>
            </a:extLst>
          </p:cNvPr>
          <p:cNvGrpSpPr/>
          <p:nvPr/>
        </p:nvGrpSpPr>
        <p:grpSpPr>
          <a:xfrm>
            <a:off x="8467936" y="2860515"/>
            <a:ext cx="190063" cy="390160"/>
            <a:chOff x="9219762" y="1958094"/>
            <a:chExt cx="190063" cy="390160"/>
          </a:xfrm>
        </p:grpSpPr>
        <p:sp>
          <p:nvSpPr>
            <p:cNvPr id="514" name="Cylinder 513">
              <a:extLst>
                <a:ext uri="{FF2B5EF4-FFF2-40B4-BE49-F238E27FC236}">
                  <a16:creationId xmlns:a16="http://schemas.microsoft.com/office/drawing/2014/main" id="{1448EF07-BDAC-8ECE-4D90-630C9BE8593A}"/>
                </a:ext>
              </a:extLst>
            </p:cNvPr>
            <p:cNvSpPr/>
            <p:nvPr/>
          </p:nvSpPr>
          <p:spPr>
            <a:xfrm>
              <a:off x="9219762" y="1988233"/>
              <a:ext cx="190063" cy="360021"/>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5" name="Cylinder 514">
              <a:extLst>
                <a:ext uri="{FF2B5EF4-FFF2-40B4-BE49-F238E27FC236}">
                  <a16:creationId xmlns:a16="http://schemas.microsoft.com/office/drawing/2014/main" id="{8E7B1AEC-7649-D7F1-A707-94634261AB10}"/>
                </a:ext>
              </a:extLst>
            </p:cNvPr>
            <p:cNvSpPr/>
            <p:nvPr/>
          </p:nvSpPr>
          <p:spPr>
            <a:xfrm>
              <a:off x="9254747" y="1958094"/>
              <a:ext cx="122400" cy="72000"/>
            </a:xfrm>
            <a:prstGeom prst="can">
              <a:avLst>
                <a:gd name="adj" fmla="val 5000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6" name="Cylinder 515">
              <a:extLst>
                <a:ext uri="{FF2B5EF4-FFF2-40B4-BE49-F238E27FC236}">
                  <a16:creationId xmlns:a16="http://schemas.microsoft.com/office/drawing/2014/main" id="{44740C70-9CB8-6B1D-C498-C8233362479A}"/>
                </a:ext>
              </a:extLst>
            </p:cNvPr>
            <p:cNvSpPr/>
            <p:nvPr/>
          </p:nvSpPr>
          <p:spPr>
            <a:xfrm rot="14958897">
              <a:off x="9273145" y="1995546"/>
              <a:ext cx="36000" cy="36000"/>
            </a:xfrm>
            <a:prstGeom prst="can">
              <a:avLst>
                <a:gd name="adj" fmla="val 50000"/>
              </a:avLst>
            </a:prstGeom>
            <a:solidFill>
              <a:schemeClr val="accent3"/>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18" name="Group 517">
            <a:extLst>
              <a:ext uri="{FF2B5EF4-FFF2-40B4-BE49-F238E27FC236}">
                <a16:creationId xmlns:a16="http://schemas.microsoft.com/office/drawing/2014/main" id="{779BF8A4-AF3D-C1EB-4F2F-426F230B22D4}"/>
              </a:ext>
            </a:extLst>
          </p:cNvPr>
          <p:cNvGrpSpPr/>
          <p:nvPr/>
        </p:nvGrpSpPr>
        <p:grpSpPr>
          <a:xfrm>
            <a:off x="8598140" y="2937577"/>
            <a:ext cx="190063" cy="390160"/>
            <a:chOff x="9219762" y="1958094"/>
            <a:chExt cx="190063" cy="390160"/>
          </a:xfrm>
        </p:grpSpPr>
        <p:sp>
          <p:nvSpPr>
            <p:cNvPr id="519" name="Cylinder 518">
              <a:extLst>
                <a:ext uri="{FF2B5EF4-FFF2-40B4-BE49-F238E27FC236}">
                  <a16:creationId xmlns:a16="http://schemas.microsoft.com/office/drawing/2014/main" id="{773EFB0B-8C5B-45C7-C297-F65F2B569034}"/>
                </a:ext>
              </a:extLst>
            </p:cNvPr>
            <p:cNvSpPr/>
            <p:nvPr/>
          </p:nvSpPr>
          <p:spPr>
            <a:xfrm>
              <a:off x="9219762" y="1988233"/>
              <a:ext cx="190063" cy="360021"/>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0" name="Cylinder 519">
              <a:extLst>
                <a:ext uri="{FF2B5EF4-FFF2-40B4-BE49-F238E27FC236}">
                  <a16:creationId xmlns:a16="http://schemas.microsoft.com/office/drawing/2014/main" id="{410EEE2E-401A-510D-C522-89E12A902369}"/>
                </a:ext>
              </a:extLst>
            </p:cNvPr>
            <p:cNvSpPr/>
            <p:nvPr/>
          </p:nvSpPr>
          <p:spPr>
            <a:xfrm>
              <a:off x="9254747" y="1958094"/>
              <a:ext cx="122400" cy="72000"/>
            </a:xfrm>
            <a:prstGeom prst="can">
              <a:avLst>
                <a:gd name="adj" fmla="val 5000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1" name="Cylinder 520">
              <a:extLst>
                <a:ext uri="{FF2B5EF4-FFF2-40B4-BE49-F238E27FC236}">
                  <a16:creationId xmlns:a16="http://schemas.microsoft.com/office/drawing/2014/main" id="{B4959A20-C754-8A0B-8CBB-622E7B8332D7}"/>
                </a:ext>
              </a:extLst>
            </p:cNvPr>
            <p:cNvSpPr/>
            <p:nvPr/>
          </p:nvSpPr>
          <p:spPr>
            <a:xfrm rot="14958897">
              <a:off x="9273145" y="1995546"/>
              <a:ext cx="36000" cy="36000"/>
            </a:xfrm>
            <a:prstGeom prst="can">
              <a:avLst>
                <a:gd name="adj" fmla="val 50000"/>
              </a:avLst>
            </a:prstGeom>
            <a:solidFill>
              <a:schemeClr val="accent3"/>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22" name="Group 521">
            <a:extLst>
              <a:ext uri="{FF2B5EF4-FFF2-40B4-BE49-F238E27FC236}">
                <a16:creationId xmlns:a16="http://schemas.microsoft.com/office/drawing/2014/main" id="{BD131CAB-4F4C-0601-66DB-C51E904DF848}"/>
              </a:ext>
            </a:extLst>
          </p:cNvPr>
          <p:cNvGrpSpPr/>
          <p:nvPr/>
        </p:nvGrpSpPr>
        <p:grpSpPr>
          <a:xfrm>
            <a:off x="8731244" y="3009571"/>
            <a:ext cx="190063" cy="390160"/>
            <a:chOff x="9219762" y="1958094"/>
            <a:chExt cx="190063" cy="390160"/>
          </a:xfrm>
        </p:grpSpPr>
        <p:sp>
          <p:nvSpPr>
            <p:cNvPr id="523" name="Cylinder 522">
              <a:extLst>
                <a:ext uri="{FF2B5EF4-FFF2-40B4-BE49-F238E27FC236}">
                  <a16:creationId xmlns:a16="http://schemas.microsoft.com/office/drawing/2014/main" id="{8827C9FA-A41F-1021-A662-53C3925F4074}"/>
                </a:ext>
              </a:extLst>
            </p:cNvPr>
            <p:cNvSpPr/>
            <p:nvPr/>
          </p:nvSpPr>
          <p:spPr>
            <a:xfrm>
              <a:off x="9219762" y="1988233"/>
              <a:ext cx="190063" cy="360021"/>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4" name="Cylinder 523">
              <a:extLst>
                <a:ext uri="{FF2B5EF4-FFF2-40B4-BE49-F238E27FC236}">
                  <a16:creationId xmlns:a16="http://schemas.microsoft.com/office/drawing/2014/main" id="{337F7E2C-7F10-31B0-46AC-181F8450A448}"/>
                </a:ext>
              </a:extLst>
            </p:cNvPr>
            <p:cNvSpPr/>
            <p:nvPr/>
          </p:nvSpPr>
          <p:spPr>
            <a:xfrm>
              <a:off x="9254747" y="1958094"/>
              <a:ext cx="122400" cy="72000"/>
            </a:xfrm>
            <a:prstGeom prst="can">
              <a:avLst>
                <a:gd name="adj" fmla="val 5000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5" name="Cylinder 524">
              <a:extLst>
                <a:ext uri="{FF2B5EF4-FFF2-40B4-BE49-F238E27FC236}">
                  <a16:creationId xmlns:a16="http://schemas.microsoft.com/office/drawing/2014/main" id="{7B75B427-F4CF-F74E-0F21-5391069FD50A}"/>
                </a:ext>
              </a:extLst>
            </p:cNvPr>
            <p:cNvSpPr/>
            <p:nvPr/>
          </p:nvSpPr>
          <p:spPr>
            <a:xfrm rot="14958897">
              <a:off x="9273145" y="1995546"/>
              <a:ext cx="36000" cy="36000"/>
            </a:xfrm>
            <a:prstGeom prst="can">
              <a:avLst>
                <a:gd name="adj" fmla="val 50000"/>
              </a:avLst>
            </a:prstGeom>
            <a:solidFill>
              <a:schemeClr val="accent3"/>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695" name="Rectangle 694">
            <a:extLst>
              <a:ext uri="{FF2B5EF4-FFF2-40B4-BE49-F238E27FC236}">
                <a16:creationId xmlns:a16="http://schemas.microsoft.com/office/drawing/2014/main" id="{A9241BAF-4B43-4335-C424-9E9445320ABC}"/>
              </a:ext>
            </a:extLst>
          </p:cNvPr>
          <p:cNvSpPr/>
          <p:nvPr/>
        </p:nvSpPr>
        <p:spPr>
          <a:xfrm>
            <a:off x="6789655" y="3869243"/>
            <a:ext cx="418255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itle 1">
            <a:extLst>
              <a:ext uri="{FF2B5EF4-FFF2-40B4-BE49-F238E27FC236}">
                <a16:creationId xmlns:a16="http://schemas.microsoft.com/office/drawing/2014/main" id="{1D2B4BFB-7D2F-44D1-882F-29D376778A1D}"/>
              </a:ext>
            </a:extLst>
          </p:cNvPr>
          <p:cNvSpPr>
            <a:spLocks noGrp="1"/>
          </p:cNvSpPr>
          <p:nvPr>
            <p:ph type="title"/>
          </p:nvPr>
        </p:nvSpPr>
        <p:spPr>
          <a:xfrm>
            <a:off x="356420" y="365125"/>
            <a:ext cx="6386893" cy="1407691"/>
          </a:xfrm>
        </p:spPr>
        <p:txBody>
          <a:bodyPr>
            <a:noAutofit/>
          </a:bodyPr>
          <a:lstStyle/>
          <a:p>
            <a:r>
              <a:rPr lang="en-GB" dirty="0"/>
              <a:t>Surgery theatre</a:t>
            </a:r>
          </a:p>
        </p:txBody>
      </p:sp>
      <p:pic>
        <p:nvPicPr>
          <p:cNvPr id="55" name="Picture 54">
            <a:hlinkClick r:id="rId4" action="ppaction://hlinksldjump"/>
            <a:extLst>
              <a:ext uri="{FF2B5EF4-FFF2-40B4-BE49-F238E27FC236}">
                <a16:creationId xmlns:a16="http://schemas.microsoft.com/office/drawing/2014/main" id="{DF8ACA39-DD4C-4E52-A303-7DFB8B03A1B0}"/>
              </a:ext>
            </a:extLst>
          </p:cNvPr>
          <p:cNvPicPr>
            <a:picLocks noChangeAspect="1"/>
          </p:cNvPicPr>
          <p:nvPr/>
        </p:nvPicPr>
        <p:blipFill>
          <a:blip r:embed="rId6"/>
          <a:stretch>
            <a:fillRect/>
          </a:stretch>
        </p:blipFill>
        <p:spPr>
          <a:xfrm>
            <a:off x="10561771" y="5190275"/>
            <a:ext cx="1261688" cy="859165"/>
          </a:xfrm>
          <a:prstGeom prst="rect">
            <a:avLst/>
          </a:prstGeom>
        </p:spPr>
      </p:pic>
      <p:sp>
        <p:nvSpPr>
          <p:cNvPr id="2" name="Rectangle 1">
            <a:hlinkClick r:id="rId7" action="ppaction://hlinksldjump"/>
            <a:extLst>
              <a:ext uri="{FF2B5EF4-FFF2-40B4-BE49-F238E27FC236}">
                <a16:creationId xmlns:a16="http://schemas.microsoft.com/office/drawing/2014/main" id="{C37D9BDC-1F8A-D9CE-35B2-96B0B155916F}"/>
              </a:ext>
            </a:extLst>
          </p:cNvPr>
          <p:cNvSpPr/>
          <p:nvPr/>
        </p:nvSpPr>
        <p:spPr>
          <a:xfrm>
            <a:off x="191344" y="1268760"/>
            <a:ext cx="5306938" cy="3632536"/>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Anaesthetic gases can have an extremely high ‘global warming potential’, meaning their contribution to climate change is ranked much greater than carbon dioxide. Some anaesthesiologists are adapting their procedures in an attempt to reduce their carbon footprint. However, some experts maintain that the quantities of anaesthetic gases are too small to have a significant impact and their atmospheric chemistry is different to carbon dioxide making standard comparisons (with global warming potential) misleading.</a:t>
            </a:r>
          </a:p>
        </p:txBody>
      </p:sp>
      <p:sp>
        <p:nvSpPr>
          <p:cNvPr id="3" name="Rectangle 2">
            <a:hlinkClick r:id="rId7" action="ppaction://hlinksldjump"/>
            <a:extLst>
              <a:ext uri="{FF2B5EF4-FFF2-40B4-BE49-F238E27FC236}">
                <a16:creationId xmlns:a16="http://schemas.microsoft.com/office/drawing/2014/main" id="{794A7C40-4897-5813-DBE4-C71400BC3B93}"/>
              </a:ext>
            </a:extLst>
          </p:cNvPr>
          <p:cNvSpPr/>
          <p:nvPr/>
        </p:nvSpPr>
        <p:spPr>
          <a:xfrm>
            <a:off x="5793845" y="774745"/>
            <a:ext cx="3763256" cy="720826"/>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Reusable equipment that can be safely sterilised reduces waste.</a:t>
            </a:r>
          </a:p>
        </p:txBody>
      </p:sp>
      <p:sp>
        <p:nvSpPr>
          <p:cNvPr id="56" name="Rectangle 55">
            <a:hlinkClick r:id="rId7" action="ppaction://hlinksldjump"/>
            <a:extLst>
              <a:ext uri="{FF2B5EF4-FFF2-40B4-BE49-F238E27FC236}">
                <a16:creationId xmlns:a16="http://schemas.microsoft.com/office/drawing/2014/main" id="{855666D6-BA08-4B59-82B5-F698AA7DF559}"/>
              </a:ext>
            </a:extLst>
          </p:cNvPr>
          <p:cNvSpPr/>
          <p:nvPr/>
        </p:nvSpPr>
        <p:spPr>
          <a:xfrm>
            <a:off x="191344" y="5045312"/>
            <a:ext cx="5306938" cy="720826"/>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Some surgeries can be re-evaluated to local anaesthetic which also reduces costs.</a:t>
            </a:r>
          </a:p>
        </p:txBody>
      </p:sp>
    </p:spTree>
    <p:custDataLst>
      <p:tags r:id="rId1"/>
    </p:custDataLst>
    <p:extLst>
      <p:ext uri="{BB962C8B-B14F-4D97-AF65-F5344CB8AC3E}">
        <p14:creationId xmlns:p14="http://schemas.microsoft.com/office/powerpoint/2010/main" val="3862447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59C0D-8073-D80A-5E40-B83B9BBC01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D409FB-0E3B-6CAD-42EE-08296C70CD42}"/>
              </a:ext>
            </a:extLst>
          </p:cNvPr>
          <p:cNvSpPr>
            <a:spLocks noGrp="1"/>
          </p:cNvSpPr>
          <p:nvPr>
            <p:ph type="title"/>
          </p:nvPr>
        </p:nvSpPr>
        <p:spPr/>
        <p:txBody>
          <a:bodyPr/>
          <a:lstStyle/>
          <a:p>
            <a:r>
              <a:rPr lang="en-GB" dirty="0"/>
              <a:t>The life cycle of a pharmaceutical product</a:t>
            </a:r>
          </a:p>
        </p:txBody>
      </p:sp>
      <p:sp>
        <p:nvSpPr>
          <p:cNvPr id="3" name="Text Placeholder 2">
            <a:extLst>
              <a:ext uri="{FF2B5EF4-FFF2-40B4-BE49-F238E27FC236}">
                <a16:creationId xmlns:a16="http://schemas.microsoft.com/office/drawing/2014/main" id="{71E2DBA0-77B2-7E23-0CB7-89D37411E9AA}"/>
              </a:ext>
            </a:extLst>
          </p:cNvPr>
          <p:cNvSpPr>
            <a:spLocks noGrp="1"/>
          </p:cNvSpPr>
          <p:nvPr>
            <p:ph type="body" sz="quarter" idx="10"/>
          </p:nvPr>
        </p:nvSpPr>
        <p:spPr>
          <a:xfrm>
            <a:off x="357188" y="1454400"/>
            <a:ext cx="11330836" cy="1542552"/>
          </a:xfrm>
        </p:spPr>
        <p:txBody>
          <a:bodyPr/>
          <a:lstStyle/>
          <a:p>
            <a:pPr algn="just"/>
            <a:r>
              <a:rPr lang="en-GB" dirty="0"/>
              <a:t>Navigate the slides using the arrows in the bottom corner.</a:t>
            </a:r>
          </a:p>
          <a:p>
            <a:pPr algn="just"/>
            <a:r>
              <a:rPr lang="en-GB" dirty="0"/>
              <a:t>Interact with the infographics to reveal information about the environmental impact caused by the production, use, and disposal of pharmaceuticals. </a:t>
            </a:r>
          </a:p>
          <a:p>
            <a:pPr algn="just"/>
            <a:r>
              <a:rPr lang="en-GB" dirty="0"/>
              <a:t>Continue onto the next slide to start at the manufacturing plant, or use the Menu button in the bottom right to return to the homepage at any time.</a:t>
            </a:r>
          </a:p>
          <a:p>
            <a:pPr algn="just"/>
            <a:r>
              <a:rPr lang="en-GB" dirty="0">
                <a:solidFill>
                  <a:schemeClr val="tx2"/>
                </a:solidFill>
                <a:hlinkClick r:id="rId4" action="ppaction://hlinksldjump">
                  <a:extLst>
                    <a:ext uri="{A12FA001-AC4F-418D-AE19-62706E023703}">
                      <ahyp:hlinkClr xmlns:ahyp="http://schemas.microsoft.com/office/drawing/2018/hyperlinkcolor" val="tx"/>
                    </a:ext>
                  </a:extLst>
                </a:hlinkClick>
              </a:rPr>
              <a:t>Sources</a:t>
            </a:r>
            <a:r>
              <a:rPr lang="en-GB" dirty="0"/>
              <a:t> are provided at the end of the file and at the end of each section.</a:t>
            </a:r>
          </a:p>
        </p:txBody>
      </p:sp>
      <p:sp>
        <p:nvSpPr>
          <p:cNvPr id="4" name="Isosceles Triangle 3">
            <a:hlinkClick r:id="" action="ppaction://hlinkshowjump?jump=nextslide"/>
            <a:extLst>
              <a:ext uri="{FF2B5EF4-FFF2-40B4-BE49-F238E27FC236}">
                <a16:creationId xmlns:a16="http://schemas.microsoft.com/office/drawing/2014/main" id="{8F525E1E-AFB5-ACC2-EB65-F4840C935BA2}"/>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Isosceles Triangle 4">
            <a:hlinkClick r:id="" action="ppaction://hlinkshowjump?jump=previousslide"/>
            <a:extLst>
              <a:ext uri="{FF2B5EF4-FFF2-40B4-BE49-F238E27FC236}">
                <a16:creationId xmlns:a16="http://schemas.microsoft.com/office/drawing/2014/main" id="{53F3C9CF-78B4-F834-8635-9390A2D619B3}"/>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hlinkClick r:id="rId5" action="ppaction://hlinksldjump"/>
            <a:extLst>
              <a:ext uri="{FF2B5EF4-FFF2-40B4-BE49-F238E27FC236}">
                <a16:creationId xmlns:a16="http://schemas.microsoft.com/office/drawing/2014/main" id="{D29E5162-57CF-45CB-862C-0C651B7F9FC4}"/>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Tree>
    <p:custDataLst>
      <p:tags r:id="rId1"/>
    </p:custDataLst>
    <p:extLst>
      <p:ext uri="{BB962C8B-B14F-4D97-AF65-F5344CB8AC3E}">
        <p14:creationId xmlns:p14="http://schemas.microsoft.com/office/powerpoint/2010/main" val="3468927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43489-CB4D-F486-328C-14643C632D5A}"/>
            </a:ext>
          </a:extLst>
        </p:cNvPr>
        <p:cNvGrpSpPr/>
        <p:nvPr/>
      </p:nvGrpSpPr>
      <p:grpSpPr>
        <a:xfrm>
          <a:off x="0" y="0"/>
          <a:ext cx="0" cy="0"/>
          <a:chOff x="0" y="0"/>
          <a:chExt cx="0" cy="0"/>
        </a:xfrm>
      </p:grpSpPr>
      <p:sp>
        <p:nvSpPr>
          <p:cNvPr id="241" name="TextBox 240">
            <a:hlinkClick r:id="rId4" action="ppaction://hlinksldjump"/>
            <a:extLst>
              <a:ext uri="{FF2B5EF4-FFF2-40B4-BE49-F238E27FC236}">
                <a16:creationId xmlns:a16="http://schemas.microsoft.com/office/drawing/2014/main" id="{628D6917-EE88-44EA-8159-01262ADDF8B8}"/>
              </a:ext>
            </a:extLst>
          </p:cNvPr>
          <p:cNvSpPr txBox="1"/>
          <p:nvPr/>
        </p:nvSpPr>
        <p:spPr>
          <a:xfrm rot="1788734">
            <a:off x="11146332" y="5130649"/>
            <a:ext cx="800219" cy="323165"/>
          </a:xfrm>
          <a:prstGeom prst="rect">
            <a:avLst/>
          </a:prstGeom>
          <a:noFill/>
        </p:spPr>
        <p:txBody>
          <a:bodyPr wrap="none" rtlCol="0">
            <a:spAutoFit/>
          </a:bodyPr>
          <a:lstStyle/>
          <a:p>
            <a:r>
              <a:rPr lang="en-GB" sz="1500" dirty="0">
                <a:solidFill>
                  <a:schemeClr val="accent1"/>
                </a:solidFill>
              </a:rPr>
              <a:t>Return</a:t>
            </a:r>
          </a:p>
        </p:txBody>
      </p:sp>
      <p:grpSp>
        <p:nvGrpSpPr>
          <p:cNvPr id="1259" name="Group 1258">
            <a:extLst>
              <a:ext uri="{FF2B5EF4-FFF2-40B4-BE49-F238E27FC236}">
                <a16:creationId xmlns:a16="http://schemas.microsoft.com/office/drawing/2014/main" id="{D289849A-1BBA-EB38-2C90-B41932BA615E}"/>
              </a:ext>
            </a:extLst>
          </p:cNvPr>
          <p:cNvGrpSpPr/>
          <p:nvPr/>
        </p:nvGrpSpPr>
        <p:grpSpPr>
          <a:xfrm>
            <a:off x="4839023" y="2584947"/>
            <a:ext cx="763160" cy="452988"/>
            <a:chOff x="5046707" y="1412573"/>
            <a:chExt cx="763160" cy="452988"/>
          </a:xfrm>
        </p:grpSpPr>
        <p:sp>
          <p:nvSpPr>
            <p:cNvPr id="1260" name="Parallelogram 1259">
              <a:extLst>
                <a:ext uri="{FF2B5EF4-FFF2-40B4-BE49-F238E27FC236}">
                  <a16:creationId xmlns:a16="http://schemas.microsoft.com/office/drawing/2014/main" id="{91D60C3D-EB15-BB2E-8FD4-1D02766014A4}"/>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61" name="Parallelogram 1260">
              <a:extLst>
                <a:ext uri="{FF2B5EF4-FFF2-40B4-BE49-F238E27FC236}">
                  <a16:creationId xmlns:a16="http://schemas.microsoft.com/office/drawing/2014/main" id="{A17A20E9-9EA4-7C50-32C9-82E950B2EBAF}"/>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62" name="Parallelogram 1261">
              <a:extLst>
                <a:ext uri="{FF2B5EF4-FFF2-40B4-BE49-F238E27FC236}">
                  <a16:creationId xmlns:a16="http://schemas.microsoft.com/office/drawing/2014/main" id="{0564E176-47AA-9C02-8437-60D5F7404BDB}"/>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63" name="Parallelogram 1262">
              <a:extLst>
                <a:ext uri="{FF2B5EF4-FFF2-40B4-BE49-F238E27FC236}">
                  <a16:creationId xmlns:a16="http://schemas.microsoft.com/office/drawing/2014/main" id="{8A102B79-E0DB-B99E-E068-E6B6D408CFD9}"/>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64" name="Parallelogram 1263">
              <a:extLst>
                <a:ext uri="{FF2B5EF4-FFF2-40B4-BE49-F238E27FC236}">
                  <a16:creationId xmlns:a16="http://schemas.microsoft.com/office/drawing/2014/main" id="{18373635-4150-FA6A-BE87-BB92423FC188}"/>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65" name="Parallelogram 1264">
              <a:extLst>
                <a:ext uri="{FF2B5EF4-FFF2-40B4-BE49-F238E27FC236}">
                  <a16:creationId xmlns:a16="http://schemas.microsoft.com/office/drawing/2014/main" id="{CF400EF2-1731-2326-AEC5-0292707A85F4}"/>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66" name="Parallelogram 1265">
              <a:extLst>
                <a:ext uri="{FF2B5EF4-FFF2-40B4-BE49-F238E27FC236}">
                  <a16:creationId xmlns:a16="http://schemas.microsoft.com/office/drawing/2014/main" id="{52512585-1379-148D-27AC-25897CBC54E0}"/>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67" name="Parallelogram 1266">
              <a:extLst>
                <a:ext uri="{FF2B5EF4-FFF2-40B4-BE49-F238E27FC236}">
                  <a16:creationId xmlns:a16="http://schemas.microsoft.com/office/drawing/2014/main" id="{04892AD3-7E64-084F-0412-D709C4975F46}"/>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223" name="Group 1222">
            <a:extLst>
              <a:ext uri="{FF2B5EF4-FFF2-40B4-BE49-F238E27FC236}">
                <a16:creationId xmlns:a16="http://schemas.microsoft.com/office/drawing/2014/main" id="{44F3F564-C1E7-8614-8AB9-E09D2562ED71}"/>
              </a:ext>
            </a:extLst>
          </p:cNvPr>
          <p:cNvGrpSpPr/>
          <p:nvPr/>
        </p:nvGrpSpPr>
        <p:grpSpPr>
          <a:xfrm>
            <a:off x="5850560" y="1994567"/>
            <a:ext cx="763160" cy="452988"/>
            <a:chOff x="5046707" y="1412573"/>
            <a:chExt cx="763160" cy="452988"/>
          </a:xfrm>
        </p:grpSpPr>
        <p:sp>
          <p:nvSpPr>
            <p:cNvPr id="1224" name="Parallelogram 1223">
              <a:extLst>
                <a:ext uri="{FF2B5EF4-FFF2-40B4-BE49-F238E27FC236}">
                  <a16:creationId xmlns:a16="http://schemas.microsoft.com/office/drawing/2014/main" id="{F49FF281-3FC5-B702-B47A-291DF3DD56B2}"/>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25" name="Parallelogram 1224">
              <a:extLst>
                <a:ext uri="{FF2B5EF4-FFF2-40B4-BE49-F238E27FC236}">
                  <a16:creationId xmlns:a16="http://schemas.microsoft.com/office/drawing/2014/main" id="{84828269-FD45-5A46-C906-6749D1A0C1F6}"/>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26" name="Parallelogram 1225">
              <a:extLst>
                <a:ext uri="{FF2B5EF4-FFF2-40B4-BE49-F238E27FC236}">
                  <a16:creationId xmlns:a16="http://schemas.microsoft.com/office/drawing/2014/main" id="{1AAED5F8-F391-3570-994F-1C90143F2605}"/>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27" name="Parallelogram 1226">
              <a:extLst>
                <a:ext uri="{FF2B5EF4-FFF2-40B4-BE49-F238E27FC236}">
                  <a16:creationId xmlns:a16="http://schemas.microsoft.com/office/drawing/2014/main" id="{E52E728F-5BBD-5730-0752-964DD52C38F6}"/>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28" name="Parallelogram 1227">
              <a:extLst>
                <a:ext uri="{FF2B5EF4-FFF2-40B4-BE49-F238E27FC236}">
                  <a16:creationId xmlns:a16="http://schemas.microsoft.com/office/drawing/2014/main" id="{088037B1-35FB-18E4-976B-2A4AABB4B30A}"/>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29" name="Parallelogram 1228">
              <a:extLst>
                <a:ext uri="{FF2B5EF4-FFF2-40B4-BE49-F238E27FC236}">
                  <a16:creationId xmlns:a16="http://schemas.microsoft.com/office/drawing/2014/main" id="{6A9D3606-7CA2-0172-7B41-B6E05C1E3BE5}"/>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30" name="Parallelogram 1229">
              <a:extLst>
                <a:ext uri="{FF2B5EF4-FFF2-40B4-BE49-F238E27FC236}">
                  <a16:creationId xmlns:a16="http://schemas.microsoft.com/office/drawing/2014/main" id="{4564FB88-D369-1064-6F0B-2A52C61417EE}"/>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31" name="Parallelogram 1230">
              <a:extLst>
                <a:ext uri="{FF2B5EF4-FFF2-40B4-BE49-F238E27FC236}">
                  <a16:creationId xmlns:a16="http://schemas.microsoft.com/office/drawing/2014/main" id="{B20FB10B-01E2-CDE8-FB91-CF2E978B5EC6}"/>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232" name="Group 1231">
            <a:extLst>
              <a:ext uri="{FF2B5EF4-FFF2-40B4-BE49-F238E27FC236}">
                <a16:creationId xmlns:a16="http://schemas.microsoft.com/office/drawing/2014/main" id="{9FED446D-C344-3584-CCEA-C55D10673769}"/>
              </a:ext>
            </a:extLst>
          </p:cNvPr>
          <p:cNvGrpSpPr/>
          <p:nvPr/>
        </p:nvGrpSpPr>
        <p:grpSpPr>
          <a:xfrm>
            <a:off x="5592237" y="2141521"/>
            <a:ext cx="763160" cy="452988"/>
            <a:chOff x="5046707" y="1412573"/>
            <a:chExt cx="763160" cy="452988"/>
          </a:xfrm>
        </p:grpSpPr>
        <p:sp>
          <p:nvSpPr>
            <p:cNvPr id="1233" name="Parallelogram 1232">
              <a:extLst>
                <a:ext uri="{FF2B5EF4-FFF2-40B4-BE49-F238E27FC236}">
                  <a16:creationId xmlns:a16="http://schemas.microsoft.com/office/drawing/2014/main" id="{76B249A8-C831-7FBD-C145-0F004457A481}"/>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34" name="Parallelogram 1233">
              <a:extLst>
                <a:ext uri="{FF2B5EF4-FFF2-40B4-BE49-F238E27FC236}">
                  <a16:creationId xmlns:a16="http://schemas.microsoft.com/office/drawing/2014/main" id="{D82B9B83-1772-5CDE-9739-4AA526C15D76}"/>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35" name="Parallelogram 1234">
              <a:extLst>
                <a:ext uri="{FF2B5EF4-FFF2-40B4-BE49-F238E27FC236}">
                  <a16:creationId xmlns:a16="http://schemas.microsoft.com/office/drawing/2014/main" id="{00C46A16-00B9-FBE1-0A45-1242ED071955}"/>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36" name="Parallelogram 1235">
              <a:extLst>
                <a:ext uri="{FF2B5EF4-FFF2-40B4-BE49-F238E27FC236}">
                  <a16:creationId xmlns:a16="http://schemas.microsoft.com/office/drawing/2014/main" id="{0DF677BB-96C9-4AD1-00DB-DFAF961C2EE6}"/>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37" name="Parallelogram 1236">
              <a:extLst>
                <a:ext uri="{FF2B5EF4-FFF2-40B4-BE49-F238E27FC236}">
                  <a16:creationId xmlns:a16="http://schemas.microsoft.com/office/drawing/2014/main" id="{4B462984-6BE1-0029-F053-60DA12DB33E0}"/>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38" name="Parallelogram 1237">
              <a:extLst>
                <a:ext uri="{FF2B5EF4-FFF2-40B4-BE49-F238E27FC236}">
                  <a16:creationId xmlns:a16="http://schemas.microsoft.com/office/drawing/2014/main" id="{78E31FBC-D96F-D682-BC2C-A28CC5FB3601}"/>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39" name="Parallelogram 1238">
              <a:extLst>
                <a:ext uri="{FF2B5EF4-FFF2-40B4-BE49-F238E27FC236}">
                  <a16:creationId xmlns:a16="http://schemas.microsoft.com/office/drawing/2014/main" id="{A46C9166-6250-ED03-574E-E8B865F27A58}"/>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40" name="Parallelogram 1239">
              <a:extLst>
                <a:ext uri="{FF2B5EF4-FFF2-40B4-BE49-F238E27FC236}">
                  <a16:creationId xmlns:a16="http://schemas.microsoft.com/office/drawing/2014/main" id="{D18A6025-047F-6EFC-1D27-78DE5D179EB8}"/>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241" name="Group 1240">
            <a:extLst>
              <a:ext uri="{FF2B5EF4-FFF2-40B4-BE49-F238E27FC236}">
                <a16:creationId xmlns:a16="http://schemas.microsoft.com/office/drawing/2014/main" id="{F0AA17CE-7A22-6832-3731-C0B560FA02B7}"/>
              </a:ext>
            </a:extLst>
          </p:cNvPr>
          <p:cNvGrpSpPr/>
          <p:nvPr/>
        </p:nvGrpSpPr>
        <p:grpSpPr>
          <a:xfrm>
            <a:off x="5345991" y="2294419"/>
            <a:ext cx="763160" cy="452988"/>
            <a:chOff x="5046707" y="1412573"/>
            <a:chExt cx="763160" cy="452988"/>
          </a:xfrm>
        </p:grpSpPr>
        <p:sp>
          <p:nvSpPr>
            <p:cNvPr id="1242" name="Parallelogram 1241">
              <a:extLst>
                <a:ext uri="{FF2B5EF4-FFF2-40B4-BE49-F238E27FC236}">
                  <a16:creationId xmlns:a16="http://schemas.microsoft.com/office/drawing/2014/main" id="{88E1047A-51DB-3F01-1F92-5E1D3C92855A}"/>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43" name="Parallelogram 1242">
              <a:extLst>
                <a:ext uri="{FF2B5EF4-FFF2-40B4-BE49-F238E27FC236}">
                  <a16:creationId xmlns:a16="http://schemas.microsoft.com/office/drawing/2014/main" id="{E3BFD17E-1C04-31C5-1C30-47875F2F3F25}"/>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44" name="Parallelogram 1243">
              <a:extLst>
                <a:ext uri="{FF2B5EF4-FFF2-40B4-BE49-F238E27FC236}">
                  <a16:creationId xmlns:a16="http://schemas.microsoft.com/office/drawing/2014/main" id="{7AB1D31B-88E5-535B-2952-433FCF30AAD2}"/>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45" name="Parallelogram 1244">
              <a:extLst>
                <a:ext uri="{FF2B5EF4-FFF2-40B4-BE49-F238E27FC236}">
                  <a16:creationId xmlns:a16="http://schemas.microsoft.com/office/drawing/2014/main" id="{CAB7ED51-AC9B-A6A4-2335-D3774EBDF8C4}"/>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46" name="Parallelogram 1245">
              <a:extLst>
                <a:ext uri="{FF2B5EF4-FFF2-40B4-BE49-F238E27FC236}">
                  <a16:creationId xmlns:a16="http://schemas.microsoft.com/office/drawing/2014/main" id="{DC343249-191D-EC85-1560-9FD4EBBD758F}"/>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47" name="Parallelogram 1246">
              <a:extLst>
                <a:ext uri="{FF2B5EF4-FFF2-40B4-BE49-F238E27FC236}">
                  <a16:creationId xmlns:a16="http://schemas.microsoft.com/office/drawing/2014/main" id="{D1FB9E96-52BA-C740-FC13-B7F90BF179B3}"/>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48" name="Parallelogram 1247">
              <a:extLst>
                <a:ext uri="{FF2B5EF4-FFF2-40B4-BE49-F238E27FC236}">
                  <a16:creationId xmlns:a16="http://schemas.microsoft.com/office/drawing/2014/main" id="{CD26A62C-A01B-F7B9-3DB4-A97A3575EECD}"/>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49" name="Parallelogram 1248">
              <a:extLst>
                <a:ext uri="{FF2B5EF4-FFF2-40B4-BE49-F238E27FC236}">
                  <a16:creationId xmlns:a16="http://schemas.microsoft.com/office/drawing/2014/main" id="{3194E867-14A4-93EA-C1D7-7F69592A128D}"/>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206" name="Group 1205">
            <a:extLst>
              <a:ext uri="{FF2B5EF4-FFF2-40B4-BE49-F238E27FC236}">
                <a16:creationId xmlns:a16="http://schemas.microsoft.com/office/drawing/2014/main" id="{DD901195-7668-ABC8-CB8C-2AA03D3C513C}"/>
              </a:ext>
            </a:extLst>
          </p:cNvPr>
          <p:cNvGrpSpPr/>
          <p:nvPr/>
        </p:nvGrpSpPr>
        <p:grpSpPr>
          <a:xfrm>
            <a:off x="6096806" y="1841669"/>
            <a:ext cx="763160" cy="452988"/>
            <a:chOff x="5046707" y="1412573"/>
            <a:chExt cx="763160" cy="452988"/>
          </a:xfrm>
        </p:grpSpPr>
        <p:sp>
          <p:nvSpPr>
            <p:cNvPr id="1207" name="Parallelogram 1206">
              <a:extLst>
                <a:ext uri="{FF2B5EF4-FFF2-40B4-BE49-F238E27FC236}">
                  <a16:creationId xmlns:a16="http://schemas.microsoft.com/office/drawing/2014/main" id="{35169681-7617-7BF0-637E-00C22F9C6864}"/>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08" name="Parallelogram 1207">
              <a:extLst>
                <a:ext uri="{FF2B5EF4-FFF2-40B4-BE49-F238E27FC236}">
                  <a16:creationId xmlns:a16="http://schemas.microsoft.com/office/drawing/2014/main" id="{6AD1D59C-ABCF-782C-673F-48CF7331D44F}"/>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09" name="Parallelogram 1208">
              <a:extLst>
                <a:ext uri="{FF2B5EF4-FFF2-40B4-BE49-F238E27FC236}">
                  <a16:creationId xmlns:a16="http://schemas.microsoft.com/office/drawing/2014/main" id="{6DB82423-B3AC-CCA5-CB3E-914C4D442F92}"/>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10" name="Parallelogram 1209">
              <a:extLst>
                <a:ext uri="{FF2B5EF4-FFF2-40B4-BE49-F238E27FC236}">
                  <a16:creationId xmlns:a16="http://schemas.microsoft.com/office/drawing/2014/main" id="{C6120997-64B4-F8AE-B44B-678F365F2E44}"/>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15" name="Parallelogram 1214">
              <a:extLst>
                <a:ext uri="{FF2B5EF4-FFF2-40B4-BE49-F238E27FC236}">
                  <a16:creationId xmlns:a16="http://schemas.microsoft.com/office/drawing/2014/main" id="{523F4DAD-A2D7-21CE-26F6-7B84A6FDCD81}"/>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16" name="Parallelogram 1215">
              <a:extLst>
                <a:ext uri="{FF2B5EF4-FFF2-40B4-BE49-F238E27FC236}">
                  <a16:creationId xmlns:a16="http://schemas.microsoft.com/office/drawing/2014/main" id="{AFE3F2AB-492F-D8BC-5BAA-2871155A7F2A}"/>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17" name="Parallelogram 1216">
              <a:extLst>
                <a:ext uri="{FF2B5EF4-FFF2-40B4-BE49-F238E27FC236}">
                  <a16:creationId xmlns:a16="http://schemas.microsoft.com/office/drawing/2014/main" id="{B5B52689-74FD-E6D4-2565-2DAFB8B5B7A7}"/>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18" name="Parallelogram 1217">
              <a:extLst>
                <a:ext uri="{FF2B5EF4-FFF2-40B4-BE49-F238E27FC236}">
                  <a16:creationId xmlns:a16="http://schemas.microsoft.com/office/drawing/2014/main" id="{13C6B1E6-1D70-795D-CA20-391633792201}"/>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250" name="Group 1249">
            <a:extLst>
              <a:ext uri="{FF2B5EF4-FFF2-40B4-BE49-F238E27FC236}">
                <a16:creationId xmlns:a16="http://schemas.microsoft.com/office/drawing/2014/main" id="{EE3F717D-B279-3F44-FB04-D8C2B13F3F82}"/>
              </a:ext>
            </a:extLst>
          </p:cNvPr>
          <p:cNvGrpSpPr/>
          <p:nvPr/>
        </p:nvGrpSpPr>
        <p:grpSpPr>
          <a:xfrm>
            <a:off x="5085550" y="2441490"/>
            <a:ext cx="763160" cy="452988"/>
            <a:chOff x="5046707" y="1412573"/>
            <a:chExt cx="763160" cy="452988"/>
          </a:xfrm>
        </p:grpSpPr>
        <p:sp>
          <p:nvSpPr>
            <p:cNvPr id="1251" name="Parallelogram 1250">
              <a:extLst>
                <a:ext uri="{FF2B5EF4-FFF2-40B4-BE49-F238E27FC236}">
                  <a16:creationId xmlns:a16="http://schemas.microsoft.com/office/drawing/2014/main" id="{E2C49A4E-22DF-DD1D-84AF-E0ADEAB7A52F}"/>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52" name="Parallelogram 1251">
              <a:extLst>
                <a:ext uri="{FF2B5EF4-FFF2-40B4-BE49-F238E27FC236}">
                  <a16:creationId xmlns:a16="http://schemas.microsoft.com/office/drawing/2014/main" id="{BBF302B6-4047-27BD-D0B3-6C72B5721999}"/>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53" name="Parallelogram 1252">
              <a:extLst>
                <a:ext uri="{FF2B5EF4-FFF2-40B4-BE49-F238E27FC236}">
                  <a16:creationId xmlns:a16="http://schemas.microsoft.com/office/drawing/2014/main" id="{66E0D6E7-832D-7C9D-1AD0-F6BF5C3EAC30}"/>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54" name="Parallelogram 1253">
              <a:extLst>
                <a:ext uri="{FF2B5EF4-FFF2-40B4-BE49-F238E27FC236}">
                  <a16:creationId xmlns:a16="http://schemas.microsoft.com/office/drawing/2014/main" id="{2431C8E1-B6CC-25CF-1AA1-E7592D14838A}"/>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55" name="Parallelogram 1254">
              <a:extLst>
                <a:ext uri="{FF2B5EF4-FFF2-40B4-BE49-F238E27FC236}">
                  <a16:creationId xmlns:a16="http://schemas.microsoft.com/office/drawing/2014/main" id="{3EA5CDA2-5625-B126-CAA3-D9127E403AF8}"/>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56" name="Parallelogram 1255">
              <a:extLst>
                <a:ext uri="{FF2B5EF4-FFF2-40B4-BE49-F238E27FC236}">
                  <a16:creationId xmlns:a16="http://schemas.microsoft.com/office/drawing/2014/main" id="{9FCEABB4-6BA0-1C51-BD36-F2A2941450B3}"/>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57" name="Parallelogram 1256">
              <a:extLst>
                <a:ext uri="{FF2B5EF4-FFF2-40B4-BE49-F238E27FC236}">
                  <a16:creationId xmlns:a16="http://schemas.microsoft.com/office/drawing/2014/main" id="{3BD46A5E-7A4E-FA89-561B-39A08EA1FFCA}"/>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58" name="Parallelogram 1257">
              <a:extLst>
                <a:ext uri="{FF2B5EF4-FFF2-40B4-BE49-F238E27FC236}">
                  <a16:creationId xmlns:a16="http://schemas.microsoft.com/office/drawing/2014/main" id="{4E905E9F-6E77-C211-2503-2C84A7E3B64E}"/>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553" name="Rectangle 552">
            <a:extLst>
              <a:ext uri="{FF2B5EF4-FFF2-40B4-BE49-F238E27FC236}">
                <a16:creationId xmlns:a16="http://schemas.microsoft.com/office/drawing/2014/main" id="{1FB1A8AD-44BB-2D78-B274-F0C67E421EC3}"/>
              </a:ext>
            </a:extLst>
          </p:cNvPr>
          <p:cNvSpPr/>
          <p:nvPr/>
        </p:nvSpPr>
        <p:spPr>
          <a:xfrm>
            <a:off x="2214825" y="1077430"/>
            <a:ext cx="4002629"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1" name="Rectangle 570">
            <a:extLst>
              <a:ext uri="{FF2B5EF4-FFF2-40B4-BE49-F238E27FC236}">
                <a16:creationId xmlns:a16="http://schemas.microsoft.com/office/drawing/2014/main" id="{B70037CC-8C56-7CFA-6C68-774AE584B132}"/>
              </a:ext>
            </a:extLst>
          </p:cNvPr>
          <p:cNvSpPr/>
          <p:nvPr/>
        </p:nvSpPr>
        <p:spPr>
          <a:xfrm>
            <a:off x="4651151" y="863535"/>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9" name="Rectangle 618">
            <a:extLst>
              <a:ext uri="{FF2B5EF4-FFF2-40B4-BE49-F238E27FC236}">
                <a16:creationId xmlns:a16="http://schemas.microsoft.com/office/drawing/2014/main" id="{13AA7C51-171A-110C-5490-1CDC439192BC}"/>
              </a:ext>
            </a:extLst>
          </p:cNvPr>
          <p:cNvSpPr/>
          <p:nvPr/>
        </p:nvSpPr>
        <p:spPr>
          <a:xfrm>
            <a:off x="4411229" y="960381"/>
            <a:ext cx="327324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4119A2D0-F697-68D9-0FA5-636817398A2E}"/>
              </a:ext>
            </a:extLst>
          </p:cNvPr>
          <p:cNvGrpSpPr/>
          <p:nvPr/>
        </p:nvGrpSpPr>
        <p:grpSpPr>
          <a:xfrm>
            <a:off x="4981393" y="1197580"/>
            <a:ext cx="1320373" cy="779557"/>
            <a:chOff x="5046707" y="1412573"/>
            <a:chExt cx="1320373" cy="779557"/>
          </a:xfrm>
        </p:grpSpPr>
        <p:sp>
          <p:nvSpPr>
            <p:cNvPr id="309" name="Parallelogram 308">
              <a:extLst>
                <a:ext uri="{FF2B5EF4-FFF2-40B4-BE49-F238E27FC236}">
                  <a16:creationId xmlns:a16="http://schemas.microsoft.com/office/drawing/2014/main" id="{877F7FCC-E14D-B657-E919-B301E0B82C74}"/>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0" name="Parallelogram 309">
              <a:extLst>
                <a:ext uri="{FF2B5EF4-FFF2-40B4-BE49-F238E27FC236}">
                  <a16:creationId xmlns:a16="http://schemas.microsoft.com/office/drawing/2014/main" id="{87E7E603-3D33-F246-4A52-CB5E42300C78}"/>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898" name="Parallelogram 897">
              <a:extLst>
                <a:ext uri="{FF2B5EF4-FFF2-40B4-BE49-F238E27FC236}">
                  <a16:creationId xmlns:a16="http://schemas.microsoft.com/office/drawing/2014/main" id="{B86C39BA-72BB-8471-8BEA-09C9EFECB93D}"/>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899" name="Parallelogram 898">
              <a:extLst>
                <a:ext uri="{FF2B5EF4-FFF2-40B4-BE49-F238E27FC236}">
                  <a16:creationId xmlns:a16="http://schemas.microsoft.com/office/drawing/2014/main" id="{3F0CBC0C-A322-F89E-3511-A0A17F467AF6}"/>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0" name="Parallelogram 899">
              <a:extLst>
                <a:ext uri="{FF2B5EF4-FFF2-40B4-BE49-F238E27FC236}">
                  <a16:creationId xmlns:a16="http://schemas.microsoft.com/office/drawing/2014/main" id="{0BB37632-5AD2-FEDA-70DE-133676BD8CE1}"/>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1" name="Parallelogram 900">
              <a:extLst>
                <a:ext uri="{FF2B5EF4-FFF2-40B4-BE49-F238E27FC236}">
                  <a16:creationId xmlns:a16="http://schemas.microsoft.com/office/drawing/2014/main" id="{41C84780-2579-1458-5A48-976419077C68}"/>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2" name="Parallelogram 901">
              <a:extLst>
                <a:ext uri="{FF2B5EF4-FFF2-40B4-BE49-F238E27FC236}">
                  <a16:creationId xmlns:a16="http://schemas.microsoft.com/office/drawing/2014/main" id="{EF69B50D-3A7E-99F8-7044-60D5FB8D787C}"/>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3" name="Parallelogram 902">
              <a:extLst>
                <a:ext uri="{FF2B5EF4-FFF2-40B4-BE49-F238E27FC236}">
                  <a16:creationId xmlns:a16="http://schemas.microsoft.com/office/drawing/2014/main" id="{E9862090-71B7-BB20-85B1-0D98BD6609F5}"/>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4" name="Parallelogram 903">
              <a:extLst>
                <a:ext uri="{FF2B5EF4-FFF2-40B4-BE49-F238E27FC236}">
                  <a16:creationId xmlns:a16="http://schemas.microsoft.com/office/drawing/2014/main" id="{E57FF7D4-CAC8-5488-6886-2C02F91277C8}"/>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5" name="Parallelogram 904">
              <a:extLst>
                <a:ext uri="{FF2B5EF4-FFF2-40B4-BE49-F238E27FC236}">
                  <a16:creationId xmlns:a16="http://schemas.microsoft.com/office/drawing/2014/main" id="{6039A762-136A-A119-984F-95FB3AD4C2BF}"/>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6" name="Parallelogram 905">
              <a:extLst>
                <a:ext uri="{FF2B5EF4-FFF2-40B4-BE49-F238E27FC236}">
                  <a16:creationId xmlns:a16="http://schemas.microsoft.com/office/drawing/2014/main" id="{5047D2C8-A72F-8CF4-DB6C-D5B797A5EECB}"/>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7" name="Parallelogram 906">
              <a:extLst>
                <a:ext uri="{FF2B5EF4-FFF2-40B4-BE49-F238E27FC236}">
                  <a16:creationId xmlns:a16="http://schemas.microsoft.com/office/drawing/2014/main" id="{162195AD-F7F9-B06F-A126-45953FFF06F8}"/>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8" name="Parallelogram 907">
              <a:extLst>
                <a:ext uri="{FF2B5EF4-FFF2-40B4-BE49-F238E27FC236}">
                  <a16:creationId xmlns:a16="http://schemas.microsoft.com/office/drawing/2014/main" id="{C43AA7A3-2C23-3DDB-85E7-7CC3EEA8DFD2}"/>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09" name="Parallelogram 908">
              <a:extLst>
                <a:ext uri="{FF2B5EF4-FFF2-40B4-BE49-F238E27FC236}">
                  <a16:creationId xmlns:a16="http://schemas.microsoft.com/office/drawing/2014/main" id="{34562101-B3C2-4BBC-976F-06955A228092}"/>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10" name="Parallelogram 909">
              <a:extLst>
                <a:ext uri="{FF2B5EF4-FFF2-40B4-BE49-F238E27FC236}">
                  <a16:creationId xmlns:a16="http://schemas.microsoft.com/office/drawing/2014/main" id="{767568CD-790E-1A82-211D-363F0D2B4444}"/>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11" name="Parallelogram 910">
              <a:extLst>
                <a:ext uri="{FF2B5EF4-FFF2-40B4-BE49-F238E27FC236}">
                  <a16:creationId xmlns:a16="http://schemas.microsoft.com/office/drawing/2014/main" id="{837C9CED-2B86-2433-D425-EC248A0FFA33}"/>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912" name="Group 911">
            <a:extLst>
              <a:ext uri="{FF2B5EF4-FFF2-40B4-BE49-F238E27FC236}">
                <a16:creationId xmlns:a16="http://schemas.microsoft.com/office/drawing/2014/main" id="{8EC3E4C8-C256-997F-B1D6-05E137780EDA}"/>
              </a:ext>
            </a:extLst>
          </p:cNvPr>
          <p:cNvGrpSpPr/>
          <p:nvPr/>
        </p:nvGrpSpPr>
        <p:grpSpPr>
          <a:xfrm>
            <a:off x="4731782" y="1348591"/>
            <a:ext cx="1320373" cy="779557"/>
            <a:chOff x="5046707" y="1412573"/>
            <a:chExt cx="1320373" cy="779557"/>
          </a:xfrm>
        </p:grpSpPr>
        <p:sp>
          <p:nvSpPr>
            <p:cNvPr id="913" name="Parallelogram 912">
              <a:extLst>
                <a:ext uri="{FF2B5EF4-FFF2-40B4-BE49-F238E27FC236}">
                  <a16:creationId xmlns:a16="http://schemas.microsoft.com/office/drawing/2014/main" id="{FAE42C5F-3A5E-28FD-3369-C0D675C559A4}"/>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14" name="Parallelogram 913">
              <a:extLst>
                <a:ext uri="{FF2B5EF4-FFF2-40B4-BE49-F238E27FC236}">
                  <a16:creationId xmlns:a16="http://schemas.microsoft.com/office/drawing/2014/main" id="{CD307B51-E8E6-940C-4C6A-6D7343B3C9EE}"/>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15" name="Parallelogram 914">
              <a:extLst>
                <a:ext uri="{FF2B5EF4-FFF2-40B4-BE49-F238E27FC236}">
                  <a16:creationId xmlns:a16="http://schemas.microsoft.com/office/drawing/2014/main" id="{A11FB63C-915D-1EBC-2FE3-FBA8A4DD8283}"/>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16" name="Parallelogram 915">
              <a:extLst>
                <a:ext uri="{FF2B5EF4-FFF2-40B4-BE49-F238E27FC236}">
                  <a16:creationId xmlns:a16="http://schemas.microsoft.com/office/drawing/2014/main" id="{1B04084C-CE11-2387-1881-97FF4F5C0A48}"/>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17" name="Parallelogram 916">
              <a:extLst>
                <a:ext uri="{FF2B5EF4-FFF2-40B4-BE49-F238E27FC236}">
                  <a16:creationId xmlns:a16="http://schemas.microsoft.com/office/drawing/2014/main" id="{A6C217B5-EDFD-CB63-B8BA-C9B6AE3CF32F}"/>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18" name="Parallelogram 917">
              <a:extLst>
                <a:ext uri="{FF2B5EF4-FFF2-40B4-BE49-F238E27FC236}">
                  <a16:creationId xmlns:a16="http://schemas.microsoft.com/office/drawing/2014/main" id="{A42FAAAA-358C-C8F1-FF09-C110BE0BB483}"/>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19" name="Parallelogram 918">
              <a:extLst>
                <a:ext uri="{FF2B5EF4-FFF2-40B4-BE49-F238E27FC236}">
                  <a16:creationId xmlns:a16="http://schemas.microsoft.com/office/drawing/2014/main" id="{ECC830C4-4BCB-3DDD-4CAF-2239A9794814}"/>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0" name="Parallelogram 919">
              <a:extLst>
                <a:ext uri="{FF2B5EF4-FFF2-40B4-BE49-F238E27FC236}">
                  <a16:creationId xmlns:a16="http://schemas.microsoft.com/office/drawing/2014/main" id="{FC5FE20F-467C-918C-FAF7-F02DB5CC7552}"/>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1" name="Parallelogram 920">
              <a:extLst>
                <a:ext uri="{FF2B5EF4-FFF2-40B4-BE49-F238E27FC236}">
                  <a16:creationId xmlns:a16="http://schemas.microsoft.com/office/drawing/2014/main" id="{4E1E80B2-B1ED-362E-4971-780773C4C831}"/>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2" name="Parallelogram 921">
              <a:extLst>
                <a:ext uri="{FF2B5EF4-FFF2-40B4-BE49-F238E27FC236}">
                  <a16:creationId xmlns:a16="http://schemas.microsoft.com/office/drawing/2014/main" id="{DE1E8584-361D-1AE9-D8FC-B072E2327231}"/>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3" name="Parallelogram 922">
              <a:extLst>
                <a:ext uri="{FF2B5EF4-FFF2-40B4-BE49-F238E27FC236}">
                  <a16:creationId xmlns:a16="http://schemas.microsoft.com/office/drawing/2014/main" id="{7BD75D92-0F11-8046-625E-4B6DEE100976}"/>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4" name="Parallelogram 923">
              <a:extLst>
                <a:ext uri="{FF2B5EF4-FFF2-40B4-BE49-F238E27FC236}">
                  <a16:creationId xmlns:a16="http://schemas.microsoft.com/office/drawing/2014/main" id="{AD98E9B2-6045-6D71-D2B7-0D3297EA1AC9}"/>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5" name="Parallelogram 924">
              <a:extLst>
                <a:ext uri="{FF2B5EF4-FFF2-40B4-BE49-F238E27FC236}">
                  <a16:creationId xmlns:a16="http://schemas.microsoft.com/office/drawing/2014/main" id="{247D6A74-EBA8-BEC1-8902-63A28DED1A6C}"/>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6" name="Parallelogram 925">
              <a:extLst>
                <a:ext uri="{FF2B5EF4-FFF2-40B4-BE49-F238E27FC236}">
                  <a16:creationId xmlns:a16="http://schemas.microsoft.com/office/drawing/2014/main" id="{45781CD2-ECAC-BFAA-69E3-ACDAA4D9BCCB}"/>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7" name="Parallelogram 926">
              <a:extLst>
                <a:ext uri="{FF2B5EF4-FFF2-40B4-BE49-F238E27FC236}">
                  <a16:creationId xmlns:a16="http://schemas.microsoft.com/office/drawing/2014/main" id="{83AA5CD8-9B9D-BA2D-16E9-BA99C2CFA443}"/>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28" name="Parallelogram 927">
              <a:extLst>
                <a:ext uri="{FF2B5EF4-FFF2-40B4-BE49-F238E27FC236}">
                  <a16:creationId xmlns:a16="http://schemas.microsoft.com/office/drawing/2014/main" id="{EF8B0828-F192-4555-16A8-2DEA5E8BE81B}"/>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963" name="Group 962">
            <a:extLst>
              <a:ext uri="{FF2B5EF4-FFF2-40B4-BE49-F238E27FC236}">
                <a16:creationId xmlns:a16="http://schemas.microsoft.com/office/drawing/2014/main" id="{7C6F0F77-64FC-E91E-EA19-65794DE02658}"/>
              </a:ext>
            </a:extLst>
          </p:cNvPr>
          <p:cNvGrpSpPr/>
          <p:nvPr/>
        </p:nvGrpSpPr>
        <p:grpSpPr>
          <a:xfrm>
            <a:off x="4483550" y="1497588"/>
            <a:ext cx="1320373" cy="779557"/>
            <a:chOff x="5046707" y="1412573"/>
            <a:chExt cx="1320373" cy="779557"/>
          </a:xfrm>
        </p:grpSpPr>
        <p:sp>
          <p:nvSpPr>
            <p:cNvPr id="964" name="Parallelogram 963">
              <a:extLst>
                <a:ext uri="{FF2B5EF4-FFF2-40B4-BE49-F238E27FC236}">
                  <a16:creationId xmlns:a16="http://schemas.microsoft.com/office/drawing/2014/main" id="{531F651D-2926-6A92-8E9E-07ABD5062D6E}"/>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65" name="Parallelogram 964">
              <a:extLst>
                <a:ext uri="{FF2B5EF4-FFF2-40B4-BE49-F238E27FC236}">
                  <a16:creationId xmlns:a16="http://schemas.microsoft.com/office/drawing/2014/main" id="{E55D5597-5F86-7758-6D67-D4AF6F2DF720}"/>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66" name="Parallelogram 965">
              <a:extLst>
                <a:ext uri="{FF2B5EF4-FFF2-40B4-BE49-F238E27FC236}">
                  <a16:creationId xmlns:a16="http://schemas.microsoft.com/office/drawing/2014/main" id="{9BD2BC0E-D3F7-8ED1-A6ED-F89046870E55}"/>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67" name="Parallelogram 966">
              <a:extLst>
                <a:ext uri="{FF2B5EF4-FFF2-40B4-BE49-F238E27FC236}">
                  <a16:creationId xmlns:a16="http://schemas.microsoft.com/office/drawing/2014/main" id="{94D75600-E1CE-EB42-4CE1-F8B547EA4B4D}"/>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68" name="Parallelogram 967">
              <a:extLst>
                <a:ext uri="{FF2B5EF4-FFF2-40B4-BE49-F238E27FC236}">
                  <a16:creationId xmlns:a16="http://schemas.microsoft.com/office/drawing/2014/main" id="{81DB1417-0AA0-B855-3256-5732C6E7353D}"/>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69" name="Parallelogram 968">
              <a:extLst>
                <a:ext uri="{FF2B5EF4-FFF2-40B4-BE49-F238E27FC236}">
                  <a16:creationId xmlns:a16="http://schemas.microsoft.com/office/drawing/2014/main" id="{C2B08F24-EDF7-08E2-7BC8-C7592C09EA93}"/>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0" name="Parallelogram 969">
              <a:extLst>
                <a:ext uri="{FF2B5EF4-FFF2-40B4-BE49-F238E27FC236}">
                  <a16:creationId xmlns:a16="http://schemas.microsoft.com/office/drawing/2014/main" id="{8CAE703B-C1AF-5CCC-30E6-D385ED5570A8}"/>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1" name="Parallelogram 970">
              <a:extLst>
                <a:ext uri="{FF2B5EF4-FFF2-40B4-BE49-F238E27FC236}">
                  <a16:creationId xmlns:a16="http://schemas.microsoft.com/office/drawing/2014/main" id="{F4A2A1B0-8235-E996-AF26-371EAD4E0A6E}"/>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2" name="Parallelogram 971">
              <a:extLst>
                <a:ext uri="{FF2B5EF4-FFF2-40B4-BE49-F238E27FC236}">
                  <a16:creationId xmlns:a16="http://schemas.microsoft.com/office/drawing/2014/main" id="{DA010822-A1CA-9E02-E627-C27D55E3776A}"/>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3" name="Parallelogram 972">
              <a:extLst>
                <a:ext uri="{FF2B5EF4-FFF2-40B4-BE49-F238E27FC236}">
                  <a16:creationId xmlns:a16="http://schemas.microsoft.com/office/drawing/2014/main" id="{20363CEB-81A5-776D-A68B-ACCCB7B59803}"/>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4" name="Parallelogram 973">
              <a:extLst>
                <a:ext uri="{FF2B5EF4-FFF2-40B4-BE49-F238E27FC236}">
                  <a16:creationId xmlns:a16="http://schemas.microsoft.com/office/drawing/2014/main" id="{329C7F23-213B-690D-885F-5FE78AAD7830}"/>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5" name="Parallelogram 974">
              <a:extLst>
                <a:ext uri="{FF2B5EF4-FFF2-40B4-BE49-F238E27FC236}">
                  <a16:creationId xmlns:a16="http://schemas.microsoft.com/office/drawing/2014/main" id="{11F20138-6E36-B9DD-1C50-4834505194FB}"/>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6" name="Parallelogram 975">
              <a:extLst>
                <a:ext uri="{FF2B5EF4-FFF2-40B4-BE49-F238E27FC236}">
                  <a16:creationId xmlns:a16="http://schemas.microsoft.com/office/drawing/2014/main" id="{EA969EEA-2EF6-A199-DB1C-D0CBDE9D1939}"/>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7" name="Parallelogram 976">
              <a:extLst>
                <a:ext uri="{FF2B5EF4-FFF2-40B4-BE49-F238E27FC236}">
                  <a16:creationId xmlns:a16="http://schemas.microsoft.com/office/drawing/2014/main" id="{79665A96-B144-7D8E-176D-8A1BFC585E1F}"/>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8" name="Parallelogram 977">
              <a:extLst>
                <a:ext uri="{FF2B5EF4-FFF2-40B4-BE49-F238E27FC236}">
                  <a16:creationId xmlns:a16="http://schemas.microsoft.com/office/drawing/2014/main" id="{B7B891DA-FB15-4630-A409-88647CA03EF2}"/>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79" name="Parallelogram 978">
              <a:extLst>
                <a:ext uri="{FF2B5EF4-FFF2-40B4-BE49-F238E27FC236}">
                  <a16:creationId xmlns:a16="http://schemas.microsoft.com/office/drawing/2014/main" id="{7B2583CA-3480-9559-B084-EFCCD230401A}"/>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980" name="Group 979">
            <a:extLst>
              <a:ext uri="{FF2B5EF4-FFF2-40B4-BE49-F238E27FC236}">
                <a16:creationId xmlns:a16="http://schemas.microsoft.com/office/drawing/2014/main" id="{8484A332-A4F4-509F-BCF6-2EA1DB546572}"/>
              </a:ext>
            </a:extLst>
          </p:cNvPr>
          <p:cNvGrpSpPr/>
          <p:nvPr/>
        </p:nvGrpSpPr>
        <p:grpSpPr>
          <a:xfrm>
            <a:off x="4233939" y="1648599"/>
            <a:ext cx="1320373" cy="779557"/>
            <a:chOff x="5046707" y="1412573"/>
            <a:chExt cx="1320373" cy="779557"/>
          </a:xfrm>
        </p:grpSpPr>
        <p:sp>
          <p:nvSpPr>
            <p:cNvPr id="981" name="Parallelogram 980">
              <a:extLst>
                <a:ext uri="{FF2B5EF4-FFF2-40B4-BE49-F238E27FC236}">
                  <a16:creationId xmlns:a16="http://schemas.microsoft.com/office/drawing/2014/main" id="{2460B3F1-CA7B-E3CD-49C5-33BAC16B4F67}"/>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82" name="Parallelogram 981">
              <a:extLst>
                <a:ext uri="{FF2B5EF4-FFF2-40B4-BE49-F238E27FC236}">
                  <a16:creationId xmlns:a16="http://schemas.microsoft.com/office/drawing/2014/main" id="{4EB8AA1B-E841-3C63-CBF5-E5C4608F8B1B}"/>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83" name="Parallelogram 982">
              <a:extLst>
                <a:ext uri="{FF2B5EF4-FFF2-40B4-BE49-F238E27FC236}">
                  <a16:creationId xmlns:a16="http://schemas.microsoft.com/office/drawing/2014/main" id="{0E46EC94-AABC-B5D4-312F-6FB47D8789CC}"/>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84" name="Parallelogram 983">
              <a:extLst>
                <a:ext uri="{FF2B5EF4-FFF2-40B4-BE49-F238E27FC236}">
                  <a16:creationId xmlns:a16="http://schemas.microsoft.com/office/drawing/2014/main" id="{0E683F1C-EF0A-CAE4-7788-9ECFCE204975}"/>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85" name="Parallelogram 984">
              <a:extLst>
                <a:ext uri="{FF2B5EF4-FFF2-40B4-BE49-F238E27FC236}">
                  <a16:creationId xmlns:a16="http://schemas.microsoft.com/office/drawing/2014/main" id="{E102AE9F-1B08-1CA9-4DC8-89EEE066419C}"/>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86" name="Parallelogram 985">
              <a:extLst>
                <a:ext uri="{FF2B5EF4-FFF2-40B4-BE49-F238E27FC236}">
                  <a16:creationId xmlns:a16="http://schemas.microsoft.com/office/drawing/2014/main" id="{EA0A2598-8661-31A7-F31A-C3B678DDE298}"/>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87" name="Parallelogram 986">
              <a:extLst>
                <a:ext uri="{FF2B5EF4-FFF2-40B4-BE49-F238E27FC236}">
                  <a16:creationId xmlns:a16="http://schemas.microsoft.com/office/drawing/2014/main" id="{661AB5C9-20A5-8B33-5A33-AF80AAC91774}"/>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88" name="Parallelogram 987">
              <a:extLst>
                <a:ext uri="{FF2B5EF4-FFF2-40B4-BE49-F238E27FC236}">
                  <a16:creationId xmlns:a16="http://schemas.microsoft.com/office/drawing/2014/main" id="{10A59754-5B25-4668-0F51-704472E741CB}"/>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89" name="Parallelogram 988">
              <a:extLst>
                <a:ext uri="{FF2B5EF4-FFF2-40B4-BE49-F238E27FC236}">
                  <a16:creationId xmlns:a16="http://schemas.microsoft.com/office/drawing/2014/main" id="{07B6AE49-C7E1-26CE-9C68-F67B1386B663}"/>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90" name="Parallelogram 989">
              <a:extLst>
                <a:ext uri="{FF2B5EF4-FFF2-40B4-BE49-F238E27FC236}">
                  <a16:creationId xmlns:a16="http://schemas.microsoft.com/office/drawing/2014/main" id="{1B5CEF26-53AE-6C8C-CB22-6B8542BC5264}"/>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91" name="Parallelogram 990">
              <a:extLst>
                <a:ext uri="{FF2B5EF4-FFF2-40B4-BE49-F238E27FC236}">
                  <a16:creationId xmlns:a16="http://schemas.microsoft.com/office/drawing/2014/main" id="{1641C011-3616-F8F1-953C-3DF5ADE2246E}"/>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92" name="Parallelogram 991">
              <a:extLst>
                <a:ext uri="{FF2B5EF4-FFF2-40B4-BE49-F238E27FC236}">
                  <a16:creationId xmlns:a16="http://schemas.microsoft.com/office/drawing/2014/main" id="{C8119F4B-81B0-CB40-9795-5F55B01630BE}"/>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93" name="Parallelogram 992">
              <a:extLst>
                <a:ext uri="{FF2B5EF4-FFF2-40B4-BE49-F238E27FC236}">
                  <a16:creationId xmlns:a16="http://schemas.microsoft.com/office/drawing/2014/main" id="{859F59D6-1379-FBA7-DDEF-B0B45EF8041C}"/>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94" name="Parallelogram 993">
              <a:extLst>
                <a:ext uri="{FF2B5EF4-FFF2-40B4-BE49-F238E27FC236}">
                  <a16:creationId xmlns:a16="http://schemas.microsoft.com/office/drawing/2014/main" id="{F54F245F-8BCE-E7F1-9873-C3EE5B483A09}"/>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95" name="Parallelogram 994">
              <a:extLst>
                <a:ext uri="{FF2B5EF4-FFF2-40B4-BE49-F238E27FC236}">
                  <a16:creationId xmlns:a16="http://schemas.microsoft.com/office/drawing/2014/main" id="{DD5AA101-02B3-DE8B-844D-3B1D886B1AD3}"/>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96" name="Parallelogram 995">
              <a:extLst>
                <a:ext uri="{FF2B5EF4-FFF2-40B4-BE49-F238E27FC236}">
                  <a16:creationId xmlns:a16="http://schemas.microsoft.com/office/drawing/2014/main" id="{EF8094C2-0D0F-82CC-09D1-53E81E4CD601}"/>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031" name="Group 1030">
            <a:extLst>
              <a:ext uri="{FF2B5EF4-FFF2-40B4-BE49-F238E27FC236}">
                <a16:creationId xmlns:a16="http://schemas.microsoft.com/office/drawing/2014/main" id="{F3234090-27DD-5507-D0B8-58E4FDC78588}"/>
              </a:ext>
            </a:extLst>
          </p:cNvPr>
          <p:cNvGrpSpPr/>
          <p:nvPr/>
        </p:nvGrpSpPr>
        <p:grpSpPr>
          <a:xfrm>
            <a:off x="3977651" y="1797194"/>
            <a:ext cx="1320373" cy="779557"/>
            <a:chOff x="5046707" y="1412573"/>
            <a:chExt cx="1320373" cy="779557"/>
          </a:xfrm>
        </p:grpSpPr>
        <p:sp>
          <p:nvSpPr>
            <p:cNvPr id="1032" name="Parallelogram 1031">
              <a:extLst>
                <a:ext uri="{FF2B5EF4-FFF2-40B4-BE49-F238E27FC236}">
                  <a16:creationId xmlns:a16="http://schemas.microsoft.com/office/drawing/2014/main" id="{128871D2-D14F-AA65-84CE-5DC3AC0E7B80}"/>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33" name="Parallelogram 1032">
              <a:extLst>
                <a:ext uri="{FF2B5EF4-FFF2-40B4-BE49-F238E27FC236}">
                  <a16:creationId xmlns:a16="http://schemas.microsoft.com/office/drawing/2014/main" id="{B5B86FB5-01DE-397B-DCC4-EF8D6658C5B6}"/>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34" name="Parallelogram 1033">
              <a:extLst>
                <a:ext uri="{FF2B5EF4-FFF2-40B4-BE49-F238E27FC236}">
                  <a16:creationId xmlns:a16="http://schemas.microsoft.com/office/drawing/2014/main" id="{A396B816-32AA-0B97-A173-8C026B3E5061}"/>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35" name="Parallelogram 1034">
              <a:extLst>
                <a:ext uri="{FF2B5EF4-FFF2-40B4-BE49-F238E27FC236}">
                  <a16:creationId xmlns:a16="http://schemas.microsoft.com/office/drawing/2014/main" id="{6E15B99E-BFFF-DC68-8220-E0A694E1658C}"/>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36" name="Parallelogram 1035">
              <a:extLst>
                <a:ext uri="{FF2B5EF4-FFF2-40B4-BE49-F238E27FC236}">
                  <a16:creationId xmlns:a16="http://schemas.microsoft.com/office/drawing/2014/main" id="{D286D624-61F7-09B4-4D72-E4B5E7C9EFF4}"/>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37" name="Parallelogram 1036">
              <a:extLst>
                <a:ext uri="{FF2B5EF4-FFF2-40B4-BE49-F238E27FC236}">
                  <a16:creationId xmlns:a16="http://schemas.microsoft.com/office/drawing/2014/main" id="{FCBF2B68-3562-68A0-521C-B4E66FEC4F13}"/>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38" name="Parallelogram 1037">
              <a:extLst>
                <a:ext uri="{FF2B5EF4-FFF2-40B4-BE49-F238E27FC236}">
                  <a16:creationId xmlns:a16="http://schemas.microsoft.com/office/drawing/2014/main" id="{F7502F5D-5EAE-3277-412D-37C428099C69}"/>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39" name="Parallelogram 1038">
              <a:extLst>
                <a:ext uri="{FF2B5EF4-FFF2-40B4-BE49-F238E27FC236}">
                  <a16:creationId xmlns:a16="http://schemas.microsoft.com/office/drawing/2014/main" id="{9EFA230B-5967-59C7-B90C-E9D32369DB32}"/>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40" name="Parallelogram 1039">
              <a:extLst>
                <a:ext uri="{FF2B5EF4-FFF2-40B4-BE49-F238E27FC236}">
                  <a16:creationId xmlns:a16="http://schemas.microsoft.com/office/drawing/2014/main" id="{2965C9DF-66D0-E3DA-E2C2-69E4B05DB07A}"/>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41" name="Parallelogram 1040">
              <a:extLst>
                <a:ext uri="{FF2B5EF4-FFF2-40B4-BE49-F238E27FC236}">
                  <a16:creationId xmlns:a16="http://schemas.microsoft.com/office/drawing/2014/main" id="{C3D2FD47-DD77-E6DF-7620-AC0BCEA6EE3E}"/>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42" name="Parallelogram 1041">
              <a:extLst>
                <a:ext uri="{FF2B5EF4-FFF2-40B4-BE49-F238E27FC236}">
                  <a16:creationId xmlns:a16="http://schemas.microsoft.com/office/drawing/2014/main" id="{DF777699-7A65-CBD2-9BE8-44467ABB2F3B}"/>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43" name="Parallelogram 1042">
              <a:extLst>
                <a:ext uri="{FF2B5EF4-FFF2-40B4-BE49-F238E27FC236}">
                  <a16:creationId xmlns:a16="http://schemas.microsoft.com/office/drawing/2014/main" id="{EFF9D8C7-4D33-042F-F982-D429847EB961}"/>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44" name="Parallelogram 1043">
              <a:extLst>
                <a:ext uri="{FF2B5EF4-FFF2-40B4-BE49-F238E27FC236}">
                  <a16:creationId xmlns:a16="http://schemas.microsoft.com/office/drawing/2014/main" id="{2F19D2F1-4F89-1F2E-ADB6-4D1DEBF1592D}"/>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45" name="Parallelogram 1044">
              <a:extLst>
                <a:ext uri="{FF2B5EF4-FFF2-40B4-BE49-F238E27FC236}">
                  <a16:creationId xmlns:a16="http://schemas.microsoft.com/office/drawing/2014/main" id="{6181AEDA-D575-10A6-388E-1ED2480413DA}"/>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46" name="Parallelogram 1045">
              <a:extLst>
                <a:ext uri="{FF2B5EF4-FFF2-40B4-BE49-F238E27FC236}">
                  <a16:creationId xmlns:a16="http://schemas.microsoft.com/office/drawing/2014/main" id="{AC1097B5-EEE7-2F28-CCDA-478C7EE9FBB9}"/>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47" name="Parallelogram 1046">
              <a:extLst>
                <a:ext uri="{FF2B5EF4-FFF2-40B4-BE49-F238E27FC236}">
                  <a16:creationId xmlns:a16="http://schemas.microsoft.com/office/drawing/2014/main" id="{3A479A63-63D1-AF47-2F52-ED71476A5C52}"/>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048" name="Group 1047">
            <a:extLst>
              <a:ext uri="{FF2B5EF4-FFF2-40B4-BE49-F238E27FC236}">
                <a16:creationId xmlns:a16="http://schemas.microsoft.com/office/drawing/2014/main" id="{C4FB4AB5-7F16-9557-123F-839BDF9DC6FE}"/>
              </a:ext>
            </a:extLst>
          </p:cNvPr>
          <p:cNvGrpSpPr/>
          <p:nvPr/>
        </p:nvGrpSpPr>
        <p:grpSpPr>
          <a:xfrm>
            <a:off x="3728040" y="1948205"/>
            <a:ext cx="1320373" cy="779557"/>
            <a:chOff x="5046707" y="1412573"/>
            <a:chExt cx="1320373" cy="779557"/>
          </a:xfrm>
        </p:grpSpPr>
        <p:sp>
          <p:nvSpPr>
            <p:cNvPr id="1049" name="Parallelogram 1048">
              <a:extLst>
                <a:ext uri="{FF2B5EF4-FFF2-40B4-BE49-F238E27FC236}">
                  <a16:creationId xmlns:a16="http://schemas.microsoft.com/office/drawing/2014/main" id="{3DB34286-54E9-8E12-12AF-5AFFD46E6BFE}"/>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0" name="Parallelogram 1049">
              <a:extLst>
                <a:ext uri="{FF2B5EF4-FFF2-40B4-BE49-F238E27FC236}">
                  <a16:creationId xmlns:a16="http://schemas.microsoft.com/office/drawing/2014/main" id="{0644742C-5B28-2CC4-1004-DD62DC258B2C}"/>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1" name="Parallelogram 1050">
              <a:extLst>
                <a:ext uri="{FF2B5EF4-FFF2-40B4-BE49-F238E27FC236}">
                  <a16:creationId xmlns:a16="http://schemas.microsoft.com/office/drawing/2014/main" id="{4B1BAE55-4814-0816-F394-5C1440F65412}"/>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2" name="Parallelogram 1051">
              <a:extLst>
                <a:ext uri="{FF2B5EF4-FFF2-40B4-BE49-F238E27FC236}">
                  <a16:creationId xmlns:a16="http://schemas.microsoft.com/office/drawing/2014/main" id="{18AFDC86-2C64-E1E2-B881-65AFFF7ADA54}"/>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3" name="Parallelogram 1052">
              <a:extLst>
                <a:ext uri="{FF2B5EF4-FFF2-40B4-BE49-F238E27FC236}">
                  <a16:creationId xmlns:a16="http://schemas.microsoft.com/office/drawing/2014/main" id="{A89E4B84-7ABE-D165-B24B-739F15DEA96D}"/>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4" name="Parallelogram 1053">
              <a:extLst>
                <a:ext uri="{FF2B5EF4-FFF2-40B4-BE49-F238E27FC236}">
                  <a16:creationId xmlns:a16="http://schemas.microsoft.com/office/drawing/2014/main" id="{9460F0F6-87B3-4170-B6DE-4EA3AB26B832}"/>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5" name="Parallelogram 1054">
              <a:extLst>
                <a:ext uri="{FF2B5EF4-FFF2-40B4-BE49-F238E27FC236}">
                  <a16:creationId xmlns:a16="http://schemas.microsoft.com/office/drawing/2014/main" id="{02A89B51-B206-84A6-0775-770438CF0DCC}"/>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6" name="Parallelogram 1055">
              <a:extLst>
                <a:ext uri="{FF2B5EF4-FFF2-40B4-BE49-F238E27FC236}">
                  <a16:creationId xmlns:a16="http://schemas.microsoft.com/office/drawing/2014/main" id="{242D95FD-308F-1D8C-A910-0D18F4DF6B23}"/>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7" name="Parallelogram 1056">
              <a:extLst>
                <a:ext uri="{FF2B5EF4-FFF2-40B4-BE49-F238E27FC236}">
                  <a16:creationId xmlns:a16="http://schemas.microsoft.com/office/drawing/2014/main" id="{075BE0AE-4D83-0A4A-A81F-4FAF5C844252}"/>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8" name="Parallelogram 1057">
              <a:extLst>
                <a:ext uri="{FF2B5EF4-FFF2-40B4-BE49-F238E27FC236}">
                  <a16:creationId xmlns:a16="http://schemas.microsoft.com/office/drawing/2014/main" id="{4776967D-5990-9961-D015-CB5CEA78343C}"/>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59" name="Parallelogram 1058">
              <a:extLst>
                <a:ext uri="{FF2B5EF4-FFF2-40B4-BE49-F238E27FC236}">
                  <a16:creationId xmlns:a16="http://schemas.microsoft.com/office/drawing/2014/main" id="{93EA760D-30FA-AAE2-FB88-6E00FC2EE52C}"/>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60" name="Parallelogram 1059">
              <a:extLst>
                <a:ext uri="{FF2B5EF4-FFF2-40B4-BE49-F238E27FC236}">
                  <a16:creationId xmlns:a16="http://schemas.microsoft.com/office/drawing/2014/main" id="{981AFD5F-48E6-81DC-BB86-656B65CBF71A}"/>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61" name="Parallelogram 1060">
              <a:extLst>
                <a:ext uri="{FF2B5EF4-FFF2-40B4-BE49-F238E27FC236}">
                  <a16:creationId xmlns:a16="http://schemas.microsoft.com/office/drawing/2014/main" id="{080873DC-68E1-9A76-19D5-34F0F8316310}"/>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62" name="Parallelogram 1061">
              <a:extLst>
                <a:ext uri="{FF2B5EF4-FFF2-40B4-BE49-F238E27FC236}">
                  <a16:creationId xmlns:a16="http://schemas.microsoft.com/office/drawing/2014/main" id="{A398A973-C82E-3CFF-5A1E-95D61B27DA2E}"/>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63" name="Parallelogram 1062">
              <a:extLst>
                <a:ext uri="{FF2B5EF4-FFF2-40B4-BE49-F238E27FC236}">
                  <a16:creationId xmlns:a16="http://schemas.microsoft.com/office/drawing/2014/main" id="{ACF0A5CC-A8E1-B136-F8AE-BBD911ADF2DA}"/>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64" name="Parallelogram 1063">
              <a:extLst>
                <a:ext uri="{FF2B5EF4-FFF2-40B4-BE49-F238E27FC236}">
                  <a16:creationId xmlns:a16="http://schemas.microsoft.com/office/drawing/2014/main" id="{D42C6217-D5E4-CC7D-E2BB-474098828C58}"/>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1101" name="Rectangle 1100">
            <a:extLst>
              <a:ext uri="{FF2B5EF4-FFF2-40B4-BE49-F238E27FC236}">
                <a16:creationId xmlns:a16="http://schemas.microsoft.com/office/drawing/2014/main" id="{9E5CDF4D-3BA5-BBCA-1C5D-C410FAFBF85C}"/>
              </a:ext>
            </a:extLst>
          </p:cNvPr>
          <p:cNvSpPr/>
          <p:nvPr/>
        </p:nvSpPr>
        <p:spPr>
          <a:xfrm>
            <a:off x="4229101" y="1126240"/>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02" name="Rectangle 1101">
            <a:extLst>
              <a:ext uri="{FF2B5EF4-FFF2-40B4-BE49-F238E27FC236}">
                <a16:creationId xmlns:a16="http://schemas.microsoft.com/office/drawing/2014/main" id="{7A83AB55-BFBF-C895-C988-869B420DD23E}"/>
              </a:ext>
            </a:extLst>
          </p:cNvPr>
          <p:cNvSpPr/>
          <p:nvPr/>
        </p:nvSpPr>
        <p:spPr>
          <a:xfrm>
            <a:off x="3779167" y="1373773"/>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03" name="Group 1102">
            <a:extLst>
              <a:ext uri="{FF2B5EF4-FFF2-40B4-BE49-F238E27FC236}">
                <a16:creationId xmlns:a16="http://schemas.microsoft.com/office/drawing/2014/main" id="{12FC340A-E19D-FA7A-9103-6B80EAC5E589}"/>
              </a:ext>
            </a:extLst>
          </p:cNvPr>
          <p:cNvGrpSpPr/>
          <p:nvPr/>
        </p:nvGrpSpPr>
        <p:grpSpPr>
          <a:xfrm>
            <a:off x="3482933" y="2107058"/>
            <a:ext cx="1320373" cy="779557"/>
            <a:chOff x="5046707" y="1412573"/>
            <a:chExt cx="1320373" cy="779557"/>
          </a:xfrm>
        </p:grpSpPr>
        <p:sp>
          <p:nvSpPr>
            <p:cNvPr id="1104" name="Parallelogram 1103">
              <a:extLst>
                <a:ext uri="{FF2B5EF4-FFF2-40B4-BE49-F238E27FC236}">
                  <a16:creationId xmlns:a16="http://schemas.microsoft.com/office/drawing/2014/main" id="{B4D62752-A2FB-4A5C-B345-D766E186E74B}"/>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05" name="Parallelogram 1104">
              <a:extLst>
                <a:ext uri="{FF2B5EF4-FFF2-40B4-BE49-F238E27FC236}">
                  <a16:creationId xmlns:a16="http://schemas.microsoft.com/office/drawing/2014/main" id="{486D54DC-D6E3-DBAF-E366-A3337F2BF722}"/>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06" name="Parallelogram 1105">
              <a:extLst>
                <a:ext uri="{FF2B5EF4-FFF2-40B4-BE49-F238E27FC236}">
                  <a16:creationId xmlns:a16="http://schemas.microsoft.com/office/drawing/2014/main" id="{6FB9FB48-45FF-54FE-B29A-8D5026977511}"/>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07" name="Parallelogram 1106">
              <a:extLst>
                <a:ext uri="{FF2B5EF4-FFF2-40B4-BE49-F238E27FC236}">
                  <a16:creationId xmlns:a16="http://schemas.microsoft.com/office/drawing/2014/main" id="{C2EF4C7A-5903-B75E-B964-B37CB18C0D6E}"/>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08" name="Parallelogram 1107">
              <a:extLst>
                <a:ext uri="{FF2B5EF4-FFF2-40B4-BE49-F238E27FC236}">
                  <a16:creationId xmlns:a16="http://schemas.microsoft.com/office/drawing/2014/main" id="{0CBD0C01-A7F2-697B-E32E-9B1B0736A29B}"/>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09" name="Parallelogram 1108">
              <a:extLst>
                <a:ext uri="{FF2B5EF4-FFF2-40B4-BE49-F238E27FC236}">
                  <a16:creationId xmlns:a16="http://schemas.microsoft.com/office/drawing/2014/main" id="{F7564500-B4F4-416B-374E-A15B00AEB20B}"/>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0" name="Parallelogram 1109">
              <a:extLst>
                <a:ext uri="{FF2B5EF4-FFF2-40B4-BE49-F238E27FC236}">
                  <a16:creationId xmlns:a16="http://schemas.microsoft.com/office/drawing/2014/main" id="{C26673E8-F830-D031-D1E9-0C698CE605D7}"/>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1" name="Parallelogram 1110">
              <a:extLst>
                <a:ext uri="{FF2B5EF4-FFF2-40B4-BE49-F238E27FC236}">
                  <a16:creationId xmlns:a16="http://schemas.microsoft.com/office/drawing/2014/main" id="{B8239864-CFC2-C67E-9B97-548B0A926190}"/>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2" name="Parallelogram 1111">
              <a:extLst>
                <a:ext uri="{FF2B5EF4-FFF2-40B4-BE49-F238E27FC236}">
                  <a16:creationId xmlns:a16="http://schemas.microsoft.com/office/drawing/2014/main" id="{766B6BFB-9A59-48D3-47F6-69134567CB7A}"/>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3" name="Parallelogram 1112">
              <a:extLst>
                <a:ext uri="{FF2B5EF4-FFF2-40B4-BE49-F238E27FC236}">
                  <a16:creationId xmlns:a16="http://schemas.microsoft.com/office/drawing/2014/main" id="{4A4EE130-5E84-DF28-9FE7-B102B84B02F0}"/>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4" name="Parallelogram 1113">
              <a:extLst>
                <a:ext uri="{FF2B5EF4-FFF2-40B4-BE49-F238E27FC236}">
                  <a16:creationId xmlns:a16="http://schemas.microsoft.com/office/drawing/2014/main" id="{3128C136-0E4E-F36F-B96F-F0CCC3CB6B68}"/>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5" name="Parallelogram 1114">
              <a:extLst>
                <a:ext uri="{FF2B5EF4-FFF2-40B4-BE49-F238E27FC236}">
                  <a16:creationId xmlns:a16="http://schemas.microsoft.com/office/drawing/2014/main" id="{9A5478A0-F0DE-9892-8CDA-62BF30319FE3}"/>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6" name="Parallelogram 1115">
              <a:extLst>
                <a:ext uri="{FF2B5EF4-FFF2-40B4-BE49-F238E27FC236}">
                  <a16:creationId xmlns:a16="http://schemas.microsoft.com/office/drawing/2014/main" id="{1B0FC354-CC78-A223-70B8-896AB9F91E2A}"/>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7" name="Parallelogram 1116">
              <a:extLst>
                <a:ext uri="{FF2B5EF4-FFF2-40B4-BE49-F238E27FC236}">
                  <a16:creationId xmlns:a16="http://schemas.microsoft.com/office/drawing/2014/main" id="{C3D8B982-AFCB-28B1-8358-0317707A1E6C}"/>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8" name="Parallelogram 1117">
              <a:extLst>
                <a:ext uri="{FF2B5EF4-FFF2-40B4-BE49-F238E27FC236}">
                  <a16:creationId xmlns:a16="http://schemas.microsoft.com/office/drawing/2014/main" id="{889484C7-E40F-4538-39A0-7D2A7A840D35}"/>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9" name="Parallelogram 1118">
              <a:extLst>
                <a:ext uri="{FF2B5EF4-FFF2-40B4-BE49-F238E27FC236}">
                  <a16:creationId xmlns:a16="http://schemas.microsoft.com/office/drawing/2014/main" id="{49148DB8-445F-0407-645F-21193CB63F6B}"/>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137" name="Group 1136">
            <a:extLst>
              <a:ext uri="{FF2B5EF4-FFF2-40B4-BE49-F238E27FC236}">
                <a16:creationId xmlns:a16="http://schemas.microsoft.com/office/drawing/2014/main" id="{EB1F5250-61AE-3A10-FCF7-B3549C1425D4}"/>
              </a:ext>
            </a:extLst>
          </p:cNvPr>
          <p:cNvGrpSpPr/>
          <p:nvPr/>
        </p:nvGrpSpPr>
        <p:grpSpPr>
          <a:xfrm>
            <a:off x="3243621" y="2251259"/>
            <a:ext cx="1320373" cy="779557"/>
            <a:chOff x="5046707" y="1412573"/>
            <a:chExt cx="1320373" cy="779557"/>
          </a:xfrm>
        </p:grpSpPr>
        <p:sp>
          <p:nvSpPr>
            <p:cNvPr id="1138" name="Parallelogram 1137">
              <a:extLst>
                <a:ext uri="{FF2B5EF4-FFF2-40B4-BE49-F238E27FC236}">
                  <a16:creationId xmlns:a16="http://schemas.microsoft.com/office/drawing/2014/main" id="{052F635C-A491-4922-3FC8-41DAE4A0B1F3}"/>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39" name="Parallelogram 1138">
              <a:extLst>
                <a:ext uri="{FF2B5EF4-FFF2-40B4-BE49-F238E27FC236}">
                  <a16:creationId xmlns:a16="http://schemas.microsoft.com/office/drawing/2014/main" id="{E480335B-4F74-669D-A492-4FC3FF367F39}"/>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0" name="Parallelogram 1139">
              <a:extLst>
                <a:ext uri="{FF2B5EF4-FFF2-40B4-BE49-F238E27FC236}">
                  <a16:creationId xmlns:a16="http://schemas.microsoft.com/office/drawing/2014/main" id="{E045324B-ABDE-2DAD-CB4D-C305356A6951}"/>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1" name="Parallelogram 1140">
              <a:extLst>
                <a:ext uri="{FF2B5EF4-FFF2-40B4-BE49-F238E27FC236}">
                  <a16:creationId xmlns:a16="http://schemas.microsoft.com/office/drawing/2014/main" id="{1231AE67-4B00-E94A-F304-04B6A0561AD5}"/>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2" name="Parallelogram 1141">
              <a:extLst>
                <a:ext uri="{FF2B5EF4-FFF2-40B4-BE49-F238E27FC236}">
                  <a16:creationId xmlns:a16="http://schemas.microsoft.com/office/drawing/2014/main" id="{D7BB9C0D-2B77-E8A7-BF56-892B23EC63DA}"/>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3" name="Parallelogram 1142">
              <a:extLst>
                <a:ext uri="{FF2B5EF4-FFF2-40B4-BE49-F238E27FC236}">
                  <a16:creationId xmlns:a16="http://schemas.microsoft.com/office/drawing/2014/main" id="{A161CF1A-392A-3167-50C3-70AF6EDBCF2B}"/>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4" name="Parallelogram 1143">
              <a:extLst>
                <a:ext uri="{FF2B5EF4-FFF2-40B4-BE49-F238E27FC236}">
                  <a16:creationId xmlns:a16="http://schemas.microsoft.com/office/drawing/2014/main" id="{96BFB052-288A-0599-86C1-9C65104FD620}"/>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5" name="Parallelogram 1144">
              <a:extLst>
                <a:ext uri="{FF2B5EF4-FFF2-40B4-BE49-F238E27FC236}">
                  <a16:creationId xmlns:a16="http://schemas.microsoft.com/office/drawing/2014/main" id="{B4B85D2F-69ED-AC04-C867-F497889673BA}"/>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6" name="Parallelogram 1145">
              <a:extLst>
                <a:ext uri="{FF2B5EF4-FFF2-40B4-BE49-F238E27FC236}">
                  <a16:creationId xmlns:a16="http://schemas.microsoft.com/office/drawing/2014/main" id="{2D2A9300-2AB9-13DF-DD69-637E137830D6}"/>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7" name="Parallelogram 1146">
              <a:extLst>
                <a:ext uri="{FF2B5EF4-FFF2-40B4-BE49-F238E27FC236}">
                  <a16:creationId xmlns:a16="http://schemas.microsoft.com/office/drawing/2014/main" id="{3BA92118-AE0C-2774-D068-1EFF76975E74}"/>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8" name="Parallelogram 1147">
              <a:extLst>
                <a:ext uri="{FF2B5EF4-FFF2-40B4-BE49-F238E27FC236}">
                  <a16:creationId xmlns:a16="http://schemas.microsoft.com/office/drawing/2014/main" id="{F9C9999D-2137-1F09-E85C-37F9289FF634}"/>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9" name="Parallelogram 1148">
              <a:extLst>
                <a:ext uri="{FF2B5EF4-FFF2-40B4-BE49-F238E27FC236}">
                  <a16:creationId xmlns:a16="http://schemas.microsoft.com/office/drawing/2014/main" id="{53E90B02-82F3-007E-EBB7-31C2CA2420E5}"/>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50" name="Parallelogram 1149">
              <a:extLst>
                <a:ext uri="{FF2B5EF4-FFF2-40B4-BE49-F238E27FC236}">
                  <a16:creationId xmlns:a16="http://schemas.microsoft.com/office/drawing/2014/main" id="{B81DD4EC-0401-D8B2-8D25-BD12D879A8E0}"/>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51" name="Parallelogram 1150">
              <a:extLst>
                <a:ext uri="{FF2B5EF4-FFF2-40B4-BE49-F238E27FC236}">
                  <a16:creationId xmlns:a16="http://schemas.microsoft.com/office/drawing/2014/main" id="{A753E5C7-F553-1A40-1B4B-D9F7B2814F80}"/>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52" name="Parallelogram 1151">
              <a:extLst>
                <a:ext uri="{FF2B5EF4-FFF2-40B4-BE49-F238E27FC236}">
                  <a16:creationId xmlns:a16="http://schemas.microsoft.com/office/drawing/2014/main" id="{968A517E-0B58-834F-BD9C-70FA19C495C4}"/>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53" name="Parallelogram 1152">
              <a:extLst>
                <a:ext uri="{FF2B5EF4-FFF2-40B4-BE49-F238E27FC236}">
                  <a16:creationId xmlns:a16="http://schemas.microsoft.com/office/drawing/2014/main" id="{D9F938DC-865C-5858-EE17-3DF76E4FC222}"/>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264" name="Group 263">
            <a:extLst>
              <a:ext uri="{FF2B5EF4-FFF2-40B4-BE49-F238E27FC236}">
                <a16:creationId xmlns:a16="http://schemas.microsoft.com/office/drawing/2014/main" id="{21FDDF43-08A7-A373-0CB7-9D8F7A18BA7D}"/>
              </a:ext>
            </a:extLst>
          </p:cNvPr>
          <p:cNvGrpSpPr/>
          <p:nvPr/>
        </p:nvGrpSpPr>
        <p:grpSpPr>
          <a:xfrm>
            <a:off x="4418206" y="1439810"/>
            <a:ext cx="866557" cy="520627"/>
            <a:chOff x="953351" y="1513130"/>
            <a:chExt cx="866557" cy="520627"/>
          </a:xfrm>
        </p:grpSpPr>
        <p:cxnSp>
          <p:nvCxnSpPr>
            <p:cNvPr id="288" name="Straight Connector 287">
              <a:extLst>
                <a:ext uri="{FF2B5EF4-FFF2-40B4-BE49-F238E27FC236}">
                  <a16:creationId xmlns:a16="http://schemas.microsoft.com/office/drawing/2014/main" id="{79424740-E0A5-54B0-862A-628555DC29E4}"/>
                </a:ext>
              </a:extLst>
            </p:cNvPr>
            <p:cNvCxnSpPr/>
            <p:nvPr/>
          </p:nvCxnSpPr>
          <p:spPr>
            <a:xfrm flipV="1">
              <a:off x="1149093" y="1548124"/>
              <a:ext cx="0" cy="144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89" name="Parallelogram 288">
              <a:extLst>
                <a:ext uri="{FF2B5EF4-FFF2-40B4-BE49-F238E27FC236}">
                  <a16:creationId xmlns:a16="http://schemas.microsoft.com/office/drawing/2014/main" id="{8D12A231-183E-682B-8A85-A7A7E774E19F}"/>
                </a:ext>
              </a:extLst>
            </p:cNvPr>
            <p:cNvSpPr/>
            <p:nvPr/>
          </p:nvSpPr>
          <p:spPr>
            <a:xfrm rot="9209449" flipH="1" flipV="1">
              <a:off x="953351" y="1554570"/>
              <a:ext cx="395984" cy="153594"/>
            </a:xfrm>
            <a:prstGeom prst="parallelogram">
              <a:avLst>
                <a:gd name="adj" fmla="val 50297"/>
              </a:avLst>
            </a:prstGeom>
            <a:no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5255B1F7-5589-5136-F3C4-3DF07A24BAEF}"/>
                </a:ext>
              </a:extLst>
            </p:cNvPr>
            <p:cNvSpPr/>
            <p:nvPr/>
          </p:nvSpPr>
          <p:spPr>
            <a:xfrm rot="20009892" flipH="1">
              <a:off x="1082145" y="1513130"/>
              <a:ext cx="612957" cy="450206"/>
            </a:xfrm>
            <a:prstGeom prst="parallelogram">
              <a:avLst>
                <a:gd name="adj" fmla="val 68266"/>
              </a:avLst>
            </a:prstGeom>
            <a:solidFill>
              <a:srgbClr val="0070C0"/>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1" name="Parallelogram 290">
              <a:extLst>
                <a:ext uri="{FF2B5EF4-FFF2-40B4-BE49-F238E27FC236}">
                  <a16:creationId xmlns:a16="http://schemas.microsoft.com/office/drawing/2014/main" id="{DFD554B5-6F19-01B3-E865-25DC1868D804}"/>
                </a:ext>
              </a:extLst>
            </p:cNvPr>
            <p:cNvSpPr/>
            <p:nvPr/>
          </p:nvSpPr>
          <p:spPr>
            <a:xfrm rot="9209449" flipH="1" flipV="1">
              <a:off x="1449230" y="1740751"/>
              <a:ext cx="370678" cy="153594"/>
            </a:xfrm>
            <a:prstGeom prst="parallelogram">
              <a:avLst>
                <a:gd name="adj" fmla="val 50297"/>
              </a:avLst>
            </a:prstGeom>
            <a:gradFill flip="none" rotWithShape="1">
              <a:gsLst>
                <a:gs pos="26000">
                  <a:schemeClr val="tx2">
                    <a:lumMod val="90000"/>
                    <a:lumOff val="10000"/>
                  </a:schemeClr>
                </a:gs>
                <a:gs pos="88000">
                  <a:schemeClr val="bg1">
                    <a:lumMod val="65000"/>
                  </a:schemeClr>
                </a:gs>
              </a:gsLst>
              <a:path path="circle">
                <a:fillToRect t="100000" r="100000"/>
              </a:path>
              <a:tileRect l="-100000" b="-100000"/>
            </a:gra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2" name="Straight Connector 291">
              <a:extLst>
                <a:ext uri="{FF2B5EF4-FFF2-40B4-BE49-F238E27FC236}">
                  <a16:creationId xmlns:a16="http://schemas.microsoft.com/office/drawing/2014/main" id="{5B2854F6-9A35-33F2-1F0A-A9490A71387D}"/>
                </a:ext>
              </a:extLst>
            </p:cNvPr>
            <p:cNvCxnSpPr/>
            <p:nvPr/>
          </p:nvCxnSpPr>
          <p:spPr>
            <a:xfrm flipV="1">
              <a:off x="1504336" y="1799757"/>
              <a:ext cx="0" cy="234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A9906B25-DA08-C873-9726-0611F045CEBD}"/>
                </a:ext>
              </a:extLst>
            </p:cNvPr>
            <p:cNvCxnSpPr/>
            <p:nvPr/>
          </p:nvCxnSpPr>
          <p:spPr>
            <a:xfrm flipV="1">
              <a:off x="1763254" y="1665124"/>
              <a:ext cx="0" cy="234000"/>
            </a:xfrm>
            <a:prstGeom prst="line">
              <a:avLst/>
            </a:prstGeom>
            <a:ln>
              <a:solidFill>
                <a:srgbClr val="8C8C8C"/>
              </a:solidFill>
            </a:ln>
          </p:spPr>
          <p:style>
            <a:lnRef idx="2">
              <a:schemeClr val="accent1"/>
            </a:lnRef>
            <a:fillRef idx="0">
              <a:schemeClr val="accent1"/>
            </a:fillRef>
            <a:effectRef idx="1">
              <a:schemeClr val="accent1"/>
            </a:effectRef>
            <a:fontRef idx="minor">
              <a:schemeClr val="tx1"/>
            </a:fontRef>
          </p:style>
        </p:cxnSp>
        <p:sp>
          <p:nvSpPr>
            <p:cNvPr id="294" name="Parallelogram 293">
              <a:extLst>
                <a:ext uri="{FF2B5EF4-FFF2-40B4-BE49-F238E27FC236}">
                  <a16:creationId xmlns:a16="http://schemas.microsoft.com/office/drawing/2014/main" id="{7C343D76-4B97-4E7D-2098-917C37BE4F7E}"/>
                </a:ext>
              </a:extLst>
            </p:cNvPr>
            <p:cNvSpPr/>
            <p:nvPr/>
          </p:nvSpPr>
          <p:spPr>
            <a:xfrm rot="20009892" flipH="1">
              <a:off x="1045653" y="1594367"/>
              <a:ext cx="326404" cy="84828"/>
            </a:xfrm>
            <a:prstGeom prst="parallelogram">
              <a:avLst>
                <a:gd name="adj" fmla="val 68266"/>
              </a:avLst>
            </a:prstGeom>
            <a:solidFill>
              <a:schemeClr val="accent4">
                <a:lumMod val="60000"/>
                <a:lumOff val="40000"/>
              </a:schemeClr>
            </a:solidFill>
            <a:ln w="6350">
              <a:solidFill>
                <a:schemeClr val="tx2">
                  <a:lumMod val="50000"/>
                  <a:lumOff val="50000"/>
                </a:schemeClr>
              </a:solidFill>
            </a:ln>
            <a:scene3d>
              <a:camera prst="orthographicFront"/>
              <a:lightRig rig="threePt" dir="t"/>
            </a:scene3d>
            <a:sp3d prstMaterial="dkEdge">
              <a:bevelT w="25400" h="25400"/>
              <a:bevelB w="25400" h="25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265" name="Group 264">
            <a:extLst>
              <a:ext uri="{FF2B5EF4-FFF2-40B4-BE49-F238E27FC236}">
                <a16:creationId xmlns:a16="http://schemas.microsoft.com/office/drawing/2014/main" id="{BFB6DF2B-ECB3-7FA7-AF68-1355C545132E}"/>
              </a:ext>
            </a:extLst>
          </p:cNvPr>
          <p:cNvGrpSpPr/>
          <p:nvPr/>
        </p:nvGrpSpPr>
        <p:grpSpPr>
          <a:xfrm>
            <a:off x="4878544" y="1152117"/>
            <a:ext cx="866557" cy="520627"/>
            <a:chOff x="953351" y="1513130"/>
            <a:chExt cx="866557" cy="520627"/>
          </a:xfrm>
        </p:grpSpPr>
        <p:cxnSp>
          <p:nvCxnSpPr>
            <p:cNvPr id="281" name="Straight Connector 280">
              <a:extLst>
                <a:ext uri="{FF2B5EF4-FFF2-40B4-BE49-F238E27FC236}">
                  <a16:creationId xmlns:a16="http://schemas.microsoft.com/office/drawing/2014/main" id="{97ABA979-ACD1-97BC-A70D-779BD437E220}"/>
                </a:ext>
              </a:extLst>
            </p:cNvPr>
            <p:cNvCxnSpPr/>
            <p:nvPr/>
          </p:nvCxnSpPr>
          <p:spPr>
            <a:xfrm flipV="1">
              <a:off x="1149093" y="1548124"/>
              <a:ext cx="0" cy="144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82" name="Parallelogram 281">
              <a:extLst>
                <a:ext uri="{FF2B5EF4-FFF2-40B4-BE49-F238E27FC236}">
                  <a16:creationId xmlns:a16="http://schemas.microsoft.com/office/drawing/2014/main" id="{DBF8ED1F-748F-266C-69CB-B545C11EAD2F}"/>
                </a:ext>
              </a:extLst>
            </p:cNvPr>
            <p:cNvSpPr/>
            <p:nvPr/>
          </p:nvSpPr>
          <p:spPr>
            <a:xfrm rot="9209449" flipH="1" flipV="1">
              <a:off x="953351" y="1554570"/>
              <a:ext cx="395984" cy="153594"/>
            </a:xfrm>
            <a:prstGeom prst="parallelogram">
              <a:avLst>
                <a:gd name="adj" fmla="val 50297"/>
              </a:avLst>
            </a:prstGeom>
            <a:no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9AC17F29-0F6E-C23A-E8ED-23F497D49540}"/>
                </a:ext>
              </a:extLst>
            </p:cNvPr>
            <p:cNvSpPr/>
            <p:nvPr/>
          </p:nvSpPr>
          <p:spPr>
            <a:xfrm rot="20009892" flipH="1">
              <a:off x="1082145" y="1513130"/>
              <a:ext cx="612957" cy="450206"/>
            </a:xfrm>
            <a:prstGeom prst="parallelogram">
              <a:avLst>
                <a:gd name="adj" fmla="val 68266"/>
              </a:avLst>
            </a:prstGeom>
            <a:solidFill>
              <a:srgbClr val="0070C0"/>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0A6B7523-6FEF-01A7-3494-4F15E51CD144}"/>
                </a:ext>
              </a:extLst>
            </p:cNvPr>
            <p:cNvSpPr/>
            <p:nvPr/>
          </p:nvSpPr>
          <p:spPr>
            <a:xfrm rot="9209449" flipH="1" flipV="1">
              <a:off x="1449230" y="1740751"/>
              <a:ext cx="370678" cy="153594"/>
            </a:xfrm>
            <a:prstGeom prst="parallelogram">
              <a:avLst>
                <a:gd name="adj" fmla="val 50297"/>
              </a:avLst>
            </a:prstGeom>
            <a:gradFill flip="none" rotWithShape="1">
              <a:gsLst>
                <a:gs pos="26000">
                  <a:schemeClr val="tx2">
                    <a:lumMod val="90000"/>
                    <a:lumOff val="10000"/>
                  </a:schemeClr>
                </a:gs>
                <a:gs pos="88000">
                  <a:schemeClr val="bg1">
                    <a:lumMod val="65000"/>
                  </a:schemeClr>
                </a:gs>
              </a:gsLst>
              <a:path path="circle">
                <a:fillToRect t="100000" r="100000"/>
              </a:path>
              <a:tileRect l="-100000" b="-100000"/>
            </a:gra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85" name="Straight Connector 284">
              <a:extLst>
                <a:ext uri="{FF2B5EF4-FFF2-40B4-BE49-F238E27FC236}">
                  <a16:creationId xmlns:a16="http://schemas.microsoft.com/office/drawing/2014/main" id="{19B66225-D9DB-047A-6056-E74F2FF7994C}"/>
                </a:ext>
              </a:extLst>
            </p:cNvPr>
            <p:cNvCxnSpPr/>
            <p:nvPr/>
          </p:nvCxnSpPr>
          <p:spPr>
            <a:xfrm flipV="1">
              <a:off x="1504336" y="1799757"/>
              <a:ext cx="0" cy="234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6" name="Straight Connector 285">
              <a:extLst>
                <a:ext uri="{FF2B5EF4-FFF2-40B4-BE49-F238E27FC236}">
                  <a16:creationId xmlns:a16="http://schemas.microsoft.com/office/drawing/2014/main" id="{626211A1-4D72-AC45-771E-31E4EC79B8F3}"/>
                </a:ext>
              </a:extLst>
            </p:cNvPr>
            <p:cNvCxnSpPr/>
            <p:nvPr/>
          </p:nvCxnSpPr>
          <p:spPr>
            <a:xfrm flipV="1">
              <a:off x="1763254" y="1665124"/>
              <a:ext cx="0" cy="234000"/>
            </a:xfrm>
            <a:prstGeom prst="line">
              <a:avLst/>
            </a:prstGeom>
            <a:ln>
              <a:solidFill>
                <a:srgbClr val="8C8C8C"/>
              </a:solidFill>
            </a:ln>
          </p:spPr>
          <p:style>
            <a:lnRef idx="2">
              <a:schemeClr val="accent1"/>
            </a:lnRef>
            <a:fillRef idx="0">
              <a:schemeClr val="accent1"/>
            </a:fillRef>
            <a:effectRef idx="1">
              <a:schemeClr val="accent1"/>
            </a:effectRef>
            <a:fontRef idx="minor">
              <a:schemeClr val="tx1"/>
            </a:fontRef>
          </p:style>
        </p:cxnSp>
        <p:sp>
          <p:nvSpPr>
            <p:cNvPr id="287" name="Parallelogram 286">
              <a:extLst>
                <a:ext uri="{FF2B5EF4-FFF2-40B4-BE49-F238E27FC236}">
                  <a16:creationId xmlns:a16="http://schemas.microsoft.com/office/drawing/2014/main" id="{593EEB8B-B25A-BE61-D02A-32C72AA37DEF}"/>
                </a:ext>
              </a:extLst>
            </p:cNvPr>
            <p:cNvSpPr/>
            <p:nvPr/>
          </p:nvSpPr>
          <p:spPr>
            <a:xfrm rot="20009892" flipH="1">
              <a:off x="1045653" y="1594367"/>
              <a:ext cx="326404" cy="84828"/>
            </a:xfrm>
            <a:prstGeom prst="parallelogram">
              <a:avLst>
                <a:gd name="adj" fmla="val 68266"/>
              </a:avLst>
            </a:prstGeom>
            <a:solidFill>
              <a:schemeClr val="accent4">
                <a:lumMod val="60000"/>
                <a:lumOff val="40000"/>
              </a:schemeClr>
            </a:solidFill>
            <a:ln w="6350">
              <a:solidFill>
                <a:schemeClr val="tx2">
                  <a:lumMod val="50000"/>
                  <a:lumOff val="50000"/>
                </a:schemeClr>
              </a:solidFill>
            </a:ln>
            <a:scene3d>
              <a:camera prst="orthographicFront"/>
              <a:lightRig rig="threePt" dir="t"/>
            </a:scene3d>
            <a:sp3d prstMaterial="dkEdge">
              <a:bevelT w="25400" h="25400"/>
              <a:bevelB w="25400" h="25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1172" name="Rectangle 1171">
            <a:extLst>
              <a:ext uri="{FF2B5EF4-FFF2-40B4-BE49-F238E27FC236}">
                <a16:creationId xmlns:a16="http://schemas.microsoft.com/office/drawing/2014/main" id="{169E4327-CCE6-6E60-D1D8-D4F1444458A5}"/>
              </a:ext>
            </a:extLst>
          </p:cNvPr>
          <p:cNvSpPr/>
          <p:nvPr/>
        </p:nvSpPr>
        <p:spPr>
          <a:xfrm>
            <a:off x="3320661" y="1644645"/>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73" name="Group 1172">
            <a:extLst>
              <a:ext uri="{FF2B5EF4-FFF2-40B4-BE49-F238E27FC236}">
                <a16:creationId xmlns:a16="http://schemas.microsoft.com/office/drawing/2014/main" id="{AF6DF4B9-1955-3E82-3C98-065E8CD33E96}"/>
              </a:ext>
            </a:extLst>
          </p:cNvPr>
          <p:cNvGrpSpPr/>
          <p:nvPr/>
        </p:nvGrpSpPr>
        <p:grpSpPr>
          <a:xfrm>
            <a:off x="3560841" y="1989929"/>
            <a:ext cx="866557" cy="520627"/>
            <a:chOff x="953351" y="1513130"/>
            <a:chExt cx="866557" cy="520627"/>
          </a:xfrm>
        </p:grpSpPr>
        <p:cxnSp>
          <p:nvCxnSpPr>
            <p:cNvPr id="1174" name="Straight Connector 1173">
              <a:extLst>
                <a:ext uri="{FF2B5EF4-FFF2-40B4-BE49-F238E27FC236}">
                  <a16:creationId xmlns:a16="http://schemas.microsoft.com/office/drawing/2014/main" id="{6CA33DA7-0C76-98F1-80B7-211A0375823B}"/>
                </a:ext>
              </a:extLst>
            </p:cNvPr>
            <p:cNvCxnSpPr/>
            <p:nvPr/>
          </p:nvCxnSpPr>
          <p:spPr>
            <a:xfrm flipV="1">
              <a:off x="1149093" y="1548124"/>
              <a:ext cx="0" cy="144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175" name="Parallelogram 1174">
              <a:extLst>
                <a:ext uri="{FF2B5EF4-FFF2-40B4-BE49-F238E27FC236}">
                  <a16:creationId xmlns:a16="http://schemas.microsoft.com/office/drawing/2014/main" id="{3ECCBC4C-7C37-94FB-68DE-A21E83F294D0}"/>
                </a:ext>
              </a:extLst>
            </p:cNvPr>
            <p:cNvSpPr/>
            <p:nvPr/>
          </p:nvSpPr>
          <p:spPr>
            <a:xfrm rot="9209449" flipH="1" flipV="1">
              <a:off x="953351" y="1554570"/>
              <a:ext cx="395984" cy="153594"/>
            </a:xfrm>
            <a:prstGeom prst="parallelogram">
              <a:avLst>
                <a:gd name="adj" fmla="val 50297"/>
              </a:avLst>
            </a:prstGeom>
            <a:no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76" name="Parallelogram 1175">
              <a:extLst>
                <a:ext uri="{FF2B5EF4-FFF2-40B4-BE49-F238E27FC236}">
                  <a16:creationId xmlns:a16="http://schemas.microsoft.com/office/drawing/2014/main" id="{83287837-E66F-D5A4-E7F3-8E77C952C311}"/>
                </a:ext>
              </a:extLst>
            </p:cNvPr>
            <p:cNvSpPr/>
            <p:nvPr/>
          </p:nvSpPr>
          <p:spPr>
            <a:xfrm rot="20009892" flipH="1">
              <a:off x="1082145" y="1513130"/>
              <a:ext cx="612957" cy="450206"/>
            </a:xfrm>
            <a:prstGeom prst="parallelogram">
              <a:avLst>
                <a:gd name="adj" fmla="val 68266"/>
              </a:avLst>
            </a:prstGeom>
            <a:solidFill>
              <a:srgbClr val="0070C0"/>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77" name="Parallelogram 1176">
              <a:extLst>
                <a:ext uri="{FF2B5EF4-FFF2-40B4-BE49-F238E27FC236}">
                  <a16:creationId xmlns:a16="http://schemas.microsoft.com/office/drawing/2014/main" id="{307C6DC0-F210-840F-6218-9ABA243A3D30}"/>
                </a:ext>
              </a:extLst>
            </p:cNvPr>
            <p:cNvSpPr/>
            <p:nvPr/>
          </p:nvSpPr>
          <p:spPr>
            <a:xfrm rot="9209449" flipH="1" flipV="1">
              <a:off x="1449230" y="1740751"/>
              <a:ext cx="370678" cy="153594"/>
            </a:xfrm>
            <a:prstGeom prst="parallelogram">
              <a:avLst>
                <a:gd name="adj" fmla="val 50297"/>
              </a:avLst>
            </a:prstGeom>
            <a:gradFill flip="none" rotWithShape="1">
              <a:gsLst>
                <a:gs pos="26000">
                  <a:schemeClr val="tx2">
                    <a:lumMod val="90000"/>
                    <a:lumOff val="10000"/>
                  </a:schemeClr>
                </a:gs>
                <a:gs pos="88000">
                  <a:schemeClr val="bg1">
                    <a:lumMod val="65000"/>
                  </a:schemeClr>
                </a:gs>
              </a:gsLst>
              <a:path path="circle">
                <a:fillToRect t="100000" r="100000"/>
              </a:path>
              <a:tileRect l="-100000" b="-100000"/>
            </a:gra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1178" name="Straight Connector 1177">
              <a:extLst>
                <a:ext uri="{FF2B5EF4-FFF2-40B4-BE49-F238E27FC236}">
                  <a16:creationId xmlns:a16="http://schemas.microsoft.com/office/drawing/2014/main" id="{438273EE-49AC-7324-3323-B26DB33DCBE5}"/>
                </a:ext>
              </a:extLst>
            </p:cNvPr>
            <p:cNvCxnSpPr/>
            <p:nvPr/>
          </p:nvCxnSpPr>
          <p:spPr>
            <a:xfrm flipV="1">
              <a:off x="1504336" y="1799757"/>
              <a:ext cx="0" cy="234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79" name="Straight Connector 1178">
              <a:extLst>
                <a:ext uri="{FF2B5EF4-FFF2-40B4-BE49-F238E27FC236}">
                  <a16:creationId xmlns:a16="http://schemas.microsoft.com/office/drawing/2014/main" id="{CEF077C3-404B-8365-5764-9C8A7E684A67}"/>
                </a:ext>
              </a:extLst>
            </p:cNvPr>
            <p:cNvCxnSpPr/>
            <p:nvPr/>
          </p:nvCxnSpPr>
          <p:spPr>
            <a:xfrm flipV="1">
              <a:off x="1763254" y="1665124"/>
              <a:ext cx="0" cy="234000"/>
            </a:xfrm>
            <a:prstGeom prst="line">
              <a:avLst/>
            </a:prstGeom>
            <a:ln>
              <a:solidFill>
                <a:srgbClr val="8C8C8C"/>
              </a:solidFill>
            </a:ln>
          </p:spPr>
          <p:style>
            <a:lnRef idx="2">
              <a:schemeClr val="accent1"/>
            </a:lnRef>
            <a:fillRef idx="0">
              <a:schemeClr val="accent1"/>
            </a:fillRef>
            <a:effectRef idx="1">
              <a:schemeClr val="accent1"/>
            </a:effectRef>
            <a:fontRef idx="minor">
              <a:schemeClr val="tx1"/>
            </a:fontRef>
          </p:style>
        </p:cxnSp>
        <p:sp>
          <p:nvSpPr>
            <p:cNvPr id="1180" name="Parallelogram 1179">
              <a:extLst>
                <a:ext uri="{FF2B5EF4-FFF2-40B4-BE49-F238E27FC236}">
                  <a16:creationId xmlns:a16="http://schemas.microsoft.com/office/drawing/2014/main" id="{74974ED8-CAE6-06AA-4311-5DB556B81663}"/>
                </a:ext>
              </a:extLst>
            </p:cNvPr>
            <p:cNvSpPr/>
            <p:nvPr/>
          </p:nvSpPr>
          <p:spPr>
            <a:xfrm rot="20009892" flipH="1">
              <a:off x="1045653" y="1594367"/>
              <a:ext cx="326404" cy="84828"/>
            </a:xfrm>
            <a:prstGeom prst="parallelogram">
              <a:avLst>
                <a:gd name="adj" fmla="val 68266"/>
              </a:avLst>
            </a:prstGeom>
            <a:solidFill>
              <a:schemeClr val="accent4">
                <a:lumMod val="60000"/>
                <a:lumOff val="40000"/>
              </a:schemeClr>
            </a:solidFill>
            <a:ln w="6350">
              <a:solidFill>
                <a:schemeClr val="tx2">
                  <a:lumMod val="50000"/>
                  <a:lumOff val="50000"/>
                </a:schemeClr>
              </a:solidFill>
            </a:ln>
            <a:scene3d>
              <a:camera prst="orthographicFront"/>
              <a:lightRig rig="threePt" dir="t"/>
            </a:scene3d>
            <a:sp3d prstMaterial="dkEdge">
              <a:bevelT w="25400" h="25400"/>
              <a:bevelB w="25400" h="25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181" name="Group 1180">
            <a:extLst>
              <a:ext uri="{FF2B5EF4-FFF2-40B4-BE49-F238E27FC236}">
                <a16:creationId xmlns:a16="http://schemas.microsoft.com/office/drawing/2014/main" id="{E7824F56-1132-BAE6-D095-5679896D69B9}"/>
              </a:ext>
            </a:extLst>
          </p:cNvPr>
          <p:cNvGrpSpPr/>
          <p:nvPr/>
        </p:nvGrpSpPr>
        <p:grpSpPr>
          <a:xfrm>
            <a:off x="4021179" y="1702236"/>
            <a:ext cx="866557" cy="520627"/>
            <a:chOff x="953351" y="1513130"/>
            <a:chExt cx="866557" cy="520627"/>
          </a:xfrm>
        </p:grpSpPr>
        <p:cxnSp>
          <p:nvCxnSpPr>
            <p:cNvPr id="1182" name="Straight Connector 1181">
              <a:extLst>
                <a:ext uri="{FF2B5EF4-FFF2-40B4-BE49-F238E27FC236}">
                  <a16:creationId xmlns:a16="http://schemas.microsoft.com/office/drawing/2014/main" id="{9833E9D3-1AB2-20A5-E761-88902AF71867}"/>
                </a:ext>
              </a:extLst>
            </p:cNvPr>
            <p:cNvCxnSpPr/>
            <p:nvPr/>
          </p:nvCxnSpPr>
          <p:spPr>
            <a:xfrm flipV="1">
              <a:off x="1149093" y="1548124"/>
              <a:ext cx="0" cy="144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183" name="Parallelogram 1182">
              <a:extLst>
                <a:ext uri="{FF2B5EF4-FFF2-40B4-BE49-F238E27FC236}">
                  <a16:creationId xmlns:a16="http://schemas.microsoft.com/office/drawing/2014/main" id="{8480C6B7-6B2F-F64F-93E9-9E444575382D}"/>
                </a:ext>
              </a:extLst>
            </p:cNvPr>
            <p:cNvSpPr/>
            <p:nvPr/>
          </p:nvSpPr>
          <p:spPr>
            <a:xfrm rot="9209449" flipH="1" flipV="1">
              <a:off x="953351" y="1554570"/>
              <a:ext cx="395984" cy="153594"/>
            </a:xfrm>
            <a:prstGeom prst="parallelogram">
              <a:avLst>
                <a:gd name="adj" fmla="val 50297"/>
              </a:avLst>
            </a:prstGeom>
            <a:no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84" name="Parallelogram 1183">
              <a:extLst>
                <a:ext uri="{FF2B5EF4-FFF2-40B4-BE49-F238E27FC236}">
                  <a16:creationId xmlns:a16="http://schemas.microsoft.com/office/drawing/2014/main" id="{BB047B5D-928C-67D7-A6DB-710E935F7372}"/>
                </a:ext>
              </a:extLst>
            </p:cNvPr>
            <p:cNvSpPr/>
            <p:nvPr/>
          </p:nvSpPr>
          <p:spPr>
            <a:xfrm rot="20009892" flipH="1">
              <a:off x="1082145" y="1513130"/>
              <a:ext cx="612957" cy="450206"/>
            </a:xfrm>
            <a:prstGeom prst="parallelogram">
              <a:avLst>
                <a:gd name="adj" fmla="val 68266"/>
              </a:avLst>
            </a:prstGeom>
            <a:solidFill>
              <a:srgbClr val="0070C0"/>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85" name="Parallelogram 1184">
              <a:extLst>
                <a:ext uri="{FF2B5EF4-FFF2-40B4-BE49-F238E27FC236}">
                  <a16:creationId xmlns:a16="http://schemas.microsoft.com/office/drawing/2014/main" id="{C5BF69C1-F8F3-0184-23FE-3218A8684B20}"/>
                </a:ext>
              </a:extLst>
            </p:cNvPr>
            <p:cNvSpPr/>
            <p:nvPr/>
          </p:nvSpPr>
          <p:spPr>
            <a:xfrm rot="9209449" flipH="1" flipV="1">
              <a:off x="1449230" y="1740751"/>
              <a:ext cx="370678" cy="153594"/>
            </a:xfrm>
            <a:prstGeom prst="parallelogram">
              <a:avLst>
                <a:gd name="adj" fmla="val 50297"/>
              </a:avLst>
            </a:prstGeom>
            <a:gradFill flip="none" rotWithShape="1">
              <a:gsLst>
                <a:gs pos="26000">
                  <a:schemeClr val="tx2">
                    <a:lumMod val="90000"/>
                    <a:lumOff val="10000"/>
                  </a:schemeClr>
                </a:gs>
                <a:gs pos="88000">
                  <a:schemeClr val="bg1">
                    <a:lumMod val="65000"/>
                  </a:schemeClr>
                </a:gs>
              </a:gsLst>
              <a:path path="circle">
                <a:fillToRect t="100000" r="100000"/>
              </a:path>
              <a:tileRect l="-100000" b="-100000"/>
            </a:gra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1186" name="Straight Connector 1185">
              <a:extLst>
                <a:ext uri="{FF2B5EF4-FFF2-40B4-BE49-F238E27FC236}">
                  <a16:creationId xmlns:a16="http://schemas.microsoft.com/office/drawing/2014/main" id="{5E82E89B-EDF0-CE4B-582C-B0BCB18F9B0E}"/>
                </a:ext>
              </a:extLst>
            </p:cNvPr>
            <p:cNvCxnSpPr/>
            <p:nvPr/>
          </p:nvCxnSpPr>
          <p:spPr>
            <a:xfrm flipV="1">
              <a:off x="1504336" y="1799757"/>
              <a:ext cx="0" cy="234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87" name="Straight Connector 1186">
              <a:extLst>
                <a:ext uri="{FF2B5EF4-FFF2-40B4-BE49-F238E27FC236}">
                  <a16:creationId xmlns:a16="http://schemas.microsoft.com/office/drawing/2014/main" id="{F1B8950A-368B-F479-3E42-12D6FF977B55}"/>
                </a:ext>
              </a:extLst>
            </p:cNvPr>
            <p:cNvCxnSpPr/>
            <p:nvPr/>
          </p:nvCxnSpPr>
          <p:spPr>
            <a:xfrm flipV="1">
              <a:off x="1763254" y="1665124"/>
              <a:ext cx="0" cy="234000"/>
            </a:xfrm>
            <a:prstGeom prst="line">
              <a:avLst/>
            </a:prstGeom>
            <a:ln>
              <a:solidFill>
                <a:srgbClr val="8C8C8C"/>
              </a:solidFill>
            </a:ln>
          </p:spPr>
          <p:style>
            <a:lnRef idx="2">
              <a:schemeClr val="accent1"/>
            </a:lnRef>
            <a:fillRef idx="0">
              <a:schemeClr val="accent1"/>
            </a:fillRef>
            <a:effectRef idx="1">
              <a:schemeClr val="accent1"/>
            </a:effectRef>
            <a:fontRef idx="minor">
              <a:schemeClr val="tx1"/>
            </a:fontRef>
          </p:style>
        </p:cxnSp>
        <p:sp>
          <p:nvSpPr>
            <p:cNvPr id="1188" name="Parallelogram 1187">
              <a:extLst>
                <a:ext uri="{FF2B5EF4-FFF2-40B4-BE49-F238E27FC236}">
                  <a16:creationId xmlns:a16="http://schemas.microsoft.com/office/drawing/2014/main" id="{D3DCCC53-1276-7D7B-3523-58B91DCD954C}"/>
                </a:ext>
              </a:extLst>
            </p:cNvPr>
            <p:cNvSpPr/>
            <p:nvPr/>
          </p:nvSpPr>
          <p:spPr>
            <a:xfrm rot="20009892" flipH="1">
              <a:off x="1045653" y="1594367"/>
              <a:ext cx="326404" cy="84828"/>
            </a:xfrm>
            <a:prstGeom prst="parallelogram">
              <a:avLst>
                <a:gd name="adj" fmla="val 68266"/>
              </a:avLst>
            </a:prstGeom>
            <a:solidFill>
              <a:schemeClr val="accent4">
                <a:lumMod val="60000"/>
                <a:lumOff val="40000"/>
              </a:schemeClr>
            </a:solidFill>
            <a:ln w="6350">
              <a:solidFill>
                <a:schemeClr val="tx2">
                  <a:lumMod val="50000"/>
                  <a:lumOff val="50000"/>
                </a:schemeClr>
              </a:solidFill>
            </a:ln>
            <a:scene3d>
              <a:camera prst="orthographicFront"/>
              <a:lightRig rig="threePt" dir="t"/>
            </a:scene3d>
            <a:sp3d prstMaterial="dkEdge">
              <a:bevelT w="25400" h="25400"/>
              <a:bevelB w="25400" h="25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683" name="Rectangle 682">
            <a:extLst>
              <a:ext uri="{FF2B5EF4-FFF2-40B4-BE49-F238E27FC236}">
                <a16:creationId xmlns:a16="http://schemas.microsoft.com/office/drawing/2014/main" id="{1D434702-B534-BC01-D2F2-756EF18E86AF}"/>
              </a:ext>
            </a:extLst>
          </p:cNvPr>
          <p:cNvSpPr/>
          <p:nvPr/>
        </p:nvSpPr>
        <p:spPr>
          <a:xfrm>
            <a:off x="2402431" y="2165915"/>
            <a:ext cx="32537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4" name="Rectangle 1203">
            <a:extLst>
              <a:ext uri="{FF2B5EF4-FFF2-40B4-BE49-F238E27FC236}">
                <a16:creationId xmlns:a16="http://schemas.microsoft.com/office/drawing/2014/main" id="{29BD0D05-A9CC-FEC3-6289-BB4C0D65818A}"/>
              </a:ext>
            </a:extLst>
          </p:cNvPr>
          <p:cNvSpPr/>
          <p:nvPr/>
        </p:nvSpPr>
        <p:spPr>
          <a:xfrm>
            <a:off x="6111155" y="1618882"/>
            <a:ext cx="1003159"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Rectangle 265">
            <a:extLst>
              <a:ext uri="{FF2B5EF4-FFF2-40B4-BE49-F238E27FC236}">
                <a16:creationId xmlns:a16="http://schemas.microsoft.com/office/drawing/2014/main" id="{F251B083-7967-01FB-24A3-30D1A37FDF3B}"/>
              </a:ext>
            </a:extLst>
          </p:cNvPr>
          <p:cNvSpPr/>
          <p:nvPr/>
        </p:nvSpPr>
        <p:spPr>
          <a:xfrm>
            <a:off x="5628214" y="1607371"/>
            <a:ext cx="981669"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Rectangle 487">
            <a:extLst>
              <a:ext uri="{FF2B5EF4-FFF2-40B4-BE49-F238E27FC236}">
                <a16:creationId xmlns:a16="http://schemas.microsoft.com/office/drawing/2014/main" id="{DF9CE949-74EA-4C29-9005-963D5A576B45}"/>
              </a:ext>
            </a:extLst>
          </p:cNvPr>
          <p:cNvSpPr/>
          <p:nvPr/>
        </p:nvSpPr>
        <p:spPr>
          <a:xfrm>
            <a:off x="4598376" y="2504296"/>
            <a:ext cx="1031125"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Title 1">
            <a:extLst>
              <a:ext uri="{FF2B5EF4-FFF2-40B4-BE49-F238E27FC236}">
                <a16:creationId xmlns:a16="http://schemas.microsoft.com/office/drawing/2014/main" id="{A6A30782-25F8-493E-BE83-5DEC40A47582}"/>
              </a:ext>
            </a:extLst>
          </p:cNvPr>
          <p:cNvSpPr>
            <a:spLocks noGrp="1"/>
          </p:cNvSpPr>
          <p:nvPr>
            <p:ph type="title"/>
          </p:nvPr>
        </p:nvSpPr>
        <p:spPr>
          <a:xfrm>
            <a:off x="356420" y="365126"/>
            <a:ext cx="3472133" cy="799860"/>
          </a:xfrm>
        </p:spPr>
        <p:txBody>
          <a:bodyPr>
            <a:noAutofit/>
          </a:bodyPr>
          <a:lstStyle/>
          <a:p>
            <a:r>
              <a:rPr lang="en-GB" dirty="0"/>
              <a:t>Patient ward</a:t>
            </a:r>
          </a:p>
        </p:txBody>
      </p:sp>
      <p:pic>
        <p:nvPicPr>
          <p:cNvPr id="239" name="Picture 238">
            <a:hlinkClick r:id="rId4" action="ppaction://hlinksldjump"/>
            <a:extLst>
              <a:ext uri="{FF2B5EF4-FFF2-40B4-BE49-F238E27FC236}">
                <a16:creationId xmlns:a16="http://schemas.microsoft.com/office/drawing/2014/main" id="{DA1CC3B3-6D9B-44A4-BCE2-BEB6E0A1F43F}"/>
              </a:ext>
            </a:extLst>
          </p:cNvPr>
          <p:cNvPicPr>
            <a:picLocks noChangeAspect="1"/>
          </p:cNvPicPr>
          <p:nvPr/>
        </p:nvPicPr>
        <p:blipFill>
          <a:blip r:embed="rId5"/>
          <a:stretch>
            <a:fillRect/>
          </a:stretch>
        </p:blipFill>
        <p:spPr>
          <a:xfrm>
            <a:off x="10561771" y="5190275"/>
            <a:ext cx="1261688" cy="859165"/>
          </a:xfrm>
          <a:prstGeom prst="rect">
            <a:avLst/>
          </a:prstGeom>
        </p:spPr>
      </p:pic>
      <p:sp>
        <p:nvSpPr>
          <p:cNvPr id="2" name="Rectangle 1">
            <a:hlinkClick r:id="rId6" action="ppaction://hlinksldjump"/>
            <a:extLst>
              <a:ext uri="{FF2B5EF4-FFF2-40B4-BE49-F238E27FC236}">
                <a16:creationId xmlns:a16="http://schemas.microsoft.com/office/drawing/2014/main" id="{4C644278-A7F1-A92B-8436-570C5580225B}"/>
              </a:ext>
            </a:extLst>
          </p:cNvPr>
          <p:cNvSpPr/>
          <p:nvPr/>
        </p:nvSpPr>
        <p:spPr>
          <a:xfrm>
            <a:off x="6514244" y="3346835"/>
            <a:ext cx="4838340" cy="1528800"/>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Deprescribing is a good practice for some patients that have accumulated conditions and medicines. Review of prescriptions can lead to simplified treatment and lower consumption of pharmaceuticals.</a:t>
            </a:r>
          </a:p>
        </p:txBody>
      </p:sp>
      <p:sp>
        <p:nvSpPr>
          <p:cNvPr id="3" name="Rectangle 2">
            <a:hlinkClick r:id="rId6" action="ppaction://hlinksldjump"/>
            <a:extLst>
              <a:ext uri="{FF2B5EF4-FFF2-40B4-BE49-F238E27FC236}">
                <a16:creationId xmlns:a16="http://schemas.microsoft.com/office/drawing/2014/main" id="{8D383357-2CF7-1996-A066-5094E53A877F}"/>
              </a:ext>
            </a:extLst>
          </p:cNvPr>
          <p:cNvSpPr/>
          <p:nvPr/>
        </p:nvSpPr>
        <p:spPr>
          <a:xfrm>
            <a:off x="1768858" y="5043373"/>
            <a:ext cx="5113842" cy="903588"/>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Community support networks for earliest possible patient discharge reduces cases of prolonged hospital care. </a:t>
            </a:r>
          </a:p>
        </p:txBody>
      </p:sp>
      <p:sp>
        <p:nvSpPr>
          <p:cNvPr id="4" name="Rectangle 3">
            <a:hlinkClick r:id="rId6" action="ppaction://hlinksldjump"/>
            <a:extLst>
              <a:ext uri="{FF2B5EF4-FFF2-40B4-BE49-F238E27FC236}">
                <a16:creationId xmlns:a16="http://schemas.microsoft.com/office/drawing/2014/main" id="{D399C262-73BC-4A51-CE9F-7ACF28AC6A4A}"/>
              </a:ext>
            </a:extLst>
          </p:cNvPr>
          <p:cNvSpPr/>
          <p:nvPr/>
        </p:nvSpPr>
        <p:spPr>
          <a:xfrm>
            <a:off x="620060" y="3788007"/>
            <a:ext cx="5113842" cy="1051399"/>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Basic practices such as providing tablets in reusable cups instead of paper cups can have long term financial savings and reduce waste.</a:t>
            </a:r>
          </a:p>
        </p:txBody>
      </p:sp>
      <p:sp>
        <p:nvSpPr>
          <p:cNvPr id="240" name="Rectangle 239">
            <a:hlinkClick r:id="rId6" action="ppaction://hlinksldjump"/>
            <a:extLst>
              <a:ext uri="{FF2B5EF4-FFF2-40B4-BE49-F238E27FC236}">
                <a16:creationId xmlns:a16="http://schemas.microsoft.com/office/drawing/2014/main" id="{E64E3489-71D4-48D6-91B3-CB3C0623C0CC}"/>
              </a:ext>
            </a:extLst>
          </p:cNvPr>
          <p:cNvSpPr/>
          <p:nvPr/>
        </p:nvSpPr>
        <p:spPr>
          <a:xfrm>
            <a:off x="7918212" y="1522870"/>
            <a:ext cx="4089984" cy="1563357"/>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Some patients benefit from outdoor activities such as walking which can accelerate recovery and reduce the quantity (and impact) of pharmaceutical use. </a:t>
            </a:r>
          </a:p>
        </p:txBody>
      </p:sp>
    </p:spTree>
    <p:custDataLst>
      <p:tags r:id="rId1"/>
    </p:custDataLst>
    <p:extLst>
      <p:ext uri="{BB962C8B-B14F-4D97-AF65-F5344CB8AC3E}">
        <p14:creationId xmlns:p14="http://schemas.microsoft.com/office/powerpoint/2010/main" val="3121812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43489-CB4D-F486-328C-14643C632D5A}"/>
            </a:ext>
          </a:extLst>
        </p:cNvPr>
        <p:cNvGrpSpPr/>
        <p:nvPr/>
      </p:nvGrpSpPr>
      <p:grpSpPr>
        <a:xfrm>
          <a:off x="0" y="0"/>
          <a:ext cx="0" cy="0"/>
          <a:chOff x="0" y="0"/>
          <a:chExt cx="0" cy="0"/>
        </a:xfrm>
      </p:grpSpPr>
      <p:sp>
        <p:nvSpPr>
          <p:cNvPr id="167" name="TextBox 166">
            <a:hlinkClick r:id="rId4" action="ppaction://hlinksldjump"/>
            <a:extLst>
              <a:ext uri="{FF2B5EF4-FFF2-40B4-BE49-F238E27FC236}">
                <a16:creationId xmlns:a16="http://schemas.microsoft.com/office/drawing/2014/main" id="{A6817739-EF18-4350-BB08-ADEA349A51A0}"/>
              </a:ext>
            </a:extLst>
          </p:cNvPr>
          <p:cNvSpPr txBox="1"/>
          <p:nvPr/>
        </p:nvSpPr>
        <p:spPr>
          <a:xfrm rot="1788734">
            <a:off x="11146332" y="5130649"/>
            <a:ext cx="800219" cy="323165"/>
          </a:xfrm>
          <a:prstGeom prst="rect">
            <a:avLst/>
          </a:prstGeom>
          <a:noFill/>
        </p:spPr>
        <p:txBody>
          <a:bodyPr wrap="none" rtlCol="0">
            <a:spAutoFit/>
          </a:bodyPr>
          <a:lstStyle/>
          <a:p>
            <a:r>
              <a:rPr lang="en-GB" sz="1500" dirty="0">
                <a:solidFill>
                  <a:schemeClr val="accent1"/>
                </a:solidFill>
              </a:rPr>
              <a:t>Return</a:t>
            </a:r>
          </a:p>
        </p:txBody>
      </p:sp>
      <p:grpSp>
        <p:nvGrpSpPr>
          <p:cNvPr id="50" name="Group 49">
            <a:extLst>
              <a:ext uri="{FF2B5EF4-FFF2-40B4-BE49-F238E27FC236}">
                <a16:creationId xmlns:a16="http://schemas.microsoft.com/office/drawing/2014/main" id="{E96ADD2F-B3F9-CEFA-26A8-098CA1C60EA9}"/>
              </a:ext>
            </a:extLst>
          </p:cNvPr>
          <p:cNvGrpSpPr/>
          <p:nvPr/>
        </p:nvGrpSpPr>
        <p:grpSpPr>
          <a:xfrm>
            <a:off x="1044068" y="1569887"/>
            <a:ext cx="1705153" cy="1428498"/>
            <a:chOff x="610317" y="1054784"/>
            <a:chExt cx="1705153" cy="1428498"/>
          </a:xfrm>
        </p:grpSpPr>
        <p:sp>
          <p:nvSpPr>
            <p:cNvPr id="21" name="Parallelogram 20">
              <a:extLst>
                <a:ext uri="{FF2B5EF4-FFF2-40B4-BE49-F238E27FC236}">
                  <a16:creationId xmlns:a16="http://schemas.microsoft.com/office/drawing/2014/main" id="{78DF2F7E-57DB-ABD5-A28B-0E8257A3B158}"/>
                </a:ext>
              </a:extLst>
            </p:cNvPr>
            <p:cNvSpPr/>
            <p:nvPr/>
          </p:nvSpPr>
          <p:spPr>
            <a:xfrm rot="5400000">
              <a:off x="1694257" y="1509718"/>
              <a:ext cx="512728" cy="319832"/>
            </a:xfrm>
            <a:prstGeom prst="parallelogram">
              <a:avLst>
                <a:gd name="adj" fmla="val 4992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23" name="Parallelogram 22">
              <a:extLst>
                <a:ext uri="{FF2B5EF4-FFF2-40B4-BE49-F238E27FC236}">
                  <a16:creationId xmlns:a16="http://schemas.microsoft.com/office/drawing/2014/main" id="{3A9A1943-310F-C5E1-FC6A-9DC73CDB6CC8}"/>
                </a:ext>
              </a:extLst>
            </p:cNvPr>
            <p:cNvSpPr/>
            <p:nvPr/>
          </p:nvSpPr>
          <p:spPr>
            <a:xfrm rot="5400000">
              <a:off x="828155" y="1739789"/>
              <a:ext cx="759002" cy="323294"/>
            </a:xfrm>
            <a:prstGeom prst="parallelogram">
              <a:avLst>
                <a:gd name="adj" fmla="val 49928"/>
              </a:avLst>
            </a:prstGeom>
            <a:solidFill>
              <a:schemeClr val="bg1">
                <a:lumMod val="95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4" name="Freeform: Shape 514">
              <a:extLst>
                <a:ext uri="{FF2B5EF4-FFF2-40B4-BE49-F238E27FC236}">
                  <a16:creationId xmlns:a16="http://schemas.microsoft.com/office/drawing/2014/main" id="{2B418DAA-66A5-1EAA-8C23-5B524EC6163C}"/>
                </a:ext>
              </a:extLst>
            </p:cNvPr>
            <p:cNvSpPr/>
            <p:nvPr/>
          </p:nvSpPr>
          <p:spPr>
            <a:xfrm rot="151912" flipH="1">
              <a:off x="664019" y="1788578"/>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61000">
                  <a:schemeClr val="accent4">
                    <a:lumMod val="75000"/>
                  </a:schemeClr>
                </a:gs>
                <a:gs pos="15000">
                  <a:schemeClr val="tx2">
                    <a:lumMod val="25000"/>
                    <a:lumOff val="7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CE145E94-60E7-96AC-A5E2-2CA3A8EBBAA5}"/>
                </a:ext>
              </a:extLst>
            </p:cNvPr>
            <p:cNvSpPr/>
            <p:nvPr/>
          </p:nvSpPr>
          <p:spPr>
            <a:xfrm flipH="1">
              <a:off x="1886209" y="180109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494EE6AF-9E55-F95B-C866-C0C712A7F0B6}"/>
                </a:ext>
              </a:extLst>
            </p:cNvPr>
            <p:cNvSpPr/>
            <p:nvPr/>
          </p:nvSpPr>
          <p:spPr>
            <a:xfrm flipH="1">
              <a:off x="1677826" y="18960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58B2487B-EF38-53FA-6CAF-4EEAC6172035}"/>
                </a:ext>
              </a:extLst>
            </p:cNvPr>
            <p:cNvSpPr/>
            <p:nvPr/>
          </p:nvSpPr>
          <p:spPr>
            <a:xfrm flipH="1">
              <a:off x="1132993" y="2201237"/>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 name="Parallelogram 28">
              <a:extLst>
                <a:ext uri="{FF2B5EF4-FFF2-40B4-BE49-F238E27FC236}">
                  <a16:creationId xmlns:a16="http://schemas.microsoft.com/office/drawing/2014/main" id="{94471F2C-26D4-51FD-6C89-8850EB5CB23A}"/>
                </a:ext>
              </a:extLst>
            </p:cNvPr>
            <p:cNvSpPr/>
            <p:nvPr/>
          </p:nvSpPr>
          <p:spPr>
            <a:xfrm rot="16200000" flipH="1">
              <a:off x="1388091" y="1940454"/>
              <a:ext cx="331354" cy="360175"/>
            </a:xfrm>
            <a:prstGeom prst="parallelogram">
              <a:avLst>
                <a:gd name="adj" fmla="val 62434"/>
              </a:avLst>
            </a:prstGeom>
            <a:solidFill>
              <a:schemeClr val="bg1">
                <a:lumMod val="95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 name="Parallelogram 29">
              <a:extLst>
                <a:ext uri="{FF2B5EF4-FFF2-40B4-BE49-F238E27FC236}">
                  <a16:creationId xmlns:a16="http://schemas.microsoft.com/office/drawing/2014/main" id="{6B835E02-3DA0-98AA-20FB-2435233AF9C7}"/>
                </a:ext>
              </a:extLst>
            </p:cNvPr>
            <p:cNvSpPr/>
            <p:nvPr/>
          </p:nvSpPr>
          <p:spPr>
            <a:xfrm rot="16200000" flipH="1">
              <a:off x="933007" y="1956132"/>
              <a:ext cx="472906" cy="370812"/>
            </a:xfrm>
            <a:prstGeom prst="parallelogram">
              <a:avLst>
                <a:gd name="adj" fmla="val 5538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 name="Parallelogram 30">
              <a:extLst>
                <a:ext uri="{FF2B5EF4-FFF2-40B4-BE49-F238E27FC236}">
                  <a16:creationId xmlns:a16="http://schemas.microsoft.com/office/drawing/2014/main" id="{B1FDC58D-2CE9-5888-E007-E938B1141A1B}"/>
                </a:ext>
              </a:extLst>
            </p:cNvPr>
            <p:cNvSpPr/>
            <p:nvPr/>
          </p:nvSpPr>
          <p:spPr>
            <a:xfrm rot="5400000">
              <a:off x="563767" y="2067002"/>
              <a:ext cx="512728" cy="319832"/>
            </a:xfrm>
            <a:prstGeom prst="parallelogram">
              <a:avLst>
                <a:gd name="adj" fmla="val 4992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 name="Parallelogram 31">
              <a:extLst>
                <a:ext uri="{FF2B5EF4-FFF2-40B4-BE49-F238E27FC236}">
                  <a16:creationId xmlns:a16="http://schemas.microsoft.com/office/drawing/2014/main" id="{ABAE5427-A04E-62D4-B482-F69199560445}"/>
                </a:ext>
              </a:extLst>
            </p:cNvPr>
            <p:cNvSpPr/>
            <p:nvPr/>
          </p:nvSpPr>
          <p:spPr>
            <a:xfrm rot="1590108">
              <a:off x="770248" y="1638246"/>
              <a:ext cx="546260" cy="300551"/>
            </a:xfrm>
            <a:prstGeom prst="parallelogram">
              <a:avLst>
                <a:gd name="adj" fmla="val 68266"/>
              </a:avLst>
            </a:prstGeom>
            <a:solidFill>
              <a:srgbClr val="99CCFF"/>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 name="Parallelogram 32">
              <a:extLst>
                <a:ext uri="{FF2B5EF4-FFF2-40B4-BE49-F238E27FC236}">
                  <a16:creationId xmlns:a16="http://schemas.microsoft.com/office/drawing/2014/main" id="{FB5E2368-67BB-2C6F-1867-2C662430AB53}"/>
                </a:ext>
              </a:extLst>
            </p:cNvPr>
            <p:cNvSpPr/>
            <p:nvPr/>
          </p:nvSpPr>
          <p:spPr>
            <a:xfrm rot="16200000" flipH="1">
              <a:off x="1912754" y="1521233"/>
              <a:ext cx="596842" cy="208591"/>
            </a:xfrm>
            <a:prstGeom prst="parallelogram">
              <a:avLst>
                <a:gd name="adj" fmla="val 5538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 name="Parallelogram 33">
              <a:extLst>
                <a:ext uri="{FF2B5EF4-FFF2-40B4-BE49-F238E27FC236}">
                  <a16:creationId xmlns:a16="http://schemas.microsoft.com/office/drawing/2014/main" id="{924D7239-D903-CFA2-E990-DF457D901141}"/>
                </a:ext>
              </a:extLst>
            </p:cNvPr>
            <p:cNvSpPr/>
            <p:nvPr/>
          </p:nvSpPr>
          <p:spPr>
            <a:xfrm rot="1590108">
              <a:off x="1836401" y="1214624"/>
              <a:ext cx="451834" cy="208423"/>
            </a:xfrm>
            <a:prstGeom prst="parallelogram">
              <a:avLst>
                <a:gd name="adj" fmla="val 68266"/>
              </a:avLst>
            </a:prstGeom>
            <a:solidFill>
              <a:srgbClr val="99CCFF"/>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 name="Parallelogram 34">
              <a:extLst>
                <a:ext uri="{FF2B5EF4-FFF2-40B4-BE49-F238E27FC236}">
                  <a16:creationId xmlns:a16="http://schemas.microsoft.com/office/drawing/2014/main" id="{FBA7B77D-9303-B5FD-3B9E-01DC8C7FC9DA}"/>
                </a:ext>
              </a:extLst>
            </p:cNvPr>
            <p:cNvSpPr/>
            <p:nvPr/>
          </p:nvSpPr>
          <p:spPr>
            <a:xfrm rot="16200000" flipH="1">
              <a:off x="1299737" y="1350177"/>
              <a:ext cx="879722" cy="731836"/>
            </a:xfrm>
            <a:prstGeom prst="parallelogram">
              <a:avLst>
                <a:gd name="adj" fmla="val 55388"/>
              </a:avLst>
            </a:prstGeom>
            <a:solidFill>
              <a:schemeClr val="bg1">
                <a:lumMod val="95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7001F0B2-7BF8-ACAB-00C6-8EC6D0E85371}"/>
                </a:ext>
              </a:extLst>
            </p:cNvPr>
            <p:cNvCxnSpPr>
              <a:cxnSpLocks/>
            </p:cNvCxnSpPr>
            <p:nvPr/>
          </p:nvCxnSpPr>
          <p:spPr>
            <a:xfrm flipH="1">
              <a:off x="662866" y="1801141"/>
              <a:ext cx="72995" cy="168642"/>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37" name="Parallelogram 36">
              <a:extLst>
                <a:ext uri="{FF2B5EF4-FFF2-40B4-BE49-F238E27FC236}">
                  <a16:creationId xmlns:a16="http://schemas.microsoft.com/office/drawing/2014/main" id="{C4DFE0CB-F586-0D28-9283-6EFA6D4B01B6}"/>
                </a:ext>
              </a:extLst>
            </p:cNvPr>
            <p:cNvSpPr/>
            <p:nvPr/>
          </p:nvSpPr>
          <p:spPr>
            <a:xfrm rot="16200000" flipH="1">
              <a:off x="1159059" y="1809906"/>
              <a:ext cx="231198" cy="160416"/>
            </a:xfrm>
            <a:prstGeom prst="parallelogram">
              <a:avLst>
                <a:gd name="adj" fmla="val 5538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726288E3-46E9-1BE9-3672-2BAF2028D405}"/>
                </a:ext>
              </a:extLst>
            </p:cNvPr>
            <p:cNvSpPr/>
            <p:nvPr/>
          </p:nvSpPr>
          <p:spPr>
            <a:xfrm flipH="1">
              <a:off x="1731257" y="1902007"/>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3351CC1A-EF20-95E3-0164-1C887B1C220F}"/>
                </a:ext>
              </a:extLst>
            </p:cNvPr>
            <p:cNvSpPr/>
            <p:nvPr/>
          </p:nvSpPr>
          <p:spPr>
            <a:xfrm flipH="1">
              <a:off x="1926880" y="1804468"/>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C05C354D-3209-E7CF-A19A-6B0B7342EFF5}"/>
                </a:ext>
              </a:extLst>
            </p:cNvPr>
            <p:cNvSpPr/>
            <p:nvPr/>
          </p:nvSpPr>
          <p:spPr>
            <a:xfrm rot="10339061" flipV="1">
              <a:off x="1159711" y="2199169"/>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41" name="Parallelogram 40">
              <a:extLst>
                <a:ext uri="{FF2B5EF4-FFF2-40B4-BE49-F238E27FC236}">
                  <a16:creationId xmlns:a16="http://schemas.microsoft.com/office/drawing/2014/main" id="{EC5E2165-0CF3-7BFB-2EEF-E603F886316B}"/>
                </a:ext>
              </a:extLst>
            </p:cNvPr>
            <p:cNvSpPr/>
            <p:nvPr/>
          </p:nvSpPr>
          <p:spPr>
            <a:xfrm rot="16200000" flipH="1">
              <a:off x="963628" y="2322501"/>
              <a:ext cx="180000" cy="141090"/>
            </a:xfrm>
            <a:prstGeom prst="parallelogram">
              <a:avLst>
                <a:gd name="adj" fmla="val 57355"/>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701C12F9-E33E-FCA6-8486-06080959142F}"/>
                </a:ext>
              </a:extLst>
            </p:cNvPr>
            <p:cNvCxnSpPr>
              <a:cxnSpLocks/>
            </p:cNvCxnSpPr>
            <p:nvPr/>
          </p:nvCxnSpPr>
          <p:spPr>
            <a:xfrm>
              <a:off x="660215" y="1970551"/>
              <a:ext cx="316213" cy="147564"/>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633B4144-7004-06BA-77B7-8E4F21402041}"/>
                </a:ext>
              </a:extLst>
            </p:cNvPr>
            <p:cNvCxnSpPr>
              <a:cxnSpLocks/>
            </p:cNvCxnSpPr>
            <p:nvPr/>
          </p:nvCxnSpPr>
          <p:spPr>
            <a:xfrm>
              <a:off x="734215" y="1810185"/>
              <a:ext cx="302297" cy="140822"/>
            </a:xfrm>
            <a:prstGeom prst="line">
              <a:avLst/>
            </a:prstGeom>
            <a:ln w="12700"/>
          </p:spPr>
          <p:style>
            <a:lnRef idx="2">
              <a:schemeClr val="accent1"/>
            </a:lnRef>
            <a:fillRef idx="0">
              <a:schemeClr val="accent1"/>
            </a:fillRef>
            <a:effectRef idx="1">
              <a:schemeClr val="accent1"/>
            </a:effectRef>
            <a:fontRef idx="minor">
              <a:schemeClr val="tx1"/>
            </a:fontRef>
          </p:style>
        </p:cxnSp>
        <p:grpSp>
          <p:nvGrpSpPr>
            <p:cNvPr id="44" name="Group 43">
              <a:extLst>
                <a:ext uri="{FF2B5EF4-FFF2-40B4-BE49-F238E27FC236}">
                  <a16:creationId xmlns:a16="http://schemas.microsoft.com/office/drawing/2014/main" id="{8B267228-B187-B1AA-BFE4-20BA8AFE52A0}"/>
                </a:ext>
              </a:extLst>
            </p:cNvPr>
            <p:cNvGrpSpPr/>
            <p:nvPr/>
          </p:nvGrpSpPr>
          <p:grpSpPr>
            <a:xfrm flipH="1">
              <a:off x="982061" y="1870129"/>
              <a:ext cx="214048" cy="255496"/>
              <a:chOff x="9819943" y="2983395"/>
              <a:chExt cx="214048" cy="255496"/>
            </a:xfrm>
          </p:grpSpPr>
          <p:cxnSp>
            <p:nvCxnSpPr>
              <p:cNvPr id="46" name="Straight Connector 45">
                <a:extLst>
                  <a:ext uri="{FF2B5EF4-FFF2-40B4-BE49-F238E27FC236}">
                    <a16:creationId xmlns:a16="http://schemas.microsoft.com/office/drawing/2014/main" id="{8C1072D1-4389-7342-0F15-80090758DFEE}"/>
                  </a:ext>
                </a:extLst>
              </p:cNvPr>
              <p:cNvCxnSpPr>
                <a:cxnSpLocks/>
              </p:cNvCxnSpPr>
              <p:nvPr/>
            </p:nvCxnSpPr>
            <p:spPr>
              <a:xfrm>
                <a:off x="9977662" y="3068028"/>
                <a:ext cx="56329" cy="170863"/>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9B04FE0F-EF01-2845-79AE-71A2A61DCF45}"/>
                  </a:ext>
                </a:extLst>
              </p:cNvPr>
              <p:cNvCxnSpPr>
                <a:cxnSpLocks/>
              </p:cNvCxnSpPr>
              <p:nvPr/>
            </p:nvCxnSpPr>
            <p:spPr>
              <a:xfrm>
                <a:off x="9825607" y="2983395"/>
                <a:ext cx="3220" cy="141129"/>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A6714611-F5EC-2950-75D1-9B29FC21518C}"/>
                  </a:ext>
                </a:extLst>
              </p:cNvPr>
              <p:cNvCxnSpPr>
                <a:cxnSpLocks/>
              </p:cNvCxnSpPr>
              <p:nvPr/>
            </p:nvCxnSpPr>
            <p:spPr>
              <a:xfrm>
                <a:off x="9819943" y="2983535"/>
                <a:ext cx="161475" cy="88248"/>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8E75D767-38B1-8616-4A29-96CD40B947FF}"/>
                  </a:ext>
                </a:extLst>
              </p:cNvPr>
              <p:cNvCxnSpPr>
                <a:cxnSpLocks/>
              </p:cNvCxnSpPr>
              <p:nvPr/>
            </p:nvCxnSpPr>
            <p:spPr>
              <a:xfrm flipH="1" flipV="1">
                <a:off x="9831208" y="3124356"/>
                <a:ext cx="202783" cy="107025"/>
              </a:xfrm>
              <a:prstGeom prst="line">
                <a:avLst/>
              </a:prstGeom>
              <a:ln w="12700"/>
            </p:spPr>
            <p:style>
              <a:lnRef idx="2">
                <a:schemeClr val="accent1"/>
              </a:lnRef>
              <a:fillRef idx="0">
                <a:schemeClr val="accent1"/>
              </a:fillRef>
              <a:effectRef idx="1">
                <a:schemeClr val="accent1"/>
              </a:effectRef>
              <a:fontRef idx="minor">
                <a:schemeClr val="tx1"/>
              </a:fontRef>
            </p:style>
          </p:cxnSp>
        </p:grpSp>
        <p:sp>
          <p:nvSpPr>
            <p:cNvPr id="45" name="Parallelogram 44">
              <a:extLst>
                <a:ext uri="{FF2B5EF4-FFF2-40B4-BE49-F238E27FC236}">
                  <a16:creationId xmlns:a16="http://schemas.microsoft.com/office/drawing/2014/main" id="{FA43478D-6B50-B700-0B5B-8B05647D6D61}"/>
                </a:ext>
              </a:extLst>
            </p:cNvPr>
            <p:cNvSpPr/>
            <p:nvPr/>
          </p:nvSpPr>
          <p:spPr>
            <a:xfrm rot="1590108">
              <a:off x="1152109" y="1054784"/>
              <a:ext cx="837778" cy="687510"/>
            </a:xfrm>
            <a:prstGeom prst="parallelogram">
              <a:avLst>
                <a:gd name="adj" fmla="val 68266"/>
              </a:avLst>
            </a:prstGeom>
            <a:gradFill>
              <a:gsLst>
                <a:gs pos="42000">
                  <a:schemeClr val="bg1">
                    <a:lumMod val="95000"/>
                  </a:schemeClr>
                </a:gs>
                <a:gs pos="100000">
                  <a:schemeClr val="bg1">
                    <a:lumMod val="85000"/>
                  </a:schemeClr>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9" name="Parallelogram 8">
              <a:extLst>
                <a:ext uri="{FF2B5EF4-FFF2-40B4-BE49-F238E27FC236}">
                  <a16:creationId xmlns:a16="http://schemas.microsoft.com/office/drawing/2014/main" id="{A1DF4F9F-3B68-9708-4C88-8D19C080FC72}"/>
                </a:ext>
              </a:extLst>
            </p:cNvPr>
            <p:cNvSpPr/>
            <p:nvPr/>
          </p:nvSpPr>
          <p:spPr>
            <a:xfrm rot="5400000">
              <a:off x="699357" y="2100599"/>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0" name="Arc 9">
              <a:extLst>
                <a:ext uri="{FF2B5EF4-FFF2-40B4-BE49-F238E27FC236}">
                  <a16:creationId xmlns:a16="http://schemas.microsoft.com/office/drawing/2014/main" id="{798F09D0-EF03-485C-82A6-ED30E0E98FC0}"/>
                </a:ext>
              </a:extLst>
            </p:cNvPr>
            <p:cNvSpPr/>
            <p:nvPr/>
          </p:nvSpPr>
          <p:spPr>
            <a:xfrm rot="1657122" flipH="1">
              <a:off x="610318" y="2219007"/>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 name="Parallelogram 10">
              <a:extLst>
                <a:ext uri="{FF2B5EF4-FFF2-40B4-BE49-F238E27FC236}">
                  <a16:creationId xmlns:a16="http://schemas.microsoft.com/office/drawing/2014/main" id="{1576B081-6B31-0B96-A1C2-7068116039BE}"/>
                </a:ext>
              </a:extLst>
            </p:cNvPr>
            <p:cNvSpPr/>
            <p:nvPr/>
          </p:nvSpPr>
          <p:spPr>
            <a:xfrm rot="5400000">
              <a:off x="823189" y="2222927"/>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2" name="Parallelogram 11">
              <a:extLst>
                <a:ext uri="{FF2B5EF4-FFF2-40B4-BE49-F238E27FC236}">
                  <a16:creationId xmlns:a16="http://schemas.microsoft.com/office/drawing/2014/main" id="{DE16FC7C-7029-E9FE-E1D8-C386DF11BAE5}"/>
                </a:ext>
              </a:extLst>
            </p:cNvPr>
            <p:cNvSpPr/>
            <p:nvPr/>
          </p:nvSpPr>
          <p:spPr>
            <a:xfrm rot="5400000">
              <a:off x="705586" y="2161776"/>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4" name="Arc 13">
              <a:extLst>
                <a:ext uri="{FF2B5EF4-FFF2-40B4-BE49-F238E27FC236}">
                  <a16:creationId xmlns:a16="http://schemas.microsoft.com/office/drawing/2014/main" id="{E47661A6-232F-AA24-64ED-4F15A7269BC9}"/>
                </a:ext>
              </a:extLst>
            </p:cNvPr>
            <p:cNvSpPr/>
            <p:nvPr/>
          </p:nvSpPr>
          <p:spPr>
            <a:xfrm rot="1657122" flipH="1">
              <a:off x="610318" y="2314627"/>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5" name="Arc 14">
              <a:extLst>
                <a:ext uri="{FF2B5EF4-FFF2-40B4-BE49-F238E27FC236}">
                  <a16:creationId xmlns:a16="http://schemas.microsoft.com/office/drawing/2014/main" id="{DFF82D1E-D350-1D13-83FE-EE2226EB089C}"/>
                </a:ext>
              </a:extLst>
            </p:cNvPr>
            <p:cNvSpPr/>
            <p:nvPr/>
          </p:nvSpPr>
          <p:spPr>
            <a:xfrm rot="1657122" flipH="1">
              <a:off x="610317" y="2301616"/>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6" name="Arc 15">
              <a:extLst>
                <a:ext uri="{FF2B5EF4-FFF2-40B4-BE49-F238E27FC236}">
                  <a16:creationId xmlns:a16="http://schemas.microsoft.com/office/drawing/2014/main" id="{0FC07FA5-D594-D635-B195-C7B2F02B65EF}"/>
                </a:ext>
              </a:extLst>
            </p:cNvPr>
            <p:cNvSpPr/>
            <p:nvPr/>
          </p:nvSpPr>
          <p:spPr>
            <a:xfrm rot="1657122" flipH="1">
              <a:off x="610321" y="2285862"/>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7" name="Arc 16">
              <a:extLst>
                <a:ext uri="{FF2B5EF4-FFF2-40B4-BE49-F238E27FC236}">
                  <a16:creationId xmlns:a16="http://schemas.microsoft.com/office/drawing/2014/main" id="{B638916D-500D-B9A0-50A6-A20B86413B04}"/>
                </a:ext>
              </a:extLst>
            </p:cNvPr>
            <p:cNvSpPr/>
            <p:nvPr/>
          </p:nvSpPr>
          <p:spPr>
            <a:xfrm rot="1657122" flipH="1">
              <a:off x="610321" y="2270107"/>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7A6851AC-394A-290E-5C87-A1D0BDE035AC}"/>
                </a:ext>
              </a:extLst>
            </p:cNvPr>
            <p:cNvCxnSpPr>
              <a:cxnSpLocks/>
            </p:cNvCxnSpPr>
            <p:nvPr/>
          </p:nvCxnSpPr>
          <p:spPr>
            <a:xfrm flipH="1">
              <a:off x="1480130" y="1384454"/>
              <a:ext cx="622663" cy="3303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AD4C136D-B34B-AB12-819E-C7AE25F2740C}"/>
                </a:ext>
              </a:extLst>
            </p:cNvPr>
            <p:cNvCxnSpPr>
              <a:cxnSpLocks/>
            </p:cNvCxnSpPr>
            <p:nvPr/>
          </p:nvCxnSpPr>
          <p:spPr>
            <a:xfrm flipH="1">
              <a:off x="1377804" y="1647172"/>
              <a:ext cx="622663" cy="330323"/>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30C12B4-8F87-1239-6711-166DAA3FFC5E}"/>
                </a:ext>
              </a:extLst>
            </p:cNvPr>
            <p:cNvCxnSpPr>
              <a:cxnSpLocks/>
            </p:cNvCxnSpPr>
            <p:nvPr/>
          </p:nvCxnSpPr>
          <p:spPr>
            <a:xfrm flipV="1">
              <a:off x="1480130" y="1647172"/>
              <a:ext cx="505097" cy="6471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8BD87C16-DA04-D7B4-4D28-2D63292B46CC}"/>
              </a:ext>
            </a:extLst>
          </p:cNvPr>
          <p:cNvGrpSpPr/>
          <p:nvPr/>
        </p:nvGrpSpPr>
        <p:grpSpPr>
          <a:xfrm>
            <a:off x="2789108" y="2169220"/>
            <a:ext cx="206951" cy="339959"/>
            <a:chOff x="4165914" y="347154"/>
            <a:chExt cx="206951" cy="339959"/>
          </a:xfrm>
        </p:grpSpPr>
        <p:sp>
          <p:nvSpPr>
            <p:cNvPr id="272" name="Parallelogram 271">
              <a:extLst>
                <a:ext uri="{FF2B5EF4-FFF2-40B4-BE49-F238E27FC236}">
                  <a16:creationId xmlns:a16="http://schemas.microsoft.com/office/drawing/2014/main" id="{CEF5105D-8322-29E3-95A1-BDF06EDA13DD}"/>
                </a:ext>
              </a:extLst>
            </p:cNvPr>
            <p:cNvSpPr/>
            <p:nvPr/>
          </p:nvSpPr>
          <p:spPr>
            <a:xfrm rot="5400000">
              <a:off x="4072003" y="490108"/>
              <a:ext cx="290916" cy="103094"/>
            </a:xfrm>
            <a:prstGeom prst="parallelogram">
              <a:avLst>
                <a:gd name="adj" fmla="val 57258"/>
              </a:avLst>
            </a:prstGeom>
            <a:solidFill>
              <a:schemeClr val="bg1">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6" name="Parallelogram 275">
              <a:extLst>
                <a:ext uri="{FF2B5EF4-FFF2-40B4-BE49-F238E27FC236}">
                  <a16:creationId xmlns:a16="http://schemas.microsoft.com/office/drawing/2014/main" id="{54071B61-9198-CD2B-7903-C204A34DF10F}"/>
                </a:ext>
              </a:extLst>
            </p:cNvPr>
            <p:cNvSpPr/>
            <p:nvPr/>
          </p:nvSpPr>
          <p:spPr>
            <a:xfrm rot="16200000" flipH="1">
              <a:off x="4181393" y="495192"/>
              <a:ext cx="279945" cy="102998"/>
            </a:xfrm>
            <a:prstGeom prst="parallelogram">
              <a:avLst>
                <a:gd name="adj" fmla="val 49512"/>
              </a:avLst>
            </a:prstGeom>
            <a:solidFill>
              <a:srgbClr val="8C8C8C"/>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6" name="Parallelogram 295">
              <a:extLst>
                <a:ext uri="{FF2B5EF4-FFF2-40B4-BE49-F238E27FC236}">
                  <a16:creationId xmlns:a16="http://schemas.microsoft.com/office/drawing/2014/main" id="{A7A98191-792B-0F11-B196-F2F4715E58C5}"/>
                </a:ext>
              </a:extLst>
            </p:cNvPr>
            <p:cNvSpPr/>
            <p:nvPr/>
          </p:nvSpPr>
          <p:spPr>
            <a:xfrm rot="8873743" flipH="1">
              <a:off x="4187024" y="347154"/>
              <a:ext cx="159382" cy="108606"/>
            </a:xfrm>
            <a:prstGeom prst="parallelogram">
              <a:avLst>
                <a:gd name="adj" fmla="val 50817"/>
              </a:avLst>
            </a:prstGeom>
            <a:solidFill>
              <a:srgbClr val="8C8C8C"/>
            </a:solidFill>
            <a:ln w="6350">
              <a:solidFill>
                <a:srgbClr val="FFFFFF"/>
              </a:solidFill>
            </a:ln>
            <a:scene3d>
              <a:camera prst="orthographicFront"/>
              <a:lightRig rig="threePt" dir="t"/>
            </a:scene3d>
            <a:sp3d>
              <a:bevelT w="50800" h="50800" prst="angle"/>
              <a:bevelB w="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297" name="Group 296">
            <a:extLst>
              <a:ext uri="{FF2B5EF4-FFF2-40B4-BE49-F238E27FC236}">
                <a16:creationId xmlns:a16="http://schemas.microsoft.com/office/drawing/2014/main" id="{5C911D50-4DF1-D9C8-DB7D-21E2BF643699}"/>
              </a:ext>
            </a:extLst>
          </p:cNvPr>
          <p:cNvGrpSpPr/>
          <p:nvPr/>
        </p:nvGrpSpPr>
        <p:grpSpPr>
          <a:xfrm>
            <a:off x="2644234" y="2237052"/>
            <a:ext cx="206951" cy="339959"/>
            <a:chOff x="4165914" y="347154"/>
            <a:chExt cx="206951" cy="339959"/>
          </a:xfrm>
        </p:grpSpPr>
        <p:sp>
          <p:nvSpPr>
            <p:cNvPr id="298" name="Parallelogram 297">
              <a:extLst>
                <a:ext uri="{FF2B5EF4-FFF2-40B4-BE49-F238E27FC236}">
                  <a16:creationId xmlns:a16="http://schemas.microsoft.com/office/drawing/2014/main" id="{343F99DF-9948-ECED-FFD4-BF0F31506344}"/>
                </a:ext>
              </a:extLst>
            </p:cNvPr>
            <p:cNvSpPr/>
            <p:nvPr/>
          </p:nvSpPr>
          <p:spPr>
            <a:xfrm rot="5400000">
              <a:off x="4072003" y="490108"/>
              <a:ext cx="290916" cy="103094"/>
            </a:xfrm>
            <a:prstGeom prst="parallelogram">
              <a:avLst>
                <a:gd name="adj" fmla="val 57258"/>
              </a:avLst>
            </a:prstGeom>
            <a:solidFill>
              <a:schemeClr val="bg1">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9" name="Parallelogram 298">
              <a:extLst>
                <a:ext uri="{FF2B5EF4-FFF2-40B4-BE49-F238E27FC236}">
                  <a16:creationId xmlns:a16="http://schemas.microsoft.com/office/drawing/2014/main" id="{3CC1372E-AB26-E6D7-A13F-DA27915DAB40}"/>
                </a:ext>
              </a:extLst>
            </p:cNvPr>
            <p:cNvSpPr/>
            <p:nvPr/>
          </p:nvSpPr>
          <p:spPr>
            <a:xfrm rot="16200000" flipH="1">
              <a:off x="4181393" y="495192"/>
              <a:ext cx="279945" cy="102998"/>
            </a:xfrm>
            <a:prstGeom prst="parallelogram">
              <a:avLst>
                <a:gd name="adj" fmla="val 49512"/>
              </a:avLst>
            </a:prstGeom>
            <a:solidFill>
              <a:srgbClr val="8C8C8C"/>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0" name="Parallelogram 299">
              <a:extLst>
                <a:ext uri="{FF2B5EF4-FFF2-40B4-BE49-F238E27FC236}">
                  <a16:creationId xmlns:a16="http://schemas.microsoft.com/office/drawing/2014/main" id="{E2FBA859-5381-58D7-326C-35E90FC9F913}"/>
                </a:ext>
              </a:extLst>
            </p:cNvPr>
            <p:cNvSpPr/>
            <p:nvPr/>
          </p:nvSpPr>
          <p:spPr>
            <a:xfrm rot="8873743" flipH="1">
              <a:off x="4187024" y="347154"/>
              <a:ext cx="159382" cy="108606"/>
            </a:xfrm>
            <a:prstGeom prst="parallelogram">
              <a:avLst>
                <a:gd name="adj" fmla="val 50817"/>
              </a:avLst>
            </a:prstGeom>
            <a:solidFill>
              <a:srgbClr val="8C8C8C"/>
            </a:solidFill>
            <a:ln w="6350">
              <a:solidFill>
                <a:srgbClr val="FFFFFF"/>
              </a:solidFill>
            </a:ln>
            <a:scene3d>
              <a:camera prst="orthographicFront"/>
              <a:lightRig rig="threePt" dir="t"/>
            </a:scene3d>
            <a:sp3d>
              <a:bevelT w="50800" h="50800" prst="angle"/>
              <a:bevelB w="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56" name="Rectangle 55">
            <a:extLst>
              <a:ext uri="{FF2B5EF4-FFF2-40B4-BE49-F238E27FC236}">
                <a16:creationId xmlns:a16="http://schemas.microsoft.com/office/drawing/2014/main" id="{55842985-D7D4-99A5-9E23-E8F03C23ED15}"/>
              </a:ext>
            </a:extLst>
          </p:cNvPr>
          <p:cNvSpPr/>
          <p:nvPr/>
        </p:nvSpPr>
        <p:spPr>
          <a:xfrm>
            <a:off x="1036875" y="2108824"/>
            <a:ext cx="2894400" cy="216000"/>
          </a:xfrm>
          <a:prstGeom prst="rect">
            <a:avLst/>
          </a:prstGeom>
          <a:solidFill>
            <a:schemeClr val="accent2"/>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0902CE65-B3A8-442B-AECF-CC7A1F56FFBF}"/>
              </a:ext>
            </a:extLst>
          </p:cNvPr>
          <p:cNvSpPr/>
          <p:nvPr/>
        </p:nvSpPr>
        <p:spPr>
          <a:xfrm>
            <a:off x="2208079" y="2100303"/>
            <a:ext cx="555362" cy="720080"/>
          </a:xfrm>
          <a:prstGeom prst="rect">
            <a:avLst/>
          </a:prstGeom>
          <a:solidFill>
            <a:schemeClr val="accent2"/>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8" name="Rectangle 1267">
            <a:extLst>
              <a:ext uri="{FF2B5EF4-FFF2-40B4-BE49-F238E27FC236}">
                <a16:creationId xmlns:a16="http://schemas.microsoft.com/office/drawing/2014/main" id="{C87F0029-7C5E-5375-CA6E-5A6148D0678A}"/>
              </a:ext>
            </a:extLst>
          </p:cNvPr>
          <p:cNvSpPr/>
          <p:nvPr/>
        </p:nvSpPr>
        <p:spPr>
          <a:xfrm>
            <a:off x="2692969" y="2079619"/>
            <a:ext cx="1803885" cy="2050286"/>
          </a:xfrm>
          <a:prstGeom prst="rect">
            <a:avLst/>
          </a:prstGeom>
          <a:pattFill prst="solidDmnd">
            <a:fgClr>
              <a:schemeClr val="bg1">
                <a:lumMod val="85000"/>
              </a:schemeClr>
            </a:fgClr>
            <a:bgClr>
              <a:schemeClr val="bg1">
                <a:lumMod val="95000"/>
              </a:schemeClr>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56">
            <a:extLst>
              <a:ext uri="{FF2B5EF4-FFF2-40B4-BE49-F238E27FC236}">
                <a16:creationId xmlns:a16="http://schemas.microsoft.com/office/drawing/2014/main" id="{3C482EF0-B30D-AFA0-FA4F-F79EF4E82941}"/>
              </a:ext>
            </a:extLst>
          </p:cNvPr>
          <p:cNvSpPr/>
          <p:nvPr/>
        </p:nvSpPr>
        <p:spPr>
          <a:xfrm>
            <a:off x="1032889" y="2630543"/>
            <a:ext cx="2894400" cy="188856"/>
          </a:xfrm>
          <a:prstGeom prst="rect">
            <a:avLst/>
          </a:prstGeom>
          <a:solidFill>
            <a:schemeClr val="accent2"/>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BBCDF7AF-3781-77D3-6850-6C929B3C90F6}"/>
              </a:ext>
            </a:extLst>
          </p:cNvPr>
          <p:cNvSpPr/>
          <p:nvPr/>
        </p:nvSpPr>
        <p:spPr>
          <a:xfrm>
            <a:off x="2782175" y="1753861"/>
            <a:ext cx="570937" cy="720080"/>
          </a:xfrm>
          <a:prstGeom prst="rect">
            <a:avLst/>
          </a:prstGeom>
          <a:solidFill>
            <a:schemeClr val="accent2"/>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5766B658-A318-6388-71A2-3FBC560CD24F}"/>
              </a:ext>
            </a:extLst>
          </p:cNvPr>
          <p:cNvSpPr/>
          <p:nvPr/>
        </p:nvSpPr>
        <p:spPr>
          <a:xfrm>
            <a:off x="1037771" y="2104295"/>
            <a:ext cx="2894955" cy="720080"/>
          </a:xfrm>
          <a:prstGeom prst="rect">
            <a:avLst/>
          </a:prstGeom>
          <a:no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5A20E266-62ED-6138-0C60-D68245B73F20}"/>
              </a:ext>
            </a:extLst>
          </p:cNvPr>
          <p:cNvSpPr/>
          <p:nvPr/>
        </p:nvSpPr>
        <p:spPr>
          <a:xfrm>
            <a:off x="1635810" y="2473941"/>
            <a:ext cx="553493" cy="720080"/>
          </a:xfrm>
          <a:prstGeom prst="rect">
            <a:avLst/>
          </a:prstGeom>
          <a:solidFill>
            <a:schemeClr val="accent2"/>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03" name="Group 1102">
            <a:extLst>
              <a:ext uri="{FF2B5EF4-FFF2-40B4-BE49-F238E27FC236}">
                <a16:creationId xmlns:a16="http://schemas.microsoft.com/office/drawing/2014/main" id="{12FC340A-E19D-FA7A-9103-6B80EAC5E589}"/>
              </a:ext>
            </a:extLst>
          </p:cNvPr>
          <p:cNvGrpSpPr/>
          <p:nvPr/>
        </p:nvGrpSpPr>
        <p:grpSpPr>
          <a:xfrm>
            <a:off x="3482933" y="2107058"/>
            <a:ext cx="1320373" cy="779557"/>
            <a:chOff x="5046707" y="1412573"/>
            <a:chExt cx="1320373" cy="779557"/>
          </a:xfrm>
        </p:grpSpPr>
        <p:sp>
          <p:nvSpPr>
            <p:cNvPr id="1104" name="Parallelogram 1103">
              <a:extLst>
                <a:ext uri="{FF2B5EF4-FFF2-40B4-BE49-F238E27FC236}">
                  <a16:creationId xmlns:a16="http://schemas.microsoft.com/office/drawing/2014/main" id="{B4D62752-A2FB-4A5C-B345-D766E186E74B}"/>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05" name="Parallelogram 1104">
              <a:extLst>
                <a:ext uri="{FF2B5EF4-FFF2-40B4-BE49-F238E27FC236}">
                  <a16:creationId xmlns:a16="http://schemas.microsoft.com/office/drawing/2014/main" id="{486D54DC-D6E3-DBAF-E366-A3337F2BF722}"/>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06" name="Parallelogram 1105">
              <a:extLst>
                <a:ext uri="{FF2B5EF4-FFF2-40B4-BE49-F238E27FC236}">
                  <a16:creationId xmlns:a16="http://schemas.microsoft.com/office/drawing/2014/main" id="{6FB9FB48-45FF-54FE-B29A-8D5026977511}"/>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07" name="Parallelogram 1106">
              <a:extLst>
                <a:ext uri="{FF2B5EF4-FFF2-40B4-BE49-F238E27FC236}">
                  <a16:creationId xmlns:a16="http://schemas.microsoft.com/office/drawing/2014/main" id="{C2EF4C7A-5903-B75E-B964-B37CB18C0D6E}"/>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08" name="Parallelogram 1107">
              <a:extLst>
                <a:ext uri="{FF2B5EF4-FFF2-40B4-BE49-F238E27FC236}">
                  <a16:creationId xmlns:a16="http://schemas.microsoft.com/office/drawing/2014/main" id="{0CBD0C01-A7F2-697B-E32E-9B1B0736A29B}"/>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09" name="Parallelogram 1108">
              <a:extLst>
                <a:ext uri="{FF2B5EF4-FFF2-40B4-BE49-F238E27FC236}">
                  <a16:creationId xmlns:a16="http://schemas.microsoft.com/office/drawing/2014/main" id="{F7564500-B4F4-416B-374E-A15B00AEB20B}"/>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0" name="Parallelogram 1109">
              <a:extLst>
                <a:ext uri="{FF2B5EF4-FFF2-40B4-BE49-F238E27FC236}">
                  <a16:creationId xmlns:a16="http://schemas.microsoft.com/office/drawing/2014/main" id="{C26673E8-F830-D031-D1E9-0C698CE605D7}"/>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1" name="Parallelogram 1110">
              <a:extLst>
                <a:ext uri="{FF2B5EF4-FFF2-40B4-BE49-F238E27FC236}">
                  <a16:creationId xmlns:a16="http://schemas.microsoft.com/office/drawing/2014/main" id="{B8239864-CFC2-C67E-9B97-548B0A926190}"/>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2" name="Parallelogram 1111">
              <a:extLst>
                <a:ext uri="{FF2B5EF4-FFF2-40B4-BE49-F238E27FC236}">
                  <a16:creationId xmlns:a16="http://schemas.microsoft.com/office/drawing/2014/main" id="{766B6BFB-9A59-48D3-47F6-69134567CB7A}"/>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3" name="Parallelogram 1112">
              <a:extLst>
                <a:ext uri="{FF2B5EF4-FFF2-40B4-BE49-F238E27FC236}">
                  <a16:creationId xmlns:a16="http://schemas.microsoft.com/office/drawing/2014/main" id="{4A4EE130-5E84-DF28-9FE7-B102B84B02F0}"/>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4" name="Parallelogram 1113">
              <a:extLst>
                <a:ext uri="{FF2B5EF4-FFF2-40B4-BE49-F238E27FC236}">
                  <a16:creationId xmlns:a16="http://schemas.microsoft.com/office/drawing/2014/main" id="{3128C136-0E4E-F36F-B96F-F0CCC3CB6B68}"/>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5" name="Parallelogram 1114">
              <a:extLst>
                <a:ext uri="{FF2B5EF4-FFF2-40B4-BE49-F238E27FC236}">
                  <a16:creationId xmlns:a16="http://schemas.microsoft.com/office/drawing/2014/main" id="{9A5478A0-F0DE-9892-8CDA-62BF30319FE3}"/>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6" name="Parallelogram 1115">
              <a:extLst>
                <a:ext uri="{FF2B5EF4-FFF2-40B4-BE49-F238E27FC236}">
                  <a16:creationId xmlns:a16="http://schemas.microsoft.com/office/drawing/2014/main" id="{1B0FC354-CC78-A223-70B8-896AB9F91E2A}"/>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7" name="Parallelogram 1116">
              <a:extLst>
                <a:ext uri="{FF2B5EF4-FFF2-40B4-BE49-F238E27FC236}">
                  <a16:creationId xmlns:a16="http://schemas.microsoft.com/office/drawing/2014/main" id="{C3D8B982-AFCB-28B1-8358-0317707A1E6C}"/>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8" name="Parallelogram 1117">
              <a:extLst>
                <a:ext uri="{FF2B5EF4-FFF2-40B4-BE49-F238E27FC236}">
                  <a16:creationId xmlns:a16="http://schemas.microsoft.com/office/drawing/2014/main" id="{889484C7-E40F-4538-39A0-7D2A7A840D35}"/>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19" name="Parallelogram 1118">
              <a:extLst>
                <a:ext uri="{FF2B5EF4-FFF2-40B4-BE49-F238E27FC236}">
                  <a16:creationId xmlns:a16="http://schemas.microsoft.com/office/drawing/2014/main" id="{49148DB8-445F-0407-645F-21193CB63F6B}"/>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1137" name="Group 1136">
            <a:extLst>
              <a:ext uri="{FF2B5EF4-FFF2-40B4-BE49-F238E27FC236}">
                <a16:creationId xmlns:a16="http://schemas.microsoft.com/office/drawing/2014/main" id="{EB1F5250-61AE-3A10-FCF7-B3549C1425D4}"/>
              </a:ext>
            </a:extLst>
          </p:cNvPr>
          <p:cNvGrpSpPr/>
          <p:nvPr/>
        </p:nvGrpSpPr>
        <p:grpSpPr>
          <a:xfrm>
            <a:off x="3243621" y="2251259"/>
            <a:ext cx="1320373" cy="779557"/>
            <a:chOff x="5046707" y="1412573"/>
            <a:chExt cx="1320373" cy="779557"/>
          </a:xfrm>
        </p:grpSpPr>
        <p:sp>
          <p:nvSpPr>
            <p:cNvPr id="1138" name="Parallelogram 1137">
              <a:extLst>
                <a:ext uri="{FF2B5EF4-FFF2-40B4-BE49-F238E27FC236}">
                  <a16:creationId xmlns:a16="http://schemas.microsoft.com/office/drawing/2014/main" id="{052F635C-A491-4922-3FC8-41DAE4A0B1F3}"/>
                </a:ext>
              </a:extLst>
            </p:cNvPr>
            <p:cNvSpPr/>
            <p:nvPr/>
          </p:nvSpPr>
          <p:spPr>
            <a:xfrm rot="19752848" flipH="1">
              <a:off x="5167146" y="141257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39" name="Parallelogram 1138">
              <a:extLst>
                <a:ext uri="{FF2B5EF4-FFF2-40B4-BE49-F238E27FC236}">
                  <a16:creationId xmlns:a16="http://schemas.microsoft.com/office/drawing/2014/main" id="{E480335B-4F74-669D-A492-4FC3FF367F39}"/>
                </a:ext>
              </a:extLst>
            </p:cNvPr>
            <p:cNvSpPr/>
            <p:nvPr/>
          </p:nvSpPr>
          <p:spPr>
            <a:xfrm rot="19740000" flipH="1">
              <a:off x="5308060" y="149142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0" name="Parallelogram 1139">
              <a:extLst>
                <a:ext uri="{FF2B5EF4-FFF2-40B4-BE49-F238E27FC236}">
                  <a16:creationId xmlns:a16="http://schemas.microsoft.com/office/drawing/2014/main" id="{E045324B-ABDE-2DAD-CB4D-C305356A6951}"/>
                </a:ext>
              </a:extLst>
            </p:cNvPr>
            <p:cNvSpPr/>
            <p:nvPr/>
          </p:nvSpPr>
          <p:spPr>
            <a:xfrm rot="19752848" flipH="1">
              <a:off x="5445753" y="157449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1" name="Parallelogram 1140">
              <a:extLst>
                <a:ext uri="{FF2B5EF4-FFF2-40B4-BE49-F238E27FC236}">
                  <a16:creationId xmlns:a16="http://schemas.microsoft.com/office/drawing/2014/main" id="{1231AE67-4B00-E94A-F304-04B6A0561AD5}"/>
                </a:ext>
              </a:extLst>
            </p:cNvPr>
            <p:cNvSpPr/>
            <p:nvPr/>
          </p:nvSpPr>
          <p:spPr>
            <a:xfrm rot="19740000" flipH="1">
              <a:off x="5586667" y="165335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2" name="Parallelogram 1141">
              <a:extLst>
                <a:ext uri="{FF2B5EF4-FFF2-40B4-BE49-F238E27FC236}">
                  <a16:creationId xmlns:a16="http://schemas.microsoft.com/office/drawing/2014/main" id="{D7BB9C0D-2B77-E8A7-BF56-892B23EC63DA}"/>
                </a:ext>
              </a:extLst>
            </p:cNvPr>
            <p:cNvSpPr/>
            <p:nvPr/>
          </p:nvSpPr>
          <p:spPr>
            <a:xfrm rot="19752848" flipH="1">
              <a:off x="5724359" y="173642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3" name="Parallelogram 1142">
              <a:extLst>
                <a:ext uri="{FF2B5EF4-FFF2-40B4-BE49-F238E27FC236}">
                  <a16:creationId xmlns:a16="http://schemas.microsoft.com/office/drawing/2014/main" id="{A161CF1A-392A-3167-50C3-70AF6EDBCF2B}"/>
                </a:ext>
              </a:extLst>
            </p:cNvPr>
            <p:cNvSpPr/>
            <p:nvPr/>
          </p:nvSpPr>
          <p:spPr>
            <a:xfrm rot="19740000" flipH="1">
              <a:off x="5865273" y="181527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4" name="Parallelogram 1143">
              <a:extLst>
                <a:ext uri="{FF2B5EF4-FFF2-40B4-BE49-F238E27FC236}">
                  <a16:creationId xmlns:a16="http://schemas.microsoft.com/office/drawing/2014/main" id="{96BFB052-288A-0599-86C1-9C65104FD620}"/>
                </a:ext>
              </a:extLst>
            </p:cNvPr>
            <p:cNvSpPr/>
            <p:nvPr/>
          </p:nvSpPr>
          <p:spPr>
            <a:xfrm rot="19752848" flipH="1">
              <a:off x="6002966" y="1898347"/>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5" name="Parallelogram 1144">
              <a:extLst>
                <a:ext uri="{FF2B5EF4-FFF2-40B4-BE49-F238E27FC236}">
                  <a16:creationId xmlns:a16="http://schemas.microsoft.com/office/drawing/2014/main" id="{B4B85D2F-69ED-AC04-C867-F497889673BA}"/>
                </a:ext>
              </a:extLst>
            </p:cNvPr>
            <p:cNvSpPr/>
            <p:nvPr/>
          </p:nvSpPr>
          <p:spPr>
            <a:xfrm rot="19740000" flipH="1">
              <a:off x="6143880" y="1977202"/>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6" name="Parallelogram 1145">
              <a:extLst>
                <a:ext uri="{FF2B5EF4-FFF2-40B4-BE49-F238E27FC236}">
                  <a16:creationId xmlns:a16="http://schemas.microsoft.com/office/drawing/2014/main" id="{2D2A9300-2AB9-13DF-DD69-637E137830D6}"/>
                </a:ext>
              </a:extLst>
            </p:cNvPr>
            <p:cNvSpPr/>
            <p:nvPr/>
          </p:nvSpPr>
          <p:spPr>
            <a:xfrm rot="19740000" flipH="1">
              <a:off x="5046707" y="148556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7" name="Parallelogram 1146">
              <a:extLst>
                <a:ext uri="{FF2B5EF4-FFF2-40B4-BE49-F238E27FC236}">
                  <a16:creationId xmlns:a16="http://schemas.microsoft.com/office/drawing/2014/main" id="{3BA92118-AE0C-2774-D068-1EFF76975E74}"/>
                </a:ext>
              </a:extLst>
            </p:cNvPr>
            <p:cNvSpPr/>
            <p:nvPr/>
          </p:nvSpPr>
          <p:spPr>
            <a:xfrm rot="19752848" flipH="1">
              <a:off x="5184400" y="156863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8" name="Parallelogram 1147">
              <a:extLst>
                <a:ext uri="{FF2B5EF4-FFF2-40B4-BE49-F238E27FC236}">
                  <a16:creationId xmlns:a16="http://schemas.microsoft.com/office/drawing/2014/main" id="{F9C9999D-2137-1F09-E85C-37F9289FF634}"/>
                </a:ext>
              </a:extLst>
            </p:cNvPr>
            <p:cNvSpPr/>
            <p:nvPr/>
          </p:nvSpPr>
          <p:spPr>
            <a:xfrm rot="19740000" flipH="1">
              <a:off x="5325314" y="164748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49" name="Parallelogram 1148">
              <a:extLst>
                <a:ext uri="{FF2B5EF4-FFF2-40B4-BE49-F238E27FC236}">
                  <a16:creationId xmlns:a16="http://schemas.microsoft.com/office/drawing/2014/main" id="{53E90B02-82F3-007E-EBB7-31C2CA2420E5}"/>
                </a:ext>
              </a:extLst>
            </p:cNvPr>
            <p:cNvSpPr/>
            <p:nvPr/>
          </p:nvSpPr>
          <p:spPr>
            <a:xfrm rot="19752848" flipH="1">
              <a:off x="5463006" y="1730559"/>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50" name="Parallelogram 1149">
              <a:extLst>
                <a:ext uri="{FF2B5EF4-FFF2-40B4-BE49-F238E27FC236}">
                  <a16:creationId xmlns:a16="http://schemas.microsoft.com/office/drawing/2014/main" id="{B81DD4EC-0401-D8B2-8D25-BD12D879A8E0}"/>
                </a:ext>
              </a:extLst>
            </p:cNvPr>
            <p:cNvSpPr/>
            <p:nvPr/>
          </p:nvSpPr>
          <p:spPr>
            <a:xfrm rot="19740000" flipH="1">
              <a:off x="5603920" y="1809414"/>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51" name="Parallelogram 1150">
              <a:extLst>
                <a:ext uri="{FF2B5EF4-FFF2-40B4-BE49-F238E27FC236}">
                  <a16:creationId xmlns:a16="http://schemas.microsoft.com/office/drawing/2014/main" id="{A753E5C7-F553-1A40-1B4B-D9F7B2814F80}"/>
                </a:ext>
              </a:extLst>
            </p:cNvPr>
            <p:cNvSpPr/>
            <p:nvPr/>
          </p:nvSpPr>
          <p:spPr>
            <a:xfrm rot="19752848" flipH="1">
              <a:off x="5741613" y="1892483"/>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52" name="Parallelogram 1151">
              <a:extLst>
                <a:ext uri="{FF2B5EF4-FFF2-40B4-BE49-F238E27FC236}">
                  <a16:creationId xmlns:a16="http://schemas.microsoft.com/office/drawing/2014/main" id="{968A517E-0B58-834F-BD9C-70FA19C495C4}"/>
                </a:ext>
              </a:extLst>
            </p:cNvPr>
            <p:cNvSpPr/>
            <p:nvPr/>
          </p:nvSpPr>
          <p:spPr>
            <a:xfrm rot="19740000" flipH="1">
              <a:off x="5882527" y="1971338"/>
              <a:ext cx="223200" cy="136800"/>
            </a:xfrm>
            <a:prstGeom prst="parallelogram">
              <a:avLst>
                <a:gd name="adj" fmla="val 57220"/>
              </a:avLst>
            </a:prstGeom>
            <a:solidFill>
              <a:schemeClr val="tx1">
                <a:lumMod val="95000"/>
                <a:lumOff val="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153" name="Parallelogram 1152">
              <a:extLst>
                <a:ext uri="{FF2B5EF4-FFF2-40B4-BE49-F238E27FC236}">
                  <a16:creationId xmlns:a16="http://schemas.microsoft.com/office/drawing/2014/main" id="{D9F938DC-865C-5858-EE17-3DF76E4FC222}"/>
                </a:ext>
              </a:extLst>
            </p:cNvPr>
            <p:cNvSpPr/>
            <p:nvPr/>
          </p:nvSpPr>
          <p:spPr>
            <a:xfrm rot="19752848" flipH="1">
              <a:off x="6013367" y="2057128"/>
              <a:ext cx="223296" cy="135002"/>
            </a:xfrm>
            <a:prstGeom prst="parallelogram">
              <a:avLst>
                <a:gd name="adj" fmla="val 54532"/>
              </a:avLst>
            </a:prstGeom>
            <a:solidFill>
              <a:schemeClr val="bg1">
                <a:lumMod val="95000"/>
              </a:schemeClr>
            </a:solidFill>
            <a:ln w="63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683" name="Rectangle 682">
            <a:extLst>
              <a:ext uri="{FF2B5EF4-FFF2-40B4-BE49-F238E27FC236}">
                <a16:creationId xmlns:a16="http://schemas.microsoft.com/office/drawing/2014/main" id="{1D434702-B534-BC01-D2F2-756EF18E86AF}"/>
              </a:ext>
            </a:extLst>
          </p:cNvPr>
          <p:cNvSpPr/>
          <p:nvPr/>
        </p:nvSpPr>
        <p:spPr>
          <a:xfrm>
            <a:off x="2402431" y="2165915"/>
            <a:ext cx="32537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7" name="Rectangle 1196">
            <a:extLst>
              <a:ext uri="{FF2B5EF4-FFF2-40B4-BE49-F238E27FC236}">
                <a16:creationId xmlns:a16="http://schemas.microsoft.com/office/drawing/2014/main" id="{54F99043-D5BE-0E1C-EDE9-311494A923FF}"/>
              </a:ext>
            </a:extLst>
          </p:cNvPr>
          <p:cNvSpPr/>
          <p:nvPr/>
        </p:nvSpPr>
        <p:spPr>
          <a:xfrm>
            <a:off x="1905434" y="2481683"/>
            <a:ext cx="588385" cy="338834"/>
          </a:xfrm>
          <a:prstGeom prst="rect">
            <a:avLst/>
          </a:prstGeom>
          <a:no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96" name="Rectangle 1195">
            <a:extLst>
              <a:ext uri="{FF2B5EF4-FFF2-40B4-BE49-F238E27FC236}">
                <a16:creationId xmlns:a16="http://schemas.microsoft.com/office/drawing/2014/main" id="{BD8621D2-4AF2-356D-A077-4E866DC05B2C}"/>
              </a:ext>
            </a:extLst>
          </p:cNvPr>
          <p:cNvSpPr/>
          <p:nvPr/>
        </p:nvSpPr>
        <p:spPr>
          <a:xfrm>
            <a:off x="2480089" y="2138950"/>
            <a:ext cx="588385" cy="338834"/>
          </a:xfrm>
          <a:prstGeom prst="rect">
            <a:avLst/>
          </a:prstGeom>
          <a:no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1" name="Rectangle 620">
            <a:extLst>
              <a:ext uri="{FF2B5EF4-FFF2-40B4-BE49-F238E27FC236}">
                <a16:creationId xmlns:a16="http://schemas.microsoft.com/office/drawing/2014/main" id="{E3ACB693-A04F-D247-F8D7-C53E715437F4}"/>
              </a:ext>
            </a:extLst>
          </p:cNvPr>
          <p:cNvSpPr/>
          <p:nvPr/>
        </p:nvSpPr>
        <p:spPr>
          <a:xfrm>
            <a:off x="936172" y="3027134"/>
            <a:ext cx="3297312"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3" name="Group 362">
            <a:extLst>
              <a:ext uri="{FF2B5EF4-FFF2-40B4-BE49-F238E27FC236}">
                <a16:creationId xmlns:a16="http://schemas.microsoft.com/office/drawing/2014/main" id="{8DE357E1-4840-66B4-64BF-F9F119355E38}"/>
              </a:ext>
            </a:extLst>
          </p:cNvPr>
          <p:cNvGrpSpPr/>
          <p:nvPr/>
        </p:nvGrpSpPr>
        <p:grpSpPr>
          <a:xfrm>
            <a:off x="2974192" y="1984070"/>
            <a:ext cx="850798" cy="760321"/>
            <a:chOff x="10344472" y="1548046"/>
            <a:chExt cx="850798" cy="760321"/>
          </a:xfrm>
        </p:grpSpPr>
        <p:grpSp>
          <p:nvGrpSpPr>
            <p:cNvPr id="359" name="Group 358">
              <a:extLst>
                <a:ext uri="{FF2B5EF4-FFF2-40B4-BE49-F238E27FC236}">
                  <a16:creationId xmlns:a16="http://schemas.microsoft.com/office/drawing/2014/main" id="{90EF37B5-547F-1EC9-220F-E238BCD81FA9}"/>
                </a:ext>
              </a:extLst>
            </p:cNvPr>
            <p:cNvGrpSpPr/>
            <p:nvPr/>
          </p:nvGrpSpPr>
          <p:grpSpPr>
            <a:xfrm>
              <a:off x="10344472" y="1548046"/>
              <a:ext cx="850798" cy="760321"/>
              <a:chOff x="10344472" y="1548046"/>
              <a:chExt cx="850798" cy="760321"/>
            </a:xfrm>
          </p:grpSpPr>
          <p:sp>
            <p:nvSpPr>
              <p:cNvPr id="340" name="Rectangle 339">
                <a:extLst>
                  <a:ext uri="{FF2B5EF4-FFF2-40B4-BE49-F238E27FC236}">
                    <a16:creationId xmlns:a16="http://schemas.microsoft.com/office/drawing/2014/main" id="{46457DB3-5A72-F12C-1DA3-5C312F21CF07}"/>
                  </a:ext>
                </a:extLst>
              </p:cNvPr>
              <p:cNvSpPr/>
              <p:nvPr/>
            </p:nvSpPr>
            <p:spPr>
              <a:xfrm>
                <a:off x="10344472" y="1805060"/>
                <a:ext cx="651324" cy="477763"/>
              </a:xfrm>
              <a:prstGeom prst="rect">
                <a:avLst/>
              </a:prstGeom>
              <a:solidFill>
                <a:schemeClr val="tx1">
                  <a:lumMod val="60000"/>
                  <a:lumOff val="4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8" name="Group 357">
                <a:extLst>
                  <a:ext uri="{FF2B5EF4-FFF2-40B4-BE49-F238E27FC236}">
                    <a16:creationId xmlns:a16="http://schemas.microsoft.com/office/drawing/2014/main" id="{498EBAC0-2093-7319-307E-6D1605C5241E}"/>
                  </a:ext>
                </a:extLst>
              </p:cNvPr>
              <p:cNvGrpSpPr/>
              <p:nvPr/>
            </p:nvGrpSpPr>
            <p:grpSpPr>
              <a:xfrm>
                <a:off x="10513900" y="1548046"/>
                <a:ext cx="681370" cy="760321"/>
                <a:chOff x="10513900" y="1548046"/>
                <a:chExt cx="681370" cy="760321"/>
              </a:xfrm>
            </p:grpSpPr>
            <p:sp>
              <p:nvSpPr>
                <p:cNvPr id="339" name="Rectangle 338">
                  <a:extLst>
                    <a:ext uri="{FF2B5EF4-FFF2-40B4-BE49-F238E27FC236}">
                      <a16:creationId xmlns:a16="http://schemas.microsoft.com/office/drawing/2014/main" id="{9F9C2324-CCDD-BF59-AFF9-5A8B1A9D329A}"/>
                    </a:ext>
                  </a:extLst>
                </p:cNvPr>
                <p:cNvSpPr/>
                <p:nvPr/>
              </p:nvSpPr>
              <p:spPr>
                <a:xfrm>
                  <a:off x="10711010" y="1830604"/>
                  <a:ext cx="484260" cy="477763"/>
                </a:xfrm>
                <a:prstGeom prst="rect">
                  <a:avLst/>
                </a:prstGeom>
                <a:solidFill>
                  <a:schemeClr val="bg1">
                    <a:lumMod val="6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1" name="Rectangle 340">
                  <a:extLst>
                    <a:ext uri="{FF2B5EF4-FFF2-40B4-BE49-F238E27FC236}">
                      <a16:creationId xmlns:a16="http://schemas.microsoft.com/office/drawing/2014/main" id="{F8B7402C-275D-00FE-AAD8-2977FA4CB07B}"/>
                    </a:ext>
                  </a:extLst>
                </p:cNvPr>
                <p:cNvSpPr/>
                <p:nvPr/>
              </p:nvSpPr>
              <p:spPr>
                <a:xfrm>
                  <a:off x="10556364" y="1548046"/>
                  <a:ext cx="475030" cy="394981"/>
                </a:xfrm>
                <a:prstGeom prst="rect">
                  <a:avLst/>
                </a:prstGeom>
                <a:solidFill>
                  <a:schemeClr val="bg1">
                    <a:lumMod val="75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BAA9508C-FD60-7EA4-85F6-F9CA0E8EC553}"/>
                    </a:ext>
                  </a:extLst>
                </p:cNvPr>
                <p:cNvSpPr/>
                <p:nvPr/>
              </p:nvSpPr>
              <p:spPr>
                <a:xfrm>
                  <a:off x="10698391" y="1929367"/>
                  <a:ext cx="118298" cy="188781"/>
                </a:xfrm>
                <a:prstGeom prst="rect">
                  <a:avLst/>
                </a:prstGeom>
                <a:solidFill>
                  <a:schemeClr val="tx1">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6" name="Group 345">
                  <a:extLst>
                    <a:ext uri="{FF2B5EF4-FFF2-40B4-BE49-F238E27FC236}">
                      <a16:creationId xmlns:a16="http://schemas.microsoft.com/office/drawing/2014/main" id="{3042FADF-DA24-87D4-2785-8D945717172F}"/>
                    </a:ext>
                  </a:extLst>
                </p:cNvPr>
                <p:cNvGrpSpPr/>
                <p:nvPr/>
              </p:nvGrpSpPr>
              <p:grpSpPr>
                <a:xfrm>
                  <a:off x="10541721" y="1770848"/>
                  <a:ext cx="205200" cy="123664"/>
                  <a:chOff x="10422000" y="1996736"/>
                  <a:chExt cx="205200" cy="123664"/>
                </a:xfrm>
              </p:grpSpPr>
              <p:sp>
                <p:nvSpPr>
                  <p:cNvPr id="352" name="Oval 351">
                    <a:extLst>
                      <a:ext uri="{FF2B5EF4-FFF2-40B4-BE49-F238E27FC236}">
                        <a16:creationId xmlns:a16="http://schemas.microsoft.com/office/drawing/2014/main" id="{471165EB-3FDE-624D-F3D5-F83B66389C4C}"/>
                      </a:ext>
                    </a:extLst>
                  </p:cNvPr>
                  <p:cNvSpPr/>
                  <p:nvPr/>
                </p:nvSpPr>
                <p:spPr>
                  <a:xfrm>
                    <a:off x="10476000" y="20255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Oval 352">
                    <a:extLst>
                      <a:ext uri="{FF2B5EF4-FFF2-40B4-BE49-F238E27FC236}">
                        <a16:creationId xmlns:a16="http://schemas.microsoft.com/office/drawing/2014/main" id="{917C0C12-799F-2F90-144C-A57C283EC40F}"/>
                      </a:ext>
                    </a:extLst>
                  </p:cNvPr>
                  <p:cNvSpPr/>
                  <p:nvPr/>
                </p:nvSpPr>
                <p:spPr>
                  <a:xfrm>
                    <a:off x="10530000" y="20615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Oval 353">
                    <a:extLst>
                      <a:ext uri="{FF2B5EF4-FFF2-40B4-BE49-F238E27FC236}">
                        <a16:creationId xmlns:a16="http://schemas.microsoft.com/office/drawing/2014/main" id="{AE2842CA-F9CA-A91B-B656-B4B818AB87C5}"/>
                      </a:ext>
                    </a:extLst>
                  </p:cNvPr>
                  <p:cNvSpPr/>
                  <p:nvPr/>
                </p:nvSpPr>
                <p:spPr>
                  <a:xfrm>
                    <a:off x="10584000" y="2088000"/>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Oval 354">
                    <a:extLst>
                      <a:ext uri="{FF2B5EF4-FFF2-40B4-BE49-F238E27FC236}">
                        <a16:creationId xmlns:a16="http://schemas.microsoft.com/office/drawing/2014/main" id="{8DE37B2B-905B-B032-E3D1-AA0C147E7045}"/>
                      </a:ext>
                    </a:extLst>
                  </p:cNvPr>
                  <p:cNvSpPr/>
                  <p:nvPr/>
                </p:nvSpPr>
                <p:spPr>
                  <a:xfrm>
                    <a:off x="10422000" y="19967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7" name="Group 346">
                  <a:extLst>
                    <a:ext uri="{FF2B5EF4-FFF2-40B4-BE49-F238E27FC236}">
                      <a16:creationId xmlns:a16="http://schemas.microsoft.com/office/drawing/2014/main" id="{04905250-22D9-11F5-7B26-84245F97BA88}"/>
                    </a:ext>
                  </a:extLst>
                </p:cNvPr>
                <p:cNvGrpSpPr/>
                <p:nvPr/>
              </p:nvGrpSpPr>
              <p:grpSpPr>
                <a:xfrm flipH="1">
                  <a:off x="10861166" y="1806641"/>
                  <a:ext cx="205200" cy="123664"/>
                  <a:chOff x="10422000" y="1996736"/>
                  <a:chExt cx="205200" cy="123664"/>
                </a:xfrm>
              </p:grpSpPr>
              <p:sp>
                <p:nvSpPr>
                  <p:cNvPr id="348" name="Oval 347">
                    <a:extLst>
                      <a:ext uri="{FF2B5EF4-FFF2-40B4-BE49-F238E27FC236}">
                        <a16:creationId xmlns:a16="http://schemas.microsoft.com/office/drawing/2014/main" id="{A4634806-6869-6F35-0D82-B67AE3B53328}"/>
                      </a:ext>
                    </a:extLst>
                  </p:cNvPr>
                  <p:cNvSpPr/>
                  <p:nvPr/>
                </p:nvSpPr>
                <p:spPr>
                  <a:xfrm>
                    <a:off x="10476000" y="20255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Oval 348">
                    <a:extLst>
                      <a:ext uri="{FF2B5EF4-FFF2-40B4-BE49-F238E27FC236}">
                        <a16:creationId xmlns:a16="http://schemas.microsoft.com/office/drawing/2014/main" id="{4DF381CE-45AE-D0C7-BC33-5AEA3E6043CC}"/>
                      </a:ext>
                    </a:extLst>
                  </p:cNvPr>
                  <p:cNvSpPr/>
                  <p:nvPr/>
                </p:nvSpPr>
                <p:spPr>
                  <a:xfrm>
                    <a:off x="10530000" y="20615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Oval 349">
                    <a:extLst>
                      <a:ext uri="{FF2B5EF4-FFF2-40B4-BE49-F238E27FC236}">
                        <a16:creationId xmlns:a16="http://schemas.microsoft.com/office/drawing/2014/main" id="{CA261DB1-7C4B-E068-1435-1CB9122F553F}"/>
                      </a:ext>
                    </a:extLst>
                  </p:cNvPr>
                  <p:cNvSpPr/>
                  <p:nvPr/>
                </p:nvSpPr>
                <p:spPr>
                  <a:xfrm>
                    <a:off x="10584000" y="2088000"/>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Oval 350">
                    <a:extLst>
                      <a:ext uri="{FF2B5EF4-FFF2-40B4-BE49-F238E27FC236}">
                        <a16:creationId xmlns:a16="http://schemas.microsoft.com/office/drawing/2014/main" id="{789C3346-614B-D26F-C1D7-A1E52FB89543}"/>
                      </a:ext>
                    </a:extLst>
                  </p:cNvPr>
                  <p:cNvSpPr/>
                  <p:nvPr/>
                </p:nvSpPr>
                <p:spPr>
                  <a:xfrm>
                    <a:off x="10422000" y="19967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6" name="Isosceles Triangle 355">
                  <a:extLst>
                    <a:ext uri="{FF2B5EF4-FFF2-40B4-BE49-F238E27FC236}">
                      <a16:creationId xmlns:a16="http://schemas.microsoft.com/office/drawing/2014/main" id="{E63D8D06-688B-BC0E-6CC8-64F3991B4055}"/>
                    </a:ext>
                  </a:extLst>
                </p:cNvPr>
                <p:cNvSpPr/>
                <p:nvPr/>
              </p:nvSpPr>
              <p:spPr>
                <a:xfrm rot="16200000">
                  <a:off x="10561061" y="2035251"/>
                  <a:ext cx="150650" cy="119364"/>
                </a:xfrm>
                <a:prstGeom prst="triangle">
                  <a:avLst/>
                </a:prstGeom>
                <a:solidFill>
                  <a:srgbClr val="ACACAC"/>
                </a:solidFill>
                <a:ln w="6350">
                  <a:solidFill>
                    <a:srgbClr val="2A4A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Trapezoid 356">
                  <a:extLst>
                    <a:ext uri="{FF2B5EF4-FFF2-40B4-BE49-F238E27FC236}">
                      <a16:creationId xmlns:a16="http://schemas.microsoft.com/office/drawing/2014/main" id="{D9BC854E-721C-4074-D2E7-761BA360BDCA}"/>
                    </a:ext>
                  </a:extLst>
                </p:cNvPr>
                <p:cNvSpPr/>
                <p:nvPr/>
              </p:nvSpPr>
              <p:spPr>
                <a:xfrm rot="5400000">
                  <a:off x="10505917" y="1896677"/>
                  <a:ext cx="261046" cy="122992"/>
                </a:xfrm>
                <a:prstGeom prst="trapezoid">
                  <a:avLst>
                    <a:gd name="adj" fmla="val 58069"/>
                  </a:avLst>
                </a:prstGeom>
                <a:solidFill>
                  <a:srgbClr val="E3E3E3"/>
                </a:solidFill>
                <a:ln w="6350">
                  <a:solidFill>
                    <a:srgbClr val="2A4A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2FDFB962-B4BB-13D0-5F69-CF47CCF3437C}"/>
                    </a:ext>
                  </a:extLst>
                </p:cNvPr>
                <p:cNvSpPr/>
                <p:nvPr/>
              </p:nvSpPr>
              <p:spPr>
                <a:xfrm>
                  <a:off x="10513900" y="1853941"/>
                  <a:ext cx="247904" cy="289718"/>
                </a:xfrm>
                <a:prstGeom prst="rect">
                  <a:avLst/>
                </a:prstGeom>
                <a:no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60" name="Rectangle 359">
              <a:extLst>
                <a:ext uri="{FF2B5EF4-FFF2-40B4-BE49-F238E27FC236}">
                  <a16:creationId xmlns:a16="http://schemas.microsoft.com/office/drawing/2014/main" id="{9A35BF54-3D42-82EC-8C73-E6D3143C8B51}"/>
                </a:ext>
              </a:extLst>
            </p:cNvPr>
            <p:cNvSpPr/>
            <p:nvPr/>
          </p:nvSpPr>
          <p:spPr>
            <a:xfrm>
              <a:off x="10714696" y="1945639"/>
              <a:ext cx="82800" cy="36000"/>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2" name="Group 361">
            <a:extLst>
              <a:ext uri="{FF2B5EF4-FFF2-40B4-BE49-F238E27FC236}">
                <a16:creationId xmlns:a16="http://schemas.microsoft.com/office/drawing/2014/main" id="{C40A653F-8C50-FE2F-F711-96321440CE05}"/>
              </a:ext>
            </a:extLst>
          </p:cNvPr>
          <p:cNvGrpSpPr/>
          <p:nvPr/>
        </p:nvGrpSpPr>
        <p:grpSpPr>
          <a:xfrm>
            <a:off x="3443996" y="2263057"/>
            <a:ext cx="850798" cy="760321"/>
            <a:chOff x="11378596" y="1476589"/>
            <a:chExt cx="850798" cy="760321"/>
          </a:xfrm>
        </p:grpSpPr>
        <p:grpSp>
          <p:nvGrpSpPr>
            <p:cNvPr id="337" name="Group 336">
              <a:extLst>
                <a:ext uri="{FF2B5EF4-FFF2-40B4-BE49-F238E27FC236}">
                  <a16:creationId xmlns:a16="http://schemas.microsoft.com/office/drawing/2014/main" id="{23F633C9-2308-C25D-22E7-344AA7F16051}"/>
                </a:ext>
              </a:extLst>
            </p:cNvPr>
            <p:cNvGrpSpPr/>
            <p:nvPr/>
          </p:nvGrpSpPr>
          <p:grpSpPr>
            <a:xfrm>
              <a:off x="11378596" y="1476589"/>
              <a:ext cx="850798" cy="760321"/>
              <a:chOff x="10236998" y="1764409"/>
              <a:chExt cx="850798" cy="760321"/>
            </a:xfrm>
          </p:grpSpPr>
          <p:sp>
            <p:nvSpPr>
              <p:cNvPr id="305" name="Rectangle 304">
                <a:extLst>
                  <a:ext uri="{FF2B5EF4-FFF2-40B4-BE49-F238E27FC236}">
                    <a16:creationId xmlns:a16="http://schemas.microsoft.com/office/drawing/2014/main" id="{18FF54C9-06F0-00BC-9161-AC221A20999C}"/>
                  </a:ext>
                </a:extLst>
              </p:cNvPr>
              <p:cNvSpPr/>
              <p:nvPr/>
            </p:nvSpPr>
            <p:spPr>
              <a:xfrm>
                <a:off x="10603536" y="2046967"/>
                <a:ext cx="484260" cy="477763"/>
              </a:xfrm>
              <a:prstGeom prst="rect">
                <a:avLst/>
              </a:prstGeom>
              <a:solidFill>
                <a:schemeClr val="bg1">
                  <a:lumMod val="6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Rectangle 305">
                <a:extLst>
                  <a:ext uri="{FF2B5EF4-FFF2-40B4-BE49-F238E27FC236}">
                    <a16:creationId xmlns:a16="http://schemas.microsoft.com/office/drawing/2014/main" id="{1E0480BE-E5A8-005D-2402-82B134A9E52B}"/>
                  </a:ext>
                </a:extLst>
              </p:cNvPr>
              <p:cNvSpPr/>
              <p:nvPr/>
            </p:nvSpPr>
            <p:spPr>
              <a:xfrm>
                <a:off x="10236998" y="2021423"/>
                <a:ext cx="651324" cy="477763"/>
              </a:xfrm>
              <a:prstGeom prst="rect">
                <a:avLst/>
              </a:prstGeom>
              <a:solidFill>
                <a:schemeClr val="tx1">
                  <a:lumMod val="60000"/>
                  <a:lumOff val="4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 name="Rectangle 311">
                <a:extLst>
                  <a:ext uri="{FF2B5EF4-FFF2-40B4-BE49-F238E27FC236}">
                    <a16:creationId xmlns:a16="http://schemas.microsoft.com/office/drawing/2014/main" id="{F3E4DC8A-4211-E91A-6A2C-3BB0C4CAB981}"/>
                  </a:ext>
                </a:extLst>
              </p:cNvPr>
              <p:cNvSpPr/>
              <p:nvPr/>
            </p:nvSpPr>
            <p:spPr>
              <a:xfrm>
                <a:off x="10448890" y="1764409"/>
                <a:ext cx="475030" cy="394981"/>
              </a:xfrm>
              <a:prstGeom prst="rect">
                <a:avLst/>
              </a:prstGeom>
              <a:solidFill>
                <a:schemeClr val="bg1">
                  <a:lumMod val="75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 name="Rectangle 312">
                <a:extLst>
                  <a:ext uri="{FF2B5EF4-FFF2-40B4-BE49-F238E27FC236}">
                    <a16:creationId xmlns:a16="http://schemas.microsoft.com/office/drawing/2014/main" id="{6EB8F0C9-FADB-F0E2-D39D-FA526BBE65E6}"/>
                  </a:ext>
                </a:extLst>
              </p:cNvPr>
              <p:cNvSpPr/>
              <p:nvPr/>
            </p:nvSpPr>
            <p:spPr>
              <a:xfrm>
                <a:off x="10513694" y="2124318"/>
                <a:ext cx="110888" cy="288000"/>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5" name="Rectangle 314">
                <a:extLst>
                  <a:ext uri="{FF2B5EF4-FFF2-40B4-BE49-F238E27FC236}">
                    <a16:creationId xmlns:a16="http://schemas.microsoft.com/office/drawing/2014/main" id="{E63287F7-FB69-6A8B-550D-712BE5D63BE8}"/>
                  </a:ext>
                </a:extLst>
              </p:cNvPr>
              <p:cNvSpPr/>
              <p:nvPr/>
            </p:nvSpPr>
            <p:spPr>
              <a:xfrm>
                <a:off x="10352684" y="2103549"/>
                <a:ext cx="247904" cy="289718"/>
              </a:xfrm>
              <a:prstGeom prst="rect">
                <a:avLst/>
              </a:prstGeom>
              <a:solidFill>
                <a:schemeClr val="bg1">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6" name="Rectangle 315">
                <a:extLst>
                  <a:ext uri="{FF2B5EF4-FFF2-40B4-BE49-F238E27FC236}">
                    <a16:creationId xmlns:a16="http://schemas.microsoft.com/office/drawing/2014/main" id="{9D004A1D-3EEA-3CC3-6059-04C86AB212D9}"/>
                  </a:ext>
                </a:extLst>
              </p:cNvPr>
              <p:cNvSpPr/>
              <p:nvPr/>
            </p:nvSpPr>
            <p:spPr>
              <a:xfrm>
                <a:off x="10452965" y="2011839"/>
                <a:ext cx="101307" cy="162316"/>
              </a:xfrm>
              <a:prstGeom prst="rect">
                <a:avLst/>
              </a:prstGeom>
              <a:solidFill>
                <a:schemeClr val="bg1">
                  <a:lumMod val="65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 name="Rectangle 323">
                <a:extLst>
                  <a:ext uri="{FF2B5EF4-FFF2-40B4-BE49-F238E27FC236}">
                    <a16:creationId xmlns:a16="http://schemas.microsoft.com/office/drawing/2014/main" id="{9A13B74D-EE93-0CEF-18E3-5A842E1BE19E}"/>
                  </a:ext>
                </a:extLst>
              </p:cNvPr>
              <p:cNvSpPr/>
              <p:nvPr/>
            </p:nvSpPr>
            <p:spPr>
              <a:xfrm>
                <a:off x="10590917" y="2145730"/>
                <a:ext cx="118298" cy="188781"/>
              </a:xfrm>
              <a:prstGeom prst="rect">
                <a:avLst/>
              </a:prstGeom>
              <a:solidFill>
                <a:schemeClr val="tx1">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1" name="Group 330">
                <a:extLst>
                  <a:ext uri="{FF2B5EF4-FFF2-40B4-BE49-F238E27FC236}">
                    <a16:creationId xmlns:a16="http://schemas.microsoft.com/office/drawing/2014/main" id="{0C6AF484-4D86-3593-7A11-AE50EE63BBF6}"/>
                  </a:ext>
                </a:extLst>
              </p:cNvPr>
              <p:cNvGrpSpPr/>
              <p:nvPr/>
            </p:nvGrpSpPr>
            <p:grpSpPr>
              <a:xfrm>
                <a:off x="10434247" y="1987211"/>
                <a:ext cx="205200" cy="123664"/>
                <a:chOff x="10422000" y="1996736"/>
                <a:chExt cx="205200" cy="123664"/>
              </a:xfrm>
            </p:grpSpPr>
            <p:sp>
              <p:nvSpPr>
                <p:cNvPr id="327" name="Oval 326">
                  <a:extLst>
                    <a:ext uri="{FF2B5EF4-FFF2-40B4-BE49-F238E27FC236}">
                      <a16:creationId xmlns:a16="http://schemas.microsoft.com/office/drawing/2014/main" id="{B7549A29-E7F6-17A4-999F-E8FA3292ACED}"/>
                    </a:ext>
                  </a:extLst>
                </p:cNvPr>
                <p:cNvSpPr/>
                <p:nvPr/>
              </p:nvSpPr>
              <p:spPr>
                <a:xfrm>
                  <a:off x="10476000" y="20255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 name="Oval 327">
                  <a:extLst>
                    <a:ext uri="{FF2B5EF4-FFF2-40B4-BE49-F238E27FC236}">
                      <a16:creationId xmlns:a16="http://schemas.microsoft.com/office/drawing/2014/main" id="{36807144-1DBF-6835-A534-F7BE18CE8549}"/>
                    </a:ext>
                  </a:extLst>
                </p:cNvPr>
                <p:cNvSpPr/>
                <p:nvPr/>
              </p:nvSpPr>
              <p:spPr>
                <a:xfrm>
                  <a:off x="10530000" y="20615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 name="Oval 328">
                  <a:extLst>
                    <a:ext uri="{FF2B5EF4-FFF2-40B4-BE49-F238E27FC236}">
                      <a16:creationId xmlns:a16="http://schemas.microsoft.com/office/drawing/2014/main" id="{2BB7FBA9-A63A-83AB-F225-7221EF4A600D}"/>
                    </a:ext>
                  </a:extLst>
                </p:cNvPr>
                <p:cNvSpPr/>
                <p:nvPr/>
              </p:nvSpPr>
              <p:spPr>
                <a:xfrm>
                  <a:off x="10584000" y="2088000"/>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 name="Oval 329">
                  <a:extLst>
                    <a:ext uri="{FF2B5EF4-FFF2-40B4-BE49-F238E27FC236}">
                      <a16:creationId xmlns:a16="http://schemas.microsoft.com/office/drawing/2014/main" id="{73F15B50-3C0D-4869-51A2-A139FC6C9C2D}"/>
                    </a:ext>
                  </a:extLst>
                </p:cNvPr>
                <p:cNvSpPr/>
                <p:nvPr/>
              </p:nvSpPr>
              <p:spPr>
                <a:xfrm>
                  <a:off x="10422000" y="19967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2" name="Group 331">
                <a:extLst>
                  <a:ext uri="{FF2B5EF4-FFF2-40B4-BE49-F238E27FC236}">
                    <a16:creationId xmlns:a16="http://schemas.microsoft.com/office/drawing/2014/main" id="{52793B42-B0C7-F0B6-144C-870FED49F454}"/>
                  </a:ext>
                </a:extLst>
              </p:cNvPr>
              <p:cNvGrpSpPr/>
              <p:nvPr/>
            </p:nvGrpSpPr>
            <p:grpSpPr>
              <a:xfrm flipH="1">
                <a:off x="10753692" y="2023004"/>
                <a:ext cx="205200" cy="123664"/>
                <a:chOff x="10422000" y="1996736"/>
                <a:chExt cx="205200" cy="123664"/>
              </a:xfrm>
            </p:grpSpPr>
            <p:sp>
              <p:nvSpPr>
                <p:cNvPr id="333" name="Oval 332">
                  <a:extLst>
                    <a:ext uri="{FF2B5EF4-FFF2-40B4-BE49-F238E27FC236}">
                      <a16:creationId xmlns:a16="http://schemas.microsoft.com/office/drawing/2014/main" id="{9DE540DA-BF6C-BDC3-5993-DAFDE88D646A}"/>
                    </a:ext>
                  </a:extLst>
                </p:cNvPr>
                <p:cNvSpPr/>
                <p:nvPr/>
              </p:nvSpPr>
              <p:spPr>
                <a:xfrm>
                  <a:off x="10476000" y="20255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Oval 333">
                  <a:extLst>
                    <a:ext uri="{FF2B5EF4-FFF2-40B4-BE49-F238E27FC236}">
                      <a16:creationId xmlns:a16="http://schemas.microsoft.com/office/drawing/2014/main" id="{C712F629-068E-596E-F4B1-C24383B23AE0}"/>
                    </a:ext>
                  </a:extLst>
                </p:cNvPr>
                <p:cNvSpPr/>
                <p:nvPr/>
              </p:nvSpPr>
              <p:spPr>
                <a:xfrm>
                  <a:off x="10530000" y="20615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Oval 334">
                  <a:extLst>
                    <a:ext uri="{FF2B5EF4-FFF2-40B4-BE49-F238E27FC236}">
                      <a16:creationId xmlns:a16="http://schemas.microsoft.com/office/drawing/2014/main" id="{D734A0BB-9FA3-9654-E507-61DFC8B41F06}"/>
                    </a:ext>
                  </a:extLst>
                </p:cNvPr>
                <p:cNvSpPr/>
                <p:nvPr/>
              </p:nvSpPr>
              <p:spPr>
                <a:xfrm>
                  <a:off x="10584000" y="2088000"/>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 name="Oval 335">
                  <a:extLst>
                    <a:ext uri="{FF2B5EF4-FFF2-40B4-BE49-F238E27FC236}">
                      <a16:creationId xmlns:a16="http://schemas.microsoft.com/office/drawing/2014/main" id="{B134AEF9-E699-26B8-1B70-5E8DD45E9ADE}"/>
                    </a:ext>
                  </a:extLst>
                </p:cNvPr>
                <p:cNvSpPr/>
                <p:nvPr/>
              </p:nvSpPr>
              <p:spPr>
                <a:xfrm>
                  <a:off x="10422000" y="19967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61" name="Rectangle 360">
              <a:extLst>
                <a:ext uri="{FF2B5EF4-FFF2-40B4-BE49-F238E27FC236}">
                  <a16:creationId xmlns:a16="http://schemas.microsoft.com/office/drawing/2014/main" id="{37E3A1BB-C027-222E-AD7D-DBA1383C236E}"/>
                </a:ext>
              </a:extLst>
            </p:cNvPr>
            <p:cNvSpPr/>
            <p:nvPr/>
          </p:nvSpPr>
          <p:spPr>
            <a:xfrm>
              <a:off x="11750708" y="1876120"/>
              <a:ext cx="82800" cy="36000"/>
            </a:xfrm>
            <a:prstGeom prst="rect">
              <a:avLst/>
            </a:prstGeom>
            <a:solidFill>
              <a:srgbClr val="C00000"/>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4" name="Group 363">
            <a:extLst>
              <a:ext uri="{FF2B5EF4-FFF2-40B4-BE49-F238E27FC236}">
                <a16:creationId xmlns:a16="http://schemas.microsoft.com/office/drawing/2014/main" id="{86C2E8EC-7353-C808-83A5-EC6B65B64342}"/>
              </a:ext>
            </a:extLst>
          </p:cNvPr>
          <p:cNvGrpSpPr/>
          <p:nvPr/>
        </p:nvGrpSpPr>
        <p:grpSpPr>
          <a:xfrm>
            <a:off x="3947975" y="2517538"/>
            <a:ext cx="850798" cy="760321"/>
            <a:chOff x="11378596" y="1476589"/>
            <a:chExt cx="850798" cy="760321"/>
          </a:xfrm>
        </p:grpSpPr>
        <p:grpSp>
          <p:nvGrpSpPr>
            <p:cNvPr id="365" name="Group 364">
              <a:extLst>
                <a:ext uri="{FF2B5EF4-FFF2-40B4-BE49-F238E27FC236}">
                  <a16:creationId xmlns:a16="http://schemas.microsoft.com/office/drawing/2014/main" id="{D1D8D564-6C5F-3C7C-70D7-C86FAB6F44DD}"/>
                </a:ext>
              </a:extLst>
            </p:cNvPr>
            <p:cNvGrpSpPr/>
            <p:nvPr/>
          </p:nvGrpSpPr>
          <p:grpSpPr>
            <a:xfrm>
              <a:off x="11378596" y="1476589"/>
              <a:ext cx="850798" cy="760321"/>
              <a:chOff x="10236998" y="1764409"/>
              <a:chExt cx="850798" cy="760321"/>
            </a:xfrm>
          </p:grpSpPr>
          <p:sp>
            <p:nvSpPr>
              <p:cNvPr id="367" name="Rectangle 366">
                <a:extLst>
                  <a:ext uri="{FF2B5EF4-FFF2-40B4-BE49-F238E27FC236}">
                    <a16:creationId xmlns:a16="http://schemas.microsoft.com/office/drawing/2014/main" id="{36566D39-03EA-7945-C9A5-20A35EB76C46}"/>
                  </a:ext>
                </a:extLst>
              </p:cNvPr>
              <p:cNvSpPr/>
              <p:nvPr/>
            </p:nvSpPr>
            <p:spPr>
              <a:xfrm>
                <a:off x="10603536" y="2046967"/>
                <a:ext cx="484260" cy="477763"/>
              </a:xfrm>
              <a:prstGeom prst="rect">
                <a:avLst/>
              </a:prstGeom>
              <a:solidFill>
                <a:schemeClr val="bg1">
                  <a:lumMod val="6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8" name="Rectangle 367">
                <a:extLst>
                  <a:ext uri="{FF2B5EF4-FFF2-40B4-BE49-F238E27FC236}">
                    <a16:creationId xmlns:a16="http://schemas.microsoft.com/office/drawing/2014/main" id="{A9BC532E-6728-A4D3-2808-8A0E79AD02C2}"/>
                  </a:ext>
                </a:extLst>
              </p:cNvPr>
              <p:cNvSpPr/>
              <p:nvPr/>
            </p:nvSpPr>
            <p:spPr>
              <a:xfrm>
                <a:off x="10236998" y="2021423"/>
                <a:ext cx="651324" cy="477763"/>
              </a:xfrm>
              <a:prstGeom prst="rect">
                <a:avLst/>
              </a:prstGeom>
              <a:solidFill>
                <a:schemeClr val="tx1">
                  <a:lumMod val="60000"/>
                  <a:lumOff val="4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BDE91A-7FBA-8CD8-C81A-560E0F271B19}"/>
                  </a:ext>
                </a:extLst>
              </p:cNvPr>
              <p:cNvSpPr/>
              <p:nvPr/>
            </p:nvSpPr>
            <p:spPr>
              <a:xfrm>
                <a:off x="10448890" y="1764409"/>
                <a:ext cx="475030" cy="394981"/>
              </a:xfrm>
              <a:prstGeom prst="rect">
                <a:avLst/>
              </a:prstGeom>
              <a:solidFill>
                <a:schemeClr val="bg1">
                  <a:lumMod val="75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0" name="Rectangle 369">
                <a:extLst>
                  <a:ext uri="{FF2B5EF4-FFF2-40B4-BE49-F238E27FC236}">
                    <a16:creationId xmlns:a16="http://schemas.microsoft.com/office/drawing/2014/main" id="{10126262-6061-5F93-C234-891E4A5C7AED}"/>
                  </a:ext>
                </a:extLst>
              </p:cNvPr>
              <p:cNvSpPr/>
              <p:nvPr/>
            </p:nvSpPr>
            <p:spPr>
              <a:xfrm>
                <a:off x="10513694" y="2124318"/>
                <a:ext cx="110888" cy="288000"/>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1" name="Rectangle 370">
                <a:extLst>
                  <a:ext uri="{FF2B5EF4-FFF2-40B4-BE49-F238E27FC236}">
                    <a16:creationId xmlns:a16="http://schemas.microsoft.com/office/drawing/2014/main" id="{C23FDAD3-ED9C-8E12-73E5-6763D4ED0AAD}"/>
                  </a:ext>
                </a:extLst>
              </p:cNvPr>
              <p:cNvSpPr/>
              <p:nvPr/>
            </p:nvSpPr>
            <p:spPr>
              <a:xfrm>
                <a:off x="10352684" y="2103549"/>
                <a:ext cx="247904" cy="289718"/>
              </a:xfrm>
              <a:prstGeom prst="rect">
                <a:avLst/>
              </a:prstGeom>
              <a:solidFill>
                <a:schemeClr val="bg1">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2" name="Rectangle 371">
                <a:extLst>
                  <a:ext uri="{FF2B5EF4-FFF2-40B4-BE49-F238E27FC236}">
                    <a16:creationId xmlns:a16="http://schemas.microsoft.com/office/drawing/2014/main" id="{19A1A399-7B9B-5D3C-ABCC-E2F214E31C0F}"/>
                  </a:ext>
                </a:extLst>
              </p:cNvPr>
              <p:cNvSpPr/>
              <p:nvPr/>
            </p:nvSpPr>
            <p:spPr>
              <a:xfrm>
                <a:off x="10452965" y="2011839"/>
                <a:ext cx="101307" cy="162316"/>
              </a:xfrm>
              <a:prstGeom prst="rect">
                <a:avLst/>
              </a:prstGeom>
              <a:solidFill>
                <a:schemeClr val="bg1">
                  <a:lumMod val="65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372">
                <a:extLst>
                  <a:ext uri="{FF2B5EF4-FFF2-40B4-BE49-F238E27FC236}">
                    <a16:creationId xmlns:a16="http://schemas.microsoft.com/office/drawing/2014/main" id="{B2F89797-05D7-3F90-0125-BA5C87D01FF6}"/>
                  </a:ext>
                </a:extLst>
              </p:cNvPr>
              <p:cNvSpPr/>
              <p:nvPr/>
            </p:nvSpPr>
            <p:spPr>
              <a:xfrm>
                <a:off x="10590917" y="2145730"/>
                <a:ext cx="118298" cy="188781"/>
              </a:xfrm>
              <a:prstGeom prst="rect">
                <a:avLst/>
              </a:prstGeom>
              <a:solidFill>
                <a:schemeClr val="tx1">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4" name="Group 373">
                <a:extLst>
                  <a:ext uri="{FF2B5EF4-FFF2-40B4-BE49-F238E27FC236}">
                    <a16:creationId xmlns:a16="http://schemas.microsoft.com/office/drawing/2014/main" id="{6879EA1E-AF9B-826B-21FF-B204EFDA7EFD}"/>
                  </a:ext>
                </a:extLst>
              </p:cNvPr>
              <p:cNvGrpSpPr/>
              <p:nvPr/>
            </p:nvGrpSpPr>
            <p:grpSpPr>
              <a:xfrm>
                <a:off x="10434247" y="1987211"/>
                <a:ext cx="205200" cy="123664"/>
                <a:chOff x="10422000" y="1996736"/>
                <a:chExt cx="205200" cy="123664"/>
              </a:xfrm>
            </p:grpSpPr>
            <p:sp>
              <p:nvSpPr>
                <p:cNvPr id="380" name="Oval 379">
                  <a:extLst>
                    <a:ext uri="{FF2B5EF4-FFF2-40B4-BE49-F238E27FC236}">
                      <a16:creationId xmlns:a16="http://schemas.microsoft.com/office/drawing/2014/main" id="{F500C3DA-59EC-4D8C-FDDE-9EB1E870D9BD}"/>
                    </a:ext>
                  </a:extLst>
                </p:cNvPr>
                <p:cNvSpPr/>
                <p:nvPr/>
              </p:nvSpPr>
              <p:spPr>
                <a:xfrm>
                  <a:off x="10476000" y="20255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Oval 380">
                  <a:extLst>
                    <a:ext uri="{FF2B5EF4-FFF2-40B4-BE49-F238E27FC236}">
                      <a16:creationId xmlns:a16="http://schemas.microsoft.com/office/drawing/2014/main" id="{4BAD03C4-43C6-2AF9-C869-B95489E859A1}"/>
                    </a:ext>
                  </a:extLst>
                </p:cNvPr>
                <p:cNvSpPr/>
                <p:nvPr/>
              </p:nvSpPr>
              <p:spPr>
                <a:xfrm>
                  <a:off x="10530000" y="20615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Oval 381">
                  <a:extLst>
                    <a:ext uri="{FF2B5EF4-FFF2-40B4-BE49-F238E27FC236}">
                      <a16:creationId xmlns:a16="http://schemas.microsoft.com/office/drawing/2014/main" id="{F6F7111E-8A1B-F2B4-9B7A-B26823CB3E13}"/>
                    </a:ext>
                  </a:extLst>
                </p:cNvPr>
                <p:cNvSpPr/>
                <p:nvPr/>
              </p:nvSpPr>
              <p:spPr>
                <a:xfrm>
                  <a:off x="10584000" y="2088000"/>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3" name="Oval 382">
                  <a:extLst>
                    <a:ext uri="{FF2B5EF4-FFF2-40B4-BE49-F238E27FC236}">
                      <a16:creationId xmlns:a16="http://schemas.microsoft.com/office/drawing/2014/main" id="{07917515-A3C4-BF4A-7E0F-E6D6D2298158}"/>
                    </a:ext>
                  </a:extLst>
                </p:cNvPr>
                <p:cNvSpPr/>
                <p:nvPr/>
              </p:nvSpPr>
              <p:spPr>
                <a:xfrm>
                  <a:off x="10422000" y="1996736"/>
                  <a:ext cx="43200" cy="32400"/>
                </a:xfrm>
                <a:prstGeom prst="ellipse">
                  <a:avLst/>
                </a:prstGeom>
                <a:noFill/>
                <a:ln w="6350">
                  <a:solidFill>
                    <a:schemeClr val="tx1">
                      <a:lumMod val="75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5" name="Group 374">
                <a:extLst>
                  <a:ext uri="{FF2B5EF4-FFF2-40B4-BE49-F238E27FC236}">
                    <a16:creationId xmlns:a16="http://schemas.microsoft.com/office/drawing/2014/main" id="{8214C6BB-D4E5-F750-5D77-76B576032254}"/>
                  </a:ext>
                </a:extLst>
              </p:cNvPr>
              <p:cNvGrpSpPr/>
              <p:nvPr/>
            </p:nvGrpSpPr>
            <p:grpSpPr>
              <a:xfrm flipH="1">
                <a:off x="10753692" y="2023004"/>
                <a:ext cx="205200" cy="123664"/>
                <a:chOff x="10422000" y="1996736"/>
                <a:chExt cx="205200" cy="123664"/>
              </a:xfrm>
            </p:grpSpPr>
            <p:sp>
              <p:nvSpPr>
                <p:cNvPr id="376" name="Oval 375">
                  <a:extLst>
                    <a:ext uri="{FF2B5EF4-FFF2-40B4-BE49-F238E27FC236}">
                      <a16:creationId xmlns:a16="http://schemas.microsoft.com/office/drawing/2014/main" id="{2738C0D6-6BFF-3C49-3DD6-02ED66F248C6}"/>
                    </a:ext>
                  </a:extLst>
                </p:cNvPr>
                <p:cNvSpPr/>
                <p:nvPr/>
              </p:nvSpPr>
              <p:spPr>
                <a:xfrm>
                  <a:off x="10476000" y="20255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7" name="Oval 376">
                  <a:extLst>
                    <a:ext uri="{FF2B5EF4-FFF2-40B4-BE49-F238E27FC236}">
                      <a16:creationId xmlns:a16="http://schemas.microsoft.com/office/drawing/2014/main" id="{F0E5F202-D1F9-F015-CD3D-FCE77D5A5AEB}"/>
                    </a:ext>
                  </a:extLst>
                </p:cNvPr>
                <p:cNvSpPr/>
                <p:nvPr/>
              </p:nvSpPr>
              <p:spPr>
                <a:xfrm>
                  <a:off x="10530000" y="20615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Oval 377">
                  <a:extLst>
                    <a:ext uri="{FF2B5EF4-FFF2-40B4-BE49-F238E27FC236}">
                      <a16:creationId xmlns:a16="http://schemas.microsoft.com/office/drawing/2014/main" id="{14A3D1F8-53AC-8B49-4E52-86FF40B90144}"/>
                    </a:ext>
                  </a:extLst>
                </p:cNvPr>
                <p:cNvSpPr/>
                <p:nvPr/>
              </p:nvSpPr>
              <p:spPr>
                <a:xfrm>
                  <a:off x="10584000" y="2088000"/>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Oval 378">
                  <a:extLst>
                    <a:ext uri="{FF2B5EF4-FFF2-40B4-BE49-F238E27FC236}">
                      <a16:creationId xmlns:a16="http://schemas.microsoft.com/office/drawing/2014/main" id="{32152E9B-EDF0-4411-61B0-0981FB3734EF}"/>
                    </a:ext>
                  </a:extLst>
                </p:cNvPr>
                <p:cNvSpPr/>
                <p:nvPr/>
              </p:nvSpPr>
              <p:spPr>
                <a:xfrm>
                  <a:off x="10422000" y="1996736"/>
                  <a:ext cx="43200" cy="32400"/>
                </a:xfrm>
                <a:prstGeom prst="ellipse">
                  <a:avLst/>
                </a:prstGeom>
                <a:noFill/>
                <a:ln w="6350">
                  <a:solidFill>
                    <a:schemeClr val="tx1">
                      <a:lumMod val="7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66" name="Rectangle 365">
              <a:extLst>
                <a:ext uri="{FF2B5EF4-FFF2-40B4-BE49-F238E27FC236}">
                  <a16:creationId xmlns:a16="http://schemas.microsoft.com/office/drawing/2014/main" id="{82C5CA83-4F32-E0C0-E4E9-A5E2236C43B7}"/>
                </a:ext>
              </a:extLst>
            </p:cNvPr>
            <p:cNvSpPr/>
            <p:nvPr/>
          </p:nvSpPr>
          <p:spPr>
            <a:xfrm>
              <a:off x="11750708" y="1876120"/>
              <a:ext cx="82800" cy="36000"/>
            </a:xfrm>
            <a:prstGeom prst="rect">
              <a:avLst/>
            </a:prstGeom>
            <a:solidFill>
              <a:srgbClr val="C00000"/>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00" name="Rectangle 1099">
            <a:extLst>
              <a:ext uri="{FF2B5EF4-FFF2-40B4-BE49-F238E27FC236}">
                <a16:creationId xmlns:a16="http://schemas.microsoft.com/office/drawing/2014/main" id="{DE7AD936-16EE-E842-A29C-58D5B6C89D69}"/>
              </a:ext>
            </a:extLst>
          </p:cNvPr>
          <p:cNvSpPr/>
          <p:nvPr/>
        </p:nvSpPr>
        <p:spPr>
          <a:xfrm>
            <a:off x="2701123" y="3080553"/>
            <a:ext cx="2880444"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98" name="Straight Connector 1197">
            <a:extLst>
              <a:ext uri="{FF2B5EF4-FFF2-40B4-BE49-F238E27FC236}">
                <a16:creationId xmlns:a16="http://schemas.microsoft.com/office/drawing/2014/main" id="{E75FB962-3FE0-9CC7-0BCF-2FC1FC491D82}"/>
              </a:ext>
            </a:extLst>
          </p:cNvPr>
          <p:cNvCxnSpPr>
            <a:cxnSpLocks/>
          </p:cNvCxnSpPr>
          <p:nvPr/>
        </p:nvCxnSpPr>
        <p:spPr>
          <a:xfrm flipH="1">
            <a:off x="4020128" y="3350782"/>
            <a:ext cx="0" cy="51026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sp>
        <p:nvSpPr>
          <p:cNvPr id="1193" name="Rectangle 1192">
            <a:extLst>
              <a:ext uri="{FF2B5EF4-FFF2-40B4-BE49-F238E27FC236}">
                <a16:creationId xmlns:a16="http://schemas.microsoft.com/office/drawing/2014/main" id="{09E179AD-9243-81EC-F1A5-D6BD8B2E9E21}"/>
              </a:ext>
            </a:extLst>
          </p:cNvPr>
          <p:cNvSpPr/>
          <p:nvPr/>
        </p:nvSpPr>
        <p:spPr>
          <a:xfrm>
            <a:off x="3880415" y="3230571"/>
            <a:ext cx="588385" cy="551737"/>
          </a:xfrm>
          <a:prstGeom prst="rect">
            <a:avLst/>
          </a:prstGeom>
          <a:pattFill prst="pct90">
            <a:fgClr>
              <a:schemeClr val="tx1">
                <a:lumMod val="60000"/>
                <a:lumOff val="40000"/>
              </a:schemeClr>
            </a:fgClr>
            <a:bgClr>
              <a:schemeClr val="bg1">
                <a:lumMod val="6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95" name="Straight Connector 1194">
            <a:extLst>
              <a:ext uri="{FF2B5EF4-FFF2-40B4-BE49-F238E27FC236}">
                <a16:creationId xmlns:a16="http://schemas.microsoft.com/office/drawing/2014/main" id="{B16C74CD-6AEC-3489-C012-64D7D044CC70}"/>
              </a:ext>
            </a:extLst>
          </p:cNvPr>
          <p:cNvCxnSpPr>
            <a:cxnSpLocks/>
          </p:cNvCxnSpPr>
          <p:nvPr/>
        </p:nvCxnSpPr>
        <p:spPr>
          <a:xfrm flipH="1">
            <a:off x="4324332" y="3160417"/>
            <a:ext cx="0" cy="51026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199" name="Straight Connector 1198">
            <a:extLst>
              <a:ext uri="{FF2B5EF4-FFF2-40B4-BE49-F238E27FC236}">
                <a16:creationId xmlns:a16="http://schemas.microsoft.com/office/drawing/2014/main" id="{4EEABF00-D9E9-8CC7-DC0C-6576AFCFB5B0}"/>
              </a:ext>
            </a:extLst>
          </p:cNvPr>
          <p:cNvCxnSpPr>
            <a:cxnSpLocks/>
          </p:cNvCxnSpPr>
          <p:nvPr/>
        </p:nvCxnSpPr>
        <p:spPr>
          <a:xfrm flipH="1">
            <a:off x="4009030" y="3161586"/>
            <a:ext cx="310486" cy="18765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1194" name="Straight Connector 1193">
            <a:extLst>
              <a:ext uri="{FF2B5EF4-FFF2-40B4-BE49-F238E27FC236}">
                <a16:creationId xmlns:a16="http://schemas.microsoft.com/office/drawing/2014/main" id="{9589E2E0-59BD-FEC4-0A4B-9FA17C0D88B2}"/>
              </a:ext>
            </a:extLst>
          </p:cNvPr>
          <p:cNvCxnSpPr>
            <a:cxnSpLocks/>
          </p:cNvCxnSpPr>
          <p:nvPr/>
        </p:nvCxnSpPr>
        <p:spPr>
          <a:xfrm flipV="1">
            <a:off x="4213786" y="3452258"/>
            <a:ext cx="76556" cy="44504"/>
          </a:xfrm>
          <a:prstGeom prst="line">
            <a:avLst/>
          </a:prstGeom>
          <a:ln w="19050">
            <a:solidFill>
              <a:srgbClr val="284741"/>
            </a:solidFill>
          </a:ln>
        </p:spPr>
        <p:style>
          <a:lnRef idx="1">
            <a:schemeClr val="accent1"/>
          </a:lnRef>
          <a:fillRef idx="0">
            <a:schemeClr val="accent1"/>
          </a:fillRef>
          <a:effectRef idx="0">
            <a:schemeClr val="accent1"/>
          </a:effectRef>
          <a:fontRef idx="minor">
            <a:schemeClr val="tx1"/>
          </a:fontRef>
        </p:style>
      </p:cxnSp>
      <p:sp>
        <p:nvSpPr>
          <p:cNvPr id="165" name="Title 1">
            <a:extLst>
              <a:ext uri="{FF2B5EF4-FFF2-40B4-BE49-F238E27FC236}">
                <a16:creationId xmlns:a16="http://schemas.microsoft.com/office/drawing/2014/main" id="{43ABCD65-B818-44B3-9B68-9F2035DC7D81}"/>
              </a:ext>
            </a:extLst>
          </p:cNvPr>
          <p:cNvSpPr>
            <a:spLocks noGrp="1"/>
          </p:cNvSpPr>
          <p:nvPr>
            <p:ph type="title"/>
          </p:nvPr>
        </p:nvSpPr>
        <p:spPr>
          <a:xfrm>
            <a:off x="356420" y="365125"/>
            <a:ext cx="6386893" cy="901205"/>
          </a:xfrm>
        </p:spPr>
        <p:txBody>
          <a:bodyPr>
            <a:noAutofit/>
          </a:bodyPr>
          <a:lstStyle/>
          <a:p>
            <a:r>
              <a:rPr lang="en-GB" dirty="0"/>
              <a:t>Waste and sterilisation area</a:t>
            </a:r>
          </a:p>
        </p:txBody>
      </p:sp>
      <p:pic>
        <p:nvPicPr>
          <p:cNvPr id="166" name="Picture 165">
            <a:hlinkClick r:id="rId4" action="ppaction://hlinksldjump"/>
            <a:extLst>
              <a:ext uri="{FF2B5EF4-FFF2-40B4-BE49-F238E27FC236}">
                <a16:creationId xmlns:a16="http://schemas.microsoft.com/office/drawing/2014/main" id="{30955BAD-05D9-4922-A6D5-3C0B4CCB8DB1}"/>
              </a:ext>
            </a:extLst>
          </p:cNvPr>
          <p:cNvPicPr>
            <a:picLocks noChangeAspect="1"/>
          </p:cNvPicPr>
          <p:nvPr/>
        </p:nvPicPr>
        <p:blipFill>
          <a:blip r:embed="rId5"/>
          <a:stretch>
            <a:fillRect/>
          </a:stretch>
        </p:blipFill>
        <p:spPr>
          <a:xfrm>
            <a:off x="10561771" y="5190275"/>
            <a:ext cx="1261688" cy="859165"/>
          </a:xfrm>
          <a:prstGeom prst="rect">
            <a:avLst/>
          </a:prstGeom>
        </p:spPr>
      </p:pic>
      <p:sp>
        <p:nvSpPr>
          <p:cNvPr id="2" name="Rectangle 1">
            <a:hlinkClick r:id="rId6" action="ppaction://hlinksldjump"/>
            <a:extLst>
              <a:ext uri="{FF2B5EF4-FFF2-40B4-BE49-F238E27FC236}">
                <a16:creationId xmlns:a16="http://schemas.microsoft.com/office/drawing/2014/main" id="{AC122994-A82D-F774-C24C-68914671009F}"/>
              </a:ext>
            </a:extLst>
          </p:cNvPr>
          <p:cNvSpPr/>
          <p:nvPr/>
        </p:nvSpPr>
        <p:spPr>
          <a:xfrm>
            <a:off x="5447927" y="1340768"/>
            <a:ext cx="6386893" cy="3018023"/>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Certain tools and equipment can be sterilised and used again. The choice of materials the equipment is made from is clearly important; rather than being made for the lowest cost and then disposed, high quality, corrosion-resistant metal is needed for tools. Budgeting departments need to have long term planning for a circular economy at the heart of their procurement policies. Reusable equipment can be x50 more expensive than single-use items which represents a saving in the long run but that might not be clear in an annual budget.</a:t>
            </a:r>
          </a:p>
        </p:txBody>
      </p:sp>
      <p:sp>
        <p:nvSpPr>
          <p:cNvPr id="164" name="Rectangle 163">
            <a:hlinkClick r:id="rId6" action="ppaction://hlinksldjump"/>
            <a:extLst>
              <a:ext uri="{FF2B5EF4-FFF2-40B4-BE49-F238E27FC236}">
                <a16:creationId xmlns:a16="http://schemas.microsoft.com/office/drawing/2014/main" id="{1303C730-FCA5-4C28-93EA-D1BEB593F02D}"/>
              </a:ext>
            </a:extLst>
          </p:cNvPr>
          <p:cNvSpPr/>
          <p:nvPr/>
        </p:nvSpPr>
        <p:spPr>
          <a:xfrm>
            <a:off x="828894" y="4569338"/>
            <a:ext cx="6707265" cy="1330004"/>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Hospital waste is diverse and often hazardous. Clear disposal instructions and the provision of specialised waste bins can facilitate the safe disposal of hazardous waste and the recycling (or perhaps even reuse) of other items.</a:t>
            </a:r>
          </a:p>
        </p:txBody>
      </p:sp>
    </p:spTree>
    <p:custDataLst>
      <p:tags r:id="rId1"/>
    </p:custDataLst>
    <p:extLst>
      <p:ext uri="{BB962C8B-B14F-4D97-AF65-F5344CB8AC3E}">
        <p14:creationId xmlns:p14="http://schemas.microsoft.com/office/powerpoint/2010/main" val="265208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05BE-2623-49F1-94C6-F08A01D11329}"/>
              </a:ext>
            </a:extLst>
          </p:cNvPr>
          <p:cNvSpPr>
            <a:spLocks noGrp="1"/>
          </p:cNvSpPr>
          <p:nvPr>
            <p:ph type="title"/>
          </p:nvPr>
        </p:nvSpPr>
        <p:spPr/>
        <p:txBody>
          <a:bodyPr/>
          <a:lstStyle/>
          <a:p>
            <a:r>
              <a:rPr lang="en-GB" dirty="0"/>
              <a:t>Hospital</a:t>
            </a:r>
          </a:p>
        </p:txBody>
      </p:sp>
      <p:sp>
        <p:nvSpPr>
          <p:cNvPr id="3" name="Text Placeholder 2">
            <a:extLst>
              <a:ext uri="{FF2B5EF4-FFF2-40B4-BE49-F238E27FC236}">
                <a16:creationId xmlns:a16="http://schemas.microsoft.com/office/drawing/2014/main" id="{7C7934DC-8DBC-4515-8C23-2AB13DD5B479}"/>
              </a:ext>
            </a:extLst>
          </p:cNvPr>
          <p:cNvSpPr>
            <a:spLocks noGrp="1"/>
          </p:cNvSpPr>
          <p:nvPr>
            <p:ph type="body" sz="quarter" idx="10"/>
          </p:nvPr>
        </p:nvSpPr>
        <p:spPr>
          <a:xfrm>
            <a:off x="357188" y="1454400"/>
            <a:ext cx="11067404" cy="4350864"/>
          </a:xfrm>
        </p:spPr>
        <p:txBody>
          <a:bodyPr/>
          <a:lstStyle/>
          <a:p>
            <a:pPr algn="just"/>
            <a:r>
              <a:rPr lang="en-GB" dirty="0"/>
              <a:t>The Dutch healthcare system is responsible for the equivalent of 18 million tonnes of carbon dioxide emissions each year. The British healthcare system emits 25 million tonnes per year. Hospitals are at the heart of healthcare provision and account for a quarter of those healthcare emissions, while the necessary medicines and equipment account for a further third of emissions (UK data). Big policy changes are needed to make substantial reductions to the environmental impact of hospital infrastructure and in-patient care.</a:t>
            </a:r>
          </a:p>
          <a:p>
            <a:pPr algn="just"/>
            <a:r>
              <a:rPr lang="en-GB" dirty="0"/>
              <a:t>Additional reading:</a:t>
            </a:r>
          </a:p>
          <a:p>
            <a:pPr lvl="1" algn="just"/>
            <a:r>
              <a:rPr lang="en-GB" dirty="0"/>
              <a:t>Dutch healthcare impact		</a:t>
            </a:r>
            <a:r>
              <a:rPr lang="en-US" dirty="0">
                <a:solidFill>
                  <a:schemeClr val="tx2"/>
                </a:solidFill>
                <a:hlinkClick r:id="rId4">
                  <a:extLst>
                    <a:ext uri="{A12FA001-AC4F-418D-AE19-62706E023703}">
                      <ahyp:hlinkClr xmlns:ahyp="http://schemas.microsoft.com/office/drawing/2018/hyperlinkcolor" val="tx"/>
                    </a:ext>
                  </a:extLst>
                </a:hlinkClick>
              </a:rPr>
              <a:t>The environmental impact of the Dutch healthcare sector</a:t>
            </a:r>
            <a:endParaRPr lang="en-GB" dirty="0">
              <a:solidFill>
                <a:schemeClr val="tx2"/>
              </a:solidFill>
            </a:endParaRPr>
          </a:p>
          <a:p>
            <a:pPr lvl="1" algn="just"/>
            <a:r>
              <a:rPr lang="en-GB" dirty="0"/>
              <a:t>UK healthcare impact			</a:t>
            </a:r>
            <a:r>
              <a:rPr lang="en-US" dirty="0">
                <a:solidFill>
                  <a:schemeClr val="tx2"/>
                </a:solidFill>
                <a:hlinkClick r:id="rId5">
                  <a:extLst>
                    <a:ext uri="{A12FA001-AC4F-418D-AE19-62706E023703}">
                      <ahyp:hlinkClr xmlns:ahyp="http://schemas.microsoft.com/office/drawing/2018/hyperlinkcolor" val="tx"/>
                    </a:ext>
                  </a:extLst>
                </a:hlinkClick>
              </a:rPr>
              <a:t>A carbon footprint assessment of the NHS</a:t>
            </a:r>
            <a:endParaRPr lang="en-GB" dirty="0">
              <a:solidFill>
                <a:schemeClr val="tx2"/>
              </a:solidFill>
            </a:endParaRPr>
          </a:p>
          <a:p>
            <a:pPr lvl="1" algn="just"/>
            <a:r>
              <a:rPr lang="en-GB" dirty="0"/>
              <a:t>Anaesthetic gases 			</a:t>
            </a:r>
            <a:r>
              <a:rPr lang="en-GB" dirty="0">
                <a:solidFill>
                  <a:schemeClr val="tx2"/>
                </a:solidFill>
                <a:hlinkClick r:id="rId6">
                  <a:extLst>
                    <a:ext uri="{A12FA001-AC4F-418D-AE19-62706E023703}">
                      <ahyp:hlinkClr xmlns:ahyp="http://schemas.microsoft.com/office/drawing/2018/hyperlinkcolor" val="tx"/>
                    </a:ext>
                  </a:extLst>
                </a:hlinkClick>
              </a:rPr>
              <a:t>Science of climate change</a:t>
            </a:r>
            <a:r>
              <a:rPr lang="en-GB" dirty="0">
                <a:solidFill>
                  <a:schemeClr val="tx2"/>
                </a:solidFill>
              </a:rPr>
              <a:t>          </a:t>
            </a:r>
            <a:r>
              <a:rPr lang="en-GB" dirty="0">
                <a:solidFill>
                  <a:schemeClr val="tx2"/>
                </a:solidFill>
                <a:hlinkClick r:id="rId7">
                  <a:extLst>
                    <a:ext uri="{A12FA001-AC4F-418D-AE19-62706E023703}">
                      <ahyp:hlinkClr xmlns:ahyp="http://schemas.microsoft.com/office/drawing/2018/hyperlinkcolor" val="tx"/>
                    </a:ext>
                  </a:extLst>
                </a:hlinkClick>
              </a:rPr>
              <a:t>Climate impact</a:t>
            </a:r>
            <a:endParaRPr lang="en-GB" dirty="0">
              <a:solidFill>
                <a:schemeClr val="tx2"/>
              </a:solidFill>
            </a:endParaRPr>
          </a:p>
          <a:p>
            <a:pPr lvl="1" algn="just"/>
            <a:r>
              <a:rPr lang="en-GB" dirty="0"/>
              <a:t>Circular economy			</a:t>
            </a:r>
            <a:r>
              <a:rPr lang="en-GB" dirty="0">
                <a:solidFill>
                  <a:schemeClr val="tx2"/>
                </a:solidFill>
                <a:hlinkClick r:id="rId8">
                  <a:extLst>
                    <a:ext uri="{A12FA001-AC4F-418D-AE19-62706E023703}">
                      <ahyp:hlinkClr xmlns:ahyp="http://schemas.microsoft.com/office/drawing/2018/hyperlinkcolor" val="tx"/>
                    </a:ext>
                  </a:extLst>
                </a:hlinkClick>
              </a:rPr>
              <a:t>Strategies for sustainable healthcare</a:t>
            </a:r>
            <a:endParaRPr lang="en-GB" dirty="0">
              <a:solidFill>
                <a:schemeClr val="tx2"/>
              </a:solidFill>
            </a:endParaRPr>
          </a:p>
          <a:p>
            <a:pPr lvl="1" algn="just"/>
            <a:r>
              <a:rPr lang="en-GB" dirty="0"/>
              <a:t>Sustainable Quality Improvement	</a:t>
            </a:r>
            <a:r>
              <a:rPr lang="en-GB" dirty="0">
                <a:solidFill>
                  <a:schemeClr val="tx2"/>
                </a:solidFill>
                <a:hlinkClick r:id="rId9">
                  <a:extLst>
                    <a:ext uri="{A12FA001-AC4F-418D-AE19-62706E023703}">
                      <ahyp:hlinkClr xmlns:ahyp="http://schemas.microsoft.com/office/drawing/2018/hyperlinkcolor" val="tx"/>
                    </a:ext>
                  </a:extLst>
                </a:hlinkClick>
              </a:rPr>
              <a:t>Healthcare case studies</a:t>
            </a:r>
            <a:endParaRPr lang="en-GB" dirty="0">
              <a:solidFill>
                <a:schemeClr val="tx2"/>
              </a:solidFill>
            </a:endParaRPr>
          </a:p>
          <a:p>
            <a:pPr lvl="1" algn="just"/>
            <a:r>
              <a:rPr lang="en-GB" dirty="0"/>
              <a:t>Sustainable healthcare			</a:t>
            </a:r>
            <a:r>
              <a:rPr lang="en-GB" dirty="0">
                <a:solidFill>
                  <a:schemeClr val="tx2"/>
                </a:solidFill>
                <a:hlinkClick r:id="rId10">
                  <a:extLst>
                    <a:ext uri="{A12FA001-AC4F-418D-AE19-62706E023703}">
                      <ahyp:hlinkClr xmlns:ahyp="http://schemas.microsoft.com/office/drawing/2018/hyperlinkcolor" val="tx"/>
                    </a:ext>
                  </a:extLst>
                </a:hlinkClick>
              </a:rPr>
              <a:t>Book</a:t>
            </a:r>
            <a:endParaRPr lang="en-GB" dirty="0">
              <a:solidFill>
                <a:schemeClr val="tx2"/>
              </a:solidFill>
            </a:endParaRPr>
          </a:p>
          <a:p>
            <a:pPr lvl="1" algn="just"/>
            <a:r>
              <a:rPr lang="en-GB" dirty="0"/>
              <a:t>Hospital wastewater emissions</a:t>
            </a:r>
            <a:r>
              <a:rPr lang="en-GB" dirty="0">
                <a:solidFill>
                  <a:schemeClr val="tx2"/>
                </a:solidFill>
              </a:rPr>
              <a:t>		</a:t>
            </a:r>
            <a:r>
              <a:rPr lang="en-US" sz="1400" dirty="0">
                <a:solidFill>
                  <a:schemeClr val="tx2"/>
                </a:solidFill>
                <a:hlinkClick r:id="rId11">
                  <a:extLst>
                    <a:ext uri="{A12FA001-AC4F-418D-AE19-62706E023703}">
                      <ahyp:hlinkClr xmlns:ahyp="http://schemas.microsoft.com/office/drawing/2018/hyperlinkcolor" val="tx"/>
                    </a:ext>
                  </a:extLst>
                </a:hlinkClick>
              </a:rPr>
              <a:t>Hospital emission sources for pharmaceuticals in municipal wastewater</a:t>
            </a:r>
            <a:endParaRPr lang="en-GB" sz="1400" dirty="0">
              <a:solidFill>
                <a:schemeClr val="tx2"/>
              </a:solidFill>
            </a:endParaRPr>
          </a:p>
          <a:p>
            <a:pPr marL="457200" lvl="1" indent="0" algn="just">
              <a:buNone/>
            </a:pPr>
            <a:endParaRPr lang="en-GB" dirty="0">
              <a:solidFill>
                <a:schemeClr val="tx2"/>
              </a:solidFill>
            </a:endParaRPr>
          </a:p>
        </p:txBody>
      </p:sp>
      <p:sp>
        <p:nvSpPr>
          <p:cNvPr id="4" name="Isosceles Triangle 3">
            <a:hlinkClick r:id="" action="ppaction://hlinkshowjump?jump=nextslide"/>
            <a:extLst>
              <a:ext uri="{FF2B5EF4-FFF2-40B4-BE49-F238E27FC236}">
                <a16:creationId xmlns:a16="http://schemas.microsoft.com/office/drawing/2014/main" id="{94399B6E-A818-477D-9574-AB47FE54C915}"/>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Isosceles Triangle 4">
            <a:hlinkClick r:id="rId12" action="ppaction://hlinksldjump"/>
            <a:extLst>
              <a:ext uri="{FF2B5EF4-FFF2-40B4-BE49-F238E27FC236}">
                <a16:creationId xmlns:a16="http://schemas.microsoft.com/office/drawing/2014/main" id="{F62A2A54-BB87-4EF5-A683-CC687122A754}"/>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hlinkClick r:id="rId13" action="ppaction://hlinksldjump"/>
            <a:extLst>
              <a:ext uri="{FF2B5EF4-FFF2-40B4-BE49-F238E27FC236}">
                <a16:creationId xmlns:a16="http://schemas.microsoft.com/office/drawing/2014/main" id="{7B716561-C7EC-B173-76FD-4BB752C3FBE3}"/>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Tree>
    <p:custDataLst>
      <p:tags r:id="rId1"/>
    </p:custDataLst>
    <p:extLst>
      <p:ext uri="{BB962C8B-B14F-4D97-AF65-F5344CB8AC3E}">
        <p14:creationId xmlns:p14="http://schemas.microsoft.com/office/powerpoint/2010/main" val="3307820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C1B26B2-B8E2-E9C4-FC53-B53945B980A4}"/>
            </a:ext>
          </a:extLst>
        </p:cNvPr>
        <p:cNvGrpSpPr/>
        <p:nvPr/>
      </p:nvGrpSpPr>
      <p:grpSpPr bwMode="auto">
        <a:xfrm>
          <a:off x="0" y="0"/>
          <a:ext cx="0" cy="0"/>
          <a:chOff x="0" y="0"/>
          <a:chExt cx="0" cy="0"/>
        </a:xfrm>
      </p:grpSpPr>
      <p:sp>
        <p:nvSpPr>
          <p:cNvPr id="2" name="Title 1">
            <a:extLst>
              <a:ext uri="{FF2B5EF4-FFF2-40B4-BE49-F238E27FC236}">
                <a16:creationId xmlns:a16="http://schemas.microsoft.com/office/drawing/2014/main" id="{09534FE0-5BA2-88A7-929D-D8948B8AEF6D}"/>
              </a:ext>
            </a:extLst>
          </p:cNvPr>
          <p:cNvSpPr>
            <a:spLocks noGrp="1"/>
          </p:cNvSpPr>
          <p:nvPr>
            <p:ph type="title"/>
          </p:nvPr>
        </p:nvSpPr>
        <p:spPr bwMode="auto"/>
        <p:txBody>
          <a:bodyPr/>
          <a:lstStyle/>
          <a:p>
            <a:pPr>
              <a:defRPr/>
            </a:pPr>
            <a:r>
              <a:rPr lang="de-DE" dirty="0"/>
              <a:t>Interactive pharmacy</a:t>
            </a:r>
            <a:endParaRPr dirty="0"/>
          </a:p>
        </p:txBody>
      </p:sp>
      <p:sp>
        <p:nvSpPr>
          <p:cNvPr id="3" name="Text Placeholder 2">
            <a:extLst>
              <a:ext uri="{FF2B5EF4-FFF2-40B4-BE49-F238E27FC236}">
                <a16:creationId xmlns:a16="http://schemas.microsoft.com/office/drawing/2014/main" id="{18AA4F45-5F7C-0FE3-E2F1-1C9E482DE137}"/>
              </a:ext>
            </a:extLst>
          </p:cNvPr>
          <p:cNvSpPr>
            <a:spLocks noGrp="1"/>
          </p:cNvSpPr>
          <p:nvPr>
            <p:ph type="body" sz="quarter" idx="10"/>
          </p:nvPr>
        </p:nvSpPr>
        <p:spPr bwMode="auto"/>
        <p:txBody>
          <a:bodyPr/>
          <a:lstStyle/>
          <a:p>
            <a:pPr>
              <a:defRPr/>
            </a:pPr>
            <a:r>
              <a:rPr lang="en-GB" i="1" dirty="0"/>
              <a:t>Actions for environmental sustainability</a:t>
            </a:r>
          </a:p>
        </p:txBody>
      </p:sp>
      <p:sp>
        <p:nvSpPr>
          <p:cNvPr id="4" name="Isosceles Triangle 3">
            <a:hlinkClick r:id="" action="ppaction://hlinkshowjump?jump=nextslide"/>
            <a:extLst>
              <a:ext uri="{FF2B5EF4-FFF2-40B4-BE49-F238E27FC236}">
                <a16:creationId xmlns:a16="http://schemas.microsoft.com/office/drawing/2014/main" id="{8CCB28EB-48C3-3625-DF75-CCA49FB68608}"/>
              </a:ext>
            </a:extLst>
          </p:cNvPr>
          <p:cNvSpPr>
            <a:spLocks/>
          </p:cNvSpPr>
          <p:nvPr/>
        </p:nvSpPr>
        <p:spPr bwMode="auto">
          <a:xfrm rot="5400000">
            <a:off x="6155653" y="3897096"/>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Isosceles Triangle 4">
            <a:hlinkClick r:id="rId4" action="ppaction://hlinksldjump"/>
            <a:extLst>
              <a:ext uri="{FF2B5EF4-FFF2-40B4-BE49-F238E27FC236}">
                <a16:creationId xmlns:a16="http://schemas.microsoft.com/office/drawing/2014/main" id="{70FB30C9-6A6B-03DB-E374-43111BC9ABD9}"/>
              </a:ext>
            </a:extLst>
          </p:cNvPr>
          <p:cNvSpPr>
            <a:spLocks/>
          </p:cNvSpPr>
          <p:nvPr/>
        </p:nvSpPr>
        <p:spPr bwMode="auto">
          <a:xfrm rot="16200000" flipH="1">
            <a:off x="5604347" y="3897096"/>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hlinkClick r:id="rId4" action="ppaction://hlinksldjump"/>
            <a:extLst>
              <a:ext uri="{FF2B5EF4-FFF2-40B4-BE49-F238E27FC236}">
                <a16:creationId xmlns:a16="http://schemas.microsoft.com/office/drawing/2014/main" id="{DE8364EE-DAD2-E468-D7B1-DC1BF0CB7BFF}"/>
              </a:ext>
            </a:extLst>
          </p:cNvPr>
          <p:cNvSpPr txBox="1"/>
          <p:nvPr/>
        </p:nvSpPr>
        <p:spPr bwMode="auto">
          <a:xfrm>
            <a:off x="4461633" y="3892429"/>
            <a:ext cx="1058303" cy="369332"/>
          </a:xfrm>
          <a:prstGeom prst="rect">
            <a:avLst/>
          </a:prstGeom>
          <a:noFill/>
        </p:spPr>
        <p:txBody>
          <a:bodyPr wrap="none" rtlCol="0">
            <a:spAutoFit/>
          </a:bodyPr>
          <a:lstStyle/>
          <a:p>
            <a:r>
              <a:rPr lang="en-GB" dirty="0">
                <a:solidFill>
                  <a:schemeClr val="accent2"/>
                </a:solidFill>
              </a:rPr>
              <a:t>Go back</a:t>
            </a:r>
          </a:p>
        </p:txBody>
      </p:sp>
      <p:sp>
        <p:nvSpPr>
          <p:cNvPr id="7" name="TextBox 6">
            <a:hlinkClick r:id="" action="ppaction://hlinkshowjump?jump=nextslide"/>
            <a:extLst>
              <a:ext uri="{FF2B5EF4-FFF2-40B4-BE49-F238E27FC236}">
                <a16:creationId xmlns:a16="http://schemas.microsoft.com/office/drawing/2014/main" id="{F6AF3BFC-3FEF-EBD3-15C0-43905AE2DCA2}"/>
              </a:ext>
            </a:extLst>
          </p:cNvPr>
          <p:cNvSpPr txBox="1"/>
          <p:nvPr/>
        </p:nvSpPr>
        <p:spPr bwMode="auto">
          <a:xfrm>
            <a:off x="6668274" y="3889295"/>
            <a:ext cx="1133644" cy="369332"/>
          </a:xfrm>
          <a:prstGeom prst="rect">
            <a:avLst/>
          </a:prstGeom>
          <a:noFill/>
        </p:spPr>
        <p:txBody>
          <a:bodyPr wrap="none" rtlCol="0">
            <a:spAutoFit/>
          </a:bodyPr>
          <a:lstStyle/>
          <a:p>
            <a:r>
              <a:rPr lang="en-GB" dirty="0">
                <a:solidFill>
                  <a:schemeClr val="accent2"/>
                </a:solidFill>
              </a:rPr>
              <a:t>Let’s go!</a:t>
            </a:r>
          </a:p>
        </p:txBody>
      </p:sp>
    </p:spTree>
    <p:custDataLst>
      <p:tags r:id="rId1"/>
    </p:custDataLst>
    <p:extLst>
      <p:ext uri="{BB962C8B-B14F-4D97-AF65-F5344CB8AC3E}">
        <p14:creationId xmlns:p14="http://schemas.microsoft.com/office/powerpoint/2010/main" val="3441934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5091508" cy="1407691"/>
          </a:xfrm>
        </p:spPr>
        <p:txBody>
          <a:bodyPr>
            <a:noAutofit/>
          </a:bodyPr>
          <a:lstStyle/>
          <a:p>
            <a:r>
              <a:rPr lang="en-GB" dirty="0"/>
              <a:t>Pharmacy</a:t>
            </a:r>
          </a:p>
        </p:txBody>
      </p:sp>
      <p:sp>
        <p:nvSpPr>
          <p:cNvPr id="508" name="Isosceles Triangle 507">
            <a:hlinkClick r:id="rId4" action="ppaction://hlinksldjump"/>
            <a:extLst>
              <a:ext uri="{FF2B5EF4-FFF2-40B4-BE49-F238E27FC236}">
                <a16:creationId xmlns:a16="http://schemas.microsoft.com/office/drawing/2014/main" id="{76602196-AEB4-416A-B517-5C909C11F0BF}"/>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9" name="Isosceles Triangle 508">
            <a:hlinkClick r:id="" action="ppaction://hlinkshowjump?jump=previousslide"/>
            <a:extLst>
              <a:ext uri="{FF2B5EF4-FFF2-40B4-BE49-F238E27FC236}">
                <a16:creationId xmlns:a16="http://schemas.microsoft.com/office/drawing/2014/main" id="{D7FBFFF1-7760-4A8A-8CCD-DBD34C727DDF}"/>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1" name="Text Placeholder 2">
            <a:extLst>
              <a:ext uri="{FF2B5EF4-FFF2-40B4-BE49-F238E27FC236}">
                <a16:creationId xmlns:a16="http://schemas.microsoft.com/office/drawing/2014/main" id="{EB5EB2D3-ACA0-4BAD-8F93-4027622A05E3}"/>
              </a:ext>
            </a:extLst>
          </p:cNvPr>
          <p:cNvSpPr>
            <a:spLocks noGrp="1"/>
          </p:cNvSpPr>
          <p:nvPr>
            <p:ph type="body" sz="quarter" idx="10"/>
          </p:nvPr>
        </p:nvSpPr>
        <p:spPr>
          <a:xfrm>
            <a:off x="357188" y="1454400"/>
            <a:ext cx="11330836" cy="4350864"/>
          </a:xfrm>
        </p:spPr>
        <p:txBody>
          <a:bodyPr/>
          <a:lstStyle/>
          <a:p>
            <a:pPr algn="just"/>
            <a:r>
              <a:rPr lang="en-GB" dirty="0"/>
              <a:t>Outpatient care often involves the prescription of medicine.</a:t>
            </a:r>
          </a:p>
          <a:p>
            <a:pPr algn="just"/>
            <a:r>
              <a:rPr lang="en-GB" dirty="0"/>
              <a:t>Doctors and pharmacists can be informed about the environmental impact of certain pharmaceuticals and told of low-impact alternatives through their professional training programs.</a:t>
            </a:r>
          </a:p>
          <a:p>
            <a:pPr algn="just"/>
            <a:r>
              <a:rPr lang="en-GB" dirty="0"/>
              <a:t>The information passed to patients about the environmental impact of medicines could also be better communicated in the same way health risks (e.g. side-effects) are.</a:t>
            </a:r>
          </a:p>
          <a:p>
            <a:pPr algn="just"/>
            <a:r>
              <a:rPr lang="en-GB" dirty="0"/>
              <a:t>A pharmacy also has sources of its own waste and carbon emissions, many of which are summarised in other </a:t>
            </a:r>
            <a:r>
              <a:rPr lang="en-GB" dirty="0">
                <a:solidFill>
                  <a:schemeClr val="accent3"/>
                </a:solidFill>
                <a:hlinkClick r:id="rId5">
                  <a:extLst>
                    <a:ext uri="{A12FA001-AC4F-418D-AE19-62706E023703}">
                      <ahyp:hlinkClr xmlns:ahyp="http://schemas.microsoft.com/office/drawing/2018/hyperlinkcolor" val="tx"/>
                    </a:ext>
                  </a:extLst>
                </a:hlinkClick>
              </a:rPr>
              <a:t>online resources</a:t>
            </a:r>
            <a:r>
              <a:rPr lang="en-GB" dirty="0"/>
              <a:t>.</a:t>
            </a:r>
          </a:p>
        </p:txBody>
      </p:sp>
      <p:sp>
        <p:nvSpPr>
          <p:cNvPr id="3" name="Text Placeholder 2">
            <a:extLst>
              <a:ext uri="{FF2B5EF4-FFF2-40B4-BE49-F238E27FC236}">
                <a16:creationId xmlns:a16="http://schemas.microsoft.com/office/drawing/2014/main" id="{B4554248-9FF1-9FC8-CFE3-48438F6646D4}"/>
              </a:ext>
            </a:extLst>
          </p:cNvPr>
          <p:cNvSpPr txBox="1">
            <a:spLocks/>
          </p:cNvSpPr>
          <p:nvPr/>
        </p:nvSpPr>
        <p:spPr bwMode="auto">
          <a:xfrm>
            <a:off x="2340000" y="6237312"/>
            <a:ext cx="8424936" cy="413601"/>
          </a:xfrm>
          <a:prstGeom prst="rect">
            <a:avLst/>
          </a:prstGeom>
        </p:spPr>
        <p:txBody>
          <a:bodyPr vert="horz" lIns="91440" tIns="45720" rIns="91440" bIns="45720" rtlCol="0">
            <a:noAutofit/>
          </a:bodyPr>
          <a:lstStyle>
            <a:lvl1pPr marL="228600" indent="-228600" algn="l" defTabSz="914400">
              <a:lnSpc>
                <a:spcPct val="100000"/>
              </a:lnSpc>
              <a:spcBef>
                <a:spcPts val="1000"/>
              </a:spcBef>
              <a:buClr>
                <a:schemeClr val="tx2"/>
              </a:buClr>
              <a:buSzPct val="125000"/>
              <a:buFont typeface="Tahoma"/>
              <a:buChar char="▪"/>
              <a:defRPr sz="1800">
                <a:solidFill>
                  <a:schemeClr val="tx1"/>
                </a:solidFill>
                <a:latin typeface="+mn-lt"/>
                <a:ea typeface="+mn-ea"/>
                <a:cs typeface="+mn-cs"/>
              </a:defRPr>
            </a:lvl1pPr>
            <a:lvl2pPr marL="685800" indent="-228600" algn="l" defTabSz="914400">
              <a:lnSpc>
                <a:spcPct val="100000"/>
              </a:lnSpc>
              <a:spcBef>
                <a:spcPts val="500"/>
              </a:spcBef>
              <a:buClr>
                <a:schemeClr val="accent3"/>
              </a:buClr>
              <a:buSzPct val="100000"/>
              <a:buFont typeface="Symbol"/>
              <a:buChar char=""/>
              <a:defRPr sz="1500">
                <a:solidFill>
                  <a:schemeClr val="tx1"/>
                </a:solidFill>
                <a:latin typeface="+mn-lt"/>
                <a:ea typeface="+mn-ea"/>
                <a:cs typeface="+mn-cs"/>
              </a:defRPr>
            </a:lvl2pPr>
            <a:lvl3pPr marL="1143000" indent="-228600" algn="l" defTabSz="914400">
              <a:lnSpc>
                <a:spcPct val="100000"/>
              </a:lnSpc>
              <a:spcBef>
                <a:spcPts val="500"/>
              </a:spcBef>
              <a:buClr>
                <a:schemeClr val="accent1"/>
              </a:buClr>
              <a:buFont typeface="Symbol"/>
              <a:buChar char="·"/>
              <a:defRPr sz="1800">
                <a:solidFill>
                  <a:schemeClr val="tx1"/>
                </a:solidFill>
                <a:latin typeface="+mn-lt"/>
                <a:ea typeface="+mn-ea"/>
                <a:cs typeface="+mn-cs"/>
              </a:defRPr>
            </a:lvl3pPr>
            <a:lvl4pPr marL="1600200" indent="-228600" algn="l" defTabSz="914400">
              <a:lnSpc>
                <a:spcPct val="100000"/>
              </a:lnSpc>
              <a:spcBef>
                <a:spcPts val="500"/>
              </a:spcBef>
              <a:buClr>
                <a:schemeClr val="accent2"/>
              </a:buClr>
              <a:buFont typeface="Symbol"/>
              <a:buChar char="·"/>
              <a:defRPr sz="1600">
                <a:solidFill>
                  <a:schemeClr val="tx1"/>
                </a:solidFill>
                <a:latin typeface="+mn-lt"/>
                <a:ea typeface="+mn-ea"/>
                <a:cs typeface="+mn-cs"/>
              </a:defRPr>
            </a:lvl4pPr>
            <a:lvl5pPr marL="2057400" indent="-228600" algn="l" defTabSz="914400">
              <a:lnSpc>
                <a:spcPct val="90000"/>
              </a:lnSpc>
              <a:spcBef>
                <a:spcPts val="500"/>
              </a:spcBef>
              <a:buClr>
                <a:schemeClr val="tx1"/>
              </a:buClr>
              <a:buFont typeface="Tahoma"/>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pPr>
            <a:r>
              <a:rPr lang="en-GB" sz="1200" dirty="0">
                <a:solidFill>
                  <a:schemeClr val="accent3"/>
                </a:solidFill>
                <a:hlinkClick r:id="rId5">
                  <a:extLst>
                    <a:ext uri="{A12FA001-AC4F-418D-AE19-62706E023703}">
                      <ahyp:hlinkClr xmlns:ahyp="http://schemas.microsoft.com/office/drawing/2018/hyperlinkcolor" val="tx"/>
                    </a:ext>
                  </a:extLst>
                </a:hlinkClick>
              </a:rPr>
              <a:t>Online interactive pharmacy</a:t>
            </a:r>
            <a:endParaRPr lang="en-GB" sz="1200" dirty="0">
              <a:solidFill>
                <a:schemeClr val="accent3"/>
              </a:solidFill>
            </a:endParaRPr>
          </a:p>
        </p:txBody>
      </p:sp>
      <p:sp>
        <p:nvSpPr>
          <p:cNvPr id="4" name="Rectangle 3">
            <a:hlinkClick r:id="rId6" action="ppaction://hlinksldjump"/>
            <a:extLst>
              <a:ext uri="{FF2B5EF4-FFF2-40B4-BE49-F238E27FC236}">
                <a16:creationId xmlns:a16="http://schemas.microsoft.com/office/drawing/2014/main" id="{5B7EB7C9-F244-744A-55EA-BCF157A0B2F6}"/>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Tree>
    <p:custDataLst>
      <p:tags r:id="rId1"/>
    </p:custDataLst>
    <p:extLst>
      <p:ext uri="{BB962C8B-B14F-4D97-AF65-F5344CB8AC3E}">
        <p14:creationId xmlns:p14="http://schemas.microsoft.com/office/powerpoint/2010/main" val="1201426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489B61E-6F56-FF92-8FDE-6AC305F97F5F}"/>
              </a:ext>
            </a:extLst>
          </p:cNvPr>
          <p:cNvSpPr/>
          <p:nvPr/>
        </p:nvSpPr>
        <p:spPr>
          <a:xfrm>
            <a:off x="1271464" y="782967"/>
            <a:ext cx="8181833" cy="5494136"/>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D95F580-90DB-3D5D-DDD1-1C1E3AFFC7D0}"/>
              </a:ext>
            </a:extLst>
          </p:cNvPr>
          <p:cNvSpPr/>
          <p:nvPr/>
        </p:nvSpPr>
        <p:spPr>
          <a:xfrm>
            <a:off x="1713138" y="3079936"/>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50C605C-52CB-D347-563E-D0C57C202BE7}"/>
              </a:ext>
            </a:extLst>
          </p:cNvPr>
          <p:cNvSpPr/>
          <p:nvPr/>
        </p:nvSpPr>
        <p:spPr>
          <a:xfrm>
            <a:off x="2357402" y="2687273"/>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93C66DD-755E-50E0-EA91-5B7D3C8CCC8E}"/>
              </a:ext>
            </a:extLst>
          </p:cNvPr>
          <p:cNvSpPr/>
          <p:nvPr/>
        </p:nvSpPr>
        <p:spPr>
          <a:xfrm>
            <a:off x="2377486" y="306072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020C268-3154-50B8-86D7-D006AD54906B}"/>
              </a:ext>
            </a:extLst>
          </p:cNvPr>
          <p:cNvSpPr/>
          <p:nvPr/>
        </p:nvSpPr>
        <p:spPr>
          <a:xfrm>
            <a:off x="-1243351" y="1766553"/>
            <a:ext cx="8622052"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18" name="Group 617">
            <a:extLst>
              <a:ext uri="{FF2B5EF4-FFF2-40B4-BE49-F238E27FC236}">
                <a16:creationId xmlns:a16="http://schemas.microsoft.com/office/drawing/2014/main" id="{8A5C2860-0791-49D1-A917-6D1F255E7383}"/>
              </a:ext>
            </a:extLst>
          </p:cNvPr>
          <p:cNvGrpSpPr/>
          <p:nvPr/>
        </p:nvGrpSpPr>
        <p:grpSpPr>
          <a:xfrm>
            <a:off x="1755758" y="2900530"/>
            <a:ext cx="346249" cy="478948"/>
            <a:chOff x="9924239" y="4522572"/>
            <a:chExt cx="346249" cy="478948"/>
          </a:xfrm>
        </p:grpSpPr>
        <p:cxnSp>
          <p:nvCxnSpPr>
            <p:cNvPr id="610" name="Straight Connector 609">
              <a:extLst>
                <a:ext uri="{FF2B5EF4-FFF2-40B4-BE49-F238E27FC236}">
                  <a16:creationId xmlns:a16="http://schemas.microsoft.com/office/drawing/2014/main" id="{1B518530-10E0-417D-A1C9-6847CE440C18}"/>
                </a:ext>
              </a:extLst>
            </p:cNvPr>
            <p:cNvCxnSpPr>
              <a:cxnSpLocks/>
            </p:cNvCxnSpPr>
            <p:nvPr/>
          </p:nvCxnSpPr>
          <p:spPr>
            <a:xfrm>
              <a:off x="10123136" y="4793088"/>
              <a:ext cx="0" cy="936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41BA4ADE-E2A7-4A49-B083-2EDECEE5A5CF}"/>
                </a:ext>
              </a:extLst>
            </p:cNvPr>
            <p:cNvCxnSpPr>
              <a:cxnSpLocks/>
            </p:cNvCxnSpPr>
            <p:nvPr/>
          </p:nvCxnSpPr>
          <p:spPr>
            <a:xfrm>
              <a:off x="10124153" y="4887056"/>
              <a:ext cx="42493" cy="114464"/>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12B9FC2D-0CD4-4AD3-95B2-9A2AE72B2EF6}"/>
                </a:ext>
              </a:extLst>
            </p:cNvPr>
            <p:cNvCxnSpPr>
              <a:cxnSpLocks/>
            </p:cNvCxnSpPr>
            <p:nvPr/>
          </p:nvCxnSpPr>
          <p:spPr>
            <a:xfrm flipH="1">
              <a:off x="10023678" y="4887609"/>
              <a:ext cx="99373" cy="4540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8144FE65-620F-498D-B291-D8A248442684}"/>
                </a:ext>
              </a:extLst>
            </p:cNvPr>
            <p:cNvCxnSpPr>
              <a:cxnSpLocks/>
            </p:cNvCxnSpPr>
            <p:nvPr/>
          </p:nvCxnSpPr>
          <p:spPr>
            <a:xfrm>
              <a:off x="10118196" y="4885401"/>
              <a:ext cx="137689" cy="17652"/>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C67FFCB8-C303-4BFB-A8E3-63849D4BAC57}"/>
                </a:ext>
              </a:extLst>
            </p:cNvPr>
            <p:cNvCxnSpPr>
              <a:cxnSpLocks/>
            </p:cNvCxnSpPr>
            <p:nvPr/>
          </p:nvCxnSpPr>
          <p:spPr>
            <a:xfrm>
              <a:off x="10217283" y="4661282"/>
              <a:ext cx="0" cy="936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521F2DDB-1C8B-469D-A99D-F890ECFB968D}"/>
                </a:ext>
              </a:extLst>
            </p:cNvPr>
            <p:cNvCxnSpPr>
              <a:cxnSpLocks/>
            </p:cNvCxnSpPr>
            <p:nvPr/>
          </p:nvCxnSpPr>
          <p:spPr>
            <a:xfrm flipH="1" flipV="1">
              <a:off x="10122324" y="4603509"/>
              <a:ext cx="94725" cy="60134"/>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sp>
          <p:nvSpPr>
            <p:cNvPr id="603" name="Rectangle 602">
              <a:extLst>
                <a:ext uri="{FF2B5EF4-FFF2-40B4-BE49-F238E27FC236}">
                  <a16:creationId xmlns:a16="http://schemas.microsoft.com/office/drawing/2014/main" id="{394DD7AB-DE4D-4112-8FBE-99BDCEB00541}"/>
                </a:ext>
              </a:extLst>
            </p:cNvPr>
            <p:cNvSpPr/>
            <p:nvPr/>
          </p:nvSpPr>
          <p:spPr>
            <a:xfrm>
              <a:off x="9924239" y="4522572"/>
              <a:ext cx="268319" cy="219549"/>
            </a:xfrm>
            <a:prstGeom prst="rect">
              <a:avLst/>
            </a:prstGeom>
            <a:solidFill>
              <a:schemeClr val="accent1"/>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4" name="Rectangle 603">
              <a:extLst>
                <a:ext uri="{FF2B5EF4-FFF2-40B4-BE49-F238E27FC236}">
                  <a16:creationId xmlns:a16="http://schemas.microsoft.com/office/drawing/2014/main" id="{B1493E2C-A627-42A9-90E2-D966255AF929}"/>
                </a:ext>
              </a:extLst>
            </p:cNvPr>
            <p:cNvSpPr/>
            <p:nvPr/>
          </p:nvSpPr>
          <p:spPr>
            <a:xfrm>
              <a:off x="9994606" y="4688809"/>
              <a:ext cx="275882" cy="186219"/>
            </a:xfrm>
            <a:prstGeom prst="rect">
              <a:avLst/>
            </a:prstGeom>
            <a:solidFill>
              <a:schemeClr val="accent3"/>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7" name="Straight Connector 606">
              <a:extLst>
                <a:ext uri="{FF2B5EF4-FFF2-40B4-BE49-F238E27FC236}">
                  <a16:creationId xmlns:a16="http://schemas.microsoft.com/office/drawing/2014/main" id="{68598DC9-3827-41DD-BFF5-55EEB555B858}"/>
                </a:ext>
              </a:extLst>
            </p:cNvPr>
            <p:cNvCxnSpPr>
              <a:cxnSpLocks/>
            </p:cNvCxnSpPr>
            <p:nvPr/>
          </p:nvCxnSpPr>
          <p:spPr>
            <a:xfrm>
              <a:off x="10090773" y="4739542"/>
              <a:ext cx="0" cy="936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A04EE224-A7EA-4D78-A5F7-D898C9F3D6B8}"/>
                </a:ext>
              </a:extLst>
            </p:cNvPr>
            <p:cNvCxnSpPr>
              <a:cxnSpLocks/>
            </p:cNvCxnSpPr>
            <p:nvPr/>
          </p:nvCxnSpPr>
          <p:spPr>
            <a:xfrm flipH="1" flipV="1">
              <a:off x="9995814" y="4681769"/>
              <a:ext cx="94725" cy="60134"/>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grpSp>
      <p:sp>
        <p:nvSpPr>
          <p:cNvPr id="550" name="Rectangle 549">
            <a:extLst>
              <a:ext uri="{FF2B5EF4-FFF2-40B4-BE49-F238E27FC236}">
                <a16:creationId xmlns:a16="http://schemas.microsoft.com/office/drawing/2014/main" id="{9F72B203-2212-454D-9725-38B0DBAA8425}"/>
              </a:ext>
            </a:extLst>
          </p:cNvPr>
          <p:cNvSpPr/>
          <p:nvPr/>
        </p:nvSpPr>
        <p:spPr>
          <a:xfrm>
            <a:off x="6117545" y="3433846"/>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1" name="Rectangle 550">
            <a:extLst>
              <a:ext uri="{FF2B5EF4-FFF2-40B4-BE49-F238E27FC236}">
                <a16:creationId xmlns:a16="http://schemas.microsoft.com/office/drawing/2014/main" id="{CE73451D-7D18-4C28-993F-1B09D4AD95E1}"/>
              </a:ext>
            </a:extLst>
          </p:cNvPr>
          <p:cNvSpPr/>
          <p:nvPr/>
        </p:nvSpPr>
        <p:spPr>
          <a:xfrm>
            <a:off x="5391413" y="3055141"/>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Rectangle 551">
            <a:extLst>
              <a:ext uri="{FF2B5EF4-FFF2-40B4-BE49-F238E27FC236}">
                <a16:creationId xmlns:a16="http://schemas.microsoft.com/office/drawing/2014/main" id="{AD8FE506-CAF1-4CFB-B2F3-D4F90AFABF5F}"/>
              </a:ext>
            </a:extLst>
          </p:cNvPr>
          <p:cNvSpPr/>
          <p:nvPr/>
        </p:nvSpPr>
        <p:spPr>
          <a:xfrm>
            <a:off x="4724788" y="2658317"/>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7" name="Rectangle 546">
            <a:extLst>
              <a:ext uri="{FF2B5EF4-FFF2-40B4-BE49-F238E27FC236}">
                <a16:creationId xmlns:a16="http://schemas.microsoft.com/office/drawing/2014/main" id="{1A27264A-749E-41BF-9280-A9DC01B4FC45}"/>
              </a:ext>
            </a:extLst>
          </p:cNvPr>
          <p:cNvSpPr/>
          <p:nvPr/>
        </p:nvSpPr>
        <p:spPr>
          <a:xfrm>
            <a:off x="6106593" y="3830527"/>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8" name="Rectangle 547">
            <a:extLst>
              <a:ext uri="{FF2B5EF4-FFF2-40B4-BE49-F238E27FC236}">
                <a16:creationId xmlns:a16="http://schemas.microsoft.com/office/drawing/2014/main" id="{761333EA-AC5F-48FA-9FD3-91370B1303DA}"/>
              </a:ext>
            </a:extLst>
          </p:cNvPr>
          <p:cNvSpPr/>
          <p:nvPr/>
        </p:nvSpPr>
        <p:spPr>
          <a:xfrm>
            <a:off x="6772151" y="382959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9" name="Rectangle 548">
            <a:extLst>
              <a:ext uri="{FF2B5EF4-FFF2-40B4-BE49-F238E27FC236}">
                <a16:creationId xmlns:a16="http://schemas.microsoft.com/office/drawing/2014/main" id="{40120735-D453-4F54-AFCF-5EC93BA9E509}"/>
              </a:ext>
            </a:extLst>
          </p:cNvPr>
          <p:cNvSpPr/>
          <p:nvPr/>
        </p:nvSpPr>
        <p:spPr>
          <a:xfrm>
            <a:off x="7436613" y="4233142"/>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4" name="Rectangle 543">
            <a:extLst>
              <a:ext uri="{FF2B5EF4-FFF2-40B4-BE49-F238E27FC236}">
                <a16:creationId xmlns:a16="http://schemas.microsoft.com/office/drawing/2014/main" id="{4FCA84A8-499C-47A0-8EC7-1D5998C52D71}"/>
              </a:ext>
            </a:extLst>
          </p:cNvPr>
          <p:cNvSpPr/>
          <p:nvPr/>
        </p:nvSpPr>
        <p:spPr>
          <a:xfrm>
            <a:off x="2214888" y="3822318"/>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5" name="Rectangle 544">
            <a:extLst>
              <a:ext uri="{FF2B5EF4-FFF2-40B4-BE49-F238E27FC236}">
                <a16:creationId xmlns:a16="http://schemas.microsoft.com/office/drawing/2014/main" id="{9D803E8D-369B-4814-AF80-63C0C65F891C}"/>
              </a:ext>
            </a:extLst>
          </p:cNvPr>
          <p:cNvSpPr/>
          <p:nvPr/>
        </p:nvSpPr>
        <p:spPr>
          <a:xfrm>
            <a:off x="3509044" y="3024477"/>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 name="Rectangle 545">
            <a:extLst>
              <a:ext uri="{FF2B5EF4-FFF2-40B4-BE49-F238E27FC236}">
                <a16:creationId xmlns:a16="http://schemas.microsoft.com/office/drawing/2014/main" id="{0DAAF664-7FC2-4EF9-A317-12C9A212722D}"/>
              </a:ext>
            </a:extLst>
          </p:cNvPr>
          <p:cNvSpPr/>
          <p:nvPr/>
        </p:nvSpPr>
        <p:spPr>
          <a:xfrm>
            <a:off x="4211544" y="3015033"/>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 name="Rectangle 542">
            <a:extLst>
              <a:ext uri="{FF2B5EF4-FFF2-40B4-BE49-F238E27FC236}">
                <a16:creationId xmlns:a16="http://schemas.microsoft.com/office/drawing/2014/main" id="{6519F5C7-ECA6-4CE5-AB4A-5203C32C2457}"/>
              </a:ext>
            </a:extLst>
          </p:cNvPr>
          <p:cNvSpPr/>
          <p:nvPr/>
        </p:nvSpPr>
        <p:spPr>
          <a:xfrm>
            <a:off x="5455368" y="1896392"/>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11567C3D-1259-E92F-EDB9-A52CC29F476F}"/>
              </a:ext>
            </a:extLst>
          </p:cNvPr>
          <p:cNvSpPr/>
          <p:nvPr/>
        </p:nvSpPr>
        <p:spPr>
          <a:xfrm>
            <a:off x="3049856" y="228505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C0EC47C3-1E4E-3BF3-05D2-C63FC8177C74}"/>
              </a:ext>
            </a:extLst>
          </p:cNvPr>
          <p:cNvSpPr/>
          <p:nvPr/>
        </p:nvSpPr>
        <p:spPr>
          <a:xfrm>
            <a:off x="8709897" y="3480375"/>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5D9FC78-2756-2A7D-573F-A66A245E959D}"/>
              </a:ext>
            </a:extLst>
          </p:cNvPr>
          <p:cNvSpPr/>
          <p:nvPr/>
        </p:nvSpPr>
        <p:spPr>
          <a:xfrm>
            <a:off x="8053567" y="3488592"/>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54088300-C902-65C0-9C33-51D21878632C}"/>
              </a:ext>
            </a:extLst>
          </p:cNvPr>
          <p:cNvSpPr/>
          <p:nvPr/>
        </p:nvSpPr>
        <p:spPr>
          <a:xfrm>
            <a:off x="7436464" y="3890806"/>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BEA2133F-813D-DFA7-8E2A-454023EC3639}"/>
              </a:ext>
            </a:extLst>
          </p:cNvPr>
          <p:cNvSpPr/>
          <p:nvPr/>
        </p:nvSpPr>
        <p:spPr>
          <a:xfrm>
            <a:off x="8092794" y="388258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81C7554-8D9D-370A-28FA-0078BAC19B6D}"/>
              </a:ext>
            </a:extLst>
          </p:cNvPr>
          <p:cNvSpPr/>
          <p:nvPr/>
        </p:nvSpPr>
        <p:spPr>
          <a:xfrm>
            <a:off x="4208955" y="159885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D7D8B87-197E-E1D5-045A-922B70A34EDF}"/>
              </a:ext>
            </a:extLst>
          </p:cNvPr>
          <p:cNvSpPr/>
          <p:nvPr/>
        </p:nvSpPr>
        <p:spPr>
          <a:xfrm>
            <a:off x="4871278" y="1191340"/>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E1D485B-C2E5-810C-94BE-3F268ED11FD3}"/>
              </a:ext>
            </a:extLst>
          </p:cNvPr>
          <p:cNvSpPr/>
          <p:nvPr/>
        </p:nvSpPr>
        <p:spPr>
          <a:xfrm>
            <a:off x="4889082" y="1594153"/>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286FA2A2-33E0-8CF4-CFD6-3757DD34C797}"/>
              </a:ext>
            </a:extLst>
          </p:cNvPr>
          <p:cNvSpPr/>
          <p:nvPr/>
        </p:nvSpPr>
        <p:spPr>
          <a:xfrm>
            <a:off x="4693216" y="793713"/>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7" name="Rectangle 216">
            <a:extLst>
              <a:ext uri="{FF2B5EF4-FFF2-40B4-BE49-F238E27FC236}">
                <a16:creationId xmlns:a16="http://schemas.microsoft.com/office/drawing/2014/main" id="{D6B90736-374C-2DDD-867B-211CA3E0DC67}"/>
              </a:ext>
            </a:extLst>
          </p:cNvPr>
          <p:cNvSpPr/>
          <p:nvPr/>
        </p:nvSpPr>
        <p:spPr>
          <a:xfrm>
            <a:off x="4534999" y="1201786"/>
            <a:ext cx="327463" cy="44635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52E3D44E-AA1C-E923-53CA-9AF9327195DD}"/>
              </a:ext>
            </a:extLst>
          </p:cNvPr>
          <p:cNvSpPr/>
          <p:nvPr/>
        </p:nvSpPr>
        <p:spPr>
          <a:xfrm>
            <a:off x="4695622" y="1204859"/>
            <a:ext cx="348658" cy="447027"/>
          </a:xfrm>
          <a:prstGeom prst="rect">
            <a:avLst/>
          </a:prstGeom>
          <a:solidFill>
            <a:schemeClr val="accent2">
              <a:lumMod val="40000"/>
              <a:lumOff val="60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EC0F3810-6E16-A491-BFE9-84DB5DB85A54}"/>
              </a:ext>
            </a:extLst>
          </p:cNvPr>
          <p:cNvSpPr/>
          <p:nvPr/>
        </p:nvSpPr>
        <p:spPr>
          <a:xfrm>
            <a:off x="4725008" y="1237369"/>
            <a:ext cx="290953" cy="180404"/>
          </a:xfrm>
          <a:prstGeom prst="rect">
            <a:avLst/>
          </a:prstGeom>
          <a:solidFill>
            <a:schemeClr val="accent3"/>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0C0C6D45-0291-CDF3-81E5-A0BACE9D7E22}"/>
              </a:ext>
            </a:extLst>
          </p:cNvPr>
          <p:cNvSpPr/>
          <p:nvPr/>
        </p:nvSpPr>
        <p:spPr>
          <a:xfrm>
            <a:off x="4725186" y="1426579"/>
            <a:ext cx="290953" cy="180404"/>
          </a:xfrm>
          <a:prstGeom prst="rect">
            <a:avLst/>
          </a:prstGeom>
          <a:solidFill>
            <a:schemeClr val="accent3"/>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510E0201-8DD5-D0BA-3332-967BB5EDA5FE}"/>
              </a:ext>
            </a:extLst>
          </p:cNvPr>
          <p:cNvSpPr/>
          <p:nvPr/>
        </p:nvSpPr>
        <p:spPr>
          <a:xfrm>
            <a:off x="4315619" y="1336701"/>
            <a:ext cx="327463" cy="44635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5754B41C-B060-0A90-36A5-582D24219589}"/>
              </a:ext>
            </a:extLst>
          </p:cNvPr>
          <p:cNvSpPr/>
          <p:nvPr/>
        </p:nvSpPr>
        <p:spPr>
          <a:xfrm>
            <a:off x="4476678" y="1335123"/>
            <a:ext cx="348658" cy="447027"/>
          </a:xfrm>
          <a:prstGeom prst="rect">
            <a:avLst/>
          </a:prstGeom>
          <a:solidFill>
            <a:schemeClr val="accent2">
              <a:lumMod val="40000"/>
              <a:lumOff val="60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45A343AD-7FE5-182E-CE11-415AF270A00A}"/>
              </a:ext>
            </a:extLst>
          </p:cNvPr>
          <p:cNvSpPr/>
          <p:nvPr/>
        </p:nvSpPr>
        <p:spPr>
          <a:xfrm>
            <a:off x="4505628" y="1372284"/>
            <a:ext cx="290953" cy="180404"/>
          </a:xfrm>
          <a:prstGeom prst="rect">
            <a:avLst/>
          </a:prstGeom>
          <a:solidFill>
            <a:schemeClr val="accent3"/>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B2152096-CAD4-5348-8820-4EB02C05C579}"/>
              </a:ext>
            </a:extLst>
          </p:cNvPr>
          <p:cNvSpPr/>
          <p:nvPr/>
        </p:nvSpPr>
        <p:spPr>
          <a:xfrm>
            <a:off x="4505806" y="1561494"/>
            <a:ext cx="290953" cy="180404"/>
          </a:xfrm>
          <a:prstGeom prst="rect">
            <a:avLst/>
          </a:prstGeom>
          <a:solidFill>
            <a:schemeClr val="accent3"/>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3FB39255-FC79-C970-D3FE-77D47AEB50ED}"/>
              </a:ext>
            </a:extLst>
          </p:cNvPr>
          <p:cNvSpPr/>
          <p:nvPr/>
        </p:nvSpPr>
        <p:spPr>
          <a:xfrm>
            <a:off x="3890374" y="1255098"/>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30C5231C-44FF-81E7-B740-EC2BB8FB6D19}"/>
              </a:ext>
            </a:extLst>
          </p:cNvPr>
          <p:cNvSpPr/>
          <p:nvPr/>
        </p:nvSpPr>
        <p:spPr>
          <a:xfrm>
            <a:off x="3509989" y="2008673"/>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3B089DFC-E46C-F7DE-4AC7-7A8B6A45894D}"/>
              </a:ext>
            </a:extLst>
          </p:cNvPr>
          <p:cNvSpPr/>
          <p:nvPr/>
        </p:nvSpPr>
        <p:spPr>
          <a:xfrm>
            <a:off x="3354832" y="1586300"/>
            <a:ext cx="588385" cy="338834"/>
          </a:xfrm>
          <a:prstGeom prst="rect">
            <a:avLst/>
          </a:prstGeom>
          <a:pattFill prst="lgConfetti">
            <a:fgClr>
              <a:schemeClr val="bg1">
                <a:lumMod val="85000"/>
              </a:schemeClr>
            </a:fgClr>
            <a:bgClr>
              <a:schemeClr val="bg1"/>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5946D1E3-B2C9-4709-FD1C-20EF4259B90F}"/>
              </a:ext>
            </a:extLst>
          </p:cNvPr>
          <p:cNvSpPr/>
          <p:nvPr/>
        </p:nvSpPr>
        <p:spPr>
          <a:xfrm>
            <a:off x="3403925" y="1587601"/>
            <a:ext cx="1961825"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5266227-725C-38C1-9E07-2379DE574B45}"/>
              </a:ext>
            </a:extLst>
          </p:cNvPr>
          <p:cNvSpPr/>
          <p:nvPr/>
        </p:nvSpPr>
        <p:spPr>
          <a:xfrm>
            <a:off x="2857254" y="1897802"/>
            <a:ext cx="1968746"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BCDF2096-A3F7-36DB-09C7-08FE19267BFA}"/>
              </a:ext>
            </a:extLst>
          </p:cNvPr>
          <p:cNvSpPr/>
          <p:nvPr/>
        </p:nvSpPr>
        <p:spPr>
          <a:xfrm>
            <a:off x="2653637" y="1997299"/>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Rectangle 100">
            <a:extLst>
              <a:ext uri="{FF2B5EF4-FFF2-40B4-BE49-F238E27FC236}">
                <a16:creationId xmlns:a16="http://schemas.microsoft.com/office/drawing/2014/main" id="{DFC570D4-9CC3-C27A-1916-086DD7C8B911}"/>
              </a:ext>
            </a:extLst>
          </p:cNvPr>
          <p:cNvSpPr/>
          <p:nvPr/>
        </p:nvSpPr>
        <p:spPr>
          <a:xfrm>
            <a:off x="3030400" y="2679197"/>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8B4466A0-893E-BDA8-97CE-D14C0541F299}"/>
              </a:ext>
            </a:extLst>
          </p:cNvPr>
          <p:cNvSpPr/>
          <p:nvPr/>
        </p:nvSpPr>
        <p:spPr>
          <a:xfrm>
            <a:off x="1271464" y="2829099"/>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3413428" cy="1407691"/>
          </a:xfrm>
        </p:spPr>
        <p:txBody>
          <a:bodyPr>
            <a:noAutofit/>
          </a:bodyPr>
          <a:lstStyle/>
          <a:p>
            <a:r>
              <a:rPr lang="en-GB" dirty="0"/>
              <a:t>Click on a room for information</a:t>
            </a:r>
          </a:p>
        </p:txBody>
      </p:sp>
      <p:sp>
        <p:nvSpPr>
          <p:cNvPr id="44" name="Rectangle 43">
            <a:extLst>
              <a:ext uri="{FF2B5EF4-FFF2-40B4-BE49-F238E27FC236}">
                <a16:creationId xmlns:a16="http://schemas.microsoft.com/office/drawing/2014/main" id="{7CFC6090-210D-6F4C-8985-E01DDBFB6324}"/>
              </a:ext>
            </a:extLst>
          </p:cNvPr>
          <p:cNvSpPr/>
          <p:nvPr/>
        </p:nvSpPr>
        <p:spPr>
          <a:xfrm>
            <a:off x="1736558" y="3471986"/>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DF001157-F0BF-8EC7-2772-DDBE2AEEEC4A}"/>
              </a:ext>
            </a:extLst>
          </p:cNvPr>
          <p:cNvSpPr/>
          <p:nvPr/>
        </p:nvSpPr>
        <p:spPr>
          <a:xfrm>
            <a:off x="6072964" y="1903728"/>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EF0E5A4E-F8B3-9B42-D51B-7CF8DE8A8938}"/>
              </a:ext>
            </a:extLst>
          </p:cNvPr>
          <p:cNvSpPr/>
          <p:nvPr/>
        </p:nvSpPr>
        <p:spPr>
          <a:xfrm>
            <a:off x="6090768" y="2306541"/>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318DEC34-2269-D2D5-6742-199F3517528D}"/>
              </a:ext>
            </a:extLst>
          </p:cNvPr>
          <p:cNvSpPr/>
          <p:nvPr/>
        </p:nvSpPr>
        <p:spPr>
          <a:xfrm>
            <a:off x="5455861" y="2305942"/>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F76137DE-D4F9-56F3-69F5-A4F2BB4984B4}"/>
              </a:ext>
            </a:extLst>
          </p:cNvPr>
          <p:cNvSpPr/>
          <p:nvPr/>
        </p:nvSpPr>
        <p:spPr>
          <a:xfrm>
            <a:off x="5473665" y="2708755"/>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F0B56715-EE65-D53E-E4F5-DEA4EF437DE1}"/>
              </a:ext>
            </a:extLst>
          </p:cNvPr>
          <p:cNvSpPr/>
          <p:nvPr/>
        </p:nvSpPr>
        <p:spPr>
          <a:xfrm>
            <a:off x="6742763" y="2305942"/>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419B1BF3-7227-C6F5-5AA2-3B5DE79179AC}"/>
              </a:ext>
            </a:extLst>
          </p:cNvPr>
          <p:cNvSpPr/>
          <p:nvPr/>
        </p:nvSpPr>
        <p:spPr>
          <a:xfrm>
            <a:off x="6760567" y="2708755"/>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F24957D5-D7E0-F8E0-F628-F676FBC6E5AA}"/>
              </a:ext>
            </a:extLst>
          </p:cNvPr>
          <p:cNvSpPr/>
          <p:nvPr/>
        </p:nvSpPr>
        <p:spPr>
          <a:xfrm>
            <a:off x="6125660" y="2708156"/>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815EB087-572F-9846-BB4E-180C37A41F0F}"/>
              </a:ext>
            </a:extLst>
          </p:cNvPr>
          <p:cNvSpPr/>
          <p:nvPr/>
        </p:nvSpPr>
        <p:spPr>
          <a:xfrm>
            <a:off x="6143464" y="311096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58C7D39-DDDA-E0BB-9933-4FACC8FD23A8}"/>
              </a:ext>
            </a:extLst>
          </p:cNvPr>
          <p:cNvSpPr/>
          <p:nvPr/>
        </p:nvSpPr>
        <p:spPr>
          <a:xfrm>
            <a:off x="7389254" y="2715016"/>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CF9F1AF6-3A20-9445-ED69-741631C6DDB5}"/>
              </a:ext>
            </a:extLst>
          </p:cNvPr>
          <p:cNvSpPr/>
          <p:nvPr/>
        </p:nvSpPr>
        <p:spPr>
          <a:xfrm>
            <a:off x="7407058" y="311782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CA037264-64D5-FB55-229A-3FB5548C19EA}"/>
              </a:ext>
            </a:extLst>
          </p:cNvPr>
          <p:cNvSpPr/>
          <p:nvPr/>
        </p:nvSpPr>
        <p:spPr>
          <a:xfrm>
            <a:off x="6772151" y="3117230"/>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1C473D2B-DF45-37F8-F64A-C02568BD6A25}"/>
              </a:ext>
            </a:extLst>
          </p:cNvPr>
          <p:cNvSpPr/>
          <p:nvPr/>
        </p:nvSpPr>
        <p:spPr>
          <a:xfrm>
            <a:off x="6789955" y="3520043"/>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1096BDB-2311-19DD-A98A-C2DF78327A28}"/>
              </a:ext>
            </a:extLst>
          </p:cNvPr>
          <p:cNvSpPr/>
          <p:nvPr/>
        </p:nvSpPr>
        <p:spPr>
          <a:xfrm>
            <a:off x="8035763" y="308577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A3F0765-E3D3-9AD5-C91A-B4F9CF92B39B}"/>
              </a:ext>
            </a:extLst>
          </p:cNvPr>
          <p:cNvSpPr/>
          <p:nvPr/>
        </p:nvSpPr>
        <p:spPr>
          <a:xfrm>
            <a:off x="7418660" y="3487993"/>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58BE3046-435C-FFD0-8E7B-9DCFC9A201B5}"/>
              </a:ext>
            </a:extLst>
          </p:cNvPr>
          <p:cNvSpPr/>
          <p:nvPr/>
        </p:nvSpPr>
        <p:spPr>
          <a:xfrm>
            <a:off x="4146916" y="3448446"/>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8D04DD42-712B-07F9-BFE9-3988C4EA34B4}"/>
              </a:ext>
            </a:extLst>
          </p:cNvPr>
          <p:cNvSpPr/>
          <p:nvPr/>
        </p:nvSpPr>
        <p:spPr>
          <a:xfrm>
            <a:off x="3512009" y="3447847"/>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391D11AC-147A-46DF-8546-14096648E3AA}"/>
              </a:ext>
            </a:extLst>
          </p:cNvPr>
          <p:cNvSpPr/>
          <p:nvPr/>
        </p:nvSpPr>
        <p:spPr>
          <a:xfrm>
            <a:off x="3529813" y="3850660"/>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12C1AAD4-AE40-424E-2EDA-5C07FDB081F7}"/>
              </a:ext>
            </a:extLst>
          </p:cNvPr>
          <p:cNvSpPr/>
          <p:nvPr/>
        </p:nvSpPr>
        <p:spPr>
          <a:xfrm>
            <a:off x="4798911" y="3447847"/>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95C485BC-FA6E-6520-6974-3D212D23833D}"/>
              </a:ext>
            </a:extLst>
          </p:cNvPr>
          <p:cNvSpPr/>
          <p:nvPr/>
        </p:nvSpPr>
        <p:spPr>
          <a:xfrm>
            <a:off x="4816715" y="3850660"/>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3EF9BA4D-19DB-B92D-4893-81EE56FA01A3}"/>
              </a:ext>
            </a:extLst>
          </p:cNvPr>
          <p:cNvSpPr/>
          <p:nvPr/>
        </p:nvSpPr>
        <p:spPr>
          <a:xfrm>
            <a:off x="4181808" y="3850061"/>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3F741785-EB8B-4F95-8BEB-EA21D659D602}"/>
              </a:ext>
            </a:extLst>
          </p:cNvPr>
          <p:cNvSpPr/>
          <p:nvPr/>
        </p:nvSpPr>
        <p:spPr>
          <a:xfrm>
            <a:off x="4199612" y="4252874"/>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79B490C9-25D0-398B-FEE0-6262387302EC}"/>
              </a:ext>
            </a:extLst>
          </p:cNvPr>
          <p:cNvSpPr/>
          <p:nvPr/>
        </p:nvSpPr>
        <p:spPr>
          <a:xfrm>
            <a:off x="5445402" y="3856921"/>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C1352067-777A-8BC1-EA8D-7992336F7AA5}"/>
              </a:ext>
            </a:extLst>
          </p:cNvPr>
          <p:cNvSpPr/>
          <p:nvPr/>
        </p:nvSpPr>
        <p:spPr>
          <a:xfrm>
            <a:off x="5463206" y="4259734"/>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7A964B0D-6F0F-DEC8-A9C0-3144F6909329}"/>
              </a:ext>
            </a:extLst>
          </p:cNvPr>
          <p:cNvSpPr/>
          <p:nvPr/>
        </p:nvSpPr>
        <p:spPr>
          <a:xfrm>
            <a:off x="4828299" y="4259135"/>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EB9BF966-60A8-F1F9-7872-B38EF8B690CC}"/>
              </a:ext>
            </a:extLst>
          </p:cNvPr>
          <p:cNvSpPr/>
          <p:nvPr/>
        </p:nvSpPr>
        <p:spPr>
          <a:xfrm>
            <a:off x="4846103" y="4661948"/>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9F5FD3F8-B1A8-1144-B903-7C397F62CB8B}"/>
              </a:ext>
            </a:extLst>
          </p:cNvPr>
          <p:cNvSpPr/>
          <p:nvPr/>
        </p:nvSpPr>
        <p:spPr>
          <a:xfrm>
            <a:off x="6091911" y="4227684"/>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688D6775-C683-907A-B3D0-0A8A65E24EBC}"/>
              </a:ext>
            </a:extLst>
          </p:cNvPr>
          <p:cNvSpPr/>
          <p:nvPr/>
        </p:nvSpPr>
        <p:spPr>
          <a:xfrm>
            <a:off x="6109715" y="4630497"/>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E3B19DC1-C456-C6C5-F91B-3EB0E139F80B}"/>
              </a:ext>
            </a:extLst>
          </p:cNvPr>
          <p:cNvSpPr/>
          <p:nvPr/>
        </p:nvSpPr>
        <p:spPr>
          <a:xfrm>
            <a:off x="5474808" y="4629898"/>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7877D843-6AA9-ED8E-ABB4-48DD1A12EF2C}"/>
              </a:ext>
            </a:extLst>
          </p:cNvPr>
          <p:cNvSpPr/>
          <p:nvPr/>
        </p:nvSpPr>
        <p:spPr>
          <a:xfrm>
            <a:off x="5492612" y="5032711"/>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463F9312-BFB4-6E2B-CEFA-27EB999BD30C}"/>
              </a:ext>
            </a:extLst>
          </p:cNvPr>
          <p:cNvSpPr/>
          <p:nvPr/>
        </p:nvSpPr>
        <p:spPr>
          <a:xfrm>
            <a:off x="6766045" y="4622280"/>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805B2D39-3F7A-3AA8-752E-6DF638000ACC}"/>
              </a:ext>
            </a:extLst>
          </p:cNvPr>
          <p:cNvSpPr/>
          <p:nvPr/>
        </p:nvSpPr>
        <p:spPr>
          <a:xfrm>
            <a:off x="6148942" y="5024494"/>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A98B858C-B657-2464-B078-2F4F3AA74340}"/>
              </a:ext>
            </a:extLst>
          </p:cNvPr>
          <p:cNvSpPr/>
          <p:nvPr/>
        </p:nvSpPr>
        <p:spPr>
          <a:xfrm>
            <a:off x="2892687" y="3838870"/>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B55D86A9-328A-8F75-E3B4-0CEEFAEB4A07}"/>
              </a:ext>
            </a:extLst>
          </p:cNvPr>
          <p:cNvSpPr/>
          <p:nvPr/>
        </p:nvSpPr>
        <p:spPr>
          <a:xfrm>
            <a:off x="2910491" y="4241683"/>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DB530FC9-4BB6-6526-BF5F-617DA348D67A}"/>
              </a:ext>
            </a:extLst>
          </p:cNvPr>
          <p:cNvSpPr/>
          <p:nvPr/>
        </p:nvSpPr>
        <p:spPr>
          <a:xfrm>
            <a:off x="3562486" y="4241084"/>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F7494BD2-B2E3-FBB7-283D-A0908D55BC96}"/>
              </a:ext>
            </a:extLst>
          </p:cNvPr>
          <p:cNvSpPr/>
          <p:nvPr/>
        </p:nvSpPr>
        <p:spPr>
          <a:xfrm>
            <a:off x="3580290" y="4643897"/>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9C653806-4BBC-92E0-C681-F0F139707715}"/>
              </a:ext>
            </a:extLst>
          </p:cNvPr>
          <p:cNvSpPr/>
          <p:nvPr/>
        </p:nvSpPr>
        <p:spPr>
          <a:xfrm>
            <a:off x="4208977" y="4650158"/>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D9EFC208-C2BF-EB70-366A-DCE58A8BDB91}"/>
              </a:ext>
            </a:extLst>
          </p:cNvPr>
          <p:cNvSpPr/>
          <p:nvPr/>
        </p:nvSpPr>
        <p:spPr>
          <a:xfrm>
            <a:off x="4226781" y="5052971"/>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89081F84-A090-886D-116F-0693701F4597}"/>
              </a:ext>
            </a:extLst>
          </p:cNvPr>
          <p:cNvSpPr/>
          <p:nvPr/>
        </p:nvSpPr>
        <p:spPr>
          <a:xfrm>
            <a:off x="4855486" y="5020921"/>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DA6529EF-4749-4725-A6CC-218AD91E9246}"/>
              </a:ext>
            </a:extLst>
          </p:cNvPr>
          <p:cNvSpPr/>
          <p:nvPr/>
        </p:nvSpPr>
        <p:spPr>
          <a:xfrm>
            <a:off x="4873290" y="5423734"/>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E9ED12B0-996D-EF97-822A-795A34D0F348}"/>
              </a:ext>
            </a:extLst>
          </p:cNvPr>
          <p:cNvSpPr/>
          <p:nvPr/>
        </p:nvSpPr>
        <p:spPr>
          <a:xfrm>
            <a:off x="5463206" y="543638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85F04A5C-1670-1893-7A64-1D2BE8FA9B89}"/>
              </a:ext>
            </a:extLst>
          </p:cNvPr>
          <p:cNvSpPr/>
          <p:nvPr/>
        </p:nvSpPr>
        <p:spPr>
          <a:xfrm>
            <a:off x="5243987" y="851920"/>
            <a:ext cx="608624" cy="560982"/>
          </a:xfrm>
          <a:prstGeom prst="rect">
            <a:avLst/>
          </a:prstGeom>
          <a:solidFill>
            <a:srgbClr val="BDBAAB"/>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9E3630F9-6799-BB1E-1B30-A474F15BE9FF}"/>
              </a:ext>
            </a:extLst>
          </p:cNvPr>
          <p:cNvSpPr/>
          <p:nvPr/>
        </p:nvSpPr>
        <p:spPr>
          <a:xfrm>
            <a:off x="1979683" y="2388389"/>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7" name="Rectangle 106">
            <a:extLst>
              <a:ext uri="{FF2B5EF4-FFF2-40B4-BE49-F238E27FC236}">
                <a16:creationId xmlns:a16="http://schemas.microsoft.com/office/drawing/2014/main" id="{CFDEC0EB-969F-BFF5-7950-D1F56AAFD0D9}"/>
              </a:ext>
            </a:extLst>
          </p:cNvPr>
          <p:cNvSpPr/>
          <p:nvPr/>
        </p:nvSpPr>
        <p:spPr>
          <a:xfrm>
            <a:off x="6916610" y="1846328"/>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Rectangle 114">
            <a:extLst>
              <a:ext uri="{FF2B5EF4-FFF2-40B4-BE49-F238E27FC236}">
                <a16:creationId xmlns:a16="http://schemas.microsoft.com/office/drawing/2014/main" id="{FB3BDF8B-376B-56AD-F80F-121A2021ACBE}"/>
              </a:ext>
            </a:extLst>
          </p:cNvPr>
          <p:cNvSpPr/>
          <p:nvPr/>
        </p:nvSpPr>
        <p:spPr>
          <a:xfrm>
            <a:off x="7232701" y="2028873"/>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DE19EA72-97A3-C4D3-B5A3-A1709459466F}"/>
              </a:ext>
            </a:extLst>
          </p:cNvPr>
          <p:cNvSpPr/>
          <p:nvPr/>
        </p:nvSpPr>
        <p:spPr>
          <a:xfrm>
            <a:off x="8610676" y="2844168"/>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F00CBEAB-ACE7-4126-0485-26F42368C685}"/>
              </a:ext>
            </a:extLst>
          </p:cNvPr>
          <p:cNvSpPr/>
          <p:nvPr/>
        </p:nvSpPr>
        <p:spPr>
          <a:xfrm>
            <a:off x="8926767" y="3026713"/>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2" name="Straight Connector 131">
            <a:extLst>
              <a:ext uri="{FF2B5EF4-FFF2-40B4-BE49-F238E27FC236}">
                <a16:creationId xmlns:a16="http://schemas.microsoft.com/office/drawing/2014/main" id="{AC48787F-51BF-6CCB-0E13-C3D4425D3453}"/>
              </a:ext>
            </a:extLst>
          </p:cNvPr>
          <p:cNvCxnSpPr>
            <a:cxnSpLocks/>
          </p:cNvCxnSpPr>
          <p:nvPr/>
        </p:nvCxnSpPr>
        <p:spPr>
          <a:xfrm>
            <a:off x="5702326" y="957585"/>
            <a:ext cx="1725" cy="521293"/>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6B53615-617A-FA46-789E-C3BCD58F5689}"/>
              </a:ext>
            </a:extLst>
          </p:cNvPr>
          <p:cNvCxnSpPr>
            <a:cxnSpLocks/>
          </p:cNvCxnSpPr>
          <p:nvPr/>
        </p:nvCxnSpPr>
        <p:spPr>
          <a:xfrm>
            <a:off x="5390641" y="782967"/>
            <a:ext cx="314591" cy="176093"/>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5028C70-5F60-DB2A-EFB7-E8C55202A5CE}"/>
              </a:ext>
            </a:extLst>
          </p:cNvPr>
          <p:cNvCxnSpPr>
            <a:cxnSpLocks/>
          </p:cNvCxnSpPr>
          <p:nvPr/>
        </p:nvCxnSpPr>
        <p:spPr>
          <a:xfrm>
            <a:off x="5609082" y="1223633"/>
            <a:ext cx="59447" cy="30616"/>
          </a:xfrm>
          <a:prstGeom prst="line">
            <a:avLst/>
          </a:prstGeom>
          <a:ln w="19050">
            <a:solidFill>
              <a:srgbClr val="837B6F"/>
            </a:solidFill>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FAC809B5-A023-7B20-FA68-63FFC7687629}"/>
              </a:ext>
            </a:extLst>
          </p:cNvPr>
          <p:cNvSpPr/>
          <p:nvPr/>
        </p:nvSpPr>
        <p:spPr>
          <a:xfrm>
            <a:off x="4467960" y="4727994"/>
            <a:ext cx="2234693" cy="339679"/>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3FBE3582-75A6-D79C-8C66-11B2B2A35A0D}"/>
              </a:ext>
            </a:extLst>
          </p:cNvPr>
          <p:cNvSpPr/>
          <p:nvPr/>
        </p:nvSpPr>
        <p:spPr>
          <a:xfrm>
            <a:off x="4731190" y="4450389"/>
            <a:ext cx="392864" cy="339679"/>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AD248EC8-CF87-8E3C-1B43-D2A074E62E86}"/>
              </a:ext>
            </a:extLst>
          </p:cNvPr>
          <p:cNvSpPr/>
          <p:nvPr/>
        </p:nvSpPr>
        <p:spPr>
          <a:xfrm>
            <a:off x="5281733" y="4320165"/>
            <a:ext cx="391269" cy="1359455"/>
          </a:xfrm>
          <a:prstGeom prst="rect">
            <a:avLst/>
          </a:prstGeom>
          <a:solidFill>
            <a:schemeClr val="accent1">
              <a:lumMod val="60000"/>
              <a:lumOff val="4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098F01DF-977E-027F-31CB-82622B2E045B}"/>
              </a:ext>
            </a:extLst>
          </p:cNvPr>
          <p:cNvSpPr/>
          <p:nvPr/>
        </p:nvSpPr>
        <p:spPr>
          <a:xfrm>
            <a:off x="3023503" y="3854589"/>
            <a:ext cx="2234693" cy="339679"/>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37D03BF1-FBBF-2311-EF81-F0A758F16199}"/>
              </a:ext>
            </a:extLst>
          </p:cNvPr>
          <p:cNvSpPr/>
          <p:nvPr/>
        </p:nvSpPr>
        <p:spPr>
          <a:xfrm>
            <a:off x="3281290" y="3579706"/>
            <a:ext cx="392864" cy="339679"/>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1966C87E-D788-D605-E047-D92F41C1BBA9}"/>
              </a:ext>
            </a:extLst>
          </p:cNvPr>
          <p:cNvSpPr/>
          <p:nvPr/>
        </p:nvSpPr>
        <p:spPr>
          <a:xfrm>
            <a:off x="3839376" y="3446759"/>
            <a:ext cx="390432" cy="1364726"/>
          </a:xfrm>
          <a:prstGeom prst="rect">
            <a:avLst/>
          </a:prstGeom>
          <a:solidFill>
            <a:schemeClr val="accent1">
              <a:lumMod val="60000"/>
              <a:lumOff val="4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2" name="Straight Connector 231">
            <a:extLst>
              <a:ext uri="{FF2B5EF4-FFF2-40B4-BE49-F238E27FC236}">
                <a16:creationId xmlns:a16="http://schemas.microsoft.com/office/drawing/2014/main" id="{D4D6B370-158D-F4E9-0A33-063B071D126A}"/>
              </a:ext>
            </a:extLst>
          </p:cNvPr>
          <p:cNvCxnSpPr/>
          <p:nvPr/>
        </p:nvCxnSpPr>
        <p:spPr>
          <a:xfrm>
            <a:off x="3781874" y="221369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218" name="Rectangle 217">
            <a:extLst>
              <a:ext uri="{FF2B5EF4-FFF2-40B4-BE49-F238E27FC236}">
                <a16:creationId xmlns:a16="http://schemas.microsoft.com/office/drawing/2014/main" id="{A06067CA-BB56-1B26-884D-BAF9620AEC8B}"/>
              </a:ext>
            </a:extLst>
          </p:cNvPr>
          <p:cNvSpPr/>
          <p:nvPr/>
        </p:nvSpPr>
        <p:spPr>
          <a:xfrm>
            <a:off x="4614478" y="1066135"/>
            <a:ext cx="334595" cy="202581"/>
          </a:xfrm>
          <a:prstGeom prst="rect">
            <a:avLst/>
          </a:prstGeom>
          <a:solidFill>
            <a:schemeClr val="accent1">
              <a:lumMod val="20000"/>
              <a:lumOff val="8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7451296F-F228-7F20-ED1A-885E16BA96F5}"/>
              </a:ext>
            </a:extLst>
          </p:cNvPr>
          <p:cNvSpPr/>
          <p:nvPr/>
        </p:nvSpPr>
        <p:spPr>
          <a:xfrm>
            <a:off x="4400541" y="1198328"/>
            <a:ext cx="334595" cy="202581"/>
          </a:xfrm>
          <a:prstGeom prst="rect">
            <a:avLst/>
          </a:prstGeom>
          <a:solidFill>
            <a:schemeClr val="accent1">
              <a:lumMod val="20000"/>
              <a:lumOff val="8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1" name="Straight Connector 130">
            <a:extLst>
              <a:ext uri="{FF2B5EF4-FFF2-40B4-BE49-F238E27FC236}">
                <a16:creationId xmlns:a16="http://schemas.microsoft.com/office/drawing/2014/main" id="{6B020A53-84DC-3DE5-FBFC-CCA1849C4FED}"/>
              </a:ext>
            </a:extLst>
          </p:cNvPr>
          <p:cNvCxnSpPr/>
          <p:nvPr/>
        </p:nvCxnSpPr>
        <p:spPr>
          <a:xfrm>
            <a:off x="5392311" y="787562"/>
            <a:ext cx="0" cy="50400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sp>
        <p:nvSpPr>
          <p:cNvPr id="234" name="Cylinder 233">
            <a:extLst>
              <a:ext uri="{FF2B5EF4-FFF2-40B4-BE49-F238E27FC236}">
                <a16:creationId xmlns:a16="http://schemas.microsoft.com/office/drawing/2014/main" id="{944C0170-83D8-E3A1-CB12-2DC24A9F6279}"/>
              </a:ext>
            </a:extLst>
          </p:cNvPr>
          <p:cNvSpPr>
            <a:spLocks noChangeAspect="1"/>
          </p:cNvSpPr>
          <p:nvPr/>
        </p:nvSpPr>
        <p:spPr>
          <a:xfrm>
            <a:off x="4491717" y="4168469"/>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Cylinder 236">
            <a:extLst>
              <a:ext uri="{FF2B5EF4-FFF2-40B4-BE49-F238E27FC236}">
                <a16:creationId xmlns:a16="http://schemas.microsoft.com/office/drawing/2014/main" id="{B0EFCE8D-A07A-9DEA-7198-2AD7909654DF}"/>
              </a:ext>
            </a:extLst>
          </p:cNvPr>
          <p:cNvSpPr>
            <a:spLocks noChangeAspect="1"/>
          </p:cNvSpPr>
          <p:nvPr/>
        </p:nvSpPr>
        <p:spPr>
          <a:xfrm>
            <a:off x="4968574" y="4583136"/>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Cylinder 237">
            <a:extLst>
              <a:ext uri="{FF2B5EF4-FFF2-40B4-BE49-F238E27FC236}">
                <a16:creationId xmlns:a16="http://schemas.microsoft.com/office/drawing/2014/main" id="{5C4EECBC-5074-840A-A4E0-C31ACE94E828}"/>
              </a:ext>
            </a:extLst>
          </p:cNvPr>
          <p:cNvSpPr>
            <a:spLocks noChangeAspect="1"/>
          </p:cNvSpPr>
          <p:nvPr/>
        </p:nvSpPr>
        <p:spPr>
          <a:xfrm>
            <a:off x="4909139" y="4613664"/>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Cylinder 238">
            <a:extLst>
              <a:ext uri="{FF2B5EF4-FFF2-40B4-BE49-F238E27FC236}">
                <a16:creationId xmlns:a16="http://schemas.microsoft.com/office/drawing/2014/main" id="{DE59165E-59B2-42B0-7CE5-866174820CA3}"/>
              </a:ext>
            </a:extLst>
          </p:cNvPr>
          <p:cNvSpPr>
            <a:spLocks noChangeAspect="1"/>
          </p:cNvSpPr>
          <p:nvPr/>
        </p:nvSpPr>
        <p:spPr>
          <a:xfrm>
            <a:off x="5057147" y="4632718"/>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Cylinder 239">
            <a:extLst>
              <a:ext uri="{FF2B5EF4-FFF2-40B4-BE49-F238E27FC236}">
                <a16:creationId xmlns:a16="http://schemas.microsoft.com/office/drawing/2014/main" id="{C57FA326-8A2A-0A5F-BD03-D11D1C82C73C}"/>
              </a:ext>
            </a:extLst>
          </p:cNvPr>
          <p:cNvSpPr>
            <a:spLocks noChangeAspect="1"/>
          </p:cNvSpPr>
          <p:nvPr/>
        </p:nvSpPr>
        <p:spPr>
          <a:xfrm>
            <a:off x="5001111" y="4667544"/>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Cylinder 245">
            <a:extLst>
              <a:ext uri="{FF2B5EF4-FFF2-40B4-BE49-F238E27FC236}">
                <a16:creationId xmlns:a16="http://schemas.microsoft.com/office/drawing/2014/main" id="{8D8B0E77-50AC-D2DA-0319-703A3418DDF5}"/>
              </a:ext>
            </a:extLst>
          </p:cNvPr>
          <p:cNvSpPr>
            <a:spLocks noChangeAspect="1"/>
          </p:cNvSpPr>
          <p:nvPr/>
        </p:nvSpPr>
        <p:spPr>
          <a:xfrm>
            <a:off x="3545653" y="3777743"/>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Cylinder 246">
            <a:extLst>
              <a:ext uri="{FF2B5EF4-FFF2-40B4-BE49-F238E27FC236}">
                <a16:creationId xmlns:a16="http://schemas.microsoft.com/office/drawing/2014/main" id="{3D3A4972-E9CD-346D-4EC5-B4F96DC4F1A1}"/>
              </a:ext>
            </a:extLst>
          </p:cNvPr>
          <p:cNvSpPr>
            <a:spLocks noChangeAspect="1"/>
          </p:cNvSpPr>
          <p:nvPr/>
        </p:nvSpPr>
        <p:spPr>
          <a:xfrm>
            <a:off x="3633036" y="3838271"/>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Cylinder 247">
            <a:extLst>
              <a:ext uri="{FF2B5EF4-FFF2-40B4-BE49-F238E27FC236}">
                <a16:creationId xmlns:a16="http://schemas.microsoft.com/office/drawing/2014/main" id="{64BC7EB5-2AD9-D030-15A2-005D8DC7A65D}"/>
              </a:ext>
            </a:extLst>
          </p:cNvPr>
          <p:cNvSpPr>
            <a:spLocks noChangeAspect="1"/>
          </p:cNvSpPr>
          <p:nvPr/>
        </p:nvSpPr>
        <p:spPr>
          <a:xfrm>
            <a:off x="3701440" y="3869321"/>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9" name="Cylinder 248">
            <a:extLst>
              <a:ext uri="{FF2B5EF4-FFF2-40B4-BE49-F238E27FC236}">
                <a16:creationId xmlns:a16="http://schemas.microsoft.com/office/drawing/2014/main" id="{3F78F68F-2C26-1CA9-1AA8-3F3A5AE8849D}"/>
              </a:ext>
            </a:extLst>
          </p:cNvPr>
          <p:cNvSpPr>
            <a:spLocks noChangeAspect="1"/>
          </p:cNvSpPr>
          <p:nvPr/>
        </p:nvSpPr>
        <p:spPr>
          <a:xfrm>
            <a:off x="3812988" y="3912375"/>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Cube 253">
            <a:extLst>
              <a:ext uri="{FF2B5EF4-FFF2-40B4-BE49-F238E27FC236}">
                <a16:creationId xmlns:a16="http://schemas.microsoft.com/office/drawing/2014/main" id="{917EAF57-6728-B86B-B3F5-96991019380C}"/>
              </a:ext>
            </a:extLst>
          </p:cNvPr>
          <p:cNvSpPr/>
          <p:nvPr/>
        </p:nvSpPr>
        <p:spPr>
          <a:xfrm>
            <a:off x="5215334" y="4733122"/>
            <a:ext cx="161813" cy="225552"/>
          </a:xfrm>
          <a:prstGeom prst="cube">
            <a:avLst>
              <a:gd name="adj" fmla="val 46960"/>
            </a:avLst>
          </a:prstGeom>
          <a:solidFill>
            <a:schemeClr val="accent3">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Cube 254">
            <a:extLst>
              <a:ext uri="{FF2B5EF4-FFF2-40B4-BE49-F238E27FC236}">
                <a16:creationId xmlns:a16="http://schemas.microsoft.com/office/drawing/2014/main" id="{C298E947-FE0A-81BC-ED6B-D7900085200A}"/>
              </a:ext>
            </a:extLst>
          </p:cNvPr>
          <p:cNvSpPr/>
          <p:nvPr/>
        </p:nvSpPr>
        <p:spPr>
          <a:xfrm>
            <a:off x="5328075" y="4803081"/>
            <a:ext cx="161813" cy="225552"/>
          </a:xfrm>
          <a:prstGeom prst="cube">
            <a:avLst>
              <a:gd name="adj" fmla="val 46960"/>
            </a:avLst>
          </a:prstGeom>
          <a:solidFill>
            <a:schemeClr val="accent3">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Cube 255">
            <a:extLst>
              <a:ext uri="{FF2B5EF4-FFF2-40B4-BE49-F238E27FC236}">
                <a16:creationId xmlns:a16="http://schemas.microsoft.com/office/drawing/2014/main" id="{B4C83D2F-7544-4B2A-2736-17593B538E71}"/>
              </a:ext>
            </a:extLst>
          </p:cNvPr>
          <p:cNvSpPr/>
          <p:nvPr/>
        </p:nvSpPr>
        <p:spPr>
          <a:xfrm>
            <a:off x="5437111" y="4867846"/>
            <a:ext cx="161813" cy="225552"/>
          </a:xfrm>
          <a:prstGeom prst="cube">
            <a:avLst>
              <a:gd name="adj" fmla="val 46960"/>
            </a:avLst>
          </a:prstGeom>
          <a:solidFill>
            <a:schemeClr val="accent3">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7" name="Cube 256">
            <a:extLst>
              <a:ext uri="{FF2B5EF4-FFF2-40B4-BE49-F238E27FC236}">
                <a16:creationId xmlns:a16="http://schemas.microsoft.com/office/drawing/2014/main" id="{6098770E-2D2A-70C1-CEB2-ECF742D74878}"/>
              </a:ext>
            </a:extLst>
          </p:cNvPr>
          <p:cNvSpPr/>
          <p:nvPr/>
        </p:nvSpPr>
        <p:spPr>
          <a:xfrm>
            <a:off x="5514311" y="4934254"/>
            <a:ext cx="161813" cy="225552"/>
          </a:xfrm>
          <a:prstGeom prst="cube">
            <a:avLst>
              <a:gd name="adj" fmla="val 46960"/>
            </a:avLst>
          </a:prstGeom>
          <a:solidFill>
            <a:schemeClr val="accent3">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574EC8A0-CE75-FEFF-491E-E54A615E1349}"/>
              </a:ext>
            </a:extLst>
          </p:cNvPr>
          <p:cNvSpPr/>
          <p:nvPr/>
        </p:nvSpPr>
        <p:spPr>
          <a:xfrm>
            <a:off x="5287735" y="4181662"/>
            <a:ext cx="391269" cy="135945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02B01D95-04F3-5788-2716-CE90A7BCF24B}"/>
              </a:ext>
            </a:extLst>
          </p:cNvPr>
          <p:cNvSpPr/>
          <p:nvPr/>
        </p:nvSpPr>
        <p:spPr>
          <a:xfrm>
            <a:off x="5816741" y="5129785"/>
            <a:ext cx="438161" cy="339679"/>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Cylinder 249">
            <a:extLst>
              <a:ext uri="{FF2B5EF4-FFF2-40B4-BE49-F238E27FC236}">
                <a16:creationId xmlns:a16="http://schemas.microsoft.com/office/drawing/2014/main" id="{00BA6AAE-6D3D-C0CF-EAAC-0F52ABF73F5C}"/>
              </a:ext>
            </a:extLst>
          </p:cNvPr>
          <p:cNvSpPr>
            <a:spLocks noChangeAspect="1"/>
          </p:cNvSpPr>
          <p:nvPr/>
        </p:nvSpPr>
        <p:spPr>
          <a:xfrm>
            <a:off x="5015696" y="4424115"/>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Cylinder 250">
            <a:extLst>
              <a:ext uri="{FF2B5EF4-FFF2-40B4-BE49-F238E27FC236}">
                <a16:creationId xmlns:a16="http://schemas.microsoft.com/office/drawing/2014/main" id="{6181448C-B3F4-2FC2-BFC6-9E4555C27689}"/>
              </a:ext>
            </a:extLst>
          </p:cNvPr>
          <p:cNvSpPr>
            <a:spLocks noChangeAspect="1"/>
          </p:cNvSpPr>
          <p:nvPr/>
        </p:nvSpPr>
        <p:spPr>
          <a:xfrm>
            <a:off x="5116299" y="4489771"/>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Cylinder 251">
            <a:extLst>
              <a:ext uri="{FF2B5EF4-FFF2-40B4-BE49-F238E27FC236}">
                <a16:creationId xmlns:a16="http://schemas.microsoft.com/office/drawing/2014/main" id="{084C99E6-611E-B7B2-BD5D-239FE4456384}"/>
              </a:ext>
            </a:extLst>
          </p:cNvPr>
          <p:cNvSpPr>
            <a:spLocks noChangeAspect="1"/>
          </p:cNvSpPr>
          <p:nvPr/>
        </p:nvSpPr>
        <p:spPr>
          <a:xfrm>
            <a:off x="4915184" y="4472087"/>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Cylinder 252">
            <a:extLst>
              <a:ext uri="{FF2B5EF4-FFF2-40B4-BE49-F238E27FC236}">
                <a16:creationId xmlns:a16="http://schemas.microsoft.com/office/drawing/2014/main" id="{756BBD9E-BB15-6ABE-2009-F0596F9FEE62}"/>
              </a:ext>
            </a:extLst>
          </p:cNvPr>
          <p:cNvSpPr>
            <a:spLocks noChangeAspect="1"/>
          </p:cNvSpPr>
          <p:nvPr/>
        </p:nvSpPr>
        <p:spPr>
          <a:xfrm>
            <a:off x="4996926" y="4505607"/>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Cube 257">
            <a:extLst>
              <a:ext uri="{FF2B5EF4-FFF2-40B4-BE49-F238E27FC236}">
                <a16:creationId xmlns:a16="http://schemas.microsoft.com/office/drawing/2014/main" id="{42D9E607-E093-3023-0760-7EC0A0A6E879}"/>
              </a:ext>
            </a:extLst>
          </p:cNvPr>
          <p:cNvSpPr/>
          <p:nvPr/>
        </p:nvSpPr>
        <p:spPr>
          <a:xfrm>
            <a:off x="5188611" y="4505607"/>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Cube 258">
            <a:extLst>
              <a:ext uri="{FF2B5EF4-FFF2-40B4-BE49-F238E27FC236}">
                <a16:creationId xmlns:a16="http://schemas.microsoft.com/office/drawing/2014/main" id="{1DDFFAD9-1072-235A-AD36-9FD51C2D55E4}"/>
              </a:ext>
            </a:extLst>
          </p:cNvPr>
          <p:cNvSpPr/>
          <p:nvPr/>
        </p:nvSpPr>
        <p:spPr>
          <a:xfrm>
            <a:off x="5116623" y="4555752"/>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Cube 259">
            <a:extLst>
              <a:ext uri="{FF2B5EF4-FFF2-40B4-BE49-F238E27FC236}">
                <a16:creationId xmlns:a16="http://schemas.microsoft.com/office/drawing/2014/main" id="{37648714-D557-8A09-674D-9702FD56A3F3}"/>
              </a:ext>
            </a:extLst>
          </p:cNvPr>
          <p:cNvSpPr/>
          <p:nvPr/>
        </p:nvSpPr>
        <p:spPr>
          <a:xfrm>
            <a:off x="5285264" y="4558452"/>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Cube 260">
            <a:extLst>
              <a:ext uri="{FF2B5EF4-FFF2-40B4-BE49-F238E27FC236}">
                <a16:creationId xmlns:a16="http://schemas.microsoft.com/office/drawing/2014/main" id="{CF69650B-4686-C4FC-77B7-10868E7A6D69}"/>
              </a:ext>
            </a:extLst>
          </p:cNvPr>
          <p:cNvSpPr/>
          <p:nvPr/>
        </p:nvSpPr>
        <p:spPr>
          <a:xfrm>
            <a:off x="5215334" y="4611847"/>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Cube 261">
            <a:extLst>
              <a:ext uri="{FF2B5EF4-FFF2-40B4-BE49-F238E27FC236}">
                <a16:creationId xmlns:a16="http://schemas.microsoft.com/office/drawing/2014/main" id="{C0C117A1-C92D-7A3C-9D2D-9DFBA34B9144}"/>
              </a:ext>
            </a:extLst>
          </p:cNvPr>
          <p:cNvSpPr/>
          <p:nvPr/>
        </p:nvSpPr>
        <p:spPr>
          <a:xfrm>
            <a:off x="5372508" y="4614451"/>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Cube 262">
            <a:extLst>
              <a:ext uri="{FF2B5EF4-FFF2-40B4-BE49-F238E27FC236}">
                <a16:creationId xmlns:a16="http://schemas.microsoft.com/office/drawing/2014/main" id="{6A3653B2-53C8-11A4-A575-F87B9D988595}"/>
              </a:ext>
            </a:extLst>
          </p:cNvPr>
          <p:cNvSpPr/>
          <p:nvPr/>
        </p:nvSpPr>
        <p:spPr>
          <a:xfrm>
            <a:off x="5317249" y="4668481"/>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Cube 263">
            <a:extLst>
              <a:ext uri="{FF2B5EF4-FFF2-40B4-BE49-F238E27FC236}">
                <a16:creationId xmlns:a16="http://schemas.microsoft.com/office/drawing/2014/main" id="{42E87E5A-81A0-0AEA-5A27-303A3CF184C7}"/>
              </a:ext>
            </a:extLst>
          </p:cNvPr>
          <p:cNvSpPr/>
          <p:nvPr/>
        </p:nvSpPr>
        <p:spPr>
          <a:xfrm>
            <a:off x="5455808" y="4670875"/>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Cube 264">
            <a:extLst>
              <a:ext uri="{FF2B5EF4-FFF2-40B4-BE49-F238E27FC236}">
                <a16:creationId xmlns:a16="http://schemas.microsoft.com/office/drawing/2014/main" id="{373E1369-4827-7486-57CF-C93517178EB4}"/>
              </a:ext>
            </a:extLst>
          </p:cNvPr>
          <p:cNvSpPr/>
          <p:nvPr/>
        </p:nvSpPr>
        <p:spPr>
          <a:xfrm>
            <a:off x="5391682" y="4727227"/>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Cube 265">
            <a:extLst>
              <a:ext uri="{FF2B5EF4-FFF2-40B4-BE49-F238E27FC236}">
                <a16:creationId xmlns:a16="http://schemas.microsoft.com/office/drawing/2014/main" id="{B79AEDE5-46A0-C6C2-0864-D8942B6BF0C7}"/>
              </a:ext>
            </a:extLst>
          </p:cNvPr>
          <p:cNvSpPr/>
          <p:nvPr/>
        </p:nvSpPr>
        <p:spPr>
          <a:xfrm>
            <a:off x="5548299" y="4723870"/>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7" name="Cube 266">
            <a:extLst>
              <a:ext uri="{FF2B5EF4-FFF2-40B4-BE49-F238E27FC236}">
                <a16:creationId xmlns:a16="http://schemas.microsoft.com/office/drawing/2014/main" id="{59726FAC-CE0C-67E1-6139-499A409E5B20}"/>
              </a:ext>
            </a:extLst>
          </p:cNvPr>
          <p:cNvSpPr/>
          <p:nvPr/>
        </p:nvSpPr>
        <p:spPr>
          <a:xfrm>
            <a:off x="5486793" y="4776854"/>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Cube 267">
            <a:extLst>
              <a:ext uri="{FF2B5EF4-FFF2-40B4-BE49-F238E27FC236}">
                <a16:creationId xmlns:a16="http://schemas.microsoft.com/office/drawing/2014/main" id="{E327A811-F2C1-5C24-955E-3DD7F28121C9}"/>
              </a:ext>
            </a:extLst>
          </p:cNvPr>
          <p:cNvSpPr/>
          <p:nvPr/>
        </p:nvSpPr>
        <p:spPr>
          <a:xfrm>
            <a:off x="5643589" y="4775109"/>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Cube 268">
            <a:extLst>
              <a:ext uri="{FF2B5EF4-FFF2-40B4-BE49-F238E27FC236}">
                <a16:creationId xmlns:a16="http://schemas.microsoft.com/office/drawing/2014/main" id="{629FC3CF-CC4E-7DA3-CD44-D9B6BED114E2}"/>
              </a:ext>
            </a:extLst>
          </p:cNvPr>
          <p:cNvSpPr/>
          <p:nvPr/>
        </p:nvSpPr>
        <p:spPr>
          <a:xfrm>
            <a:off x="5586287" y="4844563"/>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Cylinder 269">
            <a:extLst>
              <a:ext uri="{FF2B5EF4-FFF2-40B4-BE49-F238E27FC236}">
                <a16:creationId xmlns:a16="http://schemas.microsoft.com/office/drawing/2014/main" id="{231B6F24-D028-4322-A6D0-122680F7D057}"/>
              </a:ext>
            </a:extLst>
          </p:cNvPr>
          <p:cNvSpPr>
            <a:spLocks noChangeAspect="1"/>
          </p:cNvSpPr>
          <p:nvPr/>
        </p:nvSpPr>
        <p:spPr>
          <a:xfrm>
            <a:off x="5791342" y="4965689"/>
            <a:ext cx="72000" cy="134044"/>
          </a:xfrm>
          <a:prstGeom prst="can">
            <a:avLst>
              <a:gd name="adj" fmla="val 48786"/>
            </a:avLst>
          </a:prstGeom>
          <a:solidFill>
            <a:schemeClr val="tx2">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 name="Cylinder 270">
            <a:extLst>
              <a:ext uri="{FF2B5EF4-FFF2-40B4-BE49-F238E27FC236}">
                <a16:creationId xmlns:a16="http://schemas.microsoft.com/office/drawing/2014/main" id="{7228ECE3-7AE6-B6EF-69DC-455F0F581246}"/>
              </a:ext>
            </a:extLst>
          </p:cNvPr>
          <p:cNvSpPr>
            <a:spLocks noChangeAspect="1"/>
          </p:cNvSpPr>
          <p:nvPr/>
        </p:nvSpPr>
        <p:spPr>
          <a:xfrm>
            <a:off x="5884632" y="5024074"/>
            <a:ext cx="72000" cy="134044"/>
          </a:xfrm>
          <a:prstGeom prst="can">
            <a:avLst>
              <a:gd name="adj" fmla="val 48786"/>
            </a:avLst>
          </a:prstGeom>
          <a:solidFill>
            <a:schemeClr val="tx2">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a:extLst>
              <a:ext uri="{FF2B5EF4-FFF2-40B4-BE49-F238E27FC236}">
                <a16:creationId xmlns:a16="http://schemas.microsoft.com/office/drawing/2014/main" id="{DC71D2EC-F96D-47C7-B26A-458852543D8D}"/>
              </a:ext>
            </a:extLst>
          </p:cNvPr>
          <p:cNvGrpSpPr/>
          <p:nvPr/>
        </p:nvGrpSpPr>
        <p:grpSpPr>
          <a:xfrm>
            <a:off x="5918175" y="3670704"/>
            <a:ext cx="2473579" cy="1585106"/>
            <a:chOff x="5448660" y="3979472"/>
            <a:chExt cx="2473579" cy="1585106"/>
          </a:xfrm>
        </p:grpSpPr>
        <p:sp>
          <p:nvSpPr>
            <p:cNvPr id="187" name="Rectangle 186">
              <a:extLst>
                <a:ext uri="{FF2B5EF4-FFF2-40B4-BE49-F238E27FC236}">
                  <a16:creationId xmlns:a16="http://schemas.microsoft.com/office/drawing/2014/main" id="{526616E9-098A-B599-362B-3A36EC770093}"/>
                </a:ext>
              </a:extLst>
            </p:cNvPr>
            <p:cNvSpPr/>
            <p:nvPr/>
          </p:nvSpPr>
          <p:spPr>
            <a:xfrm>
              <a:off x="5448660" y="4800820"/>
              <a:ext cx="2473579" cy="225563"/>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EDD2DC80-F454-2B58-16E3-CAB02C7F3F6A}"/>
                </a:ext>
              </a:extLst>
            </p:cNvPr>
            <p:cNvSpPr/>
            <p:nvPr/>
          </p:nvSpPr>
          <p:spPr>
            <a:xfrm>
              <a:off x="6497758" y="3979472"/>
              <a:ext cx="540099" cy="1585106"/>
            </a:xfrm>
            <a:prstGeom prst="rect">
              <a:avLst/>
            </a:prstGeom>
            <a:solidFill>
              <a:schemeClr val="accent3"/>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Cube 277">
              <a:extLst>
                <a:ext uri="{FF2B5EF4-FFF2-40B4-BE49-F238E27FC236}">
                  <a16:creationId xmlns:a16="http://schemas.microsoft.com/office/drawing/2014/main" id="{84C913B2-5A55-DC48-7A57-83593E925470}"/>
                </a:ext>
              </a:extLst>
            </p:cNvPr>
            <p:cNvSpPr/>
            <p:nvPr/>
          </p:nvSpPr>
          <p:spPr>
            <a:xfrm>
              <a:off x="6074759" y="4407061"/>
              <a:ext cx="300996" cy="61813"/>
            </a:xfrm>
            <a:prstGeom prst="cube">
              <a:avLst>
                <a:gd name="adj" fmla="val 46960"/>
              </a:avLst>
            </a:prstGeom>
            <a:solidFill>
              <a:schemeClr val="accent3">
                <a:lumMod val="40000"/>
                <a:lumOff val="60000"/>
              </a:schemeClr>
            </a:solidFill>
            <a:ln w="6350">
              <a:solidFill>
                <a:schemeClr val="bg1">
                  <a:lumMod val="85000"/>
                </a:schemeClr>
              </a:solidFill>
            </a:ln>
            <a:scene3d>
              <a:camera prst="orthographicFront">
                <a:rot lat="1200000" lon="78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Cube 278">
              <a:extLst>
                <a:ext uri="{FF2B5EF4-FFF2-40B4-BE49-F238E27FC236}">
                  <a16:creationId xmlns:a16="http://schemas.microsoft.com/office/drawing/2014/main" id="{294B120E-D676-303C-EDEA-C4F0F5C3EF66}"/>
                </a:ext>
              </a:extLst>
            </p:cNvPr>
            <p:cNvSpPr/>
            <p:nvPr/>
          </p:nvSpPr>
          <p:spPr>
            <a:xfrm>
              <a:off x="6125660" y="4441824"/>
              <a:ext cx="300996" cy="66951"/>
            </a:xfrm>
            <a:prstGeom prst="cube">
              <a:avLst>
                <a:gd name="adj" fmla="val 46960"/>
              </a:avLst>
            </a:prstGeom>
            <a:solidFill>
              <a:schemeClr val="accent3">
                <a:lumMod val="40000"/>
                <a:lumOff val="60000"/>
              </a:schemeClr>
            </a:solidFill>
            <a:ln w="6350">
              <a:solidFill>
                <a:schemeClr val="bg1">
                  <a:lumMod val="85000"/>
                </a:schemeClr>
              </a:solidFill>
            </a:ln>
            <a:scene3d>
              <a:camera prst="orthographicFront">
                <a:rot lat="1200000" lon="8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Cube 279">
              <a:extLst>
                <a:ext uri="{FF2B5EF4-FFF2-40B4-BE49-F238E27FC236}">
                  <a16:creationId xmlns:a16="http://schemas.microsoft.com/office/drawing/2014/main" id="{A9FD0D10-759C-7ACE-D21D-ED992F7BF0CB}"/>
                </a:ext>
              </a:extLst>
            </p:cNvPr>
            <p:cNvSpPr/>
            <p:nvPr/>
          </p:nvSpPr>
          <p:spPr>
            <a:xfrm>
              <a:off x="6200316" y="4475734"/>
              <a:ext cx="300996" cy="66951"/>
            </a:xfrm>
            <a:prstGeom prst="cube">
              <a:avLst>
                <a:gd name="adj" fmla="val 46960"/>
              </a:avLst>
            </a:prstGeom>
            <a:solidFill>
              <a:schemeClr val="accent3">
                <a:lumMod val="40000"/>
                <a:lumOff val="60000"/>
              </a:schemeClr>
            </a:solidFill>
            <a:ln w="6350">
              <a:solidFill>
                <a:schemeClr val="bg1">
                  <a:lumMod val="85000"/>
                </a:schemeClr>
              </a:solidFill>
            </a:ln>
            <a:scene3d>
              <a:camera prst="orthographicFront">
                <a:rot lat="1200000" lon="8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1" name="Cube 280">
            <a:extLst>
              <a:ext uri="{FF2B5EF4-FFF2-40B4-BE49-F238E27FC236}">
                <a16:creationId xmlns:a16="http://schemas.microsoft.com/office/drawing/2014/main" id="{16738FF2-F664-57B3-F878-0F34D7991B8E}"/>
              </a:ext>
            </a:extLst>
          </p:cNvPr>
          <p:cNvSpPr/>
          <p:nvPr/>
        </p:nvSpPr>
        <p:spPr>
          <a:xfrm>
            <a:off x="4187846" y="4220657"/>
            <a:ext cx="300996" cy="61813"/>
          </a:xfrm>
          <a:prstGeom prst="cube">
            <a:avLst>
              <a:gd name="adj" fmla="val 46960"/>
            </a:avLst>
          </a:prstGeom>
          <a:solidFill>
            <a:schemeClr val="accent3">
              <a:lumMod val="60000"/>
              <a:lumOff val="40000"/>
            </a:schemeClr>
          </a:solidFill>
          <a:ln w="6350">
            <a:solidFill>
              <a:schemeClr val="bg1">
                <a:lumMod val="85000"/>
              </a:schemeClr>
            </a:solidFill>
          </a:ln>
          <a:scene3d>
            <a:camera prst="orthographicFront">
              <a:rot lat="1200000" lon="78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Cube 281">
            <a:extLst>
              <a:ext uri="{FF2B5EF4-FFF2-40B4-BE49-F238E27FC236}">
                <a16:creationId xmlns:a16="http://schemas.microsoft.com/office/drawing/2014/main" id="{4F739BFD-BD59-7E65-C516-9EB24417B874}"/>
              </a:ext>
            </a:extLst>
          </p:cNvPr>
          <p:cNvSpPr/>
          <p:nvPr/>
        </p:nvSpPr>
        <p:spPr>
          <a:xfrm>
            <a:off x="4238747" y="4255420"/>
            <a:ext cx="300996" cy="66951"/>
          </a:xfrm>
          <a:prstGeom prst="cube">
            <a:avLst>
              <a:gd name="adj" fmla="val 46960"/>
            </a:avLst>
          </a:prstGeom>
          <a:solidFill>
            <a:schemeClr val="accent3">
              <a:lumMod val="60000"/>
              <a:lumOff val="40000"/>
            </a:schemeClr>
          </a:solidFill>
          <a:ln w="6350">
            <a:solidFill>
              <a:schemeClr val="bg1">
                <a:lumMod val="85000"/>
              </a:schemeClr>
            </a:solidFill>
          </a:ln>
          <a:scene3d>
            <a:camera prst="orthographicFront">
              <a:rot lat="1200000" lon="8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Cube 282">
            <a:extLst>
              <a:ext uri="{FF2B5EF4-FFF2-40B4-BE49-F238E27FC236}">
                <a16:creationId xmlns:a16="http://schemas.microsoft.com/office/drawing/2014/main" id="{FBFD5045-D005-E898-D774-0C653C8ED8BE}"/>
              </a:ext>
            </a:extLst>
          </p:cNvPr>
          <p:cNvSpPr/>
          <p:nvPr/>
        </p:nvSpPr>
        <p:spPr>
          <a:xfrm>
            <a:off x="4313403" y="4289330"/>
            <a:ext cx="300996" cy="66951"/>
          </a:xfrm>
          <a:prstGeom prst="cube">
            <a:avLst>
              <a:gd name="adj" fmla="val 46960"/>
            </a:avLst>
          </a:prstGeom>
          <a:solidFill>
            <a:schemeClr val="accent3">
              <a:lumMod val="60000"/>
              <a:lumOff val="40000"/>
            </a:schemeClr>
          </a:solidFill>
          <a:ln w="6350">
            <a:solidFill>
              <a:schemeClr val="bg1">
                <a:lumMod val="85000"/>
              </a:schemeClr>
            </a:solidFill>
          </a:ln>
          <a:scene3d>
            <a:camera prst="orthographicFront">
              <a:rot lat="1200000" lon="8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01CD8C4F-75DF-1D62-AF00-A5169AFD8697}"/>
              </a:ext>
            </a:extLst>
          </p:cNvPr>
          <p:cNvSpPr/>
          <p:nvPr/>
        </p:nvSpPr>
        <p:spPr>
          <a:xfrm>
            <a:off x="3845378" y="3308256"/>
            <a:ext cx="390432" cy="1364726"/>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Cylinder 175">
            <a:extLst>
              <a:ext uri="{FF2B5EF4-FFF2-40B4-BE49-F238E27FC236}">
                <a16:creationId xmlns:a16="http://schemas.microsoft.com/office/drawing/2014/main" id="{E6DF8A80-C111-AE35-0128-7170B0A9B7AE}"/>
              </a:ext>
            </a:extLst>
          </p:cNvPr>
          <p:cNvSpPr>
            <a:spLocks noChangeAspect="1"/>
          </p:cNvSpPr>
          <p:nvPr/>
        </p:nvSpPr>
        <p:spPr>
          <a:xfrm>
            <a:off x="3576687" y="3586131"/>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Cylinder 177">
            <a:extLst>
              <a:ext uri="{FF2B5EF4-FFF2-40B4-BE49-F238E27FC236}">
                <a16:creationId xmlns:a16="http://schemas.microsoft.com/office/drawing/2014/main" id="{3C753566-68E7-7B68-09F8-E6FF2AE78E69}"/>
              </a:ext>
            </a:extLst>
          </p:cNvPr>
          <p:cNvSpPr>
            <a:spLocks noChangeAspect="1"/>
          </p:cNvSpPr>
          <p:nvPr/>
        </p:nvSpPr>
        <p:spPr>
          <a:xfrm>
            <a:off x="3678400" y="3627279"/>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Cylinder 178">
            <a:extLst>
              <a:ext uri="{FF2B5EF4-FFF2-40B4-BE49-F238E27FC236}">
                <a16:creationId xmlns:a16="http://schemas.microsoft.com/office/drawing/2014/main" id="{D7731A19-712D-1767-D0C5-4BCAF0E9113B}"/>
              </a:ext>
            </a:extLst>
          </p:cNvPr>
          <p:cNvSpPr>
            <a:spLocks noChangeAspect="1"/>
          </p:cNvSpPr>
          <p:nvPr/>
        </p:nvSpPr>
        <p:spPr>
          <a:xfrm>
            <a:off x="3769224" y="3687986"/>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Cylinder 179">
            <a:extLst>
              <a:ext uri="{FF2B5EF4-FFF2-40B4-BE49-F238E27FC236}">
                <a16:creationId xmlns:a16="http://schemas.microsoft.com/office/drawing/2014/main" id="{E284E98A-12B6-6AD8-0593-0FCEC7EB63C6}"/>
              </a:ext>
            </a:extLst>
          </p:cNvPr>
          <p:cNvSpPr>
            <a:spLocks noChangeAspect="1"/>
          </p:cNvSpPr>
          <p:nvPr/>
        </p:nvSpPr>
        <p:spPr>
          <a:xfrm>
            <a:off x="3512043" y="3629353"/>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Cylinder 194">
            <a:extLst>
              <a:ext uri="{FF2B5EF4-FFF2-40B4-BE49-F238E27FC236}">
                <a16:creationId xmlns:a16="http://schemas.microsoft.com/office/drawing/2014/main" id="{D3AFE344-0C27-0C79-EFEB-C94B40C9EDF3}"/>
              </a:ext>
            </a:extLst>
          </p:cNvPr>
          <p:cNvSpPr>
            <a:spLocks noChangeAspect="1"/>
          </p:cNvSpPr>
          <p:nvPr/>
        </p:nvSpPr>
        <p:spPr>
          <a:xfrm>
            <a:off x="3613620" y="3669021"/>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Cylinder 197">
            <a:extLst>
              <a:ext uri="{FF2B5EF4-FFF2-40B4-BE49-F238E27FC236}">
                <a16:creationId xmlns:a16="http://schemas.microsoft.com/office/drawing/2014/main" id="{1878C256-4C12-6CCF-3868-1585468592AC}"/>
              </a:ext>
            </a:extLst>
          </p:cNvPr>
          <p:cNvSpPr>
            <a:spLocks noChangeAspect="1"/>
          </p:cNvSpPr>
          <p:nvPr/>
        </p:nvSpPr>
        <p:spPr>
          <a:xfrm>
            <a:off x="3697856" y="3728352"/>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Cylinder 201">
            <a:extLst>
              <a:ext uri="{FF2B5EF4-FFF2-40B4-BE49-F238E27FC236}">
                <a16:creationId xmlns:a16="http://schemas.microsoft.com/office/drawing/2014/main" id="{35FD5EF8-862B-C7E9-B2D0-A6C3E3CEBAFB}"/>
              </a:ext>
            </a:extLst>
          </p:cNvPr>
          <p:cNvSpPr>
            <a:spLocks noChangeAspect="1"/>
          </p:cNvSpPr>
          <p:nvPr/>
        </p:nvSpPr>
        <p:spPr>
          <a:xfrm>
            <a:off x="4346397" y="4032287"/>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Cylinder 212">
            <a:extLst>
              <a:ext uri="{FF2B5EF4-FFF2-40B4-BE49-F238E27FC236}">
                <a16:creationId xmlns:a16="http://schemas.microsoft.com/office/drawing/2014/main" id="{35E3AE8B-87A2-B13B-E56A-FBF2E0DB9C69}"/>
              </a:ext>
            </a:extLst>
          </p:cNvPr>
          <p:cNvSpPr>
            <a:spLocks noChangeAspect="1"/>
          </p:cNvSpPr>
          <p:nvPr/>
        </p:nvSpPr>
        <p:spPr>
          <a:xfrm>
            <a:off x="4481358" y="4119657"/>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Cube 240">
            <a:extLst>
              <a:ext uri="{FF2B5EF4-FFF2-40B4-BE49-F238E27FC236}">
                <a16:creationId xmlns:a16="http://schemas.microsoft.com/office/drawing/2014/main" id="{A1661467-6D46-F380-6460-33CC950BF687}"/>
              </a:ext>
            </a:extLst>
          </p:cNvPr>
          <p:cNvSpPr/>
          <p:nvPr/>
        </p:nvSpPr>
        <p:spPr>
          <a:xfrm>
            <a:off x="3845055" y="3706222"/>
            <a:ext cx="161813" cy="225552"/>
          </a:xfrm>
          <a:prstGeom prst="cube">
            <a:avLst>
              <a:gd name="adj" fmla="val 46960"/>
            </a:avLst>
          </a:prstGeom>
          <a:solidFill>
            <a:schemeClr val="accent3">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Cube 241">
            <a:extLst>
              <a:ext uri="{FF2B5EF4-FFF2-40B4-BE49-F238E27FC236}">
                <a16:creationId xmlns:a16="http://schemas.microsoft.com/office/drawing/2014/main" id="{D8BCBCB8-ABDC-F0E3-F643-FFEA65386A0A}"/>
              </a:ext>
            </a:extLst>
          </p:cNvPr>
          <p:cNvSpPr/>
          <p:nvPr/>
        </p:nvSpPr>
        <p:spPr>
          <a:xfrm>
            <a:off x="3961703" y="3772133"/>
            <a:ext cx="161813" cy="225552"/>
          </a:xfrm>
          <a:prstGeom prst="cube">
            <a:avLst>
              <a:gd name="adj" fmla="val 46960"/>
            </a:avLst>
          </a:prstGeom>
          <a:solidFill>
            <a:schemeClr val="accent4">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Cube 242">
            <a:extLst>
              <a:ext uri="{FF2B5EF4-FFF2-40B4-BE49-F238E27FC236}">
                <a16:creationId xmlns:a16="http://schemas.microsoft.com/office/drawing/2014/main" id="{13B6C740-9AF0-FD4F-CE78-4C39E468AB04}"/>
              </a:ext>
            </a:extLst>
          </p:cNvPr>
          <p:cNvSpPr/>
          <p:nvPr/>
        </p:nvSpPr>
        <p:spPr>
          <a:xfrm>
            <a:off x="4043351" y="3849507"/>
            <a:ext cx="161813" cy="225552"/>
          </a:xfrm>
          <a:prstGeom prst="cube">
            <a:avLst>
              <a:gd name="adj" fmla="val 46960"/>
            </a:avLst>
          </a:prstGeom>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Cube 243">
            <a:extLst>
              <a:ext uri="{FF2B5EF4-FFF2-40B4-BE49-F238E27FC236}">
                <a16:creationId xmlns:a16="http://schemas.microsoft.com/office/drawing/2014/main" id="{274414DB-D702-F90F-26C2-E57F8A5B3137}"/>
              </a:ext>
            </a:extLst>
          </p:cNvPr>
          <p:cNvSpPr/>
          <p:nvPr/>
        </p:nvSpPr>
        <p:spPr>
          <a:xfrm>
            <a:off x="4162704" y="3879248"/>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Cube 244">
            <a:extLst>
              <a:ext uri="{FF2B5EF4-FFF2-40B4-BE49-F238E27FC236}">
                <a16:creationId xmlns:a16="http://schemas.microsoft.com/office/drawing/2014/main" id="{7A188B9F-ACD2-AC9C-F80F-E791D7F45131}"/>
              </a:ext>
            </a:extLst>
          </p:cNvPr>
          <p:cNvSpPr/>
          <p:nvPr/>
        </p:nvSpPr>
        <p:spPr>
          <a:xfrm>
            <a:off x="3884583" y="3814126"/>
            <a:ext cx="161813" cy="225552"/>
          </a:xfrm>
          <a:prstGeom prst="cube">
            <a:avLst>
              <a:gd name="adj" fmla="val 46960"/>
            </a:avLst>
          </a:prstGeom>
          <a:solidFill>
            <a:schemeClr val="accent3">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Cylinder 210">
            <a:extLst>
              <a:ext uri="{FF2B5EF4-FFF2-40B4-BE49-F238E27FC236}">
                <a16:creationId xmlns:a16="http://schemas.microsoft.com/office/drawing/2014/main" id="{BFF025BE-F214-197E-4C4B-F0DD136DC462}"/>
              </a:ext>
            </a:extLst>
          </p:cNvPr>
          <p:cNvSpPr>
            <a:spLocks noChangeAspect="1"/>
          </p:cNvSpPr>
          <p:nvPr/>
        </p:nvSpPr>
        <p:spPr>
          <a:xfrm>
            <a:off x="4413234" y="4072921"/>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Cylinder 211">
            <a:extLst>
              <a:ext uri="{FF2B5EF4-FFF2-40B4-BE49-F238E27FC236}">
                <a16:creationId xmlns:a16="http://schemas.microsoft.com/office/drawing/2014/main" id="{4904CBAA-C36B-D460-C105-B10E152B436E}"/>
              </a:ext>
            </a:extLst>
          </p:cNvPr>
          <p:cNvSpPr>
            <a:spLocks noChangeAspect="1"/>
          </p:cNvSpPr>
          <p:nvPr/>
        </p:nvSpPr>
        <p:spPr>
          <a:xfrm>
            <a:off x="4522364" y="4160661"/>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Cylinder 221">
            <a:extLst>
              <a:ext uri="{FF2B5EF4-FFF2-40B4-BE49-F238E27FC236}">
                <a16:creationId xmlns:a16="http://schemas.microsoft.com/office/drawing/2014/main" id="{8757AF5F-B7BD-1DAF-01BB-1CCB43C3410A}"/>
              </a:ext>
            </a:extLst>
          </p:cNvPr>
          <p:cNvSpPr>
            <a:spLocks noChangeAspect="1"/>
          </p:cNvSpPr>
          <p:nvPr/>
        </p:nvSpPr>
        <p:spPr>
          <a:xfrm>
            <a:off x="4360484" y="4122520"/>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Cylinder 223">
            <a:extLst>
              <a:ext uri="{FF2B5EF4-FFF2-40B4-BE49-F238E27FC236}">
                <a16:creationId xmlns:a16="http://schemas.microsoft.com/office/drawing/2014/main" id="{C5FD2928-E051-1EDB-36BE-020A26F7CA26}"/>
              </a:ext>
            </a:extLst>
          </p:cNvPr>
          <p:cNvSpPr>
            <a:spLocks noChangeAspect="1"/>
          </p:cNvSpPr>
          <p:nvPr/>
        </p:nvSpPr>
        <p:spPr>
          <a:xfrm>
            <a:off x="4422521" y="4154877"/>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ED8D5417-5945-91E5-83B0-F562487F5975}"/>
              </a:ext>
            </a:extLst>
          </p:cNvPr>
          <p:cNvSpPr/>
          <p:nvPr/>
        </p:nvSpPr>
        <p:spPr>
          <a:xfrm>
            <a:off x="4378536" y="4252275"/>
            <a:ext cx="438161" cy="339679"/>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a:extLst>
              <a:ext uri="{FF2B5EF4-FFF2-40B4-BE49-F238E27FC236}">
                <a16:creationId xmlns:a16="http://schemas.microsoft.com/office/drawing/2014/main" id="{C90CC6C1-4F1C-444C-B178-F0EF7AAF0A77}"/>
              </a:ext>
            </a:extLst>
          </p:cNvPr>
          <p:cNvGrpSpPr/>
          <p:nvPr/>
        </p:nvGrpSpPr>
        <p:grpSpPr>
          <a:xfrm>
            <a:off x="1563604" y="3009374"/>
            <a:ext cx="1154609" cy="650272"/>
            <a:chOff x="1687603" y="3059062"/>
            <a:chExt cx="1154609" cy="650272"/>
          </a:xfrm>
        </p:grpSpPr>
        <p:cxnSp>
          <p:nvCxnSpPr>
            <p:cNvPr id="225" name="Straight Connector 224">
              <a:extLst>
                <a:ext uri="{FF2B5EF4-FFF2-40B4-BE49-F238E27FC236}">
                  <a16:creationId xmlns:a16="http://schemas.microsoft.com/office/drawing/2014/main" id="{179CBFCD-8A4F-305D-E10F-165DB93E987B}"/>
                </a:ext>
              </a:extLst>
            </p:cNvPr>
            <p:cNvCxnSpPr/>
            <p:nvPr/>
          </p:nvCxnSpPr>
          <p:spPr>
            <a:xfrm>
              <a:off x="2102670" y="3390324"/>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3243C6C7-E333-A8EF-123D-1A115B47BEA6}"/>
                </a:ext>
              </a:extLst>
            </p:cNvPr>
            <p:cNvCxnSpPr/>
            <p:nvPr/>
          </p:nvCxnSpPr>
          <p:spPr>
            <a:xfrm>
              <a:off x="1847528" y="335700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1D0443B4-8C96-7F88-D1A8-0189A4EEE3D3}"/>
                </a:ext>
              </a:extLst>
            </p:cNvPr>
            <p:cNvCxnSpPr/>
            <p:nvPr/>
          </p:nvCxnSpPr>
          <p:spPr>
            <a:xfrm>
              <a:off x="2669075" y="3194516"/>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223" name="Rectangle 222">
              <a:extLst>
                <a:ext uri="{FF2B5EF4-FFF2-40B4-BE49-F238E27FC236}">
                  <a16:creationId xmlns:a16="http://schemas.microsoft.com/office/drawing/2014/main" id="{7F80D5C5-8CF9-8921-4375-9DEA96008AA4}"/>
                </a:ext>
              </a:extLst>
            </p:cNvPr>
            <p:cNvSpPr/>
            <p:nvPr/>
          </p:nvSpPr>
          <p:spPr>
            <a:xfrm>
              <a:off x="1687603" y="3106602"/>
              <a:ext cx="1154609" cy="33810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Rectangle 283">
              <a:extLst>
                <a:ext uri="{FF2B5EF4-FFF2-40B4-BE49-F238E27FC236}">
                  <a16:creationId xmlns:a16="http://schemas.microsoft.com/office/drawing/2014/main" id="{2E95DEF9-91D9-F01F-BDB3-1AFDE91AEF02}"/>
                </a:ext>
              </a:extLst>
            </p:cNvPr>
            <p:cNvSpPr/>
            <p:nvPr/>
          </p:nvSpPr>
          <p:spPr>
            <a:xfrm>
              <a:off x="1983987" y="3274446"/>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Rectangle 284">
              <a:extLst>
                <a:ext uri="{FF2B5EF4-FFF2-40B4-BE49-F238E27FC236}">
                  <a16:creationId xmlns:a16="http://schemas.microsoft.com/office/drawing/2014/main" id="{CEF6B609-384E-6368-D692-471DC85395BF}"/>
                </a:ext>
              </a:extLst>
            </p:cNvPr>
            <p:cNvSpPr/>
            <p:nvPr/>
          </p:nvSpPr>
          <p:spPr>
            <a:xfrm>
              <a:off x="1981228" y="3291081"/>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Rectangle 285">
              <a:extLst>
                <a:ext uri="{FF2B5EF4-FFF2-40B4-BE49-F238E27FC236}">
                  <a16:creationId xmlns:a16="http://schemas.microsoft.com/office/drawing/2014/main" id="{A2EFD9C7-4474-BEDB-CB5E-5E7717575CD5}"/>
                </a:ext>
              </a:extLst>
            </p:cNvPr>
            <p:cNvSpPr/>
            <p:nvPr/>
          </p:nvSpPr>
          <p:spPr>
            <a:xfrm>
              <a:off x="1992174" y="3285575"/>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Rectangle 286">
              <a:extLst>
                <a:ext uri="{FF2B5EF4-FFF2-40B4-BE49-F238E27FC236}">
                  <a16:creationId xmlns:a16="http://schemas.microsoft.com/office/drawing/2014/main" id="{3E2BBA60-C0BF-B34C-77F9-15F57BC3BD76}"/>
                </a:ext>
              </a:extLst>
            </p:cNvPr>
            <p:cNvSpPr/>
            <p:nvPr/>
          </p:nvSpPr>
          <p:spPr>
            <a:xfrm>
              <a:off x="1983987" y="327940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Rectangle 287">
              <a:extLst>
                <a:ext uri="{FF2B5EF4-FFF2-40B4-BE49-F238E27FC236}">
                  <a16:creationId xmlns:a16="http://schemas.microsoft.com/office/drawing/2014/main" id="{3509F1C8-F713-2041-57AC-05DF709ECFFC}"/>
                </a:ext>
              </a:extLst>
            </p:cNvPr>
            <p:cNvSpPr/>
            <p:nvPr/>
          </p:nvSpPr>
          <p:spPr>
            <a:xfrm>
              <a:off x="2373220" y="3064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9" name="Rectangle 288">
              <a:extLst>
                <a:ext uri="{FF2B5EF4-FFF2-40B4-BE49-F238E27FC236}">
                  <a16:creationId xmlns:a16="http://schemas.microsoft.com/office/drawing/2014/main" id="{B3715C7E-99DB-ED9C-EC7D-8A5F9C71F248}"/>
                </a:ext>
              </a:extLst>
            </p:cNvPr>
            <p:cNvSpPr/>
            <p:nvPr/>
          </p:nvSpPr>
          <p:spPr>
            <a:xfrm>
              <a:off x="2338331" y="305906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EAF5E329-9115-4A7A-8B67-C90CD0D416A1}"/>
              </a:ext>
            </a:extLst>
          </p:cNvPr>
          <p:cNvGrpSpPr/>
          <p:nvPr/>
        </p:nvGrpSpPr>
        <p:grpSpPr>
          <a:xfrm>
            <a:off x="2878106" y="2068877"/>
            <a:ext cx="801568" cy="634835"/>
            <a:chOff x="2859042" y="2080074"/>
            <a:chExt cx="801568" cy="634835"/>
          </a:xfrm>
        </p:grpSpPr>
        <p:cxnSp>
          <p:nvCxnSpPr>
            <p:cNvPr id="230" name="Straight Connector 229">
              <a:extLst>
                <a:ext uri="{FF2B5EF4-FFF2-40B4-BE49-F238E27FC236}">
                  <a16:creationId xmlns:a16="http://schemas.microsoft.com/office/drawing/2014/main" id="{793E778E-AEEE-FAB2-FAC9-C28B6EBC716E}"/>
                </a:ext>
              </a:extLst>
            </p:cNvPr>
            <p:cNvCxnSpPr/>
            <p:nvPr/>
          </p:nvCxnSpPr>
          <p:spPr>
            <a:xfrm>
              <a:off x="3188255" y="2395899"/>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5DE17FD2-6348-6B51-0767-6F5E1D7764A5}"/>
                </a:ext>
              </a:extLst>
            </p:cNvPr>
            <p:cNvCxnSpPr/>
            <p:nvPr/>
          </p:nvCxnSpPr>
          <p:spPr>
            <a:xfrm>
              <a:off x="2941277" y="2403403"/>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AF5F4252-8230-B79F-B567-9BF98D9A2F83}"/>
                </a:ext>
              </a:extLst>
            </p:cNvPr>
            <p:cNvCxnSpPr/>
            <p:nvPr/>
          </p:nvCxnSpPr>
          <p:spPr>
            <a:xfrm>
              <a:off x="3583011" y="2326783"/>
              <a:ext cx="0" cy="180000"/>
            </a:xfrm>
            <a:prstGeom prst="line">
              <a:avLst/>
            </a:prstGeom>
            <a:ln w="38100">
              <a:solidFill>
                <a:srgbClr val="6AA29A"/>
              </a:solidFill>
            </a:ln>
          </p:spPr>
          <p:style>
            <a:lnRef idx="1">
              <a:schemeClr val="accent1"/>
            </a:lnRef>
            <a:fillRef idx="0">
              <a:schemeClr val="accent1"/>
            </a:fillRef>
            <a:effectRef idx="0">
              <a:schemeClr val="accent1"/>
            </a:effectRef>
            <a:fontRef idx="minor">
              <a:schemeClr val="tx1"/>
            </a:fontRef>
          </p:style>
        </p:cxnSp>
        <p:sp>
          <p:nvSpPr>
            <p:cNvPr id="233" name="Rectangle 232">
              <a:extLst>
                <a:ext uri="{FF2B5EF4-FFF2-40B4-BE49-F238E27FC236}">
                  <a16:creationId xmlns:a16="http://schemas.microsoft.com/office/drawing/2014/main" id="{A2DEFE31-4DAE-23D6-EB2C-468EE0CE906A}"/>
                </a:ext>
              </a:extLst>
            </p:cNvPr>
            <p:cNvSpPr/>
            <p:nvPr/>
          </p:nvSpPr>
          <p:spPr>
            <a:xfrm>
              <a:off x="2859042" y="2189974"/>
              <a:ext cx="801568" cy="347471"/>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Oval 289">
              <a:extLst>
                <a:ext uri="{FF2B5EF4-FFF2-40B4-BE49-F238E27FC236}">
                  <a16:creationId xmlns:a16="http://schemas.microsoft.com/office/drawing/2014/main" id="{65FCD0CB-FC7D-4FB1-09BE-F78C990EC951}"/>
                </a:ext>
              </a:extLst>
            </p:cNvPr>
            <p:cNvSpPr/>
            <p:nvPr/>
          </p:nvSpPr>
          <p:spPr>
            <a:xfrm>
              <a:off x="3396129" y="2276384"/>
              <a:ext cx="77556" cy="752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Oval 290">
              <a:extLst>
                <a:ext uri="{FF2B5EF4-FFF2-40B4-BE49-F238E27FC236}">
                  <a16:creationId xmlns:a16="http://schemas.microsoft.com/office/drawing/2014/main" id="{6C8F04BC-FE42-2FAC-E403-236EE31E63AE}"/>
                </a:ext>
              </a:extLst>
            </p:cNvPr>
            <p:cNvSpPr/>
            <p:nvPr/>
          </p:nvSpPr>
          <p:spPr>
            <a:xfrm flipH="1">
              <a:off x="3397710" y="2201578"/>
              <a:ext cx="74844" cy="14306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2" name="Oval 291">
              <a:extLst>
                <a:ext uri="{FF2B5EF4-FFF2-40B4-BE49-F238E27FC236}">
                  <a16:creationId xmlns:a16="http://schemas.microsoft.com/office/drawing/2014/main" id="{48942EE0-F050-E3C9-B68E-8BAB7A39C150}"/>
                </a:ext>
              </a:extLst>
            </p:cNvPr>
            <p:cNvSpPr/>
            <p:nvPr/>
          </p:nvSpPr>
          <p:spPr>
            <a:xfrm flipH="1">
              <a:off x="3404777" y="2203132"/>
              <a:ext cx="61200" cy="3600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Arc 292">
              <a:extLst>
                <a:ext uri="{FF2B5EF4-FFF2-40B4-BE49-F238E27FC236}">
                  <a16:creationId xmlns:a16="http://schemas.microsoft.com/office/drawing/2014/main" id="{E1BBF548-64E0-42D9-B21D-2B1FE3BE6DD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4" name="Arc 293">
              <a:extLst>
                <a:ext uri="{FF2B5EF4-FFF2-40B4-BE49-F238E27FC236}">
                  <a16:creationId xmlns:a16="http://schemas.microsoft.com/office/drawing/2014/main" id="{6B947033-2D17-71E5-D78C-E60197D1BD89}"/>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5" name="Arc 294">
              <a:extLst>
                <a:ext uri="{FF2B5EF4-FFF2-40B4-BE49-F238E27FC236}">
                  <a16:creationId xmlns:a16="http://schemas.microsoft.com/office/drawing/2014/main" id="{9BEBEE8D-4455-D516-1DDB-6423DBB76390}"/>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308" name="Group 307">
              <a:extLst>
                <a:ext uri="{FF2B5EF4-FFF2-40B4-BE49-F238E27FC236}">
                  <a16:creationId xmlns:a16="http://schemas.microsoft.com/office/drawing/2014/main" id="{7F8D6409-933D-48D1-5906-FBD8652A3252}"/>
                </a:ext>
              </a:extLst>
            </p:cNvPr>
            <p:cNvGrpSpPr/>
            <p:nvPr/>
          </p:nvGrpSpPr>
          <p:grpSpPr>
            <a:xfrm>
              <a:off x="3378090" y="2080074"/>
              <a:ext cx="91960" cy="74240"/>
              <a:chOff x="3012615" y="1556792"/>
              <a:chExt cx="91960" cy="74240"/>
            </a:xfrm>
          </p:grpSpPr>
          <p:sp>
            <p:nvSpPr>
              <p:cNvPr id="309" name="Oval 308">
                <a:extLst>
                  <a:ext uri="{FF2B5EF4-FFF2-40B4-BE49-F238E27FC236}">
                    <a16:creationId xmlns:a16="http://schemas.microsoft.com/office/drawing/2014/main" id="{BB3AD881-F436-8996-C3A2-EACBA1798C2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0" name="Oval 309">
                <a:extLst>
                  <a:ext uri="{FF2B5EF4-FFF2-40B4-BE49-F238E27FC236}">
                    <a16:creationId xmlns:a16="http://schemas.microsoft.com/office/drawing/2014/main" id="{442A58AD-8342-C88C-B0A0-F835ECF1ABDA}"/>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1" name="Oval 310">
                <a:extLst>
                  <a:ext uri="{FF2B5EF4-FFF2-40B4-BE49-F238E27FC236}">
                    <a16:creationId xmlns:a16="http://schemas.microsoft.com/office/drawing/2014/main" id="{4B19C0B9-8907-966B-8B50-67AA638D0A83}"/>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 name="Oval 311">
                <a:extLst>
                  <a:ext uri="{FF2B5EF4-FFF2-40B4-BE49-F238E27FC236}">
                    <a16:creationId xmlns:a16="http://schemas.microsoft.com/office/drawing/2014/main" id="{0F553673-7875-E47E-6DE8-89FE627883A9}"/>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 name="Oval 312">
                <a:extLst>
                  <a:ext uri="{FF2B5EF4-FFF2-40B4-BE49-F238E27FC236}">
                    <a16:creationId xmlns:a16="http://schemas.microsoft.com/office/drawing/2014/main" id="{1C91416D-68F3-02B5-79EF-3341C248C0A1}"/>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 name="Oval 313">
                <a:extLst>
                  <a:ext uri="{FF2B5EF4-FFF2-40B4-BE49-F238E27FC236}">
                    <a16:creationId xmlns:a16="http://schemas.microsoft.com/office/drawing/2014/main" id="{54E79668-3DC7-542E-DFF4-6BB8E0DC9535}"/>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5" name="Oval 314">
                <a:extLst>
                  <a:ext uri="{FF2B5EF4-FFF2-40B4-BE49-F238E27FC236}">
                    <a16:creationId xmlns:a16="http://schemas.microsoft.com/office/drawing/2014/main" id="{43EBD331-0681-8891-1DE6-72221528FBA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6" name="Oval 315">
                <a:extLst>
                  <a:ext uri="{FF2B5EF4-FFF2-40B4-BE49-F238E27FC236}">
                    <a16:creationId xmlns:a16="http://schemas.microsoft.com/office/drawing/2014/main" id="{49BFC6E7-58B4-2F0A-56B1-D874815648BD}"/>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7" name="Group 306">
              <a:extLst>
                <a:ext uri="{FF2B5EF4-FFF2-40B4-BE49-F238E27FC236}">
                  <a16:creationId xmlns:a16="http://schemas.microsoft.com/office/drawing/2014/main" id="{3DA662C7-516F-056F-6E93-361E788E40B4}"/>
                </a:ext>
              </a:extLst>
            </p:cNvPr>
            <p:cNvGrpSpPr/>
            <p:nvPr/>
          </p:nvGrpSpPr>
          <p:grpSpPr>
            <a:xfrm>
              <a:off x="3431885" y="2095823"/>
              <a:ext cx="91960" cy="74240"/>
              <a:chOff x="3012615" y="1556792"/>
              <a:chExt cx="91960" cy="74240"/>
            </a:xfrm>
          </p:grpSpPr>
          <p:sp>
            <p:nvSpPr>
              <p:cNvPr id="299" name="Oval 298">
                <a:extLst>
                  <a:ext uri="{FF2B5EF4-FFF2-40B4-BE49-F238E27FC236}">
                    <a16:creationId xmlns:a16="http://schemas.microsoft.com/office/drawing/2014/main" id="{ED269245-A420-8A3A-95CD-F9146FC5B5F1}"/>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Oval 299">
                <a:extLst>
                  <a:ext uri="{FF2B5EF4-FFF2-40B4-BE49-F238E27FC236}">
                    <a16:creationId xmlns:a16="http://schemas.microsoft.com/office/drawing/2014/main" id="{4A6F06F0-EFEA-0FD4-94B2-E6A32C0C23FA}"/>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1" name="Oval 300">
                <a:extLst>
                  <a:ext uri="{FF2B5EF4-FFF2-40B4-BE49-F238E27FC236}">
                    <a16:creationId xmlns:a16="http://schemas.microsoft.com/office/drawing/2014/main" id="{BDC9BB9D-AABF-28C8-A5E4-A98D57E0B39C}"/>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2" name="Oval 301">
                <a:extLst>
                  <a:ext uri="{FF2B5EF4-FFF2-40B4-BE49-F238E27FC236}">
                    <a16:creationId xmlns:a16="http://schemas.microsoft.com/office/drawing/2014/main" id="{4B7FA757-FC7E-E1A6-219A-A8F59B27CF80}"/>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Oval 302">
                <a:extLst>
                  <a:ext uri="{FF2B5EF4-FFF2-40B4-BE49-F238E27FC236}">
                    <a16:creationId xmlns:a16="http://schemas.microsoft.com/office/drawing/2014/main" id="{66C66314-E2A1-E43B-0A6B-3733182F86AD}"/>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Oval 303">
                <a:extLst>
                  <a:ext uri="{FF2B5EF4-FFF2-40B4-BE49-F238E27FC236}">
                    <a16:creationId xmlns:a16="http://schemas.microsoft.com/office/drawing/2014/main" id="{9F05CC97-3AFA-45CB-C6F1-9E03CF15A684}"/>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Oval 305">
                <a:extLst>
                  <a:ext uri="{FF2B5EF4-FFF2-40B4-BE49-F238E27FC236}">
                    <a16:creationId xmlns:a16="http://schemas.microsoft.com/office/drawing/2014/main" id="{0D5031A0-5B1E-1637-5C53-B7FE2986DE89}"/>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Oval 295">
                <a:extLst>
                  <a:ext uri="{FF2B5EF4-FFF2-40B4-BE49-F238E27FC236}">
                    <a16:creationId xmlns:a16="http://schemas.microsoft.com/office/drawing/2014/main" id="{836BEB9A-5F8E-5312-A0C5-94DF426F5DBA}"/>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7" name="Group 316">
              <a:extLst>
                <a:ext uri="{FF2B5EF4-FFF2-40B4-BE49-F238E27FC236}">
                  <a16:creationId xmlns:a16="http://schemas.microsoft.com/office/drawing/2014/main" id="{5A285843-7C3B-F86C-270F-9BA6444F5273}"/>
                </a:ext>
              </a:extLst>
            </p:cNvPr>
            <p:cNvGrpSpPr/>
            <p:nvPr/>
          </p:nvGrpSpPr>
          <p:grpSpPr>
            <a:xfrm rot="16200000">
              <a:off x="3350836" y="2101303"/>
              <a:ext cx="91960" cy="74240"/>
              <a:chOff x="3012615" y="1556792"/>
              <a:chExt cx="91960" cy="74240"/>
            </a:xfrm>
          </p:grpSpPr>
          <p:sp>
            <p:nvSpPr>
              <p:cNvPr id="318" name="Oval 317">
                <a:extLst>
                  <a:ext uri="{FF2B5EF4-FFF2-40B4-BE49-F238E27FC236}">
                    <a16:creationId xmlns:a16="http://schemas.microsoft.com/office/drawing/2014/main" id="{3805A39E-F8A7-2DE0-EDC6-2492BDAF98FC}"/>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9" name="Oval 318">
                <a:extLst>
                  <a:ext uri="{FF2B5EF4-FFF2-40B4-BE49-F238E27FC236}">
                    <a16:creationId xmlns:a16="http://schemas.microsoft.com/office/drawing/2014/main" id="{85CDD374-FCDE-CBF3-7273-E48004878FD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0" name="Oval 319">
                <a:extLst>
                  <a:ext uri="{FF2B5EF4-FFF2-40B4-BE49-F238E27FC236}">
                    <a16:creationId xmlns:a16="http://schemas.microsoft.com/office/drawing/2014/main" id="{7CE3067D-DB7C-8ABD-D73F-F34A28AE4E56}"/>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Oval 320">
                <a:extLst>
                  <a:ext uri="{FF2B5EF4-FFF2-40B4-BE49-F238E27FC236}">
                    <a16:creationId xmlns:a16="http://schemas.microsoft.com/office/drawing/2014/main" id="{8896AD94-61D7-9623-2A84-3E02E65A434C}"/>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Oval 321">
                <a:extLst>
                  <a:ext uri="{FF2B5EF4-FFF2-40B4-BE49-F238E27FC236}">
                    <a16:creationId xmlns:a16="http://schemas.microsoft.com/office/drawing/2014/main" id="{C76BE2FA-A377-2CC5-4065-59D0D86E0ABA}"/>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 name="Oval 322">
                <a:extLst>
                  <a:ext uri="{FF2B5EF4-FFF2-40B4-BE49-F238E27FC236}">
                    <a16:creationId xmlns:a16="http://schemas.microsoft.com/office/drawing/2014/main" id="{466C7564-55AE-EECE-870D-C80854B6E2C7}"/>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 name="Oval 323">
                <a:extLst>
                  <a:ext uri="{FF2B5EF4-FFF2-40B4-BE49-F238E27FC236}">
                    <a16:creationId xmlns:a16="http://schemas.microsoft.com/office/drawing/2014/main" id="{695C70B6-8D7D-79F1-3283-A0AA1FA85EB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 name="Oval 324">
                <a:extLst>
                  <a:ext uri="{FF2B5EF4-FFF2-40B4-BE49-F238E27FC236}">
                    <a16:creationId xmlns:a16="http://schemas.microsoft.com/office/drawing/2014/main" id="{D7C5856D-2466-A171-EA80-CE61B4DE281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4" name="Group 33">
            <a:extLst>
              <a:ext uri="{FF2B5EF4-FFF2-40B4-BE49-F238E27FC236}">
                <a16:creationId xmlns:a16="http://schemas.microsoft.com/office/drawing/2014/main" id="{25C817D3-3B44-4D5D-B62B-3D4B75D3A0C7}"/>
              </a:ext>
            </a:extLst>
          </p:cNvPr>
          <p:cNvGrpSpPr/>
          <p:nvPr/>
        </p:nvGrpSpPr>
        <p:grpSpPr>
          <a:xfrm>
            <a:off x="6238155" y="2238457"/>
            <a:ext cx="650149" cy="574181"/>
            <a:chOff x="8198895" y="3208903"/>
            <a:chExt cx="650149" cy="574181"/>
          </a:xfrm>
        </p:grpSpPr>
        <p:cxnSp>
          <p:nvCxnSpPr>
            <p:cNvPr id="333" name="Straight Connector 332">
              <a:extLst>
                <a:ext uri="{FF2B5EF4-FFF2-40B4-BE49-F238E27FC236}">
                  <a16:creationId xmlns:a16="http://schemas.microsoft.com/office/drawing/2014/main" id="{3DF07F61-F7F2-04C2-40B9-D2615E63AAEF}"/>
                </a:ext>
              </a:extLst>
            </p:cNvPr>
            <p:cNvCxnSpPr/>
            <p:nvPr/>
          </p:nvCxnSpPr>
          <p:spPr>
            <a:xfrm>
              <a:off x="8534309" y="3464074"/>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D39202E7-3F72-AF2F-E22E-CD6EBD61F17D}"/>
                </a:ext>
              </a:extLst>
            </p:cNvPr>
            <p:cNvCxnSpPr/>
            <p:nvPr/>
          </p:nvCxnSpPr>
          <p:spPr>
            <a:xfrm>
              <a:off x="8200754" y="3425845"/>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33A70B3E-3247-9B9A-D12E-3CB9A73D2DA6}"/>
                </a:ext>
              </a:extLst>
            </p:cNvPr>
            <p:cNvCxnSpPr/>
            <p:nvPr/>
          </p:nvCxnSpPr>
          <p:spPr>
            <a:xfrm>
              <a:off x="8849044" y="3452824"/>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336" name="Rectangle 335">
              <a:extLst>
                <a:ext uri="{FF2B5EF4-FFF2-40B4-BE49-F238E27FC236}">
                  <a16:creationId xmlns:a16="http://schemas.microsoft.com/office/drawing/2014/main" id="{57F95046-7143-20B5-A0AF-65510558C762}"/>
                </a:ext>
              </a:extLst>
            </p:cNvPr>
            <p:cNvSpPr/>
            <p:nvPr/>
          </p:nvSpPr>
          <p:spPr>
            <a:xfrm>
              <a:off x="8198895" y="3208903"/>
              <a:ext cx="649634" cy="461688"/>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12589DE3-2C6E-20AD-6746-7B14DBF8121A}"/>
              </a:ext>
            </a:extLst>
          </p:cNvPr>
          <p:cNvSpPr/>
          <p:nvPr/>
        </p:nvSpPr>
        <p:spPr>
          <a:xfrm>
            <a:off x="-258268" y="235889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Rectangle 90">
            <a:extLst>
              <a:ext uri="{FF2B5EF4-FFF2-40B4-BE49-F238E27FC236}">
                <a16:creationId xmlns:a16="http://schemas.microsoft.com/office/drawing/2014/main" id="{8E99117A-DB44-F09D-9632-459DA2F120C8}"/>
              </a:ext>
            </a:extLst>
          </p:cNvPr>
          <p:cNvSpPr/>
          <p:nvPr/>
        </p:nvSpPr>
        <p:spPr>
          <a:xfrm>
            <a:off x="2437141" y="3304607"/>
            <a:ext cx="588385" cy="563713"/>
          </a:xfrm>
          <a:prstGeom prst="rect">
            <a:avLst/>
          </a:prstGeom>
          <a:solidFill>
            <a:srgbClr val="BDBAAB"/>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Rectangle 92">
            <a:extLst>
              <a:ext uri="{FF2B5EF4-FFF2-40B4-BE49-F238E27FC236}">
                <a16:creationId xmlns:a16="http://schemas.microsoft.com/office/drawing/2014/main" id="{DE958CBC-4FDB-1D40-4C69-5F5E6BF10A75}"/>
              </a:ext>
            </a:extLst>
          </p:cNvPr>
          <p:cNvSpPr/>
          <p:nvPr/>
        </p:nvSpPr>
        <p:spPr>
          <a:xfrm>
            <a:off x="4401004" y="2147303"/>
            <a:ext cx="588385" cy="563713"/>
          </a:xfrm>
          <a:prstGeom prst="rect">
            <a:avLst/>
          </a:prstGeom>
          <a:solidFill>
            <a:srgbClr val="BDBAAB"/>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Rectangle 93">
            <a:extLst>
              <a:ext uri="{FF2B5EF4-FFF2-40B4-BE49-F238E27FC236}">
                <a16:creationId xmlns:a16="http://schemas.microsoft.com/office/drawing/2014/main" id="{13D725C5-C825-2EED-8963-82D289AB77DB}"/>
              </a:ext>
            </a:extLst>
          </p:cNvPr>
          <p:cNvSpPr/>
          <p:nvPr/>
        </p:nvSpPr>
        <p:spPr>
          <a:xfrm>
            <a:off x="4911544" y="1847314"/>
            <a:ext cx="588385" cy="558801"/>
          </a:xfrm>
          <a:prstGeom prst="rect">
            <a:avLst/>
          </a:prstGeom>
          <a:solidFill>
            <a:srgbClr val="BDBAAB"/>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5" name="Straight Connector 124">
            <a:extLst>
              <a:ext uri="{FF2B5EF4-FFF2-40B4-BE49-F238E27FC236}">
                <a16:creationId xmlns:a16="http://schemas.microsoft.com/office/drawing/2014/main" id="{E2387E2D-4299-D2BF-CB03-8885C6805319}"/>
              </a:ext>
            </a:extLst>
          </p:cNvPr>
          <p:cNvCxnSpPr>
            <a:cxnSpLocks/>
          </p:cNvCxnSpPr>
          <p:nvPr/>
        </p:nvCxnSpPr>
        <p:spPr>
          <a:xfrm>
            <a:off x="2883156" y="3234118"/>
            <a:ext cx="298" cy="525146"/>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FD0F3961-6FA0-5B4C-AA82-D04946CE58DE}"/>
              </a:ext>
            </a:extLst>
          </p:cNvPr>
          <p:cNvCxnSpPr/>
          <p:nvPr/>
        </p:nvCxnSpPr>
        <p:spPr>
          <a:xfrm>
            <a:off x="5349312" y="1795243"/>
            <a:ext cx="0" cy="50400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048C301-D80A-13AF-2016-85A9E0381940}"/>
              </a:ext>
            </a:extLst>
          </p:cNvPr>
          <p:cNvCxnSpPr>
            <a:cxnSpLocks/>
          </p:cNvCxnSpPr>
          <p:nvPr/>
        </p:nvCxnSpPr>
        <p:spPr>
          <a:xfrm flipH="1">
            <a:off x="5061193" y="1960783"/>
            <a:ext cx="1677" cy="510579"/>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21E0E9CF-DFB3-2FA7-C168-7B08000940CA}"/>
              </a:ext>
            </a:extLst>
          </p:cNvPr>
          <p:cNvCxnSpPr>
            <a:cxnSpLocks/>
          </p:cNvCxnSpPr>
          <p:nvPr/>
        </p:nvCxnSpPr>
        <p:spPr>
          <a:xfrm flipH="1">
            <a:off x="4837493" y="2088615"/>
            <a:ext cx="316" cy="518677"/>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5758763-6A64-C4B8-891E-1A7617736737}"/>
              </a:ext>
            </a:extLst>
          </p:cNvPr>
          <p:cNvCxnSpPr>
            <a:cxnSpLocks/>
          </p:cNvCxnSpPr>
          <p:nvPr/>
        </p:nvCxnSpPr>
        <p:spPr>
          <a:xfrm>
            <a:off x="4548884" y="2244190"/>
            <a:ext cx="328" cy="487505"/>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289341-AC29-E558-5183-C95CDDF5FCBD}"/>
              </a:ext>
            </a:extLst>
          </p:cNvPr>
          <p:cNvCxnSpPr>
            <a:cxnSpLocks/>
          </p:cNvCxnSpPr>
          <p:nvPr/>
        </p:nvCxnSpPr>
        <p:spPr>
          <a:xfrm flipV="1">
            <a:off x="2582738" y="3226608"/>
            <a:ext cx="302296" cy="182129"/>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3948A2F-521F-D108-30E7-13400E6CC538}"/>
              </a:ext>
            </a:extLst>
          </p:cNvPr>
          <p:cNvCxnSpPr>
            <a:cxnSpLocks/>
          </p:cNvCxnSpPr>
          <p:nvPr/>
        </p:nvCxnSpPr>
        <p:spPr>
          <a:xfrm flipV="1">
            <a:off x="4552359" y="2083679"/>
            <a:ext cx="287275" cy="163353"/>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418CDEC6-4D38-604D-6B09-6DE100AFED0C}"/>
              </a:ext>
            </a:extLst>
          </p:cNvPr>
          <p:cNvCxnSpPr>
            <a:cxnSpLocks/>
          </p:cNvCxnSpPr>
          <p:nvPr/>
        </p:nvCxnSpPr>
        <p:spPr>
          <a:xfrm flipV="1">
            <a:off x="5063234" y="1788925"/>
            <a:ext cx="290057" cy="16634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3E3D42D-FDDD-8B6A-E738-7EAD8902F4C3}"/>
              </a:ext>
            </a:extLst>
          </p:cNvPr>
          <p:cNvCxnSpPr>
            <a:cxnSpLocks/>
          </p:cNvCxnSpPr>
          <p:nvPr/>
        </p:nvCxnSpPr>
        <p:spPr>
          <a:xfrm flipV="1">
            <a:off x="2778834" y="3539686"/>
            <a:ext cx="76556" cy="44504"/>
          </a:xfrm>
          <a:prstGeom prst="line">
            <a:avLst/>
          </a:prstGeom>
          <a:ln w="19050">
            <a:solidFill>
              <a:srgbClr val="837B6F"/>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66215B3B-9079-428D-A6D0-263B4BD0A87A}"/>
              </a:ext>
            </a:extLst>
          </p:cNvPr>
          <p:cNvGrpSpPr/>
          <p:nvPr/>
        </p:nvGrpSpPr>
        <p:grpSpPr>
          <a:xfrm>
            <a:off x="3301470" y="1983747"/>
            <a:ext cx="3528726" cy="2359012"/>
            <a:chOff x="3052352" y="2384045"/>
            <a:chExt cx="3528726" cy="2359012"/>
          </a:xfrm>
        </p:grpSpPr>
        <p:sp>
          <p:nvSpPr>
            <p:cNvPr id="165" name="Rectangle 164">
              <a:extLst>
                <a:ext uri="{FF2B5EF4-FFF2-40B4-BE49-F238E27FC236}">
                  <a16:creationId xmlns:a16="http://schemas.microsoft.com/office/drawing/2014/main" id="{C04FAD5F-2ADC-D9F6-461E-84D4E8F96D97}"/>
                </a:ext>
              </a:extLst>
            </p:cNvPr>
            <p:cNvSpPr/>
            <p:nvPr/>
          </p:nvSpPr>
          <p:spPr>
            <a:xfrm>
              <a:off x="3052352" y="3704228"/>
              <a:ext cx="3528726" cy="212329"/>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C2948452-D75C-55E5-8EF1-A96F613BEADB}"/>
                </a:ext>
              </a:extLst>
            </p:cNvPr>
            <p:cNvSpPr/>
            <p:nvPr/>
          </p:nvSpPr>
          <p:spPr>
            <a:xfrm>
              <a:off x="5587066" y="4140088"/>
              <a:ext cx="442431" cy="233248"/>
            </a:xfrm>
            <a:prstGeom prst="rect">
              <a:avLst/>
            </a:prstGeom>
            <a:solidFill>
              <a:schemeClr val="accent2">
                <a:lumMod val="75000"/>
              </a:schemeClr>
            </a:solidFill>
            <a:ln>
              <a:solidFill>
                <a:schemeClr val="accent2">
                  <a:lumMod val="60000"/>
                  <a:lumOff val="40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2755C184-FC1C-CD90-BD02-874D10790C1D}"/>
                </a:ext>
              </a:extLst>
            </p:cNvPr>
            <p:cNvSpPr/>
            <p:nvPr/>
          </p:nvSpPr>
          <p:spPr>
            <a:xfrm>
              <a:off x="4650876" y="2542821"/>
              <a:ext cx="540099" cy="2200236"/>
            </a:xfrm>
            <a:prstGeom prst="rect">
              <a:avLst/>
            </a:prstGeom>
            <a:solidFill>
              <a:schemeClr val="accent3"/>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 name="Cube 272">
              <a:extLst>
                <a:ext uri="{FF2B5EF4-FFF2-40B4-BE49-F238E27FC236}">
                  <a16:creationId xmlns:a16="http://schemas.microsoft.com/office/drawing/2014/main" id="{62A5BE7D-FEC0-DDEE-D858-C568299E5A5E}"/>
                </a:ext>
              </a:extLst>
            </p:cNvPr>
            <p:cNvSpPr/>
            <p:nvPr/>
          </p:nvSpPr>
          <p:spPr>
            <a:xfrm>
              <a:off x="4082433" y="2980500"/>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Cube 273">
              <a:extLst>
                <a:ext uri="{FF2B5EF4-FFF2-40B4-BE49-F238E27FC236}">
                  <a16:creationId xmlns:a16="http://schemas.microsoft.com/office/drawing/2014/main" id="{7138A3F0-B139-958C-DE75-699DC304DC96}"/>
                </a:ext>
              </a:extLst>
            </p:cNvPr>
            <p:cNvSpPr/>
            <p:nvPr/>
          </p:nvSpPr>
          <p:spPr>
            <a:xfrm>
              <a:off x="4170734" y="3044808"/>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Cube 271">
              <a:extLst>
                <a:ext uri="{FF2B5EF4-FFF2-40B4-BE49-F238E27FC236}">
                  <a16:creationId xmlns:a16="http://schemas.microsoft.com/office/drawing/2014/main" id="{7F89E59C-7118-345B-B9BB-A6EC09C4D7B6}"/>
                </a:ext>
              </a:extLst>
            </p:cNvPr>
            <p:cNvSpPr/>
            <p:nvPr/>
          </p:nvSpPr>
          <p:spPr>
            <a:xfrm>
              <a:off x="4048205" y="3070384"/>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Cube 274">
              <a:extLst>
                <a:ext uri="{FF2B5EF4-FFF2-40B4-BE49-F238E27FC236}">
                  <a16:creationId xmlns:a16="http://schemas.microsoft.com/office/drawing/2014/main" id="{8892D75B-35EE-0C7C-551D-D8B6E1F7C99A}"/>
                </a:ext>
              </a:extLst>
            </p:cNvPr>
            <p:cNvSpPr/>
            <p:nvPr/>
          </p:nvSpPr>
          <p:spPr>
            <a:xfrm>
              <a:off x="5601945" y="3845131"/>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 name="Cube 275">
              <a:extLst>
                <a:ext uri="{FF2B5EF4-FFF2-40B4-BE49-F238E27FC236}">
                  <a16:creationId xmlns:a16="http://schemas.microsoft.com/office/drawing/2014/main" id="{8F465D17-BE76-5DC2-05FF-7AE46A8243E1}"/>
                </a:ext>
              </a:extLst>
            </p:cNvPr>
            <p:cNvSpPr/>
            <p:nvPr/>
          </p:nvSpPr>
          <p:spPr>
            <a:xfrm>
              <a:off x="5690246" y="3909439"/>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Cube 276">
              <a:extLst>
                <a:ext uri="{FF2B5EF4-FFF2-40B4-BE49-F238E27FC236}">
                  <a16:creationId xmlns:a16="http://schemas.microsoft.com/office/drawing/2014/main" id="{E91CE708-92F4-D177-0381-9FBE1305A0E2}"/>
                </a:ext>
              </a:extLst>
            </p:cNvPr>
            <p:cNvSpPr/>
            <p:nvPr/>
          </p:nvSpPr>
          <p:spPr>
            <a:xfrm>
              <a:off x="5567717" y="3935015"/>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2" name="Rectangle 331">
              <a:extLst>
                <a:ext uri="{FF2B5EF4-FFF2-40B4-BE49-F238E27FC236}">
                  <a16:creationId xmlns:a16="http://schemas.microsoft.com/office/drawing/2014/main" id="{8100F3B0-8330-A768-5E41-26BF2D0A8DE0}"/>
                </a:ext>
              </a:extLst>
            </p:cNvPr>
            <p:cNvSpPr/>
            <p:nvPr/>
          </p:nvSpPr>
          <p:spPr>
            <a:xfrm>
              <a:off x="4465514" y="3150999"/>
              <a:ext cx="164879" cy="283950"/>
            </a:xfrm>
            <a:prstGeom prst="rect">
              <a:avLst/>
            </a:prstGeom>
            <a:solidFill>
              <a:schemeClr val="tx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 name="Rectangle 325">
              <a:extLst>
                <a:ext uri="{FF2B5EF4-FFF2-40B4-BE49-F238E27FC236}">
                  <a16:creationId xmlns:a16="http://schemas.microsoft.com/office/drawing/2014/main" id="{A26A7FD7-EEF8-1BE2-3EE2-2695358A7C83}"/>
                </a:ext>
              </a:extLst>
            </p:cNvPr>
            <p:cNvSpPr/>
            <p:nvPr/>
          </p:nvSpPr>
          <p:spPr>
            <a:xfrm>
              <a:off x="4220771" y="3270831"/>
              <a:ext cx="458086" cy="140773"/>
            </a:xfrm>
            <a:prstGeom prst="rect">
              <a:avLst/>
            </a:prstGeom>
            <a:solidFill>
              <a:schemeClr val="accent2">
                <a:lumMod val="60000"/>
                <a:lumOff val="4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 name="Rectangle 328">
              <a:extLst>
                <a:ext uri="{FF2B5EF4-FFF2-40B4-BE49-F238E27FC236}">
                  <a16:creationId xmlns:a16="http://schemas.microsoft.com/office/drawing/2014/main" id="{9D43A70D-57F4-69F5-68C6-B725ED878C72}"/>
                </a:ext>
              </a:extLst>
            </p:cNvPr>
            <p:cNvSpPr/>
            <p:nvPr/>
          </p:nvSpPr>
          <p:spPr>
            <a:xfrm>
              <a:off x="4537829" y="3323613"/>
              <a:ext cx="105658" cy="139618"/>
            </a:xfrm>
            <a:prstGeom prst="rect">
              <a:avLst/>
            </a:prstGeom>
            <a:solidFill>
              <a:schemeClr val="accent2"/>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1" name="Rectangle 330">
              <a:extLst>
                <a:ext uri="{FF2B5EF4-FFF2-40B4-BE49-F238E27FC236}">
                  <a16:creationId xmlns:a16="http://schemas.microsoft.com/office/drawing/2014/main" id="{00026529-3F13-8613-071A-E3254AE2DC21}"/>
                </a:ext>
              </a:extLst>
            </p:cNvPr>
            <p:cNvSpPr/>
            <p:nvPr/>
          </p:nvSpPr>
          <p:spPr>
            <a:xfrm>
              <a:off x="4578649" y="3355247"/>
              <a:ext cx="165257" cy="65802"/>
            </a:xfrm>
            <a:prstGeom prst="rect">
              <a:avLst/>
            </a:prstGeom>
            <a:solidFill>
              <a:schemeClr val="accent2"/>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 name="Trapezoid 327">
              <a:extLst>
                <a:ext uri="{FF2B5EF4-FFF2-40B4-BE49-F238E27FC236}">
                  <a16:creationId xmlns:a16="http://schemas.microsoft.com/office/drawing/2014/main" id="{BC5B4209-EDE4-6E87-E9CF-72D761EEE2B2}"/>
                </a:ext>
              </a:extLst>
            </p:cNvPr>
            <p:cNvSpPr/>
            <p:nvPr/>
          </p:nvSpPr>
          <p:spPr>
            <a:xfrm>
              <a:off x="4526863" y="3299120"/>
              <a:ext cx="203181" cy="142823"/>
            </a:xfrm>
            <a:prstGeom prst="trapezoid">
              <a:avLst>
                <a:gd name="adj" fmla="val 42859"/>
              </a:avLst>
            </a:prstGeom>
            <a:solidFill>
              <a:schemeClr val="accent2"/>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 name="Rectangle 329">
              <a:extLst>
                <a:ext uri="{FF2B5EF4-FFF2-40B4-BE49-F238E27FC236}">
                  <a16:creationId xmlns:a16="http://schemas.microsoft.com/office/drawing/2014/main" id="{688A5EFC-E2EE-B2AA-E8B6-26A8AA37D11C}"/>
                </a:ext>
              </a:extLst>
            </p:cNvPr>
            <p:cNvSpPr/>
            <p:nvPr/>
          </p:nvSpPr>
          <p:spPr>
            <a:xfrm>
              <a:off x="4408482" y="3108533"/>
              <a:ext cx="164879" cy="283950"/>
            </a:xfrm>
            <a:prstGeom prst="rect">
              <a:avLst/>
            </a:prstGeom>
            <a:solidFill>
              <a:schemeClr val="tx2">
                <a:lumMod val="20000"/>
                <a:lumOff val="8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9" name="Straight Connector 158">
              <a:extLst>
                <a:ext uri="{FF2B5EF4-FFF2-40B4-BE49-F238E27FC236}">
                  <a16:creationId xmlns:a16="http://schemas.microsoft.com/office/drawing/2014/main" id="{D7A0C19C-D5CD-75F2-08C0-EFDAF65CD98E}"/>
                </a:ext>
              </a:extLst>
            </p:cNvPr>
            <p:cNvCxnSpPr>
              <a:cxnSpLocks/>
            </p:cNvCxnSpPr>
            <p:nvPr/>
          </p:nvCxnSpPr>
          <p:spPr>
            <a:xfrm flipV="1">
              <a:off x="4738217" y="2384045"/>
              <a:ext cx="76556" cy="44504"/>
            </a:xfrm>
            <a:prstGeom prst="line">
              <a:avLst/>
            </a:prstGeom>
            <a:ln w="19050">
              <a:solidFill>
                <a:srgbClr val="837B6F"/>
              </a:solidFill>
            </a:ln>
          </p:spPr>
          <p:style>
            <a:lnRef idx="1">
              <a:schemeClr val="accent1"/>
            </a:lnRef>
            <a:fillRef idx="0">
              <a:schemeClr val="accent1"/>
            </a:fillRef>
            <a:effectRef idx="0">
              <a:schemeClr val="accent1"/>
            </a:effectRef>
            <a:fontRef idx="minor">
              <a:schemeClr val="tx1"/>
            </a:fontRef>
          </p:style>
        </p:cxnSp>
      </p:grpSp>
      <p:cxnSp>
        <p:nvCxnSpPr>
          <p:cNvPr id="160" name="Straight Connector 159">
            <a:extLst>
              <a:ext uri="{FF2B5EF4-FFF2-40B4-BE49-F238E27FC236}">
                <a16:creationId xmlns:a16="http://schemas.microsoft.com/office/drawing/2014/main" id="{313E7800-498F-A1EB-412D-4A3BB08A52A2}"/>
              </a:ext>
            </a:extLst>
          </p:cNvPr>
          <p:cNvCxnSpPr>
            <a:cxnSpLocks/>
          </p:cNvCxnSpPr>
          <p:nvPr/>
        </p:nvCxnSpPr>
        <p:spPr>
          <a:xfrm flipV="1">
            <a:off x="5243322" y="2096013"/>
            <a:ext cx="75507" cy="39699"/>
          </a:xfrm>
          <a:prstGeom prst="line">
            <a:avLst/>
          </a:prstGeom>
          <a:ln w="19050">
            <a:solidFill>
              <a:srgbClr val="837B6F"/>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7729A43D-D5F5-4E32-B439-A3F1A08C878D}"/>
              </a:ext>
            </a:extLst>
          </p:cNvPr>
          <p:cNvGrpSpPr/>
          <p:nvPr/>
        </p:nvGrpSpPr>
        <p:grpSpPr>
          <a:xfrm>
            <a:off x="2724637" y="2869679"/>
            <a:ext cx="1365361" cy="920256"/>
            <a:chOff x="9834290" y="2076312"/>
            <a:chExt cx="1365361" cy="920256"/>
          </a:xfrm>
        </p:grpSpPr>
        <p:sp>
          <p:nvSpPr>
            <p:cNvPr id="203" name="Rectangle 202">
              <a:extLst>
                <a:ext uri="{FF2B5EF4-FFF2-40B4-BE49-F238E27FC236}">
                  <a16:creationId xmlns:a16="http://schemas.microsoft.com/office/drawing/2014/main" id="{80BBBE90-E1E2-76F7-4C8A-0BAE9448948D}"/>
                </a:ext>
              </a:extLst>
            </p:cNvPr>
            <p:cNvSpPr/>
            <p:nvPr/>
          </p:nvSpPr>
          <p:spPr>
            <a:xfrm>
              <a:off x="10649871" y="2076312"/>
              <a:ext cx="408098"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799B08B2-2555-64EC-1AF4-8BF87697B18D}"/>
                </a:ext>
              </a:extLst>
            </p:cNvPr>
            <p:cNvSpPr/>
            <p:nvPr/>
          </p:nvSpPr>
          <p:spPr>
            <a:xfrm>
              <a:off x="9851203" y="2559187"/>
              <a:ext cx="1348448" cy="231110"/>
            </a:xfrm>
            <a:prstGeom prst="rect">
              <a:avLst/>
            </a:prstGeom>
            <a:solidFill>
              <a:srgbClr val="95C5BC"/>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F078607C-62AA-44BD-A860-B9D222884C88}"/>
                </a:ext>
              </a:extLst>
            </p:cNvPr>
            <p:cNvSpPr/>
            <p:nvPr/>
          </p:nvSpPr>
          <p:spPr>
            <a:xfrm>
              <a:off x="9848450" y="2439786"/>
              <a:ext cx="1348448" cy="231110"/>
            </a:xfrm>
            <a:prstGeom prst="rect">
              <a:avLst/>
            </a:prstGeom>
            <a:solidFill>
              <a:schemeClr val="accent1">
                <a:lumMod val="60000"/>
                <a:lumOff val="4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1811CDB8-BD79-4C84-F54A-E4D3404AAF1A}"/>
                </a:ext>
              </a:extLst>
            </p:cNvPr>
            <p:cNvSpPr/>
            <p:nvPr/>
          </p:nvSpPr>
          <p:spPr>
            <a:xfrm>
              <a:off x="9834290" y="2321862"/>
              <a:ext cx="1348448" cy="231110"/>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DBC92A56-6565-6FF2-FF4A-6637BEDD32AC}"/>
                </a:ext>
              </a:extLst>
            </p:cNvPr>
            <p:cNvSpPr/>
            <p:nvPr/>
          </p:nvSpPr>
          <p:spPr>
            <a:xfrm>
              <a:off x="9837061" y="2159413"/>
              <a:ext cx="1348448" cy="252434"/>
            </a:xfrm>
            <a:prstGeom prst="rect">
              <a:avLst/>
            </a:prstGeom>
            <a:solidFill>
              <a:schemeClr val="accent1">
                <a:lumMod val="20000"/>
                <a:lumOff val="8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E4FC9DC3-0902-157D-CDE0-AF8A7B628089}"/>
                </a:ext>
              </a:extLst>
            </p:cNvPr>
            <p:cNvSpPr/>
            <p:nvPr/>
          </p:nvSpPr>
          <p:spPr>
            <a:xfrm>
              <a:off x="9961147" y="2465857"/>
              <a:ext cx="408098"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29" name="Rectangle 228">
            <a:extLst>
              <a:ext uri="{FF2B5EF4-FFF2-40B4-BE49-F238E27FC236}">
                <a16:creationId xmlns:a16="http://schemas.microsoft.com/office/drawing/2014/main" id="{ED1A2632-FBAB-0C47-5CEB-831C5558E329}"/>
              </a:ext>
            </a:extLst>
          </p:cNvPr>
          <p:cNvSpPr/>
          <p:nvPr/>
        </p:nvSpPr>
        <p:spPr>
          <a:xfrm rot="-60000">
            <a:off x="7881601" y="3624027"/>
            <a:ext cx="2539146" cy="216076"/>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BABDE5B-A3CB-83C3-8FD8-2F282E2B54DB}"/>
              </a:ext>
            </a:extLst>
          </p:cNvPr>
          <p:cNvSpPr/>
          <p:nvPr/>
        </p:nvSpPr>
        <p:spPr>
          <a:xfrm>
            <a:off x="3042203" y="2966959"/>
            <a:ext cx="736544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1B7106FE-0E0F-47F4-9E5F-D46A9711DE23}"/>
              </a:ext>
            </a:extLst>
          </p:cNvPr>
          <p:cNvGrpSpPr/>
          <p:nvPr/>
        </p:nvGrpSpPr>
        <p:grpSpPr>
          <a:xfrm>
            <a:off x="4817334" y="2217910"/>
            <a:ext cx="1433922" cy="951952"/>
            <a:chOff x="4759767" y="2307442"/>
            <a:chExt cx="1433922" cy="951952"/>
          </a:xfrm>
        </p:grpSpPr>
        <p:grpSp>
          <p:nvGrpSpPr>
            <p:cNvPr id="23" name="Group 22">
              <a:extLst>
                <a:ext uri="{FF2B5EF4-FFF2-40B4-BE49-F238E27FC236}">
                  <a16:creationId xmlns:a16="http://schemas.microsoft.com/office/drawing/2014/main" id="{05516D55-C002-4CD8-A8A5-BFC6928EA338}"/>
                </a:ext>
              </a:extLst>
            </p:cNvPr>
            <p:cNvGrpSpPr/>
            <p:nvPr/>
          </p:nvGrpSpPr>
          <p:grpSpPr>
            <a:xfrm>
              <a:off x="4759767" y="2307442"/>
              <a:ext cx="1433922" cy="951952"/>
              <a:chOff x="4759767" y="2307442"/>
              <a:chExt cx="1433922" cy="951952"/>
            </a:xfrm>
          </p:grpSpPr>
          <p:sp>
            <p:nvSpPr>
              <p:cNvPr id="92" name="Rectangle 91">
                <a:extLst>
                  <a:ext uri="{FF2B5EF4-FFF2-40B4-BE49-F238E27FC236}">
                    <a16:creationId xmlns:a16="http://schemas.microsoft.com/office/drawing/2014/main" id="{7BFCCDEA-16FE-7B64-9845-2E4AB0C38A7A}"/>
                  </a:ext>
                </a:extLst>
              </p:cNvPr>
              <p:cNvSpPr/>
              <p:nvPr/>
            </p:nvSpPr>
            <p:spPr>
              <a:xfrm>
                <a:off x="4759767" y="2505760"/>
                <a:ext cx="1433922" cy="560982"/>
              </a:xfrm>
              <a:prstGeom prst="rect">
                <a:avLst/>
              </a:prstGeom>
              <a:solidFill>
                <a:srgbClr val="BDBAAB"/>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6530496D-2E39-53B7-2A61-A8B57E46D358}"/>
                  </a:ext>
                </a:extLst>
              </p:cNvPr>
              <p:cNvSpPr/>
              <p:nvPr/>
            </p:nvSpPr>
            <p:spPr>
              <a:xfrm>
                <a:off x="5156913" y="2460210"/>
                <a:ext cx="235021" cy="318069"/>
              </a:xfrm>
              <a:prstGeom prst="rect">
                <a:avLst/>
              </a:prstGeom>
              <a:pattFill prst="smConfetti">
                <a:fgClr>
                  <a:schemeClr val="bg1">
                    <a:lumMod val="75000"/>
                  </a:schemeClr>
                </a:fgClr>
                <a:bgClr>
                  <a:schemeClr val="bg1"/>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565682E9-4107-4E33-41DB-E1E612F09ED6}"/>
                  </a:ext>
                </a:extLst>
              </p:cNvPr>
              <p:cNvSpPr/>
              <p:nvPr/>
            </p:nvSpPr>
            <p:spPr>
              <a:xfrm>
                <a:off x="5555789" y="2688626"/>
                <a:ext cx="235021" cy="318069"/>
              </a:xfrm>
              <a:prstGeom prst="rect">
                <a:avLst/>
              </a:prstGeom>
              <a:pattFill prst="smConfetti">
                <a:fgClr>
                  <a:schemeClr val="bg1">
                    <a:lumMod val="75000"/>
                  </a:schemeClr>
                </a:fgClr>
                <a:bgClr>
                  <a:schemeClr val="bg1"/>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2" name="Straight Connector 121">
                <a:extLst>
                  <a:ext uri="{FF2B5EF4-FFF2-40B4-BE49-F238E27FC236}">
                    <a16:creationId xmlns:a16="http://schemas.microsoft.com/office/drawing/2014/main" id="{D5040545-ED3F-31B3-2E76-8B137D89097F}"/>
                  </a:ext>
                </a:extLst>
              </p:cNvPr>
              <p:cNvCxnSpPr>
                <a:cxnSpLocks/>
              </p:cNvCxnSpPr>
              <p:nvPr/>
            </p:nvCxnSpPr>
            <p:spPr>
              <a:xfrm flipH="1">
                <a:off x="5472723" y="2520105"/>
                <a:ext cx="1182" cy="522000"/>
              </a:xfrm>
              <a:prstGeom prst="line">
                <a:avLst/>
              </a:prstGeom>
              <a:ln w="1270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C320AFF-A6C4-2714-90DB-FD26FEFB3332}"/>
                  </a:ext>
                </a:extLst>
              </p:cNvPr>
              <p:cNvCxnSpPr>
                <a:cxnSpLocks/>
              </p:cNvCxnSpPr>
              <p:nvPr/>
            </p:nvCxnSpPr>
            <p:spPr>
              <a:xfrm>
                <a:off x="5841382" y="2728156"/>
                <a:ext cx="1231" cy="531238"/>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CA0B303-C793-7CCD-26DB-E75AD60EA451}"/>
                  </a:ext>
                </a:extLst>
              </p:cNvPr>
              <p:cNvCxnSpPr>
                <a:cxnSpLocks/>
              </p:cNvCxnSpPr>
              <p:nvPr/>
            </p:nvCxnSpPr>
            <p:spPr>
              <a:xfrm flipH="1">
                <a:off x="5119730" y="2307442"/>
                <a:ext cx="1848" cy="531366"/>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grpSp>
        <p:cxnSp>
          <p:nvCxnSpPr>
            <p:cNvPr id="133" name="Straight Connector 132">
              <a:extLst>
                <a:ext uri="{FF2B5EF4-FFF2-40B4-BE49-F238E27FC236}">
                  <a16:creationId xmlns:a16="http://schemas.microsoft.com/office/drawing/2014/main" id="{3116E204-479F-46D8-6CE2-5FFAD19F4CA9}"/>
                </a:ext>
              </a:extLst>
            </p:cNvPr>
            <p:cNvCxnSpPr>
              <a:cxnSpLocks/>
            </p:cNvCxnSpPr>
            <p:nvPr/>
          </p:nvCxnSpPr>
          <p:spPr>
            <a:xfrm>
              <a:off x="5123485" y="2311197"/>
              <a:ext cx="720895" cy="425121"/>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grpSp>
      <p:cxnSp>
        <p:nvCxnSpPr>
          <p:cNvPr id="402" name="Straight Connector 401">
            <a:extLst>
              <a:ext uri="{FF2B5EF4-FFF2-40B4-BE49-F238E27FC236}">
                <a16:creationId xmlns:a16="http://schemas.microsoft.com/office/drawing/2014/main" id="{55068ADB-55CF-40AF-99E9-20CAF95B6D26}"/>
              </a:ext>
            </a:extLst>
          </p:cNvPr>
          <p:cNvCxnSpPr>
            <a:cxnSpLocks/>
          </p:cNvCxnSpPr>
          <p:nvPr/>
        </p:nvCxnSpPr>
        <p:spPr>
          <a:xfrm flipV="1">
            <a:off x="4723300" y="2420888"/>
            <a:ext cx="76556" cy="44504"/>
          </a:xfrm>
          <a:prstGeom prst="line">
            <a:avLst/>
          </a:prstGeom>
          <a:ln w="19050">
            <a:solidFill>
              <a:srgbClr val="837B6F"/>
            </a:solidFill>
          </a:ln>
        </p:spPr>
        <p:style>
          <a:lnRef idx="1">
            <a:schemeClr val="accent1"/>
          </a:lnRef>
          <a:fillRef idx="0">
            <a:schemeClr val="accent1"/>
          </a:fillRef>
          <a:effectRef idx="0">
            <a:schemeClr val="accent1"/>
          </a:effectRef>
          <a:fontRef idx="minor">
            <a:schemeClr val="tx1"/>
          </a:fontRef>
        </p:style>
      </p:cxnSp>
      <p:sp>
        <p:nvSpPr>
          <p:cNvPr id="439" name="Rectangle 438">
            <a:extLst>
              <a:ext uri="{FF2B5EF4-FFF2-40B4-BE49-F238E27FC236}">
                <a16:creationId xmlns:a16="http://schemas.microsoft.com/office/drawing/2014/main" id="{EC3918B3-E517-4210-98AF-1BE5A7A443FC}"/>
              </a:ext>
            </a:extLst>
          </p:cNvPr>
          <p:cNvSpPr/>
          <p:nvPr/>
        </p:nvSpPr>
        <p:spPr>
          <a:xfrm rot="-60000">
            <a:off x="5154235" y="5612119"/>
            <a:ext cx="1389608" cy="233929"/>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Rectangle 439">
            <a:extLst>
              <a:ext uri="{FF2B5EF4-FFF2-40B4-BE49-F238E27FC236}">
                <a16:creationId xmlns:a16="http://schemas.microsoft.com/office/drawing/2014/main" id="{0A9D1479-658C-409A-BFC4-B3FF3890F2B5}"/>
              </a:ext>
            </a:extLst>
          </p:cNvPr>
          <p:cNvSpPr/>
          <p:nvPr/>
        </p:nvSpPr>
        <p:spPr>
          <a:xfrm rot="-60000">
            <a:off x="6221414" y="4977600"/>
            <a:ext cx="1389608" cy="233929"/>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1" name="Rectangle 440">
            <a:extLst>
              <a:ext uri="{FF2B5EF4-FFF2-40B4-BE49-F238E27FC236}">
                <a16:creationId xmlns:a16="http://schemas.microsoft.com/office/drawing/2014/main" id="{4D37EDCA-5790-430F-ABCB-9E09BF56FD23}"/>
              </a:ext>
            </a:extLst>
          </p:cNvPr>
          <p:cNvSpPr/>
          <p:nvPr/>
        </p:nvSpPr>
        <p:spPr>
          <a:xfrm>
            <a:off x="6368833" y="5297370"/>
            <a:ext cx="408098" cy="530711"/>
          </a:xfrm>
          <a:prstGeom prst="rect">
            <a:avLst/>
          </a:prstGeom>
          <a:solidFill>
            <a:schemeClr val="accent2">
              <a:lumMod val="60000"/>
              <a:lumOff val="4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7" name="Group 36">
            <a:extLst>
              <a:ext uri="{FF2B5EF4-FFF2-40B4-BE49-F238E27FC236}">
                <a16:creationId xmlns:a16="http://schemas.microsoft.com/office/drawing/2014/main" id="{E8A2A84A-1F28-4B42-8642-055F7020283B}"/>
              </a:ext>
            </a:extLst>
          </p:cNvPr>
          <p:cNvGrpSpPr/>
          <p:nvPr/>
        </p:nvGrpSpPr>
        <p:grpSpPr>
          <a:xfrm>
            <a:off x="3429254" y="3894788"/>
            <a:ext cx="8640000" cy="1965633"/>
            <a:chOff x="3429254" y="3894788"/>
            <a:chExt cx="8640000" cy="1965633"/>
          </a:xfrm>
        </p:grpSpPr>
        <p:sp>
          <p:nvSpPr>
            <p:cNvPr id="10" name="Rectangle 9">
              <a:extLst>
                <a:ext uri="{FF2B5EF4-FFF2-40B4-BE49-F238E27FC236}">
                  <a16:creationId xmlns:a16="http://schemas.microsoft.com/office/drawing/2014/main" id="{FE60447D-6868-C7E4-A3CD-E780D823B043}"/>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B365052A-65B9-5300-54AE-5DD1F5887EB3}"/>
                </a:ext>
              </a:extLst>
            </p:cNvPr>
            <p:cNvSpPr/>
            <p:nvPr/>
          </p:nvSpPr>
          <p:spPr>
            <a:xfrm>
              <a:off x="6135043" y="5521587"/>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0" name="Rectangle 109">
              <a:extLst>
                <a:ext uri="{FF2B5EF4-FFF2-40B4-BE49-F238E27FC236}">
                  <a16:creationId xmlns:a16="http://schemas.microsoft.com/office/drawing/2014/main" id="{0959B484-BC13-6634-2F79-6DF4E4F7ADAE}"/>
                </a:ext>
              </a:extLst>
            </p:cNvPr>
            <p:cNvSpPr/>
            <p:nvPr/>
          </p:nvSpPr>
          <p:spPr>
            <a:xfrm>
              <a:off x="6448570" y="5337343"/>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Rectangle 111">
              <a:extLst>
                <a:ext uri="{FF2B5EF4-FFF2-40B4-BE49-F238E27FC236}">
                  <a16:creationId xmlns:a16="http://schemas.microsoft.com/office/drawing/2014/main" id="{2233FD91-9CEB-4BEC-25E9-496B5D46264A}"/>
                </a:ext>
              </a:extLst>
            </p:cNvPr>
            <p:cNvSpPr/>
            <p:nvPr/>
          </p:nvSpPr>
          <p:spPr>
            <a:xfrm>
              <a:off x="8577564" y="4085281"/>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Rectangle 112">
              <a:extLst>
                <a:ext uri="{FF2B5EF4-FFF2-40B4-BE49-F238E27FC236}">
                  <a16:creationId xmlns:a16="http://schemas.microsoft.com/office/drawing/2014/main" id="{89C6BDC8-FBC3-8449-28CB-4813E8F64C69}"/>
                </a:ext>
              </a:extLst>
            </p:cNvPr>
            <p:cNvSpPr/>
            <p:nvPr/>
          </p:nvSpPr>
          <p:spPr>
            <a:xfrm>
              <a:off x="8904139" y="3894788"/>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Rectangle 8">
            <a:extLst>
              <a:ext uri="{FF2B5EF4-FFF2-40B4-BE49-F238E27FC236}">
                <a16:creationId xmlns:a16="http://schemas.microsoft.com/office/drawing/2014/main" id="{9932B7F0-F5C2-C772-771E-E0A5F11E6F42}"/>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92336A48-1126-30C0-C17B-2033593499EB}"/>
              </a:ext>
            </a:extLst>
          </p:cNvPr>
          <p:cNvSpPr/>
          <p:nvPr/>
        </p:nvSpPr>
        <p:spPr>
          <a:xfrm>
            <a:off x="2855155" y="4863485"/>
            <a:ext cx="1702798" cy="617472"/>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D69E4E1B-AA61-30A6-B851-0EC50FE08EE6}"/>
              </a:ext>
            </a:extLst>
          </p:cNvPr>
          <p:cNvSpPr/>
          <p:nvPr/>
        </p:nvSpPr>
        <p:spPr>
          <a:xfrm>
            <a:off x="3960440" y="5373264"/>
            <a:ext cx="1198344" cy="4320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6890CCDA-BA25-9DCA-49EF-80361BA7AFF9}"/>
              </a:ext>
            </a:extLst>
          </p:cNvPr>
          <p:cNvSpPr/>
          <p:nvPr/>
        </p:nvSpPr>
        <p:spPr>
          <a:xfrm>
            <a:off x="2261875" y="4407542"/>
            <a:ext cx="1198344" cy="4320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30657996-FC1C-402D-BDF7-20E9F90BC42A}"/>
              </a:ext>
            </a:extLst>
          </p:cNvPr>
          <p:cNvGrpSpPr/>
          <p:nvPr/>
        </p:nvGrpSpPr>
        <p:grpSpPr>
          <a:xfrm>
            <a:off x="171837" y="3397459"/>
            <a:ext cx="1266928" cy="977643"/>
            <a:chOff x="171837" y="3397459"/>
            <a:chExt cx="1266928" cy="977643"/>
          </a:xfrm>
        </p:grpSpPr>
        <p:sp>
          <p:nvSpPr>
            <p:cNvPr id="338" name="Parallelogram 337">
              <a:extLst>
                <a:ext uri="{FF2B5EF4-FFF2-40B4-BE49-F238E27FC236}">
                  <a16:creationId xmlns:a16="http://schemas.microsoft.com/office/drawing/2014/main" id="{0112FE29-69DF-4C0C-91C9-49FBDC544513}"/>
                </a:ext>
              </a:extLst>
            </p:cNvPr>
            <p:cNvSpPr/>
            <p:nvPr/>
          </p:nvSpPr>
          <p:spPr>
            <a:xfrm rot="20009892" flipH="1">
              <a:off x="437462" y="3675980"/>
              <a:ext cx="1001303" cy="699122"/>
            </a:xfrm>
            <a:prstGeom prst="parallelogram">
              <a:avLst>
                <a:gd name="adj" fmla="val 72036"/>
              </a:avLst>
            </a:prstGeom>
            <a:solidFill>
              <a:schemeClr val="bg2">
                <a:lumMod val="50000"/>
              </a:schemeClr>
            </a:soli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7" name="Rectangle 326">
              <a:extLst>
                <a:ext uri="{FF2B5EF4-FFF2-40B4-BE49-F238E27FC236}">
                  <a16:creationId xmlns:a16="http://schemas.microsoft.com/office/drawing/2014/main" id="{5E4B2284-0BE8-49B7-ACF8-0FD81DBD1A04}"/>
                </a:ext>
              </a:extLst>
            </p:cNvPr>
            <p:cNvSpPr/>
            <p:nvPr/>
          </p:nvSpPr>
          <p:spPr>
            <a:xfrm>
              <a:off x="171837" y="3397459"/>
              <a:ext cx="879205" cy="414866"/>
            </a:xfrm>
            <a:prstGeom prst="rect">
              <a:avLst/>
            </a:prstGeom>
            <a:pattFill prst="openDmnd">
              <a:fgClr>
                <a:schemeClr val="bg1">
                  <a:lumMod val="65000"/>
                </a:schemeClr>
              </a:fgClr>
              <a:bgClr>
                <a:schemeClr val="bg1"/>
              </a:bgClr>
            </a:pattFill>
            <a:ln>
              <a:noFill/>
            </a:ln>
            <a:scene3d>
              <a:camera prst="orthographicFront">
                <a:rot lat="1500000" lon="18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341" name="Group 340">
              <a:extLst>
                <a:ext uri="{FF2B5EF4-FFF2-40B4-BE49-F238E27FC236}">
                  <a16:creationId xmlns:a16="http://schemas.microsoft.com/office/drawing/2014/main" id="{BC9B0322-9975-48F9-9BE6-6DD1D4B2EA18}"/>
                </a:ext>
              </a:extLst>
            </p:cNvPr>
            <p:cNvGrpSpPr/>
            <p:nvPr/>
          </p:nvGrpSpPr>
          <p:grpSpPr>
            <a:xfrm>
              <a:off x="772183" y="3533661"/>
              <a:ext cx="206951" cy="339959"/>
              <a:chOff x="4165914" y="347154"/>
              <a:chExt cx="206951" cy="339959"/>
            </a:xfrm>
          </p:grpSpPr>
          <p:sp>
            <p:nvSpPr>
              <p:cNvPr id="342" name="Parallelogram 341">
                <a:extLst>
                  <a:ext uri="{FF2B5EF4-FFF2-40B4-BE49-F238E27FC236}">
                    <a16:creationId xmlns:a16="http://schemas.microsoft.com/office/drawing/2014/main" id="{BBE9AE64-A367-4C47-9F50-93670943EB92}"/>
                  </a:ext>
                </a:extLst>
              </p:cNvPr>
              <p:cNvSpPr/>
              <p:nvPr/>
            </p:nvSpPr>
            <p:spPr>
              <a:xfrm rot="5400000">
                <a:off x="4072003" y="490108"/>
                <a:ext cx="290916" cy="103094"/>
              </a:xfrm>
              <a:prstGeom prst="parallelogram">
                <a:avLst>
                  <a:gd name="adj" fmla="val 57258"/>
                </a:avLst>
              </a:prstGeom>
              <a:solidFill>
                <a:schemeClr val="bg1">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3" name="Parallelogram 342">
                <a:extLst>
                  <a:ext uri="{FF2B5EF4-FFF2-40B4-BE49-F238E27FC236}">
                    <a16:creationId xmlns:a16="http://schemas.microsoft.com/office/drawing/2014/main" id="{D0D721B0-74DF-4738-8E17-0237024AADED}"/>
                  </a:ext>
                </a:extLst>
              </p:cNvPr>
              <p:cNvSpPr/>
              <p:nvPr/>
            </p:nvSpPr>
            <p:spPr>
              <a:xfrm rot="16200000" flipH="1">
                <a:off x="4181393" y="495192"/>
                <a:ext cx="279945" cy="102998"/>
              </a:xfrm>
              <a:prstGeom prst="parallelogram">
                <a:avLst>
                  <a:gd name="adj" fmla="val 49512"/>
                </a:avLst>
              </a:prstGeom>
              <a:solidFill>
                <a:srgbClr val="8C8C8C"/>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4" name="Parallelogram 343">
                <a:extLst>
                  <a:ext uri="{FF2B5EF4-FFF2-40B4-BE49-F238E27FC236}">
                    <a16:creationId xmlns:a16="http://schemas.microsoft.com/office/drawing/2014/main" id="{9D57B2DC-609F-4395-B969-45C20DEA8782}"/>
                  </a:ext>
                </a:extLst>
              </p:cNvPr>
              <p:cNvSpPr/>
              <p:nvPr/>
            </p:nvSpPr>
            <p:spPr>
              <a:xfrm rot="8873743" flipH="1">
                <a:off x="4187024" y="347154"/>
                <a:ext cx="159382" cy="108606"/>
              </a:xfrm>
              <a:prstGeom prst="parallelogram">
                <a:avLst>
                  <a:gd name="adj" fmla="val 50817"/>
                </a:avLst>
              </a:prstGeom>
              <a:solidFill>
                <a:srgbClr val="8C8C8C"/>
              </a:solidFill>
              <a:ln w="6350">
                <a:solidFill>
                  <a:srgbClr val="FFFFFF"/>
                </a:solidFill>
              </a:ln>
              <a:scene3d>
                <a:camera prst="orthographicFront"/>
                <a:lightRig rig="threePt" dir="t"/>
              </a:scene3d>
              <a:sp3d>
                <a:bevelT w="50800" h="50800" prst="angle"/>
                <a:bevelB w="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45" name="Group 344">
              <a:extLst>
                <a:ext uri="{FF2B5EF4-FFF2-40B4-BE49-F238E27FC236}">
                  <a16:creationId xmlns:a16="http://schemas.microsoft.com/office/drawing/2014/main" id="{C6CB80D7-918A-4FEC-ABA6-D0619E6CDB25}"/>
                </a:ext>
              </a:extLst>
            </p:cNvPr>
            <p:cNvGrpSpPr/>
            <p:nvPr/>
          </p:nvGrpSpPr>
          <p:grpSpPr>
            <a:xfrm>
              <a:off x="944994" y="3638941"/>
              <a:ext cx="206951" cy="339959"/>
              <a:chOff x="4165914" y="347154"/>
              <a:chExt cx="206951" cy="339959"/>
            </a:xfrm>
          </p:grpSpPr>
          <p:sp>
            <p:nvSpPr>
              <p:cNvPr id="346" name="Parallelogram 345">
                <a:extLst>
                  <a:ext uri="{FF2B5EF4-FFF2-40B4-BE49-F238E27FC236}">
                    <a16:creationId xmlns:a16="http://schemas.microsoft.com/office/drawing/2014/main" id="{A1030BAC-395E-4A9D-A61B-2C137726FF50}"/>
                  </a:ext>
                </a:extLst>
              </p:cNvPr>
              <p:cNvSpPr/>
              <p:nvPr/>
            </p:nvSpPr>
            <p:spPr>
              <a:xfrm rot="5400000">
                <a:off x="4072003" y="490108"/>
                <a:ext cx="290916" cy="103094"/>
              </a:xfrm>
              <a:prstGeom prst="parallelogram">
                <a:avLst>
                  <a:gd name="adj" fmla="val 57258"/>
                </a:avLst>
              </a:prstGeom>
              <a:solidFill>
                <a:schemeClr val="accent6">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7" name="Parallelogram 346">
                <a:extLst>
                  <a:ext uri="{FF2B5EF4-FFF2-40B4-BE49-F238E27FC236}">
                    <a16:creationId xmlns:a16="http://schemas.microsoft.com/office/drawing/2014/main" id="{362C147E-1033-4A3B-86B4-F3B7ED6167A7}"/>
                  </a:ext>
                </a:extLst>
              </p:cNvPr>
              <p:cNvSpPr/>
              <p:nvPr/>
            </p:nvSpPr>
            <p:spPr>
              <a:xfrm rot="16200000" flipH="1">
                <a:off x="4181393" y="495192"/>
                <a:ext cx="279945" cy="102998"/>
              </a:xfrm>
              <a:prstGeom prst="parallelogram">
                <a:avLst>
                  <a:gd name="adj" fmla="val 49512"/>
                </a:avLst>
              </a:prstGeom>
              <a:solidFill>
                <a:schemeClr val="accent6">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Parallelogram 347">
                <a:extLst>
                  <a:ext uri="{FF2B5EF4-FFF2-40B4-BE49-F238E27FC236}">
                    <a16:creationId xmlns:a16="http://schemas.microsoft.com/office/drawing/2014/main" id="{FD6FB436-D579-4A5B-A85D-F7FA3A89AEAC}"/>
                  </a:ext>
                </a:extLst>
              </p:cNvPr>
              <p:cNvSpPr/>
              <p:nvPr/>
            </p:nvSpPr>
            <p:spPr>
              <a:xfrm rot="8873743" flipH="1">
                <a:off x="4187024" y="347154"/>
                <a:ext cx="159382" cy="108606"/>
              </a:xfrm>
              <a:prstGeom prst="parallelogram">
                <a:avLst>
                  <a:gd name="adj" fmla="val 50817"/>
                </a:avLst>
              </a:prstGeom>
              <a:solidFill>
                <a:schemeClr val="accent6">
                  <a:lumMod val="75000"/>
                </a:schemeClr>
              </a:solidFill>
              <a:ln w="6350">
                <a:solidFill>
                  <a:srgbClr val="FFFFFF"/>
                </a:solidFill>
              </a:ln>
              <a:scene3d>
                <a:camera prst="orthographicFront"/>
                <a:lightRig rig="threePt" dir="t"/>
              </a:scene3d>
              <a:sp3d>
                <a:bevelT w="50800" h="50800" prst="angle"/>
                <a:bevelB w="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49" name="Group 348">
              <a:extLst>
                <a:ext uri="{FF2B5EF4-FFF2-40B4-BE49-F238E27FC236}">
                  <a16:creationId xmlns:a16="http://schemas.microsoft.com/office/drawing/2014/main" id="{D00F47A3-C43D-40F9-B022-A2B92FB5BE43}"/>
                </a:ext>
              </a:extLst>
            </p:cNvPr>
            <p:cNvGrpSpPr/>
            <p:nvPr/>
          </p:nvGrpSpPr>
          <p:grpSpPr>
            <a:xfrm>
              <a:off x="1118754" y="3745183"/>
              <a:ext cx="206951" cy="339959"/>
              <a:chOff x="4165914" y="347154"/>
              <a:chExt cx="206951" cy="339959"/>
            </a:xfrm>
          </p:grpSpPr>
          <p:sp>
            <p:nvSpPr>
              <p:cNvPr id="350" name="Parallelogram 349">
                <a:extLst>
                  <a:ext uri="{FF2B5EF4-FFF2-40B4-BE49-F238E27FC236}">
                    <a16:creationId xmlns:a16="http://schemas.microsoft.com/office/drawing/2014/main" id="{A0CD0B7B-C03E-417A-8CAF-79C1D33009E1}"/>
                  </a:ext>
                </a:extLst>
              </p:cNvPr>
              <p:cNvSpPr/>
              <p:nvPr/>
            </p:nvSpPr>
            <p:spPr>
              <a:xfrm rot="5400000">
                <a:off x="4072003" y="490108"/>
                <a:ext cx="290916" cy="103094"/>
              </a:xfrm>
              <a:prstGeom prst="parallelogram">
                <a:avLst>
                  <a:gd name="adj" fmla="val 57258"/>
                </a:avLst>
              </a:prstGeom>
              <a:solidFill>
                <a:srgbClr val="FFC00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1" name="Parallelogram 350">
                <a:extLst>
                  <a:ext uri="{FF2B5EF4-FFF2-40B4-BE49-F238E27FC236}">
                    <a16:creationId xmlns:a16="http://schemas.microsoft.com/office/drawing/2014/main" id="{60B9A380-E677-41DE-BED3-05FA1F8833BC}"/>
                  </a:ext>
                </a:extLst>
              </p:cNvPr>
              <p:cNvSpPr/>
              <p:nvPr/>
            </p:nvSpPr>
            <p:spPr>
              <a:xfrm rot="16200000" flipH="1">
                <a:off x="4181393" y="495192"/>
                <a:ext cx="279945" cy="102998"/>
              </a:xfrm>
              <a:prstGeom prst="parallelogram">
                <a:avLst>
                  <a:gd name="adj" fmla="val 49512"/>
                </a:avLst>
              </a:prstGeom>
              <a:gradFill>
                <a:gsLst>
                  <a:gs pos="52000">
                    <a:srgbClr val="FFC000"/>
                  </a:gs>
                  <a:gs pos="0">
                    <a:srgbClr val="FFFF00"/>
                  </a:gs>
                </a:gsLst>
                <a:path path="circle">
                  <a:fillToRect t="100000" r="100000"/>
                </a:path>
              </a:gra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Parallelogram 351">
                <a:extLst>
                  <a:ext uri="{FF2B5EF4-FFF2-40B4-BE49-F238E27FC236}">
                    <a16:creationId xmlns:a16="http://schemas.microsoft.com/office/drawing/2014/main" id="{FEF444C2-4AD9-42CF-8DEC-A912CDA2BEF1}"/>
                  </a:ext>
                </a:extLst>
              </p:cNvPr>
              <p:cNvSpPr/>
              <p:nvPr/>
            </p:nvSpPr>
            <p:spPr>
              <a:xfrm rot="8873743" flipH="1">
                <a:off x="4187024" y="347154"/>
                <a:ext cx="159382" cy="108606"/>
              </a:xfrm>
              <a:prstGeom prst="parallelogram">
                <a:avLst>
                  <a:gd name="adj" fmla="val 50817"/>
                </a:avLst>
              </a:prstGeom>
              <a:solidFill>
                <a:srgbClr val="FFC000"/>
              </a:solidFill>
              <a:ln w="6350">
                <a:solidFill>
                  <a:srgbClr val="FFFFFF"/>
                </a:solidFill>
              </a:ln>
              <a:scene3d>
                <a:camera prst="orthographicFront"/>
                <a:lightRig rig="threePt" dir="t"/>
              </a:scene3d>
              <a:sp3d>
                <a:bevelT w="50800" h="50800" prst="angle"/>
                <a:bevelB w="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353" name="Arrow: Right 352">
              <a:extLst>
                <a:ext uri="{FF2B5EF4-FFF2-40B4-BE49-F238E27FC236}">
                  <a16:creationId xmlns:a16="http://schemas.microsoft.com/office/drawing/2014/main" id="{38FA8559-5775-4ED5-9F88-E5DD4FF47973}"/>
                </a:ext>
              </a:extLst>
            </p:cNvPr>
            <p:cNvSpPr>
              <a:spLocks noChangeAspect="1"/>
            </p:cNvSpPr>
            <p:nvPr/>
          </p:nvSpPr>
          <p:spPr>
            <a:xfrm rot="20358352">
              <a:off x="618520" y="3795252"/>
              <a:ext cx="138681" cy="260535"/>
            </a:xfrm>
            <a:prstGeom prst="rightArrow">
              <a:avLst/>
            </a:prstGeom>
            <a:solidFill>
              <a:schemeClr val="bg1">
                <a:lumMod val="65000"/>
              </a:schemeClr>
            </a:solidFill>
            <a:ln>
              <a:noFill/>
            </a:ln>
            <a:scene3d>
              <a:camera prst="orthographicFront">
                <a:rot lat="3000000" lon="2400000" rev="24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4" name="Arrow: Right 353">
              <a:extLst>
                <a:ext uri="{FF2B5EF4-FFF2-40B4-BE49-F238E27FC236}">
                  <a16:creationId xmlns:a16="http://schemas.microsoft.com/office/drawing/2014/main" id="{D6B7DCB3-733A-4528-90C9-9B7F91F4FA8C}"/>
                </a:ext>
              </a:extLst>
            </p:cNvPr>
            <p:cNvSpPr>
              <a:spLocks noChangeAspect="1"/>
            </p:cNvSpPr>
            <p:nvPr/>
          </p:nvSpPr>
          <p:spPr>
            <a:xfrm rot="20358352">
              <a:off x="799568" y="3906337"/>
              <a:ext cx="138681" cy="260535"/>
            </a:xfrm>
            <a:prstGeom prst="rightArrow">
              <a:avLst/>
            </a:prstGeom>
            <a:solidFill>
              <a:schemeClr val="bg1">
                <a:lumMod val="65000"/>
              </a:schemeClr>
            </a:solidFill>
            <a:ln>
              <a:noFill/>
            </a:ln>
            <a:scene3d>
              <a:camera prst="orthographicFront">
                <a:rot lat="3000000" lon="2400000" rev="24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5" name="Arrow: Right 354">
              <a:extLst>
                <a:ext uri="{FF2B5EF4-FFF2-40B4-BE49-F238E27FC236}">
                  <a16:creationId xmlns:a16="http://schemas.microsoft.com/office/drawing/2014/main" id="{03E1D750-4B69-4098-9D49-D0045E6B71A7}"/>
                </a:ext>
              </a:extLst>
            </p:cNvPr>
            <p:cNvSpPr>
              <a:spLocks noChangeAspect="1"/>
            </p:cNvSpPr>
            <p:nvPr/>
          </p:nvSpPr>
          <p:spPr>
            <a:xfrm rot="20358352">
              <a:off x="986554" y="4012066"/>
              <a:ext cx="138681" cy="260535"/>
            </a:xfrm>
            <a:prstGeom prst="rightArrow">
              <a:avLst/>
            </a:prstGeom>
            <a:solidFill>
              <a:schemeClr val="bg1">
                <a:lumMod val="65000"/>
              </a:schemeClr>
            </a:solidFill>
            <a:ln>
              <a:noFill/>
            </a:ln>
            <a:scene3d>
              <a:camera prst="orthographicFront">
                <a:rot lat="3000000" lon="2400000" rev="24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B5A05FAA-62E8-48D4-9CF0-CBDFECF840A2}"/>
              </a:ext>
            </a:extLst>
          </p:cNvPr>
          <p:cNvGrpSpPr/>
          <p:nvPr/>
        </p:nvGrpSpPr>
        <p:grpSpPr>
          <a:xfrm>
            <a:off x="1100482" y="3844657"/>
            <a:ext cx="1705154" cy="1428498"/>
            <a:chOff x="12763486" y="4050173"/>
            <a:chExt cx="1705154" cy="1428498"/>
          </a:xfrm>
        </p:grpSpPr>
        <p:grpSp>
          <p:nvGrpSpPr>
            <p:cNvPr id="356" name="Group 355">
              <a:extLst>
                <a:ext uri="{FF2B5EF4-FFF2-40B4-BE49-F238E27FC236}">
                  <a16:creationId xmlns:a16="http://schemas.microsoft.com/office/drawing/2014/main" id="{8EBA8933-2534-4DC7-BE6F-964BDB279226}"/>
                </a:ext>
              </a:extLst>
            </p:cNvPr>
            <p:cNvGrpSpPr/>
            <p:nvPr/>
          </p:nvGrpSpPr>
          <p:grpSpPr>
            <a:xfrm>
              <a:off x="12763486" y="4050173"/>
              <a:ext cx="1655256" cy="1428498"/>
              <a:chOff x="4892722" y="1269124"/>
              <a:chExt cx="1655256" cy="1428498"/>
            </a:xfrm>
          </p:grpSpPr>
          <p:sp>
            <p:nvSpPr>
              <p:cNvPr id="357" name="Parallelogram 356">
                <a:extLst>
                  <a:ext uri="{FF2B5EF4-FFF2-40B4-BE49-F238E27FC236}">
                    <a16:creationId xmlns:a16="http://schemas.microsoft.com/office/drawing/2014/main" id="{FC5779FE-F829-4757-9FA4-188983637D41}"/>
                  </a:ext>
                </a:extLst>
              </p:cNvPr>
              <p:cNvSpPr/>
              <p:nvPr/>
            </p:nvSpPr>
            <p:spPr>
              <a:xfrm rot="16200000" flipH="1">
                <a:off x="5001208" y="1724058"/>
                <a:ext cx="512728" cy="319832"/>
              </a:xfrm>
              <a:prstGeom prst="parallelogram">
                <a:avLst>
                  <a:gd name="adj" fmla="val 4992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358" name="Group 357">
                <a:extLst>
                  <a:ext uri="{FF2B5EF4-FFF2-40B4-BE49-F238E27FC236}">
                    <a16:creationId xmlns:a16="http://schemas.microsoft.com/office/drawing/2014/main" id="{D4F82FB8-2FD3-494A-BC79-8D3E7CF7B0A0}"/>
                  </a:ext>
                </a:extLst>
              </p:cNvPr>
              <p:cNvGrpSpPr/>
              <p:nvPr/>
            </p:nvGrpSpPr>
            <p:grpSpPr>
              <a:xfrm>
                <a:off x="4892722" y="1269124"/>
                <a:ext cx="1655256" cy="1428498"/>
                <a:chOff x="8700581" y="2168050"/>
                <a:chExt cx="1655256" cy="1428498"/>
              </a:xfrm>
            </p:grpSpPr>
            <p:sp>
              <p:nvSpPr>
                <p:cNvPr id="359" name="Parallelogram 358">
                  <a:extLst>
                    <a:ext uri="{FF2B5EF4-FFF2-40B4-BE49-F238E27FC236}">
                      <a16:creationId xmlns:a16="http://schemas.microsoft.com/office/drawing/2014/main" id="{84A4BAA8-5001-49FA-8618-7FAC45261430}"/>
                    </a:ext>
                  </a:extLst>
                </p:cNvPr>
                <p:cNvSpPr/>
                <p:nvPr/>
              </p:nvSpPr>
              <p:spPr>
                <a:xfrm rot="16200000" flipH="1">
                  <a:off x="9428895" y="2853055"/>
                  <a:ext cx="759002" cy="323294"/>
                </a:xfrm>
                <a:prstGeom prst="parallelogram">
                  <a:avLst>
                    <a:gd name="adj" fmla="val 49928"/>
                  </a:avLst>
                </a:prstGeom>
                <a:solidFill>
                  <a:schemeClr val="bg1">
                    <a:lumMod val="95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0" name="Freeform: Shape 514">
                  <a:extLst>
                    <a:ext uri="{FF2B5EF4-FFF2-40B4-BE49-F238E27FC236}">
                      <a16:creationId xmlns:a16="http://schemas.microsoft.com/office/drawing/2014/main" id="{44A03DB2-20EA-4D19-AA32-004F65A76220}"/>
                    </a:ext>
                  </a:extLst>
                </p:cNvPr>
                <p:cNvSpPr/>
                <p:nvPr/>
              </p:nvSpPr>
              <p:spPr>
                <a:xfrm rot="21448088">
                  <a:off x="9801891" y="2901844"/>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61000">
                      <a:schemeClr val="accent4">
                        <a:lumMod val="75000"/>
                      </a:schemeClr>
                    </a:gs>
                    <a:gs pos="15000">
                      <a:schemeClr val="tx2">
                        <a:lumMod val="25000"/>
                        <a:lumOff val="7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1" name="Oval 360">
                  <a:extLst>
                    <a:ext uri="{FF2B5EF4-FFF2-40B4-BE49-F238E27FC236}">
                      <a16:creationId xmlns:a16="http://schemas.microsoft.com/office/drawing/2014/main" id="{F2BDF13C-C663-4C58-AA56-1C07DFE6FD99}"/>
                    </a:ext>
                  </a:extLst>
                </p:cNvPr>
                <p:cNvSpPr/>
                <p:nvPr/>
              </p:nvSpPr>
              <p:spPr>
                <a:xfrm>
                  <a:off x="8949843" y="2914357"/>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2" name="Oval 361">
                  <a:extLst>
                    <a:ext uri="{FF2B5EF4-FFF2-40B4-BE49-F238E27FC236}">
                      <a16:creationId xmlns:a16="http://schemas.microsoft.com/office/drawing/2014/main" id="{37A258FA-9621-4256-BCA6-A21674298DC2}"/>
                    </a:ext>
                  </a:extLst>
                </p:cNvPr>
                <p:cNvSpPr/>
                <p:nvPr/>
              </p:nvSpPr>
              <p:spPr>
                <a:xfrm>
                  <a:off x="9158226" y="3009330"/>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3" name="Oval 362">
                  <a:extLst>
                    <a:ext uri="{FF2B5EF4-FFF2-40B4-BE49-F238E27FC236}">
                      <a16:creationId xmlns:a16="http://schemas.microsoft.com/office/drawing/2014/main" id="{7CEE6775-DD22-4C11-AB33-A74826E52D5E}"/>
                    </a:ext>
                  </a:extLst>
                </p:cNvPr>
                <p:cNvSpPr/>
                <p:nvPr/>
              </p:nvSpPr>
              <p:spPr>
                <a:xfrm>
                  <a:off x="9703059" y="331450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4" name="Parallelogram 363">
                  <a:extLst>
                    <a:ext uri="{FF2B5EF4-FFF2-40B4-BE49-F238E27FC236}">
                      <a16:creationId xmlns:a16="http://schemas.microsoft.com/office/drawing/2014/main" id="{1ACB7D6B-FC43-4110-83A6-11A92CE92D8E}"/>
                    </a:ext>
                  </a:extLst>
                </p:cNvPr>
                <p:cNvSpPr/>
                <p:nvPr/>
              </p:nvSpPr>
              <p:spPr>
                <a:xfrm rot="5400000">
                  <a:off x="9296607" y="3053720"/>
                  <a:ext cx="331354" cy="360175"/>
                </a:xfrm>
                <a:prstGeom prst="parallelogram">
                  <a:avLst>
                    <a:gd name="adj" fmla="val 62434"/>
                  </a:avLst>
                </a:prstGeom>
                <a:solidFill>
                  <a:schemeClr val="bg1">
                    <a:lumMod val="95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5" name="Parallelogram 364">
                  <a:extLst>
                    <a:ext uri="{FF2B5EF4-FFF2-40B4-BE49-F238E27FC236}">
                      <a16:creationId xmlns:a16="http://schemas.microsoft.com/office/drawing/2014/main" id="{C1441CEF-48FA-425D-827A-C3D3A5985BE2}"/>
                    </a:ext>
                  </a:extLst>
                </p:cNvPr>
                <p:cNvSpPr/>
                <p:nvPr/>
              </p:nvSpPr>
              <p:spPr>
                <a:xfrm rot="5400000">
                  <a:off x="9610139" y="3069398"/>
                  <a:ext cx="472906" cy="370812"/>
                </a:xfrm>
                <a:prstGeom prst="parallelogram">
                  <a:avLst>
                    <a:gd name="adj" fmla="val 5538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6" name="Parallelogram 365">
                  <a:extLst>
                    <a:ext uri="{FF2B5EF4-FFF2-40B4-BE49-F238E27FC236}">
                      <a16:creationId xmlns:a16="http://schemas.microsoft.com/office/drawing/2014/main" id="{CA2846C7-C2DC-4703-BDDF-E87F8F8C9481}"/>
                    </a:ext>
                  </a:extLst>
                </p:cNvPr>
                <p:cNvSpPr/>
                <p:nvPr/>
              </p:nvSpPr>
              <p:spPr>
                <a:xfrm rot="16200000" flipH="1">
                  <a:off x="9939557" y="3180268"/>
                  <a:ext cx="512728" cy="319832"/>
                </a:xfrm>
                <a:prstGeom prst="parallelogram">
                  <a:avLst>
                    <a:gd name="adj" fmla="val 4992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7" name="Parallelogram 366">
                  <a:extLst>
                    <a:ext uri="{FF2B5EF4-FFF2-40B4-BE49-F238E27FC236}">
                      <a16:creationId xmlns:a16="http://schemas.microsoft.com/office/drawing/2014/main" id="{0B957443-9349-415E-A3E0-F8417F9CE697}"/>
                    </a:ext>
                  </a:extLst>
                </p:cNvPr>
                <p:cNvSpPr/>
                <p:nvPr/>
              </p:nvSpPr>
              <p:spPr>
                <a:xfrm rot="20009892" flipH="1">
                  <a:off x="9699544" y="2751512"/>
                  <a:ext cx="546260" cy="300551"/>
                </a:xfrm>
                <a:prstGeom prst="parallelogram">
                  <a:avLst>
                    <a:gd name="adj" fmla="val 68266"/>
                  </a:avLst>
                </a:prstGeom>
                <a:solidFill>
                  <a:srgbClr val="99CCFF"/>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8" name="Parallelogram 367">
                  <a:extLst>
                    <a:ext uri="{FF2B5EF4-FFF2-40B4-BE49-F238E27FC236}">
                      <a16:creationId xmlns:a16="http://schemas.microsoft.com/office/drawing/2014/main" id="{00CA148F-F534-4502-9781-FE51274F0F2F}"/>
                    </a:ext>
                  </a:extLst>
                </p:cNvPr>
                <p:cNvSpPr/>
                <p:nvPr/>
              </p:nvSpPr>
              <p:spPr>
                <a:xfrm rot="5400000">
                  <a:off x="8506456" y="2634499"/>
                  <a:ext cx="596842" cy="208591"/>
                </a:xfrm>
                <a:prstGeom prst="parallelogram">
                  <a:avLst>
                    <a:gd name="adj" fmla="val 5538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9" name="Parallelogram 368">
                  <a:extLst>
                    <a:ext uri="{FF2B5EF4-FFF2-40B4-BE49-F238E27FC236}">
                      <a16:creationId xmlns:a16="http://schemas.microsoft.com/office/drawing/2014/main" id="{42F7102F-437F-4CE9-A5A2-26D3B41DBF55}"/>
                    </a:ext>
                  </a:extLst>
                </p:cNvPr>
                <p:cNvSpPr/>
                <p:nvPr/>
              </p:nvSpPr>
              <p:spPr>
                <a:xfrm rot="20009892" flipH="1">
                  <a:off x="8727817" y="2327890"/>
                  <a:ext cx="451834" cy="208423"/>
                </a:xfrm>
                <a:prstGeom prst="parallelogram">
                  <a:avLst>
                    <a:gd name="adj" fmla="val 68266"/>
                  </a:avLst>
                </a:prstGeom>
                <a:solidFill>
                  <a:srgbClr val="99CCFF"/>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0" name="Parallelogram 369">
                  <a:extLst>
                    <a:ext uri="{FF2B5EF4-FFF2-40B4-BE49-F238E27FC236}">
                      <a16:creationId xmlns:a16="http://schemas.microsoft.com/office/drawing/2014/main" id="{16260E1D-B969-48EE-8315-3AB56CD4BAAB}"/>
                    </a:ext>
                  </a:extLst>
                </p:cNvPr>
                <p:cNvSpPr/>
                <p:nvPr/>
              </p:nvSpPr>
              <p:spPr>
                <a:xfrm rot="5400000">
                  <a:off x="8836593" y="2463443"/>
                  <a:ext cx="879722" cy="731836"/>
                </a:xfrm>
                <a:prstGeom prst="parallelogram">
                  <a:avLst>
                    <a:gd name="adj" fmla="val 55388"/>
                  </a:avLst>
                </a:prstGeom>
                <a:solidFill>
                  <a:schemeClr val="bg1">
                    <a:lumMod val="95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C541A74F-A181-4114-A4D2-41185E1ACF30}"/>
                    </a:ext>
                  </a:extLst>
                </p:cNvPr>
                <p:cNvCxnSpPr>
                  <a:cxnSpLocks/>
                </p:cNvCxnSpPr>
                <p:nvPr/>
              </p:nvCxnSpPr>
              <p:spPr>
                <a:xfrm>
                  <a:off x="10280191" y="2914407"/>
                  <a:ext cx="72995" cy="168642"/>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372" name="Parallelogram 371">
                  <a:extLst>
                    <a:ext uri="{FF2B5EF4-FFF2-40B4-BE49-F238E27FC236}">
                      <a16:creationId xmlns:a16="http://schemas.microsoft.com/office/drawing/2014/main" id="{5BA85250-57CC-49C9-94D8-1934A1FC1487}"/>
                    </a:ext>
                  </a:extLst>
                </p:cNvPr>
                <p:cNvSpPr/>
                <p:nvPr/>
              </p:nvSpPr>
              <p:spPr>
                <a:xfrm rot="5400000">
                  <a:off x="9625795" y="2923172"/>
                  <a:ext cx="231198" cy="160416"/>
                </a:xfrm>
                <a:prstGeom prst="parallelogram">
                  <a:avLst>
                    <a:gd name="adj" fmla="val 5538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3" name="Oval 372">
                  <a:extLst>
                    <a:ext uri="{FF2B5EF4-FFF2-40B4-BE49-F238E27FC236}">
                      <a16:creationId xmlns:a16="http://schemas.microsoft.com/office/drawing/2014/main" id="{78E6DE97-BEE0-413C-87BB-DAC1E0EB936A}"/>
                    </a:ext>
                  </a:extLst>
                </p:cNvPr>
                <p:cNvSpPr/>
                <p:nvPr/>
              </p:nvSpPr>
              <p:spPr>
                <a:xfrm>
                  <a:off x="9104795" y="301527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4" name="Oval 373">
                  <a:extLst>
                    <a:ext uri="{FF2B5EF4-FFF2-40B4-BE49-F238E27FC236}">
                      <a16:creationId xmlns:a16="http://schemas.microsoft.com/office/drawing/2014/main" id="{79517D09-3F97-4620-BDB3-F98C96D95168}"/>
                    </a:ext>
                  </a:extLst>
                </p:cNvPr>
                <p:cNvSpPr/>
                <p:nvPr/>
              </p:nvSpPr>
              <p:spPr>
                <a:xfrm>
                  <a:off x="8909172" y="291773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D4B32CE0-B676-47A4-B825-20C11CB8362A}"/>
                    </a:ext>
                  </a:extLst>
                </p:cNvPr>
                <p:cNvSpPr/>
                <p:nvPr/>
              </p:nvSpPr>
              <p:spPr>
                <a:xfrm>
                  <a:off x="9664401" y="3324727"/>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6" name="Parallelogram 375">
                  <a:extLst>
                    <a:ext uri="{FF2B5EF4-FFF2-40B4-BE49-F238E27FC236}">
                      <a16:creationId xmlns:a16="http://schemas.microsoft.com/office/drawing/2014/main" id="{45BADAB0-E7EE-44F1-B752-FC99CCB1BD49}"/>
                    </a:ext>
                  </a:extLst>
                </p:cNvPr>
                <p:cNvSpPr/>
                <p:nvPr/>
              </p:nvSpPr>
              <p:spPr>
                <a:xfrm rot="5400000">
                  <a:off x="9872424" y="3435767"/>
                  <a:ext cx="180000" cy="141090"/>
                </a:xfrm>
                <a:prstGeom prst="parallelogram">
                  <a:avLst>
                    <a:gd name="adj" fmla="val 57355"/>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7" name="Straight Connector 376">
                  <a:extLst>
                    <a:ext uri="{FF2B5EF4-FFF2-40B4-BE49-F238E27FC236}">
                      <a16:creationId xmlns:a16="http://schemas.microsoft.com/office/drawing/2014/main" id="{DDCD3134-9ECD-42C1-B15C-65251823180B}"/>
                    </a:ext>
                  </a:extLst>
                </p:cNvPr>
                <p:cNvCxnSpPr>
                  <a:cxnSpLocks/>
                </p:cNvCxnSpPr>
                <p:nvPr/>
              </p:nvCxnSpPr>
              <p:spPr>
                <a:xfrm flipH="1">
                  <a:off x="10039624" y="3083817"/>
                  <a:ext cx="316213" cy="147564"/>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78" name="Straight Connector 377">
                  <a:extLst>
                    <a:ext uri="{FF2B5EF4-FFF2-40B4-BE49-F238E27FC236}">
                      <a16:creationId xmlns:a16="http://schemas.microsoft.com/office/drawing/2014/main" id="{A9C0E74D-2C53-47B9-9224-E9C7B5BFE2F3}"/>
                    </a:ext>
                  </a:extLst>
                </p:cNvPr>
                <p:cNvCxnSpPr>
                  <a:cxnSpLocks/>
                </p:cNvCxnSpPr>
                <p:nvPr/>
              </p:nvCxnSpPr>
              <p:spPr>
                <a:xfrm flipH="1">
                  <a:off x="9979540" y="2923451"/>
                  <a:ext cx="302297" cy="140822"/>
                </a:xfrm>
                <a:prstGeom prst="line">
                  <a:avLst/>
                </a:prstGeom>
                <a:ln w="12700"/>
              </p:spPr>
              <p:style>
                <a:lnRef idx="2">
                  <a:schemeClr val="accent1"/>
                </a:lnRef>
                <a:fillRef idx="0">
                  <a:schemeClr val="accent1"/>
                </a:fillRef>
                <a:effectRef idx="1">
                  <a:schemeClr val="accent1"/>
                </a:effectRef>
                <a:fontRef idx="minor">
                  <a:schemeClr val="tx1"/>
                </a:fontRef>
              </p:style>
            </p:cxnSp>
            <p:grpSp>
              <p:nvGrpSpPr>
                <p:cNvPr id="379" name="Group 378">
                  <a:extLst>
                    <a:ext uri="{FF2B5EF4-FFF2-40B4-BE49-F238E27FC236}">
                      <a16:creationId xmlns:a16="http://schemas.microsoft.com/office/drawing/2014/main" id="{3ED3FC76-FFDB-41E2-B553-11920DCEC58C}"/>
                    </a:ext>
                  </a:extLst>
                </p:cNvPr>
                <p:cNvGrpSpPr/>
                <p:nvPr/>
              </p:nvGrpSpPr>
              <p:grpSpPr>
                <a:xfrm>
                  <a:off x="9819943" y="2983395"/>
                  <a:ext cx="214048" cy="255496"/>
                  <a:chOff x="9819943" y="2983395"/>
                  <a:chExt cx="214048" cy="255496"/>
                </a:xfrm>
              </p:grpSpPr>
              <p:cxnSp>
                <p:nvCxnSpPr>
                  <p:cNvPr id="381" name="Straight Connector 380">
                    <a:extLst>
                      <a:ext uri="{FF2B5EF4-FFF2-40B4-BE49-F238E27FC236}">
                        <a16:creationId xmlns:a16="http://schemas.microsoft.com/office/drawing/2014/main" id="{194A352C-33DA-467D-B086-F4E16BD0B940}"/>
                      </a:ext>
                    </a:extLst>
                  </p:cNvPr>
                  <p:cNvCxnSpPr>
                    <a:cxnSpLocks/>
                  </p:cNvCxnSpPr>
                  <p:nvPr/>
                </p:nvCxnSpPr>
                <p:spPr>
                  <a:xfrm>
                    <a:off x="9977662" y="3068028"/>
                    <a:ext cx="56329" cy="170863"/>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82" name="Straight Connector 381">
                    <a:extLst>
                      <a:ext uri="{FF2B5EF4-FFF2-40B4-BE49-F238E27FC236}">
                        <a16:creationId xmlns:a16="http://schemas.microsoft.com/office/drawing/2014/main" id="{062E1E17-DD0C-4A10-8BA2-4F601C76742A}"/>
                      </a:ext>
                    </a:extLst>
                  </p:cNvPr>
                  <p:cNvCxnSpPr>
                    <a:cxnSpLocks/>
                  </p:cNvCxnSpPr>
                  <p:nvPr/>
                </p:nvCxnSpPr>
                <p:spPr>
                  <a:xfrm>
                    <a:off x="9825607" y="2983395"/>
                    <a:ext cx="3220" cy="141129"/>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83" name="Straight Connector 382">
                    <a:extLst>
                      <a:ext uri="{FF2B5EF4-FFF2-40B4-BE49-F238E27FC236}">
                        <a16:creationId xmlns:a16="http://schemas.microsoft.com/office/drawing/2014/main" id="{D0A638E0-1CAF-44FB-920D-0BC48D7CC5A1}"/>
                      </a:ext>
                    </a:extLst>
                  </p:cNvPr>
                  <p:cNvCxnSpPr>
                    <a:cxnSpLocks/>
                  </p:cNvCxnSpPr>
                  <p:nvPr/>
                </p:nvCxnSpPr>
                <p:spPr>
                  <a:xfrm>
                    <a:off x="9819943" y="2983535"/>
                    <a:ext cx="161475" cy="88248"/>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84" name="Straight Connector 383">
                    <a:extLst>
                      <a:ext uri="{FF2B5EF4-FFF2-40B4-BE49-F238E27FC236}">
                        <a16:creationId xmlns:a16="http://schemas.microsoft.com/office/drawing/2014/main" id="{C786C5E4-FEB0-435E-82F0-93AEC7376942}"/>
                      </a:ext>
                    </a:extLst>
                  </p:cNvPr>
                  <p:cNvCxnSpPr>
                    <a:cxnSpLocks/>
                  </p:cNvCxnSpPr>
                  <p:nvPr/>
                </p:nvCxnSpPr>
                <p:spPr>
                  <a:xfrm flipH="1" flipV="1">
                    <a:off x="9831208" y="3124356"/>
                    <a:ext cx="202783" cy="107025"/>
                  </a:xfrm>
                  <a:prstGeom prst="line">
                    <a:avLst/>
                  </a:prstGeom>
                  <a:ln w="12700"/>
                </p:spPr>
                <p:style>
                  <a:lnRef idx="2">
                    <a:schemeClr val="accent1"/>
                  </a:lnRef>
                  <a:fillRef idx="0">
                    <a:schemeClr val="accent1"/>
                  </a:fillRef>
                  <a:effectRef idx="1">
                    <a:schemeClr val="accent1"/>
                  </a:effectRef>
                  <a:fontRef idx="minor">
                    <a:schemeClr val="tx1"/>
                  </a:fontRef>
                </p:style>
              </p:cxnSp>
            </p:grpSp>
            <p:sp>
              <p:nvSpPr>
                <p:cNvPr id="380" name="Parallelogram 379">
                  <a:extLst>
                    <a:ext uri="{FF2B5EF4-FFF2-40B4-BE49-F238E27FC236}">
                      <a16:creationId xmlns:a16="http://schemas.microsoft.com/office/drawing/2014/main" id="{4D661485-444D-4276-820F-E82F3E48D6A4}"/>
                    </a:ext>
                  </a:extLst>
                </p:cNvPr>
                <p:cNvSpPr/>
                <p:nvPr/>
              </p:nvSpPr>
              <p:spPr>
                <a:xfrm rot="20009892" flipH="1">
                  <a:off x="9026165" y="2168050"/>
                  <a:ext cx="837778" cy="687510"/>
                </a:xfrm>
                <a:prstGeom prst="parallelogram">
                  <a:avLst>
                    <a:gd name="adj" fmla="val 68266"/>
                  </a:avLst>
                </a:prstGeom>
                <a:gradFill>
                  <a:gsLst>
                    <a:gs pos="42000">
                      <a:schemeClr val="bg1">
                        <a:lumMod val="95000"/>
                      </a:schemeClr>
                    </a:gs>
                    <a:gs pos="100000">
                      <a:schemeClr val="bg1">
                        <a:lumMod val="85000"/>
                      </a:schemeClr>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sp>
          <p:nvSpPr>
            <p:cNvPr id="385" name="Parallelogram 384">
              <a:extLst>
                <a:ext uri="{FF2B5EF4-FFF2-40B4-BE49-F238E27FC236}">
                  <a16:creationId xmlns:a16="http://schemas.microsoft.com/office/drawing/2014/main" id="{DAA07DE6-5511-43D6-8EDD-335A8191CB51}"/>
                </a:ext>
              </a:extLst>
            </p:cNvPr>
            <p:cNvSpPr/>
            <p:nvPr/>
          </p:nvSpPr>
          <p:spPr>
            <a:xfrm rot="16200000" flipH="1">
              <a:off x="14151071" y="5095988"/>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6" name="Arc 385">
              <a:extLst>
                <a:ext uri="{FF2B5EF4-FFF2-40B4-BE49-F238E27FC236}">
                  <a16:creationId xmlns:a16="http://schemas.microsoft.com/office/drawing/2014/main" id="{BDBC4B27-D842-48C3-BA49-9A017185F02F}"/>
                </a:ext>
              </a:extLst>
            </p:cNvPr>
            <p:cNvSpPr/>
            <p:nvPr/>
          </p:nvSpPr>
          <p:spPr>
            <a:xfrm rot="19942878">
              <a:off x="14051516" y="5214396"/>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7" name="Parallelogram 386">
              <a:extLst>
                <a:ext uri="{FF2B5EF4-FFF2-40B4-BE49-F238E27FC236}">
                  <a16:creationId xmlns:a16="http://schemas.microsoft.com/office/drawing/2014/main" id="{8EBD92A5-3D7E-4262-8FDD-A88D97EDD797}"/>
                </a:ext>
              </a:extLst>
            </p:cNvPr>
            <p:cNvSpPr/>
            <p:nvPr/>
          </p:nvSpPr>
          <p:spPr>
            <a:xfrm rot="16200000" flipH="1">
              <a:off x="14162762" y="5218316"/>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8" name="Parallelogram 387">
              <a:extLst>
                <a:ext uri="{FF2B5EF4-FFF2-40B4-BE49-F238E27FC236}">
                  <a16:creationId xmlns:a16="http://schemas.microsoft.com/office/drawing/2014/main" id="{40569596-FDAC-4161-A2C3-3F066B333B68}"/>
                </a:ext>
              </a:extLst>
            </p:cNvPr>
            <p:cNvSpPr/>
            <p:nvPr/>
          </p:nvSpPr>
          <p:spPr>
            <a:xfrm rot="16200000" flipH="1">
              <a:off x="14280365" y="5157165"/>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9" name="Arc 388">
              <a:extLst>
                <a:ext uri="{FF2B5EF4-FFF2-40B4-BE49-F238E27FC236}">
                  <a16:creationId xmlns:a16="http://schemas.microsoft.com/office/drawing/2014/main" id="{01943777-BE75-45CE-81CB-26EAC81F046F}"/>
                </a:ext>
              </a:extLst>
            </p:cNvPr>
            <p:cNvSpPr/>
            <p:nvPr/>
          </p:nvSpPr>
          <p:spPr>
            <a:xfrm rot="19942878">
              <a:off x="14051516" y="531001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90" name="Arc 389">
              <a:extLst>
                <a:ext uri="{FF2B5EF4-FFF2-40B4-BE49-F238E27FC236}">
                  <a16:creationId xmlns:a16="http://schemas.microsoft.com/office/drawing/2014/main" id="{AB579362-62E2-42F2-852A-4AE34AD75B15}"/>
                </a:ext>
              </a:extLst>
            </p:cNvPr>
            <p:cNvSpPr/>
            <p:nvPr/>
          </p:nvSpPr>
          <p:spPr>
            <a:xfrm rot="19942878">
              <a:off x="14051517" y="5297005"/>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91" name="Arc 390">
              <a:extLst>
                <a:ext uri="{FF2B5EF4-FFF2-40B4-BE49-F238E27FC236}">
                  <a16:creationId xmlns:a16="http://schemas.microsoft.com/office/drawing/2014/main" id="{DC7809FB-86DA-44B0-82F4-B5CD035E6818}"/>
                </a:ext>
              </a:extLst>
            </p:cNvPr>
            <p:cNvSpPr/>
            <p:nvPr/>
          </p:nvSpPr>
          <p:spPr>
            <a:xfrm rot="19942878">
              <a:off x="14051513" y="52812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92" name="Arc 391">
              <a:extLst>
                <a:ext uri="{FF2B5EF4-FFF2-40B4-BE49-F238E27FC236}">
                  <a16:creationId xmlns:a16="http://schemas.microsoft.com/office/drawing/2014/main" id="{94E7D13C-9045-480E-A2EA-DD4A045257FD}"/>
                </a:ext>
              </a:extLst>
            </p:cNvPr>
            <p:cNvSpPr/>
            <p:nvPr/>
          </p:nvSpPr>
          <p:spPr>
            <a:xfrm rot="19942878">
              <a:off x="14051513" y="526549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93" name="Straight Connector 392">
              <a:extLst>
                <a:ext uri="{FF2B5EF4-FFF2-40B4-BE49-F238E27FC236}">
                  <a16:creationId xmlns:a16="http://schemas.microsoft.com/office/drawing/2014/main" id="{D32533AB-4A07-4310-83AC-1CC74E790FF5}"/>
                </a:ext>
              </a:extLst>
            </p:cNvPr>
            <p:cNvCxnSpPr>
              <a:cxnSpLocks/>
            </p:cNvCxnSpPr>
            <p:nvPr/>
          </p:nvCxnSpPr>
          <p:spPr>
            <a:xfrm>
              <a:off x="12976164" y="4379843"/>
              <a:ext cx="622663" cy="330323"/>
            </a:xfrm>
            <a:prstGeom prst="line">
              <a:avLst/>
            </a:prstGeom>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395AC246-8470-4CD3-A1CF-FF78BC670C10}"/>
                </a:ext>
              </a:extLst>
            </p:cNvPr>
            <p:cNvCxnSpPr>
              <a:cxnSpLocks/>
            </p:cNvCxnSpPr>
            <p:nvPr/>
          </p:nvCxnSpPr>
          <p:spPr>
            <a:xfrm>
              <a:off x="13078490" y="4642561"/>
              <a:ext cx="622663" cy="330323"/>
            </a:xfrm>
            <a:prstGeom prst="line">
              <a:avLst/>
            </a:prstGeom>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F3EA8371-94A4-4658-8AC6-5890370AF4D7}"/>
                </a:ext>
              </a:extLst>
            </p:cNvPr>
            <p:cNvCxnSpPr>
              <a:cxnSpLocks/>
            </p:cNvCxnSpPr>
            <p:nvPr/>
          </p:nvCxnSpPr>
          <p:spPr>
            <a:xfrm flipH="1" flipV="1">
              <a:off x="13093730" y="4642561"/>
              <a:ext cx="505097" cy="64711"/>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26" name="Straight Connector 125">
            <a:extLst>
              <a:ext uri="{FF2B5EF4-FFF2-40B4-BE49-F238E27FC236}">
                <a16:creationId xmlns:a16="http://schemas.microsoft.com/office/drawing/2014/main" id="{3106D4DF-8AC5-2658-7312-F1A76373F068}"/>
              </a:ext>
            </a:extLst>
          </p:cNvPr>
          <p:cNvCxnSpPr>
            <a:cxnSpLocks/>
          </p:cNvCxnSpPr>
          <p:nvPr/>
        </p:nvCxnSpPr>
        <p:spPr>
          <a:xfrm>
            <a:off x="2578982" y="3410615"/>
            <a:ext cx="722" cy="530121"/>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sp>
        <p:nvSpPr>
          <p:cNvPr id="148" name="Rectangle 147">
            <a:extLst>
              <a:ext uri="{FF2B5EF4-FFF2-40B4-BE49-F238E27FC236}">
                <a16:creationId xmlns:a16="http://schemas.microsoft.com/office/drawing/2014/main" id="{0ED5CD43-30BE-9B38-F7C0-454FC4CD0FAE}"/>
              </a:ext>
            </a:extLst>
          </p:cNvPr>
          <p:cNvSpPr/>
          <p:nvPr/>
        </p:nvSpPr>
        <p:spPr>
          <a:xfrm>
            <a:off x="3635980" y="4740364"/>
            <a:ext cx="223006"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Trapezoid 152">
            <a:extLst>
              <a:ext uri="{FF2B5EF4-FFF2-40B4-BE49-F238E27FC236}">
                <a16:creationId xmlns:a16="http://schemas.microsoft.com/office/drawing/2014/main" id="{23543871-4FC7-80C1-03D0-AF1EBA16A8E8}"/>
              </a:ext>
            </a:extLst>
          </p:cNvPr>
          <p:cNvSpPr/>
          <p:nvPr/>
        </p:nvSpPr>
        <p:spPr>
          <a:xfrm rot="5400000">
            <a:off x="3807562" y="5183018"/>
            <a:ext cx="396464" cy="246634"/>
          </a:xfrm>
          <a:prstGeom prst="trapezoid">
            <a:avLst>
              <a:gd name="adj" fmla="val 57666"/>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4" name="Straight Connector 143">
            <a:extLst>
              <a:ext uri="{FF2B5EF4-FFF2-40B4-BE49-F238E27FC236}">
                <a16:creationId xmlns:a16="http://schemas.microsoft.com/office/drawing/2014/main" id="{B8791531-6EF1-C789-32F7-34D3CDC18722}"/>
              </a:ext>
            </a:extLst>
          </p:cNvPr>
          <p:cNvCxnSpPr>
            <a:cxnSpLocks/>
          </p:cNvCxnSpPr>
          <p:nvPr/>
        </p:nvCxnSpPr>
        <p:spPr>
          <a:xfrm flipH="1" flipV="1">
            <a:off x="4132585" y="5138456"/>
            <a:ext cx="6310" cy="5256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32E7266C-8E05-7C80-879B-84ACFA2DFB1B}"/>
              </a:ext>
            </a:extLst>
          </p:cNvPr>
          <p:cNvCxnSpPr>
            <a:cxnSpLocks/>
          </p:cNvCxnSpPr>
          <p:nvPr/>
        </p:nvCxnSpPr>
        <p:spPr>
          <a:xfrm flipH="1" flipV="1">
            <a:off x="3276790" y="4626239"/>
            <a:ext cx="865235" cy="50716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1" name="Isosceles Triangle 150">
            <a:extLst>
              <a:ext uri="{FF2B5EF4-FFF2-40B4-BE49-F238E27FC236}">
                <a16:creationId xmlns:a16="http://schemas.microsoft.com/office/drawing/2014/main" id="{892331A0-05AC-CBD5-8BA7-F419E2812207}"/>
              </a:ext>
            </a:extLst>
          </p:cNvPr>
          <p:cNvSpPr/>
          <p:nvPr/>
        </p:nvSpPr>
        <p:spPr>
          <a:xfrm rot="5400000">
            <a:off x="3245380" y="4757354"/>
            <a:ext cx="308311" cy="247604"/>
          </a:xfrm>
          <a:prstGeom prst="triangl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Isosceles Triangle 151">
            <a:extLst>
              <a:ext uri="{FF2B5EF4-FFF2-40B4-BE49-F238E27FC236}">
                <a16:creationId xmlns:a16="http://schemas.microsoft.com/office/drawing/2014/main" id="{995335B9-92F7-0C7E-1013-052D57316D6B}"/>
              </a:ext>
            </a:extLst>
          </p:cNvPr>
          <p:cNvSpPr/>
          <p:nvPr/>
        </p:nvSpPr>
        <p:spPr>
          <a:xfrm rot="16200000">
            <a:off x="3493565" y="5115306"/>
            <a:ext cx="415424" cy="373098"/>
          </a:xfrm>
          <a:prstGeom prst="triangl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6" name="Straight Connector 235">
            <a:extLst>
              <a:ext uri="{FF2B5EF4-FFF2-40B4-BE49-F238E27FC236}">
                <a16:creationId xmlns:a16="http://schemas.microsoft.com/office/drawing/2014/main" id="{1F04B82D-03C4-B037-56B0-70929183B9AD}"/>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743B8B-4152-7775-0967-E7E498347324}"/>
              </a:ext>
            </a:extLst>
          </p:cNvPr>
          <p:cNvCxnSpPr>
            <a:cxnSpLocks/>
          </p:cNvCxnSpPr>
          <p:nvPr/>
        </p:nvCxnSpPr>
        <p:spPr>
          <a:xfrm>
            <a:off x="3686478" y="4883638"/>
            <a:ext cx="0" cy="504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58208BD-E7F6-504E-2774-E91E831D4D60}"/>
              </a:ext>
            </a:extLst>
          </p:cNvPr>
          <p:cNvCxnSpPr>
            <a:cxnSpLocks/>
          </p:cNvCxnSpPr>
          <p:nvPr/>
        </p:nvCxnSpPr>
        <p:spPr>
          <a:xfrm flipH="1" flipV="1">
            <a:off x="3274566" y="4633961"/>
            <a:ext cx="0" cy="52543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93" name="Group 492">
            <a:extLst>
              <a:ext uri="{FF2B5EF4-FFF2-40B4-BE49-F238E27FC236}">
                <a16:creationId xmlns:a16="http://schemas.microsoft.com/office/drawing/2014/main" id="{C308CDCE-9D38-433E-A531-854A657AA817}"/>
              </a:ext>
            </a:extLst>
          </p:cNvPr>
          <p:cNvGrpSpPr/>
          <p:nvPr/>
        </p:nvGrpSpPr>
        <p:grpSpPr>
          <a:xfrm>
            <a:off x="3650764" y="2931818"/>
            <a:ext cx="2234693" cy="1503229"/>
            <a:chOff x="7189043" y="5211496"/>
            <a:chExt cx="2234693" cy="1503229"/>
          </a:xfrm>
        </p:grpSpPr>
        <p:sp>
          <p:nvSpPr>
            <p:cNvPr id="492" name="Rectangle 491">
              <a:extLst>
                <a:ext uri="{FF2B5EF4-FFF2-40B4-BE49-F238E27FC236}">
                  <a16:creationId xmlns:a16="http://schemas.microsoft.com/office/drawing/2014/main" id="{7FD87572-5566-4989-B248-41F248AFD01D}"/>
                </a:ext>
              </a:extLst>
            </p:cNvPr>
            <p:cNvSpPr/>
            <p:nvPr/>
          </p:nvSpPr>
          <p:spPr>
            <a:xfrm>
              <a:off x="7189043" y="5759581"/>
              <a:ext cx="2234693" cy="339679"/>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D1324564-85AA-4E5C-BE43-85A17414EB81}"/>
                </a:ext>
              </a:extLst>
            </p:cNvPr>
            <p:cNvGrpSpPr/>
            <p:nvPr/>
          </p:nvGrpSpPr>
          <p:grpSpPr>
            <a:xfrm>
              <a:off x="7445393" y="5211496"/>
              <a:ext cx="1535407" cy="1503229"/>
              <a:chOff x="7445393" y="5211496"/>
              <a:chExt cx="1535407" cy="1503229"/>
            </a:xfrm>
          </p:grpSpPr>
          <p:sp>
            <p:nvSpPr>
              <p:cNvPr id="452" name="Rectangle 451">
                <a:extLst>
                  <a:ext uri="{FF2B5EF4-FFF2-40B4-BE49-F238E27FC236}">
                    <a16:creationId xmlns:a16="http://schemas.microsoft.com/office/drawing/2014/main" id="{E31A706B-A409-4C4B-838C-1BE228D4D6BC}"/>
                  </a:ext>
                </a:extLst>
              </p:cNvPr>
              <p:cNvSpPr/>
              <p:nvPr/>
            </p:nvSpPr>
            <p:spPr>
              <a:xfrm>
                <a:off x="7445393" y="5482946"/>
                <a:ext cx="392864" cy="339679"/>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3" name="Rectangle 452">
                <a:extLst>
                  <a:ext uri="{FF2B5EF4-FFF2-40B4-BE49-F238E27FC236}">
                    <a16:creationId xmlns:a16="http://schemas.microsoft.com/office/drawing/2014/main" id="{0504326A-DF67-4AE1-A596-B84F14D74029}"/>
                  </a:ext>
                </a:extLst>
              </p:cNvPr>
              <p:cNvSpPr/>
              <p:nvPr/>
            </p:nvSpPr>
            <p:spPr>
              <a:xfrm>
                <a:off x="8003479" y="5349999"/>
                <a:ext cx="390432" cy="1364726"/>
              </a:xfrm>
              <a:prstGeom prst="rect">
                <a:avLst/>
              </a:prstGeom>
              <a:solidFill>
                <a:schemeClr val="accent1">
                  <a:lumMod val="60000"/>
                  <a:lumOff val="4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4" name="Cylinder 453">
                <a:extLst>
                  <a:ext uri="{FF2B5EF4-FFF2-40B4-BE49-F238E27FC236}">
                    <a16:creationId xmlns:a16="http://schemas.microsoft.com/office/drawing/2014/main" id="{59719BE1-D259-4DA1-80B9-9ED3518C0B51}"/>
                  </a:ext>
                </a:extLst>
              </p:cNvPr>
              <p:cNvSpPr>
                <a:spLocks noChangeAspect="1"/>
              </p:cNvSpPr>
              <p:nvPr/>
            </p:nvSpPr>
            <p:spPr>
              <a:xfrm>
                <a:off x="8655820" y="6071709"/>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4" name="Rectangle 463">
                <a:extLst>
                  <a:ext uri="{FF2B5EF4-FFF2-40B4-BE49-F238E27FC236}">
                    <a16:creationId xmlns:a16="http://schemas.microsoft.com/office/drawing/2014/main" id="{9994E0E2-E7F9-4B07-AFC7-37109C0CE851}"/>
                  </a:ext>
                </a:extLst>
              </p:cNvPr>
              <p:cNvSpPr/>
              <p:nvPr/>
            </p:nvSpPr>
            <p:spPr>
              <a:xfrm>
                <a:off x="8009481" y="5211496"/>
                <a:ext cx="390432" cy="1364726"/>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5" name="Cylinder 464">
                <a:extLst>
                  <a:ext uri="{FF2B5EF4-FFF2-40B4-BE49-F238E27FC236}">
                    <a16:creationId xmlns:a16="http://schemas.microsoft.com/office/drawing/2014/main" id="{EAE1A243-D077-4402-B3AE-9A4D4121591A}"/>
                  </a:ext>
                </a:extLst>
              </p:cNvPr>
              <p:cNvSpPr>
                <a:spLocks noChangeAspect="1"/>
              </p:cNvSpPr>
              <p:nvPr/>
            </p:nvSpPr>
            <p:spPr>
              <a:xfrm>
                <a:off x="7740790" y="5489371"/>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6" name="Cylinder 465">
                <a:extLst>
                  <a:ext uri="{FF2B5EF4-FFF2-40B4-BE49-F238E27FC236}">
                    <a16:creationId xmlns:a16="http://schemas.microsoft.com/office/drawing/2014/main" id="{22AC002B-7444-4B2B-832B-C9959DA0D512}"/>
                  </a:ext>
                </a:extLst>
              </p:cNvPr>
              <p:cNvSpPr>
                <a:spLocks noChangeAspect="1"/>
              </p:cNvSpPr>
              <p:nvPr/>
            </p:nvSpPr>
            <p:spPr>
              <a:xfrm>
                <a:off x="7842503" y="5530519"/>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7" name="Cylinder 466">
                <a:extLst>
                  <a:ext uri="{FF2B5EF4-FFF2-40B4-BE49-F238E27FC236}">
                    <a16:creationId xmlns:a16="http://schemas.microsoft.com/office/drawing/2014/main" id="{C6694EFC-8007-427A-827E-B4428ABE5CDD}"/>
                  </a:ext>
                </a:extLst>
              </p:cNvPr>
              <p:cNvSpPr>
                <a:spLocks noChangeAspect="1"/>
              </p:cNvSpPr>
              <p:nvPr/>
            </p:nvSpPr>
            <p:spPr>
              <a:xfrm>
                <a:off x="7933327" y="5591226"/>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8" name="Cylinder 467">
                <a:extLst>
                  <a:ext uri="{FF2B5EF4-FFF2-40B4-BE49-F238E27FC236}">
                    <a16:creationId xmlns:a16="http://schemas.microsoft.com/office/drawing/2014/main" id="{E9DF05F9-A3F4-4BCA-8448-F30AC6FA5E3A}"/>
                  </a:ext>
                </a:extLst>
              </p:cNvPr>
              <p:cNvSpPr>
                <a:spLocks noChangeAspect="1"/>
              </p:cNvSpPr>
              <p:nvPr/>
            </p:nvSpPr>
            <p:spPr>
              <a:xfrm>
                <a:off x="7676146" y="5532593"/>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9" name="Cylinder 468">
                <a:extLst>
                  <a:ext uri="{FF2B5EF4-FFF2-40B4-BE49-F238E27FC236}">
                    <a16:creationId xmlns:a16="http://schemas.microsoft.com/office/drawing/2014/main" id="{10ED1B76-1881-462F-9381-86850A592D3F}"/>
                  </a:ext>
                </a:extLst>
              </p:cNvPr>
              <p:cNvSpPr>
                <a:spLocks noChangeAspect="1"/>
              </p:cNvSpPr>
              <p:nvPr/>
            </p:nvSpPr>
            <p:spPr>
              <a:xfrm>
                <a:off x="7777723" y="5572261"/>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0" name="Cylinder 469">
                <a:extLst>
                  <a:ext uri="{FF2B5EF4-FFF2-40B4-BE49-F238E27FC236}">
                    <a16:creationId xmlns:a16="http://schemas.microsoft.com/office/drawing/2014/main" id="{43553219-52C2-435E-8385-D6210E13BDD2}"/>
                  </a:ext>
                </a:extLst>
              </p:cNvPr>
              <p:cNvSpPr>
                <a:spLocks noChangeAspect="1"/>
              </p:cNvSpPr>
              <p:nvPr/>
            </p:nvSpPr>
            <p:spPr>
              <a:xfrm>
                <a:off x="7861959" y="5631592"/>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1" name="Cylinder 470">
                <a:extLst>
                  <a:ext uri="{FF2B5EF4-FFF2-40B4-BE49-F238E27FC236}">
                    <a16:creationId xmlns:a16="http://schemas.microsoft.com/office/drawing/2014/main" id="{660AFB08-D5B6-4056-97D8-508FBC077307}"/>
                  </a:ext>
                </a:extLst>
              </p:cNvPr>
              <p:cNvSpPr>
                <a:spLocks noChangeAspect="1"/>
              </p:cNvSpPr>
              <p:nvPr/>
            </p:nvSpPr>
            <p:spPr>
              <a:xfrm>
                <a:off x="8510500" y="5935527"/>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2" name="Cylinder 471">
                <a:extLst>
                  <a:ext uri="{FF2B5EF4-FFF2-40B4-BE49-F238E27FC236}">
                    <a16:creationId xmlns:a16="http://schemas.microsoft.com/office/drawing/2014/main" id="{CDB40F05-3DA1-4DD1-9295-097AE2EAACCF}"/>
                  </a:ext>
                </a:extLst>
              </p:cNvPr>
              <p:cNvSpPr>
                <a:spLocks noChangeAspect="1"/>
              </p:cNvSpPr>
              <p:nvPr/>
            </p:nvSpPr>
            <p:spPr>
              <a:xfrm>
                <a:off x="8645461" y="6022897"/>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Cube 472">
                <a:extLst>
                  <a:ext uri="{FF2B5EF4-FFF2-40B4-BE49-F238E27FC236}">
                    <a16:creationId xmlns:a16="http://schemas.microsoft.com/office/drawing/2014/main" id="{4813BA12-7FF6-4A97-8614-5AC2255545EB}"/>
                  </a:ext>
                </a:extLst>
              </p:cNvPr>
              <p:cNvSpPr/>
              <p:nvPr/>
            </p:nvSpPr>
            <p:spPr>
              <a:xfrm>
                <a:off x="8009158" y="5609462"/>
                <a:ext cx="161813" cy="225552"/>
              </a:xfrm>
              <a:prstGeom prst="cube">
                <a:avLst>
                  <a:gd name="adj" fmla="val 46960"/>
                </a:avLst>
              </a:prstGeom>
              <a:solidFill>
                <a:schemeClr val="accent3">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Cube 473">
                <a:extLst>
                  <a:ext uri="{FF2B5EF4-FFF2-40B4-BE49-F238E27FC236}">
                    <a16:creationId xmlns:a16="http://schemas.microsoft.com/office/drawing/2014/main" id="{C2C3576C-1168-41A9-BAE6-A6DB344A2546}"/>
                  </a:ext>
                </a:extLst>
              </p:cNvPr>
              <p:cNvSpPr/>
              <p:nvPr/>
            </p:nvSpPr>
            <p:spPr>
              <a:xfrm>
                <a:off x="8125806" y="5675373"/>
                <a:ext cx="161813" cy="225552"/>
              </a:xfrm>
              <a:prstGeom prst="cube">
                <a:avLst>
                  <a:gd name="adj" fmla="val 46960"/>
                </a:avLst>
              </a:prstGeom>
              <a:solidFill>
                <a:schemeClr val="accent4">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5" name="Cube 474">
                <a:extLst>
                  <a:ext uri="{FF2B5EF4-FFF2-40B4-BE49-F238E27FC236}">
                    <a16:creationId xmlns:a16="http://schemas.microsoft.com/office/drawing/2014/main" id="{E2312425-D847-409F-88BC-736106969899}"/>
                  </a:ext>
                </a:extLst>
              </p:cNvPr>
              <p:cNvSpPr/>
              <p:nvPr/>
            </p:nvSpPr>
            <p:spPr>
              <a:xfrm>
                <a:off x="8318184" y="5801144"/>
                <a:ext cx="161813" cy="225552"/>
              </a:xfrm>
              <a:prstGeom prst="cube">
                <a:avLst>
                  <a:gd name="adj" fmla="val 46960"/>
                </a:avLst>
              </a:prstGeom>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7" name="Cube 476">
                <a:extLst>
                  <a:ext uri="{FF2B5EF4-FFF2-40B4-BE49-F238E27FC236}">
                    <a16:creationId xmlns:a16="http://schemas.microsoft.com/office/drawing/2014/main" id="{BB82F993-989C-436A-B9B8-A802C396BE8C}"/>
                  </a:ext>
                </a:extLst>
              </p:cNvPr>
              <p:cNvSpPr/>
              <p:nvPr/>
            </p:nvSpPr>
            <p:spPr>
              <a:xfrm>
                <a:off x="8214683" y="5725223"/>
                <a:ext cx="161813" cy="225552"/>
              </a:xfrm>
              <a:prstGeom prst="cube">
                <a:avLst>
                  <a:gd name="adj" fmla="val 46960"/>
                </a:avLst>
              </a:prstGeom>
              <a:solidFill>
                <a:schemeClr val="accent3">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8" name="Cylinder 477">
                <a:extLst>
                  <a:ext uri="{FF2B5EF4-FFF2-40B4-BE49-F238E27FC236}">
                    <a16:creationId xmlns:a16="http://schemas.microsoft.com/office/drawing/2014/main" id="{8759109C-0162-4B05-9465-16C7695CBE05}"/>
                  </a:ext>
                </a:extLst>
              </p:cNvPr>
              <p:cNvSpPr>
                <a:spLocks noChangeAspect="1"/>
              </p:cNvSpPr>
              <p:nvPr/>
            </p:nvSpPr>
            <p:spPr>
              <a:xfrm>
                <a:off x="8577337" y="5976161"/>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9" name="Cylinder 478">
                <a:extLst>
                  <a:ext uri="{FF2B5EF4-FFF2-40B4-BE49-F238E27FC236}">
                    <a16:creationId xmlns:a16="http://schemas.microsoft.com/office/drawing/2014/main" id="{55798BAB-AF52-4E57-91C8-4E8999C8D894}"/>
                  </a:ext>
                </a:extLst>
              </p:cNvPr>
              <p:cNvSpPr>
                <a:spLocks noChangeAspect="1"/>
              </p:cNvSpPr>
              <p:nvPr/>
            </p:nvSpPr>
            <p:spPr>
              <a:xfrm>
                <a:off x="8686467" y="6063901"/>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0" name="Cylinder 479">
                <a:extLst>
                  <a:ext uri="{FF2B5EF4-FFF2-40B4-BE49-F238E27FC236}">
                    <a16:creationId xmlns:a16="http://schemas.microsoft.com/office/drawing/2014/main" id="{3798A1A8-6631-4BCB-B1B3-2FEE034E9A36}"/>
                  </a:ext>
                </a:extLst>
              </p:cNvPr>
              <p:cNvSpPr>
                <a:spLocks noChangeAspect="1"/>
              </p:cNvSpPr>
              <p:nvPr/>
            </p:nvSpPr>
            <p:spPr>
              <a:xfrm>
                <a:off x="8524587" y="6025760"/>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1" name="Cylinder 480">
                <a:extLst>
                  <a:ext uri="{FF2B5EF4-FFF2-40B4-BE49-F238E27FC236}">
                    <a16:creationId xmlns:a16="http://schemas.microsoft.com/office/drawing/2014/main" id="{B521C01A-C3B9-4B9D-85CD-95C704B3B7C2}"/>
                  </a:ext>
                </a:extLst>
              </p:cNvPr>
              <p:cNvSpPr>
                <a:spLocks noChangeAspect="1"/>
              </p:cNvSpPr>
              <p:nvPr/>
            </p:nvSpPr>
            <p:spPr>
              <a:xfrm>
                <a:off x="8586624" y="6058117"/>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2" name="Rectangle 481">
                <a:extLst>
                  <a:ext uri="{FF2B5EF4-FFF2-40B4-BE49-F238E27FC236}">
                    <a16:creationId xmlns:a16="http://schemas.microsoft.com/office/drawing/2014/main" id="{A4A250A7-BD31-4FA7-BF42-1B0AF900F0ED}"/>
                  </a:ext>
                </a:extLst>
              </p:cNvPr>
              <p:cNvSpPr/>
              <p:nvPr/>
            </p:nvSpPr>
            <p:spPr>
              <a:xfrm>
                <a:off x="8542639" y="6155515"/>
                <a:ext cx="438161" cy="339679"/>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94" name="Group 493">
            <a:extLst>
              <a:ext uri="{FF2B5EF4-FFF2-40B4-BE49-F238E27FC236}">
                <a16:creationId xmlns:a16="http://schemas.microsoft.com/office/drawing/2014/main" id="{49A79DB9-B9CC-418C-A1D6-8BF2F4C9D2A0}"/>
              </a:ext>
            </a:extLst>
          </p:cNvPr>
          <p:cNvGrpSpPr/>
          <p:nvPr/>
        </p:nvGrpSpPr>
        <p:grpSpPr>
          <a:xfrm>
            <a:off x="5002887" y="3789816"/>
            <a:ext cx="2234693" cy="1503229"/>
            <a:chOff x="7189043" y="5211496"/>
            <a:chExt cx="2234693" cy="1503229"/>
          </a:xfrm>
        </p:grpSpPr>
        <p:sp>
          <p:nvSpPr>
            <p:cNvPr id="495" name="Rectangle 494">
              <a:extLst>
                <a:ext uri="{FF2B5EF4-FFF2-40B4-BE49-F238E27FC236}">
                  <a16:creationId xmlns:a16="http://schemas.microsoft.com/office/drawing/2014/main" id="{263E6152-9F78-49CB-B143-FA5EE28F231A}"/>
                </a:ext>
              </a:extLst>
            </p:cNvPr>
            <p:cNvSpPr/>
            <p:nvPr/>
          </p:nvSpPr>
          <p:spPr>
            <a:xfrm>
              <a:off x="7189043" y="5759581"/>
              <a:ext cx="2234693" cy="339679"/>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6" name="Group 495">
              <a:extLst>
                <a:ext uri="{FF2B5EF4-FFF2-40B4-BE49-F238E27FC236}">
                  <a16:creationId xmlns:a16="http://schemas.microsoft.com/office/drawing/2014/main" id="{A7499698-1350-499B-AE78-9C6EC5405C2F}"/>
                </a:ext>
              </a:extLst>
            </p:cNvPr>
            <p:cNvGrpSpPr/>
            <p:nvPr/>
          </p:nvGrpSpPr>
          <p:grpSpPr>
            <a:xfrm>
              <a:off x="7445393" y="5211496"/>
              <a:ext cx="1535407" cy="1503229"/>
              <a:chOff x="7445393" y="5211496"/>
              <a:chExt cx="1535407" cy="1503229"/>
            </a:xfrm>
          </p:grpSpPr>
          <p:sp>
            <p:nvSpPr>
              <p:cNvPr id="497" name="Rectangle 496">
                <a:extLst>
                  <a:ext uri="{FF2B5EF4-FFF2-40B4-BE49-F238E27FC236}">
                    <a16:creationId xmlns:a16="http://schemas.microsoft.com/office/drawing/2014/main" id="{786F2B60-EDEC-43B8-BAF9-CADEAD54EC2D}"/>
                  </a:ext>
                </a:extLst>
              </p:cNvPr>
              <p:cNvSpPr/>
              <p:nvPr/>
            </p:nvSpPr>
            <p:spPr>
              <a:xfrm>
                <a:off x="7445393" y="5482946"/>
                <a:ext cx="392864" cy="339679"/>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Rectangle 497">
                <a:extLst>
                  <a:ext uri="{FF2B5EF4-FFF2-40B4-BE49-F238E27FC236}">
                    <a16:creationId xmlns:a16="http://schemas.microsoft.com/office/drawing/2014/main" id="{DD238387-9332-45C1-B65D-54C7F5DC8E17}"/>
                  </a:ext>
                </a:extLst>
              </p:cNvPr>
              <p:cNvSpPr/>
              <p:nvPr/>
            </p:nvSpPr>
            <p:spPr>
              <a:xfrm>
                <a:off x="8003479" y="5349999"/>
                <a:ext cx="390432" cy="1364726"/>
              </a:xfrm>
              <a:prstGeom prst="rect">
                <a:avLst/>
              </a:prstGeom>
              <a:solidFill>
                <a:schemeClr val="accent1">
                  <a:lumMod val="60000"/>
                  <a:lumOff val="4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Cylinder 498">
                <a:extLst>
                  <a:ext uri="{FF2B5EF4-FFF2-40B4-BE49-F238E27FC236}">
                    <a16:creationId xmlns:a16="http://schemas.microsoft.com/office/drawing/2014/main" id="{3E990C2F-BC4C-4BEC-A41A-AB5C9360AECE}"/>
                  </a:ext>
                </a:extLst>
              </p:cNvPr>
              <p:cNvSpPr>
                <a:spLocks noChangeAspect="1"/>
              </p:cNvSpPr>
              <p:nvPr/>
            </p:nvSpPr>
            <p:spPr>
              <a:xfrm>
                <a:off x="8655820" y="6071709"/>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Cylinder 500">
                <a:extLst>
                  <a:ext uri="{FF2B5EF4-FFF2-40B4-BE49-F238E27FC236}">
                    <a16:creationId xmlns:a16="http://schemas.microsoft.com/office/drawing/2014/main" id="{D869C058-706E-433E-A435-B40D6CE85A9E}"/>
                  </a:ext>
                </a:extLst>
              </p:cNvPr>
              <p:cNvSpPr>
                <a:spLocks noChangeAspect="1"/>
              </p:cNvSpPr>
              <p:nvPr/>
            </p:nvSpPr>
            <p:spPr>
              <a:xfrm>
                <a:off x="8375099" y="6075164"/>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Cylinder 501">
                <a:extLst>
                  <a:ext uri="{FF2B5EF4-FFF2-40B4-BE49-F238E27FC236}">
                    <a16:creationId xmlns:a16="http://schemas.microsoft.com/office/drawing/2014/main" id="{D84AA7F2-3E6D-4FEB-AEA8-B83CA59FD4A5}"/>
                  </a:ext>
                </a:extLst>
              </p:cNvPr>
              <p:cNvSpPr>
                <a:spLocks noChangeAspect="1"/>
              </p:cNvSpPr>
              <p:nvPr/>
            </p:nvSpPr>
            <p:spPr>
              <a:xfrm>
                <a:off x="8558323" y="6189335"/>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Cylinder 502">
                <a:extLst>
                  <a:ext uri="{FF2B5EF4-FFF2-40B4-BE49-F238E27FC236}">
                    <a16:creationId xmlns:a16="http://schemas.microsoft.com/office/drawing/2014/main" id="{874A04AC-717B-444A-955E-2C49416E02A3}"/>
                  </a:ext>
                </a:extLst>
              </p:cNvPr>
              <p:cNvSpPr>
                <a:spLocks noChangeAspect="1"/>
              </p:cNvSpPr>
              <p:nvPr/>
            </p:nvSpPr>
            <p:spPr>
              <a:xfrm>
                <a:off x="8423481" y="6113349"/>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Rectangle 506">
                <a:extLst>
                  <a:ext uri="{FF2B5EF4-FFF2-40B4-BE49-F238E27FC236}">
                    <a16:creationId xmlns:a16="http://schemas.microsoft.com/office/drawing/2014/main" id="{0AF1671C-5BF8-4679-8744-4FA42901F91A}"/>
                  </a:ext>
                </a:extLst>
              </p:cNvPr>
              <p:cNvSpPr/>
              <p:nvPr/>
            </p:nvSpPr>
            <p:spPr>
              <a:xfrm>
                <a:off x="8009481" y="5211496"/>
                <a:ext cx="390432" cy="1364726"/>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Cylinder 513">
                <a:extLst>
                  <a:ext uri="{FF2B5EF4-FFF2-40B4-BE49-F238E27FC236}">
                    <a16:creationId xmlns:a16="http://schemas.microsoft.com/office/drawing/2014/main" id="{D1C19C3D-34CA-460C-9D7D-827426EB5979}"/>
                  </a:ext>
                </a:extLst>
              </p:cNvPr>
              <p:cNvSpPr>
                <a:spLocks noChangeAspect="1"/>
              </p:cNvSpPr>
              <p:nvPr/>
            </p:nvSpPr>
            <p:spPr>
              <a:xfrm>
                <a:off x="7713583" y="5485885"/>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Cube 516">
                <a:extLst>
                  <a:ext uri="{FF2B5EF4-FFF2-40B4-BE49-F238E27FC236}">
                    <a16:creationId xmlns:a16="http://schemas.microsoft.com/office/drawing/2014/main" id="{8D947F37-56E6-44A7-9836-53759D0B30D3}"/>
                  </a:ext>
                </a:extLst>
              </p:cNvPr>
              <p:cNvSpPr/>
              <p:nvPr/>
            </p:nvSpPr>
            <p:spPr>
              <a:xfrm>
                <a:off x="8036766" y="5599821"/>
                <a:ext cx="161813" cy="225552"/>
              </a:xfrm>
              <a:prstGeom prst="cube">
                <a:avLst>
                  <a:gd name="adj" fmla="val 46960"/>
                </a:avLst>
              </a:prstGeom>
              <a:solidFill>
                <a:schemeClr val="accent4">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Cube 517">
                <a:extLst>
                  <a:ext uri="{FF2B5EF4-FFF2-40B4-BE49-F238E27FC236}">
                    <a16:creationId xmlns:a16="http://schemas.microsoft.com/office/drawing/2014/main" id="{BC908F1A-29FD-4F85-9DFB-F4ABB5482442}"/>
                  </a:ext>
                </a:extLst>
              </p:cNvPr>
              <p:cNvSpPr/>
              <p:nvPr/>
            </p:nvSpPr>
            <p:spPr>
              <a:xfrm>
                <a:off x="8493647" y="5872032"/>
                <a:ext cx="161813" cy="225552"/>
              </a:xfrm>
              <a:prstGeom prst="cube">
                <a:avLst>
                  <a:gd name="adj" fmla="val 46960"/>
                </a:avLst>
              </a:prstGeom>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Cube 518">
                <a:extLst>
                  <a:ext uri="{FF2B5EF4-FFF2-40B4-BE49-F238E27FC236}">
                    <a16:creationId xmlns:a16="http://schemas.microsoft.com/office/drawing/2014/main" id="{50008E33-CBF1-45D0-A74E-C4DC663AC351}"/>
                  </a:ext>
                </a:extLst>
              </p:cNvPr>
              <p:cNvSpPr/>
              <p:nvPr/>
            </p:nvSpPr>
            <p:spPr>
              <a:xfrm>
                <a:off x="8260507" y="5743366"/>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Cylinder 520">
                <a:extLst>
                  <a:ext uri="{FF2B5EF4-FFF2-40B4-BE49-F238E27FC236}">
                    <a16:creationId xmlns:a16="http://schemas.microsoft.com/office/drawing/2014/main" id="{36F25812-4E40-4F09-BDD4-279AE9749A3A}"/>
                  </a:ext>
                </a:extLst>
              </p:cNvPr>
              <p:cNvSpPr>
                <a:spLocks noChangeAspect="1"/>
              </p:cNvSpPr>
              <p:nvPr/>
            </p:nvSpPr>
            <p:spPr>
              <a:xfrm>
                <a:off x="7814712" y="5524459"/>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3" name="Cylinder 522">
                <a:extLst>
                  <a:ext uri="{FF2B5EF4-FFF2-40B4-BE49-F238E27FC236}">
                    <a16:creationId xmlns:a16="http://schemas.microsoft.com/office/drawing/2014/main" id="{8A5C8D28-C2DC-4181-A62A-89A8EA501EA4}"/>
                  </a:ext>
                </a:extLst>
              </p:cNvPr>
              <p:cNvSpPr>
                <a:spLocks noChangeAspect="1"/>
              </p:cNvSpPr>
              <p:nvPr/>
            </p:nvSpPr>
            <p:spPr>
              <a:xfrm>
                <a:off x="7639225" y="5521252"/>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4" name="Cylinder 523">
                <a:extLst>
                  <a:ext uri="{FF2B5EF4-FFF2-40B4-BE49-F238E27FC236}">
                    <a16:creationId xmlns:a16="http://schemas.microsoft.com/office/drawing/2014/main" id="{07E022EC-E7D2-4393-8D3F-347F4EAE910C}"/>
                  </a:ext>
                </a:extLst>
              </p:cNvPr>
              <p:cNvSpPr>
                <a:spLocks noChangeAspect="1"/>
              </p:cNvSpPr>
              <p:nvPr/>
            </p:nvSpPr>
            <p:spPr>
              <a:xfrm>
                <a:off x="7731156" y="5569185"/>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5" name="Rectangle 524">
                <a:extLst>
                  <a:ext uri="{FF2B5EF4-FFF2-40B4-BE49-F238E27FC236}">
                    <a16:creationId xmlns:a16="http://schemas.microsoft.com/office/drawing/2014/main" id="{A6C3614B-442A-458B-8A35-C2CAB6BA72DB}"/>
                  </a:ext>
                </a:extLst>
              </p:cNvPr>
              <p:cNvSpPr/>
              <p:nvPr/>
            </p:nvSpPr>
            <p:spPr>
              <a:xfrm>
                <a:off x="8542639" y="6155515"/>
                <a:ext cx="438161" cy="339679"/>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26" name="Cube 525">
            <a:extLst>
              <a:ext uri="{FF2B5EF4-FFF2-40B4-BE49-F238E27FC236}">
                <a16:creationId xmlns:a16="http://schemas.microsoft.com/office/drawing/2014/main" id="{4005E68B-8CC5-4D9E-94A5-7BCBDE1658CB}"/>
              </a:ext>
            </a:extLst>
          </p:cNvPr>
          <p:cNvSpPr/>
          <p:nvPr/>
        </p:nvSpPr>
        <p:spPr>
          <a:xfrm>
            <a:off x="5741531" y="4131078"/>
            <a:ext cx="161813" cy="225552"/>
          </a:xfrm>
          <a:prstGeom prst="cube">
            <a:avLst>
              <a:gd name="adj" fmla="val 46960"/>
            </a:avLst>
          </a:prstGeom>
          <a:solidFill>
            <a:schemeClr val="accent4">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7" name="Cube 526">
            <a:extLst>
              <a:ext uri="{FF2B5EF4-FFF2-40B4-BE49-F238E27FC236}">
                <a16:creationId xmlns:a16="http://schemas.microsoft.com/office/drawing/2014/main" id="{87F6E959-3D0E-49BA-9B6A-E53505A3C07D}"/>
              </a:ext>
            </a:extLst>
          </p:cNvPr>
          <p:cNvSpPr/>
          <p:nvPr/>
        </p:nvSpPr>
        <p:spPr>
          <a:xfrm>
            <a:off x="6415683" y="4524567"/>
            <a:ext cx="161813" cy="225552"/>
          </a:xfrm>
          <a:prstGeom prst="cube">
            <a:avLst>
              <a:gd name="adj" fmla="val 46960"/>
            </a:avLst>
          </a:prstGeom>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8" name="Cube 527">
            <a:extLst>
              <a:ext uri="{FF2B5EF4-FFF2-40B4-BE49-F238E27FC236}">
                <a16:creationId xmlns:a16="http://schemas.microsoft.com/office/drawing/2014/main" id="{81AD13CF-DC59-4E0B-B561-7B58EA9FF611}"/>
              </a:ext>
            </a:extLst>
          </p:cNvPr>
          <p:cNvSpPr/>
          <p:nvPr/>
        </p:nvSpPr>
        <p:spPr>
          <a:xfrm>
            <a:off x="6231946" y="4494332"/>
            <a:ext cx="161813" cy="225552"/>
          </a:xfrm>
          <a:prstGeom prst="cube">
            <a:avLst>
              <a:gd name="adj" fmla="val 46960"/>
            </a:avLst>
          </a:prstGeom>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9" name="Cube 528">
            <a:extLst>
              <a:ext uri="{FF2B5EF4-FFF2-40B4-BE49-F238E27FC236}">
                <a16:creationId xmlns:a16="http://schemas.microsoft.com/office/drawing/2014/main" id="{4B4AFC4D-71DA-4398-A824-D9D49D5FE95D}"/>
              </a:ext>
            </a:extLst>
          </p:cNvPr>
          <p:cNvSpPr/>
          <p:nvPr/>
        </p:nvSpPr>
        <p:spPr>
          <a:xfrm>
            <a:off x="6344490" y="4567036"/>
            <a:ext cx="161813" cy="225552"/>
          </a:xfrm>
          <a:prstGeom prst="cube">
            <a:avLst>
              <a:gd name="adj" fmla="val 46960"/>
            </a:avLst>
          </a:prstGeom>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0" name="Cube 529">
            <a:extLst>
              <a:ext uri="{FF2B5EF4-FFF2-40B4-BE49-F238E27FC236}">
                <a16:creationId xmlns:a16="http://schemas.microsoft.com/office/drawing/2014/main" id="{B0073BBA-4772-42BA-82D0-B93CBC3E95B8}"/>
              </a:ext>
            </a:extLst>
          </p:cNvPr>
          <p:cNvSpPr/>
          <p:nvPr/>
        </p:nvSpPr>
        <p:spPr>
          <a:xfrm>
            <a:off x="5958774" y="4249976"/>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1" name="Cube 530">
            <a:extLst>
              <a:ext uri="{FF2B5EF4-FFF2-40B4-BE49-F238E27FC236}">
                <a16:creationId xmlns:a16="http://schemas.microsoft.com/office/drawing/2014/main" id="{3D04293A-B0BC-4695-8A2F-EC52BDCFE125}"/>
              </a:ext>
            </a:extLst>
          </p:cNvPr>
          <p:cNvSpPr/>
          <p:nvPr/>
        </p:nvSpPr>
        <p:spPr>
          <a:xfrm>
            <a:off x="5892202" y="4311332"/>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2" name="Cube 531">
            <a:extLst>
              <a:ext uri="{FF2B5EF4-FFF2-40B4-BE49-F238E27FC236}">
                <a16:creationId xmlns:a16="http://schemas.microsoft.com/office/drawing/2014/main" id="{BDEF87AE-CDA5-4407-811F-FE5E71A7BB2F}"/>
              </a:ext>
            </a:extLst>
          </p:cNvPr>
          <p:cNvSpPr/>
          <p:nvPr/>
        </p:nvSpPr>
        <p:spPr>
          <a:xfrm>
            <a:off x="5996546" y="4364124"/>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8" name="Group 537">
            <a:extLst>
              <a:ext uri="{FF2B5EF4-FFF2-40B4-BE49-F238E27FC236}">
                <a16:creationId xmlns:a16="http://schemas.microsoft.com/office/drawing/2014/main" id="{9FDF1779-B6FD-4787-8E46-09ECDA137929}"/>
              </a:ext>
            </a:extLst>
          </p:cNvPr>
          <p:cNvGrpSpPr/>
          <p:nvPr/>
        </p:nvGrpSpPr>
        <p:grpSpPr>
          <a:xfrm>
            <a:off x="7469845" y="2797741"/>
            <a:ext cx="650149" cy="574181"/>
            <a:chOff x="8198895" y="3208903"/>
            <a:chExt cx="650149" cy="574181"/>
          </a:xfrm>
        </p:grpSpPr>
        <p:cxnSp>
          <p:nvCxnSpPr>
            <p:cNvPr id="539" name="Straight Connector 538">
              <a:extLst>
                <a:ext uri="{FF2B5EF4-FFF2-40B4-BE49-F238E27FC236}">
                  <a16:creationId xmlns:a16="http://schemas.microsoft.com/office/drawing/2014/main" id="{99FB6F97-B500-456C-8ED8-64021B7FCC67}"/>
                </a:ext>
              </a:extLst>
            </p:cNvPr>
            <p:cNvCxnSpPr/>
            <p:nvPr/>
          </p:nvCxnSpPr>
          <p:spPr>
            <a:xfrm>
              <a:off x="8534309" y="3464074"/>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9D48A591-E085-40EF-8EBF-7668D97ED43C}"/>
                </a:ext>
              </a:extLst>
            </p:cNvPr>
            <p:cNvCxnSpPr/>
            <p:nvPr/>
          </p:nvCxnSpPr>
          <p:spPr>
            <a:xfrm>
              <a:off x="8200754" y="3425845"/>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84AD1FF3-A98C-4405-B50A-E0A36CB18346}"/>
                </a:ext>
              </a:extLst>
            </p:cNvPr>
            <p:cNvCxnSpPr/>
            <p:nvPr/>
          </p:nvCxnSpPr>
          <p:spPr>
            <a:xfrm>
              <a:off x="8849044" y="3452824"/>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542" name="Rectangle 541">
              <a:extLst>
                <a:ext uri="{FF2B5EF4-FFF2-40B4-BE49-F238E27FC236}">
                  <a16:creationId xmlns:a16="http://schemas.microsoft.com/office/drawing/2014/main" id="{BE4949E2-1286-4026-92F6-042B108E05A8}"/>
                </a:ext>
              </a:extLst>
            </p:cNvPr>
            <p:cNvSpPr/>
            <p:nvPr/>
          </p:nvSpPr>
          <p:spPr>
            <a:xfrm>
              <a:off x="8198895" y="3208903"/>
              <a:ext cx="649634" cy="461688"/>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8958E9B4-D900-4320-816A-DD0681426A7B}"/>
              </a:ext>
            </a:extLst>
          </p:cNvPr>
          <p:cNvGrpSpPr/>
          <p:nvPr/>
        </p:nvGrpSpPr>
        <p:grpSpPr>
          <a:xfrm>
            <a:off x="5574352" y="1266766"/>
            <a:ext cx="1290251" cy="914331"/>
            <a:chOff x="6183994" y="1997289"/>
            <a:chExt cx="1290251" cy="914331"/>
          </a:xfrm>
        </p:grpSpPr>
        <p:sp>
          <p:nvSpPr>
            <p:cNvPr id="121" name="Rectangle 120">
              <a:extLst>
                <a:ext uri="{FF2B5EF4-FFF2-40B4-BE49-F238E27FC236}">
                  <a16:creationId xmlns:a16="http://schemas.microsoft.com/office/drawing/2014/main" id="{6BE6E966-CD02-05AA-2CED-1EC2B4FB3F18}"/>
                </a:ext>
              </a:extLst>
            </p:cNvPr>
            <p:cNvSpPr/>
            <p:nvPr/>
          </p:nvSpPr>
          <p:spPr>
            <a:xfrm>
              <a:off x="6610245" y="2379343"/>
              <a:ext cx="864000"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82DA90F3-69A5-7DEF-849D-C3E145E37B92}"/>
                </a:ext>
              </a:extLst>
            </p:cNvPr>
            <p:cNvSpPr/>
            <p:nvPr/>
          </p:nvSpPr>
          <p:spPr>
            <a:xfrm>
              <a:off x="6183994" y="2380909"/>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4" name="Rectangle 133">
              <a:extLst>
                <a:ext uri="{FF2B5EF4-FFF2-40B4-BE49-F238E27FC236}">
                  <a16:creationId xmlns:a16="http://schemas.microsoft.com/office/drawing/2014/main" id="{03A928C6-E022-A108-3491-55755C792A7E}"/>
                </a:ext>
              </a:extLst>
            </p:cNvPr>
            <p:cNvSpPr/>
            <p:nvPr/>
          </p:nvSpPr>
          <p:spPr>
            <a:xfrm>
              <a:off x="6390185" y="1997289"/>
              <a:ext cx="876773"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BA1A1B16-2510-67AA-D39A-92A0E3168929}"/>
                </a:ext>
              </a:extLst>
            </p:cNvPr>
            <p:cNvSpPr/>
            <p:nvPr/>
          </p:nvSpPr>
          <p:spPr>
            <a:xfrm>
              <a:off x="6363376" y="2396440"/>
              <a:ext cx="297693" cy="182856"/>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8" name="Rectangle 137">
              <a:extLst>
                <a:ext uri="{FF2B5EF4-FFF2-40B4-BE49-F238E27FC236}">
                  <a16:creationId xmlns:a16="http://schemas.microsoft.com/office/drawing/2014/main" id="{FF21511F-025C-545D-44A4-795F7AFAA90E}"/>
                </a:ext>
              </a:extLst>
            </p:cNvPr>
            <p:cNvSpPr/>
            <p:nvPr/>
          </p:nvSpPr>
          <p:spPr>
            <a:xfrm>
              <a:off x="6547967" y="2495229"/>
              <a:ext cx="297693" cy="182856"/>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0" name="Rectangle 139">
              <a:extLst>
                <a:ext uri="{FF2B5EF4-FFF2-40B4-BE49-F238E27FC236}">
                  <a16:creationId xmlns:a16="http://schemas.microsoft.com/office/drawing/2014/main" id="{D34F42EA-EAC9-7F29-3453-571C95701ED3}"/>
                </a:ext>
              </a:extLst>
            </p:cNvPr>
            <p:cNvSpPr/>
            <p:nvPr/>
          </p:nvSpPr>
          <p:spPr>
            <a:xfrm>
              <a:off x="6364601" y="2602867"/>
              <a:ext cx="297693" cy="182856"/>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2" name="Rectangle 141">
              <a:extLst>
                <a:ext uri="{FF2B5EF4-FFF2-40B4-BE49-F238E27FC236}">
                  <a16:creationId xmlns:a16="http://schemas.microsoft.com/office/drawing/2014/main" id="{EB26B72A-087C-9265-D30C-DF0FE8A31E31}"/>
                </a:ext>
              </a:extLst>
            </p:cNvPr>
            <p:cNvSpPr/>
            <p:nvPr/>
          </p:nvSpPr>
          <p:spPr>
            <a:xfrm>
              <a:off x="6543492" y="2706491"/>
              <a:ext cx="297693" cy="182856"/>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3" name="Rectangle 142">
              <a:extLst>
                <a:ext uri="{FF2B5EF4-FFF2-40B4-BE49-F238E27FC236}">
                  <a16:creationId xmlns:a16="http://schemas.microsoft.com/office/drawing/2014/main" id="{5C03BB98-ABF4-5CC6-6D5C-C2D869723534}"/>
                </a:ext>
              </a:extLst>
            </p:cNvPr>
            <p:cNvSpPr/>
            <p:nvPr/>
          </p:nvSpPr>
          <p:spPr>
            <a:xfrm>
              <a:off x="6797553" y="2498051"/>
              <a:ext cx="314220" cy="169080"/>
            </a:xfrm>
            <a:prstGeom prst="rect">
              <a:avLst/>
            </a:prstGeom>
            <a:solidFill>
              <a:schemeClr val="accent2">
                <a:lumMod val="75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8E3DDE64-DA65-392C-7A7B-D314DE2F23C6}"/>
                </a:ext>
              </a:extLst>
            </p:cNvPr>
            <p:cNvSpPr/>
            <p:nvPr/>
          </p:nvSpPr>
          <p:spPr>
            <a:xfrm>
              <a:off x="6984696" y="2385432"/>
              <a:ext cx="314220" cy="381962"/>
            </a:xfrm>
            <a:prstGeom prst="rect">
              <a:avLst/>
            </a:prstGeom>
            <a:solidFill>
              <a:schemeClr val="accent2">
                <a:lumMod val="75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C827BC16-3A7C-39FB-C7FC-027D1419E731}"/>
                </a:ext>
              </a:extLst>
            </p:cNvPr>
            <p:cNvSpPr/>
            <p:nvPr/>
          </p:nvSpPr>
          <p:spPr>
            <a:xfrm>
              <a:off x="6798601" y="2693617"/>
              <a:ext cx="314220" cy="169080"/>
            </a:xfrm>
            <a:prstGeom prst="rect">
              <a:avLst/>
            </a:prstGeom>
            <a:solidFill>
              <a:schemeClr val="accent2">
                <a:lumMod val="75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Oval 149">
              <a:extLst>
                <a:ext uri="{FF2B5EF4-FFF2-40B4-BE49-F238E27FC236}">
                  <a16:creationId xmlns:a16="http://schemas.microsoft.com/office/drawing/2014/main" id="{47B2C46A-8095-6429-FFB5-540640B1CF24}"/>
                </a:ext>
              </a:extLst>
            </p:cNvPr>
            <p:cNvSpPr/>
            <p:nvPr/>
          </p:nvSpPr>
          <p:spPr>
            <a:xfrm>
              <a:off x="6888088" y="2591193"/>
              <a:ext cx="45719" cy="45719"/>
            </a:xfrm>
            <a:prstGeom prst="ellipse">
              <a:avLst/>
            </a:prstGeom>
            <a:noFill/>
            <a:ln>
              <a:solidFill>
                <a:schemeClr val="accent1">
                  <a:lumMod val="60000"/>
                  <a:lumOff val="40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Oval 156">
              <a:extLst>
                <a:ext uri="{FF2B5EF4-FFF2-40B4-BE49-F238E27FC236}">
                  <a16:creationId xmlns:a16="http://schemas.microsoft.com/office/drawing/2014/main" id="{AB3FBFA9-9BBD-6CFF-F87A-8B614C101218}"/>
                </a:ext>
              </a:extLst>
            </p:cNvPr>
            <p:cNvSpPr/>
            <p:nvPr/>
          </p:nvSpPr>
          <p:spPr>
            <a:xfrm>
              <a:off x="6888088" y="2807217"/>
              <a:ext cx="45719" cy="45719"/>
            </a:xfrm>
            <a:prstGeom prst="ellipse">
              <a:avLst/>
            </a:prstGeom>
            <a:noFill/>
            <a:ln>
              <a:solidFill>
                <a:schemeClr val="accent1">
                  <a:lumMod val="60000"/>
                  <a:lumOff val="40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Oval 157">
              <a:extLst>
                <a:ext uri="{FF2B5EF4-FFF2-40B4-BE49-F238E27FC236}">
                  <a16:creationId xmlns:a16="http://schemas.microsoft.com/office/drawing/2014/main" id="{5C5031C9-ACC5-374B-C8AB-2B5C25509D72}"/>
                </a:ext>
              </a:extLst>
            </p:cNvPr>
            <p:cNvSpPr/>
            <p:nvPr/>
          </p:nvSpPr>
          <p:spPr>
            <a:xfrm>
              <a:off x="6624000" y="2790000"/>
              <a:ext cx="45719" cy="45719"/>
            </a:xfrm>
            <a:prstGeom prst="ellipse">
              <a:avLst/>
            </a:prstGeom>
            <a:noFill/>
            <a:ln>
              <a:solidFill>
                <a:schemeClr val="accent1">
                  <a:lumMod val="60000"/>
                  <a:lumOff val="40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Oval 161">
              <a:extLst>
                <a:ext uri="{FF2B5EF4-FFF2-40B4-BE49-F238E27FC236}">
                  <a16:creationId xmlns:a16="http://schemas.microsoft.com/office/drawing/2014/main" id="{A6FC2166-C097-1B62-E068-F85C367524A5}"/>
                </a:ext>
              </a:extLst>
            </p:cNvPr>
            <p:cNvSpPr/>
            <p:nvPr/>
          </p:nvSpPr>
          <p:spPr>
            <a:xfrm>
              <a:off x="6626345" y="2574000"/>
              <a:ext cx="45719" cy="45719"/>
            </a:xfrm>
            <a:prstGeom prst="ellipse">
              <a:avLst/>
            </a:prstGeom>
            <a:noFill/>
            <a:ln>
              <a:solidFill>
                <a:schemeClr val="accent1">
                  <a:lumMod val="60000"/>
                  <a:lumOff val="40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Oval 162">
              <a:extLst>
                <a:ext uri="{FF2B5EF4-FFF2-40B4-BE49-F238E27FC236}">
                  <a16:creationId xmlns:a16="http://schemas.microsoft.com/office/drawing/2014/main" id="{012008A2-0EF2-B52B-209D-909DB1C211C6}"/>
                </a:ext>
              </a:extLst>
            </p:cNvPr>
            <p:cNvSpPr/>
            <p:nvPr/>
          </p:nvSpPr>
          <p:spPr>
            <a:xfrm>
              <a:off x="6444000" y="2484000"/>
              <a:ext cx="45719" cy="45719"/>
            </a:xfrm>
            <a:prstGeom prst="ellipse">
              <a:avLst/>
            </a:prstGeom>
            <a:noFill/>
            <a:ln>
              <a:solidFill>
                <a:schemeClr val="accent1">
                  <a:lumMod val="60000"/>
                  <a:lumOff val="40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Oval 163">
              <a:extLst>
                <a:ext uri="{FF2B5EF4-FFF2-40B4-BE49-F238E27FC236}">
                  <a16:creationId xmlns:a16="http://schemas.microsoft.com/office/drawing/2014/main" id="{6684E141-B478-8379-700B-060E09D135CD}"/>
                </a:ext>
              </a:extLst>
            </p:cNvPr>
            <p:cNvSpPr/>
            <p:nvPr/>
          </p:nvSpPr>
          <p:spPr>
            <a:xfrm>
              <a:off x="6444000" y="2685600"/>
              <a:ext cx="45719" cy="45719"/>
            </a:xfrm>
            <a:prstGeom prst="ellipse">
              <a:avLst/>
            </a:prstGeom>
            <a:noFill/>
            <a:ln>
              <a:solidFill>
                <a:schemeClr val="accent1">
                  <a:lumMod val="60000"/>
                  <a:lumOff val="40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56" name="Straight Connector 555">
            <a:extLst>
              <a:ext uri="{FF2B5EF4-FFF2-40B4-BE49-F238E27FC236}">
                <a16:creationId xmlns:a16="http://schemas.microsoft.com/office/drawing/2014/main" id="{1267252F-1A22-456D-887A-B601E04E9879}"/>
              </a:ext>
            </a:extLst>
          </p:cNvPr>
          <p:cNvCxnSpPr>
            <a:cxnSpLocks/>
          </p:cNvCxnSpPr>
          <p:nvPr/>
        </p:nvCxnSpPr>
        <p:spPr>
          <a:xfrm>
            <a:off x="8687970" y="2820647"/>
            <a:ext cx="722" cy="4320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6D607CAC-E5BF-421B-B0B6-923E944E997E}"/>
              </a:ext>
            </a:extLst>
          </p:cNvPr>
          <p:cNvCxnSpPr>
            <a:cxnSpLocks/>
          </p:cNvCxnSpPr>
          <p:nvPr/>
        </p:nvCxnSpPr>
        <p:spPr>
          <a:xfrm>
            <a:off x="7758992" y="2273333"/>
            <a:ext cx="722" cy="4320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sp>
        <p:nvSpPr>
          <p:cNvPr id="201" name="Rectangle 200">
            <a:extLst>
              <a:ext uri="{FF2B5EF4-FFF2-40B4-BE49-F238E27FC236}">
                <a16:creationId xmlns:a16="http://schemas.microsoft.com/office/drawing/2014/main" id="{79CC7791-4816-A2D7-8D7A-FAC2287CF8BF}"/>
              </a:ext>
            </a:extLst>
          </p:cNvPr>
          <p:cNvSpPr/>
          <p:nvPr/>
        </p:nvSpPr>
        <p:spPr>
          <a:xfrm>
            <a:off x="8023699" y="2221169"/>
            <a:ext cx="270000" cy="1157132"/>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Cube 557">
            <a:extLst>
              <a:ext uri="{FF2B5EF4-FFF2-40B4-BE49-F238E27FC236}">
                <a16:creationId xmlns:a16="http://schemas.microsoft.com/office/drawing/2014/main" id="{54725B14-974A-4E88-AAFF-FE3E85942347}"/>
              </a:ext>
            </a:extLst>
          </p:cNvPr>
          <p:cNvSpPr/>
          <p:nvPr/>
        </p:nvSpPr>
        <p:spPr>
          <a:xfrm>
            <a:off x="7658019" y="2497163"/>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Cube 558">
            <a:extLst>
              <a:ext uri="{FF2B5EF4-FFF2-40B4-BE49-F238E27FC236}">
                <a16:creationId xmlns:a16="http://schemas.microsoft.com/office/drawing/2014/main" id="{A7673A2B-818B-46C4-91B4-18B2A5100130}"/>
              </a:ext>
            </a:extLst>
          </p:cNvPr>
          <p:cNvSpPr/>
          <p:nvPr/>
        </p:nvSpPr>
        <p:spPr>
          <a:xfrm>
            <a:off x="7774298" y="256508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0" name="Cube 559">
            <a:extLst>
              <a:ext uri="{FF2B5EF4-FFF2-40B4-BE49-F238E27FC236}">
                <a16:creationId xmlns:a16="http://schemas.microsoft.com/office/drawing/2014/main" id="{7DC70F2F-3DA3-45EA-9C6D-363CFB149D0F}"/>
              </a:ext>
            </a:extLst>
          </p:cNvPr>
          <p:cNvSpPr/>
          <p:nvPr/>
        </p:nvSpPr>
        <p:spPr>
          <a:xfrm>
            <a:off x="7894472" y="2627322"/>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1" name="Cube 560">
            <a:extLst>
              <a:ext uri="{FF2B5EF4-FFF2-40B4-BE49-F238E27FC236}">
                <a16:creationId xmlns:a16="http://schemas.microsoft.com/office/drawing/2014/main" id="{286CE6E0-7DAD-4B72-9377-8B22856C6541}"/>
              </a:ext>
            </a:extLst>
          </p:cNvPr>
          <p:cNvSpPr/>
          <p:nvPr/>
        </p:nvSpPr>
        <p:spPr>
          <a:xfrm>
            <a:off x="8488892" y="2896321"/>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Cube 561">
            <a:extLst>
              <a:ext uri="{FF2B5EF4-FFF2-40B4-BE49-F238E27FC236}">
                <a16:creationId xmlns:a16="http://schemas.microsoft.com/office/drawing/2014/main" id="{41CEFAD8-2E57-4D70-9A7B-07553D76DB69}"/>
              </a:ext>
            </a:extLst>
          </p:cNvPr>
          <p:cNvSpPr/>
          <p:nvPr/>
        </p:nvSpPr>
        <p:spPr>
          <a:xfrm>
            <a:off x="8023044" y="2695038"/>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Cube 562">
            <a:extLst>
              <a:ext uri="{FF2B5EF4-FFF2-40B4-BE49-F238E27FC236}">
                <a16:creationId xmlns:a16="http://schemas.microsoft.com/office/drawing/2014/main" id="{C4DBB623-7B8A-43DA-ACDC-C97D7D504FE3}"/>
              </a:ext>
            </a:extLst>
          </p:cNvPr>
          <p:cNvSpPr/>
          <p:nvPr/>
        </p:nvSpPr>
        <p:spPr>
          <a:xfrm>
            <a:off x="8119370" y="2755476"/>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4" name="Cube 563">
            <a:extLst>
              <a:ext uri="{FF2B5EF4-FFF2-40B4-BE49-F238E27FC236}">
                <a16:creationId xmlns:a16="http://schemas.microsoft.com/office/drawing/2014/main" id="{2AC0034B-674E-4A05-A705-8C831D203CBD}"/>
              </a:ext>
            </a:extLst>
          </p:cNvPr>
          <p:cNvSpPr/>
          <p:nvPr/>
        </p:nvSpPr>
        <p:spPr>
          <a:xfrm>
            <a:off x="8220039" y="2805299"/>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5" name="Cube 564">
            <a:extLst>
              <a:ext uri="{FF2B5EF4-FFF2-40B4-BE49-F238E27FC236}">
                <a16:creationId xmlns:a16="http://schemas.microsoft.com/office/drawing/2014/main" id="{8CCE4551-3F10-423D-B743-9B1F9C84C5FE}"/>
              </a:ext>
            </a:extLst>
          </p:cNvPr>
          <p:cNvSpPr/>
          <p:nvPr/>
        </p:nvSpPr>
        <p:spPr>
          <a:xfrm>
            <a:off x="8321251" y="2858989"/>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6" name="Cube 565">
            <a:extLst>
              <a:ext uri="{FF2B5EF4-FFF2-40B4-BE49-F238E27FC236}">
                <a16:creationId xmlns:a16="http://schemas.microsoft.com/office/drawing/2014/main" id="{5122149A-EBAB-4D60-8AEE-B14B9FD32100}"/>
              </a:ext>
            </a:extLst>
          </p:cNvPr>
          <p:cNvSpPr/>
          <p:nvPr/>
        </p:nvSpPr>
        <p:spPr>
          <a:xfrm>
            <a:off x="8430931" y="2921433"/>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22E813FE-D5C9-5981-4C67-50B73188A593}"/>
              </a:ext>
            </a:extLst>
          </p:cNvPr>
          <p:cNvSpPr/>
          <p:nvPr/>
        </p:nvSpPr>
        <p:spPr>
          <a:xfrm>
            <a:off x="8023699" y="2113169"/>
            <a:ext cx="270000" cy="1157132"/>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7" name="Cube 566">
            <a:extLst>
              <a:ext uri="{FF2B5EF4-FFF2-40B4-BE49-F238E27FC236}">
                <a16:creationId xmlns:a16="http://schemas.microsoft.com/office/drawing/2014/main" id="{50DD8E7E-7E1D-46C3-BF58-EFD2CE25B627}"/>
              </a:ext>
            </a:extLst>
          </p:cNvPr>
          <p:cNvSpPr/>
          <p:nvPr/>
        </p:nvSpPr>
        <p:spPr>
          <a:xfrm>
            <a:off x="7699908" y="2359953"/>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8" name="Cube 567">
            <a:extLst>
              <a:ext uri="{FF2B5EF4-FFF2-40B4-BE49-F238E27FC236}">
                <a16:creationId xmlns:a16="http://schemas.microsoft.com/office/drawing/2014/main" id="{F9085C26-F1A4-4DFD-9604-23B9B6FD4A41}"/>
              </a:ext>
            </a:extLst>
          </p:cNvPr>
          <p:cNvSpPr/>
          <p:nvPr/>
        </p:nvSpPr>
        <p:spPr>
          <a:xfrm>
            <a:off x="7651600" y="2401653"/>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9" name="Cube 568">
            <a:extLst>
              <a:ext uri="{FF2B5EF4-FFF2-40B4-BE49-F238E27FC236}">
                <a16:creationId xmlns:a16="http://schemas.microsoft.com/office/drawing/2014/main" id="{14F9CDCD-D5E3-4031-8368-35631D3003FD}"/>
              </a:ext>
            </a:extLst>
          </p:cNvPr>
          <p:cNvSpPr/>
          <p:nvPr/>
        </p:nvSpPr>
        <p:spPr>
          <a:xfrm>
            <a:off x="7820121" y="2417188"/>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0" name="Cube 569">
            <a:extLst>
              <a:ext uri="{FF2B5EF4-FFF2-40B4-BE49-F238E27FC236}">
                <a16:creationId xmlns:a16="http://schemas.microsoft.com/office/drawing/2014/main" id="{86908CCD-5317-4896-B32F-0D88E634CAD5}"/>
              </a:ext>
            </a:extLst>
          </p:cNvPr>
          <p:cNvSpPr/>
          <p:nvPr/>
        </p:nvSpPr>
        <p:spPr>
          <a:xfrm>
            <a:off x="7771813" y="2458888"/>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1" name="Cube 570">
            <a:extLst>
              <a:ext uri="{FF2B5EF4-FFF2-40B4-BE49-F238E27FC236}">
                <a16:creationId xmlns:a16="http://schemas.microsoft.com/office/drawing/2014/main" id="{029E0853-51E6-4366-B2B4-EE574733FB82}"/>
              </a:ext>
            </a:extLst>
          </p:cNvPr>
          <p:cNvSpPr/>
          <p:nvPr/>
        </p:nvSpPr>
        <p:spPr>
          <a:xfrm>
            <a:off x="7921823" y="246952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2" name="Cube 571">
            <a:extLst>
              <a:ext uri="{FF2B5EF4-FFF2-40B4-BE49-F238E27FC236}">
                <a16:creationId xmlns:a16="http://schemas.microsoft.com/office/drawing/2014/main" id="{926AEF35-889E-4FD8-9A98-28EF7AD24B2A}"/>
              </a:ext>
            </a:extLst>
          </p:cNvPr>
          <p:cNvSpPr/>
          <p:nvPr/>
        </p:nvSpPr>
        <p:spPr>
          <a:xfrm>
            <a:off x="7873515" y="251122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3" name="Cube 572">
            <a:extLst>
              <a:ext uri="{FF2B5EF4-FFF2-40B4-BE49-F238E27FC236}">
                <a16:creationId xmlns:a16="http://schemas.microsoft.com/office/drawing/2014/main" id="{D8A40BE3-D3EE-46EF-961B-950F00601915}"/>
              </a:ext>
            </a:extLst>
          </p:cNvPr>
          <p:cNvSpPr/>
          <p:nvPr/>
        </p:nvSpPr>
        <p:spPr>
          <a:xfrm>
            <a:off x="8018504" y="2532156"/>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4" name="Cube 573">
            <a:extLst>
              <a:ext uri="{FF2B5EF4-FFF2-40B4-BE49-F238E27FC236}">
                <a16:creationId xmlns:a16="http://schemas.microsoft.com/office/drawing/2014/main" id="{976DB24C-AAE6-4441-A0A0-F70447780B8B}"/>
              </a:ext>
            </a:extLst>
          </p:cNvPr>
          <p:cNvSpPr/>
          <p:nvPr/>
        </p:nvSpPr>
        <p:spPr>
          <a:xfrm>
            <a:off x="7970196" y="2573856"/>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5" name="Cube 574">
            <a:extLst>
              <a:ext uri="{FF2B5EF4-FFF2-40B4-BE49-F238E27FC236}">
                <a16:creationId xmlns:a16="http://schemas.microsoft.com/office/drawing/2014/main" id="{DF86F6FE-BE04-4E00-A996-99A393D99801}"/>
              </a:ext>
            </a:extLst>
          </p:cNvPr>
          <p:cNvSpPr/>
          <p:nvPr/>
        </p:nvSpPr>
        <p:spPr>
          <a:xfrm>
            <a:off x="8133562" y="2602009"/>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Cube 575">
            <a:extLst>
              <a:ext uri="{FF2B5EF4-FFF2-40B4-BE49-F238E27FC236}">
                <a16:creationId xmlns:a16="http://schemas.microsoft.com/office/drawing/2014/main" id="{347D09F4-0A74-49C1-BD7B-845EBC438E3B}"/>
              </a:ext>
            </a:extLst>
          </p:cNvPr>
          <p:cNvSpPr/>
          <p:nvPr/>
        </p:nvSpPr>
        <p:spPr>
          <a:xfrm>
            <a:off x="8085254" y="2643709"/>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Cube 576">
            <a:extLst>
              <a:ext uri="{FF2B5EF4-FFF2-40B4-BE49-F238E27FC236}">
                <a16:creationId xmlns:a16="http://schemas.microsoft.com/office/drawing/2014/main" id="{89E80F81-259A-42EF-9C3E-94AFF2CC8DDC}"/>
              </a:ext>
            </a:extLst>
          </p:cNvPr>
          <p:cNvSpPr/>
          <p:nvPr/>
        </p:nvSpPr>
        <p:spPr>
          <a:xfrm>
            <a:off x="8237705" y="265669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Cube 577">
            <a:extLst>
              <a:ext uri="{FF2B5EF4-FFF2-40B4-BE49-F238E27FC236}">
                <a16:creationId xmlns:a16="http://schemas.microsoft.com/office/drawing/2014/main" id="{F3861BE5-0E4C-49D4-9CA6-F575B1F53496}"/>
              </a:ext>
            </a:extLst>
          </p:cNvPr>
          <p:cNvSpPr/>
          <p:nvPr/>
        </p:nvSpPr>
        <p:spPr>
          <a:xfrm>
            <a:off x="8189397" y="269839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9" name="Cube 578">
            <a:extLst>
              <a:ext uri="{FF2B5EF4-FFF2-40B4-BE49-F238E27FC236}">
                <a16:creationId xmlns:a16="http://schemas.microsoft.com/office/drawing/2014/main" id="{C4F1A19A-F8C8-414B-826A-570623632283}"/>
              </a:ext>
            </a:extLst>
          </p:cNvPr>
          <p:cNvSpPr/>
          <p:nvPr/>
        </p:nvSpPr>
        <p:spPr>
          <a:xfrm>
            <a:off x="8339430" y="2706491"/>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0" name="Cube 579">
            <a:extLst>
              <a:ext uri="{FF2B5EF4-FFF2-40B4-BE49-F238E27FC236}">
                <a16:creationId xmlns:a16="http://schemas.microsoft.com/office/drawing/2014/main" id="{0F5C7CF1-D045-44F9-BBE4-9775A2040120}"/>
              </a:ext>
            </a:extLst>
          </p:cNvPr>
          <p:cNvSpPr/>
          <p:nvPr/>
        </p:nvSpPr>
        <p:spPr>
          <a:xfrm>
            <a:off x="8291122" y="2748191"/>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1" name="Cube 580">
            <a:extLst>
              <a:ext uri="{FF2B5EF4-FFF2-40B4-BE49-F238E27FC236}">
                <a16:creationId xmlns:a16="http://schemas.microsoft.com/office/drawing/2014/main" id="{1ADB268D-9555-49B8-8113-B8CDC3A0CDC8}"/>
              </a:ext>
            </a:extLst>
          </p:cNvPr>
          <p:cNvSpPr/>
          <p:nvPr/>
        </p:nvSpPr>
        <p:spPr>
          <a:xfrm>
            <a:off x="8444099" y="277878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2" name="Cube 581">
            <a:extLst>
              <a:ext uri="{FF2B5EF4-FFF2-40B4-BE49-F238E27FC236}">
                <a16:creationId xmlns:a16="http://schemas.microsoft.com/office/drawing/2014/main" id="{F75F4523-2542-4477-8872-E303D9D26106}"/>
              </a:ext>
            </a:extLst>
          </p:cNvPr>
          <p:cNvSpPr/>
          <p:nvPr/>
        </p:nvSpPr>
        <p:spPr>
          <a:xfrm>
            <a:off x="8395791" y="282048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4" name="Straight Connector 553">
            <a:extLst>
              <a:ext uri="{FF2B5EF4-FFF2-40B4-BE49-F238E27FC236}">
                <a16:creationId xmlns:a16="http://schemas.microsoft.com/office/drawing/2014/main" id="{4FDBD8CA-E65D-4B99-8ABC-51E50DB876AA}"/>
              </a:ext>
            </a:extLst>
          </p:cNvPr>
          <p:cNvCxnSpPr>
            <a:cxnSpLocks/>
          </p:cNvCxnSpPr>
          <p:nvPr/>
        </p:nvCxnSpPr>
        <p:spPr>
          <a:xfrm>
            <a:off x="7618858" y="2342255"/>
            <a:ext cx="722" cy="4320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B26266E7-1FA6-7686-9E5E-DE5F9EDAD218}"/>
              </a:ext>
            </a:extLst>
          </p:cNvPr>
          <p:cNvSpPr/>
          <p:nvPr/>
        </p:nvSpPr>
        <p:spPr>
          <a:xfrm>
            <a:off x="8023699" y="2005169"/>
            <a:ext cx="270000" cy="1157132"/>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3" name="Straight Connector 552">
            <a:extLst>
              <a:ext uri="{FF2B5EF4-FFF2-40B4-BE49-F238E27FC236}">
                <a16:creationId xmlns:a16="http://schemas.microsoft.com/office/drawing/2014/main" id="{9C739F49-C8BF-47BD-B5F8-815ED7299592}"/>
              </a:ext>
            </a:extLst>
          </p:cNvPr>
          <p:cNvCxnSpPr>
            <a:cxnSpLocks/>
          </p:cNvCxnSpPr>
          <p:nvPr/>
        </p:nvCxnSpPr>
        <p:spPr>
          <a:xfrm>
            <a:off x="8564387" y="2892135"/>
            <a:ext cx="722" cy="4320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sp>
        <p:nvSpPr>
          <p:cNvPr id="583" name="Cube 582">
            <a:extLst>
              <a:ext uri="{FF2B5EF4-FFF2-40B4-BE49-F238E27FC236}">
                <a16:creationId xmlns:a16="http://schemas.microsoft.com/office/drawing/2014/main" id="{453622E0-13ED-40A7-B926-15CE6C2B19D7}"/>
              </a:ext>
            </a:extLst>
          </p:cNvPr>
          <p:cNvSpPr/>
          <p:nvPr/>
        </p:nvSpPr>
        <p:spPr>
          <a:xfrm>
            <a:off x="7686495" y="2253841"/>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4" name="Cube 583">
            <a:extLst>
              <a:ext uri="{FF2B5EF4-FFF2-40B4-BE49-F238E27FC236}">
                <a16:creationId xmlns:a16="http://schemas.microsoft.com/office/drawing/2014/main" id="{28CB7AD7-BD19-46CE-8937-7E308C31DA0C}"/>
              </a:ext>
            </a:extLst>
          </p:cNvPr>
          <p:cNvSpPr/>
          <p:nvPr/>
        </p:nvSpPr>
        <p:spPr>
          <a:xfrm>
            <a:off x="7622325" y="2265188"/>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5" name="Cube 584">
            <a:extLst>
              <a:ext uri="{FF2B5EF4-FFF2-40B4-BE49-F238E27FC236}">
                <a16:creationId xmlns:a16="http://schemas.microsoft.com/office/drawing/2014/main" id="{B1E76E07-33B6-497B-9306-C823702D2C82}"/>
              </a:ext>
            </a:extLst>
          </p:cNvPr>
          <p:cNvSpPr/>
          <p:nvPr/>
        </p:nvSpPr>
        <p:spPr>
          <a:xfrm>
            <a:off x="7809715" y="229961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6" name="Cube 585">
            <a:extLst>
              <a:ext uri="{FF2B5EF4-FFF2-40B4-BE49-F238E27FC236}">
                <a16:creationId xmlns:a16="http://schemas.microsoft.com/office/drawing/2014/main" id="{78E812B9-330C-489D-8C48-ED185A11464A}"/>
              </a:ext>
            </a:extLst>
          </p:cNvPr>
          <p:cNvSpPr/>
          <p:nvPr/>
        </p:nvSpPr>
        <p:spPr>
          <a:xfrm>
            <a:off x="7761407" y="234131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7" name="Cube 586">
            <a:extLst>
              <a:ext uri="{FF2B5EF4-FFF2-40B4-BE49-F238E27FC236}">
                <a16:creationId xmlns:a16="http://schemas.microsoft.com/office/drawing/2014/main" id="{09C2C667-06E8-4D85-AD2C-FD9816FBAF6F}"/>
              </a:ext>
            </a:extLst>
          </p:cNvPr>
          <p:cNvSpPr/>
          <p:nvPr/>
        </p:nvSpPr>
        <p:spPr>
          <a:xfrm>
            <a:off x="7909427" y="2357933"/>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8" name="Cube 587">
            <a:extLst>
              <a:ext uri="{FF2B5EF4-FFF2-40B4-BE49-F238E27FC236}">
                <a16:creationId xmlns:a16="http://schemas.microsoft.com/office/drawing/2014/main" id="{E709B6B6-50F4-406B-85AF-FD17CBB4C3CA}"/>
              </a:ext>
            </a:extLst>
          </p:cNvPr>
          <p:cNvSpPr/>
          <p:nvPr/>
        </p:nvSpPr>
        <p:spPr>
          <a:xfrm>
            <a:off x="7851557" y="2408522"/>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9" name="Cube 588">
            <a:extLst>
              <a:ext uri="{FF2B5EF4-FFF2-40B4-BE49-F238E27FC236}">
                <a16:creationId xmlns:a16="http://schemas.microsoft.com/office/drawing/2014/main" id="{246E093C-01FF-4381-A776-AE054E8285BD}"/>
              </a:ext>
            </a:extLst>
          </p:cNvPr>
          <p:cNvSpPr/>
          <p:nvPr/>
        </p:nvSpPr>
        <p:spPr>
          <a:xfrm>
            <a:off x="8013229" y="2423009"/>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0" name="Cube 589">
            <a:extLst>
              <a:ext uri="{FF2B5EF4-FFF2-40B4-BE49-F238E27FC236}">
                <a16:creationId xmlns:a16="http://schemas.microsoft.com/office/drawing/2014/main" id="{BBF56BA9-E1C7-4E51-BF22-E95E970554E9}"/>
              </a:ext>
            </a:extLst>
          </p:cNvPr>
          <p:cNvSpPr/>
          <p:nvPr/>
        </p:nvSpPr>
        <p:spPr>
          <a:xfrm>
            <a:off x="7964921" y="2464709"/>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1" name="Cube 590">
            <a:extLst>
              <a:ext uri="{FF2B5EF4-FFF2-40B4-BE49-F238E27FC236}">
                <a16:creationId xmlns:a16="http://schemas.microsoft.com/office/drawing/2014/main" id="{405B2699-CFA4-450B-AEBB-091CD2344794}"/>
              </a:ext>
            </a:extLst>
          </p:cNvPr>
          <p:cNvSpPr/>
          <p:nvPr/>
        </p:nvSpPr>
        <p:spPr>
          <a:xfrm>
            <a:off x="8109175" y="2482239"/>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2" name="Cube 591">
            <a:extLst>
              <a:ext uri="{FF2B5EF4-FFF2-40B4-BE49-F238E27FC236}">
                <a16:creationId xmlns:a16="http://schemas.microsoft.com/office/drawing/2014/main" id="{EEA3BA82-2663-4D43-AC4A-1732B9E8D1C5}"/>
              </a:ext>
            </a:extLst>
          </p:cNvPr>
          <p:cNvSpPr/>
          <p:nvPr/>
        </p:nvSpPr>
        <p:spPr>
          <a:xfrm>
            <a:off x="8060720" y="2527224"/>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3" name="Cube 592">
            <a:extLst>
              <a:ext uri="{FF2B5EF4-FFF2-40B4-BE49-F238E27FC236}">
                <a16:creationId xmlns:a16="http://schemas.microsoft.com/office/drawing/2014/main" id="{64BE39C9-EFE7-43C9-87E5-B343903D2567}"/>
              </a:ext>
            </a:extLst>
          </p:cNvPr>
          <p:cNvSpPr/>
          <p:nvPr/>
        </p:nvSpPr>
        <p:spPr>
          <a:xfrm>
            <a:off x="8215145" y="2549622"/>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4" name="Cube 593">
            <a:extLst>
              <a:ext uri="{FF2B5EF4-FFF2-40B4-BE49-F238E27FC236}">
                <a16:creationId xmlns:a16="http://schemas.microsoft.com/office/drawing/2014/main" id="{7B80CE34-2D16-4C32-9143-2915AFA44730}"/>
              </a:ext>
            </a:extLst>
          </p:cNvPr>
          <p:cNvSpPr/>
          <p:nvPr/>
        </p:nvSpPr>
        <p:spPr>
          <a:xfrm>
            <a:off x="8161642" y="2593988"/>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5" name="Cube 594">
            <a:extLst>
              <a:ext uri="{FF2B5EF4-FFF2-40B4-BE49-F238E27FC236}">
                <a16:creationId xmlns:a16="http://schemas.microsoft.com/office/drawing/2014/main" id="{3C6E7AEC-064C-4611-A000-1D8A649D3338}"/>
              </a:ext>
            </a:extLst>
          </p:cNvPr>
          <p:cNvSpPr/>
          <p:nvPr/>
        </p:nvSpPr>
        <p:spPr>
          <a:xfrm>
            <a:off x="8317214" y="2600548"/>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6" name="Cube 595">
            <a:extLst>
              <a:ext uri="{FF2B5EF4-FFF2-40B4-BE49-F238E27FC236}">
                <a16:creationId xmlns:a16="http://schemas.microsoft.com/office/drawing/2014/main" id="{D2CF37DD-A12D-4541-A8C1-BB70065F39EA}"/>
              </a:ext>
            </a:extLst>
          </p:cNvPr>
          <p:cNvSpPr/>
          <p:nvPr/>
        </p:nvSpPr>
        <p:spPr>
          <a:xfrm>
            <a:off x="8266588" y="2639383"/>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7" name="Cube 596">
            <a:extLst>
              <a:ext uri="{FF2B5EF4-FFF2-40B4-BE49-F238E27FC236}">
                <a16:creationId xmlns:a16="http://schemas.microsoft.com/office/drawing/2014/main" id="{7DD4A866-FB16-4768-84B6-89FF26F32E91}"/>
              </a:ext>
            </a:extLst>
          </p:cNvPr>
          <p:cNvSpPr/>
          <p:nvPr/>
        </p:nvSpPr>
        <p:spPr>
          <a:xfrm>
            <a:off x="8421503" y="2657223"/>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8" name="Cube 597">
            <a:extLst>
              <a:ext uri="{FF2B5EF4-FFF2-40B4-BE49-F238E27FC236}">
                <a16:creationId xmlns:a16="http://schemas.microsoft.com/office/drawing/2014/main" id="{BF3D6E88-0F15-40CA-BA18-7644C87EE3AC}"/>
              </a:ext>
            </a:extLst>
          </p:cNvPr>
          <p:cNvSpPr/>
          <p:nvPr/>
        </p:nvSpPr>
        <p:spPr>
          <a:xfrm>
            <a:off x="8373195" y="2698923"/>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9" name="Cube 598">
            <a:extLst>
              <a:ext uri="{FF2B5EF4-FFF2-40B4-BE49-F238E27FC236}">
                <a16:creationId xmlns:a16="http://schemas.microsoft.com/office/drawing/2014/main" id="{33B652F8-FDB4-4D85-A638-904BAC0673E0}"/>
              </a:ext>
            </a:extLst>
          </p:cNvPr>
          <p:cNvSpPr/>
          <p:nvPr/>
        </p:nvSpPr>
        <p:spPr>
          <a:xfrm>
            <a:off x="8517042" y="2715971"/>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0" name="Cube 599">
            <a:extLst>
              <a:ext uri="{FF2B5EF4-FFF2-40B4-BE49-F238E27FC236}">
                <a16:creationId xmlns:a16="http://schemas.microsoft.com/office/drawing/2014/main" id="{F9A335B4-BDF6-4967-AA06-5DDABB78160D}"/>
              </a:ext>
            </a:extLst>
          </p:cNvPr>
          <p:cNvSpPr/>
          <p:nvPr/>
        </p:nvSpPr>
        <p:spPr>
          <a:xfrm>
            <a:off x="7787940" y="285448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1" name="Cube 600">
            <a:extLst>
              <a:ext uri="{FF2B5EF4-FFF2-40B4-BE49-F238E27FC236}">
                <a16:creationId xmlns:a16="http://schemas.microsoft.com/office/drawing/2014/main" id="{24421B2A-4102-45AC-95FF-6C07C7DE55CD}"/>
              </a:ext>
            </a:extLst>
          </p:cNvPr>
          <p:cNvSpPr/>
          <p:nvPr/>
        </p:nvSpPr>
        <p:spPr>
          <a:xfrm>
            <a:off x="6500342" y="2332846"/>
            <a:ext cx="161813" cy="225552"/>
          </a:xfrm>
          <a:prstGeom prst="cube">
            <a:avLst>
              <a:gd name="adj" fmla="val 46960"/>
            </a:avLst>
          </a:prstGeom>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2" name="Cube 601">
            <a:extLst>
              <a:ext uri="{FF2B5EF4-FFF2-40B4-BE49-F238E27FC236}">
                <a16:creationId xmlns:a16="http://schemas.microsoft.com/office/drawing/2014/main" id="{C0C7DAAA-16AE-412D-9F42-DE338D15A999}"/>
              </a:ext>
            </a:extLst>
          </p:cNvPr>
          <p:cNvSpPr/>
          <p:nvPr/>
        </p:nvSpPr>
        <p:spPr>
          <a:xfrm>
            <a:off x="6608005" y="2372095"/>
            <a:ext cx="161813" cy="225552"/>
          </a:xfrm>
          <a:prstGeom prst="cube">
            <a:avLst>
              <a:gd name="adj" fmla="val 46960"/>
            </a:avLst>
          </a:prstGeom>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Parallelogram 490">
            <a:hlinkClick r:id="rId4" action="ppaction://hlinksldjump"/>
            <a:extLst>
              <a:ext uri="{FF2B5EF4-FFF2-40B4-BE49-F238E27FC236}">
                <a16:creationId xmlns:a16="http://schemas.microsoft.com/office/drawing/2014/main" id="{7192E59C-2B44-49F2-9149-0451DC6F5B58}"/>
              </a:ext>
            </a:extLst>
          </p:cNvPr>
          <p:cNvSpPr/>
          <p:nvPr/>
        </p:nvSpPr>
        <p:spPr>
          <a:xfrm rot="1903248">
            <a:off x="3355308" y="1495315"/>
            <a:ext cx="1407657" cy="590901"/>
          </a:xfrm>
          <a:prstGeom prst="parallelogram">
            <a:avLst>
              <a:gd name="adj" fmla="val 5113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0" name="Parallelogram 499">
            <a:hlinkClick r:id="rId5" action="ppaction://hlinksldjump"/>
            <a:extLst>
              <a:ext uri="{FF2B5EF4-FFF2-40B4-BE49-F238E27FC236}">
                <a16:creationId xmlns:a16="http://schemas.microsoft.com/office/drawing/2014/main" id="{9114F612-B0E9-4806-A8B7-197217C8E374}"/>
              </a:ext>
            </a:extLst>
          </p:cNvPr>
          <p:cNvSpPr/>
          <p:nvPr/>
        </p:nvSpPr>
        <p:spPr>
          <a:xfrm rot="1903248">
            <a:off x="4259749" y="540178"/>
            <a:ext cx="1766974" cy="1247597"/>
          </a:xfrm>
          <a:prstGeom prst="parallelogram">
            <a:avLst>
              <a:gd name="adj" fmla="val 5113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Parallelogram 503">
            <a:hlinkClick r:id="rId6" action="ppaction://hlinksldjump"/>
            <a:extLst>
              <a:ext uri="{FF2B5EF4-FFF2-40B4-BE49-F238E27FC236}">
                <a16:creationId xmlns:a16="http://schemas.microsoft.com/office/drawing/2014/main" id="{460BAD2B-0EAF-43D8-A1C1-76E41E9B8B74}"/>
              </a:ext>
            </a:extLst>
          </p:cNvPr>
          <p:cNvSpPr/>
          <p:nvPr/>
        </p:nvSpPr>
        <p:spPr>
          <a:xfrm rot="1903248">
            <a:off x="2835047" y="2726881"/>
            <a:ext cx="5006344" cy="2801951"/>
          </a:xfrm>
          <a:prstGeom prst="parallelogram">
            <a:avLst>
              <a:gd name="adj" fmla="val 5278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5" name="Parallelogram 504">
            <a:hlinkClick r:id="rId7" action="ppaction://hlinksldjump"/>
            <a:extLst>
              <a:ext uri="{FF2B5EF4-FFF2-40B4-BE49-F238E27FC236}">
                <a16:creationId xmlns:a16="http://schemas.microsoft.com/office/drawing/2014/main" id="{389A6E38-F9EF-4877-A8D2-0F5E936FDF4F}"/>
              </a:ext>
            </a:extLst>
          </p:cNvPr>
          <p:cNvSpPr/>
          <p:nvPr/>
        </p:nvSpPr>
        <p:spPr>
          <a:xfrm rot="1860847">
            <a:off x="5383060" y="2037083"/>
            <a:ext cx="4435364" cy="1359865"/>
          </a:xfrm>
          <a:prstGeom prst="parallelogram">
            <a:avLst>
              <a:gd name="adj" fmla="val 5177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Parallelogram 505">
            <a:hlinkClick r:id="rId8" action="ppaction://hlinksldjump"/>
            <a:extLst>
              <a:ext uri="{FF2B5EF4-FFF2-40B4-BE49-F238E27FC236}">
                <a16:creationId xmlns:a16="http://schemas.microsoft.com/office/drawing/2014/main" id="{0063B367-5B22-4151-A02A-1A5C5E6DF760}"/>
              </a:ext>
            </a:extLst>
          </p:cNvPr>
          <p:cNvSpPr/>
          <p:nvPr/>
        </p:nvSpPr>
        <p:spPr>
          <a:xfrm rot="16200000">
            <a:off x="1518518" y="2435172"/>
            <a:ext cx="3449171" cy="4709659"/>
          </a:xfrm>
          <a:prstGeom prst="parallelogram">
            <a:avLst>
              <a:gd name="adj" fmla="val 8001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8" name="Isosceles Triangle 507">
            <a:hlinkClick r:id="rId9" action="ppaction://hlinksldjump"/>
            <a:extLst>
              <a:ext uri="{FF2B5EF4-FFF2-40B4-BE49-F238E27FC236}">
                <a16:creationId xmlns:a16="http://schemas.microsoft.com/office/drawing/2014/main" id="{76602196-AEB4-416A-B517-5C909C11F0BF}"/>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9" name="Isosceles Triangle 508">
            <a:hlinkClick r:id="" action="ppaction://hlinkshowjump?jump=previousslide"/>
            <a:extLst>
              <a:ext uri="{FF2B5EF4-FFF2-40B4-BE49-F238E27FC236}">
                <a16:creationId xmlns:a16="http://schemas.microsoft.com/office/drawing/2014/main" id="{D7FBFFF1-7760-4A8A-8CCD-DBD34C727DDF}"/>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10" action="ppaction://hlinksldjump"/>
            <a:extLst>
              <a:ext uri="{FF2B5EF4-FFF2-40B4-BE49-F238E27FC236}">
                <a16:creationId xmlns:a16="http://schemas.microsoft.com/office/drawing/2014/main" id="{B330513B-5C4B-E7BF-8D40-55C3178EB36C}"/>
              </a:ext>
            </a:extLst>
          </p:cNvPr>
          <p:cNvSpPr/>
          <p:nvPr/>
        </p:nvSpPr>
        <p:spPr>
          <a:xfrm>
            <a:off x="10267406" y="6277103"/>
            <a:ext cx="653082"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8" name="Rectangle 7">
            <a:hlinkClick r:id="rId8" action="ppaction://hlinksldjump"/>
            <a:extLst>
              <a:ext uri="{FF2B5EF4-FFF2-40B4-BE49-F238E27FC236}">
                <a16:creationId xmlns:a16="http://schemas.microsoft.com/office/drawing/2014/main" id="{F6E6D88E-C8AD-F93A-9C2E-3DC64F5B5753}"/>
              </a:ext>
            </a:extLst>
          </p:cNvPr>
          <p:cNvSpPr/>
          <p:nvPr/>
        </p:nvSpPr>
        <p:spPr>
          <a:xfrm rot="1862874">
            <a:off x="183018" y="4012055"/>
            <a:ext cx="2872163" cy="848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1" action="ppaction://hlinksldjump"/>
            <a:extLst>
              <a:ext uri="{FF2B5EF4-FFF2-40B4-BE49-F238E27FC236}">
                <a16:creationId xmlns:a16="http://schemas.microsoft.com/office/drawing/2014/main" id="{7A4E32B2-C7E5-9D3A-C9DD-2C6AB2F2A964}"/>
              </a:ext>
            </a:extLst>
          </p:cNvPr>
          <p:cNvSpPr/>
          <p:nvPr/>
        </p:nvSpPr>
        <p:spPr>
          <a:xfrm rot="19711036">
            <a:off x="1273823" y="2246555"/>
            <a:ext cx="2532184" cy="934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4155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extBox 224">
            <a:hlinkClick r:id="rId4" action="ppaction://hlinksldjump"/>
            <a:extLst>
              <a:ext uri="{FF2B5EF4-FFF2-40B4-BE49-F238E27FC236}">
                <a16:creationId xmlns:a16="http://schemas.microsoft.com/office/drawing/2014/main" id="{CEFB7A48-1CAB-444C-AB2D-4A6FB3FF92DA}"/>
              </a:ext>
            </a:extLst>
          </p:cNvPr>
          <p:cNvSpPr txBox="1"/>
          <p:nvPr/>
        </p:nvSpPr>
        <p:spPr>
          <a:xfrm rot="1788734">
            <a:off x="11146332" y="5130649"/>
            <a:ext cx="800219" cy="323165"/>
          </a:xfrm>
          <a:prstGeom prst="rect">
            <a:avLst/>
          </a:prstGeom>
          <a:noFill/>
        </p:spPr>
        <p:txBody>
          <a:bodyPr wrap="none" rtlCol="0">
            <a:spAutoFit/>
          </a:bodyPr>
          <a:lstStyle/>
          <a:p>
            <a:r>
              <a:rPr lang="en-GB" sz="1500" dirty="0">
                <a:solidFill>
                  <a:schemeClr val="accent1"/>
                </a:solidFill>
              </a:rPr>
              <a:t>Return</a:t>
            </a:r>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7521396" cy="1407691"/>
          </a:xfrm>
        </p:spPr>
        <p:txBody>
          <a:bodyPr>
            <a:noAutofit/>
          </a:bodyPr>
          <a:lstStyle/>
          <a:p>
            <a:r>
              <a:rPr lang="en-GB" dirty="0"/>
              <a:t>Dispensary and shop front</a:t>
            </a:r>
          </a:p>
        </p:txBody>
      </p:sp>
      <p:sp>
        <p:nvSpPr>
          <p:cNvPr id="717" name="Rectangle 716">
            <a:extLst>
              <a:ext uri="{FF2B5EF4-FFF2-40B4-BE49-F238E27FC236}">
                <a16:creationId xmlns:a16="http://schemas.microsoft.com/office/drawing/2014/main" id="{98947157-FB37-4AFE-820D-BD6C8BB579E1}"/>
              </a:ext>
            </a:extLst>
          </p:cNvPr>
          <p:cNvSpPr/>
          <p:nvPr/>
        </p:nvSpPr>
        <p:spPr>
          <a:xfrm>
            <a:off x="1929010" y="1859652"/>
            <a:ext cx="6476699" cy="4822436"/>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3" name="Rectangle 732">
            <a:extLst>
              <a:ext uri="{FF2B5EF4-FFF2-40B4-BE49-F238E27FC236}">
                <a16:creationId xmlns:a16="http://schemas.microsoft.com/office/drawing/2014/main" id="{CE337185-1930-4182-8BCA-5C74E14C337C}"/>
              </a:ext>
            </a:extLst>
          </p:cNvPr>
          <p:cNvSpPr/>
          <p:nvPr/>
        </p:nvSpPr>
        <p:spPr>
          <a:xfrm>
            <a:off x="6117545" y="3433846"/>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4" name="Rectangle 733">
            <a:extLst>
              <a:ext uri="{FF2B5EF4-FFF2-40B4-BE49-F238E27FC236}">
                <a16:creationId xmlns:a16="http://schemas.microsoft.com/office/drawing/2014/main" id="{5F1CEDAA-4687-459D-B7ED-0CE17D13356C}"/>
              </a:ext>
            </a:extLst>
          </p:cNvPr>
          <p:cNvSpPr/>
          <p:nvPr/>
        </p:nvSpPr>
        <p:spPr>
          <a:xfrm>
            <a:off x="5391413" y="3055141"/>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5" name="Rectangle 734">
            <a:extLst>
              <a:ext uri="{FF2B5EF4-FFF2-40B4-BE49-F238E27FC236}">
                <a16:creationId xmlns:a16="http://schemas.microsoft.com/office/drawing/2014/main" id="{21A3BBD1-D996-4BEF-8D11-3868CA8F7B46}"/>
              </a:ext>
            </a:extLst>
          </p:cNvPr>
          <p:cNvSpPr/>
          <p:nvPr/>
        </p:nvSpPr>
        <p:spPr>
          <a:xfrm>
            <a:off x="4724788" y="2658317"/>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6" name="Rectangle 735">
            <a:extLst>
              <a:ext uri="{FF2B5EF4-FFF2-40B4-BE49-F238E27FC236}">
                <a16:creationId xmlns:a16="http://schemas.microsoft.com/office/drawing/2014/main" id="{E76E50B4-C403-4B55-A2E2-79173944C335}"/>
              </a:ext>
            </a:extLst>
          </p:cNvPr>
          <p:cNvSpPr/>
          <p:nvPr/>
        </p:nvSpPr>
        <p:spPr>
          <a:xfrm>
            <a:off x="6106593" y="3830527"/>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7" name="Rectangle 736">
            <a:extLst>
              <a:ext uri="{FF2B5EF4-FFF2-40B4-BE49-F238E27FC236}">
                <a16:creationId xmlns:a16="http://schemas.microsoft.com/office/drawing/2014/main" id="{D14564A4-03A7-449F-B018-1F0864427E56}"/>
              </a:ext>
            </a:extLst>
          </p:cNvPr>
          <p:cNvSpPr/>
          <p:nvPr/>
        </p:nvSpPr>
        <p:spPr>
          <a:xfrm>
            <a:off x="6772151" y="382959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8" name="Rectangle 737">
            <a:extLst>
              <a:ext uri="{FF2B5EF4-FFF2-40B4-BE49-F238E27FC236}">
                <a16:creationId xmlns:a16="http://schemas.microsoft.com/office/drawing/2014/main" id="{F145892F-E1AF-4DEB-9E9A-A96AE6A8F6F7}"/>
              </a:ext>
            </a:extLst>
          </p:cNvPr>
          <p:cNvSpPr/>
          <p:nvPr/>
        </p:nvSpPr>
        <p:spPr>
          <a:xfrm>
            <a:off x="7436613" y="4233142"/>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9" name="Rectangle 738">
            <a:extLst>
              <a:ext uri="{FF2B5EF4-FFF2-40B4-BE49-F238E27FC236}">
                <a16:creationId xmlns:a16="http://schemas.microsoft.com/office/drawing/2014/main" id="{FF85224C-5660-4BC4-9D86-B70B09AB41B7}"/>
              </a:ext>
            </a:extLst>
          </p:cNvPr>
          <p:cNvSpPr/>
          <p:nvPr/>
        </p:nvSpPr>
        <p:spPr>
          <a:xfrm>
            <a:off x="2214888" y="3822318"/>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0" name="Rectangle 739">
            <a:extLst>
              <a:ext uri="{FF2B5EF4-FFF2-40B4-BE49-F238E27FC236}">
                <a16:creationId xmlns:a16="http://schemas.microsoft.com/office/drawing/2014/main" id="{02081F93-D9C3-48BA-A80A-A730162352BB}"/>
              </a:ext>
            </a:extLst>
          </p:cNvPr>
          <p:cNvSpPr/>
          <p:nvPr/>
        </p:nvSpPr>
        <p:spPr>
          <a:xfrm>
            <a:off x="3509044" y="3024477"/>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1" name="Rectangle 740">
            <a:extLst>
              <a:ext uri="{FF2B5EF4-FFF2-40B4-BE49-F238E27FC236}">
                <a16:creationId xmlns:a16="http://schemas.microsoft.com/office/drawing/2014/main" id="{0663EB82-F415-4CF1-8C85-4636D5224910}"/>
              </a:ext>
            </a:extLst>
          </p:cNvPr>
          <p:cNvSpPr/>
          <p:nvPr/>
        </p:nvSpPr>
        <p:spPr>
          <a:xfrm>
            <a:off x="4211544" y="3015033"/>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6" name="Rectangle 745">
            <a:extLst>
              <a:ext uri="{FF2B5EF4-FFF2-40B4-BE49-F238E27FC236}">
                <a16:creationId xmlns:a16="http://schemas.microsoft.com/office/drawing/2014/main" id="{A21A0E2D-BB2D-4A4E-BFE0-51E8FD9D9AAF}"/>
              </a:ext>
            </a:extLst>
          </p:cNvPr>
          <p:cNvSpPr/>
          <p:nvPr/>
        </p:nvSpPr>
        <p:spPr>
          <a:xfrm>
            <a:off x="7436464" y="3890806"/>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8" name="Rectangle 767">
            <a:extLst>
              <a:ext uri="{FF2B5EF4-FFF2-40B4-BE49-F238E27FC236}">
                <a16:creationId xmlns:a16="http://schemas.microsoft.com/office/drawing/2014/main" id="{5472305A-7583-490E-B71F-D58E80E5D779}"/>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3" name="Rectangle 772">
            <a:extLst>
              <a:ext uri="{FF2B5EF4-FFF2-40B4-BE49-F238E27FC236}">
                <a16:creationId xmlns:a16="http://schemas.microsoft.com/office/drawing/2014/main" id="{2D14AF7D-E2E1-433D-BDD8-5F3DC6992BE8}"/>
              </a:ext>
            </a:extLst>
          </p:cNvPr>
          <p:cNvSpPr/>
          <p:nvPr/>
        </p:nvSpPr>
        <p:spPr>
          <a:xfrm>
            <a:off x="5473665" y="2708755"/>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7" name="Rectangle 776">
            <a:extLst>
              <a:ext uri="{FF2B5EF4-FFF2-40B4-BE49-F238E27FC236}">
                <a16:creationId xmlns:a16="http://schemas.microsoft.com/office/drawing/2014/main" id="{774F3FFC-C377-40EA-BA08-39A52B88379A}"/>
              </a:ext>
            </a:extLst>
          </p:cNvPr>
          <p:cNvSpPr/>
          <p:nvPr/>
        </p:nvSpPr>
        <p:spPr>
          <a:xfrm>
            <a:off x="6143464" y="311096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1" name="Rectangle 780">
            <a:extLst>
              <a:ext uri="{FF2B5EF4-FFF2-40B4-BE49-F238E27FC236}">
                <a16:creationId xmlns:a16="http://schemas.microsoft.com/office/drawing/2014/main" id="{B1EBDFD0-6F6E-4DCF-BAE3-1A7AA4478F6C}"/>
              </a:ext>
            </a:extLst>
          </p:cNvPr>
          <p:cNvSpPr/>
          <p:nvPr/>
        </p:nvSpPr>
        <p:spPr>
          <a:xfrm>
            <a:off x="6789955" y="3520043"/>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4" name="Rectangle 783">
            <a:extLst>
              <a:ext uri="{FF2B5EF4-FFF2-40B4-BE49-F238E27FC236}">
                <a16:creationId xmlns:a16="http://schemas.microsoft.com/office/drawing/2014/main" id="{9168E27B-1085-4EF7-A479-5A05DB5AA0F7}"/>
              </a:ext>
            </a:extLst>
          </p:cNvPr>
          <p:cNvSpPr/>
          <p:nvPr/>
        </p:nvSpPr>
        <p:spPr>
          <a:xfrm>
            <a:off x="4146916" y="3448446"/>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5" name="Rectangle 784">
            <a:extLst>
              <a:ext uri="{FF2B5EF4-FFF2-40B4-BE49-F238E27FC236}">
                <a16:creationId xmlns:a16="http://schemas.microsoft.com/office/drawing/2014/main" id="{62AB4EF9-196E-4E9E-A81E-33036378287F}"/>
              </a:ext>
            </a:extLst>
          </p:cNvPr>
          <p:cNvSpPr/>
          <p:nvPr/>
        </p:nvSpPr>
        <p:spPr>
          <a:xfrm>
            <a:off x="3512009" y="3447847"/>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6" name="Rectangle 785">
            <a:extLst>
              <a:ext uri="{FF2B5EF4-FFF2-40B4-BE49-F238E27FC236}">
                <a16:creationId xmlns:a16="http://schemas.microsoft.com/office/drawing/2014/main" id="{B946FC15-DFA8-43F0-8970-A3BABD00F6B0}"/>
              </a:ext>
            </a:extLst>
          </p:cNvPr>
          <p:cNvSpPr/>
          <p:nvPr/>
        </p:nvSpPr>
        <p:spPr>
          <a:xfrm>
            <a:off x="3529813" y="3850660"/>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7" name="Rectangle 786">
            <a:extLst>
              <a:ext uri="{FF2B5EF4-FFF2-40B4-BE49-F238E27FC236}">
                <a16:creationId xmlns:a16="http://schemas.microsoft.com/office/drawing/2014/main" id="{13CF3A45-AAD0-4D22-92D6-893B4AF392C1}"/>
              </a:ext>
            </a:extLst>
          </p:cNvPr>
          <p:cNvSpPr/>
          <p:nvPr/>
        </p:nvSpPr>
        <p:spPr>
          <a:xfrm>
            <a:off x="4798911" y="3447847"/>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8" name="Rectangle 787">
            <a:extLst>
              <a:ext uri="{FF2B5EF4-FFF2-40B4-BE49-F238E27FC236}">
                <a16:creationId xmlns:a16="http://schemas.microsoft.com/office/drawing/2014/main" id="{AAF2E416-07D4-4C3A-B362-1C3A6B83A48B}"/>
              </a:ext>
            </a:extLst>
          </p:cNvPr>
          <p:cNvSpPr/>
          <p:nvPr/>
        </p:nvSpPr>
        <p:spPr>
          <a:xfrm>
            <a:off x="4816715" y="3850660"/>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9" name="Rectangle 788">
            <a:extLst>
              <a:ext uri="{FF2B5EF4-FFF2-40B4-BE49-F238E27FC236}">
                <a16:creationId xmlns:a16="http://schemas.microsoft.com/office/drawing/2014/main" id="{4E1CB0AE-38F1-4F7F-B627-920B589B27E0}"/>
              </a:ext>
            </a:extLst>
          </p:cNvPr>
          <p:cNvSpPr/>
          <p:nvPr/>
        </p:nvSpPr>
        <p:spPr>
          <a:xfrm>
            <a:off x="4181808" y="3850061"/>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0" name="Rectangle 789">
            <a:extLst>
              <a:ext uri="{FF2B5EF4-FFF2-40B4-BE49-F238E27FC236}">
                <a16:creationId xmlns:a16="http://schemas.microsoft.com/office/drawing/2014/main" id="{CB503899-0994-4E12-AB43-EFB5764B9274}"/>
              </a:ext>
            </a:extLst>
          </p:cNvPr>
          <p:cNvSpPr/>
          <p:nvPr/>
        </p:nvSpPr>
        <p:spPr>
          <a:xfrm>
            <a:off x="4199612" y="4252874"/>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1" name="Rectangle 790">
            <a:extLst>
              <a:ext uri="{FF2B5EF4-FFF2-40B4-BE49-F238E27FC236}">
                <a16:creationId xmlns:a16="http://schemas.microsoft.com/office/drawing/2014/main" id="{2CC47CDB-4A2C-46EC-BA48-60BF94C20EAB}"/>
              </a:ext>
            </a:extLst>
          </p:cNvPr>
          <p:cNvSpPr/>
          <p:nvPr/>
        </p:nvSpPr>
        <p:spPr>
          <a:xfrm>
            <a:off x="5445402" y="3856921"/>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2" name="Rectangle 791">
            <a:extLst>
              <a:ext uri="{FF2B5EF4-FFF2-40B4-BE49-F238E27FC236}">
                <a16:creationId xmlns:a16="http://schemas.microsoft.com/office/drawing/2014/main" id="{FF9516E8-91BB-491F-9C9C-A3AF0E0588FD}"/>
              </a:ext>
            </a:extLst>
          </p:cNvPr>
          <p:cNvSpPr/>
          <p:nvPr/>
        </p:nvSpPr>
        <p:spPr>
          <a:xfrm>
            <a:off x="5463206" y="4259734"/>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3" name="Rectangle 792">
            <a:extLst>
              <a:ext uri="{FF2B5EF4-FFF2-40B4-BE49-F238E27FC236}">
                <a16:creationId xmlns:a16="http://schemas.microsoft.com/office/drawing/2014/main" id="{910399D7-F071-46E6-89FA-1AA1B8DAF561}"/>
              </a:ext>
            </a:extLst>
          </p:cNvPr>
          <p:cNvSpPr/>
          <p:nvPr/>
        </p:nvSpPr>
        <p:spPr>
          <a:xfrm>
            <a:off x="4828299" y="4259135"/>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4" name="Rectangle 793">
            <a:extLst>
              <a:ext uri="{FF2B5EF4-FFF2-40B4-BE49-F238E27FC236}">
                <a16:creationId xmlns:a16="http://schemas.microsoft.com/office/drawing/2014/main" id="{2A5D87D3-702A-4394-9209-57732DBF368D}"/>
              </a:ext>
            </a:extLst>
          </p:cNvPr>
          <p:cNvSpPr/>
          <p:nvPr/>
        </p:nvSpPr>
        <p:spPr>
          <a:xfrm>
            <a:off x="4846103" y="4661948"/>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5" name="Rectangle 794">
            <a:extLst>
              <a:ext uri="{FF2B5EF4-FFF2-40B4-BE49-F238E27FC236}">
                <a16:creationId xmlns:a16="http://schemas.microsoft.com/office/drawing/2014/main" id="{A5D0629F-CF07-416B-A402-068C914C4808}"/>
              </a:ext>
            </a:extLst>
          </p:cNvPr>
          <p:cNvSpPr/>
          <p:nvPr/>
        </p:nvSpPr>
        <p:spPr>
          <a:xfrm>
            <a:off x="6091911" y="4227684"/>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6" name="Rectangle 795">
            <a:extLst>
              <a:ext uri="{FF2B5EF4-FFF2-40B4-BE49-F238E27FC236}">
                <a16:creationId xmlns:a16="http://schemas.microsoft.com/office/drawing/2014/main" id="{44B3F984-3C07-4290-BAF5-2CBBD60FEA6C}"/>
              </a:ext>
            </a:extLst>
          </p:cNvPr>
          <p:cNvSpPr/>
          <p:nvPr/>
        </p:nvSpPr>
        <p:spPr>
          <a:xfrm>
            <a:off x="6109715" y="4630497"/>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7" name="Rectangle 796">
            <a:extLst>
              <a:ext uri="{FF2B5EF4-FFF2-40B4-BE49-F238E27FC236}">
                <a16:creationId xmlns:a16="http://schemas.microsoft.com/office/drawing/2014/main" id="{B5D2E79F-F9E2-44B9-8B2D-739909A01EEC}"/>
              </a:ext>
            </a:extLst>
          </p:cNvPr>
          <p:cNvSpPr/>
          <p:nvPr/>
        </p:nvSpPr>
        <p:spPr>
          <a:xfrm>
            <a:off x="5474808" y="4629898"/>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8" name="Rectangle 797">
            <a:extLst>
              <a:ext uri="{FF2B5EF4-FFF2-40B4-BE49-F238E27FC236}">
                <a16:creationId xmlns:a16="http://schemas.microsoft.com/office/drawing/2014/main" id="{3D75B7F0-4E37-4D65-B7FF-4978A2EEECEB}"/>
              </a:ext>
            </a:extLst>
          </p:cNvPr>
          <p:cNvSpPr/>
          <p:nvPr/>
        </p:nvSpPr>
        <p:spPr>
          <a:xfrm>
            <a:off x="5492612" y="5032711"/>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9" name="Rectangle 798">
            <a:extLst>
              <a:ext uri="{FF2B5EF4-FFF2-40B4-BE49-F238E27FC236}">
                <a16:creationId xmlns:a16="http://schemas.microsoft.com/office/drawing/2014/main" id="{E347EEB2-3F7A-43C2-B51B-0C7D899F364C}"/>
              </a:ext>
            </a:extLst>
          </p:cNvPr>
          <p:cNvSpPr/>
          <p:nvPr/>
        </p:nvSpPr>
        <p:spPr>
          <a:xfrm>
            <a:off x="6766045" y="4622280"/>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0" name="Rectangle 799">
            <a:extLst>
              <a:ext uri="{FF2B5EF4-FFF2-40B4-BE49-F238E27FC236}">
                <a16:creationId xmlns:a16="http://schemas.microsoft.com/office/drawing/2014/main" id="{762194B8-CF22-420E-B229-21C9B215E372}"/>
              </a:ext>
            </a:extLst>
          </p:cNvPr>
          <p:cNvSpPr/>
          <p:nvPr/>
        </p:nvSpPr>
        <p:spPr>
          <a:xfrm>
            <a:off x="6148942" y="5024494"/>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1" name="Rectangle 800">
            <a:extLst>
              <a:ext uri="{FF2B5EF4-FFF2-40B4-BE49-F238E27FC236}">
                <a16:creationId xmlns:a16="http://schemas.microsoft.com/office/drawing/2014/main" id="{308EBF5A-556A-4DC3-B902-06FFF6343A2A}"/>
              </a:ext>
            </a:extLst>
          </p:cNvPr>
          <p:cNvSpPr/>
          <p:nvPr/>
        </p:nvSpPr>
        <p:spPr>
          <a:xfrm>
            <a:off x="2892687" y="3838870"/>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2" name="Rectangle 801">
            <a:extLst>
              <a:ext uri="{FF2B5EF4-FFF2-40B4-BE49-F238E27FC236}">
                <a16:creationId xmlns:a16="http://schemas.microsoft.com/office/drawing/2014/main" id="{A371A020-BF1A-4F1A-83AE-02D13A001BC9}"/>
              </a:ext>
            </a:extLst>
          </p:cNvPr>
          <p:cNvSpPr/>
          <p:nvPr/>
        </p:nvSpPr>
        <p:spPr>
          <a:xfrm>
            <a:off x="2910491" y="4241683"/>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3" name="Rectangle 802">
            <a:extLst>
              <a:ext uri="{FF2B5EF4-FFF2-40B4-BE49-F238E27FC236}">
                <a16:creationId xmlns:a16="http://schemas.microsoft.com/office/drawing/2014/main" id="{5A502C05-1D46-40E2-8BDD-7C014BA4147D}"/>
              </a:ext>
            </a:extLst>
          </p:cNvPr>
          <p:cNvSpPr/>
          <p:nvPr/>
        </p:nvSpPr>
        <p:spPr>
          <a:xfrm>
            <a:off x="3562486" y="4241084"/>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4" name="Rectangle 803">
            <a:extLst>
              <a:ext uri="{FF2B5EF4-FFF2-40B4-BE49-F238E27FC236}">
                <a16:creationId xmlns:a16="http://schemas.microsoft.com/office/drawing/2014/main" id="{B700AE38-E58D-434D-B3BD-A254A3CC8D98}"/>
              </a:ext>
            </a:extLst>
          </p:cNvPr>
          <p:cNvSpPr/>
          <p:nvPr/>
        </p:nvSpPr>
        <p:spPr>
          <a:xfrm>
            <a:off x="3580290" y="4643897"/>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5" name="Rectangle 804">
            <a:extLst>
              <a:ext uri="{FF2B5EF4-FFF2-40B4-BE49-F238E27FC236}">
                <a16:creationId xmlns:a16="http://schemas.microsoft.com/office/drawing/2014/main" id="{528BB180-4D5B-4663-995E-D6348FB4C202}"/>
              </a:ext>
            </a:extLst>
          </p:cNvPr>
          <p:cNvSpPr/>
          <p:nvPr/>
        </p:nvSpPr>
        <p:spPr>
          <a:xfrm>
            <a:off x="4208977" y="4650158"/>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6" name="Rectangle 805">
            <a:extLst>
              <a:ext uri="{FF2B5EF4-FFF2-40B4-BE49-F238E27FC236}">
                <a16:creationId xmlns:a16="http://schemas.microsoft.com/office/drawing/2014/main" id="{EE1F40B4-3F71-4A70-8ACA-9B64F60BC392}"/>
              </a:ext>
            </a:extLst>
          </p:cNvPr>
          <p:cNvSpPr/>
          <p:nvPr/>
        </p:nvSpPr>
        <p:spPr>
          <a:xfrm>
            <a:off x="4226781" y="5052971"/>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7" name="Rectangle 806">
            <a:extLst>
              <a:ext uri="{FF2B5EF4-FFF2-40B4-BE49-F238E27FC236}">
                <a16:creationId xmlns:a16="http://schemas.microsoft.com/office/drawing/2014/main" id="{BBB3592F-D7C0-4184-B816-202FB7F23FAF}"/>
              </a:ext>
            </a:extLst>
          </p:cNvPr>
          <p:cNvSpPr/>
          <p:nvPr/>
        </p:nvSpPr>
        <p:spPr>
          <a:xfrm>
            <a:off x="4855486" y="5020921"/>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8" name="Rectangle 807">
            <a:extLst>
              <a:ext uri="{FF2B5EF4-FFF2-40B4-BE49-F238E27FC236}">
                <a16:creationId xmlns:a16="http://schemas.microsoft.com/office/drawing/2014/main" id="{1F18F9CD-0910-4F18-9D43-B99BFEDB2B4B}"/>
              </a:ext>
            </a:extLst>
          </p:cNvPr>
          <p:cNvSpPr/>
          <p:nvPr/>
        </p:nvSpPr>
        <p:spPr>
          <a:xfrm>
            <a:off x="4873290" y="5423734"/>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9" name="Rectangle 808">
            <a:extLst>
              <a:ext uri="{FF2B5EF4-FFF2-40B4-BE49-F238E27FC236}">
                <a16:creationId xmlns:a16="http://schemas.microsoft.com/office/drawing/2014/main" id="{021E45D2-F158-4E8E-98C6-239B5A7C7EB1}"/>
              </a:ext>
            </a:extLst>
          </p:cNvPr>
          <p:cNvSpPr/>
          <p:nvPr/>
        </p:nvSpPr>
        <p:spPr>
          <a:xfrm>
            <a:off x="5463206" y="543638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0" name="Rectangle 819">
            <a:extLst>
              <a:ext uri="{FF2B5EF4-FFF2-40B4-BE49-F238E27FC236}">
                <a16:creationId xmlns:a16="http://schemas.microsoft.com/office/drawing/2014/main" id="{5F785B77-ADE6-4E92-B0C7-11667AF8BC2F}"/>
              </a:ext>
            </a:extLst>
          </p:cNvPr>
          <p:cNvSpPr/>
          <p:nvPr/>
        </p:nvSpPr>
        <p:spPr>
          <a:xfrm>
            <a:off x="4467960" y="4727994"/>
            <a:ext cx="2234693" cy="339679"/>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1" name="Rectangle 820">
            <a:extLst>
              <a:ext uri="{FF2B5EF4-FFF2-40B4-BE49-F238E27FC236}">
                <a16:creationId xmlns:a16="http://schemas.microsoft.com/office/drawing/2014/main" id="{EC6AEDE6-A943-4986-B8AB-355CE45FABFC}"/>
              </a:ext>
            </a:extLst>
          </p:cNvPr>
          <p:cNvSpPr/>
          <p:nvPr/>
        </p:nvSpPr>
        <p:spPr>
          <a:xfrm>
            <a:off x="4731190" y="4450389"/>
            <a:ext cx="392864" cy="339679"/>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2" name="Rectangle 821">
            <a:extLst>
              <a:ext uri="{FF2B5EF4-FFF2-40B4-BE49-F238E27FC236}">
                <a16:creationId xmlns:a16="http://schemas.microsoft.com/office/drawing/2014/main" id="{A9C18746-68E6-49A6-9C35-77EFC9AEC957}"/>
              </a:ext>
            </a:extLst>
          </p:cNvPr>
          <p:cNvSpPr/>
          <p:nvPr/>
        </p:nvSpPr>
        <p:spPr>
          <a:xfrm>
            <a:off x="5281733" y="4320165"/>
            <a:ext cx="391269" cy="1359455"/>
          </a:xfrm>
          <a:prstGeom prst="rect">
            <a:avLst/>
          </a:prstGeom>
          <a:solidFill>
            <a:schemeClr val="accent1">
              <a:lumMod val="60000"/>
              <a:lumOff val="4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3" name="Rectangle 822">
            <a:extLst>
              <a:ext uri="{FF2B5EF4-FFF2-40B4-BE49-F238E27FC236}">
                <a16:creationId xmlns:a16="http://schemas.microsoft.com/office/drawing/2014/main" id="{B42CC8E3-1E5F-4E4A-9D6B-AF0855BB9416}"/>
              </a:ext>
            </a:extLst>
          </p:cNvPr>
          <p:cNvSpPr/>
          <p:nvPr/>
        </p:nvSpPr>
        <p:spPr>
          <a:xfrm>
            <a:off x="3023503" y="3854589"/>
            <a:ext cx="2234693" cy="339679"/>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4" name="Rectangle 823">
            <a:extLst>
              <a:ext uri="{FF2B5EF4-FFF2-40B4-BE49-F238E27FC236}">
                <a16:creationId xmlns:a16="http://schemas.microsoft.com/office/drawing/2014/main" id="{5257292A-2244-4027-A7EC-79E61FBD1B09}"/>
              </a:ext>
            </a:extLst>
          </p:cNvPr>
          <p:cNvSpPr/>
          <p:nvPr/>
        </p:nvSpPr>
        <p:spPr>
          <a:xfrm>
            <a:off x="3281290" y="3579706"/>
            <a:ext cx="392864" cy="339679"/>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5" name="Rectangle 824">
            <a:extLst>
              <a:ext uri="{FF2B5EF4-FFF2-40B4-BE49-F238E27FC236}">
                <a16:creationId xmlns:a16="http://schemas.microsoft.com/office/drawing/2014/main" id="{FC81D38C-C43C-4FEC-A72F-4AA96F2685FD}"/>
              </a:ext>
            </a:extLst>
          </p:cNvPr>
          <p:cNvSpPr/>
          <p:nvPr/>
        </p:nvSpPr>
        <p:spPr>
          <a:xfrm>
            <a:off x="3839376" y="3446759"/>
            <a:ext cx="390432" cy="1364726"/>
          </a:xfrm>
          <a:prstGeom prst="rect">
            <a:avLst/>
          </a:prstGeom>
          <a:solidFill>
            <a:schemeClr val="accent1">
              <a:lumMod val="60000"/>
              <a:lumOff val="4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0" name="Cylinder 829">
            <a:extLst>
              <a:ext uri="{FF2B5EF4-FFF2-40B4-BE49-F238E27FC236}">
                <a16:creationId xmlns:a16="http://schemas.microsoft.com/office/drawing/2014/main" id="{27811C59-5F56-4D94-A271-15B22FC4E081}"/>
              </a:ext>
            </a:extLst>
          </p:cNvPr>
          <p:cNvSpPr>
            <a:spLocks noChangeAspect="1"/>
          </p:cNvSpPr>
          <p:nvPr/>
        </p:nvSpPr>
        <p:spPr>
          <a:xfrm>
            <a:off x="4491717" y="4168469"/>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1" name="Cylinder 830">
            <a:extLst>
              <a:ext uri="{FF2B5EF4-FFF2-40B4-BE49-F238E27FC236}">
                <a16:creationId xmlns:a16="http://schemas.microsoft.com/office/drawing/2014/main" id="{F5CEE9BC-165B-401E-B423-B6CD34CF8D47}"/>
              </a:ext>
            </a:extLst>
          </p:cNvPr>
          <p:cNvSpPr>
            <a:spLocks noChangeAspect="1"/>
          </p:cNvSpPr>
          <p:nvPr/>
        </p:nvSpPr>
        <p:spPr>
          <a:xfrm>
            <a:off x="4968574" y="4583136"/>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2" name="Cylinder 831">
            <a:extLst>
              <a:ext uri="{FF2B5EF4-FFF2-40B4-BE49-F238E27FC236}">
                <a16:creationId xmlns:a16="http://schemas.microsoft.com/office/drawing/2014/main" id="{82360F45-BF4A-4365-8ED6-F6999A3BE4EA}"/>
              </a:ext>
            </a:extLst>
          </p:cNvPr>
          <p:cNvSpPr>
            <a:spLocks noChangeAspect="1"/>
          </p:cNvSpPr>
          <p:nvPr/>
        </p:nvSpPr>
        <p:spPr>
          <a:xfrm>
            <a:off x="4909139" y="4613664"/>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3" name="Cylinder 832">
            <a:extLst>
              <a:ext uri="{FF2B5EF4-FFF2-40B4-BE49-F238E27FC236}">
                <a16:creationId xmlns:a16="http://schemas.microsoft.com/office/drawing/2014/main" id="{5B1AF002-46CF-4A8E-8FB0-9759A0FCCBFF}"/>
              </a:ext>
            </a:extLst>
          </p:cNvPr>
          <p:cNvSpPr>
            <a:spLocks noChangeAspect="1"/>
          </p:cNvSpPr>
          <p:nvPr/>
        </p:nvSpPr>
        <p:spPr>
          <a:xfrm>
            <a:off x="5057147" y="4632718"/>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4" name="Cylinder 833">
            <a:extLst>
              <a:ext uri="{FF2B5EF4-FFF2-40B4-BE49-F238E27FC236}">
                <a16:creationId xmlns:a16="http://schemas.microsoft.com/office/drawing/2014/main" id="{C41D0759-CBE5-4F86-BAA2-22F2CAE5B00F}"/>
              </a:ext>
            </a:extLst>
          </p:cNvPr>
          <p:cNvSpPr>
            <a:spLocks noChangeAspect="1"/>
          </p:cNvSpPr>
          <p:nvPr/>
        </p:nvSpPr>
        <p:spPr>
          <a:xfrm>
            <a:off x="5001111" y="4667544"/>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5" name="Cylinder 834">
            <a:extLst>
              <a:ext uri="{FF2B5EF4-FFF2-40B4-BE49-F238E27FC236}">
                <a16:creationId xmlns:a16="http://schemas.microsoft.com/office/drawing/2014/main" id="{2C322AA0-F369-4E4F-86A6-B95BC64DC4C4}"/>
              </a:ext>
            </a:extLst>
          </p:cNvPr>
          <p:cNvSpPr>
            <a:spLocks noChangeAspect="1"/>
          </p:cNvSpPr>
          <p:nvPr/>
        </p:nvSpPr>
        <p:spPr>
          <a:xfrm>
            <a:off x="3545653" y="3777743"/>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6" name="Cylinder 835">
            <a:extLst>
              <a:ext uri="{FF2B5EF4-FFF2-40B4-BE49-F238E27FC236}">
                <a16:creationId xmlns:a16="http://schemas.microsoft.com/office/drawing/2014/main" id="{F7E3BB75-8F6F-4110-9763-E5DA9BA97819}"/>
              </a:ext>
            </a:extLst>
          </p:cNvPr>
          <p:cNvSpPr>
            <a:spLocks noChangeAspect="1"/>
          </p:cNvSpPr>
          <p:nvPr/>
        </p:nvSpPr>
        <p:spPr>
          <a:xfrm>
            <a:off x="3633036" y="3838271"/>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7" name="Cylinder 836">
            <a:extLst>
              <a:ext uri="{FF2B5EF4-FFF2-40B4-BE49-F238E27FC236}">
                <a16:creationId xmlns:a16="http://schemas.microsoft.com/office/drawing/2014/main" id="{CB047F84-12F4-43B5-9071-246B3CCA0FA9}"/>
              </a:ext>
            </a:extLst>
          </p:cNvPr>
          <p:cNvSpPr>
            <a:spLocks noChangeAspect="1"/>
          </p:cNvSpPr>
          <p:nvPr/>
        </p:nvSpPr>
        <p:spPr>
          <a:xfrm>
            <a:off x="3701440" y="3869321"/>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8" name="Cylinder 837">
            <a:extLst>
              <a:ext uri="{FF2B5EF4-FFF2-40B4-BE49-F238E27FC236}">
                <a16:creationId xmlns:a16="http://schemas.microsoft.com/office/drawing/2014/main" id="{831FCD7F-0D51-41E0-8A39-A8023CCAF97D}"/>
              </a:ext>
            </a:extLst>
          </p:cNvPr>
          <p:cNvSpPr>
            <a:spLocks noChangeAspect="1"/>
          </p:cNvSpPr>
          <p:nvPr/>
        </p:nvSpPr>
        <p:spPr>
          <a:xfrm>
            <a:off x="3812988" y="3912375"/>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9" name="Cube 838">
            <a:extLst>
              <a:ext uri="{FF2B5EF4-FFF2-40B4-BE49-F238E27FC236}">
                <a16:creationId xmlns:a16="http://schemas.microsoft.com/office/drawing/2014/main" id="{4BC03358-2738-4B2E-8F02-CE76D67BDFBF}"/>
              </a:ext>
            </a:extLst>
          </p:cNvPr>
          <p:cNvSpPr/>
          <p:nvPr/>
        </p:nvSpPr>
        <p:spPr>
          <a:xfrm>
            <a:off x="5215334" y="4733122"/>
            <a:ext cx="161813" cy="225552"/>
          </a:xfrm>
          <a:prstGeom prst="cube">
            <a:avLst>
              <a:gd name="adj" fmla="val 46960"/>
            </a:avLst>
          </a:prstGeom>
          <a:solidFill>
            <a:schemeClr val="accent3">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0" name="Cube 839">
            <a:extLst>
              <a:ext uri="{FF2B5EF4-FFF2-40B4-BE49-F238E27FC236}">
                <a16:creationId xmlns:a16="http://schemas.microsoft.com/office/drawing/2014/main" id="{EB9E14D1-C08B-49FB-8CCB-005C6F06D4E7}"/>
              </a:ext>
            </a:extLst>
          </p:cNvPr>
          <p:cNvSpPr/>
          <p:nvPr/>
        </p:nvSpPr>
        <p:spPr>
          <a:xfrm>
            <a:off x="5328075" y="4803081"/>
            <a:ext cx="161813" cy="225552"/>
          </a:xfrm>
          <a:prstGeom prst="cube">
            <a:avLst>
              <a:gd name="adj" fmla="val 46960"/>
            </a:avLst>
          </a:prstGeom>
          <a:solidFill>
            <a:schemeClr val="accent3">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1" name="Cube 840">
            <a:extLst>
              <a:ext uri="{FF2B5EF4-FFF2-40B4-BE49-F238E27FC236}">
                <a16:creationId xmlns:a16="http://schemas.microsoft.com/office/drawing/2014/main" id="{42CFB456-F8AB-415F-89E9-5D7898C3C53D}"/>
              </a:ext>
            </a:extLst>
          </p:cNvPr>
          <p:cNvSpPr/>
          <p:nvPr/>
        </p:nvSpPr>
        <p:spPr>
          <a:xfrm>
            <a:off x="5437111" y="4867846"/>
            <a:ext cx="161813" cy="225552"/>
          </a:xfrm>
          <a:prstGeom prst="cube">
            <a:avLst>
              <a:gd name="adj" fmla="val 46960"/>
            </a:avLst>
          </a:prstGeom>
          <a:solidFill>
            <a:schemeClr val="accent3">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2" name="Cube 841">
            <a:extLst>
              <a:ext uri="{FF2B5EF4-FFF2-40B4-BE49-F238E27FC236}">
                <a16:creationId xmlns:a16="http://schemas.microsoft.com/office/drawing/2014/main" id="{F2998520-F223-4878-8EBC-2DD701312BC6}"/>
              </a:ext>
            </a:extLst>
          </p:cNvPr>
          <p:cNvSpPr/>
          <p:nvPr/>
        </p:nvSpPr>
        <p:spPr>
          <a:xfrm>
            <a:off x="5514311" y="4934254"/>
            <a:ext cx="161813" cy="225552"/>
          </a:xfrm>
          <a:prstGeom prst="cube">
            <a:avLst>
              <a:gd name="adj" fmla="val 46960"/>
            </a:avLst>
          </a:prstGeom>
          <a:solidFill>
            <a:schemeClr val="accent3">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3" name="Rectangle 842">
            <a:extLst>
              <a:ext uri="{FF2B5EF4-FFF2-40B4-BE49-F238E27FC236}">
                <a16:creationId xmlns:a16="http://schemas.microsoft.com/office/drawing/2014/main" id="{130ECA1B-30AA-49E5-9766-A19A7A8CD3B6}"/>
              </a:ext>
            </a:extLst>
          </p:cNvPr>
          <p:cNvSpPr/>
          <p:nvPr/>
        </p:nvSpPr>
        <p:spPr>
          <a:xfrm>
            <a:off x="5287735" y="4181662"/>
            <a:ext cx="391269" cy="135945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4" name="Rectangle 843">
            <a:extLst>
              <a:ext uri="{FF2B5EF4-FFF2-40B4-BE49-F238E27FC236}">
                <a16:creationId xmlns:a16="http://schemas.microsoft.com/office/drawing/2014/main" id="{8BFB21D6-115B-472E-BDC3-FD5EE89F5954}"/>
              </a:ext>
            </a:extLst>
          </p:cNvPr>
          <p:cNvSpPr/>
          <p:nvPr/>
        </p:nvSpPr>
        <p:spPr>
          <a:xfrm>
            <a:off x="5816741" y="5129785"/>
            <a:ext cx="438161" cy="339679"/>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5" name="Cylinder 844">
            <a:extLst>
              <a:ext uri="{FF2B5EF4-FFF2-40B4-BE49-F238E27FC236}">
                <a16:creationId xmlns:a16="http://schemas.microsoft.com/office/drawing/2014/main" id="{90A63022-65B1-4FE9-9073-168E1CEBB7F5}"/>
              </a:ext>
            </a:extLst>
          </p:cNvPr>
          <p:cNvSpPr>
            <a:spLocks noChangeAspect="1"/>
          </p:cNvSpPr>
          <p:nvPr/>
        </p:nvSpPr>
        <p:spPr>
          <a:xfrm>
            <a:off x="5015696" y="4424115"/>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6" name="Cylinder 845">
            <a:extLst>
              <a:ext uri="{FF2B5EF4-FFF2-40B4-BE49-F238E27FC236}">
                <a16:creationId xmlns:a16="http://schemas.microsoft.com/office/drawing/2014/main" id="{1653852C-E67C-400D-AE03-6805349B45C0}"/>
              </a:ext>
            </a:extLst>
          </p:cNvPr>
          <p:cNvSpPr>
            <a:spLocks noChangeAspect="1"/>
          </p:cNvSpPr>
          <p:nvPr/>
        </p:nvSpPr>
        <p:spPr>
          <a:xfrm>
            <a:off x="5116299" y="4489771"/>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7" name="Cylinder 846">
            <a:extLst>
              <a:ext uri="{FF2B5EF4-FFF2-40B4-BE49-F238E27FC236}">
                <a16:creationId xmlns:a16="http://schemas.microsoft.com/office/drawing/2014/main" id="{41355CB2-004D-4284-8C34-4E9DEAC6D353}"/>
              </a:ext>
            </a:extLst>
          </p:cNvPr>
          <p:cNvSpPr>
            <a:spLocks noChangeAspect="1"/>
          </p:cNvSpPr>
          <p:nvPr/>
        </p:nvSpPr>
        <p:spPr>
          <a:xfrm>
            <a:off x="4915184" y="4472087"/>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8" name="Cylinder 847">
            <a:extLst>
              <a:ext uri="{FF2B5EF4-FFF2-40B4-BE49-F238E27FC236}">
                <a16:creationId xmlns:a16="http://schemas.microsoft.com/office/drawing/2014/main" id="{81CF6905-3C5F-4A0C-9FDC-B22E056CDFAD}"/>
              </a:ext>
            </a:extLst>
          </p:cNvPr>
          <p:cNvSpPr>
            <a:spLocks noChangeAspect="1"/>
          </p:cNvSpPr>
          <p:nvPr/>
        </p:nvSpPr>
        <p:spPr>
          <a:xfrm>
            <a:off x="4996926" y="4505607"/>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9" name="Cube 848">
            <a:extLst>
              <a:ext uri="{FF2B5EF4-FFF2-40B4-BE49-F238E27FC236}">
                <a16:creationId xmlns:a16="http://schemas.microsoft.com/office/drawing/2014/main" id="{577970A8-2028-4A6C-B269-7D3967D51239}"/>
              </a:ext>
            </a:extLst>
          </p:cNvPr>
          <p:cNvSpPr/>
          <p:nvPr/>
        </p:nvSpPr>
        <p:spPr>
          <a:xfrm>
            <a:off x="5188611" y="4505607"/>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0" name="Cube 849">
            <a:extLst>
              <a:ext uri="{FF2B5EF4-FFF2-40B4-BE49-F238E27FC236}">
                <a16:creationId xmlns:a16="http://schemas.microsoft.com/office/drawing/2014/main" id="{17087066-BDC6-46D6-BB40-025E3143932C}"/>
              </a:ext>
            </a:extLst>
          </p:cNvPr>
          <p:cNvSpPr/>
          <p:nvPr/>
        </p:nvSpPr>
        <p:spPr>
          <a:xfrm>
            <a:off x="5116623" y="4555752"/>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1" name="Cube 850">
            <a:extLst>
              <a:ext uri="{FF2B5EF4-FFF2-40B4-BE49-F238E27FC236}">
                <a16:creationId xmlns:a16="http://schemas.microsoft.com/office/drawing/2014/main" id="{3B14F192-3F7B-45CC-9306-EB9864FF8731}"/>
              </a:ext>
            </a:extLst>
          </p:cNvPr>
          <p:cNvSpPr/>
          <p:nvPr/>
        </p:nvSpPr>
        <p:spPr>
          <a:xfrm>
            <a:off x="5285264" y="4558452"/>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2" name="Cube 851">
            <a:extLst>
              <a:ext uri="{FF2B5EF4-FFF2-40B4-BE49-F238E27FC236}">
                <a16:creationId xmlns:a16="http://schemas.microsoft.com/office/drawing/2014/main" id="{FF5EFE47-C89F-4E27-B78F-A692ABEF97FE}"/>
              </a:ext>
            </a:extLst>
          </p:cNvPr>
          <p:cNvSpPr/>
          <p:nvPr/>
        </p:nvSpPr>
        <p:spPr>
          <a:xfrm>
            <a:off x="5215334" y="4611847"/>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3" name="Cube 852">
            <a:extLst>
              <a:ext uri="{FF2B5EF4-FFF2-40B4-BE49-F238E27FC236}">
                <a16:creationId xmlns:a16="http://schemas.microsoft.com/office/drawing/2014/main" id="{CACFFFB2-C748-40B1-A862-6F509D255E29}"/>
              </a:ext>
            </a:extLst>
          </p:cNvPr>
          <p:cNvSpPr/>
          <p:nvPr/>
        </p:nvSpPr>
        <p:spPr>
          <a:xfrm>
            <a:off x="5372508" y="4614451"/>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4" name="Cube 853">
            <a:extLst>
              <a:ext uri="{FF2B5EF4-FFF2-40B4-BE49-F238E27FC236}">
                <a16:creationId xmlns:a16="http://schemas.microsoft.com/office/drawing/2014/main" id="{F311C523-0813-4E35-A4DD-08233E0252E8}"/>
              </a:ext>
            </a:extLst>
          </p:cNvPr>
          <p:cNvSpPr/>
          <p:nvPr/>
        </p:nvSpPr>
        <p:spPr>
          <a:xfrm>
            <a:off x="5317249" y="4668481"/>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5" name="Cube 854">
            <a:extLst>
              <a:ext uri="{FF2B5EF4-FFF2-40B4-BE49-F238E27FC236}">
                <a16:creationId xmlns:a16="http://schemas.microsoft.com/office/drawing/2014/main" id="{79A6C0B3-9D91-48B0-B38E-B238B3F7B778}"/>
              </a:ext>
            </a:extLst>
          </p:cNvPr>
          <p:cNvSpPr/>
          <p:nvPr/>
        </p:nvSpPr>
        <p:spPr>
          <a:xfrm>
            <a:off x="5455808" y="4670875"/>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6" name="Cube 855">
            <a:extLst>
              <a:ext uri="{FF2B5EF4-FFF2-40B4-BE49-F238E27FC236}">
                <a16:creationId xmlns:a16="http://schemas.microsoft.com/office/drawing/2014/main" id="{84429A5F-5B05-469B-AF9C-D911AEBF196C}"/>
              </a:ext>
            </a:extLst>
          </p:cNvPr>
          <p:cNvSpPr/>
          <p:nvPr/>
        </p:nvSpPr>
        <p:spPr>
          <a:xfrm>
            <a:off x="5391682" y="4727227"/>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7" name="Cube 856">
            <a:extLst>
              <a:ext uri="{FF2B5EF4-FFF2-40B4-BE49-F238E27FC236}">
                <a16:creationId xmlns:a16="http://schemas.microsoft.com/office/drawing/2014/main" id="{F9D41E5A-A282-409A-8954-0C17D6DD3854}"/>
              </a:ext>
            </a:extLst>
          </p:cNvPr>
          <p:cNvSpPr/>
          <p:nvPr/>
        </p:nvSpPr>
        <p:spPr>
          <a:xfrm>
            <a:off x="5548299" y="4723870"/>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8" name="Cube 857">
            <a:extLst>
              <a:ext uri="{FF2B5EF4-FFF2-40B4-BE49-F238E27FC236}">
                <a16:creationId xmlns:a16="http://schemas.microsoft.com/office/drawing/2014/main" id="{778ED3C3-9791-4231-91C7-43840CC62ACB}"/>
              </a:ext>
            </a:extLst>
          </p:cNvPr>
          <p:cNvSpPr/>
          <p:nvPr/>
        </p:nvSpPr>
        <p:spPr>
          <a:xfrm>
            <a:off x="5486793" y="4776854"/>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9" name="Cube 858">
            <a:extLst>
              <a:ext uri="{FF2B5EF4-FFF2-40B4-BE49-F238E27FC236}">
                <a16:creationId xmlns:a16="http://schemas.microsoft.com/office/drawing/2014/main" id="{555BE789-8278-4159-81B6-4773ABBC2BDB}"/>
              </a:ext>
            </a:extLst>
          </p:cNvPr>
          <p:cNvSpPr/>
          <p:nvPr/>
        </p:nvSpPr>
        <p:spPr>
          <a:xfrm>
            <a:off x="5643589" y="4775109"/>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0" name="Cube 859">
            <a:extLst>
              <a:ext uri="{FF2B5EF4-FFF2-40B4-BE49-F238E27FC236}">
                <a16:creationId xmlns:a16="http://schemas.microsoft.com/office/drawing/2014/main" id="{9B029CCA-CB96-4324-BEE3-65B806A8AEF0}"/>
              </a:ext>
            </a:extLst>
          </p:cNvPr>
          <p:cNvSpPr/>
          <p:nvPr/>
        </p:nvSpPr>
        <p:spPr>
          <a:xfrm>
            <a:off x="5586287" y="4844563"/>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1" name="Cylinder 860">
            <a:extLst>
              <a:ext uri="{FF2B5EF4-FFF2-40B4-BE49-F238E27FC236}">
                <a16:creationId xmlns:a16="http://schemas.microsoft.com/office/drawing/2014/main" id="{4EFDAB55-4D90-4218-BA5C-409370CEDC04}"/>
              </a:ext>
            </a:extLst>
          </p:cNvPr>
          <p:cNvSpPr>
            <a:spLocks noChangeAspect="1"/>
          </p:cNvSpPr>
          <p:nvPr/>
        </p:nvSpPr>
        <p:spPr>
          <a:xfrm>
            <a:off x="5791342" y="4965689"/>
            <a:ext cx="72000" cy="134044"/>
          </a:xfrm>
          <a:prstGeom prst="can">
            <a:avLst>
              <a:gd name="adj" fmla="val 48786"/>
            </a:avLst>
          </a:prstGeom>
          <a:solidFill>
            <a:schemeClr val="tx2">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2" name="Cylinder 861">
            <a:extLst>
              <a:ext uri="{FF2B5EF4-FFF2-40B4-BE49-F238E27FC236}">
                <a16:creationId xmlns:a16="http://schemas.microsoft.com/office/drawing/2014/main" id="{1BD6FEDD-86CF-4056-9118-CC8202E275A3}"/>
              </a:ext>
            </a:extLst>
          </p:cNvPr>
          <p:cNvSpPr>
            <a:spLocks noChangeAspect="1"/>
          </p:cNvSpPr>
          <p:nvPr/>
        </p:nvSpPr>
        <p:spPr>
          <a:xfrm>
            <a:off x="5884632" y="5024074"/>
            <a:ext cx="72000" cy="134044"/>
          </a:xfrm>
          <a:prstGeom prst="can">
            <a:avLst>
              <a:gd name="adj" fmla="val 48786"/>
            </a:avLst>
          </a:prstGeom>
          <a:solidFill>
            <a:schemeClr val="tx2">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63" name="Group 862">
            <a:extLst>
              <a:ext uri="{FF2B5EF4-FFF2-40B4-BE49-F238E27FC236}">
                <a16:creationId xmlns:a16="http://schemas.microsoft.com/office/drawing/2014/main" id="{C62E49B1-0228-4DD7-B9CE-E303FFD0FE31}"/>
              </a:ext>
            </a:extLst>
          </p:cNvPr>
          <p:cNvGrpSpPr/>
          <p:nvPr/>
        </p:nvGrpSpPr>
        <p:grpSpPr>
          <a:xfrm>
            <a:off x="5918175" y="3670704"/>
            <a:ext cx="2473579" cy="1585106"/>
            <a:chOff x="5448660" y="3979472"/>
            <a:chExt cx="2473579" cy="1585106"/>
          </a:xfrm>
        </p:grpSpPr>
        <p:sp>
          <p:nvSpPr>
            <p:cNvPr id="864" name="Rectangle 863">
              <a:extLst>
                <a:ext uri="{FF2B5EF4-FFF2-40B4-BE49-F238E27FC236}">
                  <a16:creationId xmlns:a16="http://schemas.microsoft.com/office/drawing/2014/main" id="{A8D74426-56F8-48A4-A070-88BDA19F96D5}"/>
                </a:ext>
              </a:extLst>
            </p:cNvPr>
            <p:cNvSpPr/>
            <p:nvPr/>
          </p:nvSpPr>
          <p:spPr>
            <a:xfrm>
              <a:off x="5448660" y="4800820"/>
              <a:ext cx="2473579" cy="225563"/>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5" name="Rectangle 864">
              <a:extLst>
                <a:ext uri="{FF2B5EF4-FFF2-40B4-BE49-F238E27FC236}">
                  <a16:creationId xmlns:a16="http://schemas.microsoft.com/office/drawing/2014/main" id="{6EF1D212-D788-4450-BBE7-23E1E0B8410C}"/>
                </a:ext>
              </a:extLst>
            </p:cNvPr>
            <p:cNvSpPr/>
            <p:nvPr/>
          </p:nvSpPr>
          <p:spPr>
            <a:xfrm>
              <a:off x="6497758" y="3979472"/>
              <a:ext cx="540099" cy="1585106"/>
            </a:xfrm>
            <a:prstGeom prst="rect">
              <a:avLst/>
            </a:prstGeom>
            <a:solidFill>
              <a:schemeClr val="accent3"/>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6" name="Cube 865">
              <a:extLst>
                <a:ext uri="{FF2B5EF4-FFF2-40B4-BE49-F238E27FC236}">
                  <a16:creationId xmlns:a16="http://schemas.microsoft.com/office/drawing/2014/main" id="{859D9C61-2A47-49DC-B64B-9A1764D3D561}"/>
                </a:ext>
              </a:extLst>
            </p:cNvPr>
            <p:cNvSpPr/>
            <p:nvPr/>
          </p:nvSpPr>
          <p:spPr>
            <a:xfrm>
              <a:off x="6074759" y="4407061"/>
              <a:ext cx="300996" cy="61813"/>
            </a:xfrm>
            <a:prstGeom prst="cube">
              <a:avLst>
                <a:gd name="adj" fmla="val 46960"/>
              </a:avLst>
            </a:prstGeom>
            <a:solidFill>
              <a:schemeClr val="accent3">
                <a:lumMod val="40000"/>
                <a:lumOff val="60000"/>
              </a:schemeClr>
            </a:solidFill>
            <a:ln w="6350">
              <a:solidFill>
                <a:schemeClr val="bg1">
                  <a:lumMod val="85000"/>
                </a:schemeClr>
              </a:solidFill>
            </a:ln>
            <a:scene3d>
              <a:camera prst="orthographicFront">
                <a:rot lat="1200000" lon="78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7" name="Cube 866">
              <a:extLst>
                <a:ext uri="{FF2B5EF4-FFF2-40B4-BE49-F238E27FC236}">
                  <a16:creationId xmlns:a16="http://schemas.microsoft.com/office/drawing/2014/main" id="{791EF271-D661-4CDF-AAE2-D990A009D743}"/>
                </a:ext>
              </a:extLst>
            </p:cNvPr>
            <p:cNvSpPr/>
            <p:nvPr/>
          </p:nvSpPr>
          <p:spPr>
            <a:xfrm>
              <a:off x="6125660" y="4441824"/>
              <a:ext cx="300996" cy="66951"/>
            </a:xfrm>
            <a:prstGeom prst="cube">
              <a:avLst>
                <a:gd name="adj" fmla="val 46960"/>
              </a:avLst>
            </a:prstGeom>
            <a:solidFill>
              <a:schemeClr val="accent3">
                <a:lumMod val="40000"/>
                <a:lumOff val="60000"/>
              </a:schemeClr>
            </a:solidFill>
            <a:ln w="6350">
              <a:solidFill>
                <a:schemeClr val="bg1">
                  <a:lumMod val="85000"/>
                </a:schemeClr>
              </a:solidFill>
            </a:ln>
            <a:scene3d>
              <a:camera prst="orthographicFront">
                <a:rot lat="1200000" lon="8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8" name="Cube 867">
              <a:extLst>
                <a:ext uri="{FF2B5EF4-FFF2-40B4-BE49-F238E27FC236}">
                  <a16:creationId xmlns:a16="http://schemas.microsoft.com/office/drawing/2014/main" id="{F2716371-7EB4-4401-AED5-E1B38142F5B4}"/>
                </a:ext>
              </a:extLst>
            </p:cNvPr>
            <p:cNvSpPr/>
            <p:nvPr/>
          </p:nvSpPr>
          <p:spPr>
            <a:xfrm>
              <a:off x="6200316" y="4475734"/>
              <a:ext cx="300996" cy="66951"/>
            </a:xfrm>
            <a:prstGeom prst="cube">
              <a:avLst>
                <a:gd name="adj" fmla="val 46960"/>
              </a:avLst>
            </a:prstGeom>
            <a:solidFill>
              <a:schemeClr val="accent3">
                <a:lumMod val="40000"/>
                <a:lumOff val="60000"/>
              </a:schemeClr>
            </a:solidFill>
            <a:ln w="6350">
              <a:solidFill>
                <a:schemeClr val="bg1">
                  <a:lumMod val="85000"/>
                </a:schemeClr>
              </a:solidFill>
            </a:ln>
            <a:scene3d>
              <a:camera prst="orthographicFront">
                <a:rot lat="1200000" lon="8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69" name="Cube 868">
            <a:extLst>
              <a:ext uri="{FF2B5EF4-FFF2-40B4-BE49-F238E27FC236}">
                <a16:creationId xmlns:a16="http://schemas.microsoft.com/office/drawing/2014/main" id="{E1070651-49DB-475B-A564-5751A2251DF7}"/>
              </a:ext>
            </a:extLst>
          </p:cNvPr>
          <p:cNvSpPr/>
          <p:nvPr/>
        </p:nvSpPr>
        <p:spPr>
          <a:xfrm>
            <a:off x="4187846" y="4220657"/>
            <a:ext cx="300996" cy="61813"/>
          </a:xfrm>
          <a:prstGeom prst="cube">
            <a:avLst>
              <a:gd name="adj" fmla="val 46960"/>
            </a:avLst>
          </a:prstGeom>
          <a:solidFill>
            <a:schemeClr val="accent3">
              <a:lumMod val="60000"/>
              <a:lumOff val="40000"/>
            </a:schemeClr>
          </a:solidFill>
          <a:ln w="6350">
            <a:solidFill>
              <a:schemeClr val="bg1">
                <a:lumMod val="85000"/>
              </a:schemeClr>
            </a:solidFill>
          </a:ln>
          <a:scene3d>
            <a:camera prst="orthographicFront">
              <a:rot lat="1200000" lon="78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0" name="Cube 869">
            <a:extLst>
              <a:ext uri="{FF2B5EF4-FFF2-40B4-BE49-F238E27FC236}">
                <a16:creationId xmlns:a16="http://schemas.microsoft.com/office/drawing/2014/main" id="{5449A5B0-0CC8-49A1-B35F-44DF50F057F0}"/>
              </a:ext>
            </a:extLst>
          </p:cNvPr>
          <p:cNvSpPr/>
          <p:nvPr/>
        </p:nvSpPr>
        <p:spPr>
          <a:xfrm>
            <a:off x="4238747" y="4255420"/>
            <a:ext cx="300996" cy="66951"/>
          </a:xfrm>
          <a:prstGeom prst="cube">
            <a:avLst>
              <a:gd name="adj" fmla="val 46960"/>
            </a:avLst>
          </a:prstGeom>
          <a:solidFill>
            <a:schemeClr val="accent3">
              <a:lumMod val="60000"/>
              <a:lumOff val="40000"/>
            </a:schemeClr>
          </a:solidFill>
          <a:ln w="6350">
            <a:solidFill>
              <a:schemeClr val="bg1">
                <a:lumMod val="85000"/>
              </a:schemeClr>
            </a:solidFill>
          </a:ln>
          <a:scene3d>
            <a:camera prst="orthographicFront">
              <a:rot lat="1200000" lon="8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1" name="Cube 870">
            <a:extLst>
              <a:ext uri="{FF2B5EF4-FFF2-40B4-BE49-F238E27FC236}">
                <a16:creationId xmlns:a16="http://schemas.microsoft.com/office/drawing/2014/main" id="{1DF4351C-C01F-476F-9B69-5333E1FFC477}"/>
              </a:ext>
            </a:extLst>
          </p:cNvPr>
          <p:cNvSpPr/>
          <p:nvPr/>
        </p:nvSpPr>
        <p:spPr>
          <a:xfrm>
            <a:off x="4313403" y="4289330"/>
            <a:ext cx="300996" cy="66951"/>
          </a:xfrm>
          <a:prstGeom prst="cube">
            <a:avLst>
              <a:gd name="adj" fmla="val 46960"/>
            </a:avLst>
          </a:prstGeom>
          <a:solidFill>
            <a:schemeClr val="accent3">
              <a:lumMod val="60000"/>
              <a:lumOff val="40000"/>
            </a:schemeClr>
          </a:solidFill>
          <a:ln w="6350">
            <a:solidFill>
              <a:schemeClr val="bg1">
                <a:lumMod val="85000"/>
              </a:schemeClr>
            </a:solidFill>
          </a:ln>
          <a:scene3d>
            <a:camera prst="orthographicFront">
              <a:rot lat="1200000" lon="8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2" name="Rectangle 871">
            <a:extLst>
              <a:ext uri="{FF2B5EF4-FFF2-40B4-BE49-F238E27FC236}">
                <a16:creationId xmlns:a16="http://schemas.microsoft.com/office/drawing/2014/main" id="{46A76CDF-5440-46C5-B015-79A8F885DF78}"/>
              </a:ext>
            </a:extLst>
          </p:cNvPr>
          <p:cNvSpPr/>
          <p:nvPr/>
        </p:nvSpPr>
        <p:spPr>
          <a:xfrm>
            <a:off x="3845378" y="3308256"/>
            <a:ext cx="390432" cy="1364726"/>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3" name="Cylinder 872">
            <a:extLst>
              <a:ext uri="{FF2B5EF4-FFF2-40B4-BE49-F238E27FC236}">
                <a16:creationId xmlns:a16="http://schemas.microsoft.com/office/drawing/2014/main" id="{EED02E55-96DE-4FF1-B9B4-CE95FC454E18}"/>
              </a:ext>
            </a:extLst>
          </p:cNvPr>
          <p:cNvSpPr>
            <a:spLocks noChangeAspect="1"/>
          </p:cNvSpPr>
          <p:nvPr/>
        </p:nvSpPr>
        <p:spPr>
          <a:xfrm>
            <a:off x="3576687" y="3586131"/>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4" name="Cylinder 873">
            <a:extLst>
              <a:ext uri="{FF2B5EF4-FFF2-40B4-BE49-F238E27FC236}">
                <a16:creationId xmlns:a16="http://schemas.microsoft.com/office/drawing/2014/main" id="{D39607FE-19A6-4820-BC51-CE24E420DDE0}"/>
              </a:ext>
            </a:extLst>
          </p:cNvPr>
          <p:cNvSpPr>
            <a:spLocks noChangeAspect="1"/>
          </p:cNvSpPr>
          <p:nvPr/>
        </p:nvSpPr>
        <p:spPr>
          <a:xfrm>
            <a:off x="3678400" y="3627279"/>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5" name="Cylinder 874">
            <a:extLst>
              <a:ext uri="{FF2B5EF4-FFF2-40B4-BE49-F238E27FC236}">
                <a16:creationId xmlns:a16="http://schemas.microsoft.com/office/drawing/2014/main" id="{581789AD-7F58-43CD-90C9-BD7C2EE05256}"/>
              </a:ext>
            </a:extLst>
          </p:cNvPr>
          <p:cNvSpPr>
            <a:spLocks noChangeAspect="1"/>
          </p:cNvSpPr>
          <p:nvPr/>
        </p:nvSpPr>
        <p:spPr>
          <a:xfrm>
            <a:off x="3769224" y="3687986"/>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6" name="Cylinder 875">
            <a:extLst>
              <a:ext uri="{FF2B5EF4-FFF2-40B4-BE49-F238E27FC236}">
                <a16:creationId xmlns:a16="http://schemas.microsoft.com/office/drawing/2014/main" id="{93A01A99-1427-4CA3-AD00-8A6656F7117B}"/>
              </a:ext>
            </a:extLst>
          </p:cNvPr>
          <p:cNvSpPr>
            <a:spLocks noChangeAspect="1"/>
          </p:cNvSpPr>
          <p:nvPr/>
        </p:nvSpPr>
        <p:spPr>
          <a:xfrm>
            <a:off x="3512043" y="3629353"/>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7" name="Cylinder 876">
            <a:extLst>
              <a:ext uri="{FF2B5EF4-FFF2-40B4-BE49-F238E27FC236}">
                <a16:creationId xmlns:a16="http://schemas.microsoft.com/office/drawing/2014/main" id="{0801C46D-451B-431A-AAD8-216E13A9FA14}"/>
              </a:ext>
            </a:extLst>
          </p:cNvPr>
          <p:cNvSpPr>
            <a:spLocks noChangeAspect="1"/>
          </p:cNvSpPr>
          <p:nvPr/>
        </p:nvSpPr>
        <p:spPr>
          <a:xfrm>
            <a:off x="3613620" y="3669021"/>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8" name="Cylinder 877">
            <a:extLst>
              <a:ext uri="{FF2B5EF4-FFF2-40B4-BE49-F238E27FC236}">
                <a16:creationId xmlns:a16="http://schemas.microsoft.com/office/drawing/2014/main" id="{3C8CE6E7-AE7D-410A-A644-88A46BFCCA0A}"/>
              </a:ext>
            </a:extLst>
          </p:cNvPr>
          <p:cNvSpPr>
            <a:spLocks noChangeAspect="1"/>
          </p:cNvSpPr>
          <p:nvPr/>
        </p:nvSpPr>
        <p:spPr>
          <a:xfrm>
            <a:off x="3697856" y="3728352"/>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9" name="Cylinder 878">
            <a:extLst>
              <a:ext uri="{FF2B5EF4-FFF2-40B4-BE49-F238E27FC236}">
                <a16:creationId xmlns:a16="http://schemas.microsoft.com/office/drawing/2014/main" id="{55CC7DF1-6E12-4F8C-A93F-7FE625805DEE}"/>
              </a:ext>
            </a:extLst>
          </p:cNvPr>
          <p:cNvSpPr>
            <a:spLocks noChangeAspect="1"/>
          </p:cNvSpPr>
          <p:nvPr/>
        </p:nvSpPr>
        <p:spPr>
          <a:xfrm>
            <a:off x="4346397" y="4032287"/>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0" name="Cylinder 879">
            <a:extLst>
              <a:ext uri="{FF2B5EF4-FFF2-40B4-BE49-F238E27FC236}">
                <a16:creationId xmlns:a16="http://schemas.microsoft.com/office/drawing/2014/main" id="{5D4C1841-7BE9-4E30-8CA7-9B549E41E9CE}"/>
              </a:ext>
            </a:extLst>
          </p:cNvPr>
          <p:cNvSpPr>
            <a:spLocks noChangeAspect="1"/>
          </p:cNvSpPr>
          <p:nvPr/>
        </p:nvSpPr>
        <p:spPr>
          <a:xfrm>
            <a:off x="4481358" y="4119657"/>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1" name="Cube 880">
            <a:extLst>
              <a:ext uri="{FF2B5EF4-FFF2-40B4-BE49-F238E27FC236}">
                <a16:creationId xmlns:a16="http://schemas.microsoft.com/office/drawing/2014/main" id="{55556FD5-2911-419B-A8DD-506A233B2326}"/>
              </a:ext>
            </a:extLst>
          </p:cNvPr>
          <p:cNvSpPr/>
          <p:nvPr/>
        </p:nvSpPr>
        <p:spPr>
          <a:xfrm>
            <a:off x="3845055" y="3706222"/>
            <a:ext cx="161813" cy="225552"/>
          </a:xfrm>
          <a:prstGeom prst="cube">
            <a:avLst>
              <a:gd name="adj" fmla="val 46960"/>
            </a:avLst>
          </a:prstGeom>
          <a:solidFill>
            <a:schemeClr val="accent3">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2" name="Cube 881">
            <a:extLst>
              <a:ext uri="{FF2B5EF4-FFF2-40B4-BE49-F238E27FC236}">
                <a16:creationId xmlns:a16="http://schemas.microsoft.com/office/drawing/2014/main" id="{A0646CAC-A37B-4BAC-AA2F-D9E55CDD03C1}"/>
              </a:ext>
            </a:extLst>
          </p:cNvPr>
          <p:cNvSpPr/>
          <p:nvPr/>
        </p:nvSpPr>
        <p:spPr>
          <a:xfrm>
            <a:off x="3961703" y="3772133"/>
            <a:ext cx="161813" cy="225552"/>
          </a:xfrm>
          <a:prstGeom prst="cube">
            <a:avLst>
              <a:gd name="adj" fmla="val 46960"/>
            </a:avLst>
          </a:prstGeom>
          <a:solidFill>
            <a:schemeClr val="accent4">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3" name="Cube 882">
            <a:extLst>
              <a:ext uri="{FF2B5EF4-FFF2-40B4-BE49-F238E27FC236}">
                <a16:creationId xmlns:a16="http://schemas.microsoft.com/office/drawing/2014/main" id="{23F6D5B2-7B3B-4509-A4E3-576B1A549818}"/>
              </a:ext>
            </a:extLst>
          </p:cNvPr>
          <p:cNvSpPr/>
          <p:nvPr/>
        </p:nvSpPr>
        <p:spPr>
          <a:xfrm>
            <a:off x="4043351" y="3849507"/>
            <a:ext cx="161813" cy="225552"/>
          </a:xfrm>
          <a:prstGeom prst="cube">
            <a:avLst>
              <a:gd name="adj" fmla="val 46960"/>
            </a:avLst>
          </a:prstGeom>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4" name="Cube 883">
            <a:extLst>
              <a:ext uri="{FF2B5EF4-FFF2-40B4-BE49-F238E27FC236}">
                <a16:creationId xmlns:a16="http://schemas.microsoft.com/office/drawing/2014/main" id="{020058C1-803B-4E84-984E-B2EFAD755291}"/>
              </a:ext>
            </a:extLst>
          </p:cNvPr>
          <p:cNvSpPr/>
          <p:nvPr/>
        </p:nvSpPr>
        <p:spPr>
          <a:xfrm>
            <a:off x="4162704" y="3879248"/>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5" name="Cube 884">
            <a:extLst>
              <a:ext uri="{FF2B5EF4-FFF2-40B4-BE49-F238E27FC236}">
                <a16:creationId xmlns:a16="http://schemas.microsoft.com/office/drawing/2014/main" id="{F2A680AB-5037-4967-ADC9-2B683EB5F7C4}"/>
              </a:ext>
            </a:extLst>
          </p:cNvPr>
          <p:cNvSpPr/>
          <p:nvPr/>
        </p:nvSpPr>
        <p:spPr>
          <a:xfrm>
            <a:off x="3884583" y="3814126"/>
            <a:ext cx="161813" cy="225552"/>
          </a:xfrm>
          <a:prstGeom prst="cube">
            <a:avLst>
              <a:gd name="adj" fmla="val 46960"/>
            </a:avLst>
          </a:prstGeom>
          <a:solidFill>
            <a:schemeClr val="accent3">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6" name="Cylinder 885">
            <a:extLst>
              <a:ext uri="{FF2B5EF4-FFF2-40B4-BE49-F238E27FC236}">
                <a16:creationId xmlns:a16="http://schemas.microsoft.com/office/drawing/2014/main" id="{0B492AD9-7F59-40AB-8BC4-357090231BDA}"/>
              </a:ext>
            </a:extLst>
          </p:cNvPr>
          <p:cNvSpPr>
            <a:spLocks noChangeAspect="1"/>
          </p:cNvSpPr>
          <p:nvPr/>
        </p:nvSpPr>
        <p:spPr>
          <a:xfrm>
            <a:off x="4413234" y="4072921"/>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7" name="Cylinder 886">
            <a:extLst>
              <a:ext uri="{FF2B5EF4-FFF2-40B4-BE49-F238E27FC236}">
                <a16:creationId xmlns:a16="http://schemas.microsoft.com/office/drawing/2014/main" id="{52D7CFB3-AF74-45BC-B83E-DE693DBAAA90}"/>
              </a:ext>
            </a:extLst>
          </p:cNvPr>
          <p:cNvSpPr>
            <a:spLocks noChangeAspect="1"/>
          </p:cNvSpPr>
          <p:nvPr/>
        </p:nvSpPr>
        <p:spPr>
          <a:xfrm>
            <a:off x="4522364" y="4160661"/>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8" name="Cylinder 887">
            <a:extLst>
              <a:ext uri="{FF2B5EF4-FFF2-40B4-BE49-F238E27FC236}">
                <a16:creationId xmlns:a16="http://schemas.microsoft.com/office/drawing/2014/main" id="{2E512367-6C3D-4493-A128-58A7C9F7FE84}"/>
              </a:ext>
            </a:extLst>
          </p:cNvPr>
          <p:cNvSpPr>
            <a:spLocks noChangeAspect="1"/>
          </p:cNvSpPr>
          <p:nvPr/>
        </p:nvSpPr>
        <p:spPr>
          <a:xfrm>
            <a:off x="4360484" y="4122520"/>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9" name="Cylinder 888">
            <a:extLst>
              <a:ext uri="{FF2B5EF4-FFF2-40B4-BE49-F238E27FC236}">
                <a16:creationId xmlns:a16="http://schemas.microsoft.com/office/drawing/2014/main" id="{CEB563C5-5F6C-41A2-AA06-34691B2EDFE5}"/>
              </a:ext>
            </a:extLst>
          </p:cNvPr>
          <p:cNvSpPr>
            <a:spLocks noChangeAspect="1"/>
          </p:cNvSpPr>
          <p:nvPr/>
        </p:nvSpPr>
        <p:spPr>
          <a:xfrm>
            <a:off x="4422521" y="4154877"/>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0" name="Rectangle 889">
            <a:extLst>
              <a:ext uri="{FF2B5EF4-FFF2-40B4-BE49-F238E27FC236}">
                <a16:creationId xmlns:a16="http://schemas.microsoft.com/office/drawing/2014/main" id="{D1FB75B8-5343-4FA2-9617-F68D1FDC50C3}"/>
              </a:ext>
            </a:extLst>
          </p:cNvPr>
          <p:cNvSpPr/>
          <p:nvPr/>
        </p:nvSpPr>
        <p:spPr>
          <a:xfrm>
            <a:off x="4378536" y="4252275"/>
            <a:ext cx="438161" cy="339679"/>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5" name="Rectangle 944">
            <a:extLst>
              <a:ext uri="{FF2B5EF4-FFF2-40B4-BE49-F238E27FC236}">
                <a16:creationId xmlns:a16="http://schemas.microsoft.com/office/drawing/2014/main" id="{315CEE40-BBFB-4798-854B-78D0F16497C3}"/>
              </a:ext>
            </a:extLst>
          </p:cNvPr>
          <p:cNvSpPr/>
          <p:nvPr/>
        </p:nvSpPr>
        <p:spPr>
          <a:xfrm>
            <a:off x="400595" y="2768215"/>
            <a:ext cx="5991498"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6" name="Rectangle 945">
            <a:extLst>
              <a:ext uri="{FF2B5EF4-FFF2-40B4-BE49-F238E27FC236}">
                <a16:creationId xmlns:a16="http://schemas.microsoft.com/office/drawing/2014/main" id="{BE45B627-E0E7-4080-B724-E377CF103EA0}"/>
              </a:ext>
            </a:extLst>
          </p:cNvPr>
          <p:cNvSpPr/>
          <p:nvPr/>
        </p:nvSpPr>
        <p:spPr>
          <a:xfrm>
            <a:off x="2437141" y="3304607"/>
            <a:ext cx="588385" cy="563713"/>
          </a:xfrm>
          <a:prstGeom prst="rect">
            <a:avLst/>
          </a:prstGeom>
          <a:solidFill>
            <a:srgbClr val="BDBAAB"/>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7" name="Rectangle 946">
            <a:extLst>
              <a:ext uri="{FF2B5EF4-FFF2-40B4-BE49-F238E27FC236}">
                <a16:creationId xmlns:a16="http://schemas.microsoft.com/office/drawing/2014/main" id="{412E4E8D-8ADC-4BB7-9845-06163CD78F5E}"/>
              </a:ext>
            </a:extLst>
          </p:cNvPr>
          <p:cNvSpPr/>
          <p:nvPr/>
        </p:nvSpPr>
        <p:spPr>
          <a:xfrm>
            <a:off x="4401004" y="2147303"/>
            <a:ext cx="588385" cy="563713"/>
          </a:xfrm>
          <a:prstGeom prst="rect">
            <a:avLst/>
          </a:prstGeom>
          <a:solidFill>
            <a:srgbClr val="BDBAAB"/>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49" name="Straight Connector 948">
            <a:extLst>
              <a:ext uri="{FF2B5EF4-FFF2-40B4-BE49-F238E27FC236}">
                <a16:creationId xmlns:a16="http://schemas.microsoft.com/office/drawing/2014/main" id="{E0ADB76C-A5D1-442D-8B59-89E1017BE7AE}"/>
              </a:ext>
            </a:extLst>
          </p:cNvPr>
          <p:cNvCxnSpPr>
            <a:cxnSpLocks/>
          </p:cNvCxnSpPr>
          <p:nvPr/>
        </p:nvCxnSpPr>
        <p:spPr>
          <a:xfrm>
            <a:off x="2883156" y="3234118"/>
            <a:ext cx="298" cy="525146"/>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52" name="Straight Connector 951">
            <a:extLst>
              <a:ext uri="{FF2B5EF4-FFF2-40B4-BE49-F238E27FC236}">
                <a16:creationId xmlns:a16="http://schemas.microsoft.com/office/drawing/2014/main" id="{D9027B41-6A73-4E72-BA69-231C76B00A70}"/>
              </a:ext>
            </a:extLst>
          </p:cNvPr>
          <p:cNvCxnSpPr>
            <a:cxnSpLocks/>
          </p:cNvCxnSpPr>
          <p:nvPr/>
        </p:nvCxnSpPr>
        <p:spPr>
          <a:xfrm flipH="1">
            <a:off x="4837493" y="2088615"/>
            <a:ext cx="316" cy="518677"/>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53" name="Straight Connector 952">
            <a:extLst>
              <a:ext uri="{FF2B5EF4-FFF2-40B4-BE49-F238E27FC236}">
                <a16:creationId xmlns:a16="http://schemas.microsoft.com/office/drawing/2014/main" id="{A8FAEAE8-CA84-4692-8E53-2EBA0A0009D7}"/>
              </a:ext>
            </a:extLst>
          </p:cNvPr>
          <p:cNvCxnSpPr>
            <a:cxnSpLocks/>
          </p:cNvCxnSpPr>
          <p:nvPr/>
        </p:nvCxnSpPr>
        <p:spPr>
          <a:xfrm>
            <a:off x="4548884" y="2244190"/>
            <a:ext cx="328" cy="487505"/>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54" name="Straight Connector 953">
            <a:extLst>
              <a:ext uri="{FF2B5EF4-FFF2-40B4-BE49-F238E27FC236}">
                <a16:creationId xmlns:a16="http://schemas.microsoft.com/office/drawing/2014/main" id="{B3820F66-FFD5-4D79-804A-A18D0AC9FF9D}"/>
              </a:ext>
            </a:extLst>
          </p:cNvPr>
          <p:cNvCxnSpPr>
            <a:cxnSpLocks/>
          </p:cNvCxnSpPr>
          <p:nvPr/>
        </p:nvCxnSpPr>
        <p:spPr>
          <a:xfrm flipV="1">
            <a:off x="2582738" y="3226608"/>
            <a:ext cx="302296" cy="182129"/>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id="{EB6F7ED9-A03F-415C-A0D5-404E9FA8F4C2}"/>
              </a:ext>
            </a:extLst>
          </p:cNvPr>
          <p:cNvCxnSpPr>
            <a:cxnSpLocks/>
          </p:cNvCxnSpPr>
          <p:nvPr/>
        </p:nvCxnSpPr>
        <p:spPr>
          <a:xfrm flipV="1">
            <a:off x="4552359" y="2083679"/>
            <a:ext cx="287275" cy="163353"/>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57" name="Straight Connector 956">
            <a:extLst>
              <a:ext uri="{FF2B5EF4-FFF2-40B4-BE49-F238E27FC236}">
                <a16:creationId xmlns:a16="http://schemas.microsoft.com/office/drawing/2014/main" id="{C9D504A7-F292-475E-A9C1-1B96E4530FC6}"/>
              </a:ext>
            </a:extLst>
          </p:cNvPr>
          <p:cNvCxnSpPr>
            <a:cxnSpLocks/>
          </p:cNvCxnSpPr>
          <p:nvPr/>
        </p:nvCxnSpPr>
        <p:spPr>
          <a:xfrm flipV="1">
            <a:off x="2778834" y="3539686"/>
            <a:ext cx="76556" cy="44504"/>
          </a:xfrm>
          <a:prstGeom prst="line">
            <a:avLst/>
          </a:prstGeom>
          <a:ln w="19050">
            <a:solidFill>
              <a:srgbClr val="837B6F"/>
            </a:solidFill>
          </a:ln>
        </p:spPr>
        <p:style>
          <a:lnRef idx="1">
            <a:schemeClr val="accent1"/>
          </a:lnRef>
          <a:fillRef idx="0">
            <a:schemeClr val="accent1"/>
          </a:fillRef>
          <a:effectRef idx="0">
            <a:schemeClr val="accent1"/>
          </a:effectRef>
          <a:fontRef idx="minor">
            <a:schemeClr val="tx1"/>
          </a:fontRef>
        </p:style>
      </p:cxnSp>
      <p:grpSp>
        <p:nvGrpSpPr>
          <p:cNvPr id="958" name="Group 957">
            <a:extLst>
              <a:ext uri="{FF2B5EF4-FFF2-40B4-BE49-F238E27FC236}">
                <a16:creationId xmlns:a16="http://schemas.microsoft.com/office/drawing/2014/main" id="{B454EB52-4F59-4FCD-AF44-06A0F4C48906}"/>
              </a:ext>
            </a:extLst>
          </p:cNvPr>
          <p:cNvGrpSpPr/>
          <p:nvPr/>
        </p:nvGrpSpPr>
        <p:grpSpPr>
          <a:xfrm>
            <a:off x="3301470" y="2142523"/>
            <a:ext cx="3528726" cy="2200236"/>
            <a:chOff x="3052352" y="2542821"/>
            <a:chExt cx="3528726" cy="2200236"/>
          </a:xfrm>
        </p:grpSpPr>
        <p:sp>
          <p:nvSpPr>
            <p:cNvPr id="959" name="Rectangle 958">
              <a:extLst>
                <a:ext uri="{FF2B5EF4-FFF2-40B4-BE49-F238E27FC236}">
                  <a16:creationId xmlns:a16="http://schemas.microsoft.com/office/drawing/2014/main" id="{16DD5A70-4769-44E8-AE4C-B9E9ED24D72F}"/>
                </a:ext>
              </a:extLst>
            </p:cNvPr>
            <p:cNvSpPr/>
            <p:nvPr/>
          </p:nvSpPr>
          <p:spPr>
            <a:xfrm>
              <a:off x="3052352" y="3704228"/>
              <a:ext cx="3528726" cy="212329"/>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0" name="Rectangle 959">
              <a:extLst>
                <a:ext uri="{FF2B5EF4-FFF2-40B4-BE49-F238E27FC236}">
                  <a16:creationId xmlns:a16="http://schemas.microsoft.com/office/drawing/2014/main" id="{C000E2FD-6AC7-4E4C-9F89-3C3F5A10B5D5}"/>
                </a:ext>
              </a:extLst>
            </p:cNvPr>
            <p:cNvSpPr/>
            <p:nvPr/>
          </p:nvSpPr>
          <p:spPr>
            <a:xfrm>
              <a:off x="5587066" y="4140088"/>
              <a:ext cx="442431" cy="233248"/>
            </a:xfrm>
            <a:prstGeom prst="rect">
              <a:avLst/>
            </a:prstGeom>
            <a:solidFill>
              <a:schemeClr val="accent2">
                <a:lumMod val="75000"/>
              </a:schemeClr>
            </a:solidFill>
            <a:ln>
              <a:solidFill>
                <a:schemeClr val="accent2">
                  <a:lumMod val="60000"/>
                  <a:lumOff val="40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1" name="Rectangle 960">
              <a:extLst>
                <a:ext uri="{FF2B5EF4-FFF2-40B4-BE49-F238E27FC236}">
                  <a16:creationId xmlns:a16="http://schemas.microsoft.com/office/drawing/2014/main" id="{DB16D5E2-D23C-4FEC-8A05-616FA5A33041}"/>
                </a:ext>
              </a:extLst>
            </p:cNvPr>
            <p:cNvSpPr/>
            <p:nvPr/>
          </p:nvSpPr>
          <p:spPr>
            <a:xfrm>
              <a:off x="4650876" y="2542821"/>
              <a:ext cx="540099" cy="2200236"/>
            </a:xfrm>
            <a:prstGeom prst="rect">
              <a:avLst/>
            </a:prstGeom>
            <a:solidFill>
              <a:schemeClr val="accent3"/>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2" name="Cube 961">
              <a:extLst>
                <a:ext uri="{FF2B5EF4-FFF2-40B4-BE49-F238E27FC236}">
                  <a16:creationId xmlns:a16="http://schemas.microsoft.com/office/drawing/2014/main" id="{16666EBF-B6D2-43E0-94D4-C79146140ED2}"/>
                </a:ext>
              </a:extLst>
            </p:cNvPr>
            <p:cNvSpPr/>
            <p:nvPr/>
          </p:nvSpPr>
          <p:spPr>
            <a:xfrm>
              <a:off x="4082433" y="2980500"/>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3" name="Cube 962">
              <a:extLst>
                <a:ext uri="{FF2B5EF4-FFF2-40B4-BE49-F238E27FC236}">
                  <a16:creationId xmlns:a16="http://schemas.microsoft.com/office/drawing/2014/main" id="{C8D791C3-0B57-45AB-981F-6FA46C2B747C}"/>
                </a:ext>
              </a:extLst>
            </p:cNvPr>
            <p:cNvSpPr/>
            <p:nvPr/>
          </p:nvSpPr>
          <p:spPr>
            <a:xfrm>
              <a:off x="4170734" y="3044808"/>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4" name="Cube 963">
              <a:extLst>
                <a:ext uri="{FF2B5EF4-FFF2-40B4-BE49-F238E27FC236}">
                  <a16:creationId xmlns:a16="http://schemas.microsoft.com/office/drawing/2014/main" id="{978C944B-F15E-42F9-8C18-2409E57E7832}"/>
                </a:ext>
              </a:extLst>
            </p:cNvPr>
            <p:cNvSpPr/>
            <p:nvPr/>
          </p:nvSpPr>
          <p:spPr>
            <a:xfrm>
              <a:off x="4048205" y="3070384"/>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5" name="Cube 964">
              <a:extLst>
                <a:ext uri="{FF2B5EF4-FFF2-40B4-BE49-F238E27FC236}">
                  <a16:creationId xmlns:a16="http://schemas.microsoft.com/office/drawing/2014/main" id="{625BC94F-6816-4DDE-90A9-AC6E3981A95D}"/>
                </a:ext>
              </a:extLst>
            </p:cNvPr>
            <p:cNvSpPr/>
            <p:nvPr/>
          </p:nvSpPr>
          <p:spPr>
            <a:xfrm>
              <a:off x="5601945" y="3845131"/>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6" name="Cube 965">
              <a:extLst>
                <a:ext uri="{FF2B5EF4-FFF2-40B4-BE49-F238E27FC236}">
                  <a16:creationId xmlns:a16="http://schemas.microsoft.com/office/drawing/2014/main" id="{DB341799-A134-4649-B57A-8BFC879D87CA}"/>
                </a:ext>
              </a:extLst>
            </p:cNvPr>
            <p:cNvSpPr/>
            <p:nvPr/>
          </p:nvSpPr>
          <p:spPr>
            <a:xfrm>
              <a:off x="5690246" y="3909439"/>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7" name="Cube 966">
              <a:extLst>
                <a:ext uri="{FF2B5EF4-FFF2-40B4-BE49-F238E27FC236}">
                  <a16:creationId xmlns:a16="http://schemas.microsoft.com/office/drawing/2014/main" id="{3E21548A-6664-4706-9264-5379D561FEBC}"/>
                </a:ext>
              </a:extLst>
            </p:cNvPr>
            <p:cNvSpPr/>
            <p:nvPr/>
          </p:nvSpPr>
          <p:spPr>
            <a:xfrm>
              <a:off x="5567717" y="3935015"/>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8" name="Rectangle 967">
              <a:extLst>
                <a:ext uri="{FF2B5EF4-FFF2-40B4-BE49-F238E27FC236}">
                  <a16:creationId xmlns:a16="http://schemas.microsoft.com/office/drawing/2014/main" id="{F11E8974-73D9-43AA-AA3A-D30BC32318E5}"/>
                </a:ext>
              </a:extLst>
            </p:cNvPr>
            <p:cNvSpPr/>
            <p:nvPr/>
          </p:nvSpPr>
          <p:spPr>
            <a:xfrm>
              <a:off x="4465514" y="3150999"/>
              <a:ext cx="164879" cy="283950"/>
            </a:xfrm>
            <a:prstGeom prst="rect">
              <a:avLst/>
            </a:prstGeom>
            <a:solidFill>
              <a:schemeClr val="tx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9" name="Rectangle 968">
              <a:extLst>
                <a:ext uri="{FF2B5EF4-FFF2-40B4-BE49-F238E27FC236}">
                  <a16:creationId xmlns:a16="http://schemas.microsoft.com/office/drawing/2014/main" id="{ECD08578-A5D0-4519-8C9F-DDF115119FDA}"/>
                </a:ext>
              </a:extLst>
            </p:cNvPr>
            <p:cNvSpPr/>
            <p:nvPr/>
          </p:nvSpPr>
          <p:spPr>
            <a:xfrm>
              <a:off x="4220771" y="3270831"/>
              <a:ext cx="458086" cy="140773"/>
            </a:xfrm>
            <a:prstGeom prst="rect">
              <a:avLst/>
            </a:prstGeom>
            <a:solidFill>
              <a:schemeClr val="accent2">
                <a:lumMod val="60000"/>
                <a:lumOff val="4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0" name="Rectangle 969">
              <a:extLst>
                <a:ext uri="{FF2B5EF4-FFF2-40B4-BE49-F238E27FC236}">
                  <a16:creationId xmlns:a16="http://schemas.microsoft.com/office/drawing/2014/main" id="{82819313-5234-4CE6-BACF-09FE1DC03F2D}"/>
                </a:ext>
              </a:extLst>
            </p:cNvPr>
            <p:cNvSpPr/>
            <p:nvPr/>
          </p:nvSpPr>
          <p:spPr>
            <a:xfrm>
              <a:off x="4537829" y="3323613"/>
              <a:ext cx="105658" cy="139618"/>
            </a:xfrm>
            <a:prstGeom prst="rect">
              <a:avLst/>
            </a:prstGeom>
            <a:solidFill>
              <a:schemeClr val="accent2"/>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1" name="Rectangle 970">
              <a:extLst>
                <a:ext uri="{FF2B5EF4-FFF2-40B4-BE49-F238E27FC236}">
                  <a16:creationId xmlns:a16="http://schemas.microsoft.com/office/drawing/2014/main" id="{18229646-5DE9-4A31-8CE7-A20FA75E313C}"/>
                </a:ext>
              </a:extLst>
            </p:cNvPr>
            <p:cNvSpPr/>
            <p:nvPr/>
          </p:nvSpPr>
          <p:spPr>
            <a:xfrm>
              <a:off x="4578649" y="3355247"/>
              <a:ext cx="165257" cy="65802"/>
            </a:xfrm>
            <a:prstGeom prst="rect">
              <a:avLst/>
            </a:prstGeom>
            <a:solidFill>
              <a:schemeClr val="accent2"/>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2" name="Trapezoid 327">
              <a:extLst>
                <a:ext uri="{FF2B5EF4-FFF2-40B4-BE49-F238E27FC236}">
                  <a16:creationId xmlns:a16="http://schemas.microsoft.com/office/drawing/2014/main" id="{798AFF99-9BB3-4481-B5DA-FDBCDAF07A68}"/>
                </a:ext>
              </a:extLst>
            </p:cNvPr>
            <p:cNvSpPr/>
            <p:nvPr/>
          </p:nvSpPr>
          <p:spPr>
            <a:xfrm>
              <a:off x="4526863" y="3299120"/>
              <a:ext cx="203181" cy="142823"/>
            </a:xfrm>
            <a:prstGeom prst="trapezoid">
              <a:avLst>
                <a:gd name="adj" fmla="val 42859"/>
              </a:avLst>
            </a:prstGeom>
            <a:solidFill>
              <a:schemeClr val="accent2"/>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3" name="Rectangle 972">
              <a:extLst>
                <a:ext uri="{FF2B5EF4-FFF2-40B4-BE49-F238E27FC236}">
                  <a16:creationId xmlns:a16="http://schemas.microsoft.com/office/drawing/2014/main" id="{05A56ABC-89E7-4674-94D3-1976B6DBDE08}"/>
                </a:ext>
              </a:extLst>
            </p:cNvPr>
            <p:cNvSpPr/>
            <p:nvPr/>
          </p:nvSpPr>
          <p:spPr>
            <a:xfrm>
              <a:off x="4408482" y="3108533"/>
              <a:ext cx="164879" cy="283950"/>
            </a:xfrm>
            <a:prstGeom prst="rect">
              <a:avLst/>
            </a:prstGeom>
            <a:solidFill>
              <a:schemeClr val="tx2">
                <a:lumMod val="20000"/>
                <a:lumOff val="8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76" name="Group 975">
            <a:extLst>
              <a:ext uri="{FF2B5EF4-FFF2-40B4-BE49-F238E27FC236}">
                <a16:creationId xmlns:a16="http://schemas.microsoft.com/office/drawing/2014/main" id="{EC48F4E7-3AE4-4986-807D-2392D8C9A9DB}"/>
              </a:ext>
            </a:extLst>
          </p:cNvPr>
          <p:cNvGrpSpPr/>
          <p:nvPr/>
        </p:nvGrpSpPr>
        <p:grpSpPr>
          <a:xfrm>
            <a:off x="2724637" y="2869679"/>
            <a:ext cx="1365361" cy="920256"/>
            <a:chOff x="9834290" y="2076312"/>
            <a:chExt cx="1365361" cy="920256"/>
          </a:xfrm>
        </p:grpSpPr>
        <p:sp>
          <p:nvSpPr>
            <p:cNvPr id="977" name="Rectangle 976">
              <a:extLst>
                <a:ext uri="{FF2B5EF4-FFF2-40B4-BE49-F238E27FC236}">
                  <a16:creationId xmlns:a16="http://schemas.microsoft.com/office/drawing/2014/main" id="{B3453CED-33AC-4E29-8338-DEDED90A533B}"/>
                </a:ext>
              </a:extLst>
            </p:cNvPr>
            <p:cNvSpPr/>
            <p:nvPr/>
          </p:nvSpPr>
          <p:spPr>
            <a:xfrm>
              <a:off x="10649871" y="2076312"/>
              <a:ext cx="408098"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8" name="Rectangle 977">
              <a:extLst>
                <a:ext uri="{FF2B5EF4-FFF2-40B4-BE49-F238E27FC236}">
                  <a16:creationId xmlns:a16="http://schemas.microsoft.com/office/drawing/2014/main" id="{626FC4C9-9C6D-4BD5-AE7D-2D791B6B81E9}"/>
                </a:ext>
              </a:extLst>
            </p:cNvPr>
            <p:cNvSpPr/>
            <p:nvPr/>
          </p:nvSpPr>
          <p:spPr>
            <a:xfrm>
              <a:off x="9851203" y="2559187"/>
              <a:ext cx="1348448" cy="231110"/>
            </a:xfrm>
            <a:prstGeom prst="rect">
              <a:avLst/>
            </a:prstGeom>
            <a:solidFill>
              <a:srgbClr val="95C5BC"/>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9" name="Rectangle 978">
              <a:extLst>
                <a:ext uri="{FF2B5EF4-FFF2-40B4-BE49-F238E27FC236}">
                  <a16:creationId xmlns:a16="http://schemas.microsoft.com/office/drawing/2014/main" id="{A23DFA24-7DA9-498A-AF5B-A1671EE22F03}"/>
                </a:ext>
              </a:extLst>
            </p:cNvPr>
            <p:cNvSpPr/>
            <p:nvPr/>
          </p:nvSpPr>
          <p:spPr>
            <a:xfrm>
              <a:off x="9848450" y="2439786"/>
              <a:ext cx="1348448" cy="231110"/>
            </a:xfrm>
            <a:prstGeom prst="rect">
              <a:avLst/>
            </a:prstGeom>
            <a:solidFill>
              <a:schemeClr val="accent1">
                <a:lumMod val="60000"/>
                <a:lumOff val="4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0" name="Rectangle 979">
              <a:extLst>
                <a:ext uri="{FF2B5EF4-FFF2-40B4-BE49-F238E27FC236}">
                  <a16:creationId xmlns:a16="http://schemas.microsoft.com/office/drawing/2014/main" id="{A04B51FC-CDAF-42F7-A51D-03F4D54C338C}"/>
                </a:ext>
              </a:extLst>
            </p:cNvPr>
            <p:cNvSpPr/>
            <p:nvPr/>
          </p:nvSpPr>
          <p:spPr>
            <a:xfrm>
              <a:off x="9834290" y="2321862"/>
              <a:ext cx="1348448" cy="231110"/>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1" name="Rectangle 980">
              <a:extLst>
                <a:ext uri="{FF2B5EF4-FFF2-40B4-BE49-F238E27FC236}">
                  <a16:creationId xmlns:a16="http://schemas.microsoft.com/office/drawing/2014/main" id="{11CBD91C-3AE6-4CA0-9E08-EB0CC25CC3AE}"/>
                </a:ext>
              </a:extLst>
            </p:cNvPr>
            <p:cNvSpPr/>
            <p:nvPr/>
          </p:nvSpPr>
          <p:spPr>
            <a:xfrm>
              <a:off x="9837061" y="2159413"/>
              <a:ext cx="1348448" cy="252434"/>
            </a:xfrm>
            <a:prstGeom prst="rect">
              <a:avLst/>
            </a:prstGeom>
            <a:solidFill>
              <a:schemeClr val="accent1">
                <a:lumMod val="20000"/>
                <a:lumOff val="8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2" name="Rectangle 981">
              <a:extLst>
                <a:ext uri="{FF2B5EF4-FFF2-40B4-BE49-F238E27FC236}">
                  <a16:creationId xmlns:a16="http://schemas.microsoft.com/office/drawing/2014/main" id="{BCB32066-437A-4716-8986-DBA4FBADAF4A}"/>
                </a:ext>
              </a:extLst>
            </p:cNvPr>
            <p:cNvSpPr/>
            <p:nvPr/>
          </p:nvSpPr>
          <p:spPr>
            <a:xfrm>
              <a:off x="9961147" y="2465857"/>
              <a:ext cx="408098"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84" name="Rectangle 983">
            <a:extLst>
              <a:ext uri="{FF2B5EF4-FFF2-40B4-BE49-F238E27FC236}">
                <a16:creationId xmlns:a16="http://schemas.microsoft.com/office/drawing/2014/main" id="{AB35C122-264D-4681-875D-E2C1B25FF9BC}"/>
              </a:ext>
            </a:extLst>
          </p:cNvPr>
          <p:cNvSpPr/>
          <p:nvPr/>
        </p:nvSpPr>
        <p:spPr>
          <a:xfrm>
            <a:off x="3053878" y="2958806"/>
            <a:ext cx="736544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85" name="Group 984">
            <a:extLst>
              <a:ext uri="{FF2B5EF4-FFF2-40B4-BE49-F238E27FC236}">
                <a16:creationId xmlns:a16="http://schemas.microsoft.com/office/drawing/2014/main" id="{C7EEDCC6-E98D-4652-B312-57176BFEE1BA}"/>
              </a:ext>
            </a:extLst>
          </p:cNvPr>
          <p:cNvGrpSpPr/>
          <p:nvPr/>
        </p:nvGrpSpPr>
        <p:grpSpPr>
          <a:xfrm>
            <a:off x="4817334" y="2217910"/>
            <a:ext cx="1433922" cy="951952"/>
            <a:chOff x="4759767" y="2307442"/>
            <a:chExt cx="1433922" cy="951952"/>
          </a:xfrm>
        </p:grpSpPr>
        <p:grpSp>
          <p:nvGrpSpPr>
            <p:cNvPr id="986" name="Group 985">
              <a:extLst>
                <a:ext uri="{FF2B5EF4-FFF2-40B4-BE49-F238E27FC236}">
                  <a16:creationId xmlns:a16="http://schemas.microsoft.com/office/drawing/2014/main" id="{A101BEEE-9ACA-4AD8-911D-8CE0EC351318}"/>
                </a:ext>
              </a:extLst>
            </p:cNvPr>
            <p:cNvGrpSpPr/>
            <p:nvPr/>
          </p:nvGrpSpPr>
          <p:grpSpPr>
            <a:xfrm>
              <a:off x="4759767" y="2307442"/>
              <a:ext cx="1433922" cy="951952"/>
              <a:chOff x="4759767" y="2307442"/>
              <a:chExt cx="1433922" cy="951952"/>
            </a:xfrm>
          </p:grpSpPr>
          <p:sp>
            <p:nvSpPr>
              <p:cNvPr id="988" name="Rectangle 987">
                <a:extLst>
                  <a:ext uri="{FF2B5EF4-FFF2-40B4-BE49-F238E27FC236}">
                    <a16:creationId xmlns:a16="http://schemas.microsoft.com/office/drawing/2014/main" id="{BA49E00A-FF2E-4F07-927C-CFAD11AC251D}"/>
                  </a:ext>
                </a:extLst>
              </p:cNvPr>
              <p:cNvSpPr/>
              <p:nvPr/>
            </p:nvSpPr>
            <p:spPr>
              <a:xfrm>
                <a:off x="4759767" y="2505760"/>
                <a:ext cx="1433922" cy="560982"/>
              </a:xfrm>
              <a:prstGeom prst="rect">
                <a:avLst/>
              </a:prstGeom>
              <a:solidFill>
                <a:srgbClr val="BDBAAB"/>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9" name="Rectangle 988">
                <a:extLst>
                  <a:ext uri="{FF2B5EF4-FFF2-40B4-BE49-F238E27FC236}">
                    <a16:creationId xmlns:a16="http://schemas.microsoft.com/office/drawing/2014/main" id="{00AC59BE-E38E-4AA9-8E94-E37C03AD763E}"/>
                  </a:ext>
                </a:extLst>
              </p:cNvPr>
              <p:cNvSpPr/>
              <p:nvPr/>
            </p:nvSpPr>
            <p:spPr>
              <a:xfrm>
                <a:off x="5156913" y="2460210"/>
                <a:ext cx="235021" cy="318069"/>
              </a:xfrm>
              <a:prstGeom prst="rect">
                <a:avLst/>
              </a:prstGeom>
              <a:pattFill prst="smConfetti">
                <a:fgClr>
                  <a:schemeClr val="bg1">
                    <a:lumMod val="75000"/>
                  </a:schemeClr>
                </a:fgClr>
                <a:bgClr>
                  <a:schemeClr val="bg1"/>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0" name="Rectangle 989">
                <a:extLst>
                  <a:ext uri="{FF2B5EF4-FFF2-40B4-BE49-F238E27FC236}">
                    <a16:creationId xmlns:a16="http://schemas.microsoft.com/office/drawing/2014/main" id="{6AE6A59B-00E0-4D98-BF2E-D2005EBFD912}"/>
                  </a:ext>
                </a:extLst>
              </p:cNvPr>
              <p:cNvSpPr/>
              <p:nvPr/>
            </p:nvSpPr>
            <p:spPr>
              <a:xfrm>
                <a:off x="5555789" y="2688626"/>
                <a:ext cx="235021" cy="318069"/>
              </a:xfrm>
              <a:prstGeom prst="rect">
                <a:avLst/>
              </a:prstGeom>
              <a:pattFill prst="smConfetti">
                <a:fgClr>
                  <a:schemeClr val="bg1">
                    <a:lumMod val="75000"/>
                  </a:schemeClr>
                </a:fgClr>
                <a:bgClr>
                  <a:schemeClr val="bg1"/>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91" name="Straight Connector 990">
                <a:extLst>
                  <a:ext uri="{FF2B5EF4-FFF2-40B4-BE49-F238E27FC236}">
                    <a16:creationId xmlns:a16="http://schemas.microsoft.com/office/drawing/2014/main" id="{4145DD84-F08F-4C4B-A646-F13BC960A4DC}"/>
                  </a:ext>
                </a:extLst>
              </p:cNvPr>
              <p:cNvCxnSpPr>
                <a:cxnSpLocks/>
              </p:cNvCxnSpPr>
              <p:nvPr/>
            </p:nvCxnSpPr>
            <p:spPr>
              <a:xfrm flipH="1">
                <a:off x="5472723" y="2520105"/>
                <a:ext cx="1182" cy="522000"/>
              </a:xfrm>
              <a:prstGeom prst="line">
                <a:avLst/>
              </a:prstGeom>
              <a:ln w="1270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92" name="Straight Connector 991">
                <a:extLst>
                  <a:ext uri="{FF2B5EF4-FFF2-40B4-BE49-F238E27FC236}">
                    <a16:creationId xmlns:a16="http://schemas.microsoft.com/office/drawing/2014/main" id="{9C1D8B6A-F9EF-472F-887F-3589C9D12AAE}"/>
                  </a:ext>
                </a:extLst>
              </p:cNvPr>
              <p:cNvCxnSpPr>
                <a:cxnSpLocks/>
              </p:cNvCxnSpPr>
              <p:nvPr/>
            </p:nvCxnSpPr>
            <p:spPr>
              <a:xfrm>
                <a:off x="5841382" y="2728156"/>
                <a:ext cx="1231" cy="531238"/>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93" name="Straight Connector 992">
                <a:extLst>
                  <a:ext uri="{FF2B5EF4-FFF2-40B4-BE49-F238E27FC236}">
                    <a16:creationId xmlns:a16="http://schemas.microsoft.com/office/drawing/2014/main" id="{88E0D038-6FC1-4B91-A495-CC13D70E260F}"/>
                  </a:ext>
                </a:extLst>
              </p:cNvPr>
              <p:cNvCxnSpPr>
                <a:cxnSpLocks/>
              </p:cNvCxnSpPr>
              <p:nvPr/>
            </p:nvCxnSpPr>
            <p:spPr>
              <a:xfrm flipH="1">
                <a:off x="5119730" y="2307442"/>
                <a:ext cx="1848" cy="531366"/>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grpSp>
        <p:cxnSp>
          <p:nvCxnSpPr>
            <p:cNvPr id="987" name="Straight Connector 986">
              <a:extLst>
                <a:ext uri="{FF2B5EF4-FFF2-40B4-BE49-F238E27FC236}">
                  <a16:creationId xmlns:a16="http://schemas.microsoft.com/office/drawing/2014/main" id="{1409854A-EE55-4E3E-BFDD-AD271FDD3B1E}"/>
                </a:ext>
              </a:extLst>
            </p:cNvPr>
            <p:cNvCxnSpPr>
              <a:cxnSpLocks/>
            </p:cNvCxnSpPr>
            <p:nvPr/>
          </p:nvCxnSpPr>
          <p:spPr>
            <a:xfrm>
              <a:off x="5123485" y="2311197"/>
              <a:ext cx="720895" cy="425121"/>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grpSp>
      <p:cxnSp>
        <p:nvCxnSpPr>
          <p:cNvPr id="994" name="Straight Connector 993">
            <a:extLst>
              <a:ext uri="{FF2B5EF4-FFF2-40B4-BE49-F238E27FC236}">
                <a16:creationId xmlns:a16="http://schemas.microsoft.com/office/drawing/2014/main" id="{DF0E013C-E1DD-426C-A072-BD0D0E18E45A}"/>
              </a:ext>
            </a:extLst>
          </p:cNvPr>
          <p:cNvCxnSpPr>
            <a:cxnSpLocks/>
          </p:cNvCxnSpPr>
          <p:nvPr/>
        </p:nvCxnSpPr>
        <p:spPr>
          <a:xfrm flipV="1">
            <a:off x="4723300" y="2420888"/>
            <a:ext cx="76556" cy="44504"/>
          </a:xfrm>
          <a:prstGeom prst="line">
            <a:avLst/>
          </a:prstGeom>
          <a:ln w="19050">
            <a:solidFill>
              <a:srgbClr val="837B6F"/>
            </a:solidFill>
          </a:ln>
        </p:spPr>
        <p:style>
          <a:lnRef idx="1">
            <a:schemeClr val="accent1"/>
          </a:lnRef>
          <a:fillRef idx="0">
            <a:schemeClr val="accent1"/>
          </a:fillRef>
          <a:effectRef idx="0">
            <a:schemeClr val="accent1"/>
          </a:effectRef>
          <a:fontRef idx="minor">
            <a:schemeClr val="tx1"/>
          </a:fontRef>
        </p:style>
      </p:cxnSp>
      <p:sp>
        <p:nvSpPr>
          <p:cNvPr id="995" name="Rectangle 994">
            <a:extLst>
              <a:ext uri="{FF2B5EF4-FFF2-40B4-BE49-F238E27FC236}">
                <a16:creationId xmlns:a16="http://schemas.microsoft.com/office/drawing/2014/main" id="{297134D8-D819-4058-8733-B0270E3877F1}"/>
              </a:ext>
            </a:extLst>
          </p:cNvPr>
          <p:cNvSpPr/>
          <p:nvPr/>
        </p:nvSpPr>
        <p:spPr>
          <a:xfrm rot="-60000">
            <a:off x="5154235" y="5612119"/>
            <a:ext cx="1389608" cy="233929"/>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6" name="Rectangle 995">
            <a:extLst>
              <a:ext uri="{FF2B5EF4-FFF2-40B4-BE49-F238E27FC236}">
                <a16:creationId xmlns:a16="http://schemas.microsoft.com/office/drawing/2014/main" id="{1C9F7710-E03E-4540-8210-CD01D13DF22C}"/>
              </a:ext>
            </a:extLst>
          </p:cNvPr>
          <p:cNvSpPr/>
          <p:nvPr/>
        </p:nvSpPr>
        <p:spPr>
          <a:xfrm rot="-60000">
            <a:off x="6221414" y="4977600"/>
            <a:ext cx="1389608" cy="233929"/>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7" name="Rectangle 996">
            <a:extLst>
              <a:ext uri="{FF2B5EF4-FFF2-40B4-BE49-F238E27FC236}">
                <a16:creationId xmlns:a16="http://schemas.microsoft.com/office/drawing/2014/main" id="{3D6EE939-F9B1-47A2-8A96-8B5B98A4AC57}"/>
              </a:ext>
            </a:extLst>
          </p:cNvPr>
          <p:cNvSpPr/>
          <p:nvPr/>
        </p:nvSpPr>
        <p:spPr>
          <a:xfrm>
            <a:off x="6368833" y="5297370"/>
            <a:ext cx="408098" cy="530711"/>
          </a:xfrm>
          <a:prstGeom prst="rect">
            <a:avLst/>
          </a:prstGeom>
          <a:solidFill>
            <a:schemeClr val="accent2">
              <a:lumMod val="60000"/>
              <a:lumOff val="4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9" name="Rectangle 998">
            <a:extLst>
              <a:ext uri="{FF2B5EF4-FFF2-40B4-BE49-F238E27FC236}">
                <a16:creationId xmlns:a16="http://schemas.microsoft.com/office/drawing/2014/main" id="{CDFAFE8F-1AB5-4CE0-94CF-F670113D9734}"/>
              </a:ext>
            </a:extLst>
          </p:cNvPr>
          <p:cNvSpPr/>
          <p:nvPr/>
        </p:nvSpPr>
        <p:spPr>
          <a:xfrm>
            <a:off x="4099212" y="4945966"/>
            <a:ext cx="5976606"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0" name="Rectangle 999">
            <a:extLst>
              <a:ext uri="{FF2B5EF4-FFF2-40B4-BE49-F238E27FC236}">
                <a16:creationId xmlns:a16="http://schemas.microsoft.com/office/drawing/2014/main" id="{26E0F5E8-43D4-4738-BF07-B5BAA479C765}"/>
              </a:ext>
            </a:extLst>
          </p:cNvPr>
          <p:cNvSpPr/>
          <p:nvPr/>
        </p:nvSpPr>
        <p:spPr>
          <a:xfrm>
            <a:off x="6135043" y="5521587"/>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01" name="Rectangle 1000">
            <a:extLst>
              <a:ext uri="{FF2B5EF4-FFF2-40B4-BE49-F238E27FC236}">
                <a16:creationId xmlns:a16="http://schemas.microsoft.com/office/drawing/2014/main" id="{575BA9AF-6469-40C7-9393-D0A07E8DA0D0}"/>
              </a:ext>
            </a:extLst>
          </p:cNvPr>
          <p:cNvSpPr/>
          <p:nvPr/>
        </p:nvSpPr>
        <p:spPr>
          <a:xfrm>
            <a:off x="6448570" y="5337343"/>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04" name="Rectangle 1003">
            <a:extLst>
              <a:ext uri="{FF2B5EF4-FFF2-40B4-BE49-F238E27FC236}">
                <a16:creationId xmlns:a16="http://schemas.microsoft.com/office/drawing/2014/main" id="{449236B0-A1B2-4837-8F80-30FF13013406}"/>
              </a:ext>
            </a:extLst>
          </p:cNvPr>
          <p:cNvSpPr/>
          <p:nvPr/>
        </p:nvSpPr>
        <p:spPr>
          <a:xfrm>
            <a:off x="69669" y="4741605"/>
            <a:ext cx="7350464"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5" name="Rectangle 1004">
            <a:extLst>
              <a:ext uri="{FF2B5EF4-FFF2-40B4-BE49-F238E27FC236}">
                <a16:creationId xmlns:a16="http://schemas.microsoft.com/office/drawing/2014/main" id="{D5ED6200-D487-4252-B5EF-A7A316AF54AC}"/>
              </a:ext>
            </a:extLst>
          </p:cNvPr>
          <p:cNvSpPr/>
          <p:nvPr/>
        </p:nvSpPr>
        <p:spPr>
          <a:xfrm>
            <a:off x="2855155" y="4863485"/>
            <a:ext cx="1702798" cy="617472"/>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6" name="Rectangle 1005">
            <a:extLst>
              <a:ext uri="{FF2B5EF4-FFF2-40B4-BE49-F238E27FC236}">
                <a16:creationId xmlns:a16="http://schemas.microsoft.com/office/drawing/2014/main" id="{77CA356E-8C47-42BA-BF95-AFFBB9446D5D}"/>
              </a:ext>
            </a:extLst>
          </p:cNvPr>
          <p:cNvSpPr/>
          <p:nvPr/>
        </p:nvSpPr>
        <p:spPr>
          <a:xfrm>
            <a:off x="3960440" y="5373264"/>
            <a:ext cx="1198344" cy="4320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7" name="Rectangle 1006">
            <a:extLst>
              <a:ext uri="{FF2B5EF4-FFF2-40B4-BE49-F238E27FC236}">
                <a16:creationId xmlns:a16="http://schemas.microsoft.com/office/drawing/2014/main" id="{80EA9CE8-020E-420C-8A75-6B627C49C2F3}"/>
              </a:ext>
            </a:extLst>
          </p:cNvPr>
          <p:cNvSpPr/>
          <p:nvPr/>
        </p:nvSpPr>
        <p:spPr>
          <a:xfrm>
            <a:off x="2261875" y="4407542"/>
            <a:ext cx="1198344" cy="4320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67" name="Straight Connector 1066">
            <a:extLst>
              <a:ext uri="{FF2B5EF4-FFF2-40B4-BE49-F238E27FC236}">
                <a16:creationId xmlns:a16="http://schemas.microsoft.com/office/drawing/2014/main" id="{A74A7F64-92A5-4DED-BDB1-12EDE384B03E}"/>
              </a:ext>
            </a:extLst>
          </p:cNvPr>
          <p:cNvCxnSpPr>
            <a:cxnSpLocks/>
          </p:cNvCxnSpPr>
          <p:nvPr/>
        </p:nvCxnSpPr>
        <p:spPr>
          <a:xfrm>
            <a:off x="2578982" y="3410615"/>
            <a:ext cx="722" cy="530121"/>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sp>
        <p:nvSpPr>
          <p:cNvPr id="1068" name="Rectangle 1067">
            <a:extLst>
              <a:ext uri="{FF2B5EF4-FFF2-40B4-BE49-F238E27FC236}">
                <a16:creationId xmlns:a16="http://schemas.microsoft.com/office/drawing/2014/main" id="{3C4B0FCE-64DD-4065-B56D-92794FA823FD}"/>
              </a:ext>
            </a:extLst>
          </p:cNvPr>
          <p:cNvSpPr/>
          <p:nvPr/>
        </p:nvSpPr>
        <p:spPr>
          <a:xfrm>
            <a:off x="3635980" y="4740364"/>
            <a:ext cx="223006"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9" name="Trapezoid 152">
            <a:extLst>
              <a:ext uri="{FF2B5EF4-FFF2-40B4-BE49-F238E27FC236}">
                <a16:creationId xmlns:a16="http://schemas.microsoft.com/office/drawing/2014/main" id="{8A318157-78F2-4E9B-A6B0-2DA7CE838C00}"/>
              </a:ext>
            </a:extLst>
          </p:cNvPr>
          <p:cNvSpPr/>
          <p:nvPr/>
        </p:nvSpPr>
        <p:spPr>
          <a:xfrm rot="5400000">
            <a:off x="3807562" y="5183018"/>
            <a:ext cx="396464" cy="246634"/>
          </a:xfrm>
          <a:prstGeom prst="trapezoid">
            <a:avLst>
              <a:gd name="adj" fmla="val 57666"/>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70" name="Straight Connector 1069">
            <a:extLst>
              <a:ext uri="{FF2B5EF4-FFF2-40B4-BE49-F238E27FC236}">
                <a16:creationId xmlns:a16="http://schemas.microsoft.com/office/drawing/2014/main" id="{147EDEDB-24D0-4783-B4CE-A249FF4BDF8B}"/>
              </a:ext>
            </a:extLst>
          </p:cNvPr>
          <p:cNvCxnSpPr>
            <a:cxnSpLocks/>
          </p:cNvCxnSpPr>
          <p:nvPr/>
        </p:nvCxnSpPr>
        <p:spPr>
          <a:xfrm flipH="1" flipV="1">
            <a:off x="4132585" y="5138456"/>
            <a:ext cx="6310" cy="5256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230835C3-3751-49B8-80C1-46FFF395E23B}"/>
              </a:ext>
            </a:extLst>
          </p:cNvPr>
          <p:cNvCxnSpPr>
            <a:cxnSpLocks/>
          </p:cNvCxnSpPr>
          <p:nvPr/>
        </p:nvCxnSpPr>
        <p:spPr>
          <a:xfrm flipH="1" flipV="1">
            <a:off x="3276790" y="4626239"/>
            <a:ext cx="865235" cy="50716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72" name="Isosceles Triangle 1071">
            <a:extLst>
              <a:ext uri="{FF2B5EF4-FFF2-40B4-BE49-F238E27FC236}">
                <a16:creationId xmlns:a16="http://schemas.microsoft.com/office/drawing/2014/main" id="{32436328-19E2-4ACB-A72C-A3C709A4312A}"/>
              </a:ext>
            </a:extLst>
          </p:cNvPr>
          <p:cNvSpPr/>
          <p:nvPr/>
        </p:nvSpPr>
        <p:spPr>
          <a:xfrm rot="5400000">
            <a:off x="3245380" y="4757354"/>
            <a:ext cx="308311" cy="247604"/>
          </a:xfrm>
          <a:prstGeom prst="triangl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3" name="Isosceles Triangle 1072">
            <a:extLst>
              <a:ext uri="{FF2B5EF4-FFF2-40B4-BE49-F238E27FC236}">
                <a16:creationId xmlns:a16="http://schemas.microsoft.com/office/drawing/2014/main" id="{ADC93C82-9F78-4D84-BB3E-8338ED5D8EB5}"/>
              </a:ext>
            </a:extLst>
          </p:cNvPr>
          <p:cNvSpPr/>
          <p:nvPr/>
        </p:nvSpPr>
        <p:spPr>
          <a:xfrm rot="16200000">
            <a:off x="3493565" y="5115306"/>
            <a:ext cx="415424" cy="373098"/>
          </a:xfrm>
          <a:prstGeom prst="triangl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74" name="Straight Connector 1073">
            <a:extLst>
              <a:ext uri="{FF2B5EF4-FFF2-40B4-BE49-F238E27FC236}">
                <a16:creationId xmlns:a16="http://schemas.microsoft.com/office/drawing/2014/main" id="{D5B56378-154F-4504-8A55-26A572AAADD4}"/>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D0687B38-766D-405C-A29F-A14712DB4EC9}"/>
              </a:ext>
            </a:extLst>
          </p:cNvPr>
          <p:cNvCxnSpPr>
            <a:cxnSpLocks/>
          </p:cNvCxnSpPr>
          <p:nvPr/>
        </p:nvCxnSpPr>
        <p:spPr>
          <a:xfrm>
            <a:off x="3686478" y="4883638"/>
            <a:ext cx="0" cy="504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id="{3F54ED82-647B-45E1-865E-D02C4F4E32DF}"/>
              </a:ext>
            </a:extLst>
          </p:cNvPr>
          <p:cNvCxnSpPr>
            <a:cxnSpLocks/>
          </p:cNvCxnSpPr>
          <p:nvPr/>
        </p:nvCxnSpPr>
        <p:spPr>
          <a:xfrm flipH="1" flipV="1">
            <a:off x="3274566" y="4633961"/>
            <a:ext cx="0" cy="52543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077" name="Group 1076">
            <a:extLst>
              <a:ext uri="{FF2B5EF4-FFF2-40B4-BE49-F238E27FC236}">
                <a16:creationId xmlns:a16="http://schemas.microsoft.com/office/drawing/2014/main" id="{37329285-C89C-4031-9591-25DE399C59D7}"/>
              </a:ext>
            </a:extLst>
          </p:cNvPr>
          <p:cNvGrpSpPr/>
          <p:nvPr/>
        </p:nvGrpSpPr>
        <p:grpSpPr>
          <a:xfrm>
            <a:off x="3650764" y="2931818"/>
            <a:ext cx="2234693" cy="1503229"/>
            <a:chOff x="7189043" y="5211496"/>
            <a:chExt cx="2234693" cy="1503229"/>
          </a:xfrm>
        </p:grpSpPr>
        <p:sp>
          <p:nvSpPr>
            <p:cNvPr id="1078" name="Rectangle 1077">
              <a:extLst>
                <a:ext uri="{FF2B5EF4-FFF2-40B4-BE49-F238E27FC236}">
                  <a16:creationId xmlns:a16="http://schemas.microsoft.com/office/drawing/2014/main" id="{D069681E-B76E-4EE0-B243-5555CE713EC2}"/>
                </a:ext>
              </a:extLst>
            </p:cNvPr>
            <p:cNvSpPr/>
            <p:nvPr/>
          </p:nvSpPr>
          <p:spPr>
            <a:xfrm>
              <a:off x="7189043" y="5759581"/>
              <a:ext cx="2234693" cy="339679"/>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79" name="Group 1078">
              <a:extLst>
                <a:ext uri="{FF2B5EF4-FFF2-40B4-BE49-F238E27FC236}">
                  <a16:creationId xmlns:a16="http://schemas.microsoft.com/office/drawing/2014/main" id="{2C8D5A39-86ED-4CA5-BBFA-45860C67F4B6}"/>
                </a:ext>
              </a:extLst>
            </p:cNvPr>
            <p:cNvGrpSpPr/>
            <p:nvPr/>
          </p:nvGrpSpPr>
          <p:grpSpPr>
            <a:xfrm>
              <a:off x="7445393" y="5211496"/>
              <a:ext cx="1535407" cy="1503229"/>
              <a:chOff x="7445393" y="5211496"/>
              <a:chExt cx="1535407" cy="1503229"/>
            </a:xfrm>
          </p:grpSpPr>
          <p:sp>
            <p:nvSpPr>
              <p:cNvPr id="1080" name="Rectangle 1079">
                <a:extLst>
                  <a:ext uri="{FF2B5EF4-FFF2-40B4-BE49-F238E27FC236}">
                    <a16:creationId xmlns:a16="http://schemas.microsoft.com/office/drawing/2014/main" id="{5916B3C6-E61B-4FB1-9870-01F8E5C16E70}"/>
                  </a:ext>
                </a:extLst>
              </p:cNvPr>
              <p:cNvSpPr/>
              <p:nvPr/>
            </p:nvSpPr>
            <p:spPr>
              <a:xfrm>
                <a:off x="7445393" y="5482946"/>
                <a:ext cx="392864" cy="339679"/>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1" name="Rectangle 1080">
                <a:extLst>
                  <a:ext uri="{FF2B5EF4-FFF2-40B4-BE49-F238E27FC236}">
                    <a16:creationId xmlns:a16="http://schemas.microsoft.com/office/drawing/2014/main" id="{D8193DB1-B6EE-43CE-9D63-69F96CBB8A3A}"/>
                  </a:ext>
                </a:extLst>
              </p:cNvPr>
              <p:cNvSpPr/>
              <p:nvPr/>
            </p:nvSpPr>
            <p:spPr>
              <a:xfrm>
                <a:off x="8003479" y="5349999"/>
                <a:ext cx="390432" cy="1364726"/>
              </a:xfrm>
              <a:prstGeom prst="rect">
                <a:avLst/>
              </a:prstGeom>
              <a:solidFill>
                <a:schemeClr val="accent1">
                  <a:lumMod val="60000"/>
                  <a:lumOff val="4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2" name="Cylinder 1081">
                <a:extLst>
                  <a:ext uri="{FF2B5EF4-FFF2-40B4-BE49-F238E27FC236}">
                    <a16:creationId xmlns:a16="http://schemas.microsoft.com/office/drawing/2014/main" id="{F68BFED2-76CF-497F-AE7C-CFC2EC38569C}"/>
                  </a:ext>
                </a:extLst>
              </p:cNvPr>
              <p:cNvSpPr>
                <a:spLocks noChangeAspect="1"/>
              </p:cNvSpPr>
              <p:nvPr/>
            </p:nvSpPr>
            <p:spPr>
              <a:xfrm>
                <a:off x="8655820" y="6071709"/>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3" name="Rectangle 1082">
                <a:extLst>
                  <a:ext uri="{FF2B5EF4-FFF2-40B4-BE49-F238E27FC236}">
                    <a16:creationId xmlns:a16="http://schemas.microsoft.com/office/drawing/2014/main" id="{4FE02758-9402-463B-A58E-B30D4E50AD9E}"/>
                  </a:ext>
                </a:extLst>
              </p:cNvPr>
              <p:cNvSpPr/>
              <p:nvPr/>
            </p:nvSpPr>
            <p:spPr>
              <a:xfrm>
                <a:off x="8009481" y="5211496"/>
                <a:ext cx="390432" cy="1364726"/>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4" name="Cylinder 1083">
                <a:extLst>
                  <a:ext uri="{FF2B5EF4-FFF2-40B4-BE49-F238E27FC236}">
                    <a16:creationId xmlns:a16="http://schemas.microsoft.com/office/drawing/2014/main" id="{C23A4AB9-58E2-4EE1-B673-7F44558B1F4E}"/>
                  </a:ext>
                </a:extLst>
              </p:cNvPr>
              <p:cNvSpPr>
                <a:spLocks noChangeAspect="1"/>
              </p:cNvSpPr>
              <p:nvPr/>
            </p:nvSpPr>
            <p:spPr>
              <a:xfrm>
                <a:off x="7740790" y="5489371"/>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5" name="Cylinder 1084">
                <a:extLst>
                  <a:ext uri="{FF2B5EF4-FFF2-40B4-BE49-F238E27FC236}">
                    <a16:creationId xmlns:a16="http://schemas.microsoft.com/office/drawing/2014/main" id="{45E8AF92-0E45-4B8F-9A8B-A18087B3A711}"/>
                  </a:ext>
                </a:extLst>
              </p:cNvPr>
              <p:cNvSpPr>
                <a:spLocks noChangeAspect="1"/>
              </p:cNvSpPr>
              <p:nvPr/>
            </p:nvSpPr>
            <p:spPr>
              <a:xfrm>
                <a:off x="7842503" y="5530519"/>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6" name="Cylinder 1085">
                <a:extLst>
                  <a:ext uri="{FF2B5EF4-FFF2-40B4-BE49-F238E27FC236}">
                    <a16:creationId xmlns:a16="http://schemas.microsoft.com/office/drawing/2014/main" id="{F250440D-D4DC-499D-90D8-C9CCA220053D}"/>
                  </a:ext>
                </a:extLst>
              </p:cNvPr>
              <p:cNvSpPr>
                <a:spLocks noChangeAspect="1"/>
              </p:cNvSpPr>
              <p:nvPr/>
            </p:nvSpPr>
            <p:spPr>
              <a:xfrm>
                <a:off x="7933327" y="5591226"/>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7" name="Cylinder 1086">
                <a:extLst>
                  <a:ext uri="{FF2B5EF4-FFF2-40B4-BE49-F238E27FC236}">
                    <a16:creationId xmlns:a16="http://schemas.microsoft.com/office/drawing/2014/main" id="{E0BF48F3-D9A0-463B-93E9-6C804495F930}"/>
                  </a:ext>
                </a:extLst>
              </p:cNvPr>
              <p:cNvSpPr>
                <a:spLocks noChangeAspect="1"/>
              </p:cNvSpPr>
              <p:nvPr/>
            </p:nvSpPr>
            <p:spPr>
              <a:xfrm>
                <a:off x="7676146" y="5532593"/>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8" name="Cylinder 1087">
                <a:extLst>
                  <a:ext uri="{FF2B5EF4-FFF2-40B4-BE49-F238E27FC236}">
                    <a16:creationId xmlns:a16="http://schemas.microsoft.com/office/drawing/2014/main" id="{D42D35A3-7A58-44E9-994A-5AAA28F4F8A6}"/>
                  </a:ext>
                </a:extLst>
              </p:cNvPr>
              <p:cNvSpPr>
                <a:spLocks noChangeAspect="1"/>
              </p:cNvSpPr>
              <p:nvPr/>
            </p:nvSpPr>
            <p:spPr>
              <a:xfrm>
                <a:off x="7777723" y="5572261"/>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9" name="Cylinder 1088">
                <a:extLst>
                  <a:ext uri="{FF2B5EF4-FFF2-40B4-BE49-F238E27FC236}">
                    <a16:creationId xmlns:a16="http://schemas.microsoft.com/office/drawing/2014/main" id="{78F7F44A-EDAC-4B2C-A984-D53711D7B532}"/>
                  </a:ext>
                </a:extLst>
              </p:cNvPr>
              <p:cNvSpPr>
                <a:spLocks noChangeAspect="1"/>
              </p:cNvSpPr>
              <p:nvPr/>
            </p:nvSpPr>
            <p:spPr>
              <a:xfrm>
                <a:off x="7861959" y="5631592"/>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0" name="Cylinder 1089">
                <a:extLst>
                  <a:ext uri="{FF2B5EF4-FFF2-40B4-BE49-F238E27FC236}">
                    <a16:creationId xmlns:a16="http://schemas.microsoft.com/office/drawing/2014/main" id="{3FC61759-F609-4165-8338-1F8A43FE296F}"/>
                  </a:ext>
                </a:extLst>
              </p:cNvPr>
              <p:cNvSpPr>
                <a:spLocks noChangeAspect="1"/>
              </p:cNvSpPr>
              <p:nvPr/>
            </p:nvSpPr>
            <p:spPr>
              <a:xfrm>
                <a:off x="8510500" y="5935527"/>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1" name="Cylinder 1090">
                <a:extLst>
                  <a:ext uri="{FF2B5EF4-FFF2-40B4-BE49-F238E27FC236}">
                    <a16:creationId xmlns:a16="http://schemas.microsoft.com/office/drawing/2014/main" id="{27C687B7-1538-4BAB-BCF2-356F3C767674}"/>
                  </a:ext>
                </a:extLst>
              </p:cNvPr>
              <p:cNvSpPr>
                <a:spLocks noChangeAspect="1"/>
              </p:cNvSpPr>
              <p:nvPr/>
            </p:nvSpPr>
            <p:spPr>
              <a:xfrm>
                <a:off x="8645461" y="6022897"/>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2" name="Cube 1091">
                <a:extLst>
                  <a:ext uri="{FF2B5EF4-FFF2-40B4-BE49-F238E27FC236}">
                    <a16:creationId xmlns:a16="http://schemas.microsoft.com/office/drawing/2014/main" id="{CBAE3A9A-93E4-48C3-893E-DCE36AFE9D82}"/>
                  </a:ext>
                </a:extLst>
              </p:cNvPr>
              <p:cNvSpPr/>
              <p:nvPr/>
            </p:nvSpPr>
            <p:spPr>
              <a:xfrm>
                <a:off x="8009158" y="5609462"/>
                <a:ext cx="161813" cy="225552"/>
              </a:xfrm>
              <a:prstGeom prst="cube">
                <a:avLst>
                  <a:gd name="adj" fmla="val 46960"/>
                </a:avLst>
              </a:prstGeom>
              <a:solidFill>
                <a:schemeClr val="accent3">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3" name="Cube 1092">
                <a:extLst>
                  <a:ext uri="{FF2B5EF4-FFF2-40B4-BE49-F238E27FC236}">
                    <a16:creationId xmlns:a16="http://schemas.microsoft.com/office/drawing/2014/main" id="{FA560CCA-EF7A-4405-A496-7527F1A36DC1}"/>
                  </a:ext>
                </a:extLst>
              </p:cNvPr>
              <p:cNvSpPr/>
              <p:nvPr/>
            </p:nvSpPr>
            <p:spPr>
              <a:xfrm>
                <a:off x="8125806" y="5675373"/>
                <a:ext cx="161813" cy="225552"/>
              </a:xfrm>
              <a:prstGeom prst="cube">
                <a:avLst>
                  <a:gd name="adj" fmla="val 46960"/>
                </a:avLst>
              </a:prstGeom>
              <a:solidFill>
                <a:schemeClr val="accent4">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4" name="Cube 1093">
                <a:extLst>
                  <a:ext uri="{FF2B5EF4-FFF2-40B4-BE49-F238E27FC236}">
                    <a16:creationId xmlns:a16="http://schemas.microsoft.com/office/drawing/2014/main" id="{565AF702-F6D0-4B1B-90DF-97362360102E}"/>
                  </a:ext>
                </a:extLst>
              </p:cNvPr>
              <p:cNvSpPr/>
              <p:nvPr/>
            </p:nvSpPr>
            <p:spPr>
              <a:xfrm>
                <a:off x="8318184" y="5801144"/>
                <a:ext cx="161813" cy="225552"/>
              </a:xfrm>
              <a:prstGeom prst="cube">
                <a:avLst>
                  <a:gd name="adj" fmla="val 46960"/>
                </a:avLst>
              </a:prstGeom>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5" name="Cube 1094">
                <a:extLst>
                  <a:ext uri="{FF2B5EF4-FFF2-40B4-BE49-F238E27FC236}">
                    <a16:creationId xmlns:a16="http://schemas.microsoft.com/office/drawing/2014/main" id="{EB6F92FC-DD4F-4ABC-A9C0-2D576BC6B098}"/>
                  </a:ext>
                </a:extLst>
              </p:cNvPr>
              <p:cNvSpPr/>
              <p:nvPr/>
            </p:nvSpPr>
            <p:spPr>
              <a:xfrm>
                <a:off x="8214683" y="5725223"/>
                <a:ext cx="161813" cy="225552"/>
              </a:xfrm>
              <a:prstGeom prst="cube">
                <a:avLst>
                  <a:gd name="adj" fmla="val 46960"/>
                </a:avLst>
              </a:prstGeom>
              <a:solidFill>
                <a:schemeClr val="accent3">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6" name="Cylinder 1095">
                <a:extLst>
                  <a:ext uri="{FF2B5EF4-FFF2-40B4-BE49-F238E27FC236}">
                    <a16:creationId xmlns:a16="http://schemas.microsoft.com/office/drawing/2014/main" id="{F2494EB3-94C4-44B4-8415-B1DD0F1F378D}"/>
                  </a:ext>
                </a:extLst>
              </p:cNvPr>
              <p:cNvSpPr>
                <a:spLocks noChangeAspect="1"/>
              </p:cNvSpPr>
              <p:nvPr/>
            </p:nvSpPr>
            <p:spPr>
              <a:xfrm>
                <a:off x="8577337" y="5976161"/>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7" name="Cylinder 1096">
                <a:extLst>
                  <a:ext uri="{FF2B5EF4-FFF2-40B4-BE49-F238E27FC236}">
                    <a16:creationId xmlns:a16="http://schemas.microsoft.com/office/drawing/2014/main" id="{D8D3012B-CE44-4397-AAFF-029FF5F34A51}"/>
                  </a:ext>
                </a:extLst>
              </p:cNvPr>
              <p:cNvSpPr>
                <a:spLocks noChangeAspect="1"/>
              </p:cNvSpPr>
              <p:nvPr/>
            </p:nvSpPr>
            <p:spPr>
              <a:xfrm>
                <a:off x="8686467" y="6063901"/>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8" name="Cylinder 1097">
                <a:extLst>
                  <a:ext uri="{FF2B5EF4-FFF2-40B4-BE49-F238E27FC236}">
                    <a16:creationId xmlns:a16="http://schemas.microsoft.com/office/drawing/2014/main" id="{6CAC68FC-B962-4999-9612-6A8E957E3D80}"/>
                  </a:ext>
                </a:extLst>
              </p:cNvPr>
              <p:cNvSpPr>
                <a:spLocks noChangeAspect="1"/>
              </p:cNvSpPr>
              <p:nvPr/>
            </p:nvSpPr>
            <p:spPr>
              <a:xfrm>
                <a:off x="8524587" y="6025760"/>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9" name="Cylinder 1098">
                <a:extLst>
                  <a:ext uri="{FF2B5EF4-FFF2-40B4-BE49-F238E27FC236}">
                    <a16:creationId xmlns:a16="http://schemas.microsoft.com/office/drawing/2014/main" id="{14B5DB5F-E4BA-4524-BC76-2A649E708744}"/>
                  </a:ext>
                </a:extLst>
              </p:cNvPr>
              <p:cNvSpPr>
                <a:spLocks noChangeAspect="1"/>
              </p:cNvSpPr>
              <p:nvPr/>
            </p:nvSpPr>
            <p:spPr>
              <a:xfrm>
                <a:off x="8586624" y="6058117"/>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0" name="Rectangle 1099">
                <a:extLst>
                  <a:ext uri="{FF2B5EF4-FFF2-40B4-BE49-F238E27FC236}">
                    <a16:creationId xmlns:a16="http://schemas.microsoft.com/office/drawing/2014/main" id="{7953D838-49FF-4BC7-A3BA-F06379AB8467}"/>
                  </a:ext>
                </a:extLst>
              </p:cNvPr>
              <p:cNvSpPr/>
              <p:nvPr/>
            </p:nvSpPr>
            <p:spPr>
              <a:xfrm>
                <a:off x="8542639" y="6155515"/>
                <a:ext cx="438161" cy="339679"/>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101" name="Group 1100">
            <a:extLst>
              <a:ext uri="{FF2B5EF4-FFF2-40B4-BE49-F238E27FC236}">
                <a16:creationId xmlns:a16="http://schemas.microsoft.com/office/drawing/2014/main" id="{730D88FC-3999-4135-88B5-F55D83110F4E}"/>
              </a:ext>
            </a:extLst>
          </p:cNvPr>
          <p:cNvGrpSpPr/>
          <p:nvPr/>
        </p:nvGrpSpPr>
        <p:grpSpPr>
          <a:xfrm>
            <a:off x="5002887" y="3789816"/>
            <a:ext cx="2234693" cy="1503229"/>
            <a:chOff x="7189043" y="5211496"/>
            <a:chExt cx="2234693" cy="1503229"/>
          </a:xfrm>
        </p:grpSpPr>
        <p:sp>
          <p:nvSpPr>
            <p:cNvPr id="1102" name="Rectangle 1101">
              <a:extLst>
                <a:ext uri="{FF2B5EF4-FFF2-40B4-BE49-F238E27FC236}">
                  <a16:creationId xmlns:a16="http://schemas.microsoft.com/office/drawing/2014/main" id="{E87E56F1-D933-4B2B-979E-B0F349425990}"/>
                </a:ext>
              </a:extLst>
            </p:cNvPr>
            <p:cNvSpPr/>
            <p:nvPr/>
          </p:nvSpPr>
          <p:spPr>
            <a:xfrm>
              <a:off x="7189043" y="5759581"/>
              <a:ext cx="2234693" cy="339679"/>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03" name="Group 1102">
              <a:extLst>
                <a:ext uri="{FF2B5EF4-FFF2-40B4-BE49-F238E27FC236}">
                  <a16:creationId xmlns:a16="http://schemas.microsoft.com/office/drawing/2014/main" id="{8076EBDC-C748-422C-9A63-FAD020EFBE2F}"/>
                </a:ext>
              </a:extLst>
            </p:cNvPr>
            <p:cNvGrpSpPr/>
            <p:nvPr/>
          </p:nvGrpSpPr>
          <p:grpSpPr>
            <a:xfrm>
              <a:off x="7445393" y="5211496"/>
              <a:ext cx="1535407" cy="1503229"/>
              <a:chOff x="7445393" y="5211496"/>
              <a:chExt cx="1535407" cy="1503229"/>
            </a:xfrm>
          </p:grpSpPr>
          <p:sp>
            <p:nvSpPr>
              <p:cNvPr id="1104" name="Rectangle 1103">
                <a:extLst>
                  <a:ext uri="{FF2B5EF4-FFF2-40B4-BE49-F238E27FC236}">
                    <a16:creationId xmlns:a16="http://schemas.microsoft.com/office/drawing/2014/main" id="{0DB918C5-D8BB-439F-ADB8-648818234FEC}"/>
                  </a:ext>
                </a:extLst>
              </p:cNvPr>
              <p:cNvSpPr/>
              <p:nvPr/>
            </p:nvSpPr>
            <p:spPr>
              <a:xfrm>
                <a:off x="7445393" y="5482946"/>
                <a:ext cx="392864" cy="339679"/>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5" name="Rectangle 1104">
                <a:extLst>
                  <a:ext uri="{FF2B5EF4-FFF2-40B4-BE49-F238E27FC236}">
                    <a16:creationId xmlns:a16="http://schemas.microsoft.com/office/drawing/2014/main" id="{F2AE72F2-7BBE-414C-BBA1-7E83F61EA2F8}"/>
                  </a:ext>
                </a:extLst>
              </p:cNvPr>
              <p:cNvSpPr/>
              <p:nvPr/>
            </p:nvSpPr>
            <p:spPr>
              <a:xfrm>
                <a:off x="8003479" y="5349999"/>
                <a:ext cx="390432" cy="1364726"/>
              </a:xfrm>
              <a:prstGeom prst="rect">
                <a:avLst/>
              </a:prstGeom>
              <a:solidFill>
                <a:schemeClr val="accent1">
                  <a:lumMod val="60000"/>
                  <a:lumOff val="4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6" name="Cylinder 1105">
                <a:extLst>
                  <a:ext uri="{FF2B5EF4-FFF2-40B4-BE49-F238E27FC236}">
                    <a16:creationId xmlns:a16="http://schemas.microsoft.com/office/drawing/2014/main" id="{38B3410D-1FDC-4D01-A7F1-2C70F8DAECA8}"/>
                  </a:ext>
                </a:extLst>
              </p:cNvPr>
              <p:cNvSpPr>
                <a:spLocks noChangeAspect="1"/>
              </p:cNvSpPr>
              <p:nvPr/>
            </p:nvSpPr>
            <p:spPr>
              <a:xfrm>
                <a:off x="8655820" y="6071709"/>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7" name="Cylinder 1106">
                <a:extLst>
                  <a:ext uri="{FF2B5EF4-FFF2-40B4-BE49-F238E27FC236}">
                    <a16:creationId xmlns:a16="http://schemas.microsoft.com/office/drawing/2014/main" id="{D3A6592B-A507-4E9E-B213-249E234B3809}"/>
                  </a:ext>
                </a:extLst>
              </p:cNvPr>
              <p:cNvSpPr>
                <a:spLocks noChangeAspect="1"/>
              </p:cNvSpPr>
              <p:nvPr/>
            </p:nvSpPr>
            <p:spPr>
              <a:xfrm>
                <a:off x="8375099" y="6075164"/>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8" name="Cylinder 1107">
                <a:extLst>
                  <a:ext uri="{FF2B5EF4-FFF2-40B4-BE49-F238E27FC236}">
                    <a16:creationId xmlns:a16="http://schemas.microsoft.com/office/drawing/2014/main" id="{718B2B66-BC3F-4152-BA3F-3401FB00E972}"/>
                  </a:ext>
                </a:extLst>
              </p:cNvPr>
              <p:cNvSpPr>
                <a:spLocks noChangeAspect="1"/>
              </p:cNvSpPr>
              <p:nvPr/>
            </p:nvSpPr>
            <p:spPr>
              <a:xfrm>
                <a:off x="8558323" y="6189335"/>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9" name="Cylinder 1108">
                <a:extLst>
                  <a:ext uri="{FF2B5EF4-FFF2-40B4-BE49-F238E27FC236}">
                    <a16:creationId xmlns:a16="http://schemas.microsoft.com/office/drawing/2014/main" id="{801FB98F-3D9D-4838-B24C-366243DADD78}"/>
                  </a:ext>
                </a:extLst>
              </p:cNvPr>
              <p:cNvSpPr>
                <a:spLocks noChangeAspect="1"/>
              </p:cNvSpPr>
              <p:nvPr/>
            </p:nvSpPr>
            <p:spPr>
              <a:xfrm>
                <a:off x="8423481" y="6113349"/>
                <a:ext cx="72000" cy="134044"/>
              </a:xfrm>
              <a:prstGeom prst="can">
                <a:avLst>
                  <a:gd name="adj" fmla="val 48786"/>
                </a:avLst>
              </a:prstGeom>
              <a:solidFill>
                <a:schemeClr val="accent1">
                  <a:lumMod val="75000"/>
                </a:schemeClr>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0" name="Rectangle 1109">
                <a:extLst>
                  <a:ext uri="{FF2B5EF4-FFF2-40B4-BE49-F238E27FC236}">
                    <a16:creationId xmlns:a16="http://schemas.microsoft.com/office/drawing/2014/main" id="{FDE02961-6F81-499F-B309-4CA79E82007E}"/>
                  </a:ext>
                </a:extLst>
              </p:cNvPr>
              <p:cNvSpPr/>
              <p:nvPr/>
            </p:nvSpPr>
            <p:spPr>
              <a:xfrm>
                <a:off x="8009481" y="5211496"/>
                <a:ext cx="390432" cy="1364726"/>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1" name="Cylinder 1110">
                <a:extLst>
                  <a:ext uri="{FF2B5EF4-FFF2-40B4-BE49-F238E27FC236}">
                    <a16:creationId xmlns:a16="http://schemas.microsoft.com/office/drawing/2014/main" id="{C7B04F1A-8EE9-48AB-873A-854E7B1E8069}"/>
                  </a:ext>
                </a:extLst>
              </p:cNvPr>
              <p:cNvSpPr>
                <a:spLocks noChangeAspect="1"/>
              </p:cNvSpPr>
              <p:nvPr/>
            </p:nvSpPr>
            <p:spPr>
              <a:xfrm>
                <a:off x="7713583" y="5485885"/>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2" name="Cube 1111">
                <a:extLst>
                  <a:ext uri="{FF2B5EF4-FFF2-40B4-BE49-F238E27FC236}">
                    <a16:creationId xmlns:a16="http://schemas.microsoft.com/office/drawing/2014/main" id="{EDC2D65A-596B-41FD-9C94-692CDFF87857}"/>
                  </a:ext>
                </a:extLst>
              </p:cNvPr>
              <p:cNvSpPr/>
              <p:nvPr/>
            </p:nvSpPr>
            <p:spPr>
              <a:xfrm>
                <a:off x="8036766" y="5599821"/>
                <a:ext cx="161813" cy="225552"/>
              </a:xfrm>
              <a:prstGeom prst="cube">
                <a:avLst>
                  <a:gd name="adj" fmla="val 46960"/>
                </a:avLst>
              </a:prstGeom>
              <a:solidFill>
                <a:schemeClr val="accent4">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3" name="Cube 1112">
                <a:extLst>
                  <a:ext uri="{FF2B5EF4-FFF2-40B4-BE49-F238E27FC236}">
                    <a16:creationId xmlns:a16="http://schemas.microsoft.com/office/drawing/2014/main" id="{D978733A-6492-418E-B415-A7B0E42CBE44}"/>
                  </a:ext>
                </a:extLst>
              </p:cNvPr>
              <p:cNvSpPr/>
              <p:nvPr/>
            </p:nvSpPr>
            <p:spPr>
              <a:xfrm>
                <a:off x="8493647" y="5872032"/>
                <a:ext cx="161813" cy="225552"/>
              </a:xfrm>
              <a:prstGeom prst="cube">
                <a:avLst>
                  <a:gd name="adj" fmla="val 46960"/>
                </a:avLst>
              </a:prstGeom>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4" name="Cube 1113">
                <a:extLst>
                  <a:ext uri="{FF2B5EF4-FFF2-40B4-BE49-F238E27FC236}">
                    <a16:creationId xmlns:a16="http://schemas.microsoft.com/office/drawing/2014/main" id="{774DE4CE-310D-4208-B907-935C40B04B61}"/>
                  </a:ext>
                </a:extLst>
              </p:cNvPr>
              <p:cNvSpPr/>
              <p:nvPr/>
            </p:nvSpPr>
            <p:spPr>
              <a:xfrm>
                <a:off x="8260507" y="5743366"/>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5" name="Cylinder 1114">
                <a:extLst>
                  <a:ext uri="{FF2B5EF4-FFF2-40B4-BE49-F238E27FC236}">
                    <a16:creationId xmlns:a16="http://schemas.microsoft.com/office/drawing/2014/main" id="{A1801CED-AB0A-48DC-878E-AC3E196420EA}"/>
                  </a:ext>
                </a:extLst>
              </p:cNvPr>
              <p:cNvSpPr>
                <a:spLocks noChangeAspect="1"/>
              </p:cNvSpPr>
              <p:nvPr/>
            </p:nvSpPr>
            <p:spPr>
              <a:xfrm>
                <a:off x="7814712" y="5524459"/>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6" name="Cylinder 1115">
                <a:extLst>
                  <a:ext uri="{FF2B5EF4-FFF2-40B4-BE49-F238E27FC236}">
                    <a16:creationId xmlns:a16="http://schemas.microsoft.com/office/drawing/2014/main" id="{68E3BA2D-C4D4-4592-9321-941A17F5D0A4}"/>
                  </a:ext>
                </a:extLst>
              </p:cNvPr>
              <p:cNvSpPr>
                <a:spLocks noChangeAspect="1"/>
              </p:cNvSpPr>
              <p:nvPr/>
            </p:nvSpPr>
            <p:spPr>
              <a:xfrm>
                <a:off x="7639225" y="5521252"/>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7" name="Cylinder 1116">
                <a:extLst>
                  <a:ext uri="{FF2B5EF4-FFF2-40B4-BE49-F238E27FC236}">
                    <a16:creationId xmlns:a16="http://schemas.microsoft.com/office/drawing/2014/main" id="{00FA9DE8-EB1C-4FE1-8C4B-83DCC6F9A1D9}"/>
                  </a:ext>
                </a:extLst>
              </p:cNvPr>
              <p:cNvSpPr>
                <a:spLocks noChangeAspect="1"/>
              </p:cNvSpPr>
              <p:nvPr/>
            </p:nvSpPr>
            <p:spPr>
              <a:xfrm>
                <a:off x="7731156" y="5569185"/>
                <a:ext cx="72000" cy="134044"/>
              </a:xfrm>
              <a:prstGeom prst="can">
                <a:avLst>
                  <a:gd name="adj" fmla="val 48786"/>
                </a:avLst>
              </a:prstGeom>
              <a:solidFill>
                <a:schemeClr val="accent4"/>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8" name="Rectangle 1117">
                <a:extLst>
                  <a:ext uri="{FF2B5EF4-FFF2-40B4-BE49-F238E27FC236}">
                    <a16:creationId xmlns:a16="http://schemas.microsoft.com/office/drawing/2014/main" id="{70A0C595-A357-497D-8395-EB6266014CDB}"/>
                  </a:ext>
                </a:extLst>
              </p:cNvPr>
              <p:cNvSpPr/>
              <p:nvPr/>
            </p:nvSpPr>
            <p:spPr>
              <a:xfrm>
                <a:off x="8542639" y="6155515"/>
                <a:ext cx="438161" cy="339679"/>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119" name="Cube 1118">
            <a:extLst>
              <a:ext uri="{FF2B5EF4-FFF2-40B4-BE49-F238E27FC236}">
                <a16:creationId xmlns:a16="http://schemas.microsoft.com/office/drawing/2014/main" id="{A93FA391-6CB8-4DDC-9FA6-3725EAB903C2}"/>
              </a:ext>
            </a:extLst>
          </p:cNvPr>
          <p:cNvSpPr/>
          <p:nvPr/>
        </p:nvSpPr>
        <p:spPr>
          <a:xfrm>
            <a:off x="5741531" y="4131078"/>
            <a:ext cx="161813" cy="225552"/>
          </a:xfrm>
          <a:prstGeom prst="cube">
            <a:avLst>
              <a:gd name="adj" fmla="val 46960"/>
            </a:avLst>
          </a:prstGeom>
          <a:solidFill>
            <a:schemeClr val="accent4">
              <a:lumMod val="7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0" name="Cube 1119">
            <a:extLst>
              <a:ext uri="{FF2B5EF4-FFF2-40B4-BE49-F238E27FC236}">
                <a16:creationId xmlns:a16="http://schemas.microsoft.com/office/drawing/2014/main" id="{8046F8CE-CE63-42BE-9BFE-E6C8DC496AFC}"/>
              </a:ext>
            </a:extLst>
          </p:cNvPr>
          <p:cNvSpPr/>
          <p:nvPr/>
        </p:nvSpPr>
        <p:spPr>
          <a:xfrm>
            <a:off x="6415683" y="4524567"/>
            <a:ext cx="161813" cy="225552"/>
          </a:xfrm>
          <a:prstGeom prst="cube">
            <a:avLst>
              <a:gd name="adj" fmla="val 46960"/>
            </a:avLst>
          </a:prstGeom>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1" name="Cube 1120">
            <a:extLst>
              <a:ext uri="{FF2B5EF4-FFF2-40B4-BE49-F238E27FC236}">
                <a16:creationId xmlns:a16="http://schemas.microsoft.com/office/drawing/2014/main" id="{9912D2C4-4F6F-49C6-BC40-39C9EBFB783D}"/>
              </a:ext>
            </a:extLst>
          </p:cNvPr>
          <p:cNvSpPr/>
          <p:nvPr/>
        </p:nvSpPr>
        <p:spPr>
          <a:xfrm>
            <a:off x="6231946" y="4494332"/>
            <a:ext cx="161813" cy="225552"/>
          </a:xfrm>
          <a:prstGeom prst="cube">
            <a:avLst>
              <a:gd name="adj" fmla="val 46960"/>
            </a:avLst>
          </a:prstGeom>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2" name="Cube 1121">
            <a:extLst>
              <a:ext uri="{FF2B5EF4-FFF2-40B4-BE49-F238E27FC236}">
                <a16:creationId xmlns:a16="http://schemas.microsoft.com/office/drawing/2014/main" id="{06374F3F-51F9-49F3-9323-CC5D79F85BF4}"/>
              </a:ext>
            </a:extLst>
          </p:cNvPr>
          <p:cNvSpPr/>
          <p:nvPr/>
        </p:nvSpPr>
        <p:spPr>
          <a:xfrm>
            <a:off x="6344490" y="4567036"/>
            <a:ext cx="161813" cy="225552"/>
          </a:xfrm>
          <a:prstGeom prst="cube">
            <a:avLst>
              <a:gd name="adj" fmla="val 46960"/>
            </a:avLst>
          </a:prstGeom>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3" name="Cube 1122">
            <a:extLst>
              <a:ext uri="{FF2B5EF4-FFF2-40B4-BE49-F238E27FC236}">
                <a16:creationId xmlns:a16="http://schemas.microsoft.com/office/drawing/2014/main" id="{2C9A6FF8-C372-458F-92B1-71476A78DE91}"/>
              </a:ext>
            </a:extLst>
          </p:cNvPr>
          <p:cNvSpPr/>
          <p:nvPr/>
        </p:nvSpPr>
        <p:spPr>
          <a:xfrm>
            <a:off x="5958774" y="4249976"/>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4" name="Cube 1123">
            <a:extLst>
              <a:ext uri="{FF2B5EF4-FFF2-40B4-BE49-F238E27FC236}">
                <a16:creationId xmlns:a16="http://schemas.microsoft.com/office/drawing/2014/main" id="{0F8353CC-5412-40F8-82DC-323F4559D9A5}"/>
              </a:ext>
            </a:extLst>
          </p:cNvPr>
          <p:cNvSpPr/>
          <p:nvPr/>
        </p:nvSpPr>
        <p:spPr>
          <a:xfrm>
            <a:off x="5892202" y="4311332"/>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5" name="Cube 1124">
            <a:extLst>
              <a:ext uri="{FF2B5EF4-FFF2-40B4-BE49-F238E27FC236}">
                <a16:creationId xmlns:a16="http://schemas.microsoft.com/office/drawing/2014/main" id="{9EC9D6A2-BC7C-46A1-AA30-DB6DD10963A8}"/>
              </a:ext>
            </a:extLst>
          </p:cNvPr>
          <p:cNvSpPr/>
          <p:nvPr/>
        </p:nvSpPr>
        <p:spPr>
          <a:xfrm>
            <a:off x="5996546" y="4364124"/>
            <a:ext cx="161813" cy="225552"/>
          </a:xfrm>
          <a:prstGeom prst="cube">
            <a:avLst>
              <a:gd name="adj" fmla="val 46960"/>
            </a:avLst>
          </a:prstGeom>
          <a:solidFill>
            <a:schemeClr val="accent6">
              <a:lumMod val="60000"/>
              <a:lumOff val="40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hlinkClick r:id="rId4" action="ppaction://hlinksldjump"/>
            <a:extLst>
              <a:ext uri="{FF2B5EF4-FFF2-40B4-BE49-F238E27FC236}">
                <a16:creationId xmlns:a16="http://schemas.microsoft.com/office/drawing/2014/main" id="{327B0EA0-642D-43DF-9061-DFEA6F044561}"/>
              </a:ext>
            </a:extLst>
          </p:cNvPr>
          <p:cNvPicPr>
            <a:picLocks noChangeAspect="1"/>
          </p:cNvPicPr>
          <p:nvPr/>
        </p:nvPicPr>
        <p:blipFill>
          <a:blip r:embed="rId5"/>
          <a:stretch>
            <a:fillRect/>
          </a:stretch>
        </p:blipFill>
        <p:spPr>
          <a:xfrm>
            <a:off x="10498396" y="5198838"/>
            <a:ext cx="1325063" cy="849787"/>
          </a:xfrm>
          <a:prstGeom prst="rect">
            <a:avLst/>
          </a:prstGeom>
        </p:spPr>
      </p:pic>
      <p:sp>
        <p:nvSpPr>
          <p:cNvPr id="3" name="Rectangle 2">
            <a:hlinkClick r:id="rId6" action="ppaction://hlinksldjump"/>
            <a:extLst>
              <a:ext uri="{FF2B5EF4-FFF2-40B4-BE49-F238E27FC236}">
                <a16:creationId xmlns:a16="http://schemas.microsoft.com/office/drawing/2014/main" id="{8BE62068-98BE-6BAE-EAE3-7987E4FDCEA6}"/>
              </a:ext>
            </a:extLst>
          </p:cNvPr>
          <p:cNvSpPr/>
          <p:nvPr/>
        </p:nvSpPr>
        <p:spPr>
          <a:xfrm>
            <a:off x="7478255" y="1495550"/>
            <a:ext cx="4560577" cy="1525201"/>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There are many options to make the shop front more sustainable. The choice of lights, climate control methods and settings, materials for shopping bags and displays all make a difference.</a:t>
            </a:r>
          </a:p>
        </p:txBody>
      </p:sp>
      <p:sp>
        <p:nvSpPr>
          <p:cNvPr id="226" name="Rectangle 225">
            <a:hlinkClick r:id="rId6" action="ppaction://hlinksldjump"/>
            <a:extLst>
              <a:ext uri="{FF2B5EF4-FFF2-40B4-BE49-F238E27FC236}">
                <a16:creationId xmlns:a16="http://schemas.microsoft.com/office/drawing/2014/main" id="{E7CD497B-C903-49F5-9B57-5D5E5A205C2A}"/>
              </a:ext>
            </a:extLst>
          </p:cNvPr>
          <p:cNvSpPr/>
          <p:nvPr/>
        </p:nvSpPr>
        <p:spPr>
          <a:xfrm>
            <a:off x="263874" y="1136324"/>
            <a:ext cx="3265939" cy="1303012"/>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Staff can be encouraged to cycle or take public transport to work through a variety of subsidy schemes.</a:t>
            </a:r>
          </a:p>
        </p:txBody>
      </p:sp>
    </p:spTree>
    <p:custDataLst>
      <p:tags r:id="rId1"/>
    </p:custDataLst>
    <p:extLst>
      <p:ext uri="{BB962C8B-B14F-4D97-AF65-F5344CB8AC3E}">
        <p14:creationId xmlns:p14="http://schemas.microsoft.com/office/powerpoint/2010/main" val="2835250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a:hlinkClick r:id="rId4" action="ppaction://hlinksldjump"/>
            <a:extLst>
              <a:ext uri="{FF2B5EF4-FFF2-40B4-BE49-F238E27FC236}">
                <a16:creationId xmlns:a16="http://schemas.microsoft.com/office/drawing/2014/main" id="{8D3588EF-B6C6-4A20-9F76-BB9612335767}"/>
              </a:ext>
            </a:extLst>
          </p:cNvPr>
          <p:cNvSpPr txBox="1"/>
          <p:nvPr/>
        </p:nvSpPr>
        <p:spPr>
          <a:xfrm rot="1788734">
            <a:off x="11146332" y="5130649"/>
            <a:ext cx="800219" cy="323165"/>
          </a:xfrm>
          <a:prstGeom prst="rect">
            <a:avLst/>
          </a:prstGeom>
          <a:noFill/>
        </p:spPr>
        <p:txBody>
          <a:bodyPr wrap="none" rtlCol="0">
            <a:spAutoFit/>
          </a:bodyPr>
          <a:lstStyle/>
          <a:p>
            <a:r>
              <a:rPr lang="en-GB" sz="1500" dirty="0">
                <a:solidFill>
                  <a:schemeClr val="accent1"/>
                </a:solidFill>
              </a:rPr>
              <a:t>Return</a:t>
            </a:r>
          </a:p>
        </p:txBody>
      </p:sp>
      <p:sp>
        <p:nvSpPr>
          <p:cNvPr id="96" name="Rectangle 95">
            <a:extLst>
              <a:ext uri="{FF2B5EF4-FFF2-40B4-BE49-F238E27FC236}">
                <a16:creationId xmlns:a16="http://schemas.microsoft.com/office/drawing/2014/main" id="{23470E23-F171-726D-4A7B-7B964F104073}"/>
              </a:ext>
            </a:extLst>
          </p:cNvPr>
          <p:cNvSpPr/>
          <p:nvPr/>
        </p:nvSpPr>
        <p:spPr>
          <a:xfrm>
            <a:off x="4713328" y="5623732"/>
            <a:ext cx="1022632"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3646279" cy="1407691"/>
          </a:xfrm>
        </p:spPr>
        <p:txBody>
          <a:bodyPr>
            <a:noAutofit/>
          </a:bodyPr>
          <a:lstStyle/>
          <a:p>
            <a:r>
              <a:rPr lang="en-GB" dirty="0"/>
              <a:t>Waste collection </a:t>
            </a:r>
          </a:p>
        </p:txBody>
      </p:sp>
      <p:sp>
        <p:nvSpPr>
          <p:cNvPr id="9" name="Rectangle 8">
            <a:extLst>
              <a:ext uri="{FF2B5EF4-FFF2-40B4-BE49-F238E27FC236}">
                <a16:creationId xmlns:a16="http://schemas.microsoft.com/office/drawing/2014/main" id="{9932B7F0-F5C2-C772-771E-E0A5F11E6F42}"/>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92336A48-1126-30C0-C17B-2033593499EB}"/>
              </a:ext>
            </a:extLst>
          </p:cNvPr>
          <p:cNvSpPr/>
          <p:nvPr/>
        </p:nvSpPr>
        <p:spPr>
          <a:xfrm>
            <a:off x="2855155" y="4863485"/>
            <a:ext cx="1702798" cy="617472"/>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D69E4E1B-AA61-30A6-B851-0EC50FE08EE6}"/>
              </a:ext>
            </a:extLst>
          </p:cNvPr>
          <p:cNvSpPr/>
          <p:nvPr/>
        </p:nvSpPr>
        <p:spPr>
          <a:xfrm>
            <a:off x="3960440" y="5373264"/>
            <a:ext cx="1198344" cy="4320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6890CCDA-BA25-9DCA-49EF-80361BA7AFF9}"/>
              </a:ext>
            </a:extLst>
          </p:cNvPr>
          <p:cNvSpPr/>
          <p:nvPr/>
        </p:nvSpPr>
        <p:spPr>
          <a:xfrm>
            <a:off x="2261875" y="4407542"/>
            <a:ext cx="1198344" cy="4320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0ED5CD43-30BE-9B38-F7C0-454FC4CD0FAE}"/>
              </a:ext>
            </a:extLst>
          </p:cNvPr>
          <p:cNvSpPr/>
          <p:nvPr/>
        </p:nvSpPr>
        <p:spPr>
          <a:xfrm>
            <a:off x="3635980" y="4740364"/>
            <a:ext cx="223006"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5" name="Straight Connector 144">
            <a:extLst>
              <a:ext uri="{FF2B5EF4-FFF2-40B4-BE49-F238E27FC236}">
                <a16:creationId xmlns:a16="http://schemas.microsoft.com/office/drawing/2014/main" id="{32E7266C-8E05-7C80-879B-84ACFA2DFB1B}"/>
              </a:ext>
            </a:extLst>
          </p:cNvPr>
          <p:cNvCxnSpPr>
            <a:cxnSpLocks/>
          </p:cNvCxnSpPr>
          <p:nvPr/>
        </p:nvCxnSpPr>
        <p:spPr>
          <a:xfrm flipH="1" flipV="1">
            <a:off x="3276790" y="4626239"/>
            <a:ext cx="865235" cy="50716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1" name="Isosceles Triangle 150">
            <a:extLst>
              <a:ext uri="{FF2B5EF4-FFF2-40B4-BE49-F238E27FC236}">
                <a16:creationId xmlns:a16="http://schemas.microsoft.com/office/drawing/2014/main" id="{892331A0-05AC-CBD5-8BA7-F419E2812207}"/>
              </a:ext>
            </a:extLst>
          </p:cNvPr>
          <p:cNvSpPr/>
          <p:nvPr/>
        </p:nvSpPr>
        <p:spPr>
          <a:xfrm rot="5400000">
            <a:off x="3245380" y="4757354"/>
            <a:ext cx="308311" cy="247604"/>
          </a:xfrm>
          <a:prstGeom prst="triangl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1" name="Straight Connector 140">
            <a:extLst>
              <a:ext uri="{FF2B5EF4-FFF2-40B4-BE49-F238E27FC236}">
                <a16:creationId xmlns:a16="http://schemas.microsoft.com/office/drawing/2014/main" id="{258208BD-E7F6-504E-2774-E91E831D4D60}"/>
              </a:ext>
            </a:extLst>
          </p:cNvPr>
          <p:cNvCxnSpPr>
            <a:cxnSpLocks/>
          </p:cNvCxnSpPr>
          <p:nvPr/>
        </p:nvCxnSpPr>
        <p:spPr>
          <a:xfrm flipH="1" flipV="1">
            <a:off x="3274566" y="4633961"/>
            <a:ext cx="0" cy="52543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Isosceles Triangle 151">
            <a:extLst>
              <a:ext uri="{FF2B5EF4-FFF2-40B4-BE49-F238E27FC236}">
                <a16:creationId xmlns:a16="http://schemas.microsoft.com/office/drawing/2014/main" id="{995335B9-92F7-0C7E-1013-052D57316D6B}"/>
              </a:ext>
            </a:extLst>
          </p:cNvPr>
          <p:cNvSpPr/>
          <p:nvPr/>
        </p:nvSpPr>
        <p:spPr>
          <a:xfrm rot="16200000">
            <a:off x="3493565" y="5115306"/>
            <a:ext cx="415424" cy="373098"/>
          </a:xfrm>
          <a:prstGeom prst="triangl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Trapezoid 152">
            <a:extLst>
              <a:ext uri="{FF2B5EF4-FFF2-40B4-BE49-F238E27FC236}">
                <a16:creationId xmlns:a16="http://schemas.microsoft.com/office/drawing/2014/main" id="{23543871-4FC7-80C1-03D0-AF1EBA16A8E8}"/>
              </a:ext>
            </a:extLst>
          </p:cNvPr>
          <p:cNvSpPr/>
          <p:nvPr/>
        </p:nvSpPr>
        <p:spPr>
          <a:xfrm rot="5400000">
            <a:off x="3807562" y="5183018"/>
            <a:ext cx="396464" cy="246634"/>
          </a:xfrm>
          <a:prstGeom prst="trapezoid">
            <a:avLst>
              <a:gd name="adj" fmla="val 57666"/>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6" name="Straight Connector 235">
            <a:extLst>
              <a:ext uri="{FF2B5EF4-FFF2-40B4-BE49-F238E27FC236}">
                <a16:creationId xmlns:a16="http://schemas.microsoft.com/office/drawing/2014/main" id="{1F04B82D-03C4-B037-56B0-70929183B9AD}"/>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743B8B-4152-7775-0967-E7E498347324}"/>
              </a:ext>
            </a:extLst>
          </p:cNvPr>
          <p:cNvCxnSpPr>
            <a:cxnSpLocks/>
          </p:cNvCxnSpPr>
          <p:nvPr/>
        </p:nvCxnSpPr>
        <p:spPr>
          <a:xfrm>
            <a:off x="3686478" y="4883638"/>
            <a:ext cx="0" cy="504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0657996-FC1C-402D-BDF7-20E9F90BC42A}"/>
              </a:ext>
            </a:extLst>
          </p:cNvPr>
          <p:cNvGrpSpPr/>
          <p:nvPr/>
        </p:nvGrpSpPr>
        <p:grpSpPr>
          <a:xfrm>
            <a:off x="171837" y="3397459"/>
            <a:ext cx="1266928" cy="977643"/>
            <a:chOff x="171837" y="3397459"/>
            <a:chExt cx="1266928" cy="977643"/>
          </a:xfrm>
        </p:grpSpPr>
        <p:sp>
          <p:nvSpPr>
            <p:cNvPr id="338" name="Parallelogram 337">
              <a:extLst>
                <a:ext uri="{FF2B5EF4-FFF2-40B4-BE49-F238E27FC236}">
                  <a16:creationId xmlns:a16="http://schemas.microsoft.com/office/drawing/2014/main" id="{0112FE29-69DF-4C0C-91C9-49FBDC544513}"/>
                </a:ext>
              </a:extLst>
            </p:cNvPr>
            <p:cNvSpPr/>
            <p:nvPr/>
          </p:nvSpPr>
          <p:spPr>
            <a:xfrm rot="20009892" flipH="1">
              <a:off x="437462" y="3675980"/>
              <a:ext cx="1001303" cy="699122"/>
            </a:xfrm>
            <a:prstGeom prst="parallelogram">
              <a:avLst>
                <a:gd name="adj" fmla="val 72036"/>
              </a:avLst>
            </a:prstGeom>
            <a:solidFill>
              <a:schemeClr val="bg2">
                <a:lumMod val="50000"/>
              </a:schemeClr>
            </a:soli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7" name="Rectangle 326">
              <a:extLst>
                <a:ext uri="{FF2B5EF4-FFF2-40B4-BE49-F238E27FC236}">
                  <a16:creationId xmlns:a16="http://schemas.microsoft.com/office/drawing/2014/main" id="{5E4B2284-0BE8-49B7-ACF8-0FD81DBD1A04}"/>
                </a:ext>
              </a:extLst>
            </p:cNvPr>
            <p:cNvSpPr/>
            <p:nvPr/>
          </p:nvSpPr>
          <p:spPr>
            <a:xfrm>
              <a:off x="171837" y="3397459"/>
              <a:ext cx="879205" cy="414866"/>
            </a:xfrm>
            <a:prstGeom prst="rect">
              <a:avLst/>
            </a:prstGeom>
            <a:pattFill prst="openDmnd">
              <a:fgClr>
                <a:schemeClr val="bg1">
                  <a:lumMod val="65000"/>
                </a:schemeClr>
              </a:fgClr>
              <a:bgClr>
                <a:schemeClr val="bg1"/>
              </a:bgClr>
            </a:pattFill>
            <a:ln>
              <a:noFill/>
            </a:ln>
            <a:scene3d>
              <a:camera prst="orthographicFront">
                <a:rot lat="1500000" lon="18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341" name="Group 340">
              <a:extLst>
                <a:ext uri="{FF2B5EF4-FFF2-40B4-BE49-F238E27FC236}">
                  <a16:creationId xmlns:a16="http://schemas.microsoft.com/office/drawing/2014/main" id="{BC9B0322-9975-48F9-9BE6-6DD1D4B2EA18}"/>
                </a:ext>
              </a:extLst>
            </p:cNvPr>
            <p:cNvGrpSpPr/>
            <p:nvPr/>
          </p:nvGrpSpPr>
          <p:grpSpPr>
            <a:xfrm>
              <a:off x="772183" y="3533661"/>
              <a:ext cx="206951" cy="339959"/>
              <a:chOff x="4165914" y="347154"/>
              <a:chExt cx="206951" cy="339959"/>
            </a:xfrm>
          </p:grpSpPr>
          <p:sp>
            <p:nvSpPr>
              <p:cNvPr id="342" name="Parallelogram 341">
                <a:extLst>
                  <a:ext uri="{FF2B5EF4-FFF2-40B4-BE49-F238E27FC236}">
                    <a16:creationId xmlns:a16="http://schemas.microsoft.com/office/drawing/2014/main" id="{BBE9AE64-A367-4C47-9F50-93670943EB92}"/>
                  </a:ext>
                </a:extLst>
              </p:cNvPr>
              <p:cNvSpPr/>
              <p:nvPr/>
            </p:nvSpPr>
            <p:spPr>
              <a:xfrm rot="5400000">
                <a:off x="4072003" y="490108"/>
                <a:ext cx="290916" cy="103094"/>
              </a:xfrm>
              <a:prstGeom prst="parallelogram">
                <a:avLst>
                  <a:gd name="adj" fmla="val 57258"/>
                </a:avLst>
              </a:prstGeom>
              <a:solidFill>
                <a:schemeClr val="bg1">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3" name="Parallelogram 342">
                <a:extLst>
                  <a:ext uri="{FF2B5EF4-FFF2-40B4-BE49-F238E27FC236}">
                    <a16:creationId xmlns:a16="http://schemas.microsoft.com/office/drawing/2014/main" id="{D0D721B0-74DF-4738-8E17-0237024AADED}"/>
                  </a:ext>
                </a:extLst>
              </p:cNvPr>
              <p:cNvSpPr/>
              <p:nvPr/>
            </p:nvSpPr>
            <p:spPr>
              <a:xfrm rot="16200000" flipH="1">
                <a:off x="4181393" y="495192"/>
                <a:ext cx="279945" cy="102998"/>
              </a:xfrm>
              <a:prstGeom prst="parallelogram">
                <a:avLst>
                  <a:gd name="adj" fmla="val 49512"/>
                </a:avLst>
              </a:prstGeom>
              <a:solidFill>
                <a:srgbClr val="8C8C8C"/>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4" name="Parallelogram 343">
                <a:extLst>
                  <a:ext uri="{FF2B5EF4-FFF2-40B4-BE49-F238E27FC236}">
                    <a16:creationId xmlns:a16="http://schemas.microsoft.com/office/drawing/2014/main" id="{9D57B2DC-609F-4395-B969-45C20DEA8782}"/>
                  </a:ext>
                </a:extLst>
              </p:cNvPr>
              <p:cNvSpPr/>
              <p:nvPr/>
            </p:nvSpPr>
            <p:spPr>
              <a:xfrm rot="8873743" flipH="1">
                <a:off x="4187024" y="347154"/>
                <a:ext cx="159382" cy="108606"/>
              </a:xfrm>
              <a:prstGeom prst="parallelogram">
                <a:avLst>
                  <a:gd name="adj" fmla="val 50817"/>
                </a:avLst>
              </a:prstGeom>
              <a:solidFill>
                <a:srgbClr val="8C8C8C"/>
              </a:solidFill>
              <a:ln w="6350">
                <a:solidFill>
                  <a:srgbClr val="FFFFFF"/>
                </a:solidFill>
              </a:ln>
              <a:scene3d>
                <a:camera prst="orthographicFront"/>
                <a:lightRig rig="threePt" dir="t"/>
              </a:scene3d>
              <a:sp3d>
                <a:bevelT w="50800" h="50800" prst="angle"/>
                <a:bevelB w="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45" name="Group 344">
              <a:extLst>
                <a:ext uri="{FF2B5EF4-FFF2-40B4-BE49-F238E27FC236}">
                  <a16:creationId xmlns:a16="http://schemas.microsoft.com/office/drawing/2014/main" id="{C6CB80D7-918A-4FEC-ABA6-D0619E6CDB25}"/>
                </a:ext>
              </a:extLst>
            </p:cNvPr>
            <p:cNvGrpSpPr/>
            <p:nvPr/>
          </p:nvGrpSpPr>
          <p:grpSpPr>
            <a:xfrm>
              <a:off x="944994" y="3638941"/>
              <a:ext cx="206951" cy="339959"/>
              <a:chOff x="4165914" y="347154"/>
              <a:chExt cx="206951" cy="339959"/>
            </a:xfrm>
          </p:grpSpPr>
          <p:sp>
            <p:nvSpPr>
              <p:cNvPr id="346" name="Parallelogram 345">
                <a:extLst>
                  <a:ext uri="{FF2B5EF4-FFF2-40B4-BE49-F238E27FC236}">
                    <a16:creationId xmlns:a16="http://schemas.microsoft.com/office/drawing/2014/main" id="{A1030BAC-395E-4A9D-A61B-2C137726FF50}"/>
                  </a:ext>
                </a:extLst>
              </p:cNvPr>
              <p:cNvSpPr/>
              <p:nvPr/>
            </p:nvSpPr>
            <p:spPr>
              <a:xfrm rot="5400000">
                <a:off x="4072003" y="490108"/>
                <a:ext cx="290916" cy="103094"/>
              </a:xfrm>
              <a:prstGeom prst="parallelogram">
                <a:avLst>
                  <a:gd name="adj" fmla="val 57258"/>
                </a:avLst>
              </a:prstGeom>
              <a:solidFill>
                <a:schemeClr val="accent6">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7" name="Parallelogram 346">
                <a:extLst>
                  <a:ext uri="{FF2B5EF4-FFF2-40B4-BE49-F238E27FC236}">
                    <a16:creationId xmlns:a16="http://schemas.microsoft.com/office/drawing/2014/main" id="{362C147E-1033-4A3B-86B4-F3B7ED6167A7}"/>
                  </a:ext>
                </a:extLst>
              </p:cNvPr>
              <p:cNvSpPr/>
              <p:nvPr/>
            </p:nvSpPr>
            <p:spPr>
              <a:xfrm rot="16200000" flipH="1">
                <a:off x="4181393" y="495192"/>
                <a:ext cx="279945" cy="102998"/>
              </a:xfrm>
              <a:prstGeom prst="parallelogram">
                <a:avLst>
                  <a:gd name="adj" fmla="val 49512"/>
                </a:avLst>
              </a:prstGeom>
              <a:solidFill>
                <a:schemeClr val="accent6">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Parallelogram 347">
                <a:extLst>
                  <a:ext uri="{FF2B5EF4-FFF2-40B4-BE49-F238E27FC236}">
                    <a16:creationId xmlns:a16="http://schemas.microsoft.com/office/drawing/2014/main" id="{FD6FB436-D579-4A5B-A85D-F7FA3A89AEAC}"/>
                  </a:ext>
                </a:extLst>
              </p:cNvPr>
              <p:cNvSpPr/>
              <p:nvPr/>
            </p:nvSpPr>
            <p:spPr>
              <a:xfrm rot="8873743" flipH="1">
                <a:off x="4187024" y="347154"/>
                <a:ext cx="159382" cy="108606"/>
              </a:xfrm>
              <a:prstGeom prst="parallelogram">
                <a:avLst>
                  <a:gd name="adj" fmla="val 50817"/>
                </a:avLst>
              </a:prstGeom>
              <a:solidFill>
                <a:schemeClr val="accent6">
                  <a:lumMod val="75000"/>
                </a:schemeClr>
              </a:solidFill>
              <a:ln w="6350">
                <a:solidFill>
                  <a:srgbClr val="FFFFFF"/>
                </a:solidFill>
              </a:ln>
              <a:scene3d>
                <a:camera prst="orthographicFront"/>
                <a:lightRig rig="threePt" dir="t"/>
              </a:scene3d>
              <a:sp3d>
                <a:bevelT w="50800" h="50800" prst="angle"/>
                <a:bevelB w="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49" name="Group 348">
              <a:extLst>
                <a:ext uri="{FF2B5EF4-FFF2-40B4-BE49-F238E27FC236}">
                  <a16:creationId xmlns:a16="http://schemas.microsoft.com/office/drawing/2014/main" id="{D00F47A3-C43D-40F9-B022-A2B92FB5BE43}"/>
                </a:ext>
              </a:extLst>
            </p:cNvPr>
            <p:cNvGrpSpPr/>
            <p:nvPr/>
          </p:nvGrpSpPr>
          <p:grpSpPr>
            <a:xfrm>
              <a:off x="1118754" y="3745183"/>
              <a:ext cx="206951" cy="339959"/>
              <a:chOff x="4165914" y="347154"/>
              <a:chExt cx="206951" cy="339959"/>
            </a:xfrm>
          </p:grpSpPr>
          <p:sp>
            <p:nvSpPr>
              <p:cNvPr id="350" name="Parallelogram 349">
                <a:extLst>
                  <a:ext uri="{FF2B5EF4-FFF2-40B4-BE49-F238E27FC236}">
                    <a16:creationId xmlns:a16="http://schemas.microsoft.com/office/drawing/2014/main" id="{A0CD0B7B-C03E-417A-8CAF-79C1D33009E1}"/>
                  </a:ext>
                </a:extLst>
              </p:cNvPr>
              <p:cNvSpPr/>
              <p:nvPr/>
            </p:nvSpPr>
            <p:spPr>
              <a:xfrm rot="5400000">
                <a:off x="4072003" y="490108"/>
                <a:ext cx="290916" cy="103094"/>
              </a:xfrm>
              <a:prstGeom prst="parallelogram">
                <a:avLst>
                  <a:gd name="adj" fmla="val 57258"/>
                </a:avLst>
              </a:prstGeom>
              <a:solidFill>
                <a:srgbClr val="FFC00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1" name="Parallelogram 350">
                <a:extLst>
                  <a:ext uri="{FF2B5EF4-FFF2-40B4-BE49-F238E27FC236}">
                    <a16:creationId xmlns:a16="http://schemas.microsoft.com/office/drawing/2014/main" id="{60B9A380-E677-41DE-BED3-05FA1F8833BC}"/>
                  </a:ext>
                </a:extLst>
              </p:cNvPr>
              <p:cNvSpPr/>
              <p:nvPr/>
            </p:nvSpPr>
            <p:spPr>
              <a:xfrm rot="16200000" flipH="1">
                <a:off x="4181393" y="495192"/>
                <a:ext cx="279945" cy="102998"/>
              </a:xfrm>
              <a:prstGeom prst="parallelogram">
                <a:avLst>
                  <a:gd name="adj" fmla="val 49512"/>
                </a:avLst>
              </a:prstGeom>
              <a:gradFill>
                <a:gsLst>
                  <a:gs pos="52000">
                    <a:srgbClr val="FFC000"/>
                  </a:gs>
                  <a:gs pos="0">
                    <a:srgbClr val="FFFF00"/>
                  </a:gs>
                </a:gsLst>
                <a:path path="circle">
                  <a:fillToRect t="100000" r="100000"/>
                </a:path>
              </a:gra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Parallelogram 351">
                <a:extLst>
                  <a:ext uri="{FF2B5EF4-FFF2-40B4-BE49-F238E27FC236}">
                    <a16:creationId xmlns:a16="http://schemas.microsoft.com/office/drawing/2014/main" id="{FEF444C2-4AD9-42CF-8DEC-A912CDA2BEF1}"/>
                  </a:ext>
                </a:extLst>
              </p:cNvPr>
              <p:cNvSpPr/>
              <p:nvPr/>
            </p:nvSpPr>
            <p:spPr>
              <a:xfrm rot="8873743" flipH="1">
                <a:off x="4187024" y="347154"/>
                <a:ext cx="159382" cy="108606"/>
              </a:xfrm>
              <a:prstGeom prst="parallelogram">
                <a:avLst>
                  <a:gd name="adj" fmla="val 50817"/>
                </a:avLst>
              </a:prstGeom>
              <a:solidFill>
                <a:srgbClr val="FFC000"/>
              </a:solidFill>
              <a:ln w="6350">
                <a:solidFill>
                  <a:srgbClr val="FFFFFF"/>
                </a:solidFill>
              </a:ln>
              <a:scene3d>
                <a:camera prst="orthographicFront"/>
                <a:lightRig rig="threePt" dir="t"/>
              </a:scene3d>
              <a:sp3d>
                <a:bevelT w="50800" h="50800" prst="angle"/>
                <a:bevelB w="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353" name="Arrow: Right 352">
              <a:extLst>
                <a:ext uri="{FF2B5EF4-FFF2-40B4-BE49-F238E27FC236}">
                  <a16:creationId xmlns:a16="http://schemas.microsoft.com/office/drawing/2014/main" id="{38FA8559-5775-4ED5-9F88-E5DD4FF47973}"/>
                </a:ext>
              </a:extLst>
            </p:cNvPr>
            <p:cNvSpPr>
              <a:spLocks noChangeAspect="1"/>
            </p:cNvSpPr>
            <p:nvPr/>
          </p:nvSpPr>
          <p:spPr>
            <a:xfrm rot="20358352">
              <a:off x="618520" y="3795252"/>
              <a:ext cx="138681" cy="260535"/>
            </a:xfrm>
            <a:prstGeom prst="rightArrow">
              <a:avLst/>
            </a:prstGeom>
            <a:solidFill>
              <a:schemeClr val="bg1">
                <a:lumMod val="65000"/>
              </a:schemeClr>
            </a:solidFill>
            <a:ln>
              <a:noFill/>
            </a:ln>
            <a:scene3d>
              <a:camera prst="orthographicFront">
                <a:rot lat="3000000" lon="2400000" rev="24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4" name="Arrow: Right 353">
              <a:extLst>
                <a:ext uri="{FF2B5EF4-FFF2-40B4-BE49-F238E27FC236}">
                  <a16:creationId xmlns:a16="http://schemas.microsoft.com/office/drawing/2014/main" id="{D6B7DCB3-733A-4528-90C9-9B7F91F4FA8C}"/>
                </a:ext>
              </a:extLst>
            </p:cNvPr>
            <p:cNvSpPr>
              <a:spLocks noChangeAspect="1"/>
            </p:cNvSpPr>
            <p:nvPr/>
          </p:nvSpPr>
          <p:spPr>
            <a:xfrm rot="20358352">
              <a:off x="799568" y="3906337"/>
              <a:ext cx="138681" cy="260535"/>
            </a:xfrm>
            <a:prstGeom prst="rightArrow">
              <a:avLst/>
            </a:prstGeom>
            <a:solidFill>
              <a:schemeClr val="bg1">
                <a:lumMod val="65000"/>
              </a:schemeClr>
            </a:solidFill>
            <a:ln>
              <a:noFill/>
            </a:ln>
            <a:scene3d>
              <a:camera prst="orthographicFront">
                <a:rot lat="3000000" lon="2400000" rev="24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5" name="Arrow: Right 354">
              <a:extLst>
                <a:ext uri="{FF2B5EF4-FFF2-40B4-BE49-F238E27FC236}">
                  <a16:creationId xmlns:a16="http://schemas.microsoft.com/office/drawing/2014/main" id="{03E1D750-4B69-4098-9D49-D0045E6B71A7}"/>
                </a:ext>
              </a:extLst>
            </p:cNvPr>
            <p:cNvSpPr>
              <a:spLocks noChangeAspect="1"/>
            </p:cNvSpPr>
            <p:nvPr/>
          </p:nvSpPr>
          <p:spPr>
            <a:xfrm rot="20358352">
              <a:off x="986554" y="4012066"/>
              <a:ext cx="138681" cy="260535"/>
            </a:xfrm>
            <a:prstGeom prst="rightArrow">
              <a:avLst/>
            </a:prstGeom>
            <a:solidFill>
              <a:schemeClr val="bg1">
                <a:lumMod val="65000"/>
              </a:schemeClr>
            </a:solidFill>
            <a:ln>
              <a:noFill/>
            </a:ln>
            <a:scene3d>
              <a:camera prst="orthographicFront">
                <a:rot lat="3000000" lon="2400000" rev="24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B5A05FAA-62E8-48D4-9CF0-CBDFECF840A2}"/>
              </a:ext>
            </a:extLst>
          </p:cNvPr>
          <p:cNvGrpSpPr/>
          <p:nvPr/>
        </p:nvGrpSpPr>
        <p:grpSpPr>
          <a:xfrm>
            <a:off x="1100482" y="3844657"/>
            <a:ext cx="1705154" cy="1428498"/>
            <a:chOff x="12763486" y="4050173"/>
            <a:chExt cx="1705154" cy="1428498"/>
          </a:xfrm>
        </p:grpSpPr>
        <p:grpSp>
          <p:nvGrpSpPr>
            <p:cNvPr id="356" name="Group 355">
              <a:extLst>
                <a:ext uri="{FF2B5EF4-FFF2-40B4-BE49-F238E27FC236}">
                  <a16:creationId xmlns:a16="http://schemas.microsoft.com/office/drawing/2014/main" id="{8EBA8933-2534-4DC7-BE6F-964BDB279226}"/>
                </a:ext>
              </a:extLst>
            </p:cNvPr>
            <p:cNvGrpSpPr/>
            <p:nvPr/>
          </p:nvGrpSpPr>
          <p:grpSpPr>
            <a:xfrm>
              <a:off x="12763486" y="4050173"/>
              <a:ext cx="1655256" cy="1428498"/>
              <a:chOff x="4892722" y="1269124"/>
              <a:chExt cx="1655256" cy="1428498"/>
            </a:xfrm>
          </p:grpSpPr>
          <p:sp>
            <p:nvSpPr>
              <p:cNvPr id="357" name="Parallelogram 356">
                <a:extLst>
                  <a:ext uri="{FF2B5EF4-FFF2-40B4-BE49-F238E27FC236}">
                    <a16:creationId xmlns:a16="http://schemas.microsoft.com/office/drawing/2014/main" id="{FC5779FE-F829-4757-9FA4-188983637D41}"/>
                  </a:ext>
                </a:extLst>
              </p:cNvPr>
              <p:cNvSpPr/>
              <p:nvPr/>
            </p:nvSpPr>
            <p:spPr>
              <a:xfrm rot="16200000" flipH="1">
                <a:off x="5001208" y="1724058"/>
                <a:ext cx="512728" cy="319832"/>
              </a:xfrm>
              <a:prstGeom prst="parallelogram">
                <a:avLst>
                  <a:gd name="adj" fmla="val 4992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358" name="Group 357">
                <a:extLst>
                  <a:ext uri="{FF2B5EF4-FFF2-40B4-BE49-F238E27FC236}">
                    <a16:creationId xmlns:a16="http://schemas.microsoft.com/office/drawing/2014/main" id="{D4F82FB8-2FD3-494A-BC79-8D3E7CF7B0A0}"/>
                  </a:ext>
                </a:extLst>
              </p:cNvPr>
              <p:cNvGrpSpPr/>
              <p:nvPr/>
            </p:nvGrpSpPr>
            <p:grpSpPr>
              <a:xfrm>
                <a:off x="4892722" y="1269124"/>
                <a:ext cx="1655256" cy="1428498"/>
                <a:chOff x="8700581" y="2168050"/>
                <a:chExt cx="1655256" cy="1428498"/>
              </a:xfrm>
            </p:grpSpPr>
            <p:sp>
              <p:nvSpPr>
                <p:cNvPr id="359" name="Parallelogram 358">
                  <a:extLst>
                    <a:ext uri="{FF2B5EF4-FFF2-40B4-BE49-F238E27FC236}">
                      <a16:creationId xmlns:a16="http://schemas.microsoft.com/office/drawing/2014/main" id="{84A4BAA8-5001-49FA-8618-7FAC45261430}"/>
                    </a:ext>
                  </a:extLst>
                </p:cNvPr>
                <p:cNvSpPr/>
                <p:nvPr/>
              </p:nvSpPr>
              <p:spPr>
                <a:xfrm rot="16200000" flipH="1">
                  <a:off x="9428895" y="2853055"/>
                  <a:ext cx="759002" cy="323294"/>
                </a:xfrm>
                <a:prstGeom prst="parallelogram">
                  <a:avLst>
                    <a:gd name="adj" fmla="val 49928"/>
                  </a:avLst>
                </a:prstGeom>
                <a:solidFill>
                  <a:schemeClr val="bg1">
                    <a:lumMod val="95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0" name="Freeform: Shape 514">
                  <a:extLst>
                    <a:ext uri="{FF2B5EF4-FFF2-40B4-BE49-F238E27FC236}">
                      <a16:creationId xmlns:a16="http://schemas.microsoft.com/office/drawing/2014/main" id="{44A03DB2-20EA-4D19-AA32-004F65A76220}"/>
                    </a:ext>
                  </a:extLst>
                </p:cNvPr>
                <p:cNvSpPr/>
                <p:nvPr/>
              </p:nvSpPr>
              <p:spPr>
                <a:xfrm rot="21448088">
                  <a:off x="9801891" y="2901844"/>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61000">
                      <a:schemeClr val="accent4">
                        <a:lumMod val="75000"/>
                      </a:schemeClr>
                    </a:gs>
                    <a:gs pos="15000">
                      <a:schemeClr val="tx2">
                        <a:lumMod val="25000"/>
                        <a:lumOff val="7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1" name="Oval 360">
                  <a:extLst>
                    <a:ext uri="{FF2B5EF4-FFF2-40B4-BE49-F238E27FC236}">
                      <a16:creationId xmlns:a16="http://schemas.microsoft.com/office/drawing/2014/main" id="{F2BDF13C-C663-4C58-AA56-1C07DFE6FD99}"/>
                    </a:ext>
                  </a:extLst>
                </p:cNvPr>
                <p:cNvSpPr/>
                <p:nvPr/>
              </p:nvSpPr>
              <p:spPr>
                <a:xfrm>
                  <a:off x="8949843" y="2914357"/>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2" name="Oval 361">
                  <a:extLst>
                    <a:ext uri="{FF2B5EF4-FFF2-40B4-BE49-F238E27FC236}">
                      <a16:creationId xmlns:a16="http://schemas.microsoft.com/office/drawing/2014/main" id="{37A258FA-9621-4256-BCA6-A21674298DC2}"/>
                    </a:ext>
                  </a:extLst>
                </p:cNvPr>
                <p:cNvSpPr/>
                <p:nvPr/>
              </p:nvSpPr>
              <p:spPr>
                <a:xfrm>
                  <a:off x="9158226" y="3009330"/>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3" name="Oval 362">
                  <a:extLst>
                    <a:ext uri="{FF2B5EF4-FFF2-40B4-BE49-F238E27FC236}">
                      <a16:creationId xmlns:a16="http://schemas.microsoft.com/office/drawing/2014/main" id="{7CEE6775-DD22-4C11-AB33-A74826E52D5E}"/>
                    </a:ext>
                  </a:extLst>
                </p:cNvPr>
                <p:cNvSpPr/>
                <p:nvPr/>
              </p:nvSpPr>
              <p:spPr>
                <a:xfrm>
                  <a:off x="9703059" y="331450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4" name="Parallelogram 363">
                  <a:extLst>
                    <a:ext uri="{FF2B5EF4-FFF2-40B4-BE49-F238E27FC236}">
                      <a16:creationId xmlns:a16="http://schemas.microsoft.com/office/drawing/2014/main" id="{1ACB7D6B-FC43-4110-83A6-11A92CE92D8E}"/>
                    </a:ext>
                  </a:extLst>
                </p:cNvPr>
                <p:cNvSpPr/>
                <p:nvPr/>
              </p:nvSpPr>
              <p:spPr>
                <a:xfrm rot="5400000">
                  <a:off x="9296607" y="3053720"/>
                  <a:ext cx="331354" cy="360175"/>
                </a:xfrm>
                <a:prstGeom prst="parallelogram">
                  <a:avLst>
                    <a:gd name="adj" fmla="val 62434"/>
                  </a:avLst>
                </a:prstGeom>
                <a:solidFill>
                  <a:schemeClr val="bg1">
                    <a:lumMod val="95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5" name="Parallelogram 364">
                  <a:extLst>
                    <a:ext uri="{FF2B5EF4-FFF2-40B4-BE49-F238E27FC236}">
                      <a16:creationId xmlns:a16="http://schemas.microsoft.com/office/drawing/2014/main" id="{C1441CEF-48FA-425D-827A-C3D3A5985BE2}"/>
                    </a:ext>
                  </a:extLst>
                </p:cNvPr>
                <p:cNvSpPr/>
                <p:nvPr/>
              </p:nvSpPr>
              <p:spPr>
                <a:xfrm rot="5400000">
                  <a:off x="9610139" y="3069398"/>
                  <a:ext cx="472906" cy="370812"/>
                </a:xfrm>
                <a:prstGeom prst="parallelogram">
                  <a:avLst>
                    <a:gd name="adj" fmla="val 5538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6" name="Parallelogram 365">
                  <a:extLst>
                    <a:ext uri="{FF2B5EF4-FFF2-40B4-BE49-F238E27FC236}">
                      <a16:creationId xmlns:a16="http://schemas.microsoft.com/office/drawing/2014/main" id="{CA2846C7-C2DC-4703-BDDF-E87F8F8C9481}"/>
                    </a:ext>
                  </a:extLst>
                </p:cNvPr>
                <p:cNvSpPr/>
                <p:nvPr/>
              </p:nvSpPr>
              <p:spPr>
                <a:xfrm rot="16200000" flipH="1">
                  <a:off x="9939557" y="3180268"/>
                  <a:ext cx="512728" cy="319832"/>
                </a:xfrm>
                <a:prstGeom prst="parallelogram">
                  <a:avLst>
                    <a:gd name="adj" fmla="val 4992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7" name="Parallelogram 366">
                  <a:extLst>
                    <a:ext uri="{FF2B5EF4-FFF2-40B4-BE49-F238E27FC236}">
                      <a16:creationId xmlns:a16="http://schemas.microsoft.com/office/drawing/2014/main" id="{0B957443-9349-415E-A3E0-F8417F9CE697}"/>
                    </a:ext>
                  </a:extLst>
                </p:cNvPr>
                <p:cNvSpPr/>
                <p:nvPr/>
              </p:nvSpPr>
              <p:spPr>
                <a:xfrm rot="20009892" flipH="1">
                  <a:off x="9699544" y="2751512"/>
                  <a:ext cx="546260" cy="300551"/>
                </a:xfrm>
                <a:prstGeom prst="parallelogram">
                  <a:avLst>
                    <a:gd name="adj" fmla="val 68266"/>
                  </a:avLst>
                </a:prstGeom>
                <a:solidFill>
                  <a:srgbClr val="99CCFF"/>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8" name="Parallelogram 367">
                  <a:extLst>
                    <a:ext uri="{FF2B5EF4-FFF2-40B4-BE49-F238E27FC236}">
                      <a16:creationId xmlns:a16="http://schemas.microsoft.com/office/drawing/2014/main" id="{00CA148F-F534-4502-9781-FE51274F0F2F}"/>
                    </a:ext>
                  </a:extLst>
                </p:cNvPr>
                <p:cNvSpPr/>
                <p:nvPr/>
              </p:nvSpPr>
              <p:spPr>
                <a:xfrm rot="5400000">
                  <a:off x="8506456" y="2634499"/>
                  <a:ext cx="596842" cy="208591"/>
                </a:xfrm>
                <a:prstGeom prst="parallelogram">
                  <a:avLst>
                    <a:gd name="adj" fmla="val 5538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69" name="Parallelogram 368">
                  <a:extLst>
                    <a:ext uri="{FF2B5EF4-FFF2-40B4-BE49-F238E27FC236}">
                      <a16:creationId xmlns:a16="http://schemas.microsoft.com/office/drawing/2014/main" id="{42F7102F-437F-4CE9-A5A2-26D3B41DBF55}"/>
                    </a:ext>
                  </a:extLst>
                </p:cNvPr>
                <p:cNvSpPr/>
                <p:nvPr/>
              </p:nvSpPr>
              <p:spPr>
                <a:xfrm rot="20009892" flipH="1">
                  <a:off x="8727817" y="2327890"/>
                  <a:ext cx="451834" cy="208423"/>
                </a:xfrm>
                <a:prstGeom prst="parallelogram">
                  <a:avLst>
                    <a:gd name="adj" fmla="val 68266"/>
                  </a:avLst>
                </a:prstGeom>
                <a:solidFill>
                  <a:srgbClr val="99CCFF"/>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0" name="Parallelogram 369">
                  <a:extLst>
                    <a:ext uri="{FF2B5EF4-FFF2-40B4-BE49-F238E27FC236}">
                      <a16:creationId xmlns:a16="http://schemas.microsoft.com/office/drawing/2014/main" id="{16260E1D-B969-48EE-8315-3AB56CD4BAAB}"/>
                    </a:ext>
                  </a:extLst>
                </p:cNvPr>
                <p:cNvSpPr/>
                <p:nvPr/>
              </p:nvSpPr>
              <p:spPr>
                <a:xfrm rot="5400000">
                  <a:off x="8836593" y="2463443"/>
                  <a:ext cx="879722" cy="731836"/>
                </a:xfrm>
                <a:prstGeom prst="parallelogram">
                  <a:avLst>
                    <a:gd name="adj" fmla="val 55388"/>
                  </a:avLst>
                </a:prstGeom>
                <a:solidFill>
                  <a:schemeClr val="bg1">
                    <a:lumMod val="95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C541A74F-A181-4114-A4D2-41185E1ACF30}"/>
                    </a:ext>
                  </a:extLst>
                </p:cNvPr>
                <p:cNvCxnSpPr>
                  <a:cxnSpLocks/>
                </p:cNvCxnSpPr>
                <p:nvPr/>
              </p:nvCxnSpPr>
              <p:spPr>
                <a:xfrm>
                  <a:off x="10280191" y="2914407"/>
                  <a:ext cx="72995" cy="168642"/>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372" name="Parallelogram 371">
                  <a:extLst>
                    <a:ext uri="{FF2B5EF4-FFF2-40B4-BE49-F238E27FC236}">
                      <a16:creationId xmlns:a16="http://schemas.microsoft.com/office/drawing/2014/main" id="{5BA85250-57CC-49C9-94D8-1934A1FC1487}"/>
                    </a:ext>
                  </a:extLst>
                </p:cNvPr>
                <p:cNvSpPr/>
                <p:nvPr/>
              </p:nvSpPr>
              <p:spPr>
                <a:xfrm rot="5400000">
                  <a:off x="9625795" y="2923172"/>
                  <a:ext cx="231198" cy="160416"/>
                </a:xfrm>
                <a:prstGeom prst="parallelogram">
                  <a:avLst>
                    <a:gd name="adj" fmla="val 55388"/>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3" name="Oval 372">
                  <a:extLst>
                    <a:ext uri="{FF2B5EF4-FFF2-40B4-BE49-F238E27FC236}">
                      <a16:creationId xmlns:a16="http://schemas.microsoft.com/office/drawing/2014/main" id="{78E6DE97-BEE0-413C-87BB-DAC1E0EB936A}"/>
                    </a:ext>
                  </a:extLst>
                </p:cNvPr>
                <p:cNvSpPr/>
                <p:nvPr/>
              </p:nvSpPr>
              <p:spPr>
                <a:xfrm>
                  <a:off x="9104795" y="301527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4" name="Oval 373">
                  <a:extLst>
                    <a:ext uri="{FF2B5EF4-FFF2-40B4-BE49-F238E27FC236}">
                      <a16:creationId xmlns:a16="http://schemas.microsoft.com/office/drawing/2014/main" id="{79517D09-3F97-4620-BDB3-F98C96D95168}"/>
                    </a:ext>
                  </a:extLst>
                </p:cNvPr>
                <p:cNvSpPr/>
                <p:nvPr/>
              </p:nvSpPr>
              <p:spPr>
                <a:xfrm>
                  <a:off x="8909172" y="291773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D4B32CE0-B676-47A4-B825-20C11CB8362A}"/>
                    </a:ext>
                  </a:extLst>
                </p:cNvPr>
                <p:cNvSpPr/>
                <p:nvPr/>
              </p:nvSpPr>
              <p:spPr>
                <a:xfrm>
                  <a:off x="9664401" y="3324727"/>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6" name="Parallelogram 375">
                  <a:extLst>
                    <a:ext uri="{FF2B5EF4-FFF2-40B4-BE49-F238E27FC236}">
                      <a16:creationId xmlns:a16="http://schemas.microsoft.com/office/drawing/2014/main" id="{45BADAB0-E7EE-44F1-B752-FC99CCB1BD49}"/>
                    </a:ext>
                  </a:extLst>
                </p:cNvPr>
                <p:cNvSpPr/>
                <p:nvPr/>
              </p:nvSpPr>
              <p:spPr>
                <a:xfrm rot="5400000">
                  <a:off x="9872424" y="3435767"/>
                  <a:ext cx="180000" cy="141090"/>
                </a:xfrm>
                <a:prstGeom prst="parallelogram">
                  <a:avLst>
                    <a:gd name="adj" fmla="val 57355"/>
                  </a:avLst>
                </a:prstGeom>
                <a:solidFill>
                  <a:schemeClr val="tx2">
                    <a:lumMod val="10000"/>
                    <a:lumOff val="9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7" name="Straight Connector 376">
                  <a:extLst>
                    <a:ext uri="{FF2B5EF4-FFF2-40B4-BE49-F238E27FC236}">
                      <a16:creationId xmlns:a16="http://schemas.microsoft.com/office/drawing/2014/main" id="{DDCD3134-9ECD-42C1-B15C-65251823180B}"/>
                    </a:ext>
                  </a:extLst>
                </p:cNvPr>
                <p:cNvCxnSpPr>
                  <a:cxnSpLocks/>
                </p:cNvCxnSpPr>
                <p:nvPr/>
              </p:nvCxnSpPr>
              <p:spPr>
                <a:xfrm flipH="1">
                  <a:off x="10039624" y="3083817"/>
                  <a:ext cx="316213" cy="147564"/>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78" name="Straight Connector 377">
                  <a:extLst>
                    <a:ext uri="{FF2B5EF4-FFF2-40B4-BE49-F238E27FC236}">
                      <a16:creationId xmlns:a16="http://schemas.microsoft.com/office/drawing/2014/main" id="{A9C0E74D-2C53-47B9-9224-E9C7B5BFE2F3}"/>
                    </a:ext>
                  </a:extLst>
                </p:cNvPr>
                <p:cNvCxnSpPr>
                  <a:cxnSpLocks/>
                </p:cNvCxnSpPr>
                <p:nvPr/>
              </p:nvCxnSpPr>
              <p:spPr>
                <a:xfrm flipH="1">
                  <a:off x="9979540" y="2923451"/>
                  <a:ext cx="302297" cy="140822"/>
                </a:xfrm>
                <a:prstGeom prst="line">
                  <a:avLst/>
                </a:prstGeom>
                <a:ln w="12700"/>
              </p:spPr>
              <p:style>
                <a:lnRef idx="2">
                  <a:schemeClr val="accent1"/>
                </a:lnRef>
                <a:fillRef idx="0">
                  <a:schemeClr val="accent1"/>
                </a:fillRef>
                <a:effectRef idx="1">
                  <a:schemeClr val="accent1"/>
                </a:effectRef>
                <a:fontRef idx="minor">
                  <a:schemeClr val="tx1"/>
                </a:fontRef>
              </p:style>
            </p:cxnSp>
            <p:grpSp>
              <p:nvGrpSpPr>
                <p:cNvPr id="379" name="Group 378">
                  <a:extLst>
                    <a:ext uri="{FF2B5EF4-FFF2-40B4-BE49-F238E27FC236}">
                      <a16:creationId xmlns:a16="http://schemas.microsoft.com/office/drawing/2014/main" id="{3ED3FC76-FFDB-41E2-B553-11920DCEC58C}"/>
                    </a:ext>
                  </a:extLst>
                </p:cNvPr>
                <p:cNvGrpSpPr/>
                <p:nvPr/>
              </p:nvGrpSpPr>
              <p:grpSpPr>
                <a:xfrm>
                  <a:off x="9819943" y="2983395"/>
                  <a:ext cx="214048" cy="255496"/>
                  <a:chOff x="9819943" y="2983395"/>
                  <a:chExt cx="214048" cy="255496"/>
                </a:xfrm>
              </p:grpSpPr>
              <p:cxnSp>
                <p:nvCxnSpPr>
                  <p:cNvPr id="381" name="Straight Connector 380">
                    <a:extLst>
                      <a:ext uri="{FF2B5EF4-FFF2-40B4-BE49-F238E27FC236}">
                        <a16:creationId xmlns:a16="http://schemas.microsoft.com/office/drawing/2014/main" id="{194A352C-33DA-467D-B086-F4E16BD0B940}"/>
                      </a:ext>
                    </a:extLst>
                  </p:cNvPr>
                  <p:cNvCxnSpPr>
                    <a:cxnSpLocks/>
                  </p:cNvCxnSpPr>
                  <p:nvPr/>
                </p:nvCxnSpPr>
                <p:spPr>
                  <a:xfrm>
                    <a:off x="9977662" y="3068028"/>
                    <a:ext cx="56329" cy="170863"/>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82" name="Straight Connector 381">
                    <a:extLst>
                      <a:ext uri="{FF2B5EF4-FFF2-40B4-BE49-F238E27FC236}">
                        <a16:creationId xmlns:a16="http://schemas.microsoft.com/office/drawing/2014/main" id="{062E1E17-DD0C-4A10-8BA2-4F601C76742A}"/>
                      </a:ext>
                    </a:extLst>
                  </p:cNvPr>
                  <p:cNvCxnSpPr>
                    <a:cxnSpLocks/>
                  </p:cNvCxnSpPr>
                  <p:nvPr/>
                </p:nvCxnSpPr>
                <p:spPr>
                  <a:xfrm>
                    <a:off x="9825607" y="2983395"/>
                    <a:ext cx="3220" cy="141129"/>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83" name="Straight Connector 382">
                    <a:extLst>
                      <a:ext uri="{FF2B5EF4-FFF2-40B4-BE49-F238E27FC236}">
                        <a16:creationId xmlns:a16="http://schemas.microsoft.com/office/drawing/2014/main" id="{D0A638E0-1CAF-44FB-920D-0BC48D7CC5A1}"/>
                      </a:ext>
                    </a:extLst>
                  </p:cNvPr>
                  <p:cNvCxnSpPr>
                    <a:cxnSpLocks/>
                  </p:cNvCxnSpPr>
                  <p:nvPr/>
                </p:nvCxnSpPr>
                <p:spPr>
                  <a:xfrm>
                    <a:off x="9819943" y="2983535"/>
                    <a:ext cx="161475" cy="88248"/>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84" name="Straight Connector 383">
                    <a:extLst>
                      <a:ext uri="{FF2B5EF4-FFF2-40B4-BE49-F238E27FC236}">
                        <a16:creationId xmlns:a16="http://schemas.microsoft.com/office/drawing/2014/main" id="{C786C5E4-FEB0-435E-82F0-93AEC7376942}"/>
                      </a:ext>
                    </a:extLst>
                  </p:cNvPr>
                  <p:cNvCxnSpPr>
                    <a:cxnSpLocks/>
                  </p:cNvCxnSpPr>
                  <p:nvPr/>
                </p:nvCxnSpPr>
                <p:spPr>
                  <a:xfrm flipH="1" flipV="1">
                    <a:off x="9831208" y="3124356"/>
                    <a:ext cx="202783" cy="107025"/>
                  </a:xfrm>
                  <a:prstGeom prst="line">
                    <a:avLst/>
                  </a:prstGeom>
                  <a:ln w="12700"/>
                </p:spPr>
                <p:style>
                  <a:lnRef idx="2">
                    <a:schemeClr val="accent1"/>
                  </a:lnRef>
                  <a:fillRef idx="0">
                    <a:schemeClr val="accent1"/>
                  </a:fillRef>
                  <a:effectRef idx="1">
                    <a:schemeClr val="accent1"/>
                  </a:effectRef>
                  <a:fontRef idx="minor">
                    <a:schemeClr val="tx1"/>
                  </a:fontRef>
                </p:style>
              </p:cxnSp>
            </p:grpSp>
            <p:sp>
              <p:nvSpPr>
                <p:cNvPr id="380" name="Parallelogram 379">
                  <a:extLst>
                    <a:ext uri="{FF2B5EF4-FFF2-40B4-BE49-F238E27FC236}">
                      <a16:creationId xmlns:a16="http://schemas.microsoft.com/office/drawing/2014/main" id="{4D661485-444D-4276-820F-E82F3E48D6A4}"/>
                    </a:ext>
                  </a:extLst>
                </p:cNvPr>
                <p:cNvSpPr/>
                <p:nvPr/>
              </p:nvSpPr>
              <p:spPr>
                <a:xfrm rot="20009892" flipH="1">
                  <a:off x="9026165" y="2168050"/>
                  <a:ext cx="837778" cy="687510"/>
                </a:xfrm>
                <a:prstGeom prst="parallelogram">
                  <a:avLst>
                    <a:gd name="adj" fmla="val 68266"/>
                  </a:avLst>
                </a:prstGeom>
                <a:gradFill>
                  <a:gsLst>
                    <a:gs pos="42000">
                      <a:schemeClr val="bg1">
                        <a:lumMod val="95000"/>
                      </a:schemeClr>
                    </a:gs>
                    <a:gs pos="100000">
                      <a:schemeClr val="bg1">
                        <a:lumMod val="85000"/>
                      </a:schemeClr>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sp>
          <p:nvSpPr>
            <p:cNvPr id="385" name="Parallelogram 384">
              <a:extLst>
                <a:ext uri="{FF2B5EF4-FFF2-40B4-BE49-F238E27FC236}">
                  <a16:creationId xmlns:a16="http://schemas.microsoft.com/office/drawing/2014/main" id="{DAA07DE6-5511-43D6-8EDD-335A8191CB51}"/>
                </a:ext>
              </a:extLst>
            </p:cNvPr>
            <p:cNvSpPr/>
            <p:nvPr/>
          </p:nvSpPr>
          <p:spPr>
            <a:xfrm rot="16200000" flipH="1">
              <a:off x="14151071" y="5095988"/>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6" name="Arc 385">
              <a:extLst>
                <a:ext uri="{FF2B5EF4-FFF2-40B4-BE49-F238E27FC236}">
                  <a16:creationId xmlns:a16="http://schemas.microsoft.com/office/drawing/2014/main" id="{BDBC4B27-D842-48C3-BA49-9A017185F02F}"/>
                </a:ext>
              </a:extLst>
            </p:cNvPr>
            <p:cNvSpPr/>
            <p:nvPr/>
          </p:nvSpPr>
          <p:spPr>
            <a:xfrm rot="19942878">
              <a:off x="14051516" y="5214396"/>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7" name="Parallelogram 386">
              <a:extLst>
                <a:ext uri="{FF2B5EF4-FFF2-40B4-BE49-F238E27FC236}">
                  <a16:creationId xmlns:a16="http://schemas.microsoft.com/office/drawing/2014/main" id="{8EBD92A5-3D7E-4262-8FDD-A88D97EDD797}"/>
                </a:ext>
              </a:extLst>
            </p:cNvPr>
            <p:cNvSpPr/>
            <p:nvPr/>
          </p:nvSpPr>
          <p:spPr>
            <a:xfrm rot="16200000" flipH="1">
              <a:off x="14162762" y="5218316"/>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8" name="Parallelogram 387">
              <a:extLst>
                <a:ext uri="{FF2B5EF4-FFF2-40B4-BE49-F238E27FC236}">
                  <a16:creationId xmlns:a16="http://schemas.microsoft.com/office/drawing/2014/main" id="{40569596-FDAC-4161-A2C3-3F066B333B68}"/>
                </a:ext>
              </a:extLst>
            </p:cNvPr>
            <p:cNvSpPr/>
            <p:nvPr/>
          </p:nvSpPr>
          <p:spPr>
            <a:xfrm rot="16200000" flipH="1">
              <a:off x="14280365" y="5157165"/>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9" name="Arc 388">
              <a:extLst>
                <a:ext uri="{FF2B5EF4-FFF2-40B4-BE49-F238E27FC236}">
                  <a16:creationId xmlns:a16="http://schemas.microsoft.com/office/drawing/2014/main" id="{01943777-BE75-45CE-81CB-26EAC81F046F}"/>
                </a:ext>
              </a:extLst>
            </p:cNvPr>
            <p:cNvSpPr/>
            <p:nvPr/>
          </p:nvSpPr>
          <p:spPr>
            <a:xfrm rot="19942878">
              <a:off x="14051516" y="531001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90" name="Arc 389">
              <a:extLst>
                <a:ext uri="{FF2B5EF4-FFF2-40B4-BE49-F238E27FC236}">
                  <a16:creationId xmlns:a16="http://schemas.microsoft.com/office/drawing/2014/main" id="{AB579362-62E2-42F2-852A-4AE34AD75B15}"/>
                </a:ext>
              </a:extLst>
            </p:cNvPr>
            <p:cNvSpPr/>
            <p:nvPr/>
          </p:nvSpPr>
          <p:spPr>
            <a:xfrm rot="19942878">
              <a:off x="14051517" y="5297005"/>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91" name="Arc 390">
              <a:extLst>
                <a:ext uri="{FF2B5EF4-FFF2-40B4-BE49-F238E27FC236}">
                  <a16:creationId xmlns:a16="http://schemas.microsoft.com/office/drawing/2014/main" id="{DC7809FB-86DA-44B0-82F4-B5CD035E6818}"/>
                </a:ext>
              </a:extLst>
            </p:cNvPr>
            <p:cNvSpPr/>
            <p:nvPr/>
          </p:nvSpPr>
          <p:spPr>
            <a:xfrm rot="19942878">
              <a:off x="14051513" y="52812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92" name="Arc 391">
              <a:extLst>
                <a:ext uri="{FF2B5EF4-FFF2-40B4-BE49-F238E27FC236}">
                  <a16:creationId xmlns:a16="http://schemas.microsoft.com/office/drawing/2014/main" id="{94E7D13C-9045-480E-A2EA-DD4A045257FD}"/>
                </a:ext>
              </a:extLst>
            </p:cNvPr>
            <p:cNvSpPr/>
            <p:nvPr/>
          </p:nvSpPr>
          <p:spPr>
            <a:xfrm rot="19942878">
              <a:off x="14051513" y="526549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93" name="Straight Connector 392">
              <a:extLst>
                <a:ext uri="{FF2B5EF4-FFF2-40B4-BE49-F238E27FC236}">
                  <a16:creationId xmlns:a16="http://schemas.microsoft.com/office/drawing/2014/main" id="{D32533AB-4A07-4310-83AC-1CC74E790FF5}"/>
                </a:ext>
              </a:extLst>
            </p:cNvPr>
            <p:cNvCxnSpPr>
              <a:cxnSpLocks/>
            </p:cNvCxnSpPr>
            <p:nvPr/>
          </p:nvCxnSpPr>
          <p:spPr>
            <a:xfrm>
              <a:off x="12976164" y="4379843"/>
              <a:ext cx="622663" cy="330323"/>
            </a:xfrm>
            <a:prstGeom prst="line">
              <a:avLst/>
            </a:prstGeom>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395AC246-8470-4CD3-A1CF-FF78BC670C10}"/>
                </a:ext>
              </a:extLst>
            </p:cNvPr>
            <p:cNvCxnSpPr>
              <a:cxnSpLocks/>
            </p:cNvCxnSpPr>
            <p:nvPr/>
          </p:nvCxnSpPr>
          <p:spPr>
            <a:xfrm>
              <a:off x="13078490" y="4642561"/>
              <a:ext cx="622663" cy="330323"/>
            </a:xfrm>
            <a:prstGeom prst="line">
              <a:avLst/>
            </a:prstGeom>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F3EA8371-94A4-4658-8AC6-5890370AF4D7}"/>
                </a:ext>
              </a:extLst>
            </p:cNvPr>
            <p:cNvCxnSpPr>
              <a:cxnSpLocks/>
            </p:cNvCxnSpPr>
            <p:nvPr/>
          </p:nvCxnSpPr>
          <p:spPr>
            <a:xfrm flipH="1" flipV="1">
              <a:off x="13093730" y="4642561"/>
              <a:ext cx="505097" cy="64711"/>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76" name="Picture 75">
            <a:hlinkClick r:id="rId4" action="ppaction://hlinksldjump"/>
            <a:extLst>
              <a:ext uri="{FF2B5EF4-FFF2-40B4-BE49-F238E27FC236}">
                <a16:creationId xmlns:a16="http://schemas.microsoft.com/office/drawing/2014/main" id="{45F0D83D-A5EF-46C5-8460-EDC3E14BCDE8}"/>
              </a:ext>
            </a:extLst>
          </p:cNvPr>
          <p:cNvPicPr>
            <a:picLocks noChangeAspect="1"/>
          </p:cNvPicPr>
          <p:nvPr/>
        </p:nvPicPr>
        <p:blipFill>
          <a:blip r:embed="rId5"/>
          <a:stretch>
            <a:fillRect/>
          </a:stretch>
        </p:blipFill>
        <p:spPr>
          <a:xfrm>
            <a:off x="10498396" y="5198838"/>
            <a:ext cx="1325063" cy="849787"/>
          </a:xfrm>
          <a:prstGeom prst="rect">
            <a:avLst/>
          </a:prstGeom>
        </p:spPr>
      </p:pic>
      <p:cxnSp>
        <p:nvCxnSpPr>
          <p:cNvPr id="77" name="Straight Connector 76">
            <a:extLst>
              <a:ext uri="{FF2B5EF4-FFF2-40B4-BE49-F238E27FC236}">
                <a16:creationId xmlns:a16="http://schemas.microsoft.com/office/drawing/2014/main" id="{4A6E6D55-7010-42D5-BF1E-3043E171182E}"/>
              </a:ext>
            </a:extLst>
          </p:cNvPr>
          <p:cNvCxnSpPr>
            <a:cxnSpLocks/>
          </p:cNvCxnSpPr>
          <p:nvPr/>
        </p:nvCxnSpPr>
        <p:spPr>
          <a:xfrm flipH="1" flipV="1">
            <a:off x="4132585" y="5138456"/>
            <a:ext cx="6310" cy="5256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Rectangle 4">
            <a:hlinkClick r:id="rId6" action="ppaction://hlinksldjump"/>
            <a:extLst>
              <a:ext uri="{FF2B5EF4-FFF2-40B4-BE49-F238E27FC236}">
                <a16:creationId xmlns:a16="http://schemas.microsoft.com/office/drawing/2014/main" id="{C27D0624-0739-FA88-37DC-320580375BB8}"/>
              </a:ext>
            </a:extLst>
          </p:cNvPr>
          <p:cNvSpPr/>
          <p:nvPr/>
        </p:nvSpPr>
        <p:spPr>
          <a:xfrm>
            <a:off x="5854666" y="4436804"/>
            <a:ext cx="4272614" cy="1566929"/>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Hazardous waste can only be collected and processed by registered hazardous waste management companies. Incorrect labelling of waste has legal consequences.</a:t>
            </a:r>
          </a:p>
        </p:txBody>
      </p:sp>
      <p:sp>
        <p:nvSpPr>
          <p:cNvPr id="79" name="Rectangle 78">
            <a:hlinkClick r:id="rId6" action="ppaction://hlinksldjump"/>
            <a:extLst>
              <a:ext uri="{FF2B5EF4-FFF2-40B4-BE49-F238E27FC236}">
                <a16:creationId xmlns:a16="http://schemas.microsoft.com/office/drawing/2014/main" id="{892C6AE7-923A-4FCA-BD86-556A77712924}"/>
              </a:ext>
            </a:extLst>
          </p:cNvPr>
          <p:cNvSpPr/>
          <p:nvPr/>
        </p:nvSpPr>
        <p:spPr>
          <a:xfrm>
            <a:off x="3154076" y="1465882"/>
            <a:ext cx="8767768" cy="2669677"/>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Much of the packaging for supplies can be recycled. There has been a recent drive to minimise the auxiliary packaging of many products but there is a minimum safe level of packaging required for pharmaceuticals, although some medicines may have a few possible packaging options. European tablet medicines have gradually changed from being dispensed in bottles that could be recycled (either glass or a single plastic material) to blister packets that are a combination of foil and plastic and are not routinely recyclable. Novel recycling strategies are required for multiplayer packaging which may not be economically feasible.</a:t>
            </a:r>
          </a:p>
        </p:txBody>
      </p:sp>
    </p:spTree>
    <p:custDataLst>
      <p:tags r:id="rId1"/>
    </p:custDataLst>
    <p:extLst>
      <p:ext uri="{BB962C8B-B14F-4D97-AF65-F5344CB8AC3E}">
        <p14:creationId xmlns:p14="http://schemas.microsoft.com/office/powerpoint/2010/main" val="801108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Box 129">
            <a:hlinkClick r:id="rId4" action="ppaction://hlinksldjump"/>
            <a:extLst>
              <a:ext uri="{FF2B5EF4-FFF2-40B4-BE49-F238E27FC236}">
                <a16:creationId xmlns:a16="http://schemas.microsoft.com/office/drawing/2014/main" id="{CD469FEA-BEB7-4FA8-AADF-EA42C4AF3075}"/>
              </a:ext>
            </a:extLst>
          </p:cNvPr>
          <p:cNvSpPr txBox="1"/>
          <p:nvPr/>
        </p:nvSpPr>
        <p:spPr>
          <a:xfrm rot="1788734">
            <a:off x="11146332" y="5130649"/>
            <a:ext cx="800219" cy="323165"/>
          </a:xfrm>
          <a:prstGeom prst="rect">
            <a:avLst/>
          </a:prstGeom>
          <a:noFill/>
        </p:spPr>
        <p:txBody>
          <a:bodyPr wrap="none" rtlCol="0">
            <a:spAutoFit/>
          </a:bodyPr>
          <a:lstStyle/>
          <a:p>
            <a:r>
              <a:rPr lang="en-GB" sz="1500" dirty="0">
                <a:solidFill>
                  <a:schemeClr val="accent1"/>
                </a:solidFill>
              </a:rPr>
              <a:t>Return</a:t>
            </a:r>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4086183" cy="1407691"/>
          </a:xfrm>
        </p:spPr>
        <p:txBody>
          <a:bodyPr>
            <a:noAutofit/>
          </a:bodyPr>
          <a:lstStyle/>
          <a:p>
            <a:r>
              <a:rPr lang="en-GB" dirty="0"/>
              <a:t>Chemical storage and preparation</a:t>
            </a:r>
          </a:p>
        </p:txBody>
      </p:sp>
      <p:sp>
        <p:nvSpPr>
          <p:cNvPr id="3" name="Rectangle 2">
            <a:extLst>
              <a:ext uri="{FF2B5EF4-FFF2-40B4-BE49-F238E27FC236}">
                <a16:creationId xmlns:a16="http://schemas.microsoft.com/office/drawing/2014/main" id="{8FC8BE6B-4F35-4A07-AB1D-72A9991481B7}"/>
              </a:ext>
            </a:extLst>
          </p:cNvPr>
          <p:cNvSpPr/>
          <p:nvPr/>
        </p:nvSpPr>
        <p:spPr>
          <a:xfrm rot="19763102">
            <a:off x="6427210" y="3532620"/>
            <a:ext cx="2815160"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67">
            <a:hlinkClick r:id="rId4" action="ppaction://hlinksldjump"/>
            <a:extLst>
              <a:ext uri="{FF2B5EF4-FFF2-40B4-BE49-F238E27FC236}">
                <a16:creationId xmlns:a16="http://schemas.microsoft.com/office/drawing/2014/main" id="{0C0348B4-858A-47AA-A444-158C3634B946}"/>
              </a:ext>
            </a:extLst>
          </p:cNvPr>
          <p:cNvPicPr>
            <a:picLocks noChangeAspect="1"/>
          </p:cNvPicPr>
          <p:nvPr/>
        </p:nvPicPr>
        <p:blipFill>
          <a:blip r:embed="rId5"/>
          <a:stretch>
            <a:fillRect/>
          </a:stretch>
        </p:blipFill>
        <p:spPr>
          <a:xfrm>
            <a:off x="10498396" y="5198838"/>
            <a:ext cx="1325063" cy="849787"/>
          </a:xfrm>
          <a:prstGeom prst="rect">
            <a:avLst/>
          </a:prstGeom>
        </p:spPr>
      </p:pic>
      <p:sp>
        <p:nvSpPr>
          <p:cNvPr id="70" name="Rectangle 69">
            <a:extLst>
              <a:ext uri="{FF2B5EF4-FFF2-40B4-BE49-F238E27FC236}">
                <a16:creationId xmlns:a16="http://schemas.microsoft.com/office/drawing/2014/main" id="{A86F1A38-BB69-4F3F-B209-6D371C96CC4F}"/>
              </a:ext>
            </a:extLst>
          </p:cNvPr>
          <p:cNvSpPr/>
          <p:nvPr/>
        </p:nvSpPr>
        <p:spPr>
          <a:xfrm>
            <a:off x="5784386" y="893130"/>
            <a:ext cx="3925567" cy="4477064"/>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083C8390-A17E-4822-A815-E9CD03A8407C}"/>
              </a:ext>
            </a:extLst>
          </p:cNvPr>
          <p:cNvSpPr/>
          <p:nvPr/>
        </p:nvSpPr>
        <p:spPr>
          <a:xfrm>
            <a:off x="5455368" y="1896392"/>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6FD35A74-7583-427E-8049-A7B5F703DCF7}"/>
              </a:ext>
            </a:extLst>
          </p:cNvPr>
          <p:cNvSpPr/>
          <p:nvPr/>
        </p:nvSpPr>
        <p:spPr>
          <a:xfrm>
            <a:off x="8709897" y="3480375"/>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0D09F1DE-C729-452D-BA57-45427D09449B}"/>
              </a:ext>
            </a:extLst>
          </p:cNvPr>
          <p:cNvSpPr/>
          <p:nvPr/>
        </p:nvSpPr>
        <p:spPr>
          <a:xfrm>
            <a:off x="8053567" y="3488592"/>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8BCEBED2-EC7E-4FEB-8E93-172CA8CDB32E}"/>
              </a:ext>
            </a:extLst>
          </p:cNvPr>
          <p:cNvSpPr/>
          <p:nvPr/>
        </p:nvSpPr>
        <p:spPr>
          <a:xfrm>
            <a:off x="7436464" y="3890806"/>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36B9D539-4022-414A-90A5-AB6DE108684A}"/>
              </a:ext>
            </a:extLst>
          </p:cNvPr>
          <p:cNvSpPr/>
          <p:nvPr/>
        </p:nvSpPr>
        <p:spPr>
          <a:xfrm>
            <a:off x="8092794" y="388258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6C3CD6D3-AB40-414E-BF81-EEDCD66A4377}"/>
              </a:ext>
            </a:extLst>
          </p:cNvPr>
          <p:cNvSpPr/>
          <p:nvPr/>
        </p:nvSpPr>
        <p:spPr>
          <a:xfrm>
            <a:off x="6072964" y="1903728"/>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124">
            <a:extLst>
              <a:ext uri="{FF2B5EF4-FFF2-40B4-BE49-F238E27FC236}">
                <a16:creationId xmlns:a16="http://schemas.microsoft.com/office/drawing/2014/main" id="{7BA23E0E-8D43-4465-831B-475B61197CC3}"/>
              </a:ext>
            </a:extLst>
          </p:cNvPr>
          <p:cNvSpPr/>
          <p:nvPr/>
        </p:nvSpPr>
        <p:spPr>
          <a:xfrm>
            <a:off x="6090768" y="2306541"/>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a:extLst>
              <a:ext uri="{FF2B5EF4-FFF2-40B4-BE49-F238E27FC236}">
                <a16:creationId xmlns:a16="http://schemas.microsoft.com/office/drawing/2014/main" id="{D750E392-A6BC-4D93-907A-9EF265301B90}"/>
              </a:ext>
            </a:extLst>
          </p:cNvPr>
          <p:cNvSpPr/>
          <p:nvPr/>
        </p:nvSpPr>
        <p:spPr>
          <a:xfrm>
            <a:off x="5455861" y="2305942"/>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a:extLst>
              <a:ext uri="{FF2B5EF4-FFF2-40B4-BE49-F238E27FC236}">
                <a16:creationId xmlns:a16="http://schemas.microsoft.com/office/drawing/2014/main" id="{8A3CF083-630A-45B3-BF1C-E3B101D83BC5}"/>
              </a:ext>
            </a:extLst>
          </p:cNvPr>
          <p:cNvSpPr/>
          <p:nvPr/>
        </p:nvSpPr>
        <p:spPr>
          <a:xfrm>
            <a:off x="5473665" y="2708755"/>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EDDC4B5D-CE4C-4334-8B12-F450D009D5A0}"/>
              </a:ext>
            </a:extLst>
          </p:cNvPr>
          <p:cNvSpPr/>
          <p:nvPr/>
        </p:nvSpPr>
        <p:spPr>
          <a:xfrm>
            <a:off x="6742763" y="2305942"/>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A13F7E61-670E-4BD5-92D5-CF287C1432AF}"/>
              </a:ext>
            </a:extLst>
          </p:cNvPr>
          <p:cNvSpPr/>
          <p:nvPr/>
        </p:nvSpPr>
        <p:spPr>
          <a:xfrm>
            <a:off x="6760567" y="2708755"/>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AD86202E-7C2B-4C09-A39D-64047DAFE821}"/>
              </a:ext>
            </a:extLst>
          </p:cNvPr>
          <p:cNvSpPr/>
          <p:nvPr/>
        </p:nvSpPr>
        <p:spPr>
          <a:xfrm>
            <a:off x="6125660" y="2708156"/>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E80927F9-522B-4458-9AAF-B9F1A049DC61}"/>
              </a:ext>
            </a:extLst>
          </p:cNvPr>
          <p:cNvSpPr/>
          <p:nvPr/>
        </p:nvSpPr>
        <p:spPr>
          <a:xfrm>
            <a:off x="6143464" y="311096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DC3C5713-AD9F-4E73-AAE1-EBE465C5473C}"/>
              </a:ext>
            </a:extLst>
          </p:cNvPr>
          <p:cNvSpPr/>
          <p:nvPr/>
        </p:nvSpPr>
        <p:spPr>
          <a:xfrm>
            <a:off x="7389254" y="2715016"/>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9195205B-E1B9-4EF5-A370-FF63861E292D}"/>
              </a:ext>
            </a:extLst>
          </p:cNvPr>
          <p:cNvSpPr/>
          <p:nvPr/>
        </p:nvSpPr>
        <p:spPr>
          <a:xfrm>
            <a:off x="7407058" y="311782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04B2E3AB-93D4-418C-95B1-F2A9CD334C58}"/>
              </a:ext>
            </a:extLst>
          </p:cNvPr>
          <p:cNvSpPr/>
          <p:nvPr/>
        </p:nvSpPr>
        <p:spPr>
          <a:xfrm>
            <a:off x="6772151" y="3117230"/>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6114DCA2-3E29-4145-B4D0-48EF2A43D8B8}"/>
              </a:ext>
            </a:extLst>
          </p:cNvPr>
          <p:cNvSpPr/>
          <p:nvPr/>
        </p:nvSpPr>
        <p:spPr>
          <a:xfrm>
            <a:off x="8035763" y="308577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A4FD3E28-4582-4572-82B5-D3FE8EE3201C}"/>
              </a:ext>
            </a:extLst>
          </p:cNvPr>
          <p:cNvSpPr/>
          <p:nvPr/>
        </p:nvSpPr>
        <p:spPr>
          <a:xfrm>
            <a:off x="7418660" y="3487993"/>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BCC2AE62-D34D-408F-932A-1594D862982C}"/>
              </a:ext>
            </a:extLst>
          </p:cNvPr>
          <p:cNvSpPr/>
          <p:nvPr/>
        </p:nvSpPr>
        <p:spPr>
          <a:xfrm>
            <a:off x="4375437" y="2171557"/>
            <a:ext cx="7379729"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055A2366-1377-42DB-9CCB-4178E13E7548}"/>
              </a:ext>
            </a:extLst>
          </p:cNvPr>
          <p:cNvSpPr/>
          <p:nvPr/>
        </p:nvSpPr>
        <p:spPr>
          <a:xfrm>
            <a:off x="6916610" y="1846328"/>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8" name="Rectangle 197">
            <a:extLst>
              <a:ext uri="{FF2B5EF4-FFF2-40B4-BE49-F238E27FC236}">
                <a16:creationId xmlns:a16="http://schemas.microsoft.com/office/drawing/2014/main" id="{5FD778CE-3DD1-49E7-8734-E95108CEB2D1}"/>
              </a:ext>
            </a:extLst>
          </p:cNvPr>
          <p:cNvSpPr/>
          <p:nvPr/>
        </p:nvSpPr>
        <p:spPr>
          <a:xfrm>
            <a:off x="7232701" y="2028873"/>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08DEEF3D-CA19-48C3-A159-EB60FC9B2E63}"/>
              </a:ext>
            </a:extLst>
          </p:cNvPr>
          <p:cNvSpPr/>
          <p:nvPr/>
        </p:nvSpPr>
        <p:spPr>
          <a:xfrm>
            <a:off x="8610676" y="2844168"/>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9581981F-F0B2-4D09-9BA5-6A64424695B5}"/>
              </a:ext>
            </a:extLst>
          </p:cNvPr>
          <p:cNvSpPr/>
          <p:nvPr/>
        </p:nvSpPr>
        <p:spPr>
          <a:xfrm>
            <a:off x="8926767" y="3026713"/>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8" name="Group 277">
            <a:extLst>
              <a:ext uri="{FF2B5EF4-FFF2-40B4-BE49-F238E27FC236}">
                <a16:creationId xmlns:a16="http://schemas.microsoft.com/office/drawing/2014/main" id="{8AA12D2C-AD5C-4603-8A17-F5B9DDBAC47F}"/>
              </a:ext>
            </a:extLst>
          </p:cNvPr>
          <p:cNvGrpSpPr/>
          <p:nvPr/>
        </p:nvGrpSpPr>
        <p:grpSpPr>
          <a:xfrm>
            <a:off x="6238155" y="2238457"/>
            <a:ext cx="650149" cy="574181"/>
            <a:chOff x="8198895" y="3208903"/>
            <a:chExt cx="650149" cy="574181"/>
          </a:xfrm>
        </p:grpSpPr>
        <p:cxnSp>
          <p:nvCxnSpPr>
            <p:cNvPr id="535" name="Straight Connector 534">
              <a:extLst>
                <a:ext uri="{FF2B5EF4-FFF2-40B4-BE49-F238E27FC236}">
                  <a16:creationId xmlns:a16="http://schemas.microsoft.com/office/drawing/2014/main" id="{02B9926B-82AF-435A-BFCE-5297562DFD8A}"/>
                </a:ext>
              </a:extLst>
            </p:cNvPr>
            <p:cNvCxnSpPr/>
            <p:nvPr/>
          </p:nvCxnSpPr>
          <p:spPr>
            <a:xfrm>
              <a:off x="8534309" y="3464074"/>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85719E7A-F7F0-4743-AAE9-CEABA20F559F}"/>
                </a:ext>
              </a:extLst>
            </p:cNvPr>
            <p:cNvCxnSpPr/>
            <p:nvPr/>
          </p:nvCxnSpPr>
          <p:spPr>
            <a:xfrm>
              <a:off x="8200754" y="3425845"/>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E1BC3F60-5D0A-4765-A6A0-EEC4720EBE50}"/>
                </a:ext>
              </a:extLst>
            </p:cNvPr>
            <p:cNvCxnSpPr/>
            <p:nvPr/>
          </p:nvCxnSpPr>
          <p:spPr>
            <a:xfrm>
              <a:off x="8849044" y="3452824"/>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538" name="Rectangle 537">
              <a:extLst>
                <a:ext uri="{FF2B5EF4-FFF2-40B4-BE49-F238E27FC236}">
                  <a16:creationId xmlns:a16="http://schemas.microsoft.com/office/drawing/2014/main" id="{CDE3BF51-74FD-440F-BF69-0AD06D606C3B}"/>
                </a:ext>
              </a:extLst>
            </p:cNvPr>
            <p:cNvSpPr/>
            <p:nvPr/>
          </p:nvSpPr>
          <p:spPr>
            <a:xfrm>
              <a:off x="8198895" y="3208903"/>
              <a:ext cx="649634" cy="461688"/>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9" name="Rectangle 278">
            <a:extLst>
              <a:ext uri="{FF2B5EF4-FFF2-40B4-BE49-F238E27FC236}">
                <a16:creationId xmlns:a16="http://schemas.microsoft.com/office/drawing/2014/main" id="{62DC2DB3-E251-4FCB-9E7C-0BF8ACF7CD01}"/>
              </a:ext>
            </a:extLst>
          </p:cNvPr>
          <p:cNvSpPr/>
          <p:nvPr/>
        </p:nvSpPr>
        <p:spPr>
          <a:xfrm>
            <a:off x="4208310" y="1477506"/>
            <a:ext cx="2669073"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2" name="Rectangle 281">
            <a:extLst>
              <a:ext uri="{FF2B5EF4-FFF2-40B4-BE49-F238E27FC236}">
                <a16:creationId xmlns:a16="http://schemas.microsoft.com/office/drawing/2014/main" id="{8100F5C9-DD3E-41A4-99F8-4148327C7200}"/>
              </a:ext>
            </a:extLst>
          </p:cNvPr>
          <p:cNvSpPr/>
          <p:nvPr/>
        </p:nvSpPr>
        <p:spPr>
          <a:xfrm>
            <a:off x="4911544" y="1847314"/>
            <a:ext cx="588385" cy="558801"/>
          </a:xfrm>
          <a:prstGeom prst="rect">
            <a:avLst/>
          </a:prstGeom>
          <a:solidFill>
            <a:srgbClr val="BDBAAB"/>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84" name="Straight Connector 283">
            <a:extLst>
              <a:ext uri="{FF2B5EF4-FFF2-40B4-BE49-F238E27FC236}">
                <a16:creationId xmlns:a16="http://schemas.microsoft.com/office/drawing/2014/main" id="{4D11AC07-CAB2-4512-AE66-A2AE0D2A275E}"/>
              </a:ext>
            </a:extLst>
          </p:cNvPr>
          <p:cNvCxnSpPr/>
          <p:nvPr/>
        </p:nvCxnSpPr>
        <p:spPr>
          <a:xfrm>
            <a:off x="5349312" y="1795243"/>
            <a:ext cx="0" cy="50400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C7844E8E-7BCA-41D9-9F2B-6FB613DC7E22}"/>
              </a:ext>
            </a:extLst>
          </p:cNvPr>
          <p:cNvCxnSpPr>
            <a:cxnSpLocks/>
          </p:cNvCxnSpPr>
          <p:nvPr/>
        </p:nvCxnSpPr>
        <p:spPr>
          <a:xfrm flipH="1">
            <a:off x="5061193" y="1960783"/>
            <a:ext cx="1677" cy="510579"/>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BD6D7AE-EC27-49E1-B310-161DA7866377}"/>
              </a:ext>
            </a:extLst>
          </p:cNvPr>
          <p:cNvCxnSpPr>
            <a:cxnSpLocks/>
          </p:cNvCxnSpPr>
          <p:nvPr/>
        </p:nvCxnSpPr>
        <p:spPr>
          <a:xfrm flipV="1">
            <a:off x="5063234" y="1788925"/>
            <a:ext cx="290057" cy="16634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CD3D86E0-492A-4968-A1BC-435982287B41}"/>
              </a:ext>
            </a:extLst>
          </p:cNvPr>
          <p:cNvCxnSpPr>
            <a:cxnSpLocks/>
          </p:cNvCxnSpPr>
          <p:nvPr/>
        </p:nvCxnSpPr>
        <p:spPr>
          <a:xfrm flipV="1">
            <a:off x="5243322" y="2096013"/>
            <a:ext cx="75507" cy="39699"/>
          </a:xfrm>
          <a:prstGeom prst="line">
            <a:avLst/>
          </a:prstGeom>
          <a:ln w="19050">
            <a:solidFill>
              <a:srgbClr val="837B6F"/>
            </a:solidFill>
          </a:ln>
        </p:spPr>
        <p:style>
          <a:lnRef idx="1">
            <a:schemeClr val="accent1"/>
          </a:lnRef>
          <a:fillRef idx="0">
            <a:schemeClr val="accent1"/>
          </a:fillRef>
          <a:effectRef idx="0">
            <a:schemeClr val="accent1"/>
          </a:effectRef>
          <a:fontRef idx="minor">
            <a:schemeClr val="tx1"/>
          </a:fontRef>
        </p:style>
      </p:cxnSp>
      <p:sp>
        <p:nvSpPr>
          <p:cNvPr id="295" name="Rectangle 294">
            <a:extLst>
              <a:ext uri="{FF2B5EF4-FFF2-40B4-BE49-F238E27FC236}">
                <a16:creationId xmlns:a16="http://schemas.microsoft.com/office/drawing/2014/main" id="{07598658-2896-4E2E-855C-B71605E94E0A}"/>
              </a:ext>
            </a:extLst>
          </p:cNvPr>
          <p:cNvSpPr/>
          <p:nvPr/>
        </p:nvSpPr>
        <p:spPr>
          <a:xfrm rot="21540000">
            <a:off x="7881601" y="3624027"/>
            <a:ext cx="2539146" cy="216076"/>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Rectangle 295">
            <a:extLst>
              <a:ext uri="{FF2B5EF4-FFF2-40B4-BE49-F238E27FC236}">
                <a16:creationId xmlns:a16="http://schemas.microsoft.com/office/drawing/2014/main" id="{807E2288-AB7F-426C-BC49-A3773B1D2DCF}"/>
              </a:ext>
            </a:extLst>
          </p:cNvPr>
          <p:cNvSpPr/>
          <p:nvPr/>
        </p:nvSpPr>
        <p:spPr>
          <a:xfrm>
            <a:off x="3042203" y="2966959"/>
            <a:ext cx="736544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7" name="Group 296">
            <a:extLst>
              <a:ext uri="{FF2B5EF4-FFF2-40B4-BE49-F238E27FC236}">
                <a16:creationId xmlns:a16="http://schemas.microsoft.com/office/drawing/2014/main" id="{121C48ED-B9F4-4275-868D-BB044AD5B2B3}"/>
              </a:ext>
            </a:extLst>
          </p:cNvPr>
          <p:cNvGrpSpPr/>
          <p:nvPr/>
        </p:nvGrpSpPr>
        <p:grpSpPr>
          <a:xfrm>
            <a:off x="4817334" y="2217910"/>
            <a:ext cx="1433922" cy="951952"/>
            <a:chOff x="4759767" y="2307442"/>
            <a:chExt cx="1433922" cy="951952"/>
          </a:xfrm>
        </p:grpSpPr>
        <p:grpSp>
          <p:nvGrpSpPr>
            <p:cNvPr id="505" name="Group 504">
              <a:extLst>
                <a:ext uri="{FF2B5EF4-FFF2-40B4-BE49-F238E27FC236}">
                  <a16:creationId xmlns:a16="http://schemas.microsoft.com/office/drawing/2014/main" id="{C37D63AF-6342-49C8-B72E-B2A17EF60BF9}"/>
                </a:ext>
              </a:extLst>
            </p:cNvPr>
            <p:cNvGrpSpPr/>
            <p:nvPr/>
          </p:nvGrpSpPr>
          <p:grpSpPr>
            <a:xfrm>
              <a:off x="4759767" y="2307442"/>
              <a:ext cx="1433922" cy="951952"/>
              <a:chOff x="4759767" y="2307442"/>
              <a:chExt cx="1433922" cy="951952"/>
            </a:xfrm>
          </p:grpSpPr>
          <p:sp>
            <p:nvSpPr>
              <p:cNvPr id="507" name="Rectangle 506">
                <a:extLst>
                  <a:ext uri="{FF2B5EF4-FFF2-40B4-BE49-F238E27FC236}">
                    <a16:creationId xmlns:a16="http://schemas.microsoft.com/office/drawing/2014/main" id="{F6AF979C-DC06-4177-B3FE-DAFD381642E4}"/>
                  </a:ext>
                </a:extLst>
              </p:cNvPr>
              <p:cNvSpPr/>
              <p:nvPr/>
            </p:nvSpPr>
            <p:spPr>
              <a:xfrm>
                <a:off x="4759767" y="2505760"/>
                <a:ext cx="1433922" cy="560982"/>
              </a:xfrm>
              <a:prstGeom prst="rect">
                <a:avLst/>
              </a:prstGeom>
              <a:solidFill>
                <a:srgbClr val="BDBAAB"/>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8" name="Rectangle 507">
                <a:extLst>
                  <a:ext uri="{FF2B5EF4-FFF2-40B4-BE49-F238E27FC236}">
                    <a16:creationId xmlns:a16="http://schemas.microsoft.com/office/drawing/2014/main" id="{BEB3A3B5-35B3-422A-BB01-96DD9A51F9E3}"/>
                  </a:ext>
                </a:extLst>
              </p:cNvPr>
              <p:cNvSpPr/>
              <p:nvPr/>
            </p:nvSpPr>
            <p:spPr>
              <a:xfrm>
                <a:off x="5156913" y="2460210"/>
                <a:ext cx="235021" cy="318069"/>
              </a:xfrm>
              <a:prstGeom prst="rect">
                <a:avLst/>
              </a:prstGeom>
              <a:pattFill prst="smConfetti">
                <a:fgClr>
                  <a:schemeClr val="bg1">
                    <a:lumMod val="75000"/>
                  </a:schemeClr>
                </a:fgClr>
                <a:bgClr>
                  <a:schemeClr val="bg1"/>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9" name="Rectangle 508">
                <a:extLst>
                  <a:ext uri="{FF2B5EF4-FFF2-40B4-BE49-F238E27FC236}">
                    <a16:creationId xmlns:a16="http://schemas.microsoft.com/office/drawing/2014/main" id="{C1884076-429B-44ED-A185-9B30733F97B7}"/>
                  </a:ext>
                </a:extLst>
              </p:cNvPr>
              <p:cNvSpPr/>
              <p:nvPr/>
            </p:nvSpPr>
            <p:spPr>
              <a:xfrm>
                <a:off x="5555789" y="2688626"/>
                <a:ext cx="235021" cy="318069"/>
              </a:xfrm>
              <a:prstGeom prst="rect">
                <a:avLst/>
              </a:prstGeom>
              <a:pattFill prst="smConfetti">
                <a:fgClr>
                  <a:schemeClr val="bg1">
                    <a:lumMod val="75000"/>
                  </a:schemeClr>
                </a:fgClr>
                <a:bgClr>
                  <a:schemeClr val="bg1"/>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0" name="Straight Connector 509">
                <a:extLst>
                  <a:ext uri="{FF2B5EF4-FFF2-40B4-BE49-F238E27FC236}">
                    <a16:creationId xmlns:a16="http://schemas.microsoft.com/office/drawing/2014/main" id="{9AD9B1F5-A65C-498C-A96E-EB019133095A}"/>
                  </a:ext>
                </a:extLst>
              </p:cNvPr>
              <p:cNvCxnSpPr>
                <a:cxnSpLocks/>
              </p:cNvCxnSpPr>
              <p:nvPr/>
            </p:nvCxnSpPr>
            <p:spPr>
              <a:xfrm flipH="1">
                <a:off x="5472723" y="2520105"/>
                <a:ext cx="1182" cy="522000"/>
              </a:xfrm>
              <a:prstGeom prst="line">
                <a:avLst/>
              </a:prstGeom>
              <a:ln w="1270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9CBD050E-B8B5-4854-B560-05CF54754CDE}"/>
                  </a:ext>
                </a:extLst>
              </p:cNvPr>
              <p:cNvCxnSpPr>
                <a:cxnSpLocks/>
              </p:cNvCxnSpPr>
              <p:nvPr/>
            </p:nvCxnSpPr>
            <p:spPr>
              <a:xfrm>
                <a:off x="5841382" y="2728156"/>
                <a:ext cx="1231" cy="531238"/>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9FEA5DFF-05E9-45AF-96EE-BBF34C00EEA4}"/>
                  </a:ext>
                </a:extLst>
              </p:cNvPr>
              <p:cNvCxnSpPr>
                <a:cxnSpLocks/>
              </p:cNvCxnSpPr>
              <p:nvPr/>
            </p:nvCxnSpPr>
            <p:spPr>
              <a:xfrm flipH="1">
                <a:off x="5119730" y="2307442"/>
                <a:ext cx="1848" cy="531366"/>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grpSp>
        <p:cxnSp>
          <p:nvCxnSpPr>
            <p:cNvPr id="506" name="Straight Connector 505">
              <a:extLst>
                <a:ext uri="{FF2B5EF4-FFF2-40B4-BE49-F238E27FC236}">
                  <a16:creationId xmlns:a16="http://schemas.microsoft.com/office/drawing/2014/main" id="{F7AC6211-6790-4AD9-9195-7FFB195A66C6}"/>
                </a:ext>
              </a:extLst>
            </p:cNvPr>
            <p:cNvCxnSpPr>
              <a:cxnSpLocks/>
            </p:cNvCxnSpPr>
            <p:nvPr/>
          </p:nvCxnSpPr>
          <p:spPr>
            <a:xfrm>
              <a:off x="5123485" y="2311197"/>
              <a:ext cx="720895" cy="425121"/>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500" name="Rectangle 499">
            <a:extLst>
              <a:ext uri="{FF2B5EF4-FFF2-40B4-BE49-F238E27FC236}">
                <a16:creationId xmlns:a16="http://schemas.microsoft.com/office/drawing/2014/main" id="{78345C03-ADC0-42A0-B7FD-80DE116F6CC8}"/>
              </a:ext>
            </a:extLst>
          </p:cNvPr>
          <p:cNvSpPr/>
          <p:nvPr/>
        </p:nvSpPr>
        <p:spPr>
          <a:xfrm>
            <a:off x="7878726" y="3665015"/>
            <a:ext cx="2724345"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Rectangle 502">
            <a:extLst>
              <a:ext uri="{FF2B5EF4-FFF2-40B4-BE49-F238E27FC236}">
                <a16:creationId xmlns:a16="http://schemas.microsoft.com/office/drawing/2014/main" id="{AEB7EE7C-5100-4B0A-B879-F53881C422E7}"/>
              </a:ext>
            </a:extLst>
          </p:cNvPr>
          <p:cNvSpPr/>
          <p:nvPr/>
        </p:nvSpPr>
        <p:spPr>
          <a:xfrm>
            <a:off x="8577564" y="4085281"/>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4" name="Rectangle 503">
            <a:extLst>
              <a:ext uri="{FF2B5EF4-FFF2-40B4-BE49-F238E27FC236}">
                <a16:creationId xmlns:a16="http://schemas.microsoft.com/office/drawing/2014/main" id="{B02F035B-2DB2-4AE0-87F4-D26D149A52AA}"/>
              </a:ext>
            </a:extLst>
          </p:cNvPr>
          <p:cNvSpPr/>
          <p:nvPr/>
        </p:nvSpPr>
        <p:spPr>
          <a:xfrm>
            <a:off x="8904139" y="3894788"/>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29" name="Group 328">
            <a:extLst>
              <a:ext uri="{FF2B5EF4-FFF2-40B4-BE49-F238E27FC236}">
                <a16:creationId xmlns:a16="http://schemas.microsoft.com/office/drawing/2014/main" id="{F735DF43-EDC2-440C-94AA-ADB02D1CAE5B}"/>
              </a:ext>
            </a:extLst>
          </p:cNvPr>
          <p:cNvGrpSpPr/>
          <p:nvPr/>
        </p:nvGrpSpPr>
        <p:grpSpPr>
          <a:xfrm>
            <a:off x="7469845" y="2797741"/>
            <a:ext cx="650149" cy="574181"/>
            <a:chOff x="8198895" y="3208903"/>
            <a:chExt cx="650149" cy="574181"/>
          </a:xfrm>
        </p:grpSpPr>
        <p:cxnSp>
          <p:nvCxnSpPr>
            <p:cNvPr id="399" name="Straight Connector 398">
              <a:extLst>
                <a:ext uri="{FF2B5EF4-FFF2-40B4-BE49-F238E27FC236}">
                  <a16:creationId xmlns:a16="http://schemas.microsoft.com/office/drawing/2014/main" id="{76D8FB02-4B13-4369-A77D-B3697BA4952B}"/>
                </a:ext>
              </a:extLst>
            </p:cNvPr>
            <p:cNvCxnSpPr/>
            <p:nvPr/>
          </p:nvCxnSpPr>
          <p:spPr>
            <a:xfrm>
              <a:off x="8534309" y="3464074"/>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BA28770E-8F9E-438E-884F-C82BBF96ED19}"/>
                </a:ext>
              </a:extLst>
            </p:cNvPr>
            <p:cNvCxnSpPr/>
            <p:nvPr/>
          </p:nvCxnSpPr>
          <p:spPr>
            <a:xfrm>
              <a:off x="8200754" y="3425845"/>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20B21E61-0D3D-40AD-B17F-D6B9685BAD6A}"/>
                </a:ext>
              </a:extLst>
            </p:cNvPr>
            <p:cNvCxnSpPr/>
            <p:nvPr/>
          </p:nvCxnSpPr>
          <p:spPr>
            <a:xfrm>
              <a:off x="8849044" y="3452824"/>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402" name="Rectangle 401">
              <a:extLst>
                <a:ext uri="{FF2B5EF4-FFF2-40B4-BE49-F238E27FC236}">
                  <a16:creationId xmlns:a16="http://schemas.microsoft.com/office/drawing/2014/main" id="{05A10459-5EF3-4FEA-AF88-5E03F8F11835}"/>
                </a:ext>
              </a:extLst>
            </p:cNvPr>
            <p:cNvSpPr/>
            <p:nvPr/>
          </p:nvSpPr>
          <p:spPr>
            <a:xfrm>
              <a:off x="8198895" y="3208903"/>
              <a:ext cx="649634" cy="461688"/>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0" name="Group 329">
            <a:extLst>
              <a:ext uri="{FF2B5EF4-FFF2-40B4-BE49-F238E27FC236}">
                <a16:creationId xmlns:a16="http://schemas.microsoft.com/office/drawing/2014/main" id="{CA809AB3-B90F-421D-A477-E68199DABF32}"/>
              </a:ext>
            </a:extLst>
          </p:cNvPr>
          <p:cNvGrpSpPr/>
          <p:nvPr/>
        </p:nvGrpSpPr>
        <p:grpSpPr>
          <a:xfrm>
            <a:off x="5574352" y="1266766"/>
            <a:ext cx="1290251" cy="914331"/>
            <a:chOff x="6183994" y="1997289"/>
            <a:chExt cx="1290251" cy="914331"/>
          </a:xfrm>
        </p:grpSpPr>
        <p:sp>
          <p:nvSpPr>
            <p:cNvPr id="383" name="Rectangle 382">
              <a:extLst>
                <a:ext uri="{FF2B5EF4-FFF2-40B4-BE49-F238E27FC236}">
                  <a16:creationId xmlns:a16="http://schemas.microsoft.com/office/drawing/2014/main" id="{1FE20F14-FCBD-4FC6-9173-B3F516D507E2}"/>
                </a:ext>
              </a:extLst>
            </p:cNvPr>
            <p:cNvSpPr/>
            <p:nvPr/>
          </p:nvSpPr>
          <p:spPr>
            <a:xfrm>
              <a:off x="6610245" y="2379343"/>
              <a:ext cx="864000"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4" name="Rectangle 383">
              <a:extLst>
                <a:ext uri="{FF2B5EF4-FFF2-40B4-BE49-F238E27FC236}">
                  <a16:creationId xmlns:a16="http://schemas.microsoft.com/office/drawing/2014/main" id="{1808189B-E528-4456-B80B-2A10BC4F788C}"/>
                </a:ext>
              </a:extLst>
            </p:cNvPr>
            <p:cNvSpPr/>
            <p:nvPr/>
          </p:nvSpPr>
          <p:spPr>
            <a:xfrm>
              <a:off x="6183994" y="2380909"/>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5" name="Rectangle 384">
              <a:extLst>
                <a:ext uri="{FF2B5EF4-FFF2-40B4-BE49-F238E27FC236}">
                  <a16:creationId xmlns:a16="http://schemas.microsoft.com/office/drawing/2014/main" id="{43BDC4B1-A93D-4EE2-872B-F8D1CA8B7FE2}"/>
                </a:ext>
              </a:extLst>
            </p:cNvPr>
            <p:cNvSpPr/>
            <p:nvPr/>
          </p:nvSpPr>
          <p:spPr>
            <a:xfrm>
              <a:off x="6390185" y="1997289"/>
              <a:ext cx="876773"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6" name="Rectangle 385">
              <a:extLst>
                <a:ext uri="{FF2B5EF4-FFF2-40B4-BE49-F238E27FC236}">
                  <a16:creationId xmlns:a16="http://schemas.microsoft.com/office/drawing/2014/main" id="{6BB0B276-AE50-4F9A-AFF7-45E75699CE88}"/>
                </a:ext>
              </a:extLst>
            </p:cNvPr>
            <p:cNvSpPr/>
            <p:nvPr/>
          </p:nvSpPr>
          <p:spPr>
            <a:xfrm>
              <a:off x="6363376" y="2396440"/>
              <a:ext cx="297693" cy="182856"/>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7" name="Rectangle 386">
              <a:extLst>
                <a:ext uri="{FF2B5EF4-FFF2-40B4-BE49-F238E27FC236}">
                  <a16:creationId xmlns:a16="http://schemas.microsoft.com/office/drawing/2014/main" id="{CF80767C-E762-4E28-94B1-57985C663C80}"/>
                </a:ext>
              </a:extLst>
            </p:cNvPr>
            <p:cNvSpPr/>
            <p:nvPr/>
          </p:nvSpPr>
          <p:spPr>
            <a:xfrm>
              <a:off x="6547967" y="2495229"/>
              <a:ext cx="297693" cy="182856"/>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8" name="Rectangle 387">
              <a:extLst>
                <a:ext uri="{FF2B5EF4-FFF2-40B4-BE49-F238E27FC236}">
                  <a16:creationId xmlns:a16="http://schemas.microsoft.com/office/drawing/2014/main" id="{0B991A30-79E1-4DDA-84FD-773C8D6DB97C}"/>
                </a:ext>
              </a:extLst>
            </p:cNvPr>
            <p:cNvSpPr/>
            <p:nvPr/>
          </p:nvSpPr>
          <p:spPr>
            <a:xfrm>
              <a:off x="6364601" y="2602867"/>
              <a:ext cx="297693" cy="182856"/>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9" name="Rectangle 388">
              <a:extLst>
                <a:ext uri="{FF2B5EF4-FFF2-40B4-BE49-F238E27FC236}">
                  <a16:creationId xmlns:a16="http://schemas.microsoft.com/office/drawing/2014/main" id="{7D482DD0-4A01-4D05-84A2-55621987B849}"/>
                </a:ext>
              </a:extLst>
            </p:cNvPr>
            <p:cNvSpPr/>
            <p:nvPr/>
          </p:nvSpPr>
          <p:spPr>
            <a:xfrm>
              <a:off x="6543492" y="2706491"/>
              <a:ext cx="297693" cy="182856"/>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0" name="Rectangle 389">
              <a:extLst>
                <a:ext uri="{FF2B5EF4-FFF2-40B4-BE49-F238E27FC236}">
                  <a16:creationId xmlns:a16="http://schemas.microsoft.com/office/drawing/2014/main" id="{81D9834E-34B7-44DE-BF54-6254166934A2}"/>
                </a:ext>
              </a:extLst>
            </p:cNvPr>
            <p:cNvSpPr/>
            <p:nvPr/>
          </p:nvSpPr>
          <p:spPr>
            <a:xfrm>
              <a:off x="6797553" y="2498051"/>
              <a:ext cx="314220" cy="169080"/>
            </a:xfrm>
            <a:prstGeom prst="rect">
              <a:avLst/>
            </a:prstGeom>
            <a:solidFill>
              <a:schemeClr val="accent2">
                <a:lumMod val="75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1" name="Rectangle 390">
              <a:extLst>
                <a:ext uri="{FF2B5EF4-FFF2-40B4-BE49-F238E27FC236}">
                  <a16:creationId xmlns:a16="http://schemas.microsoft.com/office/drawing/2014/main" id="{37E67347-0895-478E-870B-FE376477BDE1}"/>
                </a:ext>
              </a:extLst>
            </p:cNvPr>
            <p:cNvSpPr/>
            <p:nvPr/>
          </p:nvSpPr>
          <p:spPr>
            <a:xfrm>
              <a:off x="6984696" y="2385432"/>
              <a:ext cx="314220" cy="381962"/>
            </a:xfrm>
            <a:prstGeom prst="rect">
              <a:avLst/>
            </a:prstGeom>
            <a:solidFill>
              <a:schemeClr val="accent2">
                <a:lumMod val="75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Rectangle 391">
              <a:extLst>
                <a:ext uri="{FF2B5EF4-FFF2-40B4-BE49-F238E27FC236}">
                  <a16:creationId xmlns:a16="http://schemas.microsoft.com/office/drawing/2014/main" id="{1896A442-46FE-4DE9-8AD1-F50D4E86E4C4}"/>
                </a:ext>
              </a:extLst>
            </p:cNvPr>
            <p:cNvSpPr/>
            <p:nvPr/>
          </p:nvSpPr>
          <p:spPr>
            <a:xfrm>
              <a:off x="6798601" y="2693617"/>
              <a:ext cx="314220" cy="169080"/>
            </a:xfrm>
            <a:prstGeom prst="rect">
              <a:avLst/>
            </a:prstGeom>
            <a:solidFill>
              <a:schemeClr val="accent2">
                <a:lumMod val="75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1C155581-2F78-4344-9779-C1B56C679FDE}"/>
                </a:ext>
              </a:extLst>
            </p:cNvPr>
            <p:cNvSpPr/>
            <p:nvPr/>
          </p:nvSpPr>
          <p:spPr>
            <a:xfrm>
              <a:off x="6888088" y="2591193"/>
              <a:ext cx="45719" cy="45719"/>
            </a:xfrm>
            <a:prstGeom prst="ellipse">
              <a:avLst/>
            </a:prstGeom>
            <a:noFill/>
            <a:ln>
              <a:solidFill>
                <a:schemeClr val="accent1">
                  <a:lumMod val="60000"/>
                  <a:lumOff val="40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DD8F973C-7FA9-42B5-B0B6-19AFE2894468}"/>
                </a:ext>
              </a:extLst>
            </p:cNvPr>
            <p:cNvSpPr/>
            <p:nvPr/>
          </p:nvSpPr>
          <p:spPr>
            <a:xfrm>
              <a:off x="6888088" y="2807217"/>
              <a:ext cx="45719" cy="45719"/>
            </a:xfrm>
            <a:prstGeom prst="ellipse">
              <a:avLst/>
            </a:prstGeom>
            <a:noFill/>
            <a:ln>
              <a:solidFill>
                <a:schemeClr val="accent1">
                  <a:lumMod val="60000"/>
                  <a:lumOff val="40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31DDB7C-C2EF-4C21-9C70-EF6C552E5C70}"/>
                </a:ext>
              </a:extLst>
            </p:cNvPr>
            <p:cNvSpPr/>
            <p:nvPr/>
          </p:nvSpPr>
          <p:spPr>
            <a:xfrm>
              <a:off x="6624000" y="2790000"/>
              <a:ext cx="45719" cy="45719"/>
            </a:xfrm>
            <a:prstGeom prst="ellipse">
              <a:avLst/>
            </a:prstGeom>
            <a:noFill/>
            <a:ln>
              <a:solidFill>
                <a:schemeClr val="accent1">
                  <a:lumMod val="60000"/>
                  <a:lumOff val="40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F64068FB-1D28-4414-A501-983A16C7DF08}"/>
                </a:ext>
              </a:extLst>
            </p:cNvPr>
            <p:cNvSpPr/>
            <p:nvPr/>
          </p:nvSpPr>
          <p:spPr>
            <a:xfrm>
              <a:off x="6626345" y="2574000"/>
              <a:ext cx="45719" cy="45719"/>
            </a:xfrm>
            <a:prstGeom prst="ellipse">
              <a:avLst/>
            </a:prstGeom>
            <a:noFill/>
            <a:ln>
              <a:solidFill>
                <a:schemeClr val="accent1">
                  <a:lumMod val="60000"/>
                  <a:lumOff val="40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9DA67DA4-7B41-4DFD-8ADF-BD30FC933A93}"/>
                </a:ext>
              </a:extLst>
            </p:cNvPr>
            <p:cNvSpPr/>
            <p:nvPr/>
          </p:nvSpPr>
          <p:spPr>
            <a:xfrm>
              <a:off x="6444000" y="2484000"/>
              <a:ext cx="45719" cy="45719"/>
            </a:xfrm>
            <a:prstGeom prst="ellipse">
              <a:avLst/>
            </a:prstGeom>
            <a:noFill/>
            <a:ln>
              <a:solidFill>
                <a:schemeClr val="accent1">
                  <a:lumMod val="60000"/>
                  <a:lumOff val="40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B07396A1-37C8-4460-A571-0E87EA02668A}"/>
                </a:ext>
              </a:extLst>
            </p:cNvPr>
            <p:cNvSpPr/>
            <p:nvPr/>
          </p:nvSpPr>
          <p:spPr>
            <a:xfrm>
              <a:off x="6444000" y="2685600"/>
              <a:ext cx="45719" cy="45719"/>
            </a:xfrm>
            <a:prstGeom prst="ellipse">
              <a:avLst/>
            </a:prstGeom>
            <a:noFill/>
            <a:ln>
              <a:solidFill>
                <a:schemeClr val="accent1">
                  <a:lumMod val="60000"/>
                  <a:lumOff val="40000"/>
                </a:schemeClr>
              </a:solid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1" name="Straight Connector 330">
            <a:extLst>
              <a:ext uri="{FF2B5EF4-FFF2-40B4-BE49-F238E27FC236}">
                <a16:creationId xmlns:a16="http://schemas.microsoft.com/office/drawing/2014/main" id="{452A6B5E-A829-4C97-AE54-9701A23388E3}"/>
              </a:ext>
            </a:extLst>
          </p:cNvPr>
          <p:cNvCxnSpPr>
            <a:cxnSpLocks/>
          </p:cNvCxnSpPr>
          <p:nvPr/>
        </p:nvCxnSpPr>
        <p:spPr>
          <a:xfrm>
            <a:off x="8687970" y="2820647"/>
            <a:ext cx="722" cy="4320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DA388436-9736-4594-BA4E-736ACFE7D91F}"/>
              </a:ext>
            </a:extLst>
          </p:cNvPr>
          <p:cNvCxnSpPr>
            <a:cxnSpLocks/>
          </p:cNvCxnSpPr>
          <p:nvPr/>
        </p:nvCxnSpPr>
        <p:spPr>
          <a:xfrm>
            <a:off x="7758992" y="2273333"/>
            <a:ext cx="722" cy="4320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sp>
        <p:nvSpPr>
          <p:cNvPr id="333" name="Rectangle 332">
            <a:extLst>
              <a:ext uri="{FF2B5EF4-FFF2-40B4-BE49-F238E27FC236}">
                <a16:creationId xmlns:a16="http://schemas.microsoft.com/office/drawing/2014/main" id="{BCC50B3B-D2CD-440D-A82B-E3DAFC202741}"/>
              </a:ext>
            </a:extLst>
          </p:cNvPr>
          <p:cNvSpPr/>
          <p:nvPr/>
        </p:nvSpPr>
        <p:spPr>
          <a:xfrm>
            <a:off x="8023699" y="2221169"/>
            <a:ext cx="270000" cy="1157132"/>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Cube 333">
            <a:extLst>
              <a:ext uri="{FF2B5EF4-FFF2-40B4-BE49-F238E27FC236}">
                <a16:creationId xmlns:a16="http://schemas.microsoft.com/office/drawing/2014/main" id="{5D08704B-F7D7-4BA7-ABC1-4553AD928101}"/>
              </a:ext>
            </a:extLst>
          </p:cNvPr>
          <p:cNvSpPr/>
          <p:nvPr/>
        </p:nvSpPr>
        <p:spPr>
          <a:xfrm>
            <a:off x="7658019" y="2497163"/>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Cube 334">
            <a:extLst>
              <a:ext uri="{FF2B5EF4-FFF2-40B4-BE49-F238E27FC236}">
                <a16:creationId xmlns:a16="http://schemas.microsoft.com/office/drawing/2014/main" id="{1717B777-0A0A-416D-BAF4-ABD4F19AE8AB}"/>
              </a:ext>
            </a:extLst>
          </p:cNvPr>
          <p:cNvSpPr/>
          <p:nvPr/>
        </p:nvSpPr>
        <p:spPr>
          <a:xfrm>
            <a:off x="7774298" y="256508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 name="Cube 335">
            <a:extLst>
              <a:ext uri="{FF2B5EF4-FFF2-40B4-BE49-F238E27FC236}">
                <a16:creationId xmlns:a16="http://schemas.microsoft.com/office/drawing/2014/main" id="{B85F6A5D-3F8B-45BD-85F2-DDF6F7C05620}"/>
              </a:ext>
            </a:extLst>
          </p:cNvPr>
          <p:cNvSpPr/>
          <p:nvPr/>
        </p:nvSpPr>
        <p:spPr>
          <a:xfrm>
            <a:off x="7894472" y="2627322"/>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Cube 336">
            <a:extLst>
              <a:ext uri="{FF2B5EF4-FFF2-40B4-BE49-F238E27FC236}">
                <a16:creationId xmlns:a16="http://schemas.microsoft.com/office/drawing/2014/main" id="{6A33620F-DF88-40E9-852C-69EA6D985C03}"/>
              </a:ext>
            </a:extLst>
          </p:cNvPr>
          <p:cNvSpPr/>
          <p:nvPr/>
        </p:nvSpPr>
        <p:spPr>
          <a:xfrm>
            <a:off x="8488892" y="2896321"/>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ube 337">
            <a:extLst>
              <a:ext uri="{FF2B5EF4-FFF2-40B4-BE49-F238E27FC236}">
                <a16:creationId xmlns:a16="http://schemas.microsoft.com/office/drawing/2014/main" id="{A212E389-DEB5-4517-A53B-C796B51424CF}"/>
              </a:ext>
            </a:extLst>
          </p:cNvPr>
          <p:cNvSpPr/>
          <p:nvPr/>
        </p:nvSpPr>
        <p:spPr>
          <a:xfrm>
            <a:off x="8023044" y="2695038"/>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Cube 338">
            <a:extLst>
              <a:ext uri="{FF2B5EF4-FFF2-40B4-BE49-F238E27FC236}">
                <a16:creationId xmlns:a16="http://schemas.microsoft.com/office/drawing/2014/main" id="{D379A537-997E-49B3-9FC3-9BA630118A7A}"/>
              </a:ext>
            </a:extLst>
          </p:cNvPr>
          <p:cNvSpPr/>
          <p:nvPr/>
        </p:nvSpPr>
        <p:spPr>
          <a:xfrm>
            <a:off x="8119370" y="2755476"/>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Cube 339">
            <a:extLst>
              <a:ext uri="{FF2B5EF4-FFF2-40B4-BE49-F238E27FC236}">
                <a16:creationId xmlns:a16="http://schemas.microsoft.com/office/drawing/2014/main" id="{FC1E412A-298C-4E4A-8227-AA28FEE4BE6B}"/>
              </a:ext>
            </a:extLst>
          </p:cNvPr>
          <p:cNvSpPr/>
          <p:nvPr/>
        </p:nvSpPr>
        <p:spPr>
          <a:xfrm>
            <a:off x="8220039" y="2805299"/>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Cube 340">
            <a:extLst>
              <a:ext uri="{FF2B5EF4-FFF2-40B4-BE49-F238E27FC236}">
                <a16:creationId xmlns:a16="http://schemas.microsoft.com/office/drawing/2014/main" id="{6E29ED14-2B98-4CAA-9E8F-B8155A73C8E5}"/>
              </a:ext>
            </a:extLst>
          </p:cNvPr>
          <p:cNvSpPr/>
          <p:nvPr/>
        </p:nvSpPr>
        <p:spPr>
          <a:xfrm>
            <a:off x="8321251" y="2858989"/>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Cube 341">
            <a:extLst>
              <a:ext uri="{FF2B5EF4-FFF2-40B4-BE49-F238E27FC236}">
                <a16:creationId xmlns:a16="http://schemas.microsoft.com/office/drawing/2014/main" id="{7641390C-F18B-4F1A-AA96-B5BB25C2FDE0}"/>
              </a:ext>
            </a:extLst>
          </p:cNvPr>
          <p:cNvSpPr/>
          <p:nvPr/>
        </p:nvSpPr>
        <p:spPr>
          <a:xfrm>
            <a:off x="8430931" y="2921433"/>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073E89EF-D24A-4DE9-AC41-F3076AF4C17B}"/>
              </a:ext>
            </a:extLst>
          </p:cNvPr>
          <p:cNvSpPr/>
          <p:nvPr/>
        </p:nvSpPr>
        <p:spPr>
          <a:xfrm>
            <a:off x="8023699" y="2113169"/>
            <a:ext cx="270000" cy="1157132"/>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Cube 343">
            <a:extLst>
              <a:ext uri="{FF2B5EF4-FFF2-40B4-BE49-F238E27FC236}">
                <a16:creationId xmlns:a16="http://schemas.microsoft.com/office/drawing/2014/main" id="{75649BE3-2C94-4EAA-94BA-E9AA18E954EF}"/>
              </a:ext>
            </a:extLst>
          </p:cNvPr>
          <p:cNvSpPr/>
          <p:nvPr/>
        </p:nvSpPr>
        <p:spPr>
          <a:xfrm>
            <a:off x="7699908" y="2359953"/>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Cube 344">
            <a:extLst>
              <a:ext uri="{FF2B5EF4-FFF2-40B4-BE49-F238E27FC236}">
                <a16:creationId xmlns:a16="http://schemas.microsoft.com/office/drawing/2014/main" id="{7F04342C-EC55-4A07-8FE9-E31B4BC95CDC}"/>
              </a:ext>
            </a:extLst>
          </p:cNvPr>
          <p:cNvSpPr/>
          <p:nvPr/>
        </p:nvSpPr>
        <p:spPr>
          <a:xfrm>
            <a:off x="7651600" y="2401653"/>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6" name="Cube 345">
            <a:extLst>
              <a:ext uri="{FF2B5EF4-FFF2-40B4-BE49-F238E27FC236}">
                <a16:creationId xmlns:a16="http://schemas.microsoft.com/office/drawing/2014/main" id="{178909D6-7CE8-418B-A482-0A603B2CD812}"/>
              </a:ext>
            </a:extLst>
          </p:cNvPr>
          <p:cNvSpPr/>
          <p:nvPr/>
        </p:nvSpPr>
        <p:spPr>
          <a:xfrm>
            <a:off x="7820121" y="2417188"/>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ube 346">
            <a:extLst>
              <a:ext uri="{FF2B5EF4-FFF2-40B4-BE49-F238E27FC236}">
                <a16:creationId xmlns:a16="http://schemas.microsoft.com/office/drawing/2014/main" id="{85EAF6D5-E2B9-4E4B-B273-90FE5A3B5BDC}"/>
              </a:ext>
            </a:extLst>
          </p:cNvPr>
          <p:cNvSpPr/>
          <p:nvPr/>
        </p:nvSpPr>
        <p:spPr>
          <a:xfrm>
            <a:off x="7771813" y="2458888"/>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Cube 347">
            <a:extLst>
              <a:ext uri="{FF2B5EF4-FFF2-40B4-BE49-F238E27FC236}">
                <a16:creationId xmlns:a16="http://schemas.microsoft.com/office/drawing/2014/main" id="{A3E0FEE1-B194-4A4C-A893-802245384C4D}"/>
              </a:ext>
            </a:extLst>
          </p:cNvPr>
          <p:cNvSpPr/>
          <p:nvPr/>
        </p:nvSpPr>
        <p:spPr>
          <a:xfrm>
            <a:off x="7921823" y="246952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ube 348">
            <a:extLst>
              <a:ext uri="{FF2B5EF4-FFF2-40B4-BE49-F238E27FC236}">
                <a16:creationId xmlns:a16="http://schemas.microsoft.com/office/drawing/2014/main" id="{6E516F28-5022-45B9-A5FF-B3AF97D4B110}"/>
              </a:ext>
            </a:extLst>
          </p:cNvPr>
          <p:cNvSpPr/>
          <p:nvPr/>
        </p:nvSpPr>
        <p:spPr>
          <a:xfrm>
            <a:off x="7873515" y="251122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Cube 349">
            <a:extLst>
              <a:ext uri="{FF2B5EF4-FFF2-40B4-BE49-F238E27FC236}">
                <a16:creationId xmlns:a16="http://schemas.microsoft.com/office/drawing/2014/main" id="{5F1DB115-99E2-46F1-9E19-79B31EA98719}"/>
              </a:ext>
            </a:extLst>
          </p:cNvPr>
          <p:cNvSpPr/>
          <p:nvPr/>
        </p:nvSpPr>
        <p:spPr>
          <a:xfrm>
            <a:off x="8018504" y="2532156"/>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ube 350">
            <a:extLst>
              <a:ext uri="{FF2B5EF4-FFF2-40B4-BE49-F238E27FC236}">
                <a16:creationId xmlns:a16="http://schemas.microsoft.com/office/drawing/2014/main" id="{62616F04-3F9E-4852-9C01-16AB06647150}"/>
              </a:ext>
            </a:extLst>
          </p:cNvPr>
          <p:cNvSpPr/>
          <p:nvPr/>
        </p:nvSpPr>
        <p:spPr>
          <a:xfrm>
            <a:off x="7970196" y="2573856"/>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ube 351">
            <a:extLst>
              <a:ext uri="{FF2B5EF4-FFF2-40B4-BE49-F238E27FC236}">
                <a16:creationId xmlns:a16="http://schemas.microsoft.com/office/drawing/2014/main" id="{F64F873F-A181-4A8D-A1BB-A388D7CC0F26}"/>
              </a:ext>
            </a:extLst>
          </p:cNvPr>
          <p:cNvSpPr/>
          <p:nvPr/>
        </p:nvSpPr>
        <p:spPr>
          <a:xfrm>
            <a:off x="8133562" y="2602009"/>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Cube 352">
            <a:extLst>
              <a:ext uri="{FF2B5EF4-FFF2-40B4-BE49-F238E27FC236}">
                <a16:creationId xmlns:a16="http://schemas.microsoft.com/office/drawing/2014/main" id="{A1575FC2-7B46-48EE-B19A-B6A312CE7FD0}"/>
              </a:ext>
            </a:extLst>
          </p:cNvPr>
          <p:cNvSpPr/>
          <p:nvPr/>
        </p:nvSpPr>
        <p:spPr>
          <a:xfrm>
            <a:off x="8085254" y="2643709"/>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Cube 353">
            <a:extLst>
              <a:ext uri="{FF2B5EF4-FFF2-40B4-BE49-F238E27FC236}">
                <a16:creationId xmlns:a16="http://schemas.microsoft.com/office/drawing/2014/main" id="{275EB3D5-A8BE-4C23-8DDF-396DF2FEEB98}"/>
              </a:ext>
            </a:extLst>
          </p:cNvPr>
          <p:cNvSpPr/>
          <p:nvPr/>
        </p:nvSpPr>
        <p:spPr>
          <a:xfrm>
            <a:off x="8237705" y="265669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Cube 354">
            <a:extLst>
              <a:ext uri="{FF2B5EF4-FFF2-40B4-BE49-F238E27FC236}">
                <a16:creationId xmlns:a16="http://schemas.microsoft.com/office/drawing/2014/main" id="{C3020E39-EBC0-4919-A2EB-9A513066715A}"/>
              </a:ext>
            </a:extLst>
          </p:cNvPr>
          <p:cNvSpPr/>
          <p:nvPr/>
        </p:nvSpPr>
        <p:spPr>
          <a:xfrm>
            <a:off x="8189397" y="269839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Cube 355">
            <a:extLst>
              <a:ext uri="{FF2B5EF4-FFF2-40B4-BE49-F238E27FC236}">
                <a16:creationId xmlns:a16="http://schemas.microsoft.com/office/drawing/2014/main" id="{91AF5FE4-91E7-4509-9BAD-D9B36950F9C4}"/>
              </a:ext>
            </a:extLst>
          </p:cNvPr>
          <p:cNvSpPr/>
          <p:nvPr/>
        </p:nvSpPr>
        <p:spPr>
          <a:xfrm>
            <a:off x="8339430" y="2706491"/>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Cube 356">
            <a:extLst>
              <a:ext uri="{FF2B5EF4-FFF2-40B4-BE49-F238E27FC236}">
                <a16:creationId xmlns:a16="http://schemas.microsoft.com/office/drawing/2014/main" id="{8BEE8B4B-A74E-44F6-A258-3452D95F3C5F}"/>
              </a:ext>
            </a:extLst>
          </p:cNvPr>
          <p:cNvSpPr/>
          <p:nvPr/>
        </p:nvSpPr>
        <p:spPr>
          <a:xfrm>
            <a:off x="8291122" y="2748191"/>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8" name="Cube 357">
            <a:extLst>
              <a:ext uri="{FF2B5EF4-FFF2-40B4-BE49-F238E27FC236}">
                <a16:creationId xmlns:a16="http://schemas.microsoft.com/office/drawing/2014/main" id="{59B4B031-5C9E-418E-9E47-76BED50BAD67}"/>
              </a:ext>
            </a:extLst>
          </p:cNvPr>
          <p:cNvSpPr/>
          <p:nvPr/>
        </p:nvSpPr>
        <p:spPr>
          <a:xfrm>
            <a:off x="8444099" y="277878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9" name="Cube 358">
            <a:extLst>
              <a:ext uri="{FF2B5EF4-FFF2-40B4-BE49-F238E27FC236}">
                <a16:creationId xmlns:a16="http://schemas.microsoft.com/office/drawing/2014/main" id="{7CD76E01-A7C0-419F-997C-D3ABB562F578}"/>
              </a:ext>
            </a:extLst>
          </p:cNvPr>
          <p:cNvSpPr/>
          <p:nvPr/>
        </p:nvSpPr>
        <p:spPr>
          <a:xfrm>
            <a:off x="8395791" y="282048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0" name="Straight Connector 359">
            <a:extLst>
              <a:ext uri="{FF2B5EF4-FFF2-40B4-BE49-F238E27FC236}">
                <a16:creationId xmlns:a16="http://schemas.microsoft.com/office/drawing/2014/main" id="{9338A556-94BD-4802-B3D9-3BFF2D33F95A}"/>
              </a:ext>
            </a:extLst>
          </p:cNvPr>
          <p:cNvCxnSpPr>
            <a:cxnSpLocks/>
          </p:cNvCxnSpPr>
          <p:nvPr/>
        </p:nvCxnSpPr>
        <p:spPr>
          <a:xfrm>
            <a:off x="7618858" y="2342255"/>
            <a:ext cx="722" cy="4320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sp>
        <p:nvSpPr>
          <p:cNvPr id="361" name="Rectangle 360">
            <a:extLst>
              <a:ext uri="{FF2B5EF4-FFF2-40B4-BE49-F238E27FC236}">
                <a16:creationId xmlns:a16="http://schemas.microsoft.com/office/drawing/2014/main" id="{BC2FB0F5-24AF-475D-8EBE-5438F9B84F4F}"/>
              </a:ext>
            </a:extLst>
          </p:cNvPr>
          <p:cNvSpPr/>
          <p:nvPr/>
        </p:nvSpPr>
        <p:spPr>
          <a:xfrm>
            <a:off x="8023699" y="2005169"/>
            <a:ext cx="270000" cy="1157132"/>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2" name="Straight Connector 361">
            <a:extLst>
              <a:ext uri="{FF2B5EF4-FFF2-40B4-BE49-F238E27FC236}">
                <a16:creationId xmlns:a16="http://schemas.microsoft.com/office/drawing/2014/main" id="{E9029BAD-1A5B-4220-B3A9-0AF303F70951}"/>
              </a:ext>
            </a:extLst>
          </p:cNvPr>
          <p:cNvCxnSpPr>
            <a:cxnSpLocks/>
          </p:cNvCxnSpPr>
          <p:nvPr/>
        </p:nvCxnSpPr>
        <p:spPr>
          <a:xfrm>
            <a:off x="8564387" y="2892135"/>
            <a:ext cx="722" cy="4320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sp>
        <p:nvSpPr>
          <p:cNvPr id="363" name="Cube 362">
            <a:extLst>
              <a:ext uri="{FF2B5EF4-FFF2-40B4-BE49-F238E27FC236}">
                <a16:creationId xmlns:a16="http://schemas.microsoft.com/office/drawing/2014/main" id="{7681B6F7-2C25-4EAE-8A84-007E249ADFE1}"/>
              </a:ext>
            </a:extLst>
          </p:cNvPr>
          <p:cNvSpPr/>
          <p:nvPr/>
        </p:nvSpPr>
        <p:spPr>
          <a:xfrm>
            <a:off x="7686495" y="2253841"/>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Cube 363">
            <a:extLst>
              <a:ext uri="{FF2B5EF4-FFF2-40B4-BE49-F238E27FC236}">
                <a16:creationId xmlns:a16="http://schemas.microsoft.com/office/drawing/2014/main" id="{C6BDC9F1-7340-4050-8C9A-1DDFDE89A95A}"/>
              </a:ext>
            </a:extLst>
          </p:cNvPr>
          <p:cNvSpPr/>
          <p:nvPr/>
        </p:nvSpPr>
        <p:spPr>
          <a:xfrm>
            <a:off x="7622325" y="2265188"/>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Cube 364">
            <a:extLst>
              <a:ext uri="{FF2B5EF4-FFF2-40B4-BE49-F238E27FC236}">
                <a16:creationId xmlns:a16="http://schemas.microsoft.com/office/drawing/2014/main" id="{F0969CB5-6BEC-4F1A-9933-1739A277D984}"/>
              </a:ext>
            </a:extLst>
          </p:cNvPr>
          <p:cNvSpPr/>
          <p:nvPr/>
        </p:nvSpPr>
        <p:spPr>
          <a:xfrm>
            <a:off x="7809715" y="229961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Cube 365">
            <a:extLst>
              <a:ext uri="{FF2B5EF4-FFF2-40B4-BE49-F238E27FC236}">
                <a16:creationId xmlns:a16="http://schemas.microsoft.com/office/drawing/2014/main" id="{120F5D65-B210-415D-84CB-4D047955355D}"/>
              </a:ext>
            </a:extLst>
          </p:cNvPr>
          <p:cNvSpPr/>
          <p:nvPr/>
        </p:nvSpPr>
        <p:spPr>
          <a:xfrm>
            <a:off x="7761407" y="234131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Cube 366">
            <a:extLst>
              <a:ext uri="{FF2B5EF4-FFF2-40B4-BE49-F238E27FC236}">
                <a16:creationId xmlns:a16="http://schemas.microsoft.com/office/drawing/2014/main" id="{C4C0F282-5E4C-4243-B916-F506136693F8}"/>
              </a:ext>
            </a:extLst>
          </p:cNvPr>
          <p:cNvSpPr/>
          <p:nvPr/>
        </p:nvSpPr>
        <p:spPr>
          <a:xfrm>
            <a:off x="7909427" y="2357933"/>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8" name="Cube 367">
            <a:extLst>
              <a:ext uri="{FF2B5EF4-FFF2-40B4-BE49-F238E27FC236}">
                <a16:creationId xmlns:a16="http://schemas.microsoft.com/office/drawing/2014/main" id="{A1890506-DBFE-4408-BA52-8C26B2603207}"/>
              </a:ext>
            </a:extLst>
          </p:cNvPr>
          <p:cNvSpPr/>
          <p:nvPr/>
        </p:nvSpPr>
        <p:spPr>
          <a:xfrm>
            <a:off x="7851557" y="2408522"/>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Cube 368">
            <a:extLst>
              <a:ext uri="{FF2B5EF4-FFF2-40B4-BE49-F238E27FC236}">
                <a16:creationId xmlns:a16="http://schemas.microsoft.com/office/drawing/2014/main" id="{6FD67A9D-3AE7-4CC1-BA9F-35A85D582B6C}"/>
              </a:ext>
            </a:extLst>
          </p:cNvPr>
          <p:cNvSpPr/>
          <p:nvPr/>
        </p:nvSpPr>
        <p:spPr>
          <a:xfrm>
            <a:off x="8013229" y="2423009"/>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0" name="Cube 369">
            <a:extLst>
              <a:ext uri="{FF2B5EF4-FFF2-40B4-BE49-F238E27FC236}">
                <a16:creationId xmlns:a16="http://schemas.microsoft.com/office/drawing/2014/main" id="{16978013-2703-486F-BB83-3A06F42A395C}"/>
              </a:ext>
            </a:extLst>
          </p:cNvPr>
          <p:cNvSpPr/>
          <p:nvPr/>
        </p:nvSpPr>
        <p:spPr>
          <a:xfrm>
            <a:off x="7964921" y="2464709"/>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1" name="Cube 370">
            <a:extLst>
              <a:ext uri="{FF2B5EF4-FFF2-40B4-BE49-F238E27FC236}">
                <a16:creationId xmlns:a16="http://schemas.microsoft.com/office/drawing/2014/main" id="{EF2EA339-8606-45F4-83DB-502059772787}"/>
              </a:ext>
            </a:extLst>
          </p:cNvPr>
          <p:cNvSpPr/>
          <p:nvPr/>
        </p:nvSpPr>
        <p:spPr>
          <a:xfrm>
            <a:off x="8109175" y="2482239"/>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2" name="Cube 371">
            <a:extLst>
              <a:ext uri="{FF2B5EF4-FFF2-40B4-BE49-F238E27FC236}">
                <a16:creationId xmlns:a16="http://schemas.microsoft.com/office/drawing/2014/main" id="{7B9C58D5-BDEB-4F48-B19B-33DF32D9E524}"/>
              </a:ext>
            </a:extLst>
          </p:cNvPr>
          <p:cNvSpPr/>
          <p:nvPr/>
        </p:nvSpPr>
        <p:spPr>
          <a:xfrm>
            <a:off x="8060720" y="2527224"/>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Cube 372">
            <a:extLst>
              <a:ext uri="{FF2B5EF4-FFF2-40B4-BE49-F238E27FC236}">
                <a16:creationId xmlns:a16="http://schemas.microsoft.com/office/drawing/2014/main" id="{D2956791-32B4-450C-9E7F-FFA65AACD9BD}"/>
              </a:ext>
            </a:extLst>
          </p:cNvPr>
          <p:cNvSpPr/>
          <p:nvPr/>
        </p:nvSpPr>
        <p:spPr>
          <a:xfrm>
            <a:off x="8215145" y="2549622"/>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Cube 373">
            <a:extLst>
              <a:ext uri="{FF2B5EF4-FFF2-40B4-BE49-F238E27FC236}">
                <a16:creationId xmlns:a16="http://schemas.microsoft.com/office/drawing/2014/main" id="{FF0F5E60-8075-4F12-9A97-889210BE8950}"/>
              </a:ext>
            </a:extLst>
          </p:cNvPr>
          <p:cNvSpPr/>
          <p:nvPr/>
        </p:nvSpPr>
        <p:spPr>
          <a:xfrm>
            <a:off x="8161642" y="2593988"/>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Cube 374">
            <a:extLst>
              <a:ext uri="{FF2B5EF4-FFF2-40B4-BE49-F238E27FC236}">
                <a16:creationId xmlns:a16="http://schemas.microsoft.com/office/drawing/2014/main" id="{7FE107F0-F599-4CC6-B977-F497F80A17D7}"/>
              </a:ext>
            </a:extLst>
          </p:cNvPr>
          <p:cNvSpPr/>
          <p:nvPr/>
        </p:nvSpPr>
        <p:spPr>
          <a:xfrm>
            <a:off x="8317214" y="2600548"/>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Cube 375">
            <a:extLst>
              <a:ext uri="{FF2B5EF4-FFF2-40B4-BE49-F238E27FC236}">
                <a16:creationId xmlns:a16="http://schemas.microsoft.com/office/drawing/2014/main" id="{0EEABBF3-0D0A-481E-9F08-E6313AA4BD66}"/>
              </a:ext>
            </a:extLst>
          </p:cNvPr>
          <p:cNvSpPr/>
          <p:nvPr/>
        </p:nvSpPr>
        <p:spPr>
          <a:xfrm>
            <a:off x="8266588" y="2639383"/>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7" name="Cube 376">
            <a:extLst>
              <a:ext uri="{FF2B5EF4-FFF2-40B4-BE49-F238E27FC236}">
                <a16:creationId xmlns:a16="http://schemas.microsoft.com/office/drawing/2014/main" id="{5BE9D651-D768-4862-AAC6-62983B38F883}"/>
              </a:ext>
            </a:extLst>
          </p:cNvPr>
          <p:cNvSpPr/>
          <p:nvPr/>
        </p:nvSpPr>
        <p:spPr>
          <a:xfrm>
            <a:off x="8421503" y="2657223"/>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Cube 377">
            <a:extLst>
              <a:ext uri="{FF2B5EF4-FFF2-40B4-BE49-F238E27FC236}">
                <a16:creationId xmlns:a16="http://schemas.microsoft.com/office/drawing/2014/main" id="{462447B3-EF2E-408B-BCA6-6E8D31277DD7}"/>
              </a:ext>
            </a:extLst>
          </p:cNvPr>
          <p:cNvSpPr/>
          <p:nvPr/>
        </p:nvSpPr>
        <p:spPr>
          <a:xfrm>
            <a:off x="8373195" y="2698923"/>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Cube 378">
            <a:extLst>
              <a:ext uri="{FF2B5EF4-FFF2-40B4-BE49-F238E27FC236}">
                <a16:creationId xmlns:a16="http://schemas.microsoft.com/office/drawing/2014/main" id="{8A607EC7-DC30-439C-91F1-2EAF10B345DB}"/>
              </a:ext>
            </a:extLst>
          </p:cNvPr>
          <p:cNvSpPr/>
          <p:nvPr/>
        </p:nvSpPr>
        <p:spPr>
          <a:xfrm>
            <a:off x="8517042" y="2715971"/>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Cube 379">
            <a:extLst>
              <a:ext uri="{FF2B5EF4-FFF2-40B4-BE49-F238E27FC236}">
                <a16:creationId xmlns:a16="http://schemas.microsoft.com/office/drawing/2014/main" id="{9F61B5C2-25D3-47AB-AA6E-A4DEB2B13451}"/>
              </a:ext>
            </a:extLst>
          </p:cNvPr>
          <p:cNvSpPr/>
          <p:nvPr/>
        </p:nvSpPr>
        <p:spPr>
          <a:xfrm>
            <a:off x="7787940" y="2854485"/>
            <a:ext cx="180000" cy="126000"/>
          </a:xfrm>
          <a:prstGeom prst="cube">
            <a:avLst>
              <a:gd name="adj" fmla="val 46960"/>
            </a:avLst>
          </a:prstGeom>
          <a:solidFill>
            <a:schemeClr val="bg1">
              <a:lumMod val="65000"/>
            </a:schemeClr>
          </a:solidFill>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Cube 380">
            <a:extLst>
              <a:ext uri="{FF2B5EF4-FFF2-40B4-BE49-F238E27FC236}">
                <a16:creationId xmlns:a16="http://schemas.microsoft.com/office/drawing/2014/main" id="{1065CA8A-413C-4D18-BE17-67C515653985}"/>
              </a:ext>
            </a:extLst>
          </p:cNvPr>
          <p:cNvSpPr/>
          <p:nvPr/>
        </p:nvSpPr>
        <p:spPr>
          <a:xfrm>
            <a:off x="6500342" y="2332846"/>
            <a:ext cx="161813" cy="225552"/>
          </a:xfrm>
          <a:prstGeom prst="cube">
            <a:avLst>
              <a:gd name="adj" fmla="val 46960"/>
            </a:avLst>
          </a:prstGeom>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Cube 381">
            <a:extLst>
              <a:ext uri="{FF2B5EF4-FFF2-40B4-BE49-F238E27FC236}">
                <a16:creationId xmlns:a16="http://schemas.microsoft.com/office/drawing/2014/main" id="{B255E1AB-0753-41D7-8A1E-DB611EF9F1F6}"/>
              </a:ext>
            </a:extLst>
          </p:cNvPr>
          <p:cNvSpPr/>
          <p:nvPr/>
        </p:nvSpPr>
        <p:spPr>
          <a:xfrm>
            <a:off x="6608005" y="2372095"/>
            <a:ext cx="161813" cy="225552"/>
          </a:xfrm>
          <a:prstGeom prst="cube">
            <a:avLst>
              <a:gd name="adj" fmla="val 46960"/>
            </a:avLst>
          </a:prstGeom>
          <a:ln w="6350">
            <a:solidFill>
              <a:schemeClr val="bg1">
                <a:lumMod val="85000"/>
              </a:schemeClr>
            </a:solidFill>
          </a:ln>
          <a:scene3d>
            <a:camera prst="orthographicFront">
              <a:rot lat="1800000" lon="3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6" action="ppaction://hlinksldjump"/>
            <a:extLst>
              <a:ext uri="{FF2B5EF4-FFF2-40B4-BE49-F238E27FC236}">
                <a16:creationId xmlns:a16="http://schemas.microsoft.com/office/drawing/2014/main" id="{53A13058-5DE2-615C-0793-2AE1CBF3376F}"/>
              </a:ext>
            </a:extLst>
          </p:cNvPr>
          <p:cNvSpPr/>
          <p:nvPr/>
        </p:nvSpPr>
        <p:spPr>
          <a:xfrm>
            <a:off x="353769" y="3114094"/>
            <a:ext cx="4919653" cy="1547761"/>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Secure and safe storage of medicines is very important to avoid theft but also to manage potential leaks and spillages that might consequently contaminate the water supply.</a:t>
            </a:r>
          </a:p>
        </p:txBody>
      </p:sp>
      <p:sp>
        <p:nvSpPr>
          <p:cNvPr id="5" name="Rectangle 4">
            <a:hlinkClick r:id="rId6" action="ppaction://hlinksldjump"/>
            <a:extLst>
              <a:ext uri="{FF2B5EF4-FFF2-40B4-BE49-F238E27FC236}">
                <a16:creationId xmlns:a16="http://schemas.microsoft.com/office/drawing/2014/main" id="{A9B5236B-A55A-45A1-E517-E1C58CDDE75B}"/>
              </a:ext>
            </a:extLst>
          </p:cNvPr>
          <p:cNvSpPr/>
          <p:nvPr/>
        </p:nvSpPr>
        <p:spPr>
          <a:xfrm>
            <a:off x="351939" y="4897881"/>
            <a:ext cx="7037315" cy="1051399"/>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Well maintained stock records and cooperation between pharmacies and care homes etc. can help distribute medicines to avoid overstocking and risk exceeding use-by dates.</a:t>
            </a:r>
          </a:p>
        </p:txBody>
      </p:sp>
    </p:spTree>
    <p:custDataLst>
      <p:tags r:id="rId1"/>
    </p:custDataLst>
    <p:extLst>
      <p:ext uri="{BB962C8B-B14F-4D97-AF65-F5344CB8AC3E}">
        <p14:creationId xmlns:p14="http://schemas.microsoft.com/office/powerpoint/2010/main" val="2862995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Box 84">
            <a:hlinkClick r:id="rId4" action="ppaction://hlinksldjump"/>
            <a:extLst>
              <a:ext uri="{FF2B5EF4-FFF2-40B4-BE49-F238E27FC236}">
                <a16:creationId xmlns:a16="http://schemas.microsoft.com/office/drawing/2014/main" id="{B193E134-3153-42A7-915A-B425C55B190B}"/>
              </a:ext>
            </a:extLst>
          </p:cNvPr>
          <p:cNvSpPr txBox="1"/>
          <p:nvPr/>
        </p:nvSpPr>
        <p:spPr>
          <a:xfrm rot="1788734">
            <a:off x="11146332" y="5130649"/>
            <a:ext cx="800219" cy="323165"/>
          </a:xfrm>
          <a:prstGeom prst="rect">
            <a:avLst/>
          </a:prstGeom>
          <a:noFill/>
        </p:spPr>
        <p:txBody>
          <a:bodyPr wrap="none" rtlCol="0">
            <a:spAutoFit/>
          </a:bodyPr>
          <a:lstStyle/>
          <a:p>
            <a:r>
              <a:rPr lang="en-GB" sz="1500" dirty="0">
                <a:solidFill>
                  <a:schemeClr val="accent1"/>
                </a:solidFill>
              </a:rPr>
              <a:t>Return</a:t>
            </a:r>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5883596" cy="1407691"/>
          </a:xfrm>
        </p:spPr>
        <p:txBody>
          <a:bodyPr>
            <a:noAutofit/>
          </a:bodyPr>
          <a:lstStyle/>
          <a:p>
            <a:r>
              <a:rPr lang="en-GB" dirty="0"/>
              <a:t>Private consultation area</a:t>
            </a:r>
          </a:p>
        </p:txBody>
      </p:sp>
      <p:pic>
        <p:nvPicPr>
          <p:cNvPr id="72" name="Picture 71">
            <a:hlinkClick r:id="rId4" action="ppaction://hlinksldjump"/>
            <a:extLst>
              <a:ext uri="{FF2B5EF4-FFF2-40B4-BE49-F238E27FC236}">
                <a16:creationId xmlns:a16="http://schemas.microsoft.com/office/drawing/2014/main" id="{4C6494A4-BEC7-4446-B860-BB30064A36EC}"/>
              </a:ext>
            </a:extLst>
          </p:cNvPr>
          <p:cNvPicPr>
            <a:picLocks noChangeAspect="1"/>
          </p:cNvPicPr>
          <p:nvPr/>
        </p:nvPicPr>
        <p:blipFill>
          <a:blip r:embed="rId5"/>
          <a:stretch>
            <a:fillRect/>
          </a:stretch>
        </p:blipFill>
        <p:spPr>
          <a:xfrm>
            <a:off x="10498396" y="5198838"/>
            <a:ext cx="1325063" cy="849787"/>
          </a:xfrm>
          <a:prstGeom prst="rect">
            <a:avLst/>
          </a:prstGeom>
        </p:spPr>
      </p:pic>
      <p:sp>
        <p:nvSpPr>
          <p:cNvPr id="74" name="Rectangle 73">
            <a:extLst>
              <a:ext uri="{FF2B5EF4-FFF2-40B4-BE49-F238E27FC236}">
                <a16:creationId xmlns:a16="http://schemas.microsoft.com/office/drawing/2014/main" id="{1E26B0E4-54ED-4858-A13D-0C3DAACF33BA}"/>
              </a:ext>
            </a:extLst>
          </p:cNvPr>
          <p:cNvSpPr/>
          <p:nvPr/>
        </p:nvSpPr>
        <p:spPr>
          <a:xfrm>
            <a:off x="35398" y="2566526"/>
            <a:ext cx="5087167" cy="1383584"/>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7FCEDD52-21B5-4771-9EA3-4F533A78CFE4}"/>
              </a:ext>
            </a:extLst>
          </p:cNvPr>
          <p:cNvSpPr/>
          <p:nvPr/>
        </p:nvSpPr>
        <p:spPr>
          <a:xfrm>
            <a:off x="1713138" y="3079936"/>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7FAEE570-0F5E-4E70-B5C1-B5063C560D62}"/>
              </a:ext>
            </a:extLst>
          </p:cNvPr>
          <p:cNvSpPr/>
          <p:nvPr/>
        </p:nvSpPr>
        <p:spPr>
          <a:xfrm>
            <a:off x="2357402" y="2687273"/>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0F0A0524-1807-4CF4-9C60-DC47776BCA6C}"/>
              </a:ext>
            </a:extLst>
          </p:cNvPr>
          <p:cNvSpPr/>
          <p:nvPr/>
        </p:nvSpPr>
        <p:spPr>
          <a:xfrm>
            <a:off x="2377486" y="306072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99339344-3E9A-4E93-8CF2-997B9A0E069F}"/>
              </a:ext>
            </a:extLst>
          </p:cNvPr>
          <p:cNvSpPr/>
          <p:nvPr/>
        </p:nvSpPr>
        <p:spPr>
          <a:xfrm>
            <a:off x="-316279" y="2341128"/>
            <a:ext cx="4862153"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9" name="Group 78">
            <a:extLst>
              <a:ext uri="{FF2B5EF4-FFF2-40B4-BE49-F238E27FC236}">
                <a16:creationId xmlns:a16="http://schemas.microsoft.com/office/drawing/2014/main" id="{DE262558-6835-490E-9EE3-AF9CD6FB1547}"/>
              </a:ext>
            </a:extLst>
          </p:cNvPr>
          <p:cNvGrpSpPr/>
          <p:nvPr/>
        </p:nvGrpSpPr>
        <p:grpSpPr>
          <a:xfrm>
            <a:off x="1755758" y="2900530"/>
            <a:ext cx="346249" cy="478948"/>
            <a:chOff x="9924239" y="4522572"/>
            <a:chExt cx="346249" cy="478948"/>
          </a:xfrm>
        </p:grpSpPr>
        <p:cxnSp>
          <p:nvCxnSpPr>
            <p:cNvPr id="605" name="Straight Connector 604">
              <a:extLst>
                <a:ext uri="{FF2B5EF4-FFF2-40B4-BE49-F238E27FC236}">
                  <a16:creationId xmlns:a16="http://schemas.microsoft.com/office/drawing/2014/main" id="{2A9CEFD9-3E09-4CE1-B909-AA82FA7043AE}"/>
                </a:ext>
              </a:extLst>
            </p:cNvPr>
            <p:cNvCxnSpPr>
              <a:cxnSpLocks/>
            </p:cNvCxnSpPr>
            <p:nvPr/>
          </p:nvCxnSpPr>
          <p:spPr>
            <a:xfrm>
              <a:off x="10123136" y="4793088"/>
              <a:ext cx="0" cy="936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C4F9DD2A-DE62-494C-9C68-E7513FAFF06F}"/>
                </a:ext>
              </a:extLst>
            </p:cNvPr>
            <p:cNvCxnSpPr>
              <a:cxnSpLocks/>
            </p:cNvCxnSpPr>
            <p:nvPr/>
          </p:nvCxnSpPr>
          <p:spPr>
            <a:xfrm>
              <a:off x="10124153" y="4887056"/>
              <a:ext cx="42493" cy="114464"/>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9F1DB36C-EE42-4054-A6CF-2F8737E60BA4}"/>
                </a:ext>
              </a:extLst>
            </p:cNvPr>
            <p:cNvCxnSpPr>
              <a:cxnSpLocks/>
            </p:cNvCxnSpPr>
            <p:nvPr/>
          </p:nvCxnSpPr>
          <p:spPr>
            <a:xfrm flipH="1">
              <a:off x="10023678" y="4887609"/>
              <a:ext cx="99373" cy="45406"/>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D7B2CCD8-6F9F-425E-A5E8-F460D302C601}"/>
                </a:ext>
              </a:extLst>
            </p:cNvPr>
            <p:cNvCxnSpPr>
              <a:cxnSpLocks/>
            </p:cNvCxnSpPr>
            <p:nvPr/>
          </p:nvCxnSpPr>
          <p:spPr>
            <a:xfrm>
              <a:off x="10118196" y="4885401"/>
              <a:ext cx="137689" cy="17652"/>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1D2CE324-80F1-4A3B-8FF4-956C3E7EF69F}"/>
                </a:ext>
              </a:extLst>
            </p:cNvPr>
            <p:cNvCxnSpPr>
              <a:cxnSpLocks/>
            </p:cNvCxnSpPr>
            <p:nvPr/>
          </p:nvCxnSpPr>
          <p:spPr>
            <a:xfrm>
              <a:off x="10217283" y="4661282"/>
              <a:ext cx="0" cy="936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F7FBDEC1-C88F-41C4-B4B7-04CCDDBCC555}"/>
                </a:ext>
              </a:extLst>
            </p:cNvPr>
            <p:cNvCxnSpPr>
              <a:cxnSpLocks/>
            </p:cNvCxnSpPr>
            <p:nvPr/>
          </p:nvCxnSpPr>
          <p:spPr>
            <a:xfrm flipH="1" flipV="1">
              <a:off x="10122324" y="4603509"/>
              <a:ext cx="94725" cy="60134"/>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sp>
          <p:nvSpPr>
            <p:cNvPr id="611" name="Rectangle 610">
              <a:extLst>
                <a:ext uri="{FF2B5EF4-FFF2-40B4-BE49-F238E27FC236}">
                  <a16:creationId xmlns:a16="http://schemas.microsoft.com/office/drawing/2014/main" id="{9C7D4C91-839E-49CA-BBE8-29A1A99E9BB3}"/>
                </a:ext>
              </a:extLst>
            </p:cNvPr>
            <p:cNvSpPr/>
            <p:nvPr/>
          </p:nvSpPr>
          <p:spPr>
            <a:xfrm>
              <a:off x="9924239" y="4522572"/>
              <a:ext cx="268319" cy="219549"/>
            </a:xfrm>
            <a:prstGeom prst="rect">
              <a:avLst/>
            </a:prstGeom>
            <a:solidFill>
              <a:schemeClr val="accent1"/>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2" name="Rectangle 611">
              <a:extLst>
                <a:ext uri="{FF2B5EF4-FFF2-40B4-BE49-F238E27FC236}">
                  <a16:creationId xmlns:a16="http://schemas.microsoft.com/office/drawing/2014/main" id="{D9E0160C-2B31-41CD-BEBB-6829C561BCA1}"/>
                </a:ext>
              </a:extLst>
            </p:cNvPr>
            <p:cNvSpPr/>
            <p:nvPr/>
          </p:nvSpPr>
          <p:spPr>
            <a:xfrm>
              <a:off x="9994606" y="4688809"/>
              <a:ext cx="275882" cy="186219"/>
            </a:xfrm>
            <a:prstGeom prst="rect">
              <a:avLst/>
            </a:prstGeom>
            <a:solidFill>
              <a:schemeClr val="accent3"/>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3" name="Straight Connector 612">
              <a:extLst>
                <a:ext uri="{FF2B5EF4-FFF2-40B4-BE49-F238E27FC236}">
                  <a16:creationId xmlns:a16="http://schemas.microsoft.com/office/drawing/2014/main" id="{75DE6940-3694-4959-9911-0986100BA775}"/>
                </a:ext>
              </a:extLst>
            </p:cNvPr>
            <p:cNvCxnSpPr>
              <a:cxnSpLocks/>
            </p:cNvCxnSpPr>
            <p:nvPr/>
          </p:nvCxnSpPr>
          <p:spPr>
            <a:xfrm>
              <a:off x="10090773" y="4739542"/>
              <a:ext cx="0" cy="93600"/>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5E2ADBBE-13AB-41CB-9C62-E519D8EE142F}"/>
                </a:ext>
              </a:extLst>
            </p:cNvPr>
            <p:cNvCxnSpPr>
              <a:cxnSpLocks/>
            </p:cNvCxnSpPr>
            <p:nvPr/>
          </p:nvCxnSpPr>
          <p:spPr>
            <a:xfrm flipH="1" flipV="1">
              <a:off x="9995814" y="4681769"/>
              <a:ext cx="94725" cy="60134"/>
            </a:xfrm>
            <a:prstGeom prst="line">
              <a:avLst/>
            </a:prstGeom>
            <a:ln w="12700">
              <a:solidFill>
                <a:srgbClr val="284741"/>
              </a:solidFill>
            </a:ln>
          </p:spPr>
          <p:style>
            <a:lnRef idx="1">
              <a:schemeClr val="accent1"/>
            </a:lnRef>
            <a:fillRef idx="0">
              <a:schemeClr val="accent1"/>
            </a:fillRef>
            <a:effectRef idx="0">
              <a:schemeClr val="accent1"/>
            </a:effectRef>
            <a:fontRef idx="minor">
              <a:schemeClr val="tx1"/>
            </a:fontRef>
          </p:style>
        </p:cxnSp>
      </p:grpSp>
      <p:sp>
        <p:nvSpPr>
          <p:cNvPr id="90" name="Rectangle 89">
            <a:extLst>
              <a:ext uri="{FF2B5EF4-FFF2-40B4-BE49-F238E27FC236}">
                <a16:creationId xmlns:a16="http://schemas.microsoft.com/office/drawing/2014/main" id="{36CD78D6-53FE-4CC5-973C-CB4946B0BE19}"/>
              </a:ext>
            </a:extLst>
          </p:cNvPr>
          <p:cNvSpPr/>
          <p:nvPr/>
        </p:nvSpPr>
        <p:spPr>
          <a:xfrm>
            <a:off x="3049856" y="228505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C24DCD65-88A9-4310-9FA8-8105610EB239}"/>
              </a:ext>
            </a:extLst>
          </p:cNvPr>
          <p:cNvSpPr/>
          <p:nvPr/>
        </p:nvSpPr>
        <p:spPr>
          <a:xfrm>
            <a:off x="2839837" y="1906510"/>
            <a:ext cx="1993419"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22E6BC72-8250-4AC5-8EC7-4A48C25BA58A}"/>
              </a:ext>
            </a:extLst>
          </p:cNvPr>
          <p:cNvSpPr/>
          <p:nvPr/>
        </p:nvSpPr>
        <p:spPr>
          <a:xfrm>
            <a:off x="2653637" y="1997299"/>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 name="Rectangle 117">
            <a:extLst>
              <a:ext uri="{FF2B5EF4-FFF2-40B4-BE49-F238E27FC236}">
                <a16:creationId xmlns:a16="http://schemas.microsoft.com/office/drawing/2014/main" id="{6FD65A81-88A8-46CF-B4F6-CF0EA9E2ECA4}"/>
              </a:ext>
            </a:extLst>
          </p:cNvPr>
          <p:cNvSpPr/>
          <p:nvPr/>
        </p:nvSpPr>
        <p:spPr>
          <a:xfrm>
            <a:off x="3030400" y="2679197"/>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3A01A13B-0DE7-432D-BA5C-027B175E1E38}"/>
              </a:ext>
            </a:extLst>
          </p:cNvPr>
          <p:cNvSpPr/>
          <p:nvPr/>
        </p:nvSpPr>
        <p:spPr>
          <a:xfrm>
            <a:off x="1271464" y="2829099"/>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7A51236B-DBCB-404C-93A0-56DBA51E6D2B}"/>
              </a:ext>
            </a:extLst>
          </p:cNvPr>
          <p:cNvSpPr/>
          <p:nvPr/>
        </p:nvSpPr>
        <p:spPr>
          <a:xfrm>
            <a:off x="1736558" y="3471986"/>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E961458E-DA66-49AF-9796-4AA6AFFAA8F0}"/>
              </a:ext>
            </a:extLst>
          </p:cNvPr>
          <p:cNvSpPr/>
          <p:nvPr/>
        </p:nvSpPr>
        <p:spPr>
          <a:xfrm>
            <a:off x="1979683" y="2388389"/>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1" name="Group 250">
            <a:extLst>
              <a:ext uri="{FF2B5EF4-FFF2-40B4-BE49-F238E27FC236}">
                <a16:creationId xmlns:a16="http://schemas.microsoft.com/office/drawing/2014/main" id="{BBA7A5E5-FCAF-44E3-994B-733DF52CF8E2}"/>
              </a:ext>
            </a:extLst>
          </p:cNvPr>
          <p:cNvGrpSpPr/>
          <p:nvPr/>
        </p:nvGrpSpPr>
        <p:grpSpPr>
          <a:xfrm>
            <a:off x="1563604" y="3009374"/>
            <a:ext cx="1154609" cy="650272"/>
            <a:chOff x="1687603" y="3059062"/>
            <a:chExt cx="1154609" cy="650272"/>
          </a:xfrm>
        </p:grpSpPr>
        <p:cxnSp>
          <p:nvCxnSpPr>
            <p:cNvPr id="590" name="Straight Connector 589">
              <a:extLst>
                <a:ext uri="{FF2B5EF4-FFF2-40B4-BE49-F238E27FC236}">
                  <a16:creationId xmlns:a16="http://schemas.microsoft.com/office/drawing/2014/main" id="{2C206AC2-7C9F-45FC-BA60-7E143B715FA5}"/>
                </a:ext>
              </a:extLst>
            </p:cNvPr>
            <p:cNvCxnSpPr/>
            <p:nvPr/>
          </p:nvCxnSpPr>
          <p:spPr>
            <a:xfrm>
              <a:off x="2102670" y="3390324"/>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A2041BD2-9462-44FD-B0D9-0DA90D969E38}"/>
                </a:ext>
              </a:extLst>
            </p:cNvPr>
            <p:cNvCxnSpPr/>
            <p:nvPr/>
          </p:nvCxnSpPr>
          <p:spPr>
            <a:xfrm>
              <a:off x="1847528" y="335700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6BD59E24-158A-4BB3-84E9-BA6A67B0140C}"/>
                </a:ext>
              </a:extLst>
            </p:cNvPr>
            <p:cNvCxnSpPr/>
            <p:nvPr/>
          </p:nvCxnSpPr>
          <p:spPr>
            <a:xfrm>
              <a:off x="2669075" y="3194516"/>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593" name="Rectangle 592">
              <a:extLst>
                <a:ext uri="{FF2B5EF4-FFF2-40B4-BE49-F238E27FC236}">
                  <a16:creationId xmlns:a16="http://schemas.microsoft.com/office/drawing/2014/main" id="{4156D3B3-0179-47E6-A084-C4D4E007820C}"/>
                </a:ext>
              </a:extLst>
            </p:cNvPr>
            <p:cNvSpPr/>
            <p:nvPr/>
          </p:nvSpPr>
          <p:spPr>
            <a:xfrm>
              <a:off x="1687603" y="3106602"/>
              <a:ext cx="1154609" cy="33810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4" name="Rectangle 593">
              <a:extLst>
                <a:ext uri="{FF2B5EF4-FFF2-40B4-BE49-F238E27FC236}">
                  <a16:creationId xmlns:a16="http://schemas.microsoft.com/office/drawing/2014/main" id="{BC217AB2-97CF-4FFB-9123-D1B4EB4429F6}"/>
                </a:ext>
              </a:extLst>
            </p:cNvPr>
            <p:cNvSpPr/>
            <p:nvPr/>
          </p:nvSpPr>
          <p:spPr>
            <a:xfrm>
              <a:off x="1983987" y="3274446"/>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5" name="Rectangle 594">
              <a:extLst>
                <a:ext uri="{FF2B5EF4-FFF2-40B4-BE49-F238E27FC236}">
                  <a16:creationId xmlns:a16="http://schemas.microsoft.com/office/drawing/2014/main" id="{BACE8547-CFD6-4C2C-816C-3C3A7B2F6511}"/>
                </a:ext>
              </a:extLst>
            </p:cNvPr>
            <p:cNvSpPr/>
            <p:nvPr/>
          </p:nvSpPr>
          <p:spPr>
            <a:xfrm>
              <a:off x="1981228" y="3291081"/>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6" name="Rectangle 595">
              <a:extLst>
                <a:ext uri="{FF2B5EF4-FFF2-40B4-BE49-F238E27FC236}">
                  <a16:creationId xmlns:a16="http://schemas.microsoft.com/office/drawing/2014/main" id="{616CFE49-E12F-4ECA-B394-19F3CE18AC81}"/>
                </a:ext>
              </a:extLst>
            </p:cNvPr>
            <p:cNvSpPr/>
            <p:nvPr/>
          </p:nvSpPr>
          <p:spPr>
            <a:xfrm>
              <a:off x="1992174" y="3285575"/>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7" name="Rectangle 596">
              <a:extLst>
                <a:ext uri="{FF2B5EF4-FFF2-40B4-BE49-F238E27FC236}">
                  <a16:creationId xmlns:a16="http://schemas.microsoft.com/office/drawing/2014/main" id="{E4888250-39FD-42EC-AC5D-D3AA8C44F5D7}"/>
                </a:ext>
              </a:extLst>
            </p:cNvPr>
            <p:cNvSpPr/>
            <p:nvPr/>
          </p:nvSpPr>
          <p:spPr>
            <a:xfrm>
              <a:off x="1983987" y="327940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8" name="Rectangle 597">
              <a:extLst>
                <a:ext uri="{FF2B5EF4-FFF2-40B4-BE49-F238E27FC236}">
                  <a16:creationId xmlns:a16="http://schemas.microsoft.com/office/drawing/2014/main" id="{8EB2D3BE-4897-4D58-9FFC-CFE3594AA210}"/>
                </a:ext>
              </a:extLst>
            </p:cNvPr>
            <p:cNvSpPr/>
            <p:nvPr/>
          </p:nvSpPr>
          <p:spPr>
            <a:xfrm>
              <a:off x="2373220" y="3064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9" name="Rectangle 598">
              <a:extLst>
                <a:ext uri="{FF2B5EF4-FFF2-40B4-BE49-F238E27FC236}">
                  <a16:creationId xmlns:a16="http://schemas.microsoft.com/office/drawing/2014/main" id="{43D46ED7-8184-479A-8B05-40B87289DE3A}"/>
                </a:ext>
              </a:extLst>
            </p:cNvPr>
            <p:cNvSpPr/>
            <p:nvPr/>
          </p:nvSpPr>
          <p:spPr>
            <a:xfrm>
              <a:off x="2338331" y="305906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2" name="Group 251">
            <a:extLst>
              <a:ext uri="{FF2B5EF4-FFF2-40B4-BE49-F238E27FC236}">
                <a16:creationId xmlns:a16="http://schemas.microsoft.com/office/drawing/2014/main" id="{2BC18A88-2E33-4AC3-9EE4-0CF0E4765768}"/>
              </a:ext>
            </a:extLst>
          </p:cNvPr>
          <p:cNvGrpSpPr/>
          <p:nvPr/>
        </p:nvGrpSpPr>
        <p:grpSpPr>
          <a:xfrm>
            <a:off x="2878106" y="2068877"/>
            <a:ext cx="801568" cy="634835"/>
            <a:chOff x="2859042" y="2080074"/>
            <a:chExt cx="801568" cy="634835"/>
          </a:xfrm>
        </p:grpSpPr>
        <p:cxnSp>
          <p:nvCxnSpPr>
            <p:cNvPr id="553" name="Straight Connector 552">
              <a:extLst>
                <a:ext uri="{FF2B5EF4-FFF2-40B4-BE49-F238E27FC236}">
                  <a16:creationId xmlns:a16="http://schemas.microsoft.com/office/drawing/2014/main" id="{2A05B822-8BBD-46F2-A8D1-C085ADA01CDE}"/>
                </a:ext>
              </a:extLst>
            </p:cNvPr>
            <p:cNvCxnSpPr/>
            <p:nvPr/>
          </p:nvCxnSpPr>
          <p:spPr>
            <a:xfrm>
              <a:off x="3188255" y="2395899"/>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AF2474D1-291A-4481-BAEC-9443BD93061C}"/>
                </a:ext>
              </a:extLst>
            </p:cNvPr>
            <p:cNvCxnSpPr/>
            <p:nvPr/>
          </p:nvCxnSpPr>
          <p:spPr>
            <a:xfrm>
              <a:off x="2941277" y="2403403"/>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C35B2014-2723-43F9-A0E7-6DC213CBA8BA}"/>
                </a:ext>
              </a:extLst>
            </p:cNvPr>
            <p:cNvCxnSpPr/>
            <p:nvPr/>
          </p:nvCxnSpPr>
          <p:spPr>
            <a:xfrm>
              <a:off x="3583011" y="2326783"/>
              <a:ext cx="0" cy="180000"/>
            </a:xfrm>
            <a:prstGeom prst="line">
              <a:avLst/>
            </a:prstGeom>
            <a:ln w="38100">
              <a:solidFill>
                <a:srgbClr val="6AA29A"/>
              </a:solidFill>
            </a:ln>
          </p:spPr>
          <p:style>
            <a:lnRef idx="1">
              <a:schemeClr val="accent1"/>
            </a:lnRef>
            <a:fillRef idx="0">
              <a:schemeClr val="accent1"/>
            </a:fillRef>
            <a:effectRef idx="0">
              <a:schemeClr val="accent1"/>
            </a:effectRef>
            <a:fontRef idx="minor">
              <a:schemeClr val="tx1"/>
            </a:fontRef>
          </p:style>
        </p:cxnSp>
        <p:sp>
          <p:nvSpPr>
            <p:cNvPr id="556" name="Rectangle 555">
              <a:extLst>
                <a:ext uri="{FF2B5EF4-FFF2-40B4-BE49-F238E27FC236}">
                  <a16:creationId xmlns:a16="http://schemas.microsoft.com/office/drawing/2014/main" id="{03056D27-4540-43E0-A5F6-04A4949E6929}"/>
                </a:ext>
              </a:extLst>
            </p:cNvPr>
            <p:cNvSpPr/>
            <p:nvPr/>
          </p:nvSpPr>
          <p:spPr>
            <a:xfrm>
              <a:off x="2859042" y="2189974"/>
              <a:ext cx="801568" cy="347471"/>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7" name="Oval 556">
              <a:extLst>
                <a:ext uri="{FF2B5EF4-FFF2-40B4-BE49-F238E27FC236}">
                  <a16:creationId xmlns:a16="http://schemas.microsoft.com/office/drawing/2014/main" id="{51082B4C-BAB6-4C75-8683-95B9E6187B31}"/>
                </a:ext>
              </a:extLst>
            </p:cNvPr>
            <p:cNvSpPr/>
            <p:nvPr/>
          </p:nvSpPr>
          <p:spPr>
            <a:xfrm>
              <a:off x="3396129" y="2276384"/>
              <a:ext cx="77556" cy="752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Oval 557">
              <a:extLst>
                <a:ext uri="{FF2B5EF4-FFF2-40B4-BE49-F238E27FC236}">
                  <a16:creationId xmlns:a16="http://schemas.microsoft.com/office/drawing/2014/main" id="{56C4AD40-9666-4473-803D-9A24A6C79695}"/>
                </a:ext>
              </a:extLst>
            </p:cNvPr>
            <p:cNvSpPr/>
            <p:nvPr/>
          </p:nvSpPr>
          <p:spPr>
            <a:xfrm flipH="1">
              <a:off x="3397710" y="2201578"/>
              <a:ext cx="74844" cy="14306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Oval 558">
              <a:extLst>
                <a:ext uri="{FF2B5EF4-FFF2-40B4-BE49-F238E27FC236}">
                  <a16:creationId xmlns:a16="http://schemas.microsoft.com/office/drawing/2014/main" id="{BD8C3180-AFD5-45CA-A6C9-3A223C010860}"/>
                </a:ext>
              </a:extLst>
            </p:cNvPr>
            <p:cNvSpPr/>
            <p:nvPr/>
          </p:nvSpPr>
          <p:spPr>
            <a:xfrm flipH="1">
              <a:off x="3404777" y="2203132"/>
              <a:ext cx="61200" cy="3600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0" name="Arc 559">
              <a:extLst>
                <a:ext uri="{FF2B5EF4-FFF2-40B4-BE49-F238E27FC236}">
                  <a16:creationId xmlns:a16="http://schemas.microsoft.com/office/drawing/2014/main" id="{CCDB7984-C5F7-4867-88BB-7495EFEBD388}"/>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1" name="Arc 560">
              <a:extLst>
                <a:ext uri="{FF2B5EF4-FFF2-40B4-BE49-F238E27FC236}">
                  <a16:creationId xmlns:a16="http://schemas.microsoft.com/office/drawing/2014/main" id="{507AA803-FAAC-43F4-BCF8-797BB7BC1B15}"/>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2" name="Arc 561">
              <a:extLst>
                <a:ext uri="{FF2B5EF4-FFF2-40B4-BE49-F238E27FC236}">
                  <a16:creationId xmlns:a16="http://schemas.microsoft.com/office/drawing/2014/main" id="{051636B4-6C84-4DD0-8D25-2DF33538409D}"/>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563" name="Group 562">
              <a:extLst>
                <a:ext uri="{FF2B5EF4-FFF2-40B4-BE49-F238E27FC236}">
                  <a16:creationId xmlns:a16="http://schemas.microsoft.com/office/drawing/2014/main" id="{6CF6689B-058F-49B5-81DF-FED08E3BE29B}"/>
                </a:ext>
              </a:extLst>
            </p:cNvPr>
            <p:cNvGrpSpPr/>
            <p:nvPr/>
          </p:nvGrpSpPr>
          <p:grpSpPr>
            <a:xfrm>
              <a:off x="3378090" y="2080074"/>
              <a:ext cx="91960" cy="74240"/>
              <a:chOff x="3012615" y="1556792"/>
              <a:chExt cx="91960" cy="74240"/>
            </a:xfrm>
          </p:grpSpPr>
          <p:sp>
            <p:nvSpPr>
              <p:cNvPr id="582" name="Oval 581">
                <a:extLst>
                  <a:ext uri="{FF2B5EF4-FFF2-40B4-BE49-F238E27FC236}">
                    <a16:creationId xmlns:a16="http://schemas.microsoft.com/office/drawing/2014/main" id="{9F1E93C0-82CB-4A76-BDD2-0C0D09F3582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 name="Oval 582">
                <a:extLst>
                  <a:ext uri="{FF2B5EF4-FFF2-40B4-BE49-F238E27FC236}">
                    <a16:creationId xmlns:a16="http://schemas.microsoft.com/office/drawing/2014/main" id="{FACCED97-8A5B-498D-876E-728EE40243C1}"/>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4" name="Oval 583">
                <a:extLst>
                  <a:ext uri="{FF2B5EF4-FFF2-40B4-BE49-F238E27FC236}">
                    <a16:creationId xmlns:a16="http://schemas.microsoft.com/office/drawing/2014/main" id="{19004C35-4C1B-4565-8EC5-DD0DA9A6DB44}"/>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5" name="Oval 584">
                <a:extLst>
                  <a:ext uri="{FF2B5EF4-FFF2-40B4-BE49-F238E27FC236}">
                    <a16:creationId xmlns:a16="http://schemas.microsoft.com/office/drawing/2014/main" id="{CD658BCC-AF83-4617-9374-EB79AF96333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6" name="Oval 585">
                <a:extLst>
                  <a:ext uri="{FF2B5EF4-FFF2-40B4-BE49-F238E27FC236}">
                    <a16:creationId xmlns:a16="http://schemas.microsoft.com/office/drawing/2014/main" id="{D661EA1F-56F5-4FF6-8536-5F94911294E6}"/>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7" name="Oval 586">
                <a:extLst>
                  <a:ext uri="{FF2B5EF4-FFF2-40B4-BE49-F238E27FC236}">
                    <a16:creationId xmlns:a16="http://schemas.microsoft.com/office/drawing/2014/main" id="{1F8C7B19-0C48-4A2A-8C07-A084612FFF6F}"/>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8" name="Oval 587">
                <a:extLst>
                  <a:ext uri="{FF2B5EF4-FFF2-40B4-BE49-F238E27FC236}">
                    <a16:creationId xmlns:a16="http://schemas.microsoft.com/office/drawing/2014/main" id="{424CA0E1-FB73-44D2-B22A-59628CE92FE6}"/>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9" name="Oval 588">
                <a:extLst>
                  <a:ext uri="{FF2B5EF4-FFF2-40B4-BE49-F238E27FC236}">
                    <a16:creationId xmlns:a16="http://schemas.microsoft.com/office/drawing/2014/main" id="{9BFAEB82-A979-4809-9E75-E178DE2B48D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4" name="Group 563">
              <a:extLst>
                <a:ext uri="{FF2B5EF4-FFF2-40B4-BE49-F238E27FC236}">
                  <a16:creationId xmlns:a16="http://schemas.microsoft.com/office/drawing/2014/main" id="{3D5EEFF1-A720-4D25-8420-75BDBB7A0A99}"/>
                </a:ext>
              </a:extLst>
            </p:cNvPr>
            <p:cNvGrpSpPr/>
            <p:nvPr/>
          </p:nvGrpSpPr>
          <p:grpSpPr>
            <a:xfrm>
              <a:off x="3431885" y="2095823"/>
              <a:ext cx="91960" cy="74240"/>
              <a:chOff x="3012615" y="1556792"/>
              <a:chExt cx="91960" cy="74240"/>
            </a:xfrm>
          </p:grpSpPr>
          <p:sp>
            <p:nvSpPr>
              <p:cNvPr id="574" name="Oval 573">
                <a:extLst>
                  <a:ext uri="{FF2B5EF4-FFF2-40B4-BE49-F238E27FC236}">
                    <a16:creationId xmlns:a16="http://schemas.microsoft.com/office/drawing/2014/main" id="{9C3158B6-3D98-4FC3-B653-7FCF2B515CD4}"/>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5" name="Oval 574">
                <a:extLst>
                  <a:ext uri="{FF2B5EF4-FFF2-40B4-BE49-F238E27FC236}">
                    <a16:creationId xmlns:a16="http://schemas.microsoft.com/office/drawing/2014/main" id="{DCD81589-A8A6-41B5-A282-49974C197E92}"/>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Oval 575">
                <a:extLst>
                  <a:ext uri="{FF2B5EF4-FFF2-40B4-BE49-F238E27FC236}">
                    <a16:creationId xmlns:a16="http://schemas.microsoft.com/office/drawing/2014/main" id="{230CB7D1-9608-44E4-93FF-4D957B337447}"/>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Oval 576">
                <a:extLst>
                  <a:ext uri="{FF2B5EF4-FFF2-40B4-BE49-F238E27FC236}">
                    <a16:creationId xmlns:a16="http://schemas.microsoft.com/office/drawing/2014/main" id="{174AF11B-C051-442D-B697-E88CAB79871F}"/>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Oval 577">
                <a:extLst>
                  <a:ext uri="{FF2B5EF4-FFF2-40B4-BE49-F238E27FC236}">
                    <a16:creationId xmlns:a16="http://schemas.microsoft.com/office/drawing/2014/main" id="{98062285-62B8-4638-9213-6D6368DED627}"/>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9" name="Oval 578">
                <a:extLst>
                  <a:ext uri="{FF2B5EF4-FFF2-40B4-BE49-F238E27FC236}">
                    <a16:creationId xmlns:a16="http://schemas.microsoft.com/office/drawing/2014/main" id="{7005D1A8-1388-4AF7-817F-E63E59024BCE}"/>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0" name="Oval 579">
                <a:extLst>
                  <a:ext uri="{FF2B5EF4-FFF2-40B4-BE49-F238E27FC236}">
                    <a16:creationId xmlns:a16="http://schemas.microsoft.com/office/drawing/2014/main" id="{A8A4E05D-A12A-4E9A-87AB-51CD63FB1A6E}"/>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1" name="Oval 580">
                <a:extLst>
                  <a:ext uri="{FF2B5EF4-FFF2-40B4-BE49-F238E27FC236}">
                    <a16:creationId xmlns:a16="http://schemas.microsoft.com/office/drawing/2014/main" id="{D894FB65-7C23-4968-944A-F25773E3B23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5" name="Group 564">
              <a:extLst>
                <a:ext uri="{FF2B5EF4-FFF2-40B4-BE49-F238E27FC236}">
                  <a16:creationId xmlns:a16="http://schemas.microsoft.com/office/drawing/2014/main" id="{4D39FD77-4C00-4E5C-939C-D6833D36F2D8}"/>
                </a:ext>
              </a:extLst>
            </p:cNvPr>
            <p:cNvGrpSpPr/>
            <p:nvPr/>
          </p:nvGrpSpPr>
          <p:grpSpPr>
            <a:xfrm rot="16200000">
              <a:off x="3350836" y="2101303"/>
              <a:ext cx="91960" cy="74240"/>
              <a:chOff x="3012615" y="1556792"/>
              <a:chExt cx="91960" cy="74240"/>
            </a:xfrm>
          </p:grpSpPr>
          <p:sp>
            <p:nvSpPr>
              <p:cNvPr id="566" name="Oval 565">
                <a:extLst>
                  <a:ext uri="{FF2B5EF4-FFF2-40B4-BE49-F238E27FC236}">
                    <a16:creationId xmlns:a16="http://schemas.microsoft.com/office/drawing/2014/main" id="{7D214135-B77F-42C6-A345-3198A68C26A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7" name="Oval 566">
                <a:extLst>
                  <a:ext uri="{FF2B5EF4-FFF2-40B4-BE49-F238E27FC236}">
                    <a16:creationId xmlns:a16="http://schemas.microsoft.com/office/drawing/2014/main" id="{0A6ECD9F-9E68-4B26-A561-4A0174AA0E1F}"/>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8" name="Oval 567">
                <a:extLst>
                  <a:ext uri="{FF2B5EF4-FFF2-40B4-BE49-F238E27FC236}">
                    <a16:creationId xmlns:a16="http://schemas.microsoft.com/office/drawing/2014/main" id="{5C2B7A78-84C7-4675-B208-F9B52896310C}"/>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9" name="Oval 568">
                <a:extLst>
                  <a:ext uri="{FF2B5EF4-FFF2-40B4-BE49-F238E27FC236}">
                    <a16:creationId xmlns:a16="http://schemas.microsoft.com/office/drawing/2014/main" id="{E8D50AA5-64DD-4A80-898F-1D9617D7A1FC}"/>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0" name="Oval 569">
                <a:extLst>
                  <a:ext uri="{FF2B5EF4-FFF2-40B4-BE49-F238E27FC236}">
                    <a16:creationId xmlns:a16="http://schemas.microsoft.com/office/drawing/2014/main" id="{38E5D146-AB83-4295-9AF9-D651DC179D3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1" name="Oval 570">
                <a:extLst>
                  <a:ext uri="{FF2B5EF4-FFF2-40B4-BE49-F238E27FC236}">
                    <a16:creationId xmlns:a16="http://schemas.microsoft.com/office/drawing/2014/main" id="{EC6BCDF6-61B1-4EE0-A79B-8A28A0DED3B5}"/>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2" name="Oval 571">
                <a:extLst>
                  <a:ext uri="{FF2B5EF4-FFF2-40B4-BE49-F238E27FC236}">
                    <a16:creationId xmlns:a16="http://schemas.microsoft.com/office/drawing/2014/main" id="{130BFF00-4D2C-48C7-9656-1AD77AE7BB57}"/>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3" name="Oval 572">
                <a:extLst>
                  <a:ext uri="{FF2B5EF4-FFF2-40B4-BE49-F238E27FC236}">
                    <a16:creationId xmlns:a16="http://schemas.microsoft.com/office/drawing/2014/main" id="{10E1D20A-BEEC-4FD9-BA6C-C707DCEC99D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54" name="Rectangle 253">
            <a:extLst>
              <a:ext uri="{FF2B5EF4-FFF2-40B4-BE49-F238E27FC236}">
                <a16:creationId xmlns:a16="http://schemas.microsoft.com/office/drawing/2014/main" id="{5C346D4B-134A-43D6-BB6C-CB2BBFD4E434}"/>
              </a:ext>
            </a:extLst>
          </p:cNvPr>
          <p:cNvSpPr/>
          <p:nvPr/>
        </p:nvSpPr>
        <p:spPr>
          <a:xfrm>
            <a:off x="690968" y="2926337"/>
            <a:ext cx="4885007"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5" name="Rectangle 254">
            <a:extLst>
              <a:ext uri="{FF2B5EF4-FFF2-40B4-BE49-F238E27FC236}">
                <a16:creationId xmlns:a16="http://schemas.microsoft.com/office/drawing/2014/main" id="{39141932-7508-4BA2-AC89-4969453C3727}"/>
              </a:ext>
            </a:extLst>
          </p:cNvPr>
          <p:cNvSpPr/>
          <p:nvPr/>
        </p:nvSpPr>
        <p:spPr>
          <a:xfrm>
            <a:off x="2437141" y="3304607"/>
            <a:ext cx="588385" cy="563713"/>
          </a:xfrm>
          <a:prstGeom prst="rect">
            <a:avLst/>
          </a:prstGeom>
          <a:solidFill>
            <a:srgbClr val="BDBAAB"/>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58" name="Straight Connector 257">
            <a:extLst>
              <a:ext uri="{FF2B5EF4-FFF2-40B4-BE49-F238E27FC236}">
                <a16:creationId xmlns:a16="http://schemas.microsoft.com/office/drawing/2014/main" id="{730F5661-6B0D-4B3C-A937-79465C7D3717}"/>
              </a:ext>
            </a:extLst>
          </p:cNvPr>
          <p:cNvCxnSpPr>
            <a:cxnSpLocks/>
          </p:cNvCxnSpPr>
          <p:nvPr/>
        </p:nvCxnSpPr>
        <p:spPr>
          <a:xfrm>
            <a:off x="2883156" y="3220486"/>
            <a:ext cx="298" cy="525146"/>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10EB678A-CB3F-429F-A1E2-E4528D3FD4D0}"/>
              </a:ext>
            </a:extLst>
          </p:cNvPr>
          <p:cNvCxnSpPr>
            <a:cxnSpLocks/>
          </p:cNvCxnSpPr>
          <p:nvPr/>
        </p:nvCxnSpPr>
        <p:spPr>
          <a:xfrm flipV="1">
            <a:off x="2582738" y="3212976"/>
            <a:ext cx="302296" cy="182129"/>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E986DCAC-418E-4D6A-8A60-C2ED7CB461EF}"/>
              </a:ext>
            </a:extLst>
          </p:cNvPr>
          <p:cNvCxnSpPr>
            <a:cxnSpLocks/>
          </p:cNvCxnSpPr>
          <p:nvPr/>
        </p:nvCxnSpPr>
        <p:spPr>
          <a:xfrm flipV="1">
            <a:off x="2778834" y="3526054"/>
            <a:ext cx="76556" cy="44504"/>
          </a:xfrm>
          <a:prstGeom prst="line">
            <a:avLst/>
          </a:prstGeom>
          <a:ln w="19050">
            <a:solidFill>
              <a:srgbClr val="837B6F"/>
            </a:solidFill>
          </a:ln>
        </p:spPr>
        <p:style>
          <a:lnRef idx="1">
            <a:schemeClr val="accent1"/>
          </a:lnRef>
          <a:fillRef idx="0">
            <a:schemeClr val="accent1"/>
          </a:fillRef>
          <a:effectRef idx="0">
            <a:schemeClr val="accent1"/>
          </a:effectRef>
          <a:fontRef idx="minor">
            <a:schemeClr val="tx1"/>
          </a:fontRef>
        </p:style>
      </p:cxnSp>
      <p:sp>
        <p:nvSpPr>
          <p:cNvPr id="278" name="Rectangle 277">
            <a:extLst>
              <a:ext uri="{FF2B5EF4-FFF2-40B4-BE49-F238E27FC236}">
                <a16:creationId xmlns:a16="http://schemas.microsoft.com/office/drawing/2014/main" id="{F6B718D6-EE96-4920-8253-5CF53E47D110}"/>
              </a:ext>
            </a:extLst>
          </p:cNvPr>
          <p:cNvSpPr/>
          <p:nvPr/>
        </p:nvSpPr>
        <p:spPr>
          <a:xfrm>
            <a:off x="384985" y="3348703"/>
            <a:ext cx="2034556"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7" name="Straight Connector 296">
            <a:extLst>
              <a:ext uri="{FF2B5EF4-FFF2-40B4-BE49-F238E27FC236}">
                <a16:creationId xmlns:a16="http://schemas.microsoft.com/office/drawing/2014/main" id="{4A0D808C-D011-4C7E-82EB-D16C2A739851}"/>
              </a:ext>
            </a:extLst>
          </p:cNvPr>
          <p:cNvCxnSpPr>
            <a:cxnSpLocks/>
          </p:cNvCxnSpPr>
          <p:nvPr/>
        </p:nvCxnSpPr>
        <p:spPr>
          <a:xfrm>
            <a:off x="2578982" y="3396983"/>
            <a:ext cx="722" cy="530121"/>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Rectangle 2">
            <a:hlinkClick r:id="rId6" action="ppaction://hlinksldjump"/>
            <a:extLst>
              <a:ext uri="{FF2B5EF4-FFF2-40B4-BE49-F238E27FC236}">
                <a16:creationId xmlns:a16="http://schemas.microsoft.com/office/drawing/2014/main" id="{146BBA64-9565-5E2F-C174-90DC1398912F}"/>
              </a:ext>
            </a:extLst>
          </p:cNvPr>
          <p:cNvSpPr/>
          <p:nvPr/>
        </p:nvSpPr>
        <p:spPr>
          <a:xfrm>
            <a:off x="2639616" y="4247516"/>
            <a:ext cx="7493629" cy="1701764"/>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In Sweden, there is a requirement for pharmacies to explain the environmental consequences of certain medicines (specifically diclofenac).This is typically achieved with signs and labels. Sweden also has priority list of medicines with the best ratio of price to environmental impact for treatments to common aliments.</a:t>
            </a:r>
          </a:p>
        </p:txBody>
      </p:sp>
      <p:sp>
        <p:nvSpPr>
          <p:cNvPr id="86" name="Rectangle 85">
            <a:hlinkClick r:id="rId6" action="ppaction://hlinksldjump"/>
            <a:extLst>
              <a:ext uri="{FF2B5EF4-FFF2-40B4-BE49-F238E27FC236}">
                <a16:creationId xmlns:a16="http://schemas.microsoft.com/office/drawing/2014/main" id="{B8CB4925-07C2-421E-B31C-DF19E94E1CF4}"/>
              </a:ext>
            </a:extLst>
          </p:cNvPr>
          <p:cNvSpPr/>
          <p:nvPr/>
        </p:nvSpPr>
        <p:spPr>
          <a:xfrm>
            <a:off x="5014175" y="1340769"/>
            <a:ext cx="7058489" cy="2728014"/>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Patients routinely have unused medicines at home that will need to be disposed of safely. Information on the risks to the environment of putting pharmaceutical products in the general waste can be communicated when being prescribed or collecting medicines. Company or government collections can be organised as part of ‘extended consumer responsibility’ obligations or for the safe recovery of syringes for example. The patient has an obligation to return or recycle packaging and unused medication.</a:t>
            </a:r>
          </a:p>
        </p:txBody>
      </p:sp>
    </p:spTree>
    <p:custDataLst>
      <p:tags r:id="rId1"/>
    </p:custDataLst>
    <p:extLst>
      <p:ext uri="{BB962C8B-B14F-4D97-AF65-F5344CB8AC3E}">
        <p14:creationId xmlns:p14="http://schemas.microsoft.com/office/powerpoint/2010/main" val="2247980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C1B26B2-B8E2-E9C4-FC53-B53945B980A4}"/>
            </a:ext>
          </a:extLst>
        </p:cNvPr>
        <p:cNvGrpSpPr/>
        <p:nvPr/>
      </p:nvGrpSpPr>
      <p:grpSpPr bwMode="auto">
        <a:xfrm>
          <a:off x="0" y="0"/>
          <a:ext cx="0" cy="0"/>
          <a:chOff x="0" y="0"/>
          <a:chExt cx="0" cy="0"/>
        </a:xfrm>
      </p:grpSpPr>
      <p:sp>
        <p:nvSpPr>
          <p:cNvPr id="2" name="Title 1">
            <a:extLst>
              <a:ext uri="{FF2B5EF4-FFF2-40B4-BE49-F238E27FC236}">
                <a16:creationId xmlns:a16="http://schemas.microsoft.com/office/drawing/2014/main" id="{09534FE0-5BA2-88A7-929D-D8948B8AEF6D}"/>
              </a:ext>
            </a:extLst>
          </p:cNvPr>
          <p:cNvSpPr>
            <a:spLocks noGrp="1"/>
          </p:cNvSpPr>
          <p:nvPr>
            <p:ph type="title"/>
          </p:nvPr>
        </p:nvSpPr>
        <p:spPr bwMode="auto"/>
        <p:txBody>
          <a:bodyPr/>
          <a:lstStyle/>
          <a:p>
            <a:pPr>
              <a:defRPr/>
            </a:pPr>
            <a:r>
              <a:rPr lang="de-DE" dirty="0"/>
              <a:t>Interactive manufacturing plant</a:t>
            </a:r>
            <a:endParaRPr dirty="0"/>
          </a:p>
        </p:txBody>
      </p:sp>
      <p:sp>
        <p:nvSpPr>
          <p:cNvPr id="3" name="Text Placeholder 2">
            <a:extLst>
              <a:ext uri="{FF2B5EF4-FFF2-40B4-BE49-F238E27FC236}">
                <a16:creationId xmlns:a16="http://schemas.microsoft.com/office/drawing/2014/main" id="{18AA4F45-5F7C-0FE3-E2F1-1C9E482DE137}"/>
              </a:ext>
            </a:extLst>
          </p:cNvPr>
          <p:cNvSpPr>
            <a:spLocks noGrp="1"/>
          </p:cNvSpPr>
          <p:nvPr>
            <p:ph type="body" sz="quarter" idx="10"/>
          </p:nvPr>
        </p:nvSpPr>
        <p:spPr bwMode="auto"/>
        <p:txBody>
          <a:bodyPr/>
          <a:lstStyle/>
          <a:p>
            <a:pPr>
              <a:defRPr/>
            </a:pPr>
            <a:r>
              <a:rPr lang="en-GB" i="1" dirty="0"/>
              <a:t>Actions for environmental sustainability</a:t>
            </a:r>
          </a:p>
        </p:txBody>
      </p:sp>
      <p:sp>
        <p:nvSpPr>
          <p:cNvPr id="4" name="Isosceles Triangle 3">
            <a:hlinkClick r:id="" action="ppaction://hlinkshowjump?jump=nextslide"/>
            <a:extLst>
              <a:ext uri="{FF2B5EF4-FFF2-40B4-BE49-F238E27FC236}">
                <a16:creationId xmlns:a16="http://schemas.microsoft.com/office/drawing/2014/main" id="{8CCB28EB-48C3-3625-DF75-CCA49FB68608}"/>
              </a:ext>
            </a:extLst>
          </p:cNvPr>
          <p:cNvSpPr>
            <a:spLocks/>
          </p:cNvSpPr>
          <p:nvPr/>
        </p:nvSpPr>
        <p:spPr bwMode="auto">
          <a:xfrm rot="5400000">
            <a:off x="6155653" y="3897096"/>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Isosceles Triangle 4">
            <a:hlinkClick r:id="" action="ppaction://hlinkshowjump?jump=previousslide"/>
            <a:extLst>
              <a:ext uri="{FF2B5EF4-FFF2-40B4-BE49-F238E27FC236}">
                <a16:creationId xmlns:a16="http://schemas.microsoft.com/office/drawing/2014/main" id="{70FB30C9-6A6B-03DB-E374-43111BC9ABD9}"/>
              </a:ext>
            </a:extLst>
          </p:cNvPr>
          <p:cNvSpPr>
            <a:spLocks/>
          </p:cNvSpPr>
          <p:nvPr/>
        </p:nvSpPr>
        <p:spPr bwMode="auto">
          <a:xfrm rot="16200000" flipH="1">
            <a:off x="5604347" y="3897096"/>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hlinkClick r:id="" action="ppaction://hlinkshowjump?jump=previousslide"/>
            <a:extLst>
              <a:ext uri="{FF2B5EF4-FFF2-40B4-BE49-F238E27FC236}">
                <a16:creationId xmlns:a16="http://schemas.microsoft.com/office/drawing/2014/main" id="{DE8364EE-DAD2-E468-D7B1-DC1BF0CB7BFF}"/>
              </a:ext>
            </a:extLst>
          </p:cNvPr>
          <p:cNvSpPr txBox="1"/>
          <p:nvPr/>
        </p:nvSpPr>
        <p:spPr bwMode="auto">
          <a:xfrm>
            <a:off x="4461633" y="3892429"/>
            <a:ext cx="1058303" cy="369332"/>
          </a:xfrm>
          <a:prstGeom prst="rect">
            <a:avLst/>
          </a:prstGeom>
          <a:noFill/>
        </p:spPr>
        <p:txBody>
          <a:bodyPr wrap="none" rtlCol="0">
            <a:spAutoFit/>
          </a:bodyPr>
          <a:lstStyle/>
          <a:p>
            <a:r>
              <a:rPr lang="en-GB" dirty="0">
                <a:solidFill>
                  <a:schemeClr val="accent2"/>
                </a:solidFill>
              </a:rPr>
              <a:t>Go back</a:t>
            </a:r>
          </a:p>
        </p:txBody>
      </p:sp>
      <p:sp>
        <p:nvSpPr>
          <p:cNvPr id="7" name="TextBox 6">
            <a:hlinkClick r:id="" action="ppaction://hlinkshowjump?jump=nextslide"/>
            <a:extLst>
              <a:ext uri="{FF2B5EF4-FFF2-40B4-BE49-F238E27FC236}">
                <a16:creationId xmlns:a16="http://schemas.microsoft.com/office/drawing/2014/main" id="{F6AF3BFC-3FEF-EBD3-15C0-43905AE2DCA2}"/>
              </a:ext>
            </a:extLst>
          </p:cNvPr>
          <p:cNvSpPr txBox="1"/>
          <p:nvPr/>
        </p:nvSpPr>
        <p:spPr bwMode="auto">
          <a:xfrm>
            <a:off x="6668274" y="3889295"/>
            <a:ext cx="1133644" cy="369332"/>
          </a:xfrm>
          <a:prstGeom prst="rect">
            <a:avLst/>
          </a:prstGeom>
          <a:noFill/>
        </p:spPr>
        <p:txBody>
          <a:bodyPr wrap="none" rtlCol="0">
            <a:spAutoFit/>
          </a:bodyPr>
          <a:lstStyle/>
          <a:p>
            <a:r>
              <a:rPr lang="en-GB" dirty="0">
                <a:solidFill>
                  <a:schemeClr val="accent2"/>
                </a:solidFill>
              </a:rPr>
              <a:t>Let’s go!</a:t>
            </a:r>
          </a:p>
        </p:txBody>
      </p:sp>
    </p:spTree>
    <p:custDataLst>
      <p:tags r:id="rId1"/>
    </p:custDataLst>
    <p:extLst>
      <p:ext uri="{BB962C8B-B14F-4D97-AF65-F5344CB8AC3E}">
        <p14:creationId xmlns:p14="http://schemas.microsoft.com/office/powerpoint/2010/main" val="33637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hlinkClick r:id="rId4" action="ppaction://hlinksldjump"/>
            <a:extLst>
              <a:ext uri="{FF2B5EF4-FFF2-40B4-BE49-F238E27FC236}">
                <a16:creationId xmlns:a16="http://schemas.microsoft.com/office/drawing/2014/main" id="{DE284F39-DCB5-4E82-9094-B60552FC3E46}"/>
              </a:ext>
            </a:extLst>
          </p:cNvPr>
          <p:cNvSpPr txBox="1"/>
          <p:nvPr/>
        </p:nvSpPr>
        <p:spPr>
          <a:xfrm rot="1788734">
            <a:off x="11146332" y="5130649"/>
            <a:ext cx="800219" cy="323165"/>
          </a:xfrm>
          <a:prstGeom prst="rect">
            <a:avLst/>
          </a:prstGeom>
          <a:noFill/>
        </p:spPr>
        <p:txBody>
          <a:bodyPr wrap="none" rtlCol="0">
            <a:spAutoFit/>
          </a:bodyPr>
          <a:lstStyle/>
          <a:p>
            <a:r>
              <a:rPr lang="en-GB" sz="1500" dirty="0">
                <a:solidFill>
                  <a:schemeClr val="accent1"/>
                </a:solidFill>
              </a:rPr>
              <a:t>Return</a:t>
            </a:r>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2295635" cy="1407691"/>
          </a:xfrm>
        </p:spPr>
        <p:txBody>
          <a:bodyPr>
            <a:noAutofit/>
          </a:bodyPr>
          <a:lstStyle/>
          <a:p>
            <a:r>
              <a:rPr lang="en-GB" dirty="0"/>
              <a:t>Bathroom</a:t>
            </a:r>
          </a:p>
        </p:txBody>
      </p:sp>
      <p:pic>
        <p:nvPicPr>
          <p:cNvPr id="17" name="Picture 16">
            <a:hlinkClick r:id="rId4" action="ppaction://hlinksldjump"/>
            <a:extLst>
              <a:ext uri="{FF2B5EF4-FFF2-40B4-BE49-F238E27FC236}">
                <a16:creationId xmlns:a16="http://schemas.microsoft.com/office/drawing/2014/main" id="{225BA114-0B33-4506-8362-9D34E72C6642}"/>
              </a:ext>
            </a:extLst>
          </p:cNvPr>
          <p:cNvPicPr>
            <a:picLocks noChangeAspect="1"/>
          </p:cNvPicPr>
          <p:nvPr/>
        </p:nvPicPr>
        <p:blipFill>
          <a:blip r:embed="rId5"/>
          <a:stretch>
            <a:fillRect/>
          </a:stretch>
        </p:blipFill>
        <p:spPr>
          <a:xfrm>
            <a:off x="10498396" y="5198838"/>
            <a:ext cx="1325063" cy="849787"/>
          </a:xfrm>
          <a:prstGeom prst="rect">
            <a:avLst/>
          </a:prstGeom>
        </p:spPr>
      </p:pic>
      <p:sp>
        <p:nvSpPr>
          <p:cNvPr id="23" name="Rectangle 22">
            <a:extLst>
              <a:ext uri="{FF2B5EF4-FFF2-40B4-BE49-F238E27FC236}">
                <a16:creationId xmlns:a16="http://schemas.microsoft.com/office/drawing/2014/main" id="{02EFD36F-F1A2-46A5-8C2F-E7843BAF908A}"/>
              </a:ext>
            </a:extLst>
          </p:cNvPr>
          <p:cNvSpPr/>
          <p:nvPr/>
        </p:nvSpPr>
        <p:spPr>
          <a:xfrm>
            <a:off x="3076056" y="1453983"/>
            <a:ext cx="1069223"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E43262D9-3D6A-416F-AB13-21E92E507E84}"/>
              </a:ext>
            </a:extLst>
          </p:cNvPr>
          <p:cNvSpPr/>
          <p:nvPr/>
        </p:nvSpPr>
        <p:spPr>
          <a:xfrm>
            <a:off x="3509989" y="2008673"/>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FE533921-AB6C-4912-94D2-86A648072983}"/>
              </a:ext>
            </a:extLst>
          </p:cNvPr>
          <p:cNvSpPr/>
          <p:nvPr/>
        </p:nvSpPr>
        <p:spPr>
          <a:xfrm>
            <a:off x="3354832" y="1586300"/>
            <a:ext cx="588385" cy="338834"/>
          </a:xfrm>
          <a:prstGeom prst="rect">
            <a:avLst/>
          </a:prstGeom>
          <a:pattFill prst="lgConfetti">
            <a:fgClr>
              <a:schemeClr val="bg1">
                <a:lumMod val="85000"/>
              </a:schemeClr>
            </a:fgClr>
            <a:bgClr>
              <a:schemeClr val="bg1"/>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extLst>
              <a:ext uri="{FF2B5EF4-FFF2-40B4-BE49-F238E27FC236}">
                <a16:creationId xmlns:a16="http://schemas.microsoft.com/office/drawing/2014/main" id="{5E0ACBCC-C414-485B-908D-CFB829A0AACF}"/>
              </a:ext>
            </a:extLst>
          </p:cNvPr>
          <p:cNvSpPr/>
          <p:nvPr/>
        </p:nvSpPr>
        <p:spPr>
          <a:xfrm>
            <a:off x="3403925" y="1587601"/>
            <a:ext cx="1961825"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D588AB7D-727E-4ED3-B30D-5D966EDAC480}"/>
              </a:ext>
            </a:extLst>
          </p:cNvPr>
          <p:cNvSpPr/>
          <p:nvPr/>
        </p:nvSpPr>
        <p:spPr>
          <a:xfrm>
            <a:off x="2857254" y="1897802"/>
            <a:ext cx="1968746"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2" name="Straight Connector 121">
            <a:extLst>
              <a:ext uri="{FF2B5EF4-FFF2-40B4-BE49-F238E27FC236}">
                <a16:creationId xmlns:a16="http://schemas.microsoft.com/office/drawing/2014/main" id="{950D2CA2-4DD0-4FD0-B5F8-5C0CCC94F86D}"/>
              </a:ext>
            </a:extLst>
          </p:cNvPr>
          <p:cNvCxnSpPr/>
          <p:nvPr/>
        </p:nvCxnSpPr>
        <p:spPr>
          <a:xfrm>
            <a:off x="3781874" y="221369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89" name="Rectangle 188">
            <a:extLst>
              <a:ext uri="{FF2B5EF4-FFF2-40B4-BE49-F238E27FC236}">
                <a16:creationId xmlns:a16="http://schemas.microsoft.com/office/drawing/2014/main" id="{00714930-1436-45B9-8E40-2B5FFDB71188}"/>
              </a:ext>
            </a:extLst>
          </p:cNvPr>
          <p:cNvSpPr/>
          <p:nvPr/>
        </p:nvSpPr>
        <p:spPr>
          <a:xfrm>
            <a:off x="4080681" y="2030188"/>
            <a:ext cx="1063132"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1" name="Rectangle 190">
            <a:extLst>
              <a:ext uri="{FF2B5EF4-FFF2-40B4-BE49-F238E27FC236}">
                <a16:creationId xmlns:a16="http://schemas.microsoft.com/office/drawing/2014/main" id="{76F1A61A-D7FD-4913-8CFF-6248632F0C74}"/>
              </a:ext>
            </a:extLst>
          </p:cNvPr>
          <p:cNvSpPr/>
          <p:nvPr/>
        </p:nvSpPr>
        <p:spPr>
          <a:xfrm>
            <a:off x="4401004" y="2147303"/>
            <a:ext cx="588385" cy="563713"/>
          </a:xfrm>
          <a:prstGeom prst="rect">
            <a:avLst/>
          </a:prstGeom>
          <a:solidFill>
            <a:srgbClr val="BDBAAB"/>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6" name="Straight Connector 195">
            <a:extLst>
              <a:ext uri="{FF2B5EF4-FFF2-40B4-BE49-F238E27FC236}">
                <a16:creationId xmlns:a16="http://schemas.microsoft.com/office/drawing/2014/main" id="{89ADAB01-6D0C-420C-AA53-8337F02AE6F0}"/>
              </a:ext>
            </a:extLst>
          </p:cNvPr>
          <p:cNvCxnSpPr>
            <a:cxnSpLocks/>
          </p:cNvCxnSpPr>
          <p:nvPr/>
        </p:nvCxnSpPr>
        <p:spPr>
          <a:xfrm flipH="1">
            <a:off x="4837493" y="2088615"/>
            <a:ext cx="316" cy="518677"/>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EF58D83-F0D7-4D7B-99B8-29A8D2C057B8}"/>
              </a:ext>
            </a:extLst>
          </p:cNvPr>
          <p:cNvCxnSpPr>
            <a:cxnSpLocks/>
          </p:cNvCxnSpPr>
          <p:nvPr/>
        </p:nvCxnSpPr>
        <p:spPr>
          <a:xfrm>
            <a:off x="4548884" y="2244190"/>
            <a:ext cx="328" cy="487505"/>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CDE0A4C2-CE11-4D77-A04D-A964FAC70259}"/>
              </a:ext>
            </a:extLst>
          </p:cNvPr>
          <p:cNvCxnSpPr>
            <a:cxnSpLocks/>
          </p:cNvCxnSpPr>
          <p:nvPr/>
        </p:nvCxnSpPr>
        <p:spPr>
          <a:xfrm flipV="1">
            <a:off x="4552359" y="2083679"/>
            <a:ext cx="287275" cy="163353"/>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DEAA0A71-D2A6-460F-8F76-2C24169FB903}"/>
              </a:ext>
            </a:extLst>
          </p:cNvPr>
          <p:cNvCxnSpPr>
            <a:cxnSpLocks/>
          </p:cNvCxnSpPr>
          <p:nvPr/>
        </p:nvCxnSpPr>
        <p:spPr>
          <a:xfrm flipV="1">
            <a:off x="4723300" y="2420888"/>
            <a:ext cx="76556" cy="44504"/>
          </a:xfrm>
          <a:prstGeom prst="line">
            <a:avLst/>
          </a:prstGeom>
          <a:ln w="19050">
            <a:solidFill>
              <a:srgbClr val="837B6F"/>
            </a:solidFill>
          </a:ln>
        </p:spPr>
        <p:style>
          <a:lnRef idx="1">
            <a:schemeClr val="accent1"/>
          </a:lnRef>
          <a:fillRef idx="0">
            <a:schemeClr val="accent1"/>
          </a:fillRef>
          <a:effectRef idx="0">
            <a:schemeClr val="accent1"/>
          </a:effectRef>
          <a:fontRef idx="minor">
            <a:schemeClr val="tx1"/>
          </a:fontRef>
        </p:style>
      </p:cxnSp>
      <p:sp>
        <p:nvSpPr>
          <p:cNvPr id="3" name="Rectangle 2">
            <a:hlinkClick r:id="rId6" action="ppaction://hlinksldjump"/>
            <a:extLst>
              <a:ext uri="{FF2B5EF4-FFF2-40B4-BE49-F238E27FC236}">
                <a16:creationId xmlns:a16="http://schemas.microsoft.com/office/drawing/2014/main" id="{D9FEAE62-B449-3C5A-73F1-3786FE7EBD56}"/>
              </a:ext>
            </a:extLst>
          </p:cNvPr>
          <p:cNvSpPr/>
          <p:nvPr/>
        </p:nvSpPr>
        <p:spPr>
          <a:xfrm>
            <a:off x="423125" y="3573016"/>
            <a:ext cx="4720687" cy="1728192"/>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Although carbon emissions from energy use (and waste reduction to a lesser extend) tends to dominate sustainability discussions, freshwater is a vital resource threatened by unsustainable practices.</a:t>
            </a:r>
          </a:p>
        </p:txBody>
      </p:sp>
      <p:sp>
        <p:nvSpPr>
          <p:cNvPr id="4" name="Rectangle 3">
            <a:hlinkClick r:id="rId6" action="ppaction://hlinksldjump"/>
            <a:extLst>
              <a:ext uri="{FF2B5EF4-FFF2-40B4-BE49-F238E27FC236}">
                <a16:creationId xmlns:a16="http://schemas.microsoft.com/office/drawing/2014/main" id="{B4345121-CC00-04D3-69E0-56A571424A67}"/>
              </a:ext>
            </a:extLst>
          </p:cNvPr>
          <p:cNvSpPr/>
          <p:nvPr/>
        </p:nvSpPr>
        <p:spPr>
          <a:xfrm>
            <a:off x="5663952" y="2617882"/>
            <a:ext cx="5976664" cy="2179270"/>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The use of pharmaceutical products inevitably leads to the contamination of water, either by excretion of metabolites or from topical (skin) treatments being washed off. The influx of synthetic bioactive substances into freshwater has the potential for far reaching negative consequences on he environment. </a:t>
            </a:r>
            <a:r>
              <a:rPr lang="en-GB" i="1" dirty="0"/>
              <a:t>(This is explored in the final section.)</a:t>
            </a:r>
          </a:p>
        </p:txBody>
      </p:sp>
      <p:sp>
        <p:nvSpPr>
          <p:cNvPr id="18" name="Rectangle 17">
            <a:hlinkClick r:id="rId6" action="ppaction://hlinksldjump"/>
            <a:extLst>
              <a:ext uri="{FF2B5EF4-FFF2-40B4-BE49-F238E27FC236}">
                <a16:creationId xmlns:a16="http://schemas.microsoft.com/office/drawing/2014/main" id="{F8E08B3E-9E57-421C-8D41-560F73D38F75}"/>
              </a:ext>
            </a:extLst>
          </p:cNvPr>
          <p:cNvSpPr/>
          <p:nvPr/>
        </p:nvSpPr>
        <p:spPr>
          <a:xfrm>
            <a:off x="6049426" y="1299274"/>
            <a:ext cx="3862997" cy="1051399"/>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Leaks and dripping taps waste water. Prompt maintenance helps preserve clean water reserves.</a:t>
            </a:r>
          </a:p>
        </p:txBody>
      </p:sp>
    </p:spTree>
    <p:custDataLst>
      <p:tags r:id="rId1"/>
    </p:custDataLst>
    <p:extLst>
      <p:ext uri="{BB962C8B-B14F-4D97-AF65-F5344CB8AC3E}">
        <p14:creationId xmlns:p14="http://schemas.microsoft.com/office/powerpoint/2010/main" val="1999069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hlinkClick r:id="rId4" action="ppaction://hlinksldjump"/>
            <a:extLst>
              <a:ext uri="{FF2B5EF4-FFF2-40B4-BE49-F238E27FC236}">
                <a16:creationId xmlns:a16="http://schemas.microsoft.com/office/drawing/2014/main" id="{6230AA2D-5BE1-47A5-8CC2-FCD284F89529}"/>
              </a:ext>
            </a:extLst>
          </p:cNvPr>
          <p:cNvSpPr txBox="1"/>
          <p:nvPr/>
        </p:nvSpPr>
        <p:spPr>
          <a:xfrm rot="1788734">
            <a:off x="11146332" y="5130649"/>
            <a:ext cx="800219" cy="323165"/>
          </a:xfrm>
          <a:prstGeom prst="rect">
            <a:avLst/>
          </a:prstGeom>
          <a:noFill/>
        </p:spPr>
        <p:txBody>
          <a:bodyPr wrap="none" rtlCol="0">
            <a:spAutoFit/>
          </a:bodyPr>
          <a:lstStyle/>
          <a:p>
            <a:r>
              <a:rPr lang="en-GB" sz="1500" dirty="0">
                <a:solidFill>
                  <a:schemeClr val="accent1"/>
                </a:solidFill>
              </a:rPr>
              <a:t>Return</a:t>
            </a:r>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3313507" cy="1407691"/>
          </a:xfrm>
        </p:spPr>
        <p:txBody>
          <a:bodyPr>
            <a:noAutofit/>
          </a:bodyPr>
          <a:lstStyle/>
          <a:p>
            <a:r>
              <a:rPr lang="en-GB" dirty="0"/>
              <a:t>Storeroom/ staff room</a:t>
            </a:r>
          </a:p>
        </p:txBody>
      </p:sp>
      <p:pic>
        <p:nvPicPr>
          <p:cNvPr id="34" name="Picture 33">
            <a:hlinkClick r:id="rId4" action="ppaction://hlinksldjump"/>
            <a:extLst>
              <a:ext uri="{FF2B5EF4-FFF2-40B4-BE49-F238E27FC236}">
                <a16:creationId xmlns:a16="http://schemas.microsoft.com/office/drawing/2014/main" id="{7D355AF3-573A-4C5D-942C-B544F39D3F27}"/>
              </a:ext>
            </a:extLst>
          </p:cNvPr>
          <p:cNvPicPr>
            <a:picLocks noChangeAspect="1"/>
          </p:cNvPicPr>
          <p:nvPr/>
        </p:nvPicPr>
        <p:blipFill>
          <a:blip r:embed="rId5"/>
          <a:stretch>
            <a:fillRect/>
          </a:stretch>
        </p:blipFill>
        <p:spPr>
          <a:xfrm>
            <a:off x="10498396" y="5198838"/>
            <a:ext cx="1325063" cy="849787"/>
          </a:xfrm>
          <a:prstGeom prst="rect">
            <a:avLst/>
          </a:prstGeom>
        </p:spPr>
      </p:pic>
      <p:sp>
        <p:nvSpPr>
          <p:cNvPr id="543" name="Rectangle 542">
            <a:extLst>
              <a:ext uri="{FF2B5EF4-FFF2-40B4-BE49-F238E27FC236}">
                <a16:creationId xmlns:a16="http://schemas.microsoft.com/office/drawing/2014/main" id="{DAEB1CBE-B1F3-4AD3-B388-2051F56523F9}"/>
              </a:ext>
            </a:extLst>
          </p:cNvPr>
          <p:cNvSpPr/>
          <p:nvPr/>
        </p:nvSpPr>
        <p:spPr>
          <a:xfrm>
            <a:off x="3683726" y="1288067"/>
            <a:ext cx="2751908" cy="1228712"/>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4" name="Rectangle 543">
            <a:extLst>
              <a:ext uri="{FF2B5EF4-FFF2-40B4-BE49-F238E27FC236}">
                <a16:creationId xmlns:a16="http://schemas.microsoft.com/office/drawing/2014/main" id="{B077C0F1-4233-4D5D-9B59-8CEA04696B33}"/>
              </a:ext>
            </a:extLst>
          </p:cNvPr>
          <p:cNvSpPr/>
          <p:nvPr/>
        </p:nvSpPr>
        <p:spPr>
          <a:xfrm>
            <a:off x="3240571" y="886036"/>
            <a:ext cx="2654534"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5" name="Rectangle 544">
            <a:extLst>
              <a:ext uri="{FF2B5EF4-FFF2-40B4-BE49-F238E27FC236}">
                <a16:creationId xmlns:a16="http://schemas.microsoft.com/office/drawing/2014/main" id="{C27D6A73-931D-483A-AD9B-6314F0550B75}"/>
              </a:ext>
            </a:extLst>
          </p:cNvPr>
          <p:cNvSpPr/>
          <p:nvPr/>
        </p:nvSpPr>
        <p:spPr>
          <a:xfrm>
            <a:off x="4208955" y="1598859"/>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 name="Rectangle 545">
            <a:extLst>
              <a:ext uri="{FF2B5EF4-FFF2-40B4-BE49-F238E27FC236}">
                <a16:creationId xmlns:a16="http://schemas.microsoft.com/office/drawing/2014/main" id="{780CEE05-9B3D-4A8A-8F8E-828A46F716B8}"/>
              </a:ext>
            </a:extLst>
          </p:cNvPr>
          <p:cNvSpPr/>
          <p:nvPr/>
        </p:nvSpPr>
        <p:spPr>
          <a:xfrm>
            <a:off x="4871278" y="1191340"/>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7" name="Rectangle 546">
            <a:extLst>
              <a:ext uri="{FF2B5EF4-FFF2-40B4-BE49-F238E27FC236}">
                <a16:creationId xmlns:a16="http://schemas.microsoft.com/office/drawing/2014/main" id="{034EDC03-C2AC-4D2E-ACF9-73DE8381DCEE}"/>
              </a:ext>
            </a:extLst>
          </p:cNvPr>
          <p:cNvSpPr/>
          <p:nvPr/>
        </p:nvSpPr>
        <p:spPr>
          <a:xfrm>
            <a:off x="4889082" y="1594153"/>
            <a:ext cx="720000" cy="432000"/>
          </a:xfrm>
          <a:prstGeom prst="rect">
            <a:avLst/>
          </a:prstGeom>
          <a:solidFill>
            <a:srgbClr val="F2F0D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8" name="Rectangle 547">
            <a:extLst>
              <a:ext uri="{FF2B5EF4-FFF2-40B4-BE49-F238E27FC236}">
                <a16:creationId xmlns:a16="http://schemas.microsoft.com/office/drawing/2014/main" id="{3EEB8E56-15B0-48A8-88F5-804235B9C3EB}"/>
              </a:ext>
            </a:extLst>
          </p:cNvPr>
          <p:cNvSpPr/>
          <p:nvPr/>
        </p:nvSpPr>
        <p:spPr>
          <a:xfrm>
            <a:off x="4693216" y="793713"/>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9" name="Rectangle 548">
            <a:extLst>
              <a:ext uri="{FF2B5EF4-FFF2-40B4-BE49-F238E27FC236}">
                <a16:creationId xmlns:a16="http://schemas.microsoft.com/office/drawing/2014/main" id="{0AD6CC90-894F-4DED-B5E5-8C5E0DFB50EE}"/>
              </a:ext>
            </a:extLst>
          </p:cNvPr>
          <p:cNvSpPr/>
          <p:nvPr/>
        </p:nvSpPr>
        <p:spPr>
          <a:xfrm>
            <a:off x="4534999" y="1201786"/>
            <a:ext cx="327463" cy="44635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 name="Rectangle 549">
            <a:extLst>
              <a:ext uri="{FF2B5EF4-FFF2-40B4-BE49-F238E27FC236}">
                <a16:creationId xmlns:a16="http://schemas.microsoft.com/office/drawing/2014/main" id="{1B3EA066-FA28-4BC5-B380-CD5C6ED01064}"/>
              </a:ext>
            </a:extLst>
          </p:cNvPr>
          <p:cNvSpPr/>
          <p:nvPr/>
        </p:nvSpPr>
        <p:spPr>
          <a:xfrm>
            <a:off x="4695622" y="1204859"/>
            <a:ext cx="348658" cy="447027"/>
          </a:xfrm>
          <a:prstGeom prst="rect">
            <a:avLst/>
          </a:prstGeom>
          <a:solidFill>
            <a:schemeClr val="accent2">
              <a:lumMod val="40000"/>
              <a:lumOff val="60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1" name="Rectangle 550">
            <a:extLst>
              <a:ext uri="{FF2B5EF4-FFF2-40B4-BE49-F238E27FC236}">
                <a16:creationId xmlns:a16="http://schemas.microsoft.com/office/drawing/2014/main" id="{69E11658-8BB3-43B2-A54F-5E992D0F0AC3}"/>
              </a:ext>
            </a:extLst>
          </p:cNvPr>
          <p:cNvSpPr/>
          <p:nvPr/>
        </p:nvSpPr>
        <p:spPr>
          <a:xfrm>
            <a:off x="4725008" y="1237369"/>
            <a:ext cx="290953" cy="180404"/>
          </a:xfrm>
          <a:prstGeom prst="rect">
            <a:avLst/>
          </a:prstGeom>
          <a:solidFill>
            <a:schemeClr val="accent3"/>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Rectangle 551">
            <a:extLst>
              <a:ext uri="{FF2B5EF4-FFF2-40B4-BE49-F238E27FC236}">
                <a16:creationId xmlns:a16="http://schemas.microsoft.com/office/drawing/2014/main" id="{64B11064-6D7E-4634-977B-D84E36362A20}"/>
              </a:ext>
            </a:extLst>
          </p:cNvPr>
          <p:cNvSpPr/>
          <p:nvPr/>
        </p:nvSpPr>
        <p:spPr>
          <a:xfrm>
            <a:off x="4725186" y="1426579"/>
            <a:ext cx="290953" cy="180404"/>
          </a:xfrm>
          <a:prstGeom prst="rect">
            <a:avLst/>
          </a:prstGeom>
          <a:solidFill>
            <a:schemeClr val="accent3"/>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3" name="Rectangle 552">
            <a:extLst>
              <a:ext uri="{FF2B5EF4-FFF2-40B4-BE49-F238E27FC236}">
                <a16:creationId xmlns:a16="http://schemas.microsoft.com/office/drawing/2014/main" id="{8E082FED-6005-4682-8741-F49E166D9817}"/>
              </a:ext>
            </a:extLst>
          </p:cNvPr>
          <p:cNvSpPr/>
          <p:nvPr/>
        </p:nvSpPr>
        <p:spPr>
          <a:xfrm>
            <a:off x="4315619" y="1336701"/>
            <a:ext cx="327463" cy="44635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4" name="Rectangle 553">
            <a:extLst>
              <a:ext uri="{FF2B5EF4-FFF2-40B4-BE49-F238E27FC236}">
                <a16:creationId xmlns:a16="http://schemas.microsoft.com/office/drawing/2014/main" id="{1D399A85-CB87-4528-89A9-2600DED01109}"/>
              </a:ext>
            </a:extLst>
          </p:cNvPr>
          <p:cNvSpPr/>
          <p:nvPr/>
        </p:nvSpPr>
        <p:spPr>
          <a:xfrm>
            <a:off x="4476678" y="1335123"/>
            <a:ext cx="348658" cy="447027"/>
          </a:xfrm>
          <a:prstGeom prst="rect">
            <a:avLst/>
          </a:prstGeom>
          <a:solidFill>
            <a:schemeClr val="accent2">
              <a:lumMod val="40000"/>
              <a:lumOff val="60000"/>
            </a:schemeClr>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5" name="Rectangle 554">
            <a:extLst>
              <a:ext uri="{FF2B5EF4-FFF2-40B4-BE49-F238E27FC236}">
                <a16:creationId xmlns:a16="http://schemas.microsoft.com/office/drawing/2014/main" id="{9484F0EB-2C1A-4AC0-A445-31ED2855E75B}"/>
              </a:ext>
            </a:extLst>
          </p:cNvPr>
          <p:cNvSpPr/>
          <p:nvPr/>
        </p:nvSpPr>
        <p:spPr>
          <a:xfrm>
            <a:off x="4505628" y="1372284"/>
            <a:ext cx="290953" cy="180404"/>
          </a:xfrm>
          <a:prstGeom prst="rect">
            <a:avLst/>
          </a:prstGeom>
          <a:solidFill>
            <a:schemeClr val="accent3"/>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6" name="Rectangle 555">
            <a:extLst>
              <a:ext uri="{FF2B5EF4-FFF2-40B4-BE49-F238E27FC236}">
                <a16:creationId xmlns:a16="http://schemas.microsoft.com/office/drawing/2014/main" id="{6CDA77F1-3D7C-47C4-A8A6-838923AC10D0}"/>
              </a:ext>
            </a:extLst>
          </p:cNvPr>
          <p:cNvSpPr/>
          <p:nvPr/>
        </p:nvSpPr>
        <p:spPr>
          <a:xfrm>
            <a:off x="4505806" y="1561494"/>
            <a:ext cx="290953" cy="180404"/>
          </a:xfrm>
          <a:prstGeom prst="rect">
            <a:avLst/>
          </a:prstGeom>
          <a:solidFill>
            <a:schemeClr val="accent3"/>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7" name="Rectangle 556">
            <a:extLst>
              <a:ext uri="{FF2B5EF4-FFF2-40B4-BE49-F238E27FC236}">
                <a16:creationId xmlns:a16="http://schemas.microsoft.com/office/drawing/2014/main" id="{0F702126-8ED2-4FE4-8EEB-DA3CF84A16E5}"/>
              </a:ext>
            </a:extLst>
          </p:cNvPr>
          <p:cNvSpPr/>
          <p:nvPr/>
        </p:nvSpPr>
        <p:spPr>
          <a:xfrm>
            <a:off x="3890374" y="1255098"/>
            <a:ext cx="588385"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0" name="Rectangle 559">
            <a:extLst>
              <a:ext uri="{FF2B5EF4-FFF2-40B4-BE49-F238E27FC236}">
                <a16:creationId xmlns:a16="http://schemas.microsoft.com/office/drawing/2014/main" id="{162A71F2-544A-40EA-8D3B-408A00A56E31}"/>
              </a:ext>
            </a:extLst>
          </p:cNvPr>
          <p:cNvSpPr/>
          <p:nvPr/>
        </p:nvSpPr>
        <p:spPr>
          <a:xfrm>
            <a:off x="3403925" y="1587601"/>
            <a:ext cx="1961825"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Rectangle 561">
            <a:extLst>
              <a:ext uri="{FF2B5EF4-FFF2-40B4-BE49-F238E27FC236}">
                <a16:creationId xmlns:a16="http://schemas.microsoft.com/office/drawing/2014/main" id="{58DB5183-EC95-497D-A903-FEF8475585BE}"/>
              </a:ext>
            </a:extLst>
          </p:cNvPr>
          <p:cNvSpPr/>
          <p:nvPr/>
        </p:nvSpPr>
        <p:spPr>
          <a:xfrm>
            <a:off x="4763908" y="777658"/>
            <a:ext cx="1924276"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Rectangle 562">
            <a:extLst>
              <a:ext uri="{FF2B5EF4-FFF2-40B4-BE49-F238E27FC236}">
                <a16:creationId xmlns:a16="http://schemas.microsoft.com/office/drawing/2014/main" id="{A797BF75-5985-4BE0-B5E1-64FB74D1F9AB}"/>
              </a:ext>
            </a:extLst>
          </p:cNvPr>
          <p:cNvSpPr/>
          <p:nvPr/>
        </p:nvSpPr>
        <p:spPr>
          <a:xfrm>
            <a:off x="5243987" y="851920"/>
            <a:ext cx="608624" cy="560982"/>
          </a:xfrm>
          <a:prstGeom prst="rect">
            <a:avLst/>
          </a:prstGeom>
          <a:solidFill>
            <a:srgbClr val="BDBAAB"/>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4" name="Straight Connector 563">
            <a:extLst>
              <a:ext uri="{FF2B5EF4-FFF2-40B4-BE49-F238E27FC236}">
                <a16:creationId xmlns:a16="http://schemas.microsoft.com/office/drawing/2014/main" id="{E64FBBD8-1AE6-4066-AEC3-0B36D8609F00}"/>
              </a:ext>
            </a:extLst>
          </p:cNvPr>
          <p:cNvCxnSpPr>
            <a:cxnSpLocks/>
          </p:cNvCxnSpPr>
          <p:nvPr/>
        </p:nvCxnSpPr>
        <p:spPr>
          <a:xfrm>
            <a:off x="5702326" y="957585"/>
            <a:ext cx="1725" cy="521293"/>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9741E38B-66D1-4745-B928-332461E5D422}"/>
              </a:ext>
            </a:extLst>
          </p:cNvPr>
          <p:cNvCxnSpPr>
            <a:cxnSpLocks/>
          </p:cNvCxnSpPr>
          <p:nvPr/>
        </p:nvCxnSpPr>
        <p:spPr>
          <a:xfrm>
            <a:off x="5390641" y="782967"/>
            <a:ext cx="314591" cy="176093"/>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EBFD4A8B-4CAA-413C-9FF9-1DCDD79D43BB}"/>
              </a:ext>
            </a:extLst>
          </p:cNvPr>
          <p:cNvCxnSpPr>
            <a:cxnSpLocks/>
          </p:cNvCxnSpPr>
          <p:nvPr/>
        </p:nvCxnSpPr>
        <p:spPr>
          <a:xfrm>
            <a:off x="5609082" y="1223633"/>
            <a:ext cx="59447" cy="30616"/>
          </a:xfrm>
          <a:prstGeom prst="line">
            <a:avLst/>
          </a:prstGeom>
          <a:ln w="19050">
            <a:solidFill>
              <a:srgbClr val="837B6F"/>
            </a:solidFill>
          </a:ln>
        </p:spPr>
        <p:style>
          <a:lnRef idx="1">
            <a:schemeClr val="accent1"/>
          </a:lnRef>
          <a:fillRef idx="0">
            <a:schemeClr val="accent1"/>
          </a:fillRef>
          <a:effectRef idx="0">
            <a:schemeClr val="accent1"/>
          </a:effectRef>
          <a:fontRef idx="minor">
            <a:schemeClr val="tx1"/>
          </a:fontRef>
        </p:style>
      </p:cxnSp>
      <p:sp>
        <p:nvSpPr>
          <p:cNvPr id="568" name="Rectangle 567">
            <a:extLst>
              <a:ext uri="{FF2B5EF4-FFF2-40B4-BE49-F238E27FC236}">
                <a16:creationId xmlns:a16="http://schemas.microsoft.com/office/drawing/2014/main" id="{DE979F8C-A2AD-4560-9D8E-A5F64D581685}"/>
              </a:ext>
            </a:extLst>
          </p:cNvPr>
          <p:cNvSpPr/>
          <p:nvPr/>
        </p:nvSpPr>
        <p:spPr>
          <a:xfrm>
            <a:off x="4614478" y="1066135"/>
            <a:ext cx="334595" cy="202581"/>
          </a:xfrm>
          <a:prstGeom prst="rect">
            <a:avLst/>
          </a:prstGeom>
          <a:solidFill>
            <a:schemeClr val="accent1">
              <a:lumMod val="20000"/>
              <a:lumOff val="8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9" name="Rectangle 568">
            <a:extLst>
              <a:ext uri="{FF2B5EF4-FFF2-40B4-BE49-F238E27FC236}">
                <a16:creationId xmlns:a16="http://schemas.microsoft.com/office/drawing/2014/main" id="{35A01D78-E2F1-4FF0-870E-1C194EE36568}"/>
              </a:ext>
            </a:extLst>
          </p:cNvPr>
          <p:cNvSpPr/>
          <p:nvPr/>
        </p:nvSpPr>
        <p:spPr>
          <a:xfrm>
            <a:off x="4400541" y="1198328"/>
            <a:ext cx="334595" cy="202581"/>
          </a:xfrm>
          <a:prstGeom prst="rect">
            <a:avLst/>
          </a:prstGeom>
          <a:solidFill>
            <a:schemeClr val="accent1">
              <a:lumMod val="20000"/>
              <a:lumOff val="8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0" name="Straight Connector 569">
            <a:extLst>
              <a:ext uri="{FF2B5EF4-FFF2-40B4-BE49-F238E27FC236}">
                <a16:creationId xmlns:a16="http://schemas.microsoft.com/office/drawing/2014/main" id="{A4A5F608-3021-4F36-BE1B-F2E9C036EA1B}"/>
              </a:ext>
            </a:extLst>
          </p:cNvPr>
          <p:cNvCxnSpPr/>
          <p:nvPr/>
        </p:nvCxnSpPr>
        <p:spPr>
          <a:xfrm>
            <a:off x="5392311" y="787562"/>
            <a:ext cx="0" cy="50400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sp>
        <p:nvSpPr>
          <p:cNvPr id="571" name="Rectangle 570">
            <a:extLst>
              <a:ext uri="{FF2B5EF4-FFF2-40B4-BE49-F238E27FC236}">
                <a16:creationId xmlns:a16="http://schemas.microsoft.com/office/drawing/2014/main" id="{193EF5FA-C450-4765-8591-0ED0230C8F4A}"/>
              </a:ext>
            </a:extLst>
          </p:cNvPr>
          <p:cNvSpPr/>
          <p:nvPr/>
        </p:nvSpPr>
        <p:spPr>
          <a:xfrm>
            <a:off x="4219615" y="1471134"/>
            <a:ext cx="2686281"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3" name="Rectangle 572">
            <a:extLst>
              <a:ext uri="{FF2B5EF4-FFF2-40B4-BE49-F238E27FC236}">
                <a16:creationId xmlns:a16="http://schemas.microsoft.com/office/drawing/2014/main" id="{2FB311EB-CCB7-45E4-9EED-C9E01B78994A}"/>
              </a:ext>
            </a:extLst>
          </p:cNvPr>
          <p:cNvSpPr/>
          <p:nvPr/>
        </p:nvSpPr>
        <p:spPr>
          <a:xfrm>
            <a:off x="4911544" y="1847314"/>
            <a:ext cx="588385" cy="558801"/>
          </a:xfrm>
          <a:prstGeom prst="rect">
            <a:avLst/>
          </a:prstGeom>
          <a:solidFill>
            <a:srgbClr val="BDBAAB"/>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74" name="Straight Connector 573">
            <a:extLst>
              <a:ext uri="{FF2B5EF4-FFF2-40B4-BE49-F238E27FC236}">
                <a16:creationId xmlns:a16="http://schemas.microsoft.com/office/drawing/2014/main" id="{01B41A50-0B0E-447C-827A-49A55358F54A}"/>
              </a:ext>
            </a:extLst>
          </p:cNvPr>
          <p:cNvCxnSpPr/>
          <p:nvPr/>
        </p:nvCxnSpPr>
        <p:spPr>
          <a:xfrm>
            <a:off x="5349312" y="1795243"/>
            <a:ext cx="0" cy="50400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7D6E937B-F5D2-4387-A235-CA46C96013C9}"/>
              </a:ext>
            </a:extLst>
          </p:cNvPr>
          <p:cNvCxnSpPr>
            <a:cxnSpLocks/>
          </p:cNvCxnSpPr>
          <p:nvPr/>
        </p:nvCxnSpPr>
        <p:spPr>
          <a:xfrm flipH="1">
            <a:off x="5061193" y="1960783"/>
            <a:ext cx="1677" cy="510579"/>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B63961B0-CA29-41D5-B0C5-AE4478081F79}"/>
              </a:ext>
            </a:extLst>
          </p:cNvPr>
          <p:cNvCxnSpPr>
            <a:cxnSpLocks/>
          </p:cNvCxnSpPr>
          <p:nvPr/>
        </p:nvCxnSpPr>
        <p:spPr>
          <a:xfrm flipV="1">
            <a:off x="5063234" y="1788925"/>
            <a:ext cx="290057" cy="16634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D88B0CAD-22C6-4BBD-9E37-0958CBF3FF26}"/>
              </a:ext>
            </a:extLst>
          </p:cNvPr>
          <p:cNvCxnSpPr>
            <a:cxnSpLocks/>
          </p:cNvCxnSpPr>
          <p:nvPr/>
        </p:nvCxnSpPr>
        <p:spPr>
          <a:xfrm flipV="1">
            <a:off x="5243322" y="2096013"/>
            <a:ext cx="75507" cy="39699"/>
          </a:xfrm>
          <a:prstGeom prst="line">
            <a:avLst/>
          </a:prstGeom>
          <a:ln w="19050">
            <a:solidFill>
              <a:srgbClr val="837B6F"/>
            </a:solidFill>
          </a:ln>
        </p:spPr>
        <p:style>
          <a:lnRef idx="1">
            <a:schemeClr val="accent1"/>
          </a:lnRef>
          <a:fillRef idx="0">
            <a:schemeClr val="accent1"/>
          </a:fillRef>
          <a:effectRef idx="0">
            <a:schemeClr val="accent1"/>
          </a:effectRef>
          <a:fontRef idx="minor">
            <a:schemeClr val="tx1"/>
          </a:fontRef>
        </p:style>
      </p:cxnSp>
      <p:sp>
        <p:nvSpPr>
          <p:cNvPr id="3" name="Rectangle 2">
            <a:hlinkClick r:id="rId6" action="ppaction://hlinksldjump"/>
            <a:extLst>
              <a:ext uri="{FF2B5EF4-FFF2-40B4-BE49-F238E27FC236}">
                <a16:creationId xmlns:a16="http://schemas.microsoft.com/office/drawing/2014/main" id="{883B57C4-8102-1EA4-0D3B-8E805C2A1902}"/>
              </a:ext>
            </a:extLst>
          </p:cNvPr>
          <p:cNvSpPr/>
          <p:nvPr/>
        </p:nvSpPr>
        <p:spPr>
          <a:xfrm>
            <a:off x="2151900" y="3068960"/>
            <a:ext cx="7888200" cy="2416756"/>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t>As with any office space, there is good practice that can be followed to save energy and water and prevent waste. A key facet to implementing environmentally sound practices is communication. Staff must be aware (and trained in some instances) about correct waste disposal and other sustainable workplace etiquette. Correct up to date signage is useful, and employee-led initiatives by motivated staff members can create a productive and supportive work environment with tangible cost benefits from reducing waste or saving energy.</a:t>
            </a:r>
          </a:p>
        </p:txBody>
      </p:sp>
    </p:spTree>
    <p:custDataLst>
      <p:tags r:id="rId1"/>
    </p:custDataLst>
    <p:extLst>
      <p:ext uri="{BB962C8B-B14F-4D97-AF65-F5344CB8AC3E}">
        <p14:creationId xmlns:p14="http://schemas.microsoft.com/office/powerpoint/2010/main" val="135747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5091508" cy="1407691"/>
          </a:xfrm>
        </p:spPr>
        <p:txBody>
          <a:bodyPr>
            <a:noAutofit/>
          </a:bodyPr>
          <a:lstStyle/>
          <a:p>
            <a:r>
              <a:rPr lang="en-GB" dirty="0"/>
              <a:t>Pharmacy</a:t>
            </a:r>
          </a:p>
        </p:txBody>
      </p:sp>
      <p:sp>
        <p:nvSpPr>
          <p:cNvPr id="508" name="Isosceles Triangle 507">
            <a:hlinkClick r:id="" action="ppaction://hlinkshowjump?jump=nextslide"/>
            <a:extLst>
              <a:ext uri="{FF2B5EF4-FFF2-40B4-BE49-F238E27FC236}">
                <a16:creationId xmlns:a16="http://schemas.microsoft.com/office/drawing/2014/main" id="{76602196-AEB4-416A-B517-5C909C11F0BF}"/>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9" name="Isosceles Triangle 508">
            <a:hlinkClick r:id="rId4" action="ppaction://hlinksldjump"/>
            <a:extLst>
              <a:ext uri="{FF2B5EF4-FFF2-40B4-BE49-F238E27FC236}">
                <a16:creationId xmlns:a16="http://schemas.microsoft.com/office/drawing/2014/main" id="{D7FBFFF1-7760-4A8A-8CCD-DBD34C727DDF}"/>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1" name="Text Placeholder 2">
            <a:extLst>
              <a:ext uri="{FF2B5EF4-FFF2-40B4-BE49-F238E27FC236}">
                <a16:creationId xmlns:a16="http://schemas.microsoft.com/office/drawing/2014/main" id="{EB5EB2D3-ACA0-4BAD-8F93-4027622A05E3}"/>
              </a:ext>
            </a:extLst>
          </p:cNvPr>
          <p:cNvSpPr>
            <a:spLocks noGrp="1"/>
          </p:cNvSpPr>
          <p:nvPr>
            <p:ph type="body" sz="quarter" idx="10"/>
          </p:nvPr>
        </p:nvSpPr>
        <p:spPr>
          <a:xfrm>
            <a:off x="357188" y="1454400"/>
            <a:ext cx="11427444" cy="4350864"/>
          </a:xfrm>
        </p:spPr>
        <p:txBody>
          <a:bodyPr/>
          <a:lstStyle/>
          <a:p>
            <a:pPr algn="just"/>
            <a:r>
              <a:rPr lang="en-GB" dirty="0"/>
              <a:t>The pharmacy, along with the doctors office, presents an opportunity to communicate the impact of pharmaceuticals to patients and encourage informed discussion about the available choices between prescribed medicines and their relative health benefits, but also their negative consequences. As a business premises, a pharmacy also has the opportunity to reduce its environmental impact through its choice of energy, waste management schemes, and other policies.</a:t>
            </a:r>
          </a:p>
          <a:p>
            <a:pPr algn="just"/>
            <a:r>
              <a:rPr lang="en-GB" dirty="0"/>
              <a:t>Additional reading:</a:t>
            </a:r>
          </a:p>
          <a:p>
            <a:pPr lvl="1" algn="just"/>
            <a:r>
              <a:rPr lang="en-GB" dirty="0"/>
              <a:t>OECD guidance	</a:t>
            </a:r>
            <a:r>
              <a:rPr lang="en-US" dirty="0">
                <a:solidFill>
                  <a:schemeClr val="tx2"/>
                </a:solidFill>
                <a:hlinkClick r:id="rId5">
                  <a:extLst>
                    <a:ext uri="{A12FA001-AC4F-418D-AE19-62706E023703}">
                      <ahyp:hlinkClr xmlns:ahyp="http://schemas.microsoft.com/office/drawing/2018/hyperlinkcolor" val="tx"/>
                    </a:ext>
                  </a:extLst>
                </a:hlinkClick>
              </a:rPr>
              <a:t>Pharmaceutical household waste</a:t>
            </a:r>
            <a:r>
              <a:rPr lang="en-US" dirty="0">
                <a:solidFill>
                  <a:schemeClr val="tx2"/>
                </a:solidFill>
              </a:rPr>
              <a:t>          </a:t>
            </a:r>
            <a:r>
              <a:rPr lang="en-US" dirty="0">
                <a:solidFill>
                  <a:schemeClr val="tx2"/>
                </a:solidFill>
                <a:hlinkClick r:id="rId6">
                  <a:extLst>
                    <a:ext uri="{A12FA001-AC4F-418D-AE19-62706E023703}">
                      <ahyp:hlinkClr xmlns:ahyp="http://schemas.microsoft.com/office/drawing/2018/hyperlinkcolor" val="tx"/>
                    </a:ext>
                  </a:extLst>
                </a:hlinkClick>
              </a:rPr>
              <a:t>Pharmaceutical residues in freshwater</a:t>
            </a:r>
            <a:endParaRPr lang="en-GB" dirty="0">
              <a:solidFill>
                <a:schemeClr val="tx2"/>
              </a:solidFill>
            </a:endParaRPr>
          </a:p>
          <a:p>
            <a:pPr lvl="1" algn="just"/>
            <a:r>
              <a:rPr lang="en-GB" dirty="0"/>
              <a:t>Take-back schemes	</a:t>
            </a:r>
            <a:r>
              <a:rPr lang="pt-BR" dirty="0">
                <a:solidFill>
                  <a:schemeClr val="tx2"/>
                </a:solidFill>
                <a:hlinkClick r:id="rId7">
                  <a:extLst>
                    <a:ext uri="{A12FA001-AC4F-418D-AE19-62706E023703}">
                      <ahyp:hlinkClr xmlns:ahyp="http://schemas.microsoft.com/office/drawing/2018/hyperlinkcolor" val="tx"/>
                    </a:ext>
                  </a:extLst>
                </a:hlinkClick>
              </a:rPr>
              <a:t>Finnish Environment Institute</a:t>
            </a:r>
            <a:endParaRPr lang="en-GB" dirty="0">
              <a:solidFill>
                <a:schemeClr val="tx2"/>
              </a:solidFill>
            </a:endParaRPr>
          </a:p>
          <a:p>
            <a:pPr lvl="1" algn="just"/>
            <a:r>
              <a:rPr lang="en-GB" dirty="0"/>
              <a:t>Interactive pharmacy	</a:t>
            </a:r>
            <a:r>
              <a:rPr lang="en-GB" dirty="0">
                <a:solidFill>
                  <a:schemeClr val="tx2"/>
                </a:solidFill>
                <a:hlinkClick r:id="rId8">
                  <a:extLst>
                    <a:ext uri="{A12FA001-AC4F-418D-AE19-62706E023703}">
                      <ahyp:hlinkClr xmlns:ahyp="http://schemas.microsoft.com/office/drawing/2018/hyperlinkcolor" val="tx"/>
                    </a:ext>
                  </a:extLst>
                </a:hlinkClick>
              </a:rPr>
              <a:t>Online resource</a:t>
            </a:r>
            <a:endParaRPr lang="en-GB" dirty="0">
              <a:solidFill>
                <a:schemeClr val="tx2"/>
              </a:solidFill>
            </a:endParaRPr>
          </a:p>
          <a:p>
            <a:pPr lvl="1" algn="just"/>
            <a:r>
              <a:rPr lang="en-US" dirty="0"/>
              <a:t>Sustainable pharmacy	</a:t>
            </a:r>
            <a:r>
              <a:rPr lang="en-US" dirty="0">
                <a:solidFill>
                  <a:schemeClr val="tx2"/>
                </a:solidFill>
                <a:hlinkClick r:id="rId9">
                  <a:extLst>
                    <a:ext uri="{A12FA001-AC4F-418D-AE19-62706E023703}">
                      <ahyp:hlinkClr xmlns:ahyp="http://schemas.microsoft.com/office/drawing/2018/hyperlinkcolor" val="tx"/>
                    </a:ext>
                  </a:extLst>
                </a:hlinkClick>
              </a:rPr>
              <a:t>Medicines and the environment: challenges and solutions for sustainable pharmacy</a:t>
            </a:r>
            <a:endParaRPr lang="en-GB" dirty="0">
              <a:solidFill>
                <a:schemeClr val="tx2"/>
              </a:solidFill>
            </a:endParaRPr>
          </a:p>
          <a:p>
            <a:pPr lvl="1" algn="just"/>
            <a:r>
              <a:rPr lang="en-GB" dirty="0"/>
              <a:t>Packaging	</a:t>
            </a:r>
            <a:r>
              <a:rPr lang="en-GB" dirty="0">
                <a:solidFill>
                  <a:schemeClr val="tx2"/>
                </a:solidFill>
              </a:rPr>
              <a:t>	</a:t>
            </a:r>
            <a:r>
              <a:rPr lang="en-GB" dirty="0">
                <a:solidFill>
                  <a:schemeClr val="tx2"/>
                </a:solidFill>
                <a:hlinkClick r:id="rId10">
                  <a:extLst>
                    <a:ext uri="{A12FA001-AC4F-418D-AE19-62706E023703}">
                      <ahyp:hlinkClr xmlns:ahyp="http://schemas.microsoft.com/office/drawing/2018/hyperlinkcolor" val="tx"/>
                    </a:ext>
                  </a:extLst>
                </a:hlinkClick>
              </a:rPr>
              <a:t>Shukla </a:t>
            </a:r>
            <a:r>
              <a:rPr lang="en-GB" i="1" dirty="0">
                <a:solidFill>
                  <a:schemeClr val="tx2"/>
                </a:solidFill>
                <a:hlinkClick r:id="rId10">
                  <a:extLst>
                    <a:ext uri="{A12FA001-AC4F-418D-AE19-62706E023703}">
                      <ahyp:hlinkClr xmlns:ahyp="http://schemas.microsoft.com/office/drawing/2018/hyperlinkcolor" val="tx"/>
                    </a:ext>
                  </a:extLst>
                </a:hlinkClick>
              </a:rPr>
              <a:t>et al.</a:t>
            </a:r>
            <a:r>
              <a:rPr lang="en-GB" dirty="0">
                <a:solidFill>
                  <a:schemeClr val="tx2"/>
                </a:solidFill>
                <a:hlinkClick r:id="rId10">
                  <a:extLst>
                    <a:ext uri="{A12FA001-AC4F-418D-AE19-62706E023703}">
                      <ahyp:hlinkClr xmlns:ahyp="http://schemas.microsoft.com/office/drawing/2018/hyperlinkcolor" val="tx"/>
                    </a:ext>
                  </a:extLst>
                </a:hlinkClick>
              </a:rPr>
              <a:t>, </a:t>
            </a:r>
            <a:r>
              <a:rPr lang="en-US" dirty="0">
                <a:solidFill>
                  <a:schemeClr val="tx2"/>
                </a:solidFill>
                <a:hlinkClick r:id="rId10">
                  <a:extLst>
                    <a:ext uri="{A12FA001-AC4F-418D-AE19-62706E023703}">
                      <ahyp:hlinkClr xmlns:ahyp="http://schemas.microsoft.com/office/drawing/2018/hyperlinkcolor" val="tx"/>
                    </a:ext>
                  </a:extLst>
                </a:hlinkClick>
              </a:rPr>
              <a:t>The Journal of the Minerals, Metals and Materials Society,</a:t>
            </a:r>
            <a:r>
              <a:rPr lang="en-GB" dirty="0">
                <a:solidFill>
                  <a:schemeClr val="tx2"/>
                </a:solidFill>
                <a:hlinkClick r:id="rId10">
                  <a:extLst>
                    <a:ext uri="{A12FA001-AC4F-418D-AE19-62706E023703}">
                      <ahyp:hlinkClr xmlns:ahyp="http://schemas.microsoft.com/office/drawing/2018/hyperlinkcolor" val="tx"/>
                    </a:ext>
                  </a:extLst>
                </a:hlinkClick>
              </a:rPr>
              <a:t> 2022, 74, 612. </a:t>
            </a:r>
            <a:endParaRPr lang="en-GB" dirty="0">
              <a:solidFill>
                <a:schemeClr val="tx2"/>
              </a:solidFill>
            </a:endParaRPr>
          </a:p>
        </p:txBody>
      </p:sp>
      <p:sp>
        <p:nvSpPr>
          <p:cNvPr id="3" name="Rectangle 2">
            <a:hlinkClick r:id="rId11" action="ppaction://hlinksldjump"/>
            <a:extLst>
              <a:ext uri="{FF2B5EF4-FFF2-40B4-BE49-F238E27FC236}">
                <a16:creationId xmlns:a16="http://schemas.microsoft.com/office/drawing/2014/main" id="{5B50B684-DD32-E708-0129-35EC0BD0E27F}"/>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Tree>
    <p:custDataLst>
      <p:tags r:id="rId1"/>
    </p:custDataLst>
    <p:extLst>
      <p:ext uri="{BB962C8B-B14F-4D97-AF65-F5344CB8AC3E}">
        <p14:creationId xmlns:p14="http://schemas.microsoft.com/office/powerpoint/2010/main" val="2602909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F31CC4D-5CF8-242C-E9F0-77FCF068A7C8}"/>
            </a:ext>
          </a:extLst>
        </p:cNvPr>
        <p:cNvGrpSpPr/>
        <p:nvPr/>
      </p:nvGrpSpPr>
      <p:grpSpPr bwMode="auto">
        <a:xfrm>
          <a:off x="0" y="0"/>
          <a:ext cx="0" cy="0"/>
          <a:chOff x="0" y="0"/>
          <a:chExt cx="0" cy="0"/>
        </a:xfrm>
      </p:grpSpPr>
      <p:sp>
        <p:nvSpPr>
          <p:cNvPr id="2" name="Title 1">
            <a:extLst>
              <a:ext uri="{FF2B5EF4-FFF2-40B4-BE49-F238E27FC236}">
                <a16:creationId xmlns:a16="http://schemas.microsoft.com/office/drawing/2014/main" id="{4D0BAE03-D109-1434-AE9D-9897B9924C11}"/>
              </a:ext>
            </a:extLst>
          </p:cNvPr>
          <p:cNvSpPr>
            <a:spLocks noGrp="1"/>
          </p:cNvSpPr>
          <p:nvPr>
            <p:ph type="title"/>
          </p:nvPr>
        </p:nvSpPr>
        <p:spPr bwMode="auto"/>
        <p:txBody>
          <a:bodyPr/>
          <a:lstStyle/>
          <a:p>
            <a:pPr>
              <a:defRPr/>
            </a:pPr>
            <a:r>
              <a:rPr lang="de-DE" dirty="0"/>
              <a:t>Pharmaceuticals in the environment</a:t>
            </a:r>
            <a:endParaRPr dirty="0"/>
          </a:p>
        </p:txBody>
      </p:sp>
      <p:sp>
        <p:nvSpPr>
          <p:cNvPr id="3" name="Text Placeholder 2">
            <a:extLst>
              <a:ext uri="{FF2B5EF4-FFF2-40B4-BE49-F238E27FC236}">
                <a16:creationId xmlns:a16="http://schemas.microsoft.com/office/drawing/2014/main" id="{477C35F2-89EB-3856-ACA6-FC7EAEB916FB}"/>
              </a:ext>
            </a:extLst>
          </p:cNvPr>
          <p:cNvSpPr>
            <a:spLocks noGrp="1"/>
          </p:cNvSpPr>
          <p:nvPr>
            <p:ph type="body" sz="quarter" idx="10"/>
          </p:nvPr>
        </p:nvSpPr>
        <p:spPr bwMode="auto"/>
        <p:txBody>
          <a:bodyPr/>
          <a:lstStyle/>
          <a:p>
            <a:pPr>
              <a:defRPr/>
            </a:pPr>
            <a:r>
              <a:rPr lang="en-GB" i="1" dirty="0"/>
              <a:t>Actions for environmental sustainability</a:t>
            </a:r>
          </a:p>
        </p:txBody>
      </p:sp>
      <p:sp>
        <p:nvSpPr>
          <p:cNvPr id="4" name="Isosceles Triangle 3">
            <a:hlinkClick r:id="" action="ppaction://hlinkshowjump?jump=nextslide"/>
            <a:extLst>
              <a:ext uri="{FF2B5EF4-FFF2-40B4-BE49-F238E27FC236}">
                <a16:creationId xmlns:a16="http://schemas.microsoft.com/office/drawing/2014/main" id="{0D31AC40-C009-B74B-9226-4A6321921EB4}"/>
              </a:ext>
            </a:extLst>
          </p:cNvPr>
          <p:cNvSpPr>
            <a:spLocks/>
          </p:cNvSpPr>
          <p:nvPr/>
        </p:nvSpPr>
        <p:spPr bwMode="auto">
          <a:xfrm rot="5400000">
            <a:off x="6155653" y="3897096"/>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Isosceles Triangle 4">
            <a:hlinkClick r:id="rId4" action="ppaction://hlinksldjump"/>
            <a:extLst>
              <a:ext uri="{FF2B5EF4-FFF2-40B4-BE49-F238E27FC236}">
                <a16:creationId xmlns:a16="http://schemas.microsoft.com/office/drawing/2014/main" id="{07905082-3EF8-6531-001E-F631A073524E}"/>
              </a:ext>
            </a:extLst>
          </p:cNvPr>
          <p:cNvSpPr>
            <a:spLocks/>
          </p:cNvSpPr>
          <p:nvPr/>
        </p:nvSpPr>
        <p:spPr bwMode="auto">
          <a:xfrm rot="16200000" flipH="1">
            <a:off x="5604347" y="3897096"/>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hlinkClick r:id="rId4" action="ppaction://hlinksldjump"/>
            <a:extLst>
              <a:ext uri="{FF2B5EF4-FFF2-40B4-BE49-F238E27FC236}">
                <a16:creationId xmlns:a16="http://schemas.microsoft.com/office/drawing/2014/main" id="{7618DE0B-4D3F-AED4-B490-BCB195FB03EE}"/>
              </a:ext>
            </a:extLst>
          </p:cNvPr>
          <p:cNvSpPr txBox="1"/>
          <p:nvPr/>
        </p:nvSpPr>
        <p:spPr bwMode="auto">
          <a:xfrm>
            <a:off x="4461633" y="3892429"/>
            <a:ext cx="1058303" cy="369332"/>
          </a:xfrm>
          <a:prstGeom prst="rect">
            <a:avLst/>
          </a:prstGeom>
          <a:noFill/>
        </p:spPr>
        <p:txBody>
          <a:bodyPr wrap="none" rtlCol="0">
            <a:spAutoFit/>
          </a:bodyPr>
          <a:lstStyle/>
          <a:p>
            <a:r>
              <a:rPr lang="en-GB" dirty="0">
                <a:solidFill>
                  <a:schemeClr val="accent2"/>
                </a:solidFill>
              </a:rPr>
              <a:t>Go back</a:t>
            </a:r>
          </a:p>
        </p:txBody>
      </p:sp>
      <p:sp>
        <p:nvSpPr>
          <p:cNvPr id="7" name="TextBox 6">
            <a:hlinkClick r:id="" action="ppaction://hlinkshowjump?jump=nextslide"/>
            <a:extLst>
              <a:ext uri="{FF2B5EF4-FFF2-40B4-BE49-F238E27FC236}">
                <a16:creationId xmlns:a16="http://schemas.microsoft.com/office/drawing/2014/main" id="{C24CA6E1-46DC-5CF7-DB77-D75A23CEC0B9}"/>
              </a:ext>
            </a:extLst>
          </p:cNvPr>
          <p:cNvSpPr txBox="1"/>
          <p:nvPr/>
        </p:nvSpPr>
        <p:spPr bwMode="auto">
          <a:xfrm>
            <a:off x="6668274" y="3889295"/>
            <a:ext cx="1133644" cy="369332"/>
          </a:xfrm>
          <a:prstGeom prst="rect">
            <a:avLst/>
          </a:prstGeom>
          <a:noFill/>
        </p:spPr>
        <p:txBody>
          <a:bodyPr wrap="none" rtlCol="0">
            <a:spAutoFit/>
          </a:bodyPr>
          <a:lstStyle/>
          <a:p>
            <a:r>
              <a:rPr lang="en-GB" dirty="0">
                <a:solidFill>
                  <a:schemeClr val="accent2"/>
                </a:solidFill>
              </a:rPr>
              <a:t>Let’s go!</a:t>
            </a:r>
          </a:p>
        </p:txBody>
      </p:sp>
    </p:spTree>
    <p:custDataLst>
      <p:tags r:id="rId1"/>
    </p:custDataLst>
    <p:extLst>
      <p:ext uri="{BB962C8B-B14F-4D97-AF65-F5344CB8AC3E}">
        <p14:creationId xmlns:p14="http://schemas.microsoft.com/office/powerpoint/2010/main" val="4058815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23658-08C3-47A3-1780-9C41EAC704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150DAA-B696-BA60-2FB1-593595B27EC6}"/>
              </a:ext>
            </a:extLst>
          </p:cNvPr>
          <p:cNvSpPr>
            <a:spLocks noGrp="1"/>
          </p:cNvSpPr>
          <p:nvPr>
            <p:ph type="title"/>
          </p:nvPr>
        </p:nvSpPr>
        <p:spPr/>
        <p:txBody>
          <a:bodyPr/>
          <a:lstStyle/>
          <a:p>
            <a:r>
              <a:rPr lang="en-GB" dirty="0"/>
              <a:t>How do pharmaceuticals enter the environment?</a:t>
            </a:r>
          </a:p>
        </p:txBody>
      </p:sp>
      <p:sp>
        <p:nvSpPr>
          <p:cNvPr id="3" name="Text Placeholder 2">
            <a:extLst>
              <a:ext uri="{FF2B5EF4-FFF2-40B4-BE49-F238E27FC236}">
                <a16:creationId xmlns:a16="http://schemas.microsoft.com/office/drawing/2014/main" id="{5C937E6D-4F0A-2D85-2A2E-118F4BD4244B}"/>
              </a:ext>
            </a:extLst>
          </p:cNvPr>
          <p:cNvSpPr>
            <a:spLocks noGrp="1"/>
          </p:cNvSpPr>
          <p:nvPr>
            <p:ph type="body" sz="quarter" idx="10"/>
          </p:nvPr>
        </p:nvSpPr>
        <p:spPr>
          <a:xfrm>
            <a:off x="357188" y="1454400"/>
            <a:ext cx="11499452" cy="4350864"/>
          </a:xfrm>
        </p:spPr>
        <p:txBody>
          <a:bodyPr/>
          <a:lstStyle/>
          <a:p>
            <a:pPr algn="just"/>
            <a:r>
              <a:rPr lang="en-GB" dirty="0"/>
              <a:t>It is a natural consequence that our bodies eliminate foreign (xenobiotic) substances via urine and faeces, including pharmaceuticals, most of which are bio-transformed into a range of metabolites before being excreted. This introduces chemicals into the environment</a:t>
            </a:r>
            <a:r>
              <a:rPr lang="en-GB" i="1" dirty="0"/>
              <a:t> via </a:t>
            </a:r>
            <a:r>
              <a:rPr lang="en-GB" dirty="0"/>
              <a:t>wastewater.</a:t>
            </a:r>
          </a:p>
          <a:p>
            <a:pPr algn="just"/>
            <a:r>
              <a:rPr lang="en-GB" dirty="0"/>
              <a:t>Incorrectly disposed medicines may also result in environmental contamination.</a:t>
            </a:r>
          </a:p>
          <a:p>
            <a:pPr algn="just"/>
            <a:r>
              <a:rPr lang="en-GB" dirty="0"/>
              <a:t>There are high profile examples of disastrous consequences for animals arising from pharmaceuticals in the environment.</a:t>
            </a:r>
          </a:p>
          <a:p>
            <a:pPr algn="just"/>
            <a:r>
              <a:rPr lang="en-GB" dirty="0"/>
              <a:t>Typically, the presence of pharmaceuticals in the environment is low enough not to be harmful to humans. However, the long-term effects of persistent exposure is not definitively known.</a:t>
            </a:r>
          </a:p>
          <a:p>
            <a:pPr algn="just"/>
            <a:r>
              <a:rPr lang="en-GB" dirty="0"/>
              <a:t>Water regulations are being updated as a response to pharmaceuticals detected in the environment, but at present there is no single speciality wastewater treatment to deal with this issue completely.</a:t>
            </a:r>
          </a:p>
          <a:p>
            <a:pPr algn="just"/>
            <a:r>
              <a:rPr lang="en-GB" dirty="0"/>
              <a:t>The environmental biodegradability of pharmaceuticals is also impacted by their molecular design.</a:t>
            </a:r>
          </a:p>
          <a:p>
            <a:pPr algn="just"/>
            <a:r>
              <a:rPr lang="en-GB" dirty="0"/>
              <a:t>A combination of innovations, information, and greater responsibility from stakeholders is required. </a:t>
            </a:r>
          </a:p>
        </p:txBody>
      </p:sp>
      <p:sp>
        <p:nvSpPr>
          <p:cNvPr id="4" name="Isosceles Triangle 3">
            <a:hlinkClick r:id="" action="ppaction://hlinkshowjump?jump=nextslide"/>
            <a:extLst>
              <a:ext uri="{FF2B5EF4-FFF2-40B4-BE49-F238E27FC236}">
                <a16:creationId xmlns:a16="http://schemas.microsoft.com/office/drawing/2014/main" id="{10B22DDC-8818-2C01-8691-67C53C3438D2}"/>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Isosceles Triangle 4">
            <a:hlinkClick r:id="" action="ppaction://hlinkshowjump?jump=previousslide"/>
            <a:extLst>
              <a:ext uri="{FF2B5EF4-FFF2-40B4-BE49-F238E27FC236}">
                <a16:creationId xmlns:a16="http://schemas.microsoft.com/office/drawing/2014/main" id="{E6AF90A2-EE13-9C2C-A0BB-3A428E152A1A}"/>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4" action="ppaction://hlinksldjump"/>
            <a:extLst>
              <a:ext uri="{FF2B5EF4-FFF2-40B4-BE49-F238E27FC236}">
                <a16:creationId xmlns:a16="http://schemas.microsoft.com/office/drawing/2014/main" id="{34AF19D6-EECB-9DC4-76CC-4CBE6E48CAF3}"/>
              </a:ext>
            </a:extLst>
          </p:cNvPr>
          <p:cNvSpPr/>
          <p:nvPr/>
        </p:nvSpPr>
        <p:spPr>
          <a:xfrm>
            <a:off x="10247747" y="6277103"/>
            <a:ext cx="672741"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Tree>
    <p:custDataLst>
      <p:tags r:id="rId1"/>
    </p:custDataLst>
    <p:extLst>
      <p:ext uri="{BB962C8B-B14F-4D97-AF65-F5344CB8AC3E}">
        <p14:creationId xmlns:p14="http://schemas.microsoft.com/office/powerpoint/2010/main" val="3644254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3175350" cy="1407691"/>
          </a:xfrm>
        </p:spPr>
        <p:txBody>
          <a:bodyPr>
            <a:noAutofit/>
          </a:bodyPr>
          <a:lstStyle/>
          <a:p>
            <a:r>
              <a:rPr lang="en-GB" dirty="0"/>
              <a:t>Environment</a:t>
            </a:r>
          </a:p>
        </p:txBody>
      </p:sp>
      <p:sp>
        <p:nvSpPr>
          <p:cNvPr id="5" name="Isosceles Triangle 4">
            <a:hlinkClick r:id="rId4" action="ppaction://hlinksldjump"/>
            <a:extLst>
              <a:ext uri="{FF2B5EF4-FFF2-40B4-BE49-F238E27FC236}">
                <a16:creationId xmlns:a16="http://schemas.microsoft.com/office/drawing/2014/main" id="{CC97EB75-DE87-16FF-6AC9-5B386EF61AA8}"/>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hlinkClick r:id="" action="ppaction://hlinkshowjump?jump=previousslide"/>
            <a:extLst>
              <a:ext uri="{FF2B5EF4-FFF2-40B4-BE49-F238E27FC236}">
                <a16:creationId xmlns:a16="http://schemas.microsoft.com/office/drawing/2014/main" id="{4E43C1BC-F753-8221-3875-D185963BD795}"/>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50F1579F-356C-8AD7-741E-B5AC2F3F29CE}"/>
              </a:ext>
            </a:extLst>
          </p:cNvPr>
          <p:cNvSpPr/>
          <p:nvPr/>
        </p:nvSpPr>
        <p:spPr>
          <a:xfrm>
            <a:off x="3421917" y="2384049"/>
            <a:ext cx="72000" cy="324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5">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6"/>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6"/>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7">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8"/>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8"/>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7">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9"/>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9"/>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7">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10"/>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10"/>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sp>
        <p:nvSpPr>
          <p:cNvPr id="254" name="Oval 253">
            <a:hlinkHover r:id="rId11" action="ppaction://hlinksldjump"/>
            <a:extLst>
              <a:ext uri="{FF2B5EF4-FFF2-40B4-BE49-F238E27FC236}">
                <a16:creationId xmlns:a16="http://schemas.microsoft.com/office/drawing/2014/main" id="{59CB42F1-D59A-4562-ABC8-35A13B01D675}"/>
              </a:ext>
            </a:extLst>
          </p:cNvPr>
          <p:cNvSpPr/>
          <p:nvPr/>
        </p:nvSpPr>
        <p:spPr>
          <a:xfrm>
            <a:off x="3951503" y="164771"/>
            <a:ext cx="1186751" cy="91459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Oval 254">
            <a:hlinkHover r:id="rId12" action="ppaction://hlinksldjump"/>
            <a:extLst>
              <a:ext uri="{FF2B5EF4-FFF2-40B4-BE49-F238E27FC236}">
                <a16:creationId xmlns:a16="http://schemas.microsoft.com/office/drawing/2014/main" id="{24C31E1F-52E1-483A-ADDF-20C4C7BCA391}"/>
              </a:ext>
            </a:extLst>
          </p:cNvPr>
          <p:cNvSpPr/>
          <p:nvPr/>
        </p:nvSpPr>
        <p:spPr>
          <a:xfrm rot="1542139">
            <a:off x="3906892" y="1314404"/>
            <a:ext cx="2609729" cy="162939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Oval 255">
            <a:hlinkHover r:id="rId13" action="ppaction://hlinksldjump"/>
            <a:extLst>
              <a:ext uri="{FF2B5EF4-FFF2-40B4-BE49-F238E27FC236}">
                <a16:creationId xmlns:a16="http://schemas.microsoft.com/office/drawing/2014/main" id="{79139BFC-0929-40EE-9BFE-5876C7C66A9F}"/>
              </a:ext>
            </a:extLst>
          </p:cNvPr>
          <p:cNvSpPr/>
          <p:nvPr/>
        </p:nvSpPr>
        <p:spPr>
          <a:xfrm>
            <a:off x="1070247" y="2629325"/>
            <a:ext cx="2236359" cy="17154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7" name="Oval 256">
            <a:hlinkHover r:id="rId14" action="ppaction://hlinksldjump"/>
            <a:extLst>
              <a:ext uri="{FF2B5EF4-FFF2-40B4-BE49-F238E27FC236}">
                <a16:creationId xmlns:a16="http://schemas.microsoft.com/office/drawing/2014/main" id="{45F25718-2C82-48D5-82BD-C62E7B1F97B0}"/>
              </a:ext>
            </a:extLst>
          </p:cNvPr>
          <p:cNvSpPr/>
          <p:nvPr/>
        </p:nvSpPr>
        <p:spPr>
          <a:xfrm rot="3757489">
            <a:off x="3066938" y="3864245"/>
            <a:ext cx="907337" cy="15015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Oval 257">
            <a:hlinkHover r:id="rId15" action="ppaction://hlinksldjump"/>
            <a:extLst>
              <a:ext uri="{FF2B5EF4-FFF2-40B4-BE49-F238E27FC236}">
                <a16:creationId xmlns:a16="http://schemas.microsoft.com/office/drawing/2014/main" id="{536B4271-F882-4576-8FB5-9E1D5CF87FEC}"/>
              </a:ext>
            </a:extLst>
          </p:cNvPr>
          <p:cNvSpPr/>
          <p:nvPr/>
        </p:nvSpPr>
        <p:spPr>
          <a:xfrm rot="1472112">
            <a:off x="4023926" y="4801101"/>
            <a:ext cx="1987303" cy="12462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Oval 258">
            <a:hlinkHover r:id="rId16" action="ppaction://hlinksldjump"/>
            <a:extLst>
              <a:ext uri="{FF2B5EF4-FFF2-40B4-BE49-F238E27FC236}">
                <a16:creationId xmlns:a16="http://schemas.microsoft.com/office/drawing/2014/main" id="{5245F6EE-C6B1-4946-B564-802A3FA1B4ED}"/>
              </a:ext>
            </a:extLst>
          </p:cNvPr>
          <p:cNvSpPr/>
          <p:nvPr/>
        </p:nvSpPr>
        <p:spPr>
          <a:xfrm>
            <a:off x="7996943" y="2962115"/>
            <a:ext cx="1665558" cy="12807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Oval 259">
            <a:hlinkHover r:id="rId17" action="ppaction://hlinksldjump"/>
            <a:extLst>
              <a:ext uri="{FF2B5EF4-FFF2-40B4-BE49-F238E27FC236}">
                <a16:creationId xmlns:a16="http://schemas.microsoft.com/office/drawing/2014/main" id="{308A149A-EFBC-4653-9FEF-379FD35EB5AD}"/>
              </a:ext>
            </a:extLst>
          </p:cNvPr>
          <p:cNvSpPr/>
          <p:nvPr/>
        </p:nvSpPr>
        <p:spPr>
          <a:xfrm>
            <a:off x="7253805" y="3919168"/>
            <a:ext cx="1015108" cy="84794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Oval 260">
            <a:hlinkHover r:id="rId18" action="ppaction://hlinksldjump"/>
            <a:extLst>
              <a:ext uri="{FF2B5EF4-FFF2-40B4-BE49-F238E27FC236}">
                <a16:creationId xmlns:a16="http://schemas.microsoft.com/office/drawing/2014/main" id="{6C8598CC-ADD1-40EB-824F-34F028DC09A4}"/>
              </a:ext>
            </a:extLst>
          </p:cNvPr>
          <p:cNvSpPr/>
          <p:nvPr/>
        </p:nvSpPr>
        <p:spPr>
          <a:xfrm rot="3670580">
            <a:off x="6356042" y="2556566"/>
            <a:ext cx="1173192" cy="14988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Oval 261">
            <a:hlinkHover r:id="rId19" action="ppaction://hlinksldjump"/>
            <a:extLst>
              <a:ext uri="{FF2B5EF4-FFF2-40B4-BE49-F238E27FC236}">
                <a16:creationId xmlns:a16="http://schemas.microsoft.com/office/drawing/2014/main" id="{7DC9CA39-586E-4F67-8723-B53FA73923BC}"/>
              </a:ext>
            </a:extLst>
          </p:cNvPr>
          <p:cNvSpPr/>
          <p:nvPr/>
        </p:nvSpPr>
        <p:spPr>
          <a:xfrm rot="1595725">
            <a:off x="3963378" y="3462149"/>
            <a:ext cx="882354" cy="7261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Oval 262">
            <a:hlinkHover r:id="rId20" action="ppaction://hlinksldjump"/>
            <a:extLst>
              <a:ext uri="{FF2B5EF4-FFF2-40B4-BE49-F238E27FC236}">
                <a16:creationId xmlns:a16="http://schemas.microsoft.com/office/drawing/2014/main" id="{3A59C285-A5CB-4DC5-8E5D-EE041A5F2EB3}"/>
              </a:ext>
            </a:extLst>
          </p:cNvPr>
          <p:cNvSpPr/>
          <p:nvPr/>
        </p:nvSpPr>
        <p:spPr>
          <a:xfrm rot="1595725">
            <a:off x="4738975" y="4014536"/>
            <a:ext cx="901692" cy="7261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1" action="ppaction://hlinksldjump"/>
            <a:extLst>
              <a:ext uri="{FF2B5EF4-FFF2-40B4-BE49-F238E27FC236}">
                <a16:creationId xmlns:a16="http://schemas.microsoft.com/office/drawing/2014/main" id="{80244EA5-3F37-5410-6B90-CDC3B2D33D93}"/>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264" name="TextBox 263">
            <a:extLst>
              <a:ext uri="{FF2B5EF4-FFF2-40B4-BE49-F238E27FC236}">
                <a16:creationId xmlns:a16="http://schemas.microsoft.com/office/drawing/2014/main" id="{8E4777AB-1B71-4C25-851B-B2AAF54D0DDE}"/>
              </a:ext>
            </a:extLst>
          </p:cNvPr>
          <p:cNvSpPr txBox="1"/>
          <p:nvPr/>
        </p:nvSpPr>
        <p:spPr>
          <a:xfrm>
            <a:off x="352645" y="836712"/>
            <a:ext cx="2575003" cy="276999"/>
          </a:xfrm>
          <a:prstGeom prst="rect">
            <a:avLst/>
          </a:prstGeom>
          <a:noFill/>
        </p:spPr>
        <p:txBody>
          <a:bodyPr wrap="square" rtlCol="0">
            <a:spAutoFit/>
          </a:bodyPr>
          <a:lstStyle/>
          <a:p>
            <a:r>
              <a:rPr lang="en-GB" sz="1200" dirty="0"/>
              <a:t>There are 10 features to explore</a:t>
            </a:r>
          </a:p>
        </p:txBody>
      </p:sp>
      <p:grpSp>
        <p:nvGrpSpPr>
          <p:cNvPr id="455" name="Group 454">
            <a:extLst>
              <a:ext uri="{FF2B5EF4-FFF2-40B4-BE49-F238E27FC236}">
                <a16:creationId xmlns:a16="http://schemas.microsoft.com/office/drawing/2014/main" id="{A81A68A0-A47E-66C3-341B-D123FE716155}"/>
              </a:ext>
            </a:extLst>
          </p:cNvPr>
          <p:cNvGrpSpPr/>
          <p:nvPr/>
        </p:nvGrpSpPr>
        <p:grpSpPr>
          <a:xfrm>
            <a:off x="2754154" y="4154737"/>
            <a:ext cx="1578520" cy="965724"/>
            <a:chOff x="2754154" y="4154737"/>
            <a:chExt cx="1578520" cy="965724"/>
          </a:xfrm>
        </p:grpSpPr>
        <p:pic>
          <p:nvPicPr>
            <p:cNvPr id="55" name="Graphic 54" descr="Lotus Flower with solid fill">
              <a:extLst>
                <a:ext uri="{FF2B5EF4-FFF2-40B4-BE49-F238E27FC236}">
                  <a16:creationId xmlns:a16="http://schemas.microsoft.com/office/drawing/2014/main" id="{73734F47-89FB-00BF-3E91-3C2B6D83119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634158" y="4154737"/>
              <a:ext cx="270611" cy="270611"/>
            </a:xfrm>
            <a:prstGeom prst="rect">
              <a:avLst/>
            </a:prstGeom>
          </p:spPr>
        </p:pic>
        <p:pic>
          <p:nvPicPr>
            <p:cNvPr id="56" name="Graphic 55" descr="Lotus Flower with solid fill">
              <a:extLst>
                <a:ext uri="{FF2B5EF4-FFF2-40B4-BE49-F238E27FC236}">
                  <a16:creationId xmlns:a16="http://schemas.microsoft.com/office/drawing/2014/main" id="{B4638FF9-415B-C66A-0206-F71FFE231EE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865289" y="4268572"/>
              <a:ext cx="270611" cy="270611"/>
            </a:xfrm>
            <a:prstGeom prst="rect">
              <a:avLst/>
            </a:prstGeom>
          </p:spPr>
        </p:pic>
        <p:pic>
          <p:nvPicPr>
            <p:cNvPr id="57" name="Graphic 56" descr="Lotus Flower with solid fill">
              <a:extLst>
                <a:ext uri="{FF2B5EF4-FFF2-40B4-BE49-F238E27FC236}">
                  <a16:creationId xmlns:a16="http://schemas.microsoft.com/office/drawing/2014/main" id="{13C44398-486A-1DF5-5188-8F62BE940C1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062063" y="4379271"/>
              <a:ext cx="270611" cy="270611"/>
            </a:xfrm>
            <a:prstGeom prst="rect">
              <a:avLst/>
            </a:prstGeom>
          </p:spPr>
        </p:pic>
        <p:pic>
          <p:nvPicPr>
            <p:cNvPr id="58" name="Graphic 57" descr="Lotus Flower with solid fill">
              <a:extLst>
                <a:ext uri="{FF2B5EF4-FFF2-40B4-BE49-F238E27FC236}">
                  <a16:creationId xmlns:a16="http://schemas.microsoft.com/office/drawing/2014/main" id="{2FBD16B5-628D-3870-E344-646168C486A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408779" y="4284808"/>
              <a:ext cx="270611" cy="270611"/>
            </a:xfrm>
            <a:prstGeom prst="rect">
              <a:avLst/>
            </a:prstGeom>
          </p:spPr>
        </p:pic>
        <p:pic>
          <p:nvPicPr>
            <p:cNvPr id="59" name="Graphic 58" descr="Lotus Flower with solid fill">
              <a:extLst>
                <a:ext uri="{FF2B5EF4-FFF2-40B4-BE49-F238E27FC236}">
                  <a16:creationId xmlns:a16="http://schemas.microsoft.com/office/drawing/2014/main" id="{B7ED4D19-8E4B-8E3F-A31A-A047F26E231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625560" y="4380311"/>
              <a:ext cx="270611" cy="270611"/>
            </a:xfrm>
            <a:prstGeom prst="rect">
              <a:avLst/>
            </a:prstGeom>
          </p:spPr>
        </p:pic>
        <p:pic>
          <p:nvPicPr>
            <p:cNvPr id="60" name="Graphic 59" descr="Lotus Flower with solid fill">
              <a:extLst>
                <a:ext uri="{FF2B5EF4-FFF2-40B4-BE49-F238E27FC236}">
                  <a16:creationId xmlns:a16="http://schemas.microsoft.com/office/drawing/2014/main" id="{FF21445E-1B23-5A5C-AFE2-51C4B66BE6E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822334" y="4491010"/>
              <a:ext cx="270611" cy="270611"/>
            </a:xfrm>
            <a:prstGeom prst="rect">
              <a:avLst/>
            </a:prstGeom>
          </p:spPr>
        </p:pic>
        <p:pic>
          <p:nvPicPr>
            <p:cNvPr id="61" name="Graphic 60" descr="Lotus Flower with solid fill">
              <a:extLst>
                <a:ext uri="{FF2B5EF4-FFF2-40B4-BE49-F238E27FC236}">
                  <a16:creationId xmlns:a16="http://schemas.microsoft.com/office/drawing/2014/main" id="{614A3A2D-4E1F-E37C-CCE0-C76437AF91D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180285" y="4397949"/>
              <a:ext cx="270611" cy="270611"/>
            </a:xfrm>
            <a:prstGeom prst="rect">
              <a:avLst/>
            </a:prstGeom>
          </p:spPr>
        </p:pic>
        <p:pic>
          <p:nvPicPr>
            <p:cNvPr id="62" name="Graphic 61" descr="Lotus Flower with solid fill">
              <a:extLst>
                <a:ext uri="{FF2B5EF4-FFF2-40B4-BE49-F238E27FC236}">
                  <a16:creationId xmlns:a16="http://schemas.microsoft.com/office/drawing/2014/main" id="{A71687FE-183E-CB71-522B-167C9EA7ADB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411416" y="4511784"/>
              <a:ext cx="270611" cy="270611"/>
            </a:xfrm>
            <a:prstGeom prst="rect">
              <a:avLst/>
            </a:prstGeom>
          </p:spPr>
        </p:pic>
        <p:pic>
          <p:nvPicPr>
            <p:cNvPr id="63" name="Graphic 62" descr="Lotus Flower with solid fill">
              <a:extLst>
                <a:ext uri="{FF2B5EF4-FFF2-40B4-BE49-F238E27FC236}">
                  <a16:creationId xmlns:a16="http://schemas.microsoft.com/office/drawing/2014/main" id="{46DA8CF2-EEF3-4C6A-AD5A-B4365B52F92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620872" y="4614316"/>
              <a:ext cx="270611" cy="270611"/>
            </a:xfrm>
            <a:prstGeom prst="rect">
              <a:avLst/>
            </a:prstGeom>
          </p:spPr>
        </p:pic>
        <p:pic>
          <p:nvPicPr>
            <p:cNvPr id="449" name="Graphic 448" descr="Lotus Flower with solid fill">
              <a:extLst>
                <a:ext uri="{FF2B5EF4-FFF2-40B4-BE49-F238E27FC236}">
                  <a16:creationId xmlns:a16="http://schemas.microsoft.com/office/drawing/2014/main" id="{3EB87354-F0AF-2063-EFB0-70803FC1EA6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982337" y="4516033"/>
              <a:ext cx="270611" cy="270611"/>
            </a:xfrm>
            <a:prstGeom prst="rect">
              <a:avLst/>
            </a:prstGeom>
          </p:spPr>
        </p:pic>
        <p:pic>
          <p:nvPicPr>
            <p:cNvPr id="450" name="Graphic 449" descr="Lotus Flower with solid fill">
              <a:extLst>
                <a:ext uri="{FF2B5EF4-FFF2-40B4-BE49-F238E27FC236}">
                  <a16:creationId xmlns:a16="http://schemas.microsoft.com/office/drawing/2014/main" id="{43518D79-E2A1-E320-2785-354926CA2E0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199556" y="4618588"/>
              <a:ext cx="270611" cy="270611"/>
            </a:xfrm>
            <a:prstGeom prst="rect">
              <a:avLst/>
            </a:prstGeom>
          </p:spPr>
        </p:pic>
        <p:pic>
          <p:nvPicPr>
            <p:cNvPr id="451" name="Graphic 450" descr="Lotus Flower with solid fill">
              <a:extLst>
                <a:ext uri="{FF2B5EF4-FFF2-40B4-BE49-F238E27FC236}">
                  <a16:creationId xmlns:a16="http://schemas.microsoft.com/office/drawing/2014/main" id="{1DE974CA-B979-8ACA-A70E-701B93B2EA2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410242" y="4740567"/>
              <a:ext cx="270611" cy="270611"/>
            </a:xfrm>
            <a:prstGeom prst="rect">
              <a:avLst/>
            </a:prstGeom>
          </p:spPr>
        </p:pic>
        <p:pic>
          <p:nvPicPr>
            <p:cNvPr id="452" name="Graphic 451" descr="Lotus Flower with solid fill">
              <a:extLst>
                <a:ext uri="{FF2B5EF4-FFF2-40B4-BE49-F238E27FC236}">
                  <a16:creationId xmlns:a16="http://schemas.microsoft.com/office/drawing/2014/main" id="{F74E1741-E072-B904-79B8-A289B8E2BA7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754154" y="4625316"/>
              <a:ext cx="270611" cy="270611"/>
            </a:xfrm>
            <a:prstGeom prst="rect">
              <a:avLst/>
            </a:prstGeom>
          </p:spPr>
        </p:pic>
        <p:pic>
          <p:nvPicPr>
            <p:cNvPr id="453" name="Graphic 452" descr="Lotus Flower with solid fill">
              <a:extLst>
                <a:ext uri="{FF2B5EF4-FFF2-40B4-BE49-F238E27FC236}">
                  <a16:creationId xmlns:a16="http://schemas.microsoft.com/office/drawing/2014/main" id="{F3702905-ABDC-4619-320B-B4021BC1FD1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974362" y="4753326"/>
              <a:ext cx="270611" cy="270611"/>
            </a:xfrm>
            <a:prstGeom prst="rect">
              <a:avLst/>
            </a:prstGeom>
          </p:spPr>
        </p:pic>
        <p:pic>
          <p:nvPicPr>
            <p:cNvPr id="454" name="Graphic 453" descr="Lotus Flower with solid fill">
              <a:extLst>
                <a:ext uri="{FF2B5EF4-FFF2-40B4-BE49-F238E27FC236}">
                  <a16:creationId xmlns:a16="http://schemas.microsoft.com/office/drawing/2014/main" id="{0EA096AA-0867-31B3-F4E8-60CD866210B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182059" y="4849850"/>
              <a:ext cx="270611" cy="270611"/>
            </a:xfrm>
            <a:prstGeom prst="rect">
              <a:avLst/>
            </a:prstGeom>
          </p:spPr>
        </p:pic>
      </p:grpSp>
    </p:spTree>
    <p:custDataLst>
      <p:tags r:id="rId1"/>
    </p:custDataLst>
    <p:extLst>
      <p:ext uri="{BB962C8B-B14F-4D97-AF65-F5344CB8AC3E}">
        <p14:creationId xmlns:p14="http://schemas.microsoft.com/office/powerpoint/2010/main" val="3019408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46518-9A98-B519-0BD5-0177A868F390}"/>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3175350" cy="1407691"/>
          </a:xfrm>
        </p:spPr>
        <p:txBody>
          <a:bodyPr>
            <a:noAutofit/>
          </a:bodyPr>
          <a:lstStyle/>
          <a:p>
            <a:r>
              <a:rPr lang="en-GB" dirty="0"/>
              <a:t>Environment</a:t>
            </a:r>
          </a:p>
        </p:txBody>
      </p:sp>
      <p:sp>
        <p:nvSpPr>
          <p:cNvPr id="5" name="Isosceles Triangle 4">
            <a:extLst>
              <a:ext uri="{FF2B5EF4-FFF2-40B4-BE49-F238E27FC236}">
                <a16:creationId xmlns:a16="http://schemas.microsoft.com/office/drawing/2014/main" id="{CC97EB75-DE87-16FF-6AC9-5B386EF61AA8}"/>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extLst>
              <a:ext uri="{FF2B5EF4-FFF2-40B4-BE49-F238E27FC236}">
                <a16:creationId xmlns:a16="http://schemas.microsoft.com/office/drawing/2014/main" id="{4E43C1BC-F753-8221-3875-D185963BD795}"/>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50F1579F-356C-8AD7-741E-B5AC2F3F29CE}"/>
              </a:ext>
            </a:extLst>
          </p:cNvPr>
          <p:cNvSpPr/>
          <p:nvPr/>
        </p:nvSpPr>
        <p:spPr>
          <a:xfrm>
            <a:off x="3421917" y="2384049"/>
            <a:ext cx="72000" cy="324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8"/>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8"/>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9"/>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9"/>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sp>
        <p:nvSpPr>
          <p:cNvPr id="267" name="TextBox 266">
            <a:hlinkClick r:id="" action="ppaction://hlinkshowjump?jump=nextslide"/>
            <a:extLst>
              <a:ext uri="{FF2B5EF4-FFF2-40B4-BE49-F238E27FC236}">
                <a16:creationId xmlns:a16="http://schemas.microsoft.com/office/drawing/2014/main" id="{BDE4DF59-7BF7-4917-B848-EFFE0F77179A}"/>
              </a:ext>
            </a:extLst>
          </p:cNvPr>
          <p:cNvSpPr txBox="1"/>
          <p:nvPr/>
        </p:nvSpPr>
        <p:spPr>
          <a:xfrm>
            <a:off x="4688270" y="332656"/>
            <a:ext cx="2287806" cy="323165"/>
          </a:xfrm>
          <a:prstGeom prst="rect">
            <a:avLst/>
          </a:prstGeom>
          <a:solidFill>
            <a:schemeClr val="bg1"/>
          </a:solidFill>
        </p:spPr>
        <p:txBody>
          <a:bodyPr wrap="none" rtlCol="0">
            <a:spAutoFit/>
          </a:bodyPr>
          <a:lstStyle/>
          <a:p>
            <a:r>
              <a:rPr lang="en-GB" sz="1500" dirty="0"/>
              <a:t>Industrial air emissions</a:t>
            </a:r>
          </a:p>
        </p:txBody>
      </p:sp>
      <p:pic>
        <p:nvPicPr>
          <p:cNvPr id="263" name="Graphic 262" descr="Magnifying glass with solid fill">
            <a:hlinkClick r:id="" action="ppaction://hlinkshowjump?jump=nextslide"/>
            <a:extLst>
              <a:ext uri="{FF2B5EF4-FFF2-40B4-BE49-F238E27FC236}">
                <a16:creationId xmlns:a16="http://schemas.microsoft.com/office/drawing/2014/main" id="{7C7A2870-8A52-400E-B563-B2D0D5AD74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98410" y="165660"/>
            <a:ext cx="900000" cy="900000"/>
          </a:xfrm>
          <a:prstGeom prst="rect">
            <a:avLst/>
          </a:prstGeom>
        </p:spPr>
      </p:pic>
      <p:sp>
        <p:nvSpPr>
          <p:cNvPr id="253" name="TextBox 252">
            <a:extLst>
              <a:ext uri="{FF2B5EF4-FFF2-40B4-BE49-F238E27FC236}">
                <a16:creationId xmlns:a16="http://schemas.microsoft.com/office/drawing/2014/main" id="{9118EE31-49C9-4CF5-97B7-510D4F72C68D}"/>
              </a:ext>
            </a:extLst>
          </p:cNvPr>
          <p:cNvSpPr txBox="1"/>
          <p:nvPr/>
        </p:nvSpPr>
        <p:spPr>
          <a:xfrm>
            <a:off x="352645" y="836712"/>
            <a:ext cx="2575003" cy="276999"/>
          </a:xfrm>
          <a:prstGeom prst="rect">
            <a:avLst/>
          </a:prstGeom>
          <a:noFill/>
        </p:spPr>
        <p:txBody>
          <a:bodyPr wrap="square" rtlCol="0">
            <a:spAutoFit/>
          </a:bodyPr>
          <a:lstStyle/>
          <a:p>
            <a:r>
              <a:rPr lang="en-GB" sz="1200" dirty="0"/>
              <a:t>There are 10 features to explore</a:t>
            </a:r>
          </a:p>
        </p:txBody>
      </p:sp>
      <p:grpSp>
        <p:nvGrpSpPr>
          <p:cNvPr id="42" name="Group 41">
            <a:extLst>
              <a:ext uri="{FF2B5EF4-FFF2-40B4-BE49-F238E27FC236}">
                <a16:creationId xmlns:a16="http://schemas.microsoft.com/office/drawing/2014/main" id="{C4907249-A3EE-B98D-8193-31CA832EDC79}"/>
              </a:ext>
            </a:extLst>
          </p:cNvPr>
          <p:cNvGrpSpPr/>
          <p:nvPr/>
        </p:nvGrpSpPr>
        <p:grpSpPr>
          <a:xfrm>
            <a:off x="2754154" y="4154737"/>
            <a:ext cx="1578520" cy="965724"/>
            <a:chOff x="2754154" y="4154737"/>
            <a:chExt cx="1578520" cy="965724"/>
          </a:xfrm>
        </p:grpSpPr>
        <p:pic>
          <p:nvPicPr>
            <p:cNvPr id="47" name="Graphic 46" descr="Lotus Flower with solid fill">
              <a:extLst>
                <a:ext uri="{FF2B5EF4-FFF2-40B4-BE49-F238E27FC236}">
                  <a16:creationId xmlns:a16="http://schemas.microsoft.com/office/drawing/2014/main" id="{7BCA7B57-F845-1AE8-E9A4-47835E56922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34158" y="4154737"/>
              <a:ext cx="270611" cy="270611"/>
            </a:xfrm>
            <a:prstGeom prst="rect">
              <a:avLst/>
            </a:prstGeom>
          </p:spPr>
        </p:pic>
        <p:pic>
          <p:nvPicPr>
            <p:cNvPr id="49" name="Graphic 48" descr="Lotus Flower with solid fill">
              <a:extLst>
                <a:ext uri="{FF2B5EF4-FFF2-40B4-BE49-F238E27FC236}">
                  <a16:creationId xmlns:a16="http://schemas.microsoft.com/office/drawing/2014/main" id="{A2E32707-D938-4CC1-541C-17CD020E0A2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65289" y="4268572"/>
              <a:ext cx="270611" cy="270611"/>
            </a:xfrm>
            <a:prstGeom prst="rect">
              <a:avLst/>
            </a:prstGeom>
          </p:spPr>
        </p:pic>
        <p:pic>
          <p:nvPicPr>
            <p:cNvPr id="50" name="Graphic 49" descr="Lotus Flower with solid fill">
              <a:extLst>
                <a:ext uri="{FF2B5EF4-FFF2-40B4-BE49-F238E27FC236}">
                  <a16:creationId xmlns:a16="http://schemas.microsoft.com/office/drawing/2014/main" id="{64E0F416-4D21-EBCA-ED84-FA7B3DB0DC7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62063" y="4379271"/>
              <a:ext cx="270611" cy="270611"/>
            </a:xfrm>
            <a:prstGeom prst="rect">
              <a:avLst/>
            </a:prstGeom>
          </p:spPr>
        </p:pic>
        <p:pic>
          <p:nvPicPr>
            <p:cNvPr id="51" name="Graphic 50" descr="Lotus Flower with solid fill">
              <a:extLst>
                <a:ext uri="{FF2B5EF4-FFF2-40B4-BE49-F238E27FC236}">
                  <a16:creationId xmlns:a16="http://schemas.microsoft.com/office/drawing/2014/main" id="{86A1EAED-55ED-E8F4-F0D0-22E3F374716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08779" y="4284808"/>
              <a:ext cx="270611" cy="270611"/>
            </a:xfrm>
            <a:prstGeom prst="rect">
              <a:avLst/>
            </a:prstGeom>
          </p:spPr>
        </p:pic>
        <p:pic>
          <p:nvPicPr>
            <p:cNvPr id="52" name="Graphic 51" descr="Lotus Flower with solid fill">
              <a:extLst>
                <a:ext uri="{FF2B5EF4-FFF2-40B4-BE49-F238E27FC236}">
                  <a16:creationId xmlns:a16="http://schemas.microsoft.com/office/drawing/2014/main" id="{BAA19B94-01EE-F460-E2E1-8B7D7263637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5560" y="4380311"/>
              <a:ext cx="270611" cy="270611"/>
            </a:xfrm>
            <a:prstGeom prst="rect">
              <a:avLst/>
            </a:prstGeom>
          </p:spPr>
        </p:pic>
        <p:pic>
          <p:nvPicPr>
            <p:cNvPr id="53" name="Graphic 52" descr="Lotus Flower with solid fill">
              <a:extLst>
                <a:ext uri="{FF2B5EF4-FFF2-40B4-BE49-F238E27FC236}">
                  <a16:creationId xmlns:a16="http://schemas.microsoft.com/office/drawing/2014/main" id="{7DA0B23B-1B6D-1D15-4B81-C5DEA494D1C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22334" y="4491010"/>
              <a:ext cx="270611" cy="270611"/>
            </a:xfrm>
            <a:prstGeom prst="rect">
              <a:avLst/>
            </a:prstGeom>
          </p:spPr>
        </p:pic>
        <p:pic>
          <p:nvPicPr>
            <p:cNvPr id="54" name="Graphic 53" descr="Lotus Flower with solid fill">
              <a:extLst>
                <a:ext uri="{FF2B5EF4-FFF2-40B4-BE49-F238E27FC236}">
                  <a16:creationId xmlns:a16="http://schemas.microsoft.com/office/drawing/2014/main" id="{6579E090-B411-EBA4-B4B6-8DEE23478DE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0285" y="4397949"/>
              <a:ext cx="270611" cy="270611"/>
            </a:xfrm>
            <a:prstGeom prst="rect">
              <a:avLst/>
            </a:prstGeom>
          </p:spPr>
        </p:pic>
        <p:pic>
          <p:nvPicPr>
            <p:cNvPr id="55" name="Graphic 54" descr="Lotus Flower with solid fill">
              <a:extLst>
                <a:ext uri="{FF2B5EF4-FFF2-40B4-BE49-F238E27FC236}">
                  <a16:creationId xmlns:a16="http://schemas.microsoft.com/office/drawing/2014/main" id="{464D7849-9667-6CD4-39B8-8B4178A6511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1416" y="4511784"/>
              <a:ext cx="270611" cy="270611"/>
            </a:xfrm>
            <a:prstGeom prst="rect">
              <a:avLst/>
            </a:prstGeom>
          </p:spPr>
        </p:pic>
        <p:pic>
          <p:nvPicPr>
            <p:cNvPr id="56" name="Graphic 55" descr="Lotus Flower with solid fill">
              <a:extLst>
                <a:ext uri="{FF2B5EF4-FFF2-40B4-BE49-F238E27FC236}">
                  <a16:creationId xmlns:a16="http://schemas.microsoft.com/office/drawing/2014/main" id="{D8C42671-61F4-D0E5-AE87-83D6114511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0872" y="4614316"/>
              <a:ext cx="270611" cy="270611"/>
            </a:xfrm>
            <a:prstGeom prst="rect">
              <a:avLst/>
            </a:prstGeom>
          </p:spPr>
        </p:pic>
        <p:pic>
          <p:nvPicPr>
            <p:cNvPr id="57" name="Graphic 56" descr="Lotus Flower with solid fill">
              <a:extLst>
                <a:ext uri="{FF2B5EF4-FFF2-40B4-BE49-F238E27FC236}">
                  <a16:creationId xmlns:a16="http://schemas.microsoft.com/office/drawing/2014/main" id="{EC2D56FB-FEB7-7CA0-2A36-F99D5A0F500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82337" y="4516033"/>
              <a:ext cx="270611" cy="270611"/>
            </a:xfrm>
            <a:prstGeom prst="rect">
              <a:avLst/>
            </a:prstGeom>
          </p:spPr>
        </p:pic>
        <p:pic>
          <p:nvPicPr>
            <p:cNvPr id="58" name="Graphic 57" descr="Lotus Flower with solid fill">
              <a:extLst>
                <a:ext uri="{FF2B5EF4-FFF2-40B4-BE49-F238E27FC236}">
                  <a16:creationId xmlns:a16="http://schemas.microsoft.com/office/drawing/2014/main" id="{184D83F8-45A5-1304-F530-37CD25A4F10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99556" y="4618588"/>
              <a:ext cx="270611" cy="270611"/>
            </a:xfrm>
            <a:prstGeom prst="rect">
              <a:avLst/>
            </a:prstGeom>
          </p:spPr>
        </p:pic>
        <p:pic>
          <p:nvPicPr>
            <p:cNvPr id="59" name="Graphic 58" descr="Lotus Flower with solid fill">
              <a:extLst>
                <a:ext uri="{FF2B5EF4-FFF2-40B4-BE49-F238E27FC236}">
                  <a16:creationId xmlns:a16="http://schemas.microsoft.com/office/drawing/2014/main" id="{0C1BF227-C832-C7D0-C264-EE5DD7B384D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0242" y="4740567"/>
              <a:ext cx="270611" cy="270611"/>
            </a:xfrm>
            <a:prstGeom prst="rect">
              <a:avLst/>
            </a:prstGeom>
          </p:spPr>
        </p:pic>
        <p:pic>
          <p:nvPicPr>
            <p:cNvPr id="60" name="Graphic 59" descr="Lotus Flower with solid fill">
              <a:extLst>
                <a:ext uri="{FF2B5EF4-FFF2-40B4-BE49-F238E27FC236}">
                  <a16:creationId xmlns:a16="http://schemas.microsoft.com/office/drawing/2014/main" id="{19A472ED-01DD-6A3A-7129-7E80CFEE515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54154" y="4625316"/>
              <a:ext cx="270611" cy="270611"/>
            </a:xfrm>
            <a:prstGeom prst="rect">
              <a:avLst/>
            </a:prstGeom>
          </p:spPr>
        </p:pic>
        <p:pic>
          <p:nvPicPr>
            <p:cNvPr id="61" name="Graphic 60" descr="Lotus Flower with solid fill">
              <a:extLst>
                <a:ext uri="{FF2B5EF4-FFF2-40B4-BE49-F238E27FC236}">
                  <a16:creationId xmlns:a16="http://schemas.microsoft.com/office/drawing/2014/main" id="{2270D2E3-EDA7-A47C-4D9E-F061D0DCC6B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74362" y="4753326"/>
              <a:ext cx="270611" cy="270611"/>
            </a:xfrm>
            <a:prstGeom prst="rect">
              <a:avLst/>
            </a:prstGeom>
          </p:spPr>
        </p:pic>
        <p:pic>
          <p:nvPicPr>
            <p:cNvPr id="62" name="Graphic 61" descr="Lotus Flower with solid fill">
              <a:extLst>
                <a:ext uri="{FF2B5EF4-FFF2-40B4-BE49-F238E27FC236}">
                  <a16:creationId xmlns:a16="http://schemas.microsoft.com/office/drawing/2014/main" id="{1491702C-74A2-1A8F-2615-7E66FAA06C4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2059" y="4849850"/>
              <a:ext cx="270611" cy="270611"/>
            </a:xfrm>
            <a:prstGeom prst="rect">
              <a:avLst/>
            </a:prstGeom>
          </p:spPr>
        </p:pic>
      </p:grpSp>
      <p:sp>
        <p:nvSpPr>
          <p:cNvPr id="41" name="Rectangle 40">
            <a:hlinkHover r:id="rId14" action="ppaction://hlinksldjump"/>
            <a:extLst>
              <a:ext uri="{FF2B5EF4-FFF2-40B4-BE49-F238E27FC236}">
                <a16:creationId xmlns:a16="http://schemas.microsoft.com/office/drawing/2014/main" id="{799BA6F0-E8D2-4E43-963E-DD0047D7E2C6}"/>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Oval 264">
            <a:hlinkClick r:id="" action="ppaction://hlinkshowjump?jump=nextslide"/>
            <a:extLst>
              <a:ext uri="{FF2B5EF4-FFF2-40B4-BE49-F238E27FC236}">
                <a16:creationId xmlns:a16="http://schemas.microsoft.com/office/drawing/2014/main" id="{79FD8C9C-579F-46DE-86C9-A4DF83A6BE16}"/>
              </a:ext>
            </a:extLst>
          </p:cNvPr>
          <p:cNvSpPr/>
          <p:nvPr/>
        </p:nvSpPr>
        <p:spPr>
          <a:xfrm rot="1542139">
            <a:off x="3573868" y="66674"/>
            <a:ext cx="2043678" cy="18403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56772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60D2472-E74D-9E57-59C6-55F406632650}"/>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5" name="Isosceles Triangle 4">
            <a:extLst>
              <a:ext uri="{FF2B5EF4-FFF2-40B4-BE49-F238E27FC236}">
                <a16:creationId xmlns:a16="http://schemas.microsoft.com/office/drawing/2014/main" id="{71893FE8-19EC-4103-989E-8B5B0E5DFAA5}"/>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extLst>
              <a:ext uri="{FF2B5EF4-FFF2-40B4-BE49-F238E27FC236}">
                <a16:creationId xmlns:a16="http://schemas.microsoft.com/office/drawing/2014/main" id="{5DDED651-387B-91FA-A1C1-1D123CA5F85C}"/>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2295635" cy="1407691"/>
          </a:xfrm>
        </p:spPr>
        <p:txBody>
          <a:bodyPr>
            <a:noAutofit/>
          </a:bodyPr>
          <a:lstStyle/>
          <a:p>
            <a:r>
              <a:rPr lang="en-GB" dirty="0"/>
              <a:t>Factory</a:t>
            </a:r>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8"/>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8"/>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9"/>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9"/>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Rectangle 253">
            <a:extLst>
              <a:ext uri="{FF2B5EF4-FFF2-40B4-BE49-F238E27FC236}">
                <a16:creationId xmlns:a16="http://schemas.microsoft.com/office/drawing/2014/main" id="{DCEE608C-72F2-4E53-81CF-A4F6BC28A841}"/>
              </a:ext>
            </a:extLst>
          </p:cNvPr>
          <p:cNvSpPr/>
          <p:nvPr/>
        </p:nvSpPr>
        <p:spPr>
          <a:xfrm>
            <a:off x="3421792" y="2329203"/>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BB0612EF-FF57-4F5C-B0ED-F5EFC89704FF}"/>
              </a:ext>
            </a:extLst>
          </p:cNvPr>
          <p:cNvGrpSpPr/>
          <p:nvPr/>
        </p:nvGrpSpPr>
        <p:grpSpPr>
          <a:xfrm>
            <a:off x="293961" y="2474597"/>
            <a:ext cx="3711760" cy="1853882"/>
            <a:chOff x="293961" y="2474597"/>
            <a:chExt cx="3711760" cy="1853882"/>
          </a:xfrm>
        </p:grpSpPr>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D61622E7-41A9-4A49-B029-74B6C4C20410}"/>
                </a:ext>
              </a:extLst>
            </p:cNvPr>
            <p:cNvGrpSpPr/>
            <p:nvPr/>
          </p:nvGrpSpPr>
          <p:grpSpPr>
            <a:xfrm>
              <a:off x="293961" y="2474597"/>
              <a:ext cx="3382682" cy="1853882"/>
              <a:chOff x="293961" y="2474597"/>
              <a:chExt cx="3382682" cy="1853882"/>
            </a:xfrm>
          </p:grpSpPr>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47" name="Group 46">
            <a:extLst>
              <a:ext uri="{FF2B5EF4-FFF2-40B4-BE49-F238E27FC236}">
                <a16:creationId xmlns:a16="http://schemas.microsoft.com/office/drawing/2014/main" id="{04EF7CED-8D59-D0A3-26AE-665F6FA3045C}"/>
              </a:ext>
            </a:extLst>
          </p:cNvPr>
          <p:cNvGrpSpPr/>
          <p:nvPr/>
        </p:nvGrpSpPr>
        <p:grpSpPr>
          <a:xfrm>
            <a:off x="2754154" y="4154737"/>
            <a:ext cx="1578520" cy="965724"/>
            <a:chOff x="2754154" y="4154737"/>
            <a:chExt cx="1578520" cy="965724"/>
          </a:xfrm>
        </p:grpSpPr>
        <p:pic>
          <p:nvPicPr>
            <p:cNvPr id="51" name="Graphic 50" descr="Lotus Flower with solid fill">
              <a:extLst>
                <a:ext uri="{FF2B5EF4-FFF2-40B4-BE49-F238E27FC236}">
                  <a16:creationId xmlns:a16="http://schemas.microsoft.com/office/drawing/2014/main" id="{7176F06B-C896-3050-E323-3E19D6B1D8A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34158" y="4154737"/>
              <a:ext cx="270611" cy="270611"/>
            </a:xfrm>
            <a:prstGeom prst="rect">
              <a:avLst/>
            </a:prstGeom>
          </p:spPr>
        </p:pic>
        <p:pic>
          <p:nvPicPr>
            <p:cNvPr id="52" name="Graphic 51" descr="Lotus Flower with solid fill">
              <a:extLst>
                <a:ext uri="{FF2B5EF4-FFF2-40B4-BE49-F238E27FC236}">
                  <a16:creationId xmlns:a16="http://schemas.microsoft.com/office/drawing/2014/main" id="{6E302DC0-494E-0DEA-2F69-95FA7B525D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65289" y="4268572"/>
              <a:ext cx="270611" cy="270611"/>
            </a:xfrm>
            <a:prstGeom prst="rect">
              <a:avLst/>
            </a:prstGeom>
          </p:spPr>
        </p:pic>
        <p:pic>
          <p:nvPicPr>
            <p:cNvPr id="53" name="Graphic 52" descr="Lotus Flower with solid fill">
              <a:extLst>
                <a:ext uri="{FF2B5EF4-FFF2-40B4-BE49-F238E27FC236}">
                  <a16:creationId xmlns:a16="http://schemas.microsoft.com/office/drawing/2014/main" id="{109586D8-A55A-3000-3B1B-E8717C94AE5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62063" y="4379271"/>
              <a:ext cx="270611" cy="270611"/>
            </a:xfrm>
            <a:prstGeom prst="rect">
              <a:avLst/>
            </a:prstGeom>
          </p:spPr>
        </p:pic>
        <p:pic>
          <p:nvPicPr>
            <p:cNvPr id="54" name="Graphic 53" descr="Lotus Flower with solid fill">
              <a:extLst>
                <a:ext uri="{FF2B5EF4-FFF2-40B4-BE49-F238E27FC236}">
                  <a16:creationId xmlns:a16="http://schemas.microsoft.com/office/drawing/2014/main" id="{6FE5B1BE-164D-54E4-9C86-632178F895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08779" y="4284808"/>
              <a:ext cx="270611" cy="270611"/>
            </a:xfrm>
            <a:prstGeom prst="rect">
              <a:avLst/>
            </a:prstGeom>
          </p:spPr>
        </p:pic>
        <p:pic>
          <p:nvPicPr>
            <p:cNvPr id="55" name="Graphic 54" descr="Lotus Flower with solid fill">
              <a:extLst>
                <a:ext uri="{FF2B5EF4-FFF2-40B4-BE49-F238E27FC236}">
                  <a16:creationId xmlns:a16="http://schemas.microsoft.com/office/drawing/2014/main" id="{57B15E4F-5BBA-46EF-62F1-0598046C032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25560" y="4380311"/>
              <a:ext cx="270611" cy="270611"/>
            </a:xfrm>
            <a:prstGeom prst="rect">
              <a:avLst/>
            </a:prstGeom>
          </p:spPr>
        </p:pic>
        <p:pic>
          <p:nvPicPr>
            <p:cNvPr id="56" name="Graphic 55" descr="Lotus Flower with solid fill">
              <a:extLst>
                <a:ext uri="{FF2B5EF4-FFF2-40B4-BE49-F238E27FC236}">
                  <a16:creationId xmlns:a16="http://schemas.microsoft.com/office/drawing/2014/main" id="{21BFA2EC-7317-E13C-26E5-5DF8ADC11F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22334" y="4491010"/>
              <a:ext cx="270611" cy="270611"/>
            </a:xfrm>
            <a:prstGeom prst="rect">
              <a:avLst/>
            </a:prstGeom>
          </p:spPr>
        </p:pic>
        <p:pic>
          <p:nvPicPr>
            <p:cNvPr id="57" name="Graphic 56" descr="Lotus Flower with solid fill">
              <a:extLst>
                <a:ext uri="{FF2B5EF4-FFF2-40B4-BE49-F238E27FC236}">
                  <a16:creationId xmlns:a16="http://schemas.microsoft.com/office/drawing/2014/main" id="{DC92420D-442F-E0B7-B6C4-9352610EC2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80285" y="4397949"/>
              <a:ext cx="270611" cy="270611"/>
            </a:xfrm>
            <a:prstGeom prst="rect">
              <a:avLst/>
            </a:prstGeom>
          </p:spPr>
        </p:pic>
        <p:pic>
          <p:nvPicPr>
            <p:cNvPr id="58" name="Graphic 57" descr="Lotus Flower with solid fill">
              <a:extLst>
                <a:ext uri="{FF2B5EF4-FFF2-40B4-BE49-F238E27FC236}">
                  <a16:creationId xmlns:a16="http://schemas.microsoft.com/office/drawing/2014/main" id="{1F383026-A3EF-A1FA-5366-3034F70EC3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11416" y="4511784"/>
              <a:ext cx="270611" cy="270611"/>
            </a:xfrm>
            <a:prstGeom prst="rect">
              <a:avLst/>
            </a:prstGeom>
          </p:spPr>
        </p:pic>
        <p:pic>
          <p:nvPicPr>
            <p:cNvPr id="59" name="Graphic 58" descr="Lotus Flower with solid fill">
              <a:extLst>
                <a:ext uri="{FF2B5EF4-FFF2-40B4-BE49-F238E27FC236}">
                  <a16:creationId xmlns:a16="http://schemas.microsoft.com/office/drawing/2014/main" id="{166A0B67-4802-AEFA-2B95-D3DF224070D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20872" y="4614316"/>
              <a:ext cx="270611" cy="270611"/>
            </a:xfrm>
            <a:prstGeom prst="rect">
              <a:avLst/>
            </a:prstGeom>
          </p:spPr>
        </p:pic>
        <p:pic>
          <p:nvPicPr>
            <p:cNvPr id="60" name="Graphic 59" descr="Lotus Flower with solid fill">
              <a:extLst>
                <a:ext uri="{FF2B5EF4-FFF2-40B4-BE49-F238E27FC236}">
                  <a16:creationId xmlns:a16="http://schemas.microsoft.com/office/drawing/2014/main" id="{95CF24B8-7481-741C-343C-CF57BE52A7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82337" y="4516033"/>
              <a:ext cx="270611" cy="270611"/>
            </a:xfrm>
            <a:prstGeom prst="rect">
              <a:avLst/>
            </a:prstGeom>
          </p:spPr>
        </p:pic>
        <p:pic>
          <p:nvPicPr>
            <p:cNvPr id="61" name="Graphic 60" descr="Lotus Flower with solid fill">
              <a:extLst>
                <a:ext uri="{FF2B5EF4-FFF2-40B4-BE49-F238E27FC236}">
                  <a16:creationId xmlns:a16="http://schemas.microsoft.com/office/drawing/2014/main" id="{89235D13-0C92-9584-FE03-DBF1F56E7C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99556" y="4618588"/>
              <a:ext cx="270611" cy="270611"/>
            </a:xfrm>
            <a:prstGeom prst="rect">
              <a:avLst/>
            </a:prstGeom>
          </p:spPr>
        </p:pic>
        <p:pic>
          <p:nvPicPr>
            <p:cNvPr id="62" name="Graphic 61" descr="Lotus Flower with solid fill">
              <a:extLst>
                <a:ext uri="{FF2B5EF4-FFF2-40B4-BE49-F238E27FC236}">
                  <a16:creationId xmlns:a16="http://schemas.microsoft.com/office/drawing/2014/main" id="{EF2784E8-F9B0-B90A-0CFF-B9A22C095D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10242" y="4740567"/>
              <a:ext cx="270611" cy="270611"/>
            </a:xfrm>
            <a:prstGeom prst="rect">
              <a:avLst/>
            </a:prstGeom>
          </p:spPr>
        </p:pic>
        <p:pic>
          <p:nvPicPr>
            <p:cNvPr id="63" name="Graphic 62" descr="Lotus Flower with solid fill">
              <a:extLst>
                <a:ext uri="{FF2B5EF4-FFF2-40B4-BE49-F238E27FC236}">
                  <a16:creationId xmlns:a16="http://schemas.microsoft.com/office/drawing/2014/main" id="{F2A10334-EC17-4066-9981-F15B7262440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54154" y="4625316"/>
              <a:ext cx="270611" cy="270611"/>
            </a:xfrm>
            <a:prstGeom prst="rect">
              <a:avLst/>
            </a:prstGeom>
          </p:spPr>
        </p:pic>
        <p:pic>
          <p:nvPicPr>
            <p:cNvPr id="449" name="Graphic 448" descr="Lotus Flower with solid fill">
              <a:extLst>
                <a:ext uri="{FF2B5EF4-FFF2-40B4-BE49-F238E27FC236}">
                  <a16:creationId xmlns:a16="http://schemas.microsoft.com/office/drawing/2014/main" id="{0BA4D4F0-74FC-141C-0556-165E6DE15A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74362" y="4753326"/>
              <a:ext cx="270611" cy="270611"/>
            </a:xfrm>
            <a:prstGeom prst="rect">
              <a:avLst/>
            </a:prstGeom>
          </p:spPr>
        </p:pic>
        <p:pic>
          <p:nvPicPr>
            <p:cNvPr id="450" name="Graphic 449" descr="Lotus Flower with solid fill">
              <a:extLst>
                <a:ext uri="{FF2B5EF4-FFF2-40B4-BE49-F238E27FC236}">
                  <a16:creationId xmlns:a16="http://schemas.microsoft.com/office/drawing/2014/main" id="{03B23393-16F4-E0C4-916E-8F299D29A52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82059" y="4849850"/>
              <a:ext cx="270611" cy="270611"/>
            </a:xfrm>
            <a:prstGeom prst="rect">
              <a:avLst/>
            </a:prstGeom>
          </p:spPr>
        </p:pic>
      </p:grpSp>
      <p:sp>
        <p:nvSpPr>
          <p:cNvPr id="316" name="Parallelogram 315">
            <a:extLst>
              <a:ext uri="{FF2B5EF4-FFF2-40B4-BE49-F238E27FC236}">
                <a16:creationId xmlns:a16="http://schemas.microsoft.com/office/drawing/2014/main" id="{D7811484-17BC-4C56-BC6F-64334C0D7754}"/>
              </a:ext>
            </a:extLst>
          </p:cNvPr>
          <p:cNvSpPr/>
          <p:nvPr/>
        </p:nvSpPr>
        <p:spPr>
          <a:xfrm rot="1760156">
            <a:off x="609814" y="327826"/>
            <a:ext cx="9968490" cy="5793932"/>
          </a:xfrm>
          <a:prstGeom prst="parallelogram">
            <a:avLst>
              <a:gd name="adj" fmla="val 5762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108CA0F3-DECF-4026-9526-C39C1FF446C4}"/>
              </a:ext>
            </a:extLst>
          </p:cNvPr>
          <p:cNvGrpSpPr/>
          <p:nvPr/>
        </p:nvGrpSpPr>
        <p:grpSpPr>
          <a:xfrm>
            <a:off x="2843716" y="360238"/>
            <a:ext cx="4987635" cy="2657953"/>
            <a:chOff x="2843716" y="360238"/>
            <a:chExt cx="4987635" cy="2657953"/>
          </a:xfrm>
        </p:grpSpPr>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82F66F92-13B8-4923-B30E-50B8F3FD73E0}"/>
                </a:ext>
              </a:extLst>
            </p:cNvPr>
            <p:cNvGrpSpPr/>
            <p:nvPr/>
          </p:nvGrpSpPr>
          <p:grpSpPr>
            <a:xfrm>
              <a:off x="3835111" y="360238"/>
              <a:ext cx="3996240" cy="2657953"/>
              <a:chOff x="3835111" y="360238"/>
              <a:chExt cx="3996240" cy="2657953"/>
            </a:xfrm>
          </p:grpSpPr>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53" name="Group 252">
            <a:extLst>
              <a:ext uri="{FF2B5EF4-FFF2-40B4-BE49-F238E27FC236}">
                <a16:creationId xmlns:a16="http://schemas.microsoft.com/office/drawing/2014/main" id="{2E2534C4-A993-4D4B-BAB3-BD96316F9503}"/>
              </a:ext>
            </a:extLst>
          </p:cNvPr>
          <p:cNvGrpSpPr/>
          <p:nvPr/>
        </p:nvGrpSpPr>
        <p:grpSpPr>
          <a:xfrm>
            <a:off x="7641242" y="1506724"/>
            <a:ext cx="3600000" cy="3947034"/>
            <a:chOff x="7542859" y="1436855"/>
            <a:chExt cx="3600000" cy="3947034"/>
          </a:xfrm>
        </p:grpSpPr>
        <p:grpSp>
          <p:nvGrpSpPr>
            <p:cNvPr id="255" name="Group 254">
              <a:extLst>
                <a:ext uri="{FF2B5EF4-FFF2-40B4-BE49-F238E27FC236}">
                  <a16:creationId xmlns:a16="http://schemas.microsoft.com/office/drawing/2014/main" id="{26B7360D-491D-4429-AD22-7C29D15EA344}"/>
                </a:ext>
              </a:extLst>
            </p:cNvPr>
            <p:cNvGrpSpPr/>
            <p:nvPr/>
          </p:nvGrpSpPr>
          <p:grpSpPr>
            <a:xfrm>
              <a:off x="7542859" y="1783889"/>
              <a:ext cx="3600000" cy="3600000"/>
              <a:chOff x="7200000" y="1080000"/>
              <a:chExt cx="3600000" cy="3600000"/>
            </a:xfrm>
          </p:grpSpPr>
          <p:sp>
            <p:nvSpPr>
              <p:cNvPr id="257" name="Rectangle 256">
                <a:hlinkClick r:id="rId12" action="ppaction://hlinksldjump"/>
                <a:extLst>
                  <a:ext uri="{FF2B5EF4-FFF2-40B4-BE49-F238E27FC236}">
                    <a16:creationId xmlns:a16="http://schemas.microsoft.com/office/drawing/2014/main" id="{BF7FA982-6BC0-408B-81EA-329133ABC41F}"/>
                  </a:ext>
                </a:extLst>
              </p:cNvPr>
              <p:cNvSpPr/>
              <p:nvPr/>
            </p:nvSpPr>
            <p:spPr>
              <a:xfrm>
                <a:off x="7200000" y="1080000"/>
                <a:ext cx="3600000" cy="3600000"/>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Energy and chemicals have associated emissions. Carbon dioxide contributes to climate change. Volatile organic compounds (VOCs) are frequently used in the chemical industries and if released into the atmosphere can cause smog and other forms of air pollution.</a:t>
                </a:r>
              </a:p>
              <a:p>
                <a:pPr algn="ctr"/>
                <a:endParaRPr lang="en-GB" dirty="0"/>
              </a:p>
            </p:txBody>
          </p:sp>
          <p:sp>
            <p:nvSpPr>
              <p:cNvPr id="258" name="Right Triangle 257">
                <a:hlinkClick r:id="rId12" action="ppaction://hlinksldjump"/>
                <a:extLst>
                  <a:ext uri="{FF2B5EF4-FFF2-40B4-BE49-F238E27FC236}">
                    <a16:creationId xmlns:a16="http://schemas.microsoft.com/office/drawing/2014/main" id="{91214774-E985-4E49-BAF0-9D3843EFB997}"/>
                  </a:ext>
                </a:extLst>
              </p:cNvPr>
              <p:cNvSpPr/>
              <p:nvPr/>
            </p:nvSpPr>
            <p:spPr>
              <a:xfrm flipH="1">
                <a:off x="9684000"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256" name="TextBox 255">
              <a:hlinkClick r:id="rId12" action="ppaction://hlinksldjump"/>
              <a:extLst>
                <a:ext uri="{FF2B5EF4-FFF2-40B4-BE49-F238E27FC236}">
                  <a16:creationId xmlns:a16="http://schemas.microsoft.com/office/drawing/2014/main" id="{DFD72950-4F0E-4D02-9A85-29B933DBEE97}"/>
                </a:ext>
              </a:extLst>
            </p:cNvPr>
            <p:cNvSpPr txBox="1"/>
            <p:nvPr/>
          </p:nvSpPr>
          <p:spPr>
            <a:xfrm>
              <a:off x="7550073" y="1436855"/>
              <a:ext cx="3592785" cy="369332"/>
            </a:xfrm>
            <a:prstGeom prst="rect">
              <a:avLst/>
            </a:prstGeom>
            <a:solidFill>
              <a:schemeClr val="accent2"/>
            </a:solidFill>
          </p:spPr>
          <p:txBody>
            <a:bodyPr wrap="square" rtlCol="0">
              <a:spAutoFit/>
            </a:bodyPr>
            <a:lstStyle/>
            <a:p>
              <a:r>
                <a:rPr lang="en-GB" dirty="0">
                  <a:solidFill>
                    <a:schemeClr val="accent3"/>
                  </a:solidFill>
                </a:rPr>
                <a:t>Manufacturing plant</a:t>
              </a:r>
            </a:p>
          </p:txBody>
        </p:sp>
      </p:grpSp>
    </p:spTree>
    <p:custDataLst>
      <p:tags r:id="rId1"/>
    </p:custDataLst>
    <p:extLst>
      <p:ext uri="{BB962C8B-B14F-4D97-AF65-F5344CB8AC3E}">
        <p14:creationId xmlns:p14="http://schemas.microsoft.com/office/powerpoint/2010/main" val="391262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1AB515E6-3CFB-46F6-320C-44DF9D4B8DE2}"/>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8" name="Isosceles Triangle 7">
            <a:extLst>
              <a:ext uri="{FF2B5EF4-FFF2-40B4-BE49-F238E27FC236}">
                <a16:creationId xmlns:a16="http://schemas.microsoft.com/office/drawing/2014/main" id="{ECBEDD7D-4CE4-B92B-7598-F1D72D4985CA}"/>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023FFE29-0C7A-85FC-F468-7C63FAA76B0F}"/>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3175350" cy="1407691"/>
          </a:xfrm>
        </p:spPr>
        <p:txBody>
          <a:bodyPr>
            <a:noAutofit/>
          </a:bodyPr>
          <a:lstStyle/>
          <a:p>
            <a:r>
              <a:rPr lang="en-GB" dirty="0"/>
              <a:t>Environment</a:t>
            </a:r>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50F1579F-356C-8AD7-741E-B5AC2F3F29CE}"/>
              </a:ext>
            </a:extLst>
          </p:cNvPr>
          <p:cNvSpPr/>
          <p:nvPr/>
        </p:nvSpPr>
        <p:spPr>
          <a:xfrm>
            <a:off x="3421917" y="2384049"/>
            <a:ext cx="72000" cy="324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8"/>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8"/>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9"/>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9"/>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sp>
        <p:nvSpPr>
          <p:cNvPr id="267" name="TextBox 266">
            <a:hlinkClick r:id="" action="ppaction://hlinkshowjump?jump=nextslide"/>
            <a:extLst>
              <a:ext uri="{FF2B5EF4-FFF2-40B4-BE49-F238E27FC236}">
                <a16:creationId xmlns:a16="http://schemas.microsoft.com/office/drawing/2014/main" id="{829FEF65-5B6D-4EAD-85E4-CED443BE58C8}"/>
              </a:ext>
            </a:extLst>
          </p:cNvPr>
          <p:cNvSpPr txBox="1"/>
          <p:nvPr/>
        </p:nvSpPr>
        <p:spPr>
          <a:xfrm>
            <a:off x="5033381" y="2071646"/>
            <a:ext cx="1524776" cy="323165"/>
          </a:xfrm>
          <a:prstGeom prst="rect">
            <a:avLst/>
          </a:prstGeom>
          <a:solidFill>
            <a:schemeClr val="bg1"/>
          </a:solidFill>
        </p:spPr>
        <p:txBody>
          <a:bodyPr wrap="none" rtlCol="0">
            <a:spAutoFit/>
          </a:bodyPr>
          <a:lstStyle/>
          <a:p>
            <a:r>
              <a:rPr lang="en-GB" sz="1500" dirty="0"/>
              <a:t>Manufacturing</a:t>
            </a:r>
          </a:p>
        </p:txBody>
      </p:sp>
      <p:pic>
        <p:nvPicPr>
          <p:cNvPr id="262" name="Graphic 261" descr="Magnifying glass with solid fill">
            <a:hlinkClick r:id="" action="ppaction://hlinkshowjump?jump=nextslide"/>
            <a:extLst>
              <a:ext uri="{FF2B5EF4-FFF2-40B4-BE49-F238E27FC236}">
                <a16:creationId xmlns:a16="http://schemas.microsoft.com/office/drawing/2014/main" id="{54BF96D8-B3CD-4BBC-A0A7-D609FFEE35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44923" y="1852248"/>
            <a:ext cx="900000" cy="900000"/>
          </a:xfrm>
          <a:prstGeom prst="rect">
            <a:avLst/>
          </a:prstGeom>
        </p:spPr>
      </p:pic>
      <p:sp>
        <p:nvSpPr>
          <p:cNvPr id="253" name="TextBox 252">
            <a:extLst>
              <a:ext uri="{FF2B5EF4-FFF2-40B4-BE49-F238E27FC236}">
                <a16:creationId xmlns:a16="http://schemas.microsoft.com/office/drawing/2014/main" id="{DB679483-ED1C-44BD-B1FB-68CE616C225F}"/>
              </a:ext>
            </a:extLst>
          </p:cNvPr>
          <p:cNvSpPr txBox="1"/>
          <p:nvPr/>
        </p:nvSpPr>
        <p:spPr>
          <a:xfrm>
            <a:off x="352645" y="836712"/>
            <a:ext cx="2575003" cy="276999"/>
          </a:xfrm>
          <a:prstGeom prst="rect">
            <a:avLst/>
          </a:prstGeom>
          <a:noFill/>
        </p:spPr>
        <p:txBody>
          <a:bodyPr wrap="square" rtlCol="0">
            <a:spAutoFit/>
          </a:bodyPr>
          <a:lstStyle/>
          <a:p>
            <a:r>
              <a:rPr lang="en-GB" sz="1200" dirty="0"/>
              <a:t>There are 10 features to explore</a:t>
            </a:r>
          </a:p>
        </p:txBody>
      </p:sp>
      <p:grpSp>
        <p:nvGrpSpPr>
          <p:cNvPr id="5" name="Group 4">
            <a:extLst>
              <a:ext uri="{FF2B5EF4-FFF2-40B4-BE49-F238E27FC236}">
                <a16:creationId xmlns:a16="http://schemas.microsoft.com/office/drawing/2014/main" id="{7ECBB0A9-AF91-11C9-F6D5-21983FCF225A}"/>
              </a:ext>
            </a:extLst>
          </p:cNvPr>
          <p:cNvGrpSpPr/>
          <p:nvPr/>
        </p:nvGrpSpPr>
        <p:grpSpPr>
          <a:xfrm>
            <a:off x="2754154" y="4154737"/>
            <a:ext cx="1578520" cy="965724"/>
            <a:chOff x="2754154" y="4154737"/>
            <a:chExt cx="1578520" cy="965724"/>
          </a:xfrm>
        </p:grpSpPr>
        <p:pic>
          <p:nvPicPr>
            <p:cNvPr id="6" name="Graphic 5" descr="Lotus Flower with solid fill">
              <a:extLst>
                <a:ext uri="{FF2B5EF4-FFF2-40B4-BE49-F238E27FC236}">
                  <a16:creationId xmlns:a16="http://schemas.microsoft.com/office/drawing/2014/main" id="{A106D511-BEC8-96DE-3184-82CA5C0DC2F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34158" y="4154737"/>
              <a:ext cx="270611" cy="270611"/>
            </a:xfrm>
            <a:prstGeom prst="rect">
              <a:avLst/>
            </a:prstGeom>
          </p:spPr>
        </p:pic>
        <p:pic>
          <p:nvPicPr>
            <p:cNvPr id="47" name="Graphic 46" descr="Lotus Flower with solid fill">
              <a:extLst>
                <a:ext uri="{FF2B5EF4-FFF2-40B4-BE49-F238E27FC236}">
                  <a16:creationId xmlns:a16="http://schemas.microsoft.com/office/drawing/2014/main" id="{D90FABF8-82DC-EECC-5312-BC8D3B8299E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65289" y="4268572"/>
              <a:ext cx="270611" cy="270611"/>
            </a:xfrm>
            <a:prstGeom prst="rect">
              <a:avLst/>
            </a:prstGeom>
          </p:spPr>
        </p:pic>
        <p:pic>
          <p:nvPicPr>
            <p:cNvPr id="49" name="Graphic 48" descr="Lotus Flower with solid fill">
              <a:extLst>
                <a:ext uri="{FF2B5EF4-FFF2-40B4-BE49-F238E27FC236}">
                  <a16:creationId xmlns:a16="http://schemas.microsoft.com/office/drawing/2014/main" id="{DB157980-73E5-4F24-D532-46DF84972D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62063" y="4379271"/>
              <a:ext cx="270611" cy="270611"/>
            </a:xfrm>
            <a:prstGeom prst="rect">
              <a:avLst/>
            </a:prstGeom>
          </p:spPr>
        </p:pic>
        <p:pic>
          <p:nvPicPr>
            <p:cNvPr id="50" name="Graphic 49" descr="Lotus Flower with solid fill">
              <a:extLst>
                <a:ext uri="{FF2B5EF4-FFF2-40B4-BE49-F238E27FC236}">
                  <a16:creationId xmlns:a16="http://schemas.microsoft.com/office/drawing/2014/main" id="{D3A97935-E0C3-1EE6-24E3-5AA0F24D5D4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08779" y="4284808"/>
              <a:ext cx="270611" cy="270611"/>
            </a:xfrm>
            <a:prstGeom prst="rect">
              <a:avLst/>
            </a:prstGeom>
          </p:spPr>
        </p:pic>
        <p:pic>
          <p:nvPicPr>
            <p:cNvPr id="51" name="Graphic 50" descr="Lotus Flower with solid fill">
              <a:extLst>
                <a:ext uri="{FF2B5EF4-FFF2-40B4-BE49-F238E27FC236}">
                  <a16:creationId xmlns:a16="http://schemas.microsoft.com/office/drawing/2014/main" id="{4E506AA8-59FD-E169-3487-03B0FCA3AED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5560" y="4380311"/>
              <a:ext cx="270611" cy="270611"/>
            </a:xfrm>
            <a:prstGeom prst="rect">
              <a:avLst/>
            </a:prstGeom>
          </p:spPr>
        </p:pic>
        <p:pic>
          <p:nvPicPr>
            <p:cNvPr id="52" name="Graphic 51" descr="Lotus Flower with solid fill">
              <a:extLst>
                <a:ext uri="{FF2B5EF4-FFF2-40B4-BE49-F238E27FC236}">
                  <a16:creationId xmlns:a16="http://schemas.microsoft.com/office/drawing/2014/main" id="{D5AA2CE9-CAB4-3386-5412-C03BE2B14D5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22334" y="4491010"/>
              <a:ext cx="270611" cy="270611"/>
            </a:xfrm>
            <a:prstGeom prst="rect">
              <a:avLst/>
            </a:prstGeom>
          </p:spPr>
        </p:pic>
        <p:pic>
          <p:nvPicPr>
            <p:cNvPr id="53" name="Graphic 52" descr="Lotus Flower with solid fill">
              <a:extLst>
                <a:ext uri="{FF2B5EF4-FFF2-40B4-BE49-F238E27FC236}">
                  <a16:creationId xmlns:a16="http://schemas.microsoft.com/office/drawing/2014/main" id="{9D50181E-2230-BBA1-EC04-05CA1DA104A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0285" y="4397949"/>
              <a:ext cx="270611" cy="270611"/>
            </a:xfrm>
            <a:prstGeom prst="rect">
              <a:avLst/>
            </a:prstGeom>
          </p:spPr>
        </p:pic>
        <p:pic>
          <p:nvPicPr>
            <p:cNvPr id="54" name="Graphic 53" descr="Lotus Flower with solid fill">
              <a:extLst>
                <a:ext uri="{FF2B5EF4-FFF2-40B4-BE49-F238E27FC236}">
                  <a16:creationId xmlns:a16="http://schemas.microsoft.com/office/drawing/2014/main" id="{B6425B53-6CE1-95D1-56E2-0F020B6159E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1416" y="4511784"/>
              <a:ext cx="270611" cy="270611"/>
            </a:xfrm>
            <a:prstGeom prst="rect">
              <a:avLst/>
            </a:prstGeom>
          </p:spPr>
        </p:pic>
        <p:pic>
          <p:nvPicPr>
            <p:cNvPr id="55" name="Graphic 54" descr="Lotus Flower with solid fill">
              <a:extLst>
                <a:ext uri="{FF2B5EF4-FFF2-40B4-BE49-F238E27FC236}">
                  <a16:creationId xmlns:a16="http://schemas.microsoft.com/office/drawing/2014/main" id="{A0E635A1-3047-087F-5E77-F869CFDC47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0872" y="4614316"/>
              <a:ext cx="270611" cy="270611"/>
            </a:xfrm>
            <a:prstGeom prst="rect">
              <a:avLst/>
            </a:prstGeom>
          </p:spPr>
        </p:pic>
        <p:pic>
          <p:nvPicPr>
            <p:cNvPr id="56" name="Graphic 55" descr="Lotus Flower with solid fill">
              <a:extLst>
                <a:ext uri="{FF2B5EF4-FFF2-40B4-BE49-F238E27FC236}">
                  <a16:creationId xmlns:a16="http://schemas.microsoft.com/office/drawing/2014/main" id="{8EABD38C-843F-7A81-10D5-7093C4E68D2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82337" y="4516033"/>
              <a:ext cx="270611" cy="270611"/>
            </a:xfrm>
            <a:prstGeom prst="rect">
              <a:avLst/>
            </a:prstGeom>
          </p:spPr>
        </p:pic>
        <p:pic>
          <p:nvPicPr>
            <p:cNvPr id="57" name="Graphic 56" descr="Lotus Flower with solid fill">
              <a:extLst>
                <a:ext uri="{FF2B5EF4-FFF2-40B4-BE49-F238E27FC236}">
                  <a16:creationId xmlns:a16="http://schemas.microsoft.com/office/drawing/2014/main" id="{7F63E1A2-53D5-A677-1E95-F0DEB62C1A0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99556" y="4618588"/>
              <a:ext cx="270611" cy="270611"/>
            </a:xfrm>
            <a:prstGeom prst="rect">
              <a:avLst/>
            </a:prstGeom>
          </p:spPr>
        </p:pic>
        <p:pic>
          <p:nvPicPr>
            <p:cNvPr id="58" name="Graphic 57" descr="Lotus Flower with solid fill">
              <a:extLst>
                <a:ext uri="{FF2B5EF4-FFF2-40B4-BE49-F238E27FC236}">
                  <a16:creationId xmlns:a16="http://schemas.microsoft.com/office/drawing/2014/main" id="{02D63127-D1E8-DEA2-84D1-12CF2603D2D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0242" y="4740567"/>
              <a:ext cx="270611" cy="270611"/>
            </a:xfrm>
            <a:prstGeom prst="rect">
              <a:avLst/>
            </a:prstGeom>
          </p:spPr>
        </p:pic>
        <p:pic>
          <p:nvPicPr>
            <p:cNvPr id="59" name="Graphic 58" descr="Lotus Flower with solid fill">
              <a:extLst>
                <a:ext uri="{FF2B5EF4-FFF2-40B4-BE49-F238E27FC236}">
                  <a16:creationId xmlns:a16="http://schemas.microsoft.com/office/drawing/2014/main" id="{8FD4E239-DFEE-994B-49A3-5A3DA297C94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54154" y="4625316"/>
              <a:ext cx="270611" cy="270611"/>
            </a:xfrm>
            <a:prstGeom prst="rect">
              <a:avLst/>
            </a:prstGeom>
          </p:spPr>
        </p:pic>
        <p:pic>
          <p:nvPicPr>
            <p:cNvPr id="60" name="Graphic 59" descr="Lotus Flower with solid fill">
              <a:extLst>
                <a:ext uri="{FF2B5EF4-FFF2-40B4-BE49-F238E27FC236}">
                  <a16:creationId xmlns:a16="http://schemas.microsoft.com/office/drawing/2014/main" id="{9227F665-425B-257A-025D-EC5E5FBAD2D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74362" y="4753326"/>
              <a:ext cx="270611" cy="270611"/>
            </a:xfrm>
            <a:prstGeom prst="rect">
              <a:avLst/>
            </a:prstGeom>
          </p:spPr>
        </p:pic>
        <p:pic>
          <p:nvPicPr>
            <p:cNvPr id="61" name="Graphic 60" descr="Lotus Flower with solid fill">
              <a:extLst>
                <a:ext uri="{FF2B5EF4-FFF2-40B4-BE49-F238E27FC236}">
                  <a16:creationId xmlns:a16="http://schemas.microsoft.com/office/drawing/2014/main" id="{D158B1BE-A875-9CCA-528B-FD7A454BF38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2059" y="4849850"/>
              <a:ext cx="270611" cy="270611"/>
            </a:xfrm>
            <a:prstGeom prst="rect">
              <a:avLst/>
            </a:prstGeom>
          </p:spPr>
        </p:pic>
      </p:grpSp>
      <p:sp>
        <p:nvSpPr>
          <p:cNvPr id="266" name="Rectangle 265">
            <a:hlinkHover r:id="rId14" action="ppaction://hlinksldjump"/>
            <a:extLst>
              <a:ext uri="{FF2B5EF4-FFF2-40B4-BE49-F238E27FC236}">
                <a16:creationId xmlns:a16="http://schemas.microsoft.com/office/drawing/2014/main" id="{D9E53A7D-BEEA-4633-A557-70B7424613C8}"/>
              </a:ext>
            </a:extLst>
          </p:cNvPr>
          <p:cNvSpPr/>
          <p:nvPr/>
        </p:nvSpPr>
        <p:spPr>
          <a:xfrm>
            <a:off x="0" y="0"/>
            <a:ext cx="121919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Oval 264">
            <a:hlinkClick r:id="" action="ppaction://hlinkshowjump?jump=nextslide"/>
            <a:extLst>
              <a:ext uri="{FF2B5EF4-FFF2-40B4-BE49-F238E27FC236}">
                <a16:creationId xmlns:a16="http://schemas.microsoft.com/office/drawing/2014/main" id="{DFA768DB-21BE-45C2-A115-4971924FA780}"/>
              </a:ext>
            </a:extLst>
          </p:cNvPr>
          <p:cNvSpPr/>
          <p:nvPr/>
        </p:nvSpPr>
        <p:spPr>
          <a:xfrm>
            <a:off x="3909388" y="1285445"/>
            <a:ext cx="2043678" cy="198693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852139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B74FBF4-7404-E895-1C60-CE31A19EF688}"/>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5" name="Isosceles Triangle 4">
            <a:extLst>
              <a:ext uri="{FF2B5EF4-FFF2-40B4-BE49-F238E27FC236}">
                <a16:creationId xmlns:a16="http://schemas.microsoft.com/office/drawing/2014/main" id="{7BE52CEA-355E-021A-D3B1-240394299488}"/>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extLst>
              <a:ext uri="{FF2B5EF4-FFF2-40B4-BE49-F238E27FC236}">
                <a16:creationId xmlns:a16="http://schemas.microsoft.com/office/drawing/2014/main" id="{38FBB4AF-5BE9-47C4-BEE9-908289ECC958}"/>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2295635" cy="1407691"/>
          </a:xfrm>
        </p:spPr>
        <p:txBody>
          <a:bodyPr>
            <a:noAutofit/>
          </a:bodyPr>
          <a:lstStyle/>
          <a:p>
            <a:r>
              <a:rPr lang="en-GB" dirty="0"/>
              <a:t>Factory</a:t>
            </a:r>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8"/>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8"/>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9"/>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9"/>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Rectangle 253">
            <a:extLst>
              <a:ext uri="{FF2B5EF4-FFF2-40B4-BE49-F238E27FC236}">
                <a16:creationId xmlns:a16="http://schemas.microsoft.com/office/drawing/2014/main" id="{DCEE608C-72F2-4E53-81CF-A4F6BC28A841}"/>
              </a:ext>
            </a:extLst>
          </p:cNvPr>
          <p:cNvSpPr/>
          <p:nvPr/>
        </p:nvSpPr>
        <p:spPr>
          <a:xfrm>
            <a:off x="3421792" y="2329203"/>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BB0612EF-FF57-4F5C-B0ED-F5EFC89704FF}"/>
              </a:ext>
            </a:extLst>
          </p:cNvPr>
          <p:cNvGrpSpPr/>
          <p:nvPr/>
        </p:nvGrpSpPr>
        <p:grpSpPr>
          <a:xfrm>
            <a:off x="293961" y="2474597"/>
            <a:ext cx="3711760" cy="1853882"/>
            <a:chOff x="293961" y="2474597"/>
            <a:chExt cx="3711760" cy="1853882"/>
          </a:xfrm>
        </p:grpSpPr>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D61622E7-41A9-4A49-B029-74B6C4C20410}"/>
                </a:ext>
              </a:extLst>
            </p:cNvPr>
            <p:cNvGrpSpPr/>
            <p:nvPr/>
          </p:nvGrpSpPr>
          <p:grpSpPr>
            <a:xfrm>
              <a:off x="293961" y="2474597"/>
              <a:ext cx="3382682" cy="1853882"/>
              <a:chOff x="293961" y="2474597"/>
              <a:chExt cx="3382682" cy="1853882"/>
            </a:xfrm>
          </p:grpSpPr>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47" name="Group 46">
            <a:extLst>
              <a:ext uri="{FF2B5EF4-FFF2-40B4-BE49-F238E27FC236}">
                <a16:creationId xmlns:a16="http://schemas.microsoft.com/office/drawing/2014/main" id="{4A635910-0B67-D826-083D-B4A7E823D616}"/>
              </a:ext>
            </a:extLst>
          </p:cNvPr>
          <p:cNvGrpSpPr/>
          <p:nvPr/>
        </p:nvGrpSpPr>
        <p:grpSpPr>
          <a:xfrm>
            <a:off x="2754154" y="4154737"/>
            <a:ext cx="1578520" cy="965724"/>
            <a:chOff x="2754154" y="4154737"/>
            <a:chExt cx="1578520" cy="965724"/>
          </a:xfrm>
        </p:grpSpPr>
        <p:pic>
          <p:nvPicPr>
            <p:cNvPr id="51" name="Graphic 50" descr="Lotus Flower with solid fill">
              <a:extLst>
                <a:ext uri="{FF2B5EF4-FFF2-40B4-BE49-F238E27FC236}">
                  <a16:creationId xmlns:a16="http://schemas.microsoft.com/office/drawing/2014/main" id="{83E967DA-CD53-037F-684D-A18D549494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34158" y="4154737"/>
              <a:ext cx="270611" cy="270611"/>
            </a:xfrm>
            <a:prstGeom prst="rect">
              <a:avLst/>
            </a:prstGeom>
          </p:spPr>
        </p:pic>
        <p:pic>
          <p:nvPicPr>
            <p:cNvPr id="52" name="Graphic 51" descr="Lotus Flower with solid fill">
              <a:extLst>
                <a:ext uri="{FF2B5EF4-FFF2-40B4-BE49-F238E27FC236}">
                  <a16:creationId xmlns:a16="http://schemas.microsoft.com/office/drawing/2014/main" id="{C072BCAB-3C6C-B8F3-A0D1-9A171AE0E3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65289" y="4268572"/>
              <a:ext cx="270611" cy="270611"/>
            </a:xfrm>
            <a:prstGeom prst="rect">
              <a:avLst/>
            </a:prstGeom>
          </p:spPr>
        </p:pic>
        <p:pic>
          <p:nvPicPr>
            <p:cNvPr id="53" name="Graphic 52" descr="Lotus Flower with solid fill">
              <a:extLst>
                <a:ext uri="{FF2B5EF4-FFF2-40B4-BE49-F238E27FC236}">
                  <a16:creationId xmlns:a16="http://schemas.microsoft.com/office/drawing/2014/main" id="{8FA12631-65DD-8709-B5C8-EB7233CB95E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62063" y="4379271"/>
              <a:ext cx="270611" cy="270611"/>
            </a:xfrm>
            <a:prstGeom prst="rect">
              <a:avLst/>
            </a:prstGeom>
          </p:spPr>
        </p:pic>
        <p:pic>
          <p:nvPicPr>
            <p:cNvPr id="54" name="Graphic 53" descr="Lotus Flower with solid fill">
              <a:extLst>
                <a:ext uri="{FF2B5EF4-FFF2-40B4-BE49-F238E27FC236}">
                  <a16:creationId xmlns:a16="http://schemas.microsoft.com/office/drawing/2014/main" id="{04A87C37-7F2A-8E72-DC50-AA6442E227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08779" y="4284808"/>
              <a:ext cx="270611" cy="270611"/>
            </a:xfrm>
            <a:prstGeom prst="rect">
              <a:avLst/>
            </a:prstGeom>
          </p:spPr>
        </p:pic>
        <p:pic>
          <p:nvPicPr>
            <p:cNvPr id="55" name="Graphic 54" descr="Lotus Flower with solid fill">
              <a:extLst>
                <a:ext uri="{FF2B5EF4-FFF2-40B4-BE49-F238E27FC236}">
                  <a16:creationId xmlns:a16="http://schemas.microsoft.com/office/drawing/2014/main" id="{B8C5AED3-8B52-D49C-73B5-75DBCF6D78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25560" y="4380311"/>
              <a:ext cx="270611" cy="270611"/>
            </a:xfrm>
            <a:prstGeom prst="rect">
              <a:avLst/>
            </a:prstGeom>
          </p:spPr>
        </p:pic>
        <p:pic>
          <p:nvPicPr>
            <p:cNvPr id="56" name="Graphic 55" descr="Lotus Flower with solid fill">
              <a:extLst>
                <a:ext uri="{FF2B5EF4-FFF2-40B4-BE49-F238E27FC236}">
                  <a16:creationId xmlns:a16="http://schemas.microsoft.com/office/drawing/2014/main" id="{40CECF86-59D2-16FA-F916-B552890CB2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22334" y="4491010"/>
              <a:ext cx="270611" cy="270611"/>
            </a:xfrm>
            <a:prstGeom prst="rect">
              <a:avLst/>
            </a:prstGeom>
          </p:spPr>
        </p:pic>
        <p:pic>
          <p:nvPicPr>
            <p:cNvPr id="57" name="Graphic 56" descr="Lotus Flower with solid fill">
              <a:extLst>
                <a:ext uri="{FF2B5EF4-FFF2-40B4-BE49-F238E27FC236}">
                  <a16:creationId xmlns:a16="http://schemas.microsoft.com/office/drawing/2014/main" id="{30D8712C-D80C-B754-0282-93737FA31A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80285" y="4397949"/>
              <a:ext cx="270611" cy="270611"/>
            </a:xfrm>
            <a:prstGeom prst="rect">
              <a:avLst/>
            </a:prstGeom>
          </p:spPr>
        </p:pic>
        <p:pic>
          <p:nvPicPr>
            <p:cNvPr id="58" name="Graphic 57" descr="Lotus Flower with solid fill">
              <a:extLst>
                <a:ext uri="{FF2B5EF4-FFF2-40B4-BE49-F238E27FC236}">
                  <a16:creationId xmlns:a16="http://schemas.microsoft.com/office/drawing/2014/main" id="{4C93CDFB-73BD-BCEA-E870-8CED1CF34E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11416" y="4511784"/>
              <a:ext cx="270611" cy="270611"/>
            </a:xfrm>
            <a:prstGeom prst="rect">
              <a:avLst/>
            </a:prstGeom>
          </p:spPr>
        </p:pic>
        <p:pic>
          <p:nvPicPr>
            <p:cNvPr id="59" name="Graphic 58" descr="Lotus Flower with solid fill">
              <a:extLst>
                <a:ext uri="{FF2B5EF4-FFF2-40B4-BE49-F238E27FC236}">
                  <a16:creationId xmlns:a16="http://schemas.microsoft.com/office/drawing/2014/main" id="{F0A2A61A-8F49-5DA4-3237-CCCBE5D2FE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20872" y="4614316"/>
              <a:ext cx="270611" cy="270611"/>
            </a:xfrm>
            <a:prstGeom prst="rect">
              <a:avLst/>
            </a:prstGeom>
          </p:spPr>
        </p:pic>
        <p:pic>
          <p:nvPicPr>
            <p:cNvPr id="60" name="Graphic 59" descr="Lotus Flower with solid fill">
              <a:extLst>
                <a:ext uri="{FF2B5EF4-FFF2-40B4-BE49-F238E27FC236}">
                  <a16:creationId xmlns:a16="http://schemas.microsoft.com/office/drawing/2014/main" id="{10EFA527-D00B-FC6F-033D-1769F98B6E5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82337" y="4516033"/>
              <a:ext cx="270611" cy="270611"/>
            </a:xfrm>
            <a:prstGeom prst="rect">
              <a:avLst/>
            </a:prstGeom>
          </p:spPr>
        </p:pic>
        <p:pic>
          <p:nvPicPr>
            <p:cNvPr id="61" name="Graphic 60" descr="Lotus Flower with solid fill">
              <a:extLst>
                <a:ext uri="{FF2B5EF4-FFF2-40B4-BE49-F238E27FC236}">
                  <a16:creationId xmlns:a16="http://schemas.microsoft.com/office/drawing/2014/main" id="{E6DACA66-4BB2-36AA-B062-6EA38FA32F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99556" y="4618588"/>
              <a:ext cx="270611" cy="270611"/>
            </a:xfrm>
            <a:prstGeom prst="rect">
              <a:avLst/>
            </a:prstGeom>
          </p:spPr>
        </p:pic>
        <p:pic>
          <p:nvPicPr>
            <p:cNvPr id="62" name="Graphic 61" descr="Lotus Flower with solid fill">
              <a:extLst>
                <a:ext uri="{FF2B5EF4-FFF2-40B4-BE49-F238E27FC236}">
                  <a16:creationId xmlns:a16="http://schemas.microsoft.com/office/drawing/2014/main" id="{38A5E1B4-0859-BF59-EDFB-B40826E141A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10242" y="4740567"/>
              <a:ext cx="270611" cy="270611"/>
            </a:xfrm>
            <a:prstGeom prst="rect">
              <a:avLst/>
            </a:prstGeom>
          </p:spPr>
        </p:pic>
        <p:pic>
          <p:nvPicPr>
            <p:cNvPr id="63" name="Graphic 62" descr="Lotus Flower with solid fill">
              <a:extLst>
                <a:ext uri="{FF2B5EF4-FFF2-40B4-BE49-F238E27FC236}">
                  <a16:creationId xmlns:a16="http://schemas.microsoft.com/office/drawing/2014/main" id="{9C84124B-FDB5-DAE4-F506-284AE18BFC5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54154" y="4625316"/>
              <a:ext cx="270611" cy="270611"/>
            </a:xfrm>
            <a:prstGeom prst="rect">
              <a:avLst/>
            </a:prstGeom>
          </p:spPr>
        </p:pic>
        <p:pic>
          <p:nvPicPr>
            <p:cNvPr id="449" name="Graphic 448" descr="Lotus Flower with solid fill">
              <a:extLst>
                <a:ext uri="{FF2B5EF4-FFF2-40B4-BE49-F238E27FC236}">
                  <a16:creationId xmlns:a16="http://schemas.microsoft.com/office/drawing/2014/main" id="{D29C1B9E-FFA1-3B00-454B-3AEBD99BFA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74362" y="4753326"/>
              <a:ext cx="270611" cy="270611"/>
            </a:xfrm>
            <a:prstGeom prst="rect">
              <a:avLst/>
            </a:prstGeom>
          </p:spPr>
        </p:pic>
        <p:pic>
          <p:nvPicPr>
            <p:cNvPr id="450" name="Graphic 449" descr="Lotus Flower with solid fill">
              <a:extLst>
                <a:ext uri="{FF2B5EF4-FFF2-40B4-BE49-F238E27FC236}">
                  <a16:creationId xmlns:a16="http://schemas.microsoft.com/office/drawing/2014/main" id="{E601D51F-3C6C-14AD-7142-68330BFCC4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82059" y="4849850"/>
              <a:ext cx="270611" cy="270611"/>
            </a:xfrm>
            <a:prstGeom prst="rect">
              <a:avLst/>
            </a:prstGeom>
          </p:spPr>
        </p:pic>
      </p:grpSp>
      <p:sp>
        <p:nvSpPr>
          <p:cNvPr id="316" name="Parallelogram 315">
            <a:extLst>
              <a:ext uri="{FF2B5EF4-FFF2-40B4-BE49-F238E27FC236}">
                <a16:creationId xmlns:a16="http://schemas.microsoft.com/office/drawing/2014/main" id="{D7811484-17BC-4C56-BC6F-64334C0D7754}"/>
              </a:ext>
            </a:extLst>
          </p:cNvPr>
          <p:cNvSpPr/>
          <p:nvPr/>
        </p:nvSpPr>
        <p:spPr>
          <a:xfrm rot="1760156">
            <a:off x="601961" y="325770"/>
            <a:ext cx="9968490" cy="5825990"/>
          </a:xfrm>
          <a:prstGeom prst="parallelogram">
            <a:avLst>
              <a:gd name="adj" fmla="val 5762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108CA0F3-DECF-4026-9526-C39C1FF446C4}"/>
              </a:ext>
            </a:extLst>
          </p:cNvPr>
          <p:cNvGrpSpPr/>
          <p:nvPr/>
        </p:nvGrpSpPr>
        <p:grpSpPr>
          <a:xfrm>
            <a:off x="2843716" y="360238"/>
            <a:ext cx="4987635" cy="2657953"/>
            <a:chOff x="2843716" y="360238"/>
            <a:chExt cx="4987635" cy="2657953"/>
          </a:xfrm>
        </p:grpSpPr>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82F66F92-13B8-4923-B30E-50B8F3FD73E0}"/>
                </a:ext>
              </a:extLst>
            </p:cNvPr>
            <p:cNvGrpSpPr/>
            <p:nvPr/>
          </p:nvGrpSpPr>
          <p:grpSpPr>
            <a:xfrm>
              <a:off x="3835111" y="360238"/>
              <a:ext cx="3996240" cy="2657953"/>
              <a:chOff x="3835111" y="360238"/>
              <a:chExt cx="3996240" cy="2657953"/>
            </a:xfrm>
          </p:grpSpPr>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61" name="Group 260">
            <a:extLst>
              <a:ext uri="{FF2B5EF4-FFF2-40B4-BE49-F238E27FC236}">
                <a16:creationId xmlns:a16="http://schemas.microsoft.com/office/drawing/2014/main" id="{FC5D1553-B7CC-4074-A54A-369AE630977C}"/>
              </a:ext>
            </a:extLst>
          </p:cNvPr>
          <p:cNvGrpSpPr/>
          <p:nvPr/>
        </p:nvGrpSpPr>
        <p:grpSpPr>
          <a:xfrm>
            <a:off x="7336919" y="1412776"/>
            <a:ext cx="4666303" cy="4559909"/>
            <a:chOff x="6476556" y="823980"/>
            <a:chExt cx="4666303" cy="4559909"/>
          </a:xfrm>
        </p:grpSpPr>
        <p:grpSp>
          <p:nvGrpSpPr>
            <p:cNvPr id="262" name="Group 261">
              <a:extLst>
                <a:ext uri="{FF2B5EF4-FFF2-40B4-BE49-F238E27FC236}">
                  <a16:creationId xmlns:a16="http://schemas.microsoft.com/office/drawing/2014/main" id="{9C1CE0C6-71A1-41D9-91D0-B388B98CB2E5}"/>
                </a:ext>
              </a:extLst>
            </p:cNvPr>
            <p:cNvGrpSpPr/>
            <p:nvPr/>
          </p:nvGrpSpPr>
          <p:grpSpPr>
            <a:xfrm>
              <a:off x="6476556" y="1184020"/>
              <a:ext cx="4666303" cy="4199869"/>
              <a:chOff x="6133697" y="480131"/>
              <a:chExt cx="4666303" cy="4199869"/>
            </a:xfrm>
          </p:grpSpPr>
          <p:sp>
            <p:nvSpPr>
              <p:cNvPr id="264" name="Rectangle 263">
                <a:hlinkClick r:id="rId12" action="ppaction://hlinksldjump"/>
                <a:extLst>
                  <a:ext uri="{FF2B5EF4-FFF2-40B4-BE49-F238E27FC236}">
                    <a16:creationId xmlns:a16="http://schemas.microsoft.com/office/drawing/2014/main" id="{731F96A9-BD1A-4C6F-8F01-C6621901CD7C}"/>
                  </a:ext>
                </a:extLst>
              </p:cNvPr>
              <p:cNvSpPr/>
              <p:nvPr/>
            </p:nvSpPr>
            <p:spPr>
              <a:xfrm>
                <a:off x="6133697" y="480131"/>
                <a:ext cx="4666303" cy="4199869"/>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Direct emissions of pharmaceuticals from a manufacturing plant are small. The primary concern in drug discovery and development is efficacy and safety but the development of biodegradable substances is becoming a more significant consideration. For example, </a:t>
                </a:r>
                <a:r>
                  <a:rPr lang="en-US" i="1" dirty="0" err="1"/>
                  <a:t>ifosfamide</a:t>
                </a:r>
                <a:r>
                  <a:rPr lang="en-US" dirty="0"/>
                  <a:t> is poorly biodegradable cytostatic drug. Further research discovered an analogue </a:t>
                </a:r>
                <a:r>
                  <a:rPr lang="en-US" i="1" dirty="0" err="1"/>
                  <a:t>glufosfamide</a:t>
                </a:r>
                <a:r>
                  <a:rPr lang="en-US" dirty="0"/>
                  <a:t> based on sugar molecules that is not only more biodegradable but is also more easily absorbed by the intestine.</a:t>
                </a:r>
              </a:p>
              <a:p>
                <a:pPr algn="ctr"/>
                <a:r>
                  <a:rPr lang="en-US" dirty="0"/>
                  <a:t> </a:t>
                </a:r>
              </a:p>
              <a:p>
                <a:pPr algn="ctr"/>
                <a:endParaRPr lang="en-GB" dirty="0"/>
              </a:p>
            </p:txBody>
          </p:sp>
          <p:sp>
            <p:nvSpPr>
              <p:cNvPr id="265" name="Right Triangle 264">
                <a:hlinkClick r:id="rId12" action="ppaction://hlinksldjump"/>
                <a:extLst>
                  <a:ext uri="{FF2B5EF4-FFF2-40B4-BE49-F238E27FC236}">
                    <a16:creationId xmlns:a16="http://schemas.microsoft.com/office/drawing/2014/main" id="{B269D2F3-7EA1-4E60-A202-EC145334DC54}"/>
                  </a:ext>
                </a:extLst>
              </p:cNvPr>
              <p:cNvSpPr/>
              <p:nvPr/>
            </p:nvSpPr>
            <p:spPr>
              <a:xfrm flipH="1">
                <a:off x="9684000"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263" name="TextBox 262">
              <a:hlinkClick r:id="rId12" action="ppaction://hlinksldjump"/>
              <a:extLst>
                <a:ext uri="{FF2B5EF4-FFF2-40B4-BE49-F238E27FC236}">
                  <a16:creationId xmlns:a16="http://schemas.microsoft.com/office/drawing/2014/main" id="{98D70A83-2EB0-476B-9159-6FAC3F8427E3}"/>
                </a:ext>
              </a:extLst>
            </p:cNvPr>
            <p:cNvSpPr txBox="1"/>
            <p:nvPr/>
          </p:nvSpPr>
          <p:spPr>
            <a:xfrm>
              <a:off x="6483627" y="823980"/>
              <a:ext cx="4659231" cy="369332"/>
            </a:xfrm>
            <a:prstGeom prst="rect">
              <a:avLst/>
            </a:prstGeom>
            <a:solidFill>
              <a:schemeClr val="accent2"/>
            </a:solidFill>
          </p:spPr>
          <p:txBody>
            <a:bodyPr wrap="square" rtlCol="0">
              <a:spAutoFit/>
            </a:bodyPr>
            <a:lstStyle/>
            <a:p>
              <a:r>
                <a:rPr lang="en-GB" dirty="0">
                  <a:solidFill>
                    <a:schemeClr val="accent3"/>
                  </a:solidFill>
                </a:rPr>
                <a:t>Manufacturing plant</a:t>
              </a:r>
            </a:p>
          </p:txBody>
        </p:sp>
      </p:grpSp>
    </p:spTree>
    <p:custDataLst>
      <p:tags r:id="rId1"/>
    </p:custDataLst>
    <p:extLst>
      <p:ext uri="{BB962C8B-B14F-4D97-AF65-F5344CB8AC3E}">
        <p14:creationId xmlns:p14="http://schemas.microsoft.com/office/powerpoint/2010/main" val="3782575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15E2-34BD-4112-9B34-68BE01D4C723}"/>
              </a:ext>
            </a:extLst>
          </p:cNvPr>
          <p:cNvSpPr>
            <a:spLocks noGrp="1"/>
          </p:cNvSpPr>
          <p:nvPr>
            <p:ph type="title"/>
          </p:nvPr>
        </p:nvSpPr>
        <p:spPr/>
        <p:txBody>
          <a:bodyPr/>
          <a:lstStyle/>
          <a:p>
            <a:r>
              <a:rPr lang="en-GB" dirty="0"/>
              <a:t>Pharmaceutical manufacturing</a:t>
            </a:r>
          </a:p>
        </p:txBody>
      </p:sp>
      <p:sp>
        <p:nvSpPr>
          <p:cNvPr id="3" name="Text Placeholder 2">
            <a:extLst>
              <a:ext uri="{FF2B5EF4-FFF2-40B4-BE49-F238E27FC236}">
                <a16:creationId xmlns:a16="http://schemas.microsoft.com/office/drawing/2014/main" id="{5CE80920-1BF3-4CD3-B6CC-A405624008FD}"/>
              </a:ext>
            </a:extLst>
          </p:cNvPr>
          <p:cNvSpPr>
            <a:spLocks noGrp="1"/>
          </p:cNvSpPr>
          <p:nvPr>
            <p:ph type="body" sz="quarter" idx="10"/>
          </p:nvPr>
        </p:nvSpPr>
        <p:spPr>
          <a:xfrm>
            <a:off x="357188" y="1454400"/>
            <a:ext cx="11139530" cy="2190624"/>
          </a:xfrm>
        </p:spPr>
        <p:txBody>
          <a:bodyPr/>
          <a:lstStyle/>
          <a:p>
            <a:pPr algn="just"/>
            <a:r>
              <a:rPr lang="en-GB" dirty="0"/>
              <a:t>The manufacturing process of pharmaceuticals requires a lot of resources.</a:t>
            </a:r>
          </a:p>
          <a:p>
            <a:pPr algn="just"/>
            <a:r>
              <a:rPr lang="en-GB" dirty="0"/>
              <a:t>Energy and water are consumed in the making of pharmaceuticals, but perhaps most significantly, the quantity of </a:t>
            </a:r>
            <a:r>
              <a:rPr lang="en-GB" b="1" dirty="0">
                <a:solidFill>
                  <a:schemeClr val="accent3"/>
                </a:solidFill>
              </a:rPr>
              <a:t>waste</a:t>
            </a:r>
            <a:r>
              <a:rPr lang="en-GB" dirty="0"/>
              <a:t> created by the pharmaceutical industry is extremely high compared to other industries. Hundreds of times more waste than products are formed! </a:t>
            </a:r>
          </a:p>
          <a:p>
            <a:pPr algn="just"/>
            <a:r>
              <a:rPr lang="en-GB" dirty="0"/>
              <a:t>Pharmaceuticals are made from hazardous chemicals, meaning that</a:t>
            </a:r>
            <a:r>
              <a:rPr lang="en-GB" dirty="0">
                <a:solidFill>
                  <a:schemeClr val="accent3"/>
                </a:solidFill>
              </a:rPr>
              <a:t> </a:t>
            </a:r>
            <a:r>
              <a:rPr lang="en-GB" b="1" dirty="0">
                <a:solidFill>
                  <a:schemeClr val="accent3"/>
                </a:solidFill>
              </a:rPr>
              <a:t>safety</a:t>
            </a:r>
            <a:r>
              <a:rPr lang="en-GB" dirty="0">
                <a:solidFill>
                  <a:schemeClr val="accent3"/>
                </a:solidFill>
              </a:rPr>
              <a:t> </a:t>
            </a:r>
            <a:r>
              <a:rPr lang="en-GB" dirty="0"/>
              <a:t>precautions are needed to protect workers and avoid leaks into the environment (known as fugitive emissions).</a:t>
            </a:r>
          </a:p>
        </p:txBody>
      </p:sp>
      <p:sp>
        <p:nvSpPr>
          <p:cNvPr id="4" name="Isosceles Triangle 3">
            <a:hlinkClick r:id="" action="ppaction://hlinkshowjump?jump=nextslide"/>
            <a:extLst>
              <a:ext uri="{FF2B5EF4-FFF2-40B4-BE49-F238E27FC236}">
                <a16:creationId xmlns:a16="http://schemas.microsoft.com/office/drawing/2014/main" id="{E1990D5F-4B07-4213-B5B5-AD4F3CEDBE3F}"/>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Isosceles Triangle 4">
            <a:hlinkClick r:id="" action="ppaction://hlinkshowjump?jump=previousslide"/>
            <a:extLst>
              <a:ext uri="{FF2B5EF4-FFF2-40B4-BE49-F238E27FC236}">
                <a16:creationId xmlns:a16="http://schemas.microsoft.com/office/drawing/2014/main" id="{FC8B429D-B7A4-4377-A304-900A9DFF7AFA}"/>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
            <a:extLst>
              <a:ext uri="{FF2B5EF4-FFF2-40B4-BE49-F238E27FC236}">
                <a16:creationId xmlns:a16="http://schemas.microsoft.com/office/drawing/2014/main" id="{9138440D-7A73-7376-45EE-C1B9D261C5B4}"/>
              </a:ext>
            </a:extLst>
          </p:cNvPr>
          <p:cNvSpPr txBox="1">
            <a:spLocks/>
          </p:cNvSpPr>
          <p:nvPr/>
        </p:nvSpPr>
        <p:spPr bwMode="auto">
          <a:xfrm>
            <a:off x="356420" y="3717032"/>
            <a:ext cx="11140298" cy="1512168"/>
          </a:xfrm>
          <a:prstGeom prst="rect">
            <a:avLst/>
          </a:prstGeom>
        </p:spPr>
        <p:txBody>
          <a:bodyPr vert="horz" lIns="91440" tIns="45720" rIns="91440" bIns="45720" rtlCol="0">
            <a:noAutofit/>
          </a:bodyPr>
          <a:lstStyle>
            <a:lvl1pPr marL="228600" indent="-228600" algn="l" defTabSz="914400">
              <a:lnSpc>
                <a:spcPct val="100000"/>
              </a:lnSpc>
              <a:spcBef>
                <a:spcPts val="1000"/>
              </a:spcBef>
              <a:buClr>
                <a:schemeClr val="tx2"/>
              </a:buClr>
              <a:buSzPct val="125000"/>
              <a:buFont typeface="Tahoma"/>
              <a:buChar char="▪"/>
              <a:defRPr sz="1800">
                <a:solidFill>
                  <a:schemeClr val="tx1"/>
                </a:solidFill>
                <a:latin typeface="+mn-lt"/>
                <a:ea typeface="+mn-ea"/>
                <a:cs typeface="+mn-cs"/>
              </a:defRPr>
            </a:lvl1pPr>
            <a:lvl2pPr marL="685800" indent="-228600" algn="l" defTabSz="914400">
              <a:lnSpc>
                <a:spcPct val="100000"/>
              </a:lnSpc>
              <a:spcBef>
                <a:spcPts val="500"/>
              </a:spcBef>
              <a:buClr>
                <a:schemeClr val="accent3"/>
              </a:buClr>
              <a:buSzPct val="100000"/>
              <a:buFont typeface="Symbol"/>
              <a:buChar char=""/>
              <a:defRPr sz="1500">
                <a:solidFill>
                  <a:schemeClr val="tx1"/>
                </a:solidFill>
                <a:latin typeface="+mn-lt"/>
                <a:ea typeface="+mn-ea"/>
                <a:cs typeface="+mn-cs"/>
              </a:defRPr>
            </a:lvl2pPr>
            <a:lvl3pPr marL="1143000" indent="-228600" algn="l" defTabSz="914400">
              <a:lnSpc>
                <a:spcPct val="100000"/>
              </a:lnSpc>
              <a:spcBef>
                <a:spcPts val="500"/>
              </a:spcBef>
              <a:buClr>
                <a:schemeClr val="accent1"/>
              </a:buClr>
              <a:buFont typeface="Symbol"/>
              <a:buChar char="·"/>
              <a:defRPr sz="1800">
                <a:solidFill>
                  <a:schemeClr val="tx1"/>
                </a:solidFill>
                <a:latin typeface="+mn-lt"/>
                <a:ea typeface="+mn-ea"/>
                <a:cs typeface="+mn-cs"/>
              </a:defRPr>
            </a:lvl3pPr>
            <a:lvl4pPr marL="1600200" indent="-228600" algn="l" defTabSz="914400">
              <a:lnSpc>
                <a:spcPct val="100000"/>
              </a:lnSpc>
              <a:spcBef>
                <a:spcPts val="500"/>
              </a:spcBef>
              <a:buClr>
                <a:schemeClr val="accent2"/>
              </a:buClr>
              <a:buFont typeface="Symbol"/>
              <a:buChar char="·"/>
              <a:defRPr sz="1600">
                <a:solidFill>
                  <a:schemeClr val="tx1"/>
                </a:solidFill>
                <a:latin typeface="+mn-lt"/>
                <a:ea typeface="+mn-ea"/>
                <a:cs typeface="+mn-cs"/>
              </a:defRPr>
            </a:lvl4pPr>
            <a:lvl5pPr marL="2057400" indent="-228600" algn="l" defTabSz="914400">
              <a:lnSpc>
                <a:spcPct val="90000"/>
              </a:lnSpc>
              <a:spcBef>
                <a:spcPts val="500"/>
              </a:spcBef>
              <a:buClr>
                <a:schemeClr val="tx1"/>
              </a:buClr>
              <a:buFont typeface="Tahoma"/>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just"/>
            <a:r>
              <a:rPr lang="en-GB" dirty="0"/>
              <a:t>Modern pharmaceutical production is performed to high health and safety standards.</a:t>
            </a:r>
          </a:p>
          <a:p>
            <a:pPr algn="just"/>
            <a:r>
              <a:rPr lang="en-GB" b="1" dirty="0">
                <a:solidFill>
                  <a:schemeClr val="accent3"/>
                </a:solidFill>
              </a:rPr>
              <a:t>Good Manufacturing Practice </a:t>
            </a:r>
            <a:r>
              <a:rPr lang="en-GB" dirty="0"/>
              <a:t>(GMP) is a legal code of practice to ensure medicines are high quality, safe and effective.</a:t>
            </a:r>
          </a:p>
          <a:p>
            <a:pPr algn="just"/>
            <a:r>
              <a:rPr lang="en-GB" dirty="0"/>
              <a:t>As well as minimising exposure to hazardous chemicals, new scientific techniques can be used to </a:t>
            </a:r>
            <a:r>
              <a:rPr lang="en-GB" b="1" dirty="0">
                <a:solidFill>
                  <a:schemeClr val="accent3"/>
                </a:solidFill>
              </a:rPr>
              <a:t>reduce</a:t>
            </a:r>
            <a:r>
              <a:rPr lang="en-GB" dirty="0"/>
              <a:t> the amount of chemicals needed and replace them with </a:t>
            </a:r>
            <a:r>
              <a:rPr lang="en-GB" b="1" dirty="0">
                <a:solidFill>
                  <a:schemeClr val="accent3"/>
                </a:solidFill>
              </a:rPr>
              <a:t>safer</a:t>
            </a:r>
            <a:r>
              <a:rPr lang="en-GB" dirty="0"/>
              <a:t> alternatives.</a:t>
            </a:r>
          </a:p>
          <a:p>
            <a:pPr algn="just"/>
            <a:r>
              <a:rPr lang="en-GB" dirty="0"/>
              <a:t>We shall now explore some of the actions being taken by pharmaceutical companies to protect workers and the environment.</a:t>
            </a:r>
          </a:p>
          <a:p>
            <a:pPr algn="just"/>
            <a:endParaRPr lang="en-GB" dirty="0"/>
          </a:p>
        </p:txBody>
      </p:sp>
      <p:sp>
        <p:nvSpPr>
          <p:cNvPr id="9" name="Text Placeholder 2">
            <a:extLst>
              <a:ext uri="{FF2B5EF4-FFF2-40B4-BE49-F238E27FC236}">
                <a16:creationId xmlns:a16="http://schemas.microsoft.com/office/drawing/2014/main" id="{28D1D13D-4EE3-598F-DFDC-0D2E39425CC9}"/>
              </a:ext>
            </a:extLst>
          </p:cNvPr>
          <p:cNvSpPr txBox="1">
            <a:spLocks/>
          </p:cNvSpPr>
          <p:nvPr/>
        </p:nvSpPr>
        <p:spPr bwMode="auto">
          <a:xfrm>
            <a:off x="2340000" y="6237312"/>
            <a:ext cx="6336704" cy="620688"/>
          </a:xfrm>
          <a:prstGeom prst="rect">
            <a:avLst/>
          </a:prstGeom>
        </p:spPr>
        <p:txBody>
          <a:bodyPr vert="horz" lIns="91440" tIns="45720" rIns="91440" bIns="45720" rtlCol="0">
            <a:noAutofit/>
          </a:bodyPr>
          <a:lstStyle>
            <a:lvl1pPr marL="228600" indent="-228600" algn="l" defTabSz="914400">
              <a:lnSpc>
                <a:spcPct val="100000"/>
              </a:lnSpc>
              <a:spcBef>
                <a:spcPts val="1000"/>
              </a:spcBef>
              <a:buClr>
                <a:schemeClr val="tx2"/>
              </a:buClr>
              <a:buSzPct val="125000"/>
              <a:buFont typeface="Tahoma"/>
              <a:buChar char="▪"/>
              <a:defRPr sz="1800">
                <a:solidFill>
                  <a:schemeClr val="tx1"/>
                </a:solidFill>
                <a:latin typeface="+mn-lt"/>
                <a:ea typeface="+mn-ea"/>
                <a:cs typeface="+mn-cs"/>
              </a:defRPr>
            </a:lvl1pPr>
            <a:lvl2pPr marL="685800" indent="-228600" algn="l" defTabSz="914400">
              <a:lnSpc>
                <a:spcPct val="100000"/>
              </a:lnSpc>
              <a:spcBef>
                <a:spcPts val="500"/>
              </a:spcBef>
              <a:buClr>
                <a:schemeClr val="accent3"/>
              </a:buClr>
              <a:buSzPct val="100000"/>
              <a:buFont typeface="Symbol"/>
              <a:buChar char=""/>
              <a:defRPr sz="1500">
                <a:solidFill>
                  <a:schemeClr val="tx1"/>
                </a:solidFill>
                <a:latin typeface="+mn-lt"/>
                <a:ea typeface="+mn-ea"/>
                <a:cs typeface="+mn-cs"/>
              </a:defRPr>
            </a:lvl2pPr>
            <a:lvl3pPr marL="1143000" indent="-228600" algn="l" defTabSz="914400">
              <a:lnSpc>
                <a:spcPct val="100000"/>
              </a:lnSpc>
              <a:spcBef>
                <a:spcPts val="500"/>
              </a:spcBef>
              <a:buClr>
                <a:schemeClr val="accent1"/>
              </a:buClr>
              <a:buFont typeface="Symbol"/>
              <a:buChar char="·"/>
              <a:defRPr sz="1800">
                <a:solidFill>
                  <a:schemeClr val="tx1"/>
                </a:solidFill>
                <a:latin typeface="+mn-lt"/>
                <a:ea typeface="+mn-ea"/>
                <a:cs typeface="+mn-cs"/>
              </a:defRPr>
            </a:lvl3pPr>
            <a:lvl4pPr marL="1600200" indent="-228600" algn="l" defTabSz="914400">
              <a:lnSpc>
                <a:spcPct val="100000"/>
              </a:lnSpc>
              <a:spcBef>
                <a:spcPts val="500"/>
              </a:spcBef>
              <a:buClr>
                <a:schemeClr val="accent2"/>
              </a:buClr>
              <a:buFont typeface="Symbol"/>
              <a:buChar char="·"/>
              <a:defRPr sz="1600">
                <a:solidFill>
                  <a:schemeClr val="tx1"/>
                </a:solidFill>
                <a:latin typeface="+mn-lt"/>
                <a:ea typeface="+mn-ea"/>
                <a:cs typeface="+mn-cs"/>
              </a:defRPr>
            </a:lvl4pPr>
            <a:lvl5pPr marL="2057400" indent="-228600" algn="l" defTabSz="914400">
              <a:lnSpc>
                <a:spcPct val="90000"/>
              </a:lnSpc>
              <a:spcBef>
                <a:spcPts val="500"/>
              </a:spcBef>
              <a:buClr>
                <a:schemeClr val="tx1"/>
              </a:buClr>
              <a:buFont typeface="Tahoma"/>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pPr>
            <a:r>
              <a:rPr lang="en-GB" sz="1200" dirty="0">
                <a:solidFill>
                  <a:schemeClr val="accent3"/>
                </a:solidFill>
                <a:hlinkClick r:id="rId4">
                  <a:extLst>
                    <a:ext uri="{A12FA001-AC4F-418D-AE19-62706E023703}">
                      <ahyp:hlinkClr xmlns:ahyp="http://schemas.microsoft.com/office/drawing/2018/hyperlinkcolor" val="tx"/>
                    </a:ext>
                  </a:extLst>
                </a:hlinkClick>
              </a:rPr>
              <a:t>R. A. Sheldon, Green Chem., 2023, 25, 1704-1728.</a:t>
            </a:r>
          </a:p>
          <a:p>
            <a:pPr marL="0" indent="0">
              <a:buNone/>
            </a:pPr>
            <a:r>
              <a:rPr lang="en-GB" sz="1200" dirty="0">
                <a:solidFill>
                  <a:schemeClr val="accent3"/>
                </a:solidFill>
                <a:hlinkClick r:id="rId5">
                  <a:extLst>
                    <a:ext uri="{A12FA001-AC4F-418D-AE19-62706E023703}">
                      <ahyp:hlinkClr xmlns:ahyp="http://schemas.microsoft.com/office/drawing/2018/hyperlinkcolor" val="tx"/>
                    </a:ext>
                  </a:extLst>
                </a:hlinkClick>
              </a:rPr>
              <a:t>European Medicines Agency </a:t>
            </a:r>
            <a:endParaRPr lang="en-GB" sz="1200" dirty="0">
              <a:solidFill>
                <a:schemeClr val="accent3"/>
              </a:solidFill>
            </a:endParaRPr>
          </a:p>
        </p:txBody>
      </p:sp>
      <p:sp>
        <p:nvSpPr>
          <p:cNvPr id="7" name="Rectangle 6">
            <a:hlinkClick r:id="rId6" action="ppaction://hlinksldjump"/>
            <a:extLst>
              <a:ext uri="{FF2B5EF4-FFF2-40B4-BE49-F238E27FC236}">
                <a16:creationId xmlns:a16="http://schemas.microsoft.com/office/drawing/2014/main" id="{1B0E6DB3-01D4-046D-C3C8-3B79D1C0D95D}"/>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Tree>
    <p:custDataLst>
      <p:tags r:id="rId1"/>
    </p:custDataLst>
    <p:extLst>
      <p:ext uri="{BB962C8B-B14F-4D97-AF65-F5344CB8AC3E}">
        <p14:creationId xmlns:p14="http://schemas.microsoft.com/office/powerpoint/2010/main" val="3769401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3A2EA3D6-3873-B012-14D7-73EBDDEB5841}"/>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8" name="Isosceles Triangle 7">
            <a:extLst>
              <a:ext uri="{FF2B5EF4-FFF2-40B4-BE49-F238E27FC236}">
                <a16:creationId xmlns:a16="http://schemas.microsoft.com/office/drawing/2014/main" id="{C974E387-5E97-5C11-242E-BC438DC4C01D}"/>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BD53E16C-CD56-466F-4642-37C9CC0E1020}"/>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3175350" cy="1407691"/>
          </a:xfrm>
        </p:spPr>
        <p:txBody>
          <a:bodyPr>
            <a:noAutofit/>
          </a:bodyPr>
          <a:lstStyle/>
          <a:p>
            <a:r>
              <a:rPr lang="en-GB" dirty="0"/>
              <a:t>Environment</a:t>
            </a:r>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50F1579F-356C-8AD7-741E-B5AC2F3F29CE}"/>
              </a:ext>
            </a:extLst>
          </p:cNvPr>
          <p:cNvSpPr/>
          <p:nvPr/>
        </p:nvSpPr>
        <p:spPr>
          <a:xfrm>
            <a:off x="3421917" y="2384049"/>
            <a:ext cx="72000" cy="324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8"/>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8"/>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9"/>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9"/>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sp>
        <p:nvSpPr>
          <p:cNvPr id="267" name="TextBox 266">
            <a:hlinkClick r:id="" action="ppaction://hlinkshowjump?jump=nextslide"/>
            <a:extLst>
              <a:ext uri="{FF2B5EF4-FFF2-40B4-BE49-F238E27FC236}">
                <a16:creationId xmlns:a16="http://schemas.microsoft.com/office/drawing/2014/main" id="{3E5FDF57-6095-41AC-B6D4-65CCD9AE599F}"/>
              </a:ext>
            </a:extLst>
          </p:cNvPr>
          <p:cNvSpPr txBox="1"/>
          <p:nvPr/>
        </p:nvSpPr>
        <p:spPr>
          <a:xfrm>
            <a:off x="2737457" y="3418211"/>
            <a:ext cx="930063" cy="323165"/>
          </a:xfrm>
          <a:prstGeom prst="rect">
            <a:avLst/>
          </a:prstGeom>
          <a:solidFill>
            <a:schemeClr val="bg1"/>
          </a:solidFill>
        </p:spPr>
        <p:txBody>
          <a:bodyPr wrap="none" rtlCol="0">
            <a:spAutoFit/>
          </a:bodyPr>
          <a:lstStyle/>
          <a:p>
            <a:r>
              <a:rPr lang="en-GB" sz="1500" dirty="0"/>
              <a:t>Hospital</a:t>
            </a:r>
          </a:p>
        </p:txBody>
      </p:sp>
      <p:pic>
        <p:nvPicPr>
          <p:cNvPr id="258" name="Graphic 257" descr="Magnifying glass with solid fill">
            <a:hlinkClick r:id="" action="ppaction://hlinkshowjump?jump=nextslide"/>
            <a:extLst>
              <a:ext uri="{FF2B5EF4-FFF2-40B4-BE49-F238E27FC236}">
                <a16:creationId xmlns:a16="http://schemas.microsoft.com/office/drawing/2014/main" id="{048E1763-1393-45EC-8ED3-DF2EEF231D2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46766" y="3211023"/>
            <a:ext cx="900000" cy="900000"/>
          </a:xfrm>
          <a:prstGeom prst="rect">
            <a:avLst/>
          </a:prstGeom>
        </p:spPr>
      </p:pic>
      <p:sp>
        <p:nvSpPr>
          <p:cNvPr id="253" name="TextBox 252">
            <a:extLst>
              <a:ext uri="{FF2B5EF4-FFF2-40B4-BE49-F238E27FC236}">
                <a16:creationId xmlns:a16="http://schemas.microsoft.com/office/drawing/2014/main" id="{49548645-3FE2-49DF-9968-37E85CA91990}"/>
              </a:ext>
            </a:extLst>
          </p:cNvPr>
          <p:cNvSpPr txBox="1"/>
          <p:nvPr/>
        </p:nvSpPr>
        <p:spPr>
          <a:xfrm>
            <a:off x="352645" y="836712"/>
            <a:ext cx="2575003" cy="276999"/>
          </a:xfrm>
          <a:prstGeom prst="rect">
            <a:avLst/>
          </a:prstGeom>
          <a:noFill/>
        </p:spPr>
        <p:txBody>
          <a:bodyPr wrap="square" rtlCol="0">
            <a:spAutoFit/>
          </a:bodyPr>
          <a:lstStyle/>
          <a:p>
            <a:r>
              <a:rPr lang="en-GB" sz="1200" dirty="0"/>
              <a:t>There are 10 features to explore</a:t>
            </a:r>
          </a:p>
        </p:txBody>
      </p:sp>
      <p:grpSp>
        <p:nvGrpSpPr>
          <p:cNvPr id="5" name="Group 4">
            <a:extLst>
              <a:ext uri="{FF2B5EF4-FFF2-40B4-BE49-F238E27FC236}">
                <a16:creationId xmlns:a16="http://schemas.microsoft.com/office/drawing/2014/main" id="{A72A7AFF-F50B-373B-6011-13D4A1B7F68D}"/>
              </a:ext>
            </a:extLst>
          </p:cNvPr>
          <p:cNvGrpSpPr/>
          <p:nvPr/>
        </p:nvGrpSpPr>
        <p:grpSpPr>
          <a:xfrm>
            <a:off x="2754154" y="4154737"/>
            <a:ext cx="1578520" cy="965724"/>
            <a:chOff x="2754154" y="4154737"/>
            <a:chExt cx="1578520" cy="965724"/>
          </a:xfrm>
        </p:grpSpPr>
        <p:pic>
          <p:nvPicPr>
            <p:cNvPr id="6" name="Graphic 5" descr="Lotus Flower with solid fill">
              <a:extLst>
                <a:ext uri="{FF2B5EF4-FFF2-40B4-BE49-F238E27FC236}">
                  <a16:creationId xmlns:a16="http://schemas.microsoft.com/office/drawing/2014/main" id="{FF41B0A6-37EF-B0F2-505B-9FFD613531D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34158" y="4154737"/>
              <a:ext cx="270611" cy="270611"/>
            </a:xfrm>
            <a:prstGeom prst="rect">
              <a:avLst/>
            </a:prstGeom>
          </p:spPr>
        </p:pic>
        <p:pic>
          <p:nvPicPr>
            <p:cNvPr id="47" name="Graphic 46" descr="Lotus Flower with solid fill">
              <a:extLst>
                <a:ext uri="{FF2B5EF4-FFF2-40B4-BE49-F238E27FC236}">
                  <a16:creationId xmlns:a16="http://schemas.microsoft.com/office/drawing/2014/main" id="{E7E7E1AA-D3D3-3D4D-4AE1-6F2189F3381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65289" y="4268572"/>
              <a:ext cx="270611" cy="270611"/>
            </a:xfrm>
            <a:prstGeom prst="rect">
              <a:avLst/>
            </a:prstGeom>
          </p:spPr>
        </p:pic>
        <p:pic>
          <p:nvPicPr>
            <p:cNvPr id="49" name="Graphic 48" descr="Lotus Flower with solid fill">
              <a:extLst>
                <a:ext uri="{FF2B5EF4-FFF2-40B4-BE49-F238E27FC236}">
                  <a16:creationId xmlns:a16="http://schemas.microsoft.com/office/drawing/2014/main" id="{849DE78F-6BDE-C0FD-37DF-45B929941D4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62063" y="4379271"/>
              <a:ext cx="270611" cy="270611"/>
            </a:xfrm>
            <a:prstGeom prst="rect">
              <a:avLst/>
            </a:prstGeom>
          </p:spPr>
        </p:pic>
        <p:pic>
          <p:nvPicPr>
            <p:cNvPr id="50" name="Graphic 49" descr="Lotus Flower with solid fill">
              <a:extLst>
                <a:ext uri="{FF2B5EF4-FFF2-40B4-BE49-F238E27FC236}">
                  <a16:creationId xmlns:a16="http://schemas.microsoft.com/office/drawing/2014/main" id="{CDE64AEB-E25F-1100-147B-7D375B05FD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08779" y="4284808"/>
              <a:ext cx="270611" cy="270611"/>
            </a:xfrm>
            <a:prstGeom prst="rect">
              <a:avLst/>
            </a:prstGeom>
          </p:spPr>
        </p:pic>
        <p:pic>
          <p:nvPicPr>
            <p:cNvPr id="51" name="Graphic 50" descr="Lotus Flower with solid fill">
              <a:extLst>
                <a:ext uri="{FF2B5EF4-FFF2-40B4-BE49-F238E27FC236}">
                  <a16:creationId xmlns:a16="http://schemas.microsoft.com/office/drawing/2014/main" id="{E88014F0-9FF6-D20C-13F6-80A26D454D2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5560" y="4380311"/>
              <a:ext cx="270611" cy="270611"/>
            </a:xfrm>
            <a:prstGeom prst="rect">
              <a:avLst/>
            </a:prstGeom>
          </p:spPr>
        </p:pic>
        <p:pic>
          <p:nvPicPr>
            <p:cNvPr id="52" name="Graphic 51" descr="Lotus Flower with solid fill">
              <a:extLst>
                <a:ext uri="{FF2B5EF4-FFF2-40B4-BE49-F238E27FC236}">
                  <a16:creationId xmlns:a16="http://schemas.microsoft.com/office/drawing/2014/main" id="{4635F26E-4AEA-02F3-3B96-1784D481FF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22334" y="4491010"/>
              <a:ext cx="270611" cy="270611"/>
            </a:xfrm>
            <a:prstGeom prst="rect">
              <a:avLst/>
            </a:prstGeom>
          </p:spPr>
        </p:pic>
        <p:pic>
          <p:nvPicPr>
            <p:cNvPr id="53" name="Graphic 52" descr="Lotus Flower with solid fill">
              <a:extLst>
                <a:ext uri="{FF2B5EF4-FFF2-40B4-BE49-F238E27FC236}">
                  <a16:creationId xmlns:a16="http://schemas.microsoft.com/office/drawing/2014/main" id="{5930E37E-5EA9-095B-62CA-95FDD3A1BD1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0285" y="4397949"/>
              <a:ext cx="270611" cy="270611"/>
            </a:xfrm>
            <a:prstGeom prst="rect">
              <a:avLst/>
            </a:prstGeom>
          </p:spPr>
        </p:pic>
        <p:pic>
          <p:nvPicPr>
            <p:cNvPr id="54" name="Graphic 53" descr="Lotus Flower with solid fill">
              <a:extLst>
                <a:ext uri="{FF2B5EF4-FFF2-40B4-BE49-F238E27FC236}">
                  <a16:creationId xmlns:a16="http://schemas.microsoft.com/office/drawing/2014/main" id="{ABDA1E2E-D699-0323-282D-5AA9CB3A14A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1416" y="4511784"/>
              <a:ext cx="270611" cy="270611"/>
            </a:xfrm>
            <a:prstGeom prst="rect">
              <a:avLst/>
            </a:prstGeom>
          </p:spPr>
        </p:pic>
        <p:pic>
          <p:nvPicPr>
            <p:cNvPr id="55" name="Graphic 54" descr="Lotus Flower with solid fill">
              <a:extLst>
                <a:ext uri="{FF2B5EF4-FFF2-40B4-BE49-F238E27FC236}">
                  <a16:creationId xmlns:a16="http://schemas.microsoft.com/office/drawing/2014/main" id="{8DC66D08-6081-F668-1E3C-812D9E364ED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0872" y="4614316"/>
              <a:ext cx="270611" cy="270611"/>
            </a:xfrm>
            <a:prstGeom prst="rect">
              <a:avLst/>
            </a:prstGeom>
          </p:spPr>
        </p:pic>
        <p:pic>
          <p:nvPicPr>
            <p:cNvPr id="56" name="Graphic 55" descr="Lotus Flower with solid fill">
              <a:extLst>
                <a:ext uri="{FF2B5EF4-FFF2-40B4-BE49-F238E27FC236}">
                  <a16:creationId xmlns:a16="http://schemas.microsoft.com/office/drawing/2014/main" id="{BF3C3869-D91E-94D1-DE00-38A52D759B0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82337" y="4516033"/>
              <a:ext cx="270611" cy="270611"/>
            </a:xfrm>
            <a:prstGeom prst="rect">
              <a:avLst/>
            </a:prstGeom>
          </p:spPr>
        </p:pic>
        <p:pic>
          <p:nvPicPr>
            <p:cNvPr id="57" name="Graphic 56" descr="Lotus Flower with solid fill">
              <a:extLst>
                <a:ext uri="{FF2B5EF4-FFF2-40B4-BE49-F238E27FC236}">
                  <a16:creationId xmlns:a16="http://schemas.microsoft.com/office/drawing/2014/main" id="{2E8FDC05-D15E-B981-E5F1-96782A0A32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99556" y="4618588"/>
              <a:ext cx="270611" cy="270611"/>
            </a:xfrm>
            <a:prstGeom prst="rect">
              <a:avLst/>
            </a:prstGeom>
          </p:spPr>
        </p:pic>
        <p:pic>
          <p:nvPicPr>
            <p:cNvPr id="58" name="Graphic 57" descr="Lotus Flower with solid fill">
              <a:extLst>
                <a:ext uri="{FF2B5EF4-FFF2-40B4-BE49-F238E27FC236}">
                  <a16:creationId xmlns:a16="http://schemas.microsoft.com/office/drawing/2014/main" id="{C084011C-31D2-3FBB-DCDB-BF286B7936D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0242" y="4740567"/>
              <a:ext cx="270611" cy="270611"/>
            </a:xfrm>
            <a:prstGeom prst="rect">
              <a:avLst/>
            </a:prstGeom>
          </p:spPr>
        </p:pic>
        <p:pic>
          <p:nvPicPr>
            <p:cNvPr id="59" name="Graphic 58" descr="Lotus Flower with solid fill">
              <a:extLst>
                <a:ext uri="{FF2B5EF4-FFF2-40B4-BE49-F238E27FC236}">
                  <a16:creationId xmlns:a16="http://schemas.microsoft.com/office/drawing/2014/main" id="{03ADFFCB-49B4-0103-27EC-FBDAFEFD07F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54154" y="4625316"/>
              <a:ext cx="270611" cy="270611"/>
            </a:xfrm>
            <a:prstGeom prst="rect">
              <a:avLst/>
            </a:prstGeom>
          </p:spPr>
        </p:pic>
        <p:pic>
          <p:nvPicPr>
            <p:cNvPr id="60" name="Graphic 59" descr="Lotus Flower with solid fill">
              <a:extLst>
                <a:ext uri="{FF2B5EF4-FFF2-40B4-BE49-F238E27FC236}">
                  <a16:creationId xmlns:a16="http://schemas.microsoft.com/office/drawing/2014/main" id="{72AF59F1-76A2-7E96-8A6E-2676377AB4D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74362" y="4753326"/>
              <a:ext cx="270611" cy="270611"/>
            </a:xfrm>
            <a:prstGeom prst="rect">
              <a:avLst/>
            </a:prstGeom>
          </p:spPr>
        </p:pic>
        <p:pic>
          <p:nvPicPr>
            <p:cNvPr id="61" name="Graphic 60" descr="Lotus Flower with solid fill">
              <a:extLst>
                <a:ext uri="{FF2B5EF4-FFF2-40B4-BE49-F238E27FC236}">
                  <a16:creationId xmlns:a16="http://schemas.microsoft.com/office/drawing/2014/main" id="{72C33E82-FFEA-0BB3-33AC-83B8C171F05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2059" y="4849850"/>
              <a:ext cx="270611" cy="270611"/>
            </a:xfrm>
            <a:prstGeom prst="rect">
              <a:avLst/>
            </a:prstGeom>
          </p:spPr>
        </p:pic>
      </p:grpSp>
      <p:sp>
        <p:nvSpPr>
          <p:cNvPr id="266" name="Rectangle 265">
            <a:hlinkHover r:id="rId14" action="ppaction://hlinksldjump"/>
            <a:extLst>
              <a:ext uri="{FF2B5EF4-FFF2-40B4-BE49-F238E27FC236}">
                <a16:creationId xmlns:a16="http://schemas.microsoft.com/office/drawing/2014/main" id="{C944F7F2-2833-402B-A4E8-7F7A0B4269FE}"/>
              </a:ext>
            </a:extLst>
          </p:cNvPr>
          <p:cNvSpPr/>
          <p:nvPr/>
        </p:nvSpPr>
        <p:spPr>
          <a:xfrm>
            <a:off x="0" y="0"/>
            <a:ext cx="121919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Oval 264">
            <a:hlinkClick r:id="" action="ppaction://hlinkshowjump?jump=nextslide"/>
            <a:extLst>
              <a:ext uri="{FF2B5EF4-FFF2-40B4-BE49-F238E27FC236}">
                <a16:creationId xmlns:a16="http://schemas.microsoft.com/office/drawing/2014/main" id="{64E47BD9-6C7C-4FCA-9AC2-A0E5028F6112}"/>
              </a:ext>
            </a:extLst>
          </p:cNvPr>
          <p:cNvSpPr/>
          <p:nvPr/>
        </p:nvSpPr>
        <p:spPr>
          <a:xfrm>
            <a:off x="1383775" y="2635296"/>
            <a:ext cx="2043678" cy="198693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489741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D3C96C-9054-B2FF-F655-F61B167DE146}"/>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5" name="Isosceles Triangle 4">
            <a:extLst>
              <a:ext uri="{FF2B5EF4-FFF2-40B4-BE49-F238E27FC236}">
                <a16:creationId xmlns:a16="http://schemas.microsoft.com/office/drawing/2014/main" id="{A53EEA22-E01B-BD26-B2E6-528CED32EA8D}"/>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extLst>
              <a:ext uri="{FF2B5EF4-FFF2-40B4-BE49-F238E27FC236}">
                <a16:creationId xmlns:a16="http://schemas.microsoft.com/office/drawing/2014/main" id="{9D449418-8524-F985-A353-6338CB44C44E}"/>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2295635" cy="1407691"/>
          </a:xfrm>
        </p:spPr>
        <p:txBody>
          <a:bodyPr>
            <a:noAutofit/>
          </a:bodyPr>
          <a:lstStyle/>
          <a:p>
            <a:r>
              <a:rPr lang="en-GB" dirty="0"/>
              <a:t>Hospital</a:t>
            </a:r>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8"/>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8"/>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9"/>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9"/>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Rectangle 253">
            <a:extLst>
              <a:ext uri="{FF2B5EF4-FFF2-40B4-BE49-F238E27FC236}">
                <a16:creationId xmlns:a16="http://schemas.microsoft.com/office/drawing/2014/main" id="{DCEE608C-72F2-4E53-81CF-A4F6BC28A841}"/>
              </a:ext>
            </a:extLst>
          </p:cNvPr>
          <p:cNvSpPr/>
          <p:nvPr/>
        </p:nvSpPr>
        <p:spPr>
          <a:xfrm>
            <a:off x="3421792" y="2329203"/>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Parallelogram 254">
            <a:extLst>
              <a:ext uri="{FF2B5EF4-FFF2-40B4-BE49-F238E27FC236}">
                <a16:creationId xmlns:a16="http://schemas.microsoft.com/office/drawing/2014/main" id="{86CA8016-5CA4-4594-9B40-0A1FA3F0F449}"/>
              </a:ext>
            </a:extLst>
          </p:cNvPr>
          <p:cNvSpPr/>
          <p:nvPr/>
        </p:nvSpPr>
        <p:spPr>
          <a:xfrm rot="1760156">
            <a:off x="3103003" y="-70362"/>
            <a:ext cx="2457166" cy="2202904"/>
          </a:xfrm>
          <a:prstGeom prst="parallelogram">
            <a:avLst>
              <a:gd name="adj" fmla="val 5762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7A991D14-48A8-FE6C-DD75-360A97B2D0C4}"/>
              </a:ext>
            </a:extLst>
          </p:cNvPr>
          <p:cNvGrpSpPr/>
          <p:nvPr/>
        </p:nvGrpSpPr>
        <p:grpSpPr>
          <a:xfrm>
            <a:off x="2754154" y="4154737"/>
            <a:ext cx="1578520" cy="965724"/>
            <a:chOff x="2754154" y="4154737"/>
            <a:chExt cx="1578520" cy="965724"/>
          </a:xfrm>
        </p:grpSpPr>
        <p:pic>
          <p:nvPicPr>
            <p:cNvPr id="47" name="Graphic 46" descr="Lotus Flower with solid fill">
              <a:extLst>
                <a:ext uri="{FF2B5EF4-FFF2-40B4-BE49-F238E27FC236}">
                  <a16:creationId xmlns:a16="http://schemas.microsoft.com/office/drawing/2014/main" id="{71268E29-D42D-DB01-2824-1FB31B659E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34158" y="4154737"/>
              <a:ext cx="270611" cy="270611"/>
            </a:xfrm>
            <a:prstGeom prst="rect">
              <a:avLst/>
            </a:prstGeom>
          </p:spPr>
        </p:pic>
        <p:pic>
          <p:nvPicPr>
            <p:cNvPr id="51" name="Graphic 50" descr="Lotus Flower with solid fill">
              <a:extLst>
                <a:ext uri="{FF2B5EF4-FFF2-40B4-BE49-F238E27FC236}">
                  <a16:creationId xmlns:a16="http://schemas.microsoft.com/office/drawing/2014/main" id="{BDBCD765-BD2F-F2C6-EB14-C33060A7941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65289" y="4268572"/>
              <a:ext cx="270611" cy="270611"/>
            </a:xfrm>
            <a:prstGeom prst="rect">
              <a:avLst/>
            </a:prstGeom>
          </p:spPr>
        </p:pic>
        <p:pic>
          <p:nvPicPr>
            <p:cNvPr id="52" name="Graphic 51" descr="Lotus Flower with solid fill">
              <a:extLst>
                <a:ext uri="{FF2B5EF4-FFF2-40B4-BE49-F238E27FC236}">
                  <a16:creationId xmlns:a16="http://schemas.microsoft.com/office/drawing/2014/main" id="{D1DDA923-D499-14F0-1493-E664AE6D0B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62063" y="4379271"/>
              <a:ext cx="270611" cy="270611"/>
            </a:xfrm>
            <a:prstGeom prst="rect">
              <a:avLst/>
            </a:prstGeom>
          </p:spPr>
        </p:pic>
        <p:pic>
          <p:nvPicPr>
            <p:cNvPr id="53" name="Graphic 52" descr="Lotus Flower with solid fill">
              <a:extLst>
                <a:ext uri="{FF2B5EF4-FFF2-40B4-BE49-F238E27FC236}">
                  <a16:creationId xmlns:a16="http://schemas.microsoft.com/office/drawing/2014/main" id="{DF876DF2-3484-EE5F-51B2-1336EECC3B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08779" y="4284808"/>
              <a:ext cx="270611" cy="270611"/>
            </a:xfrm>
            <a:prstGeom prst="rect">
              <a:avLst/>
            </a:prstGeom>
          </p:spPr>
        </p:pic>
        <p:pic>
          <p:nvPicPr>
            <p:cNvPr id="54" name="Graphic 53" descr="Lotus Flower with solid fill">
              <a:extLst>
                <a:ext uri="{FF2B5EF4-FFF2-40B4-BE49-F238E27FC236}">
                  <a16:creationId xmlns:a16="http://schemas.microsoft.com/office/drawing/2014/main" id="{8A45ED8E-71C0-10F8-6B22-383778803D4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25560" y="4380311"/>
              <a:ext cx="270611" cy="270611"/>
            </a:xfrm>
            <a:prstGeom prst="rect">
              <a:avLst/>
            </a:prstGeom>
          </p:spPr>
        </p:pic>
        <p:pic>
          <p:nvPicPr>
            <p:cNvPr id="55" name="Graphic 54" descr="Lotus Flower with solid fill">
              <a:extLst>
                <a:ext uri="{FF2B5EF4-FFF2-40B4-BE49-F238E27FC236}">
                  <a16:creationId xmlns:a16="http://schemas.microsoft.com/office/drawing/2014/main" id="{F0548D93-1FB2-34BB-1F5B-A1D8F4493C8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22334" y="4491010"/>
              <a:ext cx="270611" cy="270611"/>
            </a:xfrm>
            <a:prstGeom prst="rect">
              <a:avLst/>
            </a:prstGeom>
          </p:spPr>
        </p:pic>
        <p:pic>
          <p:nvPicPr>
            <p:cNvPr id="56" name="Graphic 55" descr="Lotus Flower with solid fill">
              <a:extLst>
                <a:ext uri="{FF2B5EF4-FFF2-40B4-BE49-F238E27FC236}">
                  <a16:creationId xmlns:a16="http://schemas.microsoft.com/office/drawing/2014/main" id="{A1846DB8-76E2-3F38-2433-3EAB4D3E4F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80285" y="4397949"/>
              <a:ext cx="270611" cy="270611"/>
            </a:xfrm>
            <a:prstGeom prst="rect">
              <a:avLst/>
            </a:prstGeom>
          </p:spPr>
        </p:pic>
        <p:pic>
          <p:nvPicPr>
            <p:cNvPr id="57" name="Graphic 56" descr="Lotus Flower with solid fill">
              <a:extLst>
                <a:ext uri="{FF2B5EF4-FFF2-40B4-BE49-F238E27FC236}">
                  <a16:creationId xmlns:a16="http://schemas.microsoft.com/office/drawing/2014/main" id="{87654705-2EF9-EF16-872B-0E3B477ABF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11416" y="4511784"/>
              <a:ext cx="270611" cy="270611"/>
            </a:xfrm>
            <a:prstGeom prst="rect">
              <a:avLst/>
            </a:prstGeom>
          </p:spPr>
        </p:pic>
        <p:pic>
          <p:nvPicPr>
            <p:cNvPr id="58" name="Graphic 57" descr="Lotus Flower with solid fill">
              <a:extLst>
                <a:ext uri="{FF2B5EF4-FFF2-40B4-BE49-F238E27FC236}">
                  <a16:creationId xmlns:a16="http://schemas.microsoft.com/office/drawing/2014/main" id="{44DBC318-EC37-30D5-F1DB-3667C1FA93A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20872" y="4614316"/>
              <a:ext cx="270611" cy="270611"/>
            </a:xfrm>
            <a:prstGeom prst="rect">
              <a:avLst/>
            </a:prstGeom>
          </p:spPr>
        </p:pic>
        <p:pic>
          <p:nvPicPr>
            <p:cNvPr id="59" name="Graphic 58" descr="Lotus Flower with solid fill">
              <a:extLst>
                <a:ext uri="{FF2B5EF4-FFF2-40B4-BE49-F238E27FC236}">
                  <a16:creationId xmlns:a16="http://schemas.microsoft.com/office/drawing/2014/main" id="{DA292F6E-3B25-014E-8EF0-58C9FC6F1F5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82337" y="4516033"/>
              <a:ext cx="270611" cy="270611"/>
            </a:xfrm>
            <a:prstGeom prst="rect">
              <a:avLst/>
            </a:prstGeom>
          </p:spPr>
        </p:pic>
        <p:pic>
          <p:nvPicPr>
            <p:cNvPr id="60" name="Graphic 59" descr="Lotus Flower with solid fill">
              <a:extLst>
                <a:ext uri="{FF2B5EF4-FFF2-40B4-BE49-F238E27FC236}">
                  <a16:creationId xmlns:a16="http://schemas.microsoft.com/office/drawing/2014/main" id="{D744D4BE-C5CB-597E-5C5A-59BA287EB99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99556" y="4618588"/>
              <a:ext cx="270611" cy="270611"/>
            </a:xfrm>
            <a:prstGeom prst="rect">
              <a:avLst/>
            </a:prstGeom>
          </p:spPr>
        </p:pic>
        <p:pic>
          <p:nvPicPr>
            <p:cNvPr id="61" name="Graphic 60" descr="Lotus Flower with solid fill">
              <a:extLst>
                <a:ext uri="{FF2B5EF4-FFF2-40B4-BE49-F238E27FC236}">
                  <a16:creationId xmlns:a16="http://schemas.microsoft.com/office/drawing/2014/main" id="{D68027CD-3BA3-3F2D-A428-4DB89F880A3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10242" y="4740567"/>
              <a:ext cx="270611" cy="270611"/>
            </a:xfrm>
            <a:prstGeom prst="rect">
              <a:avLst/>
            </a:prstGeom>
          </p:spPr>
        </p:pic>
        <p:pic>
          <p:nvPicPr>
            <p:cNvPr id="62" name="Graphic 61" descr="Lotus Flower with solid fill">
              <a:extLst>
                <a:ext uri="{FF2B5EF4-FFF2-40B4-BE49-F238E27FC236}">
                  <a16:creationId xmlns:a16="http://schemas.microsoft.com/office/drawing/2014/main" id="{A1CDE26C-15BC-27DA-DFED-A37C11534A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54154" y="4625316"/>
              <a:ext cx="270611" cy="270611"/>
            </a:xfrm>
            <a:prstGeom prst="rect">
              <a:avLst/>
            </a:prstGeom>
          </p:spPr>
        </p:pic>
        <p:pic>
          <p:nvPicPr>
            <p:cNvPr id="63" name="Graphic 62" descr="Lotus Flower with solid fill">
              <a:extLst>
                <a:ext uri="{FF2B5EF4-FFF2-40B4-BE49-F238E27FC236}">
                  <a16:creationId xmlns:a16="http://schemas.microsoft.com/office/drawing/2014/main" id="{F8B0CEA3-E803-E331-2A48-9BBBCA4B040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74362" y="4753326"/>
              <a:ext cx="270611" cy="270611"/>
            </a:xfrm>
            <a:prstGeom prst="rect">
              <a:avLst/>
            </a:prstGeom>
          </p:spPr>
        </p:pic>
        <p:pic>
          <p:nvPicPr>
            <p:cNvPr id="449" name="Graphic 448" descr="Lotus Flower with solid fill">
              <a:extLst>
                <a:ext uri="{FF2B5EF4-FFF2-40B4-BE49-F238E27FC236}">
                  <a16:creationId xmlns:a16="http://schemas.microsoft.com/office/drawing/2014/main" id="{61962A19-25D8-376A-B69B-0B0EE4E81C3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82059" y="4849850"/>
              <a:ext cx="270611" cy="270611"/>
            </a:xfrm>
            <a:prstGeom prst="rect">
              <a:avLst/>
            </a:prstGeom>
          </p:spPr>
        </p:pic>
      </p:grpSp>
      <p:sp>
        <p:nvSpPr>
          <p:cNvPr id="41" name="Parallelogram 40">
            <a:extLst>
              <a:ext uri="{FF2B5EF4-FFF2-40B4-BE49-F238E27FC236}">
                <a16:creationId xmlns:a16="http://schemas.microsoft.com/office/drawing/2014/main" id="{8363502F-7DB7-4089-AB6D-BA1FCF8BFE92}"/>
              </a:ext>
            </a:extLst>
          </p:cNvPr>
          <p:cNvSpPr/>
          <p:nvPr/>
        </p:nvSpPr>
        <p:spPr>
          <a:xfrm rot="1760156">
            <a:off x="1528450" y="568276"/>
            <a:ext cx="8981979" cy="5812792"/>
          </a:xfrm>
          <a:prstGeom prst="parallelogram">
            <a:avLst>
              <a:gd name="adj" fmla="val 5762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BB0612EF-FF57-4F5C-B0ED-F5EFC89704FF}"/>
              </a:ext>
            </a:extLst>
          </p:cNvPr>
          <p:cNvGrpSpPr/>
          <p:nvPr/>
        </p:nvGrpSpPr>
        <p:grpSpPr>
          <a:xfrm>
            <a:off x="293961" y="2474597"/>
            <a:ext cx="3711760" cy="1853882"/>
            <a:chOff x="293961" y="2474597"/>
            <a:chExt cx="3711760" cy="1853882"/>
          </a:xfrm>
        </p:grpSpPr>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D61622E7-41A9-4A49-B029-74B6C4C20410}"/>
                </a:ext>
              </a:extLst>
            </p:cNvPr>
            <p:cNvGrpSpPr/>
            <p:nvPr/>
          </p:nvGrpSpPr>
          <p:grpSpPr>
            <a:xfrm>
              <a:off x="293961" y="2474597"/>
              <a:ext cx="3382682" cy="1853882"/>
              <a:chOff x="293961" y="2474597"/>
              <a:chExt cx="3382682" cy="1853882"/>
            </a:xfrm>
          </p:grpSpPr>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260" name="Group 259">
            <a:extLst>
              <a:ext uri="{FF2B5EF4-FFF2-40B4-BE49-F238E27FC236}">
                <a16:creationId xmlns:a16="http://schemas.microsoft.com/office/drawing/2014/main" id="{288FBB26-A773-4FAC-AB1D-124F53D033C4}"/>
              </a:ext>
            </a:extLst>
          </p:cNvPr>
          <p:cNvGrpSpPr/>
          <p:nvPr/>
        </p:nvGrpSpPr>
        <p:grpSpPr>
          <a:xfrm>
            <a:off x="4689229" y="2411596"/>
            <a:ext cx="3808909" cy="2850999"/>
            <a:chOff x="7333950" y="2532890"/>
            <a:chExt cx="3808909" cy="2850999"/>
          </a:xfrm>
        </p:grpSpPr>
        <p:grpSp>
          <p:nvGrpSpPr>
            <p:cNvPr id="261" name="Group 260">
              <a:extLst>
                <a:ext uri="{FF2B5EF4-FFF2-40B4-BE49-F238E27FC236}">
                  <a16:creationId xmlns:a16="http://schemas.microsoft.com/office/drawing/2014/main" id="{F0376FD6-ECEF-47FB-A042-413849B31031}"/>
                </a:ext>
              </a:extLst>
            </p:cNvPr>
            <p:cNvGrpSpPr/>
            <p:nvPr/>
          </p:nvGrpSpPr>
          <p:grpSpPr>
            <a:xfrm>
              <a:off x="7333950" y="2856047"/>
              <a:ext cx="3808909" cy="2527842"/>
              <a:chOff x="6991091" y="2152158"/>
              <a:chExt cx="3808909" cy="2527842"/>
            </a:xfrm>
          </p:grpSpPr>
          <p:sp>
            <p:nvSpPr>
              <p:cNvPr id="263" name="Rectangle 262">
                <a:hlinkClick r:id="rId12" action="ppaction://hlinksldjump"/>
                <a:extLst>
                  <a:ext uri="{FF2B5EF4-FFF2-40B4-BE49-F238E27FC236}">
                    <a16:creationId xmlns:a16="http://schemas.microsoft.com/office/drawing/2014/main" id="{5B8B4531-2F8C-428C-A16B-326FCFE607B0}"/>
                  </a:ext>
                </a:extLst>
              </p:cNvPr>
              <p:cNvSpPr/>
              <p:nvPr/>
            </p:nvSpPr>
            <p:spPr>
              <a:xfrm>
                <a:off x="6991091" y="2152158"/>
                <a:ext cx="3808909" cy="2527842"/>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Some medicine is consumed in hospitals (estimates vary from 1% to 20%) but the majority of medicines are consumed at home. Household waste water is the major source of pharmaceuticals in the environment.</a:t>
                </a:r>
              </a:p>
            </p:txBody>
          </p:sp>
          <p:sp>
            <p:nvSpPr>
              <p:cNvPr id="264" name="Right Triangle 263">
                <a:hlinkClick r:id="rId12" action="ppaction://hlinksldjump"/>
                <a:extLst>
                  <a:ext uri="{FF2B5EF4-FFF2-40B4-BE49-F238E27FC236}">
                    <a16:creationId xmlns:a16="http://schemas.microsoft.com/office/drawing/2014/main" id="{FC5ADB59-C5A3-40CC-863F-E3D6B19D53A0}"/>
                  </a:ext>
                </a:extLst>
              </p:cNvPr>
              <p:cNvSpPr/>
              <p:nvPr/>
            </p:nvSpPr>
            <p:spPr>
              <a:xfrm flipH="1">
                <a:off x="9684000"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262" name="TextBox 261">
              <a:hlinkClick r:id="rId12" action="ppaction://hlinksldjump"/>
              <a:extLst>
                <a:ext uri="{FF2B5EF4-FFF2-40B4-BE49-F238E27FC236}">
                  <a16:creationId xmlns:a16="http://schemas.microsoft.com/office/drawing/2014/main" id="{305CDAE5-CF3B-46E5-AA6A-1E389E19E005}"/>
                </a:ext>
              </a:extLst>
            </p:cNvPr>
            <p:cNvSpPr txBox="1"/>
            <p:nvPr/>
          </p:nvSpPr>
          <p:spPr>
            <a:xfrm>
              <a:off x="7340017" y="2532890"/>
              <a:ext cx="3802841" cy="369332"/>
            </a:xfrm>
            <a:prstGeom prst="rect">
              <a:avLst/>
            </a:prstGeom>
            <a:solidFill>
              <a:schemeClr val="accent2"/>
            </a:solidFill>
          </p:spPr>
          <p:txBody>
            <a:bodyPr wrap="square" rtlCol="0">
              <a:spAutoFit/>
            </a:bodyPr>
            <a:lstStyle/>
            <a:p>
              <a:r>
                <a:rPr lang="en-GB" dirty="0">
                  <a:solidFill>
                    <a:schemeClr val="accent3"/>
                  </a:solidFill>
                </a:rPr>
                <a:t>Hospital</a:t>
              </a:r>
            </a:p>
          </p:txBody>
        </p:sp>
      </p:grpSp>
    </p:spTree>
    <p:custDataLst>
      <p:tags r:id="rId1"/>
    </p:custDataLst>
    <p:extLst>
      <p:ext uri="{BB962C8B-B14F-4D97-AF65-F5344CB8AC3E}">
        <p14:creationId xmlns:p14="http://schemas.microsoft.com/office/powerpoint/2010/main" val="3545760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8E8EEBD-FF63-F526-CB16-AB3A69CFC57B}"/>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8" name="Isosceles Triangle 7">
            <a:extLst>
              <a:ext uri="{FF2B5EF4-FFF2-40B4-BE49-F238E27FC236}">
                <a16:creationId xmlns:a16="http://schemas.microsoft.com/office/drawing/2014/main" id="{01574AEE-088D-1426-ECF1-B514008D2827}"/>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B2A4B306-39A4-1806-256E-BB38637D88FE}"/>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3175350" cy="1407691"/>
          </a:xfrm>
        </p:spPr>
        <p:txBody>
          <a:bodyPr>
            <a:noAutofit/>
          </a:bodyPr>
          <a:lstStyle/>
          <a:p>
            <a:r>
              <a:rPr lang="en-GB" dirty="0"/>
              <a:t>Environment</a:t>
            </a:r>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50F1579F-356C-8AD7-741E-B5AC2F3F29CE}"/>
              </a:ext>
            </a:extLst>
          </p:cNvPr>
          <p:cNvSpPr/>
          <p:nvPr/>
        </p:nvSpPr>
        <p:spPr>
          <a:xfrm>
            <a:off x="3421917" y="2384049"/>
            <a:ext cx="72000" cy="324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8"/>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8"/>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9"/>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9"/>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sp>
        <p:nvSpPr>
          <p:cNvPr id="265" name="Oval 264">
            <a:hlinkClick r:id="" action="ppaction://hlinkshowjump?jump=nextslide"/>
            <a:extLst>
              <a:ext uri="{FF2B5EF4-FFF2-40B4-BE49-F238E27FC236}">
                <a16:creationId xmlns:a16="http://schemas.microsoft.com/office/drawing/2014/main" id="{BC1C8CAC-DD1B-4419-A328-A13C026723B1}"/>
              </a:ext>
            </a:extLst>
          </p:cNvPr>
          <p:cNvSpPr/>
          <p:nvPr/>
        </p:nvSpPr>
        <p:spPr>
          <a:xfrm>
            <a:off x="2711624" y="3488962"/>
            <a:ext cx="2043678" cy="198693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3" name="TextBox 252">
            <a:extLst>
              <a:ext uri="{FF2B5EF4-FFF2-40B4-BE49-F238E27FC236}">
                <a16:creationId xmlns:a16="http://schemas.microsoft.com/office/drawing/2014/main" id="{33E74632-47D1-43E1-B5B6-89C2DE85357D}"/>
              </a:ext>
            </a:extLst>
          </p:cNvPr>
          <p:cNvSpPr txBox="1"/>
          <p:nvPr/>
        </p:nvSpPr>
        <p:spPr>
          <a:xfrm>
            <a:off x="352645" y="836712"/>
            <a:ext cx="2575003" cy="276999"/>
          </a:xfrm>
          <a:prstGeom prst="rect">
            <a:avLst/>
          </a:prstGeom>
          <a:noFill/>
        </p:spPr>
        <p:txBody>
          <a:bodyPr wrap="square" rtlCol="0">
            <a:spAutoFit/>
          </a:bodyPr>
          <a:lstStyle/>
          <a:p>
            <a:r>
              <a:rPr lang="en-GB" sz="1200" dirty="0"/>
              <a:t>There are 10 features to explore</a:t>
            </a:r>
          </a:p>
        </p:txBody>
      </p:sp>
      <p:sp>
        <p:nvSpPr>
          <p:cNvPr id="266" name="Rectangle 265">
            <a:hlinkHover r:id="rId10" action="ppaction://hlinksldjump"/>
            <a:extLst>
              <a:ext uri="{FF2B5EF4-FFF2-40B4-BE49-F238E27FC236}">
                <a16:creationId xmlns:a16="http://schemas.microsoft.com/office/drawing/2014/main" id="{48EA7A3F-5B0E-45B0-BEC2-B5B38E26D702}"/>
              </a:ext>
            </a:extLst>
          </p:cNvPr>
          <p:cNvSpPr/>
          <p:nvPr/>
        </p:nvSpPr>
        <p:spPr>
          <a:xfrm>
            <a:off x="0" y="0"/>
            <a:ext cx="121919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63" name="Group 462">
            <a:extLst>
              <a:ext uri="{FF2B5EF4-FFF2-40B4-BE49-F238E27FC236}">
                <a16:creationId xmlns:a16="http://schemas.microsoft.com/office/drawing/2014/main" id="{3343490D-6741-2C96-22D1-90431249CB4A}"/>
              </a:ext>
            </a:extLst>
          </p:cNvPr>
          <p:cNvGrpSpPr/>
          <p:nvPr/>
        </p:nvGrpSpPr>
        <p:grpSpPr>
          <a:xfrm>
            <a:off x="2754154" y="4154737"/>
            <a:ext cx="1578520" cy="965724"/>
            <a:chOff x="2754154" y="4154737"/>
            <a:chExt cx="1578520" cy="965724"/>
          </a:xfrm>
        </p:grpSpPr>
        <p:pic>
          <p:nvPicPr>
            <p:cNvPr id="464" name="Graphic 463" descr="Lotus Flower with solid fill">
              <a:extLst>
                <a:ext uri="{FF2B5EF4-FFF2-40B4-BE49-F238E27FC236}">
                  <a16:creationId xmlns:a16="http://schemas.microsoft.com/office/drawing/2014/main" id="{E8C618DC-1275-EC5F-341D-DAC5C62306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34158" y="4154737"/>
              <a:ext cx="270611" cy="270611"/>
            </a:xfrm>
            <a:prstGeom prst="rect">
              <a:avLst/>
            </a:prstGeom>
          </p:spPr>
        </p:pic>
        <p:pic>
          <p:nvPicPr>
            <p:cNvPr id="465" name="Graphic 464" descr="Lotus Flower with solid fill">
              <a:extLst>
                <a:ext uri="{FF2B5EF4-FFF2-40B4-BE49-F238E27FC236}">
                  <a16:creationId xmlns:a16="http://schemas.microsoft.com/office/drawing/2014/main" id="{F15383C4-F7F1-2904-4C61-571E43A6C5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65289" y="4268572"/>
              <a:ext cx="270611" cy="270611"/>
            </a:xfrm>
            <a:prstGeom prst="rect">
              <a:avLst/>
            </a:prstGeom>
          </p:spPr>
        </p:pic>
        <p:pic>
          <p:nvPicPr>
            <p:cNvPr id="466" name="Graphic 465" descr="Lotus Flower with solid fill">
              <a:extLst>
                <a:ext uri="{FF2B5EF4-FFF2-40B4-BE49-F238E27FC236}">
                  <a16:creationId xmlns:a16="http://schemas.microsoft.com/office/drawing/2014/main" id="{490F44FF-AC1F-96D5-86F5-7AEC3A22B2D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62063" y="4379271"/>
              <a:ext cx="270611" cy="270611"/>
            </a:xfrm>
            <a:prstGeom prst="rect">
              <a:avLst/>
            </a:prstGeom>
          </p:spPr>
        </p:pic>
        <p:pic>
          <p:nvPicPr>
            <p:cNvPr id="467" name="Graphic 466" descr="Lotus Flower with solid fill">
              <a:extLst>
                <a:ext uri="{FF2B5EF4-FFF2-40B4-BE49-F238E27FC236}">
                  <a16:creationId xmlns:a16="http://schemas.microsoft.com/office/drawing/2014/main" id="{284CB843-9B81-2D2A-CA73-C5B203F0C33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08779" y="4284808"/>
              <a:ext cx="270611" cy="270611"/>
            </a:xfrm>
            <a:prstGeom prst="rect">
              <a:avLst/>
            </a:prstGeom>
          </p:spPr>
        </p:pic>
        <p:pic>
          <p:nvPicPr>
            <p:cNvPr id="468" name="Graphic 467" descr="Lotus Flower with solid fill">
              <a:extLst>
                <a:ext uri="{FF2B5EF4-FFF2-40B4-BE49-F238E27FC236}">
                  <a16:creationId xmlns:a16="http://schemas.microsoft.com/office/drawing/2014/main" id="{9F650476-2B6B-3AF4-FCAE-5042E1000F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25560" y="4380311"/>
              <a:ext cx="270611" cy="270611"/>
            </a:xfrm>
            <a:prstGeom prst="rect">
              <a:avLst/>
            </a:prstGeom>
          </p:spPr>
        </p:pic>
        <p:pic>
          <p:nvPicPr>
            <p:cNvPr id="469" name="Graphic 468" descr="Lotus Flower with solid fill">
              <a:extLst>
                <a:ext uri="{FF2B5EF4-FFF2-40B4-BE49-F238E27FC236}">
                  <a16:creationId xmlns:a16="http://schemas.microsoft.com/office/drawing/2014/main" id="{70300DCC-2DE4-AF6B-AD2E-7CD00A6232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22334" y="4491010"/>
              <a:ext cx="270611" cy="270611"/>
            </a:xfrm>
            <a:prstGeom prst="rect">
              <a:avLst/>
            </a:prstGeom>
          </p:spPr>
        </p:pic>
        <p:pic>
          <p:nvPicPr>
            <p:cNvPr id="470" name="Graphic 469" descr="Lotus Flower with solid fill">
              <a:extLst>
                <a:ext uri="{FF2B5EF4-FFF2-40B4-BE49-F238E27FC236}">
                  <a16:creationId xmlns:a16="http://schemas.microsoft.com/office/drawing/2014/main" id="{855F6BB1-E1C8-AEE4-2F20-AD43151E00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80285" y="4397949"/>
              <a:ext cx="270611" cy="270611"/>
            </a:xfrm>
            <a:prstGeom prst="rect">
              <a:avLst/>
            </a:prstGeom>
          </p:spPr>
        </p:pic>
        <p:pic>
          <p:nvPicPr>
            <p:cNvPr id="471" name="Graphic 470" descr="Lotus Flower with solid fill">
              <a:extLst>
                <a:ext uri="{FF2B5EF4-FFF2-40B4-BE49-F238E27FC236}">
                  <a16:creationId xmlns:a16="http://schemas.microsoft.com/office/drawing/2014/main" id="{EE274B54-7EA4-990F-5AD8-0D75EC5574A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1416" y="4511784"/>
              <a:ext cx="270611" cy="270611"/>
            </a:xfrm>
            <a:prstGeom prst="rect">
              <a:avLst/>
            </a:prstGeom>
          </p:spPr>
        </p:pic>
        <p:pic>
          <p:nvPicPr>
            <p:cNvPr id="472" name="Graphic 471" descr="Lotus Flower with solid fill">
              <a:extLst>
                <a:ext uri="{FF2B5EF4-FFF2-40B4-BE49-F238E27FC236}">
                  <a16:creationId xmlns:a16="http://schemas.microsoft.com/office/drawing/2014/main" id="{8BDE50FC-E029-AF45-7E01-3DFF3A048C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20872" y="4614316"/>
              <a:ext cx="270611" cy="270611"/>
            </a:xfrm>
            <a:prstGeom prst="rect">
              <a:avLst/>
            </a:prstGeom>
          </p:spPr>
        </p:pic>
        <p:pic>
          <p:nvPicPr>
            <p:cNvPr id="508" name="Graphic 507" descr="Lotus Flower with solid fill">
              <a:extLst>
                <a:ext uri="{FF2B5EF4-FFF2-40B4-BE49-F238E27FC236}">
                  <a16:creationId xmlns:a16="http://schemas.microsoft.com/office/drawing/2014/main" id="{09D2F154-6467-9E7D-0386-B82C168A61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82337" y="4516033"/>
              <a:ext cx="270611" cy="270611"/>
            </a:xfrm>
            <a:prstGeom prst="rect">
              <a:avLst/>
            </a:prstGeom>
          </p:spPr>
        </p:pic>
        <p:pic>
          <p:nvPicPr>
            <p:cNvPr id="509" name="Graphic 508" descr="Lotus Flower with solid fill">
              <a:extLst>
                <a:ext uri="{FF2B5EF4-FFF2-40B4-BE49-F238E27FC236}">
                  <a16:creationId xmlns:a16="http://schemas.microsoft.com/office/drawing/2014/main" id="{836A8D71-F8F7-DEED-530B-A6D199B661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99556" y="4618588"/>
              <a:ext cx="270611" cy="270611"/>
            </a:xfrm>
            <a:prstGeom prst="rect">
              <a:avLst/>
            </a:prstGeom>
          </p:spPr>
        </p:pic>
        <p:pic>
          <p:nvPicPr>
            <p:cNvPr id="511" name="Graphic 510" descr="Lotus Flower with solid fill">
              <a:extLst>
                <a:ext uri="{FF2B5EF4-FFF2-40B4-BE49-F238E27FC236}">
                  <a16:creationId xmlns:a16="http://schemas.microsoft.com/office/drawing/2014/main" id="{334E0198-485A-298F-76C5-14B3242BFE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0242" y="4740567"/>
              <a:ext cx="270611" cy="270611"/>
            </a:xfrm>
            <a:prstGeom prst="rect">
              <a:avLst/>
            </a:prstGeom>
          </p:spPr>
        </p:pic>
        <p:pic>
          <p:nvPicPr>
            <p:cNvPr id="64" name="Graphic 63" descr="Lotus Flower with solid fill">
              <a:extLst>
                <a:ext uri="{FF2B5EF4-FFF2-40B4-BE49-F238E27FC236}">
                  <a16:creationId xmlns:a16="http://schemas.microsoft.com/office/drawing/2014/main" id="{E25D2082-DB16-AFF4-4823-F4CCC94301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54154" y="4625316"/>
              <a:ext cx="270611" cy="270611"/>
            </a:xfrm>
            <a:prstGeom prst="rect">
              <a:avLst/>
            </a:prstGeom>
          </p:spPr>
        </p:pic>
        <p:pic>
          <p:nvPicPr>
            <p:cNvPr id="65" name="Graphic 64" descr="Lotus Flower with solid fill">
              <a:extLst>
                <a:ext uri="{FF2B5EF4-FFF2-40B4-BE49-F238E27FC236}">
                  <a16:creationId xmlns:a16="http://schemas.microsoft.com/office/drawing/2014/main" id="{FA8AA07A-600B-E474-70D3-95F55AC67B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74362" y="4753326"/>
              <a:ext cx="270611" cy="270611"/>
            </a:xfrm>
            <a:prstGeom prst="rect">
              <a:avLst/>
            </a:prstGeom>
          </p:spPr>
        </p:pic>
        <p:pic>
          <p:nvPicPr>
            <p:cNvPr id="66" name="Graphic 65" descr="Lotus Flower with solid fill">
              <a:extLst>
                <a:ext uri="{FF2B5EF4-FFF2-40B4-BE49-F238E27FC236}">
                  <a16:creationId xmlns:a16="http://schemas.microsoft.com/office/drawing/2014/main" id="{510B5CAD-1750-6CCA-5622-138F4BE396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82059" y="4849850"/>
              <a:ext cx="270611" cy="270611"/>
            </a:xfrm>
            <a:prstGeom prst="rect">
              <a:avLst/>
            </a:prstGeom>
          </p:spPr>
        </p:pic>
      </p:grpSp>
      <p:sp>
        <p:nvSpPr>
          <p:cNvPr id="267" name="TextBox 266">
            <a:hlinkClick r:id="" action="ppaction://hlinkshowjump?jump=nextslide"/>
            <a:extLst>
              <a:ext uri="{FF2B5EF4-FFF2-40B4-BE49-F238E27FC236}">
                <a16:creationId xmlns:a16="http://schemas.microsoft.com/office/drawing/2014/main" id="{63338CAE-B2C5-46FC-A7F6-05BDD6B99FFA}"/>
              </a:ext>
            </a:extLst>
          </p:cNvPr>
          <p:cNvSpPr txBox="1"/>
          <p:nvPr/>
        </p:nvSpPr>
        <p:spPr>
          <a:xfrm>
            <a:off x="3889471" y="4279770"/>
            <a:ext cx="1612942" cy="323165"/>
          </a:xfrm>
          <a:prstGeom prst="rect">
            <a:avLst/>
          </a:prstGeom>
          <a:solidFill>
            <a:schemeClr val="bg1"/>
          </a:solidFill>
        </p:spPr>
        <p:txBody>
          <a:bodyPr wrap="none" rtlCol="0">
            <a:spAutoFit/>
          </a:bodyPr>
          <a:lstStyle/>
          <a:p>
            <a:r>
              <a:rPr lang="en-GB" sz="1500" dirty="0"/>
              <a:t>Crop protection</a:t>
            </a:r>
          </a:p>
        </p:txBody>
      </p:sp>
      <p:pic>
        <p:nvPicPr>
          <p:cNvPr id="257" name="Graphic 256" descr="Magnifying glass with solid fill">
            <a:hlinkClick r:id="" action="ppaction://hlinkshowjump?jump=nextslide"/>
            <a:extLst>
              <a:ext uri="{FF2B5EF4-FFF2-40B4-BE49-F238E27FC236}">
                <a16:creationId xmlns:a16="http://schemas.microsoft.com/office/drawing/2014/main" id="{F8F23353-9891-4248-ABE3-D5482F9BE4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09909" y="4095961"/>
            <a:ext cx="900000" cy="900000"/>
          </a:xfrm>
          <a:prstGeom prst="rect">
            <a:avLst/>
          </a:prstGeom>
        </p:spPr>
      </p:pic>
    </p:spTree>
    <p:custDataLst>
      <p:tags r:id="rId1"/>
    </p:custDataLst>
    <p:extLst>
      <p:ext uri="{BB962C8B-B14F-4D97-AF65-F5344CB8AC3E}">
        <p14:creationId xmlns:p14="http://schemas.microsoft.com/office/powerpoint/2010/main" val="1745764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005BCF8-498F-BC8D-8CFB-6DC5805994F9}"/>
              </a:ext>
            </a:extLst>
          </p:cNvPr>
          <p:cNvSpPr/>
          <p:nvPr/>
        </p:nvSpPr>
        <p:spPr>
          <a:xfrm>
            <a:off x="10262862" y="6277103"/>
            <a:ext cx="657626"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5" name="Isosceles Triangle 4">
            <a:extLst>
              <a:ext uri="{FF2B5EF4-FFF2-40B4-BE49-F238E27FC236}">
                <a16:creationId xmlns:a16="http://schemas.microsoft.com/office/drawing/2014/main" id="{AEDD32C0-0557-E792-3E81-5CD047EAABC8}"/>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extLst>
              <a:ext uri="{FF2B5EF4-FFF2-40B4-BE49-F238E27FC236}">
                <a16:creationId xmlns:a16="http://schemas.microsoft.com/office/drawing/2014/main" id="{ADC1FC0C-16E7-E031-BFB3-3ECFDFF60A32}"/>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2295635" cy="1407691"/>
          </a:xfrm>
        </p:spPr>
        <p:txBody>
          <a:bodyPr>
            <a:noAutofit/>
          </a:bodyPr>
          <a:lstStyle/>
          <a:p>
            <a:r>
              <a:rPr lang="en-GB" dirty="0"/>
              <a:t>Farm</a:t>
            </a:r>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Rectangle 253">
            <a:extLst>
              <a:ext uri="{FF2B5EF4-FFF2-40B4-BE49-F238E27FC236}">
                <a16:creationId xmlns:a16="http://schemas.microsoft.com/office/drawing/2014/main" id="{DCEE608C-72F2-4E53-81CF-A4F6BC28A841}"/>
              </a:ext>
            </a:extLst>
          </p:cNvPr>
          <p:cNvSpPr/>
          <p:nvPr/>
        </p:nvSpPr>
        <p:spPr>
          <a:xfrm>
            <a:off x="3421792" y="2329203"/>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BB0612EF-FF57-4F5C-B0ED-F5EFC89704FF}"/>
              </a:ext>
            </a:extLst>
          </p:cNvPr>
          <p:cNvGrpSpPr/>
          <p:nvPr/>
        </p:nvGrpSpPr>
        <p:grpSpPr>
          <a:xfrm>
            <a:off x="293961" y="2474597"/>
            <a:ext cx="3711760" cy="1853882"/>
            <a:chOff x="293961" y="2474597"/>
            <a:chExt cx="3711760" cy="1853882"/>
          </a:xfrm>
        </p:grpSpPr>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D61622E7-41A9-4A49-B029-74B6C4C20410}"/>
                </a:ext>
              </a:extLst>
            </p:cNvPr>
            <p:cNvGrpSpPr/>
            <p:nvPr/>
          </p:nvGrpSpPr>
          <p:grpSpPr>
            <a:xfrm>
              <a:off x="293961" y="2474597"/>
              <a:ext cx="3382682" cy="1853882"/>
              <a:chOff x="293961" y="2474597"/>
              <a:chExt cx="3382682" cy="1853882"/>
            </a:xfrm>
          </p:grpSpPr>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82" name="Parallelogram 281">
            <a:extLst>
              <a:ext uri="{FF2B5EF4-FFF2-40B4-BE49-F238E27FC236}">
                <a16:creationId xmlns:a16="http://schemas.microsoft.com/office/drawing/2014/main" id="{789DBADE-A9AC-4018-A39C-CB2D464E1059}"/>
              </a:ext>
            </a:extLst>
          </p:cNvPr>
          <p:cNvSpPr/>
          <p:nvPr/>
        </p:nvSpPr>
        <p:spPr>
          <a:xfrm rot="1760156">
            <a:off x="235574" y="224425"/>
            <a:ext cx="10421835" cy="5789482"/>
          </a:xfrm>
          <a:prstGeom prst="parallelogram">
            <a:avLst>
              <a:gd name="adj" fmla="val 5762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Rectangle 282">
            <a:extLst>
              <a:ext uri="{FF2B5EF4-FFF2-40B4-BE49-F238E27FC236}">
                <a16:creationId xmlns:a16="http://schemas.microsoft.com/office/drawing/2014/main" id="{DADA27F8-7875-4ACD-9D22-98324AB3CFD2}"/>
              </a:ext>
            </a:extLst>
          </p:cNvPr>
          <p:cNvSpPr/>
          <p:nvPr/>
        </p:nvSpPr>
        <p:spPr>
          <a:xfrm>
            <a:off x="3205425" y="3249002"/>
            <a:ext cx="2376759" cy="3864428"/>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DCD5C253-3220-4E11-85F1-B21AC2F1D5D0}"/>
              </a:ext>
            </a:extLst>
          </p:cNvPr>
          <p:cNvGrpSpPr/>
          <p:nvPr/>
        </p:nvGrpSpPr>
        <p:grpSpPr>
          <a:xfrm>
            <a:off x="1898136" y="4327831"/>
            <a:ext cx="6264000" cy="1469794"/>
            <a:chOff x="1898136" y="4327831"/>
            <a:chExt cx="6264000" cy="1469794"/>
          </a:xfrm>
        </p:grpSpPr>
        <p:grpSp>
          <p:nvGrpSpPr>
            <p:cNvPr id="8" name="Group 7">
              <a:extLst>
                <a:ext uri="{FF2B5EF4-FFF2-40B4-BE49-F238E27FC236}">
                  <a16:creationId xmlns:a16="http://schemas.microsoft.com/office/drawing/2014/main" id="{A4698D83-ACCE-44A1-AAFF-C3F40ACB52D0}"/>
                </a:ext>
              </a:extLst>
            </p:cNvPr>
            <p:cNvGrpSpPr/>
            <p:nvPr/>
          </p:nvGrpSpPr>
          <p:grpSpPr>
            <a:xfrm>
              <a:off x="1898136" y="4327831"/>
              <a:ext cx="6264000" cy="1469794"/>
              <a:chOff x="1898136" y="4327831"/>
              <a:chExt cx="6264000" cy="1469794"/>
            </a:xfrm>
          </p:grpSpPr>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extLst>
                      <p:ext uri="{D42A27DB-BD31-4B8C-83A1-F6EECF244321}">
                        <p14:modId xmlns:p14="http://schemas.microsoft.com/office/powerpoint/2010/main" val="679705540"/>
                      </p:ext>
                    </p:extLst>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096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C5ECED"/>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extLst>
                      <p:ext uri="{D42A27DB-BD31-4B8C-83A1-F6EECF244321}">
                        <p14:modId xmlns:p14="http://schemas.microsoft.com/office/powerpoint/2010/main" val="3863308637"/>
                      </p:ext>
                    </p:extLst>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8"/>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8"/>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extLst>
                      <p:ext uri="{D42A27DB-BD31-4B8C-83A1-F6EECF244321}">
                        <p14:modId xmlns:p14="http://schemas.microsoft.com/office/powerpoint/2010/main" val="2015982564"/>
                      </p:ext>
                    </p:extLst>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9"/>
                      </am3d:raster>
                      <am3d:objViewport viewportSz="5877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9"/>
                  <a:stretch>
                    <a:fillRect/>
                  </a:stretch>
                </p:blipFill>
                <p:spPr>
                  <a:xfrm>
                    <a:off x="5267607" y="5288081"/>
                    <a:ext cx="547288" cy="509544"/>
                  </a:xfrm>
                  <a:prstGeom prst="rect">
                    <a:avLst/>
                  </a:prstGeom>
                </p:spPr>
              </p:pic>
            </mc:Fallback>
          </mc:AlternateContent>
        </p:gr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2" name="Group 261">
            <a:extLst>
              <a:ext uri="{FF2B5EF4-FFF2-40B4-BE49-F238E27FC236}">
                <a16:creationId xmlns:a16="http://schemas.microsoft.com/office/drawing/2014/main" id="{E5A5785D-3F30-4F42-8669-2F2E558F1D38}"/>
              </a:ext>
            </a:extLst>
          </p:cNvPr>
          <p:cNvGrpSpPr/>
          <p:nvPr/>
        </p:nvGrpSpPr>
        <p:grpSpPr>
          <a:xfrm>
            <a:off x="4655840" y="1756767"/>
            <a:ext cx="4195736" cy="2752353"/>
            <a:chOff x="6947123" y="2631536"/>
            <a:chExt cx="4195736" cy="2752353"/>
          </a:xfrm>
        </p:grpSpPr>
        <p:grpSp>
          <p:nvGrpSpPr>
            <p:cNvPr id="263" name="Group 262">
              <a:extLst>
                <a:ext uri="{FF2B5EF4-FFF2-40B4-BE49-F238E27FC236}">
                  <a16:creationId xmlns:a16="http://schemas.microsoft.com/office/drawing/2014/main" id="{BCECD884-A78F-4670-9D0A-F0C0A01E9232}"/>
                </a:ext>
              </a:extLst>
            </p:cNvPr>
            <p:cNvGrpSpPr/>
            <p:nvPr/>
          </p:nvGrpSpPr>
          <p:grpSpPr>
            <a:xfrm>
              <a:off x="6947123" y="2812639"/>
              <a:ext cx="4195736" cy="2571250"/>
              <a:chOff x="6604264" y="2108750"/>
              <a:chExt cx="4195736" cy="2571250"/>
            </a:xfrm>
          </p:grpSpPr>
          <p:sp>
            <p:nvSpPr>
              <p:cNvPr id="265" name="Rectangle 264">
                <a:hlinkClick r:id="rId10" action="ppaction://hlinksldjump"/>
                <a:extLst>
                  <a:ext uri="{FF2B5EF4-FFF2-40B4-BE49-F238E27FC236}">
                    <a16:creationId xmlns:a16="http://schemas.microsoft.com/office/drawing/2014/main" id="{CDCE44AA-A5EA-46F1-AC75-FA4E40CD34A5}"/>
                  </a:ext>
                </a:extLst>
              </p:cNvPr>
              <p:cNvSpPr/>
              <p:nvPr/>
            </p:nvSpPr>
            <p:spPr>
              <a:xfrm>
                <a:off x="6604264" y="2108750"/>
                <a:ext cx="4195736" cy="2571249"/>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Aquatic environments are also contaminated by chemicals originating from agriculture. These include fertiliser and pest control treatments.</a:t>
                </a:r>
              </a:p>
            </p:txBody>
          </p:sp>
          <p:sp>
            <p:nvSpPr>
              <p:cNvPr id="266" name="Right Triangle 265">
                <a:hlinkClick r:id="rId10" action="ppaction://hlinksldjump"/>
                <a:extLst>
                  <a:ext uri="{FF2B5EF4-FFF2-40B4-BE49-F238E27FC236}">
                    <a16:creationId xmlns:a16="http://schemas.microsoft.com/office/drawing/2014/main" id="{953D631F-F7FC-4013-BAF9-4DBE79EBA1E2}"/>
                  </a:ext>
                </a:extLst>
              </p:cNvPr>
              <p:cNvSpPr/>
              <p:nvPr/>
            </p:nvSpPr>
            <p:spPr>
              <a:xfrm flipH="1">
                <a:off x="9684000"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264" name="TextBox 263">
              <a:hlinkClick r:id="rId10" action="ppaction://hlinksldjump"/>
              <a:extLst>
                <a:ext uri="{FF2B5EF4-FFF2-40B4-BE49-F238E27FC236}">
                  <a16:creationId xmlns:a16="http://schemas.microsoft.com/office/drawing/2014/main" id="{946966FB-DE76-4B6A-A6C3-813CAD981976}"/>
                </a:ext>
              </a:extLst>
            </p:cNvPr>
            <p:cNvSpPr txBox="1"/>
            <p:nvPr/>
          </p:nvSpPr>
          <p:spPr>
            <a:xfrm>
              <a:off x="6947123" y="2631536"/>
              <a:ext cx="4195736" cy="369332"/>
            </a:xfrm>
            <a:prstGeom prst="rect">
              <a:avLst/>
            </a:prstGeom>
            <a:solidFill>
              <a:schemeClr val="accent2"/>
            </a:solidFill>
          </p:spPr>
          <p:txBody>
            <a:bodyPr wrap="square" rtlCol="0">
              <a:spAutoFit/>
            </a:bodyPr>
            <a:lstStyle/>
            <a:p>
              <a:r>
                <a:rPr lang="en-GB" dirty="0">
                  <a:solidFill>
                    <a:schemeClr val="accent3"/>
                  </a:solidFill>
                </a:rPr>
                <a:t>Farm</a:t>
              </a:r>
            </a:p>
          </p:txBody>
        </p:sp>
      </p:grpSp>
      <p:grpSp>
        <p:nvGrpSpPr>
          <p:cNvPr id="47" name="Group 46">
            <a:extLst>
              <a:ext uri="{FF2B5EF4-FFF2-40B4-BE49-F238E27FC236}">
                <a16:creationId xmlns:a16="http://schemas.microsoft.com/office/drawing/2014/main" id="{7D10F515-5014-B800-F38E-7310E8B8B72D}"/>
              </a:ext>
            </a:extLst>
          </p:cNvPr>
          <p:cNvGrpSpPr/>
          <p:nvPr/>
        </p:nvGrpSpPr>
        <p:grpSpPr>
          <a:xfrm>
            <a:off x="2754154" y="4154737"/>
            <a:ext cx="1578520" cy="965724"/>
            <a:chOff x="2754154" y="4154737"/>
            <a:chExt cx="1578520" cy="965724"/>
          </a:xfrm>
        </p:grpSpPr>
        <p:pic>
          <p:nvPicPr>
            <p:cNvPr id="51" name="Graphic 50" descr="Lotus Flower with solid fill">
              <a:extLst>
                <a:ext uri="{FF2B5EF4-FFF2-40B4-BE49-F238E27FC236}">
                  <a16:creationId xmlns:a16="http://schemas.microsoft.com/office/drawing/2014/main" id="{97E58C3E-3F5B-65EB-D72E-4905352506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34158" y="4154737"/>
              <a:ext cx="270611" cy="270611"/>
            </a:xfrm>
            <a:prstGeom prst="rect">
              <a:avLst/>
            </a:prstGeom>
          </p:spPr>
        </p:pic>
        <p:pic>
          <p:nvPicPr>
            <p:cNvPr id="52" name="Graphic 51" descr="Lotus Flower with solid fill">
              <a:extLst>
                <a:ext uri="{FF2B5EF4-FFF2-40B4-BE49-F238E27FC236}">
                  <a16:creationId xmlns:a16="http://schemas.microsoft.com/office/drawing/2014/main" id="{49AA0B6B-5EA8-D586-7E8F-EA9521181E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65289" y="4268572"/>
              <a:ext cx="270611" cy="270611"/>
            </a:xfrm>
            <a:prstGeom prst="rect">
              <a:avLst/>
            </a:prstGeom>
          </p:spPr>
        </p:pic>
        <p:pic>
          <p:nvPicPr>
            <p:cNvPr id="53" name="Graphic 52" descr="Lotus Flower with solid fill">
              <a:extLst>
                <a:ext uri="{FF2B5EF4-FFF2-40B4-BE49-F238E27FC236}">
                  <a16:creationId xmlns:a16="http://schemas.microsoft.com/office/drawing/2014/main" id="{E8D1ABA3-447E-C88A-37FF-43B96CA3B3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62063" y="4379271"/>
              <a:ext cx="270611" cy="270611"/>
            </a:xfrm>
            <a:prstGeom prst="rect">
              <a:avLst/>
            </a:prstGeom>
          </p:spPr>
        </p:pic>
        <p:pic>
          <p:nvPicPr>
            <p:cNvPr id="54" name="Graphic 53" descr="Lotus Flower with solid fill">
              <a:extLst>
                <a:ext uri="{FF2B5EF4-FFF2-40B4-BE49-F238E27FC236}">
                  <a16:creationId xmlns:a16="http://schemas.microsoft.com/office/drawing/2014/main" id="{2FF70EE2-6718-FB25-AFE2-5382E58A25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08779" y="4284808"/>
              <a:ext cx="270611" cy="270611"/>
            </a:xfrm>
            <a:prstGeom prst="rect">
              <a:avLst/>
            </a:prstGeom>
          </p:spPr>
        </p:pic>
        <p:pic>
          <p:nvPicPr>
            <p:cNvPr id="55" name="Graphic 54" descr="Lotus Flower with solid fill">
              <a:extLst>
                <a:ext uri="{FF2B5EF4-FFF2-40B4-BE49-F238E27FC236}">
                  <a16:creationId xmlns:a16="http://schemas.microsoft.com/office/drawing/2014/main" id="{30619BD1-1942-DF8B-B482-72DEA400A1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25560" y="4380311"/>
              <a:ext cx="270611" cy="270611"/>
            </a:xfrm>
            <a:prstGeom prst="rect">
              <a:avLst/>
            </a:prstGeom>
          </p:spPr>
        </p:pic>
        <p:pic>
          <p:nvPicPr>
            <p:cNvPr id="56" name="Graphic 55" descr="Lotus Flower with solid fill">
              <a:extLst>
                <a:ext uri="{FF2B5EF4-FFF2-40B4-BE49-F238E27FC236}">
                  <a16:creationId xmlns:a16="http://schemas.microsoft.com/office/drawing/2014/main" id="{B8465520-B4B3-BFAB-CCC7-D1BC2E8BEE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22334" y="4491010"/>
              <a:ext cx="270611" cy="270611"/>
            </a:xfrm>
            <a:prstGeom prst="rect">
              <a:avLst/>
            </a:prstGeom>
          </p:spPr>
        </p:pic>
        <p:pic>
          <p:nvPicPr>
            <p:cNvPr id="57" name="Graphic 56" descr="Lotus Flower with solid fill">
              <a:extLst>
                <a:ext uri="{FF2B5EF4-FFF2-40B4-BE49-F238E27FC236}">
                  <a16:creationId xmlns:a16="http://schemas.microsoft.com/office/drawing/2014/main" id="{D7A100E9-982C-69B4-92FD-951FAE0307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80285" y="4397949"/>
              <a:ext cx="270611" cy="270611"/>
            </a:xfrm>
            <a:prstGeom prst="rect">
              <a:avLst/>
            </a:prstGeom>
          </p:spPr>
        </p:pic>
        <p:pic>
          <p:nvPicPr>
            <p:cNvPr id="58" name="Graphic 57" descr="Lotus Flower with solid fill">
              <a:extLst>
                <a:ext uri="{FF2B5EF4-FFF2-40B4-BE49-F238E27FC236}">
                  <a16:creationId xmlns:a16="http://schemas.microsoft.com/office/drawing/2014/main" id="{2717D238-7FF0-1732-D16E-6B0216EB6F7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1416" y="4511784"/>
              <a:ext cx="270611" cy="270611"/>
            </a:xfrm>
            <a:prstGeom prst="rect">
              <a:avLst/>
            </a:prstGeom>
          </p:spPr>
        </p:pic>
        <p:pic>
          <p:nvPicPr>
            <p:cNvPr id="59" name="Graphic 58" descr="Lotus Flower with solid fill">
              <a:extLst>
                <a:ext uri="{FF2B5EF4-FFF2-40B4-BE49-F238E27FC236}">
                  <a16:creationId xmlns:a16="http://schemas.microsoft.com/office/drawing/2014/main" id="{EBBA2E8E-042C-7B42-070B-B124B386DB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20872" y="4614316"/>
              <a:ext cx="270611" cy="270611"/>
            </a:xfrm>
            <a:prstGeom prst="rect">
              <a:avLst/>
            </a:prstGeom>
          </p:spPr>
        </p:pic>
        <p:pic>
          <p:nvPicPr>
            <p:cNvPr id="60" name="Graphic 59" descr="Lotus Flower with solid fill">
              <a:extLst>
                <a:ext uri="{FF2B5EF4-FFF2-40B4-BE49-F238E27FC236}">
                  <a16:creationId xmlns:a16="http://schemas.microsoft.com/office/drawing/2014/main" id="{10ECBC7C-05BE-12BC-1AF5-7C36DC336C0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82337" y="4516033"/>
              <a:ext cx="270611" cy="270611"/>
            </a:xfrm>
            <a:prstGeom prst="rect">
              <a:avLst/>
            </a:prstGeom>
          </p:spPr>
        </p:pic>
        <p:pic>
          <p:nvPicPr>
            <p:cNvPr id="61" name="Graphic 60" descr="Lotus Flower with solid fill">
              <a:extLst>
                <a:ext uri="{FF2B5EF4-FFF2-40B4-BE49-F238E27FC236}">
                  <a16:creationId xmlns:a16="http://schemas.microsoft.com/office/drawing/2014/main" id="{58804503-A340-FEA3-57F0-8676C1256B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99556" y="4618588"/>
              <a:ext cx="270611" cy="270611"/>
            </a:xfrm>
            <a:prstGeom prst="rect">
              <a:avLst/>
            </a:prstGeom>
          </p:spPr>
        </p:pic>
        <p:pic>
          <p:nvPicPr>
            <p:cNvPr id="62" name="Graphic 61" descr="Lotus Flower with solid fill">
              <a:extLst>
                <a:ext uri="{FF2B5EF4-FFF2-40B4-BE49-F238E27FC236}">
                  <a16:creationId xmlns:a16="http://schemas.microsoft.com/office/drawing/2014/main" id="{A6EA2E49-F182-B4C7-EB41-AFDB2634962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0242" y="4740567"/>
              <a:ext cx="270611" cy="270611"/>
            </a:xfrm>
            <a:prstGeom prst="rect">
              <a:avLst/>
            </a:prstGeom>
          </p:spPr>
        </p:pic>
        <p:pic>
          <p:nvPicPr>
            <p:cNvPr id="63" name="Graphic 62" descr="Lotus Flower with solid fill">
              <a:extLst>
                <a:ext uri="{FF2B5EF4-FFF2-40B4-BE49-F238E27FC236}">
                  <a16:creationId xmlns:a16="http://schemas.microsoft.com/office/drawing/2014/main" id="{8F0CC86D-179F-7005-1896-89AE3993BA4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54154" y="4625316"/>
              <a:ext cx="270611" cy="270611"/>
            </a:xfrm>
            <a:prstGeom prst="rect">
              <a:avLst/>
            </a:prstGeom>
          </p:spPr>
        </p:pic>
        <p:pic>
          <p:nvPicPr>
            <p:cNvPr id="449" name="Graphic 448" descr="Lotus Flower with solid fill">
              <a:extLst>
                <a:ext uri="{FF2B5EF4-FFF2-40B4-BE49-F238E27FC236}">
                  <a16:creationId xmlns:a16="http://schemas.microsoft.com/office/drawing/2014/main" id="{E82A5DE3-B23F-57B2-E923-9D876E35A4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74362" y="4753326"/>
              <a:ext cx="270611" cy="270611"/>
            </a:xfrm>
            <a:prstGeom prst="rect">
              <a:avLst/>
            </a:prstGeom>
          </p:spPr>
        </p:pic>
        <p:pic>
          <p:nvPicPr>
            <p:cNvPr id="450" name="Graphic 449" descr="Lotus Flower with solid fill">
              <a:extLst>
                <a:ext uri="{FF2B5EF4-FFF2-40B4-BE49-F238E27FC236}">
                  <a16:creationId xmlns:a16="http://schemas.microsoft.com/office/drawing/2014/main" id="{E4EAFECE-53CD-0CDA-2756-F9913E5295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82059" y="4849850"/>
              <a:ext cx="270611" cy="270611"/>
            </a:xfrm>
            <a:prstGeom prst="rect">
              <a:avLst/>
            </a:prstGeom>
          </p:spPr>
        </p:pic>
      </p:grpSp>
    </p:spTree>
    <p:custDataLst>
      <p:tags r:id="rId1"/>
    </p:custDataLst>
    <p:extLst>
      <p:ext uri="{BB962C8B-B14F-4D97-AF65-F5344CB8AC3E}">
        <p14:creationId xmlns:p14="http://schemas.microsoft.com/office/powerpoint/2010/main" val="170278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DDE9D09-4581-A29F-057D-B03A140F5C56}"/>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8" name="Isosceles Triangle 7">
            <a:extLst>
              <a:ext uri="{FF2B5EF4-FFF2-40B4-BE49-F238E27FC236}">
                <a16:creationId xmlns:a16="http://schemas.microsoft.com/office/drawing/2014/main" id="{2880CCB2-E5CF-3DAE-F9EF-CFEA97E18864}"/>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AF0CB58A-930D-430C-55B6-CFCF43839604}"/>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3175350" cy="1407691"/>
          </a:xfrm>
        </p:spPr>
        <p:txBody>
          <a:bodyPr>
            <a:noAutofit/>
          </a:bodyPr>
          <a:lstStyle/>
          <a:p>
            <a:r>
              <a:rPr lang="en-GB" dirty="0"/>
              <a:t>Environment</a:t>
            </a:r>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50F1579F-356C-8AD7-741E-B5AC2F3F29CE}"/>
              </a:ext>
            </a:extLst>
          </p:cNvPr>
          <p:cNvSpPr/>
          <p:nvPr/>
        </p:nvSpPr>
        <p:spPr>
          <a:xfrm>
            <a:off x="3421917" y="2384049"/>
            <a:ext cx="72000" cy="324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8"/>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8"/>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9"/>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9"/>
              <a:stretch>
                <a:fillRect/>
              </a:stretch>
            </p:blipFill>
            <p:spPr>
              <a:xfrm>
                <a:off x="4446490" y="5081623"/>
                <a:ext cx="567551" cy="412917"/>
              </a:xfrm>
              <a:prstGeom prst="rect">
                <a:avLst/>
              </a:prstGeom>
            </p:spPr>
          </p:pic>
        </mc:Fallback>
      </mc:AlternateContent>
      <p:sp>
        <p:nvSpPr>
          <p:cNvPr id="267" name="TextBox 266">
            <a:hlinkClick r:id="" action="ppaction://hlinkshowjump?jump=nextslide"/>
            <a:extLst>
              <a:ext uri="{FF2B5EF4-FFF2-40B4-BE49-F238E27FC236}">
                <a16:creationId xmlns:a16="http://schemas.microsoft.com/office/drawing/2014/main" id="{8A9930AF-3BE7-48C9-BF67-73F9BB392F78}"/>
              </a:ext>
            </a:extLst>
          </p:cNvPr>
          <p:cNvSpPr txBox="1"/>
          <p:nvPr/>
        </p:nvSpPr>
        <p:spPr>
          <a:xfrm>
            <a:off x="4847236" y="5086022"/>
            <a:ext cx="1194558" cy="323165"/>
          </a:xfrm>
          <a:prstGeom prst="rect">
            <a:avLst/>
          </a:prstGeom>
          <a:solidFill>
            <a:schemeClr val="bg1"/>
          </a:solidFill>
        </p:spPr>
        <p:txBody>
          <a:bodyPr wrap="none" rtlCol="0">
            <a:spAutoFit/>
          </a:bodyPr>
          <a:lstStyle/>
          <a:p>
            <a:r>
              <a:rPr lang="en-GB" sz="1500" dirty="0"/>
              <a:t>Agriculture</a:t>
            </a:r>
          </a:p>
        </p:txBody>
      </p:sp>
      <p:pic>
        <p:nvPicPr>
          <p:cNvPr id="256" name="Graphic 255" descr="Magnifying glass with solid fill">
            <a:hlinkClick r:id="" action="ppaction://hlinkshowjump?jump=nextslide"/>
            <a:extLst>
              <a:ext uri="{FF2B5EF4-FFF2-40B4-BE49-F238E27FC236}">
                <a16:creationId xmlns:a16="http://schemas.microsoft.com/office/drawing/2014/main" id="{F30D48F3-09E8-4920-96B3-B2751FFD2A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54506" y="4848741"/>
            <a:ext cx="900000" cy="900000"/>
          </a:xfrm>
          <a:prstGeom prst="rect">
            <a:avLst/>
          </a:prstGeom>
        </p:spPr>
      </p:pic>
      <p:sp>
        <p:nvSpPr>
          <p:cNvPr id="253" name="TextBox 252">
            <a:extLst>
              <a:ext uri="{FF2B5EF4-FFF2-40B4-BE49-F238E27FC236}">
                <a16:creationId xmlns:a16="http://schemas.microsoft.com/office/drawing/2014/main" id="{90268F3A-6E54-41A0-880D-F54F33703F2B}"/>
              </a:ext>
            </a:extLst>
          </p:cNvPr>
          <p:cNvSpPr txBox="1"/>
          <p:nvPr/>
        </p:nvSpPr>
        <p:spPr>
          <a:xfrm>
            <a:off x="352645" y="836712"/>
            <a:ext cx="2575003" cy="276999"/>
          </a:xfrm>
          <a:prstGeom prst="rect">
            <a:avLst/>
          </a:prstGeom>
          <a:noFill/>
        </p:spPr>
        <p:txBody>
          <a:bodyPr wrap="square" rtlCol="0">
            <a:spAutoFit/>
          </a:bodyPr>
          <a:lstStyle/>
          <a:p>
            <a:r>
              <a:rPr lang="en-GB" sz="1200" dirty="0"/>
              <a:t>There are 10 features to explore</a:t>
            </a:r>
          </a:p>
        </p:txBody>
      </p:sp>
      <p:grpSp>
        <p:nvGrpSpPr>
          <p:cNvPr id="5" name="Group 4">
            <a:extLst>
              <a:ext uri="{FF2B5EF4-FFF2-40B4-BE49-F238E27FC236}">
                <a16:creationId xmlns:a16="http://schemas.microsoft.com/office/drawing/2014/main" id="{1006DADB-28AD-D1C0-7164-53CA7346E299}"/>
              </a:ext>
            </a:extLst>
          </p:cNvPr>
          <p:cNvGrpSpPr/>
          <p:nvPr/>
        </p:nvGrpSpPr>
        <p:grpSpPr>
          <a:xfrm>
            <a:off x="2754154" y="4154737"/>
            <a:ext cx="1578520" cy="965724"/>
            <a:chOff x="2754154" y="4154737"/>
            <a:chExt cx="1578520" cy="965724"/>
          </a:xfrm>
        </p:grpSpPr>
        <p:pic>
          <p:nvPicPr>
            <p:cNvPr id="6" name="Graphic 5" descr="Lotus Flower with solid fill">
              <a:extLst>
                <a:ext uri="{FF2B5EF4-FFF2-40B4-BE49-F238E27FC236}">
                  <a16:creationId xmlns:a16="http://schemas.microsoft.com/office/drawing/2014/main" id="{0AC34493-B041-E545-0751-AB53F13A7BF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34158" y="4154737"/>
              <a:ext cx="270611" cy="270611"/>
            </a:xfrm>
            <a:prstGeom prst="rect">
              <a:avLst/>
            </a:prstGeom>
          </p:spPr>
        </p:pic>
        <p:pic>
          <p:nvPicPr>
            <p:cNvPr id="47" name="Graphic 46" descr="Lotus Flower with solid fill">
              <a:extLst>
                <a:ext uri="{FF2B5EF4-FFF2-40B4-BE49-F238E27FC236}">
                  <a16:creationId xmlns:a16="http://schemas.microsoft.com/office/drawing/2014/main" id="{4F801417-8AE0-0C36-C707-D2A670332A3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65289" y="4268572"/>
              <a:ext cx="270611" cy="270611"/>
            </a:xfrm>
            <a:prstGeom prst="rect">
              <a:avLst/>
            </a:prstGeom>
          </p:spPr>
        </p:pic>
        <p:pic>
          <p:nvPicPr>
            <p:cNvPr id="49" name="Graphic 48" descr="Lotus Flower with solid fill">
              <a:extLst>
                <a:ext uri="{FF2B5EF4-FFF2-40B4-BE49-F238E27FC236}">
                  <a16:creationId xmlns:a16="http://schemas.microsoft.com/office/drawing/2014/main" id="{DD64EA6C-9902-D17C-6ED3-1C816F91534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62063" y="4379271"/>
              <a:ext cx="270611" cy="270611"/>
            </a:xfrm>
            <a:prstGeom prst="rect">
              <a:avLst/>
            </a:prstGeom>
          </p:spPr>
        </p:pic>
        <p:pic>
          <p:nvPicPr>
            <p:cNvPr id="50" name="Graphic 49" descr="Lotus Flower with solid fill">
              <a:extLst>
                <a:ext uri="{FF2B5EF4-FFF2-40B4-BE49-F238E27FC236}">
                  <a16:creationId xmlns:a16="http://schemas.microsoft.com/office/drawing/2014/main" id="{B35ECFA1-5DF0-58DE-06D5-7CCE5862050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08779" y="4284808"/>
              <a:ext cx="270611" cy="270611"/>
            </a:xfrm>
            <a:prstGeom prst="rect">
              <a:avLst/>
            </a:prstGeom>
          </p:spPr>
        </p:pic>
        <p:pic>
          <p:nvPicPr>
            <p:cNvPr id="51" name="Graphic 50" descr="Lotus Flower with solid fill">
              <a:extLst>
                <a:ext uri="{FF2B5EF4-FFF2-40B4-BE49-F238E27FC236}">
                  <a16:creationId xmlns:a16="http://schemas.microsoft.com/office/drawing/2014/main" id="{49B66335-0301-BF5A-EF71-57309F67AE0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5560" y="4380311"/>
              <a:ext cx="270611" cy="270611"/>
            </a:xfrm>
            <a:prstGeom prst="rect">
              <a:avLst/>
            </a:prstGeom>
          </p:spPr>
        </p:pic>
        <p:pic>
          <p:nvPicPr>
            <p:cNvPr id="52" name="Graphic 51" descr="Lotus Flower with solid fill">
              <a:extLst>
                <a:ext uri="{FF2B5EF4-FFF2-40B4-BE49-F238E27FC236}">
                  <a16:creationId xmlns:a16="http://schemas.microsoft.com/office/drawing/2014/main" id="{5EDBAACC-758F-FC8B-2200-736457AC7E0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22334" y="4491010"/>
              <a:ext cx="270611" cy="270611"/>
            </a:xfrm>
            <a:prstGeom prst="rect">
              <a:avLst/>
            </a:prstGeom>
          </p:spPr>
        </p:pic>
        <p:pic>
          <p:nvPicPr>
            <p:cNvPr id="53" name="Graphic 52" descr="Lotus Flower with solid fill">
              <a:extLst>
                <a:ext uri="{FF2B5EF4-FFF2-40B4-BE49-F238E27FC236}">
                  <a16:creationId xmlns:a16="http://schemas.microsoft.com/office/drawing/2014/main" id="{BE0E2EA2-7E2D-5E50-3369-EC25A381595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0285" y="4397949"/>
              <a:ext cx="270611" cy="270611"/>
            </a:xfrm>
            <a:prstGeom prst="rect">
              <a:avLst/>
            </a:prstGeom>
          </p:spPr>
        </p:pic>
        <p:pic>
          <p:nvPicPr>
            <p:cNvPr id="54" name="Graphic 53" descr="Lotus Flower with solid fill">
              <a:extLst>
                <a:ext uri="{FF2B5EF4-FFF2-40B4-BE49-F238E27FC236}">
                  <a16:creationId xmlns:a16="http://schemas.microsoft.com/office/drawing/2014/main" id="{92726325-7052-A878-8588-C84B2D78B9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1416" y="4511784"/>
              <a:ext cx="270611" cy="270611"/>
            </a:xfrm>
            <a:prstGeom prst="rect">
              <a:avLst/>
            </a:prstGeom>
          </p:spPr>
        </p:pic>
        <p:pic>
          <p:nvPicPr>
            <p:cNvPr id="55" name="Graphic 54" descr="Lotus Flower with solid fill">
              <a:extLst>
                <a:ext uri="{FF2B5EF4-FFF2-40B4-BE49-F238E27FC236}">
                  <a16:creationId xmlns:a16="http://schemas.microsoft.com/office/drawing/2014/main" id="{1D9EF7C9-CDC2-6FDC-DD32-8772122C179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0872" y="4614316"/>
              <a:ext cx="270611" cy="270611"/>
            </a:xfrm>
            <a:prstGeom prst="rect">
              <a:avLst/>
            </a:prstGeom>
          </p:spPr>
        </p:pic>
        <p:pic>
          <p:nvPicPr>
            <p:cNvPr id="56" name="Graphic 55" descr="Lotus Flower with solid fill">
              <a:extLst>
                <a:ext uri="{FF2B5EF4-FFF2-40B4-BE49-F238E27FC236}">
                  <a16:creationId xmlns:a16="http://schemas.microsoft.com/office/drawing/2014/main" id="{0AFC502E-CDD2-C2D4-D3C3-28C916BFD3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82337" y="4516033"/>
              <a:ext cx="270611" cy="270611"/>
            </a:xfrm>
            <a:prstGeom prst="rect">
              <a:avLst/>
            </a:prstGeom>
          </p:spPr>
        </p:pic>
        <p:pic>
          <p:nvPicPr>
            <p:cNvPr id="57" name="Graphic 56" descr="Lotus Flower with solid fill">
              <a:extLst>
                <a:ext uri="{FF2B5EF4-FFF2-40B4-BE49-F238E27FC236}">
                  <a16:creationId xmlns:a16="http://schemas.microsoft.com/office/drawing/2014/main" id="{51B5CB8D-01AD-A396-567C-1C0349BF868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99556" y="4618588"/>
              <a:ext cx="270611" cy="270611"/>
            </a:xfrm>
            <a:prstGeom prst="rect">
              <a:avLst/>
            </a:prstGeom>
          </p:spPr>
        </p:pic>
        <p:pic>
          <p:nvPicPr>
            <p:cNvPr id="58" name="Graphic 57" descr="Lotus Flower with solid fill">
              <a:extLst>
                <a:ext uri="{FF2B5EF4-FFF2-40B4-BE49-F238E27FC236}">
                  <a16:creationId xmlns:a16="http://schemas.microsoft.com/office/drawing/2014/main" id="{C9C13736-D7D9-EAFC-4C7C-0B20565A214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0242" y="4740567"/>
              <a:ext cx="270611" cy="270611"/>
            </a:xfrm>
            <a:prstGeom prst="rect">
              <a:avLst/>
            </a:prstGeom>
          </p:spPr>
        </p:pic>
        <p:pic>
          <p:nvPicPr>
            <p:cNvPr id="59" name="Graphic 58" descr="Lotus Flower with solid fill">
              <a:extLst>
                <a:ext uri="{FF2B5EF4-FFF2-40B4-BE49-F238E27FC236}">
                  <a16:creationId xmlns:a16="http://schemas.microsoft.com/office/drawing/2014/main" id="{0EEDA3C3-D211-68DC-F8D2-CFE63704FBB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54154" y="4625316"/>
              <a:ext cx="270611" cy="270611"/>
            </a:xfrm>
            <a:prstGeom prst="rect">
              <a:avLst/>
            </a:prstGeom>
          </p:spPr>
        </p:pic>
        <p:pic>
          <p:nvPicPr>
            <p:cNvPr id="60" name="Graphic 59" descr="Lotus Flower with solid fill">
              <a:extLst>
                <a:ext uri="{FF2B5EF4-FFF2-40B4-BE49-F238E27FC236}">
                  <a16:creationId xmlns:a16="http://schemas.microsoft.com/office/drawing/2014/main" id="{215F42A8-E73F-4D08-45F8-4BE90FB80FD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74362" y="4753326"/>
              <a:ext cx="270611" cy="270611"/>
            </a:xfrm>
            <a:prstGeom prst="rect">
              <a:avLst/>
            </a:prstGeom>
          </p:spPr>
        </p:pic>
        <p:pic>
          <p:nvPicPr>
            <p:cNvPr id="61" name="Graphic 60" descr="Lotus Flower with solid fill">
              <a:extLst>
                <a:ext uri="{FF2B5EF4-FFF2-40B4-BE49-F238E27FC236}">
                  <a16:creationId xmlns:a16="http://schemas.microsoft.com/office/drawing/2014/main" id="{B0BB4674-D96C-4ADE-B1D4-198D5FBD9CA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2059" y="4849850"/>
              <a:ext cx="270611" cy="270611"/>
            </a:xfrm>
            <a:prstGeom prst="rect">
              <a:avLst/>
            </a:prstGeom>
          </p:spPr>
        </p:pic>
      </p:grpSp>
      <p:sp>
        <p:nvSpPr>
          <p:cNvPr id="266" name="Rectangle 265">
            <a:hlinkHover r:id="rId14" action="ppaction://hlinksldjump"/>
            <a:extLst>
              <a:ext uri="{FF2B5EF4-FFF2-40B4-BE49-F238E27FC236}">
                <a16:creationId xmlns:a16="http://schemas.microsoft.com/office/drawing/2014/main" id="{31205C1F-B27D-45CA-9562-8D0586563C3E}"/>
              </a:ext>
            </a:extLst>
          </p:cNvPr>
          <p:cNvSpPr/>
          <p:nvPr/>
        </p:nvSpPr>
        <p:spPr>
          <a:xfrm>
            <a:off x="0" y="0"/>
            <a:ext cx="121919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Oval 264">
            <a:hlinkClick r:id="" action="ppaction://hlinkshowjump?jump=nextslide"/>
            <a:extLst>
              <a:ext uri="{FF2B5EF4-FFF2-40B4-BE49-F238E27FC236}">
                <a16:creationId xmlns:a16="http://schemas.microsoft.com/office/drawing/2014/main" id="{C761964F-4A99-4461-A179-1CF6B379FA82}"/>
              </a:ext>
            </a:extLst>
          </p:cNvPr>
          <p:cNvSpPr/>
          <p:nvPr/>
        </p:nvSpPr>
        <p:spPr>
          <a:xfrm>
            <a:off x="3866564" y="4176322"/>
            <a:ext cx="1834622" cy="198693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561779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093F2AA-E840-D469-18E1-551B5D20E8FD}"/>
              </a:ext>
            </a:extLst>
          </p:cNvPr>
          <p:cNvSpPr/>
          <p:nvPr/>
        </p:nvSpPr>
        <p:spPr>
          <a:xfrm>
            <a:off x="10262862" y="6277103"/>
            <a:ext cx="657626"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5" name="Isosceles Triangle 4">
            <a:extLst>
              <a:ext uri="{FF2B5EF4-FFF2-40B4-BE49-F238E27FC236}">
                <a16:creationId xmlns:a16="http://schemas.microsoft.com/office/drawing/2014/main" id="{C3CDD2D4-F523-1611-8934-02A2F6156473}"/>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extLst>
              <a:ext uri="{FF2B5EF4-FFF2-40B4-BE49-F238E27FC236}">
                <a16:creationId xmlns:a16="http://schemas.microsoft.com/office/drawing/2014/main" id="{91540131-6F55-FF74-BCE7-63EE9DDE33DC}"/>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2295635" cy="1407691"/>
          </a:xfrm>
        </p:spPr>
        <p:txBody>
          <a:bodyPr>
            <a:noAutofit/>
          </a:bodyPr>
          <a:lstStyle/>
          <a:p>
            <a:r>
              <a:rPr lang="en-GB" dirty="0"/>
              <a:t>Farm</a:t>
            </a:r>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Rectangle 253">
            <a:extLst>
              <a:ext uri="{FF2B5EF4-FFF2-40B4-BE49-F238E27FC236}">
                <a16:creationId xmlns:a16="http://schemas.microsoft.com/office/drawing/2014/main" id="{DCEE608C-72F2-4E53-81CF-A4F6BC28A841}"/>
              </a:ext>
            </a:extLst>
          </p:cNvPr>
          <p:cNvSpPr/>
          <p:nvPr/>
        </p:nvSpPr>
        <p:spPr>
          <a:xfrm>
            <a:off x="3421792" y="2329203"/>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BB0612EF-FF57-4F5C-B0ED-F5EFC89704FF}"/>
              </a:ext>
            </a:extLst>
          </p:cNvPr>
          <p:cNvGrpSpPr/>
          <p:nvPr/>
        </p:nvGrpSpPr>
        <p:grpSpPr>
          <a:xfrm>
            <a:off x="293961" y="2474597"/>
            <a:ext cx="3711760" cy="1853882"/>
            <a:chOff x="293961" y="2474597"/>
            <a:chExt cx="3711760" cy="1853882"/>
          </a:xfrm>
        </p:grpSpPr>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D61622E7-41A9-4A49-B029-74B6C4C20410}"/>
                </a:ext>
              </a:extLst>
            </p:cNvPr>
            <p:cNvGrpSpPr/>
            <p:nvPr/>
          </p:nvGrpSpPr>
          <p:grpSpPr>
            <a:xfrm>
              <a:off x="293961" y="2474597"/>
              <a:ext cx="3382682" cy="1853882"/>
              <a:chOff x="293961" y="2474597"/>
              <a:chExt cx="3382682" cy="1853882"/>
            </a:xfrm>
          </p:grpSpPr>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82" name="Parallelogram 281">
            <a:extLst>
              <a:ext uri="{FF2B5EF4-FFF2-40B4-BE49-F238E27FC236}">
                <a16:creationId xmlns:a16="http://schemas.microsoft.com/office/drawing/2014/main" id="{789DBADE-A9AC-4018-A39C-CB2D464E1059}"/>
              </a:ext>
            </a:extLst>
          </p:cNvPr>
          <p:cNvSpPr/>
          <p:nvPr/>
        </p:nvSpPr>
        <p:spPr>
          <a:xfrm rot="1760156">
            <a:off x="235574" y="224425"/>
            <a:ext cx="10421835" cy="5789482"/>
          </a:xfrm>
          <a:prstGeom prst="parallelogram">
            <a:avLst>
              <a:gd name="adj" fmla="val 5762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Rectangle 282">
            <a:extLst>
              <a:ext uri="{FF2B5EF4-FFF2-40B4-BE49-F238E27FC236}">
                <a16:creationId xmlns:a16="http://schemas.microsoft.com/office/drawing/2014/main" id="{DADA27F8-7875-4ACD-9D22-98324AB3CFD2}"/>
              </a:ext>
            </a:extLst>
          </p:cNvPr>
          <p:cNvSpPr/>
          <p:nvPr/>
        </p:nvSpPr>
        <p:spPr>
          <a:xfrm>
            <a:off x="3205425" y="3249002"/>
            <a:ext cx="2376759" cy="3864428"/>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DCD5C253-3220-4E11-85F1-B21AC2F1D5D0}"/>
              </a:ext>
            </a:extLst>
          </p:cNvPr>
          <p:cNvGrpSpPr/>
          <p:nvPr/>
        </p:nvGrpSpPr>
        <p:grpSpPr>
          <a:xfrm>
            <a:off x="1898136" y="4327831"/>
            <a:ext cx="6264000" cy="1469794"/>
            <a:chOff x="1898136" y="4327831"/>
            <a:chExt cx="6264000" cy="1469794"/>
          </a:xfrm>
        </p:grpSpPr>
        <p:grpSp>
          <p:nvGrpSpPr>
            <p:cNvPr id="8" name="Group 7">
              <a:extLst>
                <a:ext uri="{FF2B5EF4-FFF2-40B4-BE49-F238E27FC236}">
                  <a16:creationId xmlns:a16="http://schemas.microsoft.com/office/drawing/2014/main" id="{A4698D83-ACCE-44A1-AAFF-C3F40ACB52D0}"/>
                </a:ext>
              </a:extLst>
            </p:cNvPr>
            <p:cNvGrpSpPr/>
            <p:nvPr/>
          </p:nvGrpSpPr>
          <p:grpSpPr>
            <a:xfrm>
              <a:off x="1898136" y="4327831"/>
              <a:ext cx="6264000" cy="1469794"/>
              <a:chOff x="1898136" y="4327831"/>
              <a:chExt cx="6264000" cy="1469794"/>
            </a:xfrm>
          </p:grpSpPr>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C5ECED"/>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8"/>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8"/>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9"/>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9"/>
                  <a:stretch>
                    <a:fillRect/>
                  </a:stretch>
                </p:blipFill>
                <p:spPr>
                  <a:xfrm>
                    <a:off x="5267607" y="5288081"/>
                    <a:ext cx="547288" cy="509544"/>
                  </a:xfrm>
                  <a:prstGeom prst="rect">
                    <a:avLst/>
                  </a:prstGeom>
                </p:spPr>
              </p:pic>
            </mc:Fallback>
          </mc:AlternateContent>
        </p:gr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2" name="Group 261">
            <a:extLst>
              <a:ext uri="{FF2B5EF4-FFF2-40B4-BE49-F238E27FC236}">
                <a16:creationId xmlns:a16="http://schemas.microsoft.com/office/drawing/2014/main" id="{618E2445-40E8-4DF7-9583-0924F7F3E788}"/>
              </a:ext>
            </a:extLst>
          </p:cNvPr>
          <p:cNvGrpSpPr/>
          <p:nvPr/>
        </p:nvGrpSpPr>
        <p:grpSpPr>
          <a:xfrm>
            <a:off x="4556028" y="116632"/>
            <a:ext cx="7317221" cy="4073511"/>
            <a:chOff x="3825638" y="1310378"/>
            <a:chExt cx="7317221" cy="4073511"/>
          </a:xfrm>
        </p:grpSpPr>
        <p:grpSp>
          <p:nvGrpSpPr>
            <p:cNvPr id="263" name="Group 262">
              <a:extLst>
                <a:ext uri="{FF2B5EF4-FFF2-40B4-BE49-F238E27FC236}">
                  <a16:creationId xmlns:a16="http://schemas.microsoft.com/office/drawing/2014/main" id="{6B8F2CF1-B11F-4079-BAF7-C9B344164AFA}"/>
                </a:ext>
              </a:extLst>
            </p:cNvPr>
            <p:cNvGrpSpPr/>
            <p:nvPr/>
          </p:nvGrpSpPr>
          <p:grpSpPr>
            <a:xfrm>
              <a:off x="3825638" y="1642564"/>
              <a:ext cx="7317221" cy="3741325"/>
              <a:chOff x="3482779" y="938675"/>
              <a:chExt cx="7317221" cy="3741325"/>
            </a:xfrm>
          </p:grpSpPr>
          <p:sp>
            <p:nvSpPr>
              <p:cNvPr id="265" name="Rectangle 264">
                <a:hlinkClick r:id="rId10" action="ppaction://hlinksldjump"/>
                <a:extLst>
                  <a:ext uri="{FF2B5EF4-FFF2-40B4-BE49-F238E27FC236}">
                    <a16:creationId xmlns:a16="http://schemas.microsoft.com/office/drawing/2014/main" id="{FA958BB9-6092-4466-BF90-2DE2D6B360CC}"/>
                  </a:ext>
                </a:extLst>
              </p:cNvPr>
              <p:cNvSpPr/>
              <p:nvPr/>
            </p:nvSpPr>
            <p:spPr>
              <a:xfrm>
                <a:off x="3482779" y="938675"/>
                <a:ext cx="7317221" cy="3741325"/>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t>Diclofenac</a:t>
                </a:r>
                <a:r>
                  <a:rPr lang="en-GB" dirty="0"/>
                  <a:t> is a nonsteroidal anti-inflammatory drug approved for humans and animals. It is one of the most studied pharmaceuticals in the environment. </a:t>
                </a:r>
                <a:r>
                  <a:rPr lang="en-GB" i="1" dirty="0"/>
                  <a:t>Diclofenac</a:t>
                </a:r>
                <a:r>
                  <a:rPr lang="en-GB" dirty="0"/>
                  <a:t> is toxic to fish and reduces the thickness of bird shells. Vulture populations in South Asia were decimated by fatal </a:t>
                </a:r>
                <a:r>
                  <a:rPr lang="en-GB" i="1" dirty="0"/>
                  <a:t>diclofenac </a:t>
                </a:r>
                <a:r>
                  <a:rPr lang="en-GB" dirty="0"/>
                  <a:t>poisoning: cattle treated with </a:t>
                </a:r>
                <a:r>
                  <a:rPr lang="en-GB" i="1" dirty="0"/>
                  <a:t>diclofenac</a:t>
                </a:r>
                <a:r>
                  <a:rPr lang="en-GB" dirty="0"/>
                  <a:t> died and were scavenged by vultures who then suffered liver failure. Now alternatives to </a:t>
                </a:r>
                <a:r>
                  <a:rPr lang="en-GB" i="1" dirty="0"/>
                  <a:t>diclofenac</a:t>
                </a:r>
                <a:r>
                  <a:rPr lang="en-GB" dirty="0"/>
                  <a:t> are often prescribed, and in Sweden, pharmacies are obliged to show signs warning of the environmental damage of </a:t>
                </a:r>
                <a:r>
                  <a:rPr lang="en-GB" i="1" dirty="0"/>
                  <a:t>diclofenac</a:t>
                </a:r>
                <a:r>
                  <a:rPr lang="en-GB" dirty="0"/>
                  <a:t>. Aquaculture (e.g. fish farming) can be very damaging to the environment if medicine (via feed) is directly supplied to the water.</a:t>
                </a:r>
              </a:p>
              <a:p>
                <a:pPr algn="ctr"/>
                <a:endParaRPr lang="en-GB" dirty="0"/>
              </a:p>
            </p:txBody>
          </p:sp>
          <p:sp>
            <p:nvSpPr>
              <p:cNvPr id="266" name="Right Triangle 265">
                <a:hlinkClick r:id="rId10" action="ppaction://hlinksldjump"/>
                <a:extLst>
                  <a:ext uri="{FF2B5EF4-FFF2-40B4-BE49-F238E27FC236}">
                    <a16:creationId xmlns:a16="http://schemas.microsoft.com/office/drawing/2014/main" id="{AAB9B33E-ED4E-48DF-8B86-B11BA81A8743}"/>
                  </a:ext>
                </a:extLst>
              </p:cNvPr>
              <p:cNvSpPr/>
              <p:nvPr/>
            </p:nvSpPr>
            <p:spPr>
              <a:xfrm flipH="1">
                <a:off x="9684000"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264" name="TextBox 263">
              <a:hlinkClick r:id="rId10" action="ppaction://hlinksldjump"/>
              <a:extLst>
                <a:ext uri="{FF2B5EF4-FFF2-40B4-BE49-F238E27FC236}">
                  <a16:creationId xmlns:a16="http://schemas.microsoft.com/office/drawing/2014/main" id="{32262ECA-F3A2-4940-8775-25E8F1096D98}"/>
                </a:ext>
              </a:extLst>
            </p:cNvPr>
            <p:cNvSpPr txBox="1"/>
            <p:nvPr/>
          </p:nvSpPr>
          <p:spPr>
            <a:xfrm>
              <a:off x="3827210" y="1310378"/>
              <a:ext cx="7315649" cy="369332"/>
            </a:xfrm>
            <a:prstGeom prst="rect">
              <a:avLst/>
            </a:prstGeom>
            <a:solidFill>
              <a:schemeClr val="accent2"/>
            </a:solidFill>
          </p:spPr>
          <p:txBody>
            <a:bodyPr wrap="square" rtlCol="0">
              <a:spAutoFit/>
            </a:bodyPr>
            <a:lstStyle/>
            <a:p>
              <a:r>
                <a:rPr lang="en-GB" dirty="0">
                  <a:solidFill>
                    <a:schemeClr val="accent3"/>
                  </a:solidFill>
                </a:rPr>
                <a:t>Farm</a:t>
              </a:r>
            </a:p>
          </p:txBody>
        </p:sp>
      </p:grpSp>
      <p:grpSp>
        <p:nvGrpSpPr>
          <p:cNvPr id="47" name="Group 46">
            <a:extLst>
              <a:ext uri="{FF2B5EF4-FFF2-40B4-BE49-F238E27FC236}">
                <a16:creationId xmlns:a16="http://schemas.microsoft.com/office/drawing/2014/main" id="{4A304E7A-4B10-15A9-7D6C-3C830378415E}"/>
              </a:ext>
            </a:extLst>
          </p:cNvPr>
          <p:cNvGrpSpPr/>
          <p:nvPr/>
        </p:nvGrpSpPr>
        <p:grpSpPr>
          <a:xfrm>
            <a:off x="2754154" y="4154737"/>
            <a:ext cx="1578520" cy="965724"/>
            <a:chOff x="2754154" y="4154737"/>
            <a:chExt cx="1578520" cy="965724"/>
          </a:xfrm>
        </p:grpSpPr>
        <p:pic>
          <p:nvPicPr>
            <p:cNvPr id="51" name="Graphic 50" descr="Lotus Flower with solid fill">
              <a:extLst>
                <a:ext uri="{FF2B5EF4-FFF2-40B4-BE49-F238E27FC236}">
                  <a16:creationId xmlns:a16="http://schemas.microsoft.com/office/drawing/2014/main" id="{DBB6C3E0-53A6-D467-7467-4AA267B378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34158" y="4154737"/>
              <a:ext cx="270611" cy="270611"/>
            </a:xfrm>
            <a:prstGeom prst="rect">
              <a:avLst/>
            </a:prstGeom>
          </p:spPr>
        </p:pic>
        <p:pic>
          <p:nvPicPr>
            <p:cNvPr id="52" name="Graphic 51" descr="Lotus Flower with solid fill">
              <a:extLst>
                <a:ext uri="{FF2B5EF4-FFF2-40B4-BE49-F238E27FC236}">
                  <a16:creationId xmlns:a16="http://schemas.microsoft.com/office/drawing/2014/main" id="{E5CCC8CC-9699-1FEB-6F2B-4D32399C11E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65289" y="4268572"/>
              <a:ext cx="270611" cy="270611"/>
            </a:xfrm>
            <a:prstGeom prst="rect">
              <a:avLst/>
            </a:prstGeom>
          </p:spPr>
        </p:pic>
        <p:pic>
          <p:nvPicPr>
            <p:cNvPr id="53" name="Graphic 52" descr="Lotus Flower with solid fill">
              <a:extLst>
                <a:ext uri="{FF2B5EF4-FFF2-40B4-BE49-F238E27FC236}">
                  <a16:creationId xmlns:a16="http://schemas.microsoft.com/office/drawing/2014/main" id="{2FE4AC0F-1D3D-B6D5-33DB-BF99E7F4C0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62063" y="4379271"/>
              <a:ext cx="270611" cy="270611"/>
            </a:xfrm>
            <a:prstGeom prst="rect">
              <a:avLst/>
            </a:prstGeom>
          </p:spPr>
        </p:pic>
        <p:pic>
          <p:nvPicPr>
            <p:cNvPr id="54" name="Graphic 53" descr="Lotus Flower with solid fill">
              <a:extLst>
                <a:ext uri="{FF2B5EF4-FFF2-40B4-BE49-F238E27FC236}">
                  <a16:creationId xmlns:a16="http://schemas.microsoft.com/office/drawing/2014/main" id="{35CD97B3-43B5-59D1-D4E6-9008671D126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08779" y="4284808"/>
              <a:ext cx="270611" cy="270611"/>
            </a:xfrm>
            <a:prstGeom prst="rect">
              <a:avLst/>
            </a:prstGeom>
          </p:spPr>
        </p:pic>
        <p:pic>
          <p:nvPicPr>
            <p:cNvPr id="55" name="Graphic 54" descr="Lotus Flower with solid fill">
              <a:extLst>
                <a:ext uri="{FF2B5EF4-FFF2-40B4-BE49-F238E27FC236}">
                  <a16:creationId xmlns:a16="http://schemas.microsoft.com/office/drawing/2014/main" id="{0C71CCA2-F91F-ED00-3E53-56C2EF00C1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25560" y="4380311"/>
              <a:ext cx="270611" cy="270611"/>
            </a:xfrm>
            <a:prstGeom prst="rect">
              <a:avLst/>
            </a:prstGeom>
          </p:spPr>
        </p:pic>
        <p:pic>
          <p:nvPicPr>
            <p:cNvPr id="56" name="Graphic 55" descr="Lotus Flower with solid fill">
              <a:extLst>
                <a:ext uri="{FF2B5EF4-FFF2-40B4-BE49-F238E27FC236}">
                  <a16:creationId xmlns:a16="http://schemas.microsoft.com/office/drawing/2014/main" id="{AB5F8A6C-41D5-84A1-A3FF-5916A575AA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22334" y="4491010"/>
              <a:ext cx="270611" cy="270611"/>
            </a:xfrm>
            <a:prstGeom prst="rect">
              <a:avLst/>
            </a:prstGeom>
          </p:spPr>
        </p:pic>
        <p:pic>
          <p:nvPicPr>
            <p:cNvPr id="57" name="Graphic 56" descr="Lotus Flower with solid fill">
              <a:extLst>
                <a:ext uri="{FF2B5EF4-FFF2-40B4-BE49-F238E27FC236}">
                  <a16:creationId xmlns:a16="http://schemas.microsoft.com/office/drawing/2014/main" id="{35E6EA97-F56D-BD90-F9CB-F48187FA09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80285" y="4397949"/>
              <a:ext cx="270611" cy="270611"/>
            </a:xfrm>
            <a:prstGeom prst="rect">
              <a:avLst/>
            </a:prstGeom>
          </p:spPr>
        </p:pic>
        <p:pic>
          <p:nvPicPr>
            <p:cNvPr id="58" name="Graphic 57" descr="Lotus Flower with solid fill">
              <a:extLst>
                <a:ext uri="{FF2B5EF4-FFF2-40B4-BE49-F238E27FC236}">
                  <a16:creationId xmlns:a16="http://schemas.microsoft.com/office/drawing/2014/main" id="{C8A523AA-EF02-69AE-591D-D73A752CE12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1416" y="4511784"/>
              <a:ext cx="270611" cy="270611"/>
            </a:xfrm>
            <a:prstGeom prst="rect">
              <a:avLst/>
            </a:prstGeom>
          </p:spPr>
        </p:pic>
        <p:pic>
          <p:nvPicPr>
            <p:cNvPr id="59" name="Graphic 58" descr="Lotus Flower with solid fill">
              <a:extLst>
                <a:ext uri="{FF2B5EF4-FFF2-40B4-BE49-F238E27FC236}">
                  <a16:creationId xmlns:a16="http://schemas.microsoft.com/office/drawing/2014/main" id="{805A7C67-5811-8BA7-02FD-2B818F49692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20872" y="4614316"/>
              <a:ext cx="270611" cy="270611"/>
            </a:xfrm>
            <a:prstGeom prst="rect">
              <a:avLst/>
            </a:prstGeom>
          </p:spPr>
        </p:pic>
        <p:pic>
          <p:nvPicPr>
            <p:cNvPr id="60" name="Graphic 59" descr="Lotus Flower with solid fill">
              <a:extLst>
                <a:ext uri="{FF2B5EF4-FFF2-40B4-BE49-F238E27FC236}">
                  <a16:creationId xmlns:a16="http://schemas.microsoft.com/office/drawing/2014/main" id="{C5F519DB-C512-FC5B-86D0-3C6D0BA2AD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82337" y="4516033"/>
              <a:ext cx="270611" cy="270611"/>
            </a:xfrm>
            <a:prstGeom prst="rect">
              <a:avLst/>
            </a:prstGeom>
          </p:spPr>
        </p:pic>
        <p:pic>
          <p:nvPicPr>
            <p:cNvPr id="61" name="Graphic 60" descr="Lotus Flower with solid fill">
              <a:extLst>
                <a:ext uri="{FF2B5EF4-FFF2-40B4-BE49-F238E27FC236}">
                  <a16:creationId xmlns:a16="http://schemas.microsoft.com/office/drawing/2014/main" id="{285F93F7-3AF3-4FFC-D705-7E13FF9BF02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99556" y="4618588"/>
              <a:ext cx="270611" cy="270611"/>
            </a:xfrm>
            <a:prstGeom prst="rect">
              <a:avLst/>
            </a:prstGeom>
          </p:spPr>
        </p:pic>
        <p:pic>
          <p:nvPicPr>
            <p:cNvPr id="62" name="Graphic 61" descr="Lotus Flower with solid fill">
              <a:extLst>
                <a:ext uri="{FF2B5EF4-FFF2-40B4-BE49-F238E27FC236}">
                  <a16:creationId xmlns:a16="http://schemas.microsoft.com/office/drawing/2014/main" id="{9959FCAC-09A5-81A3-9C42-15ADBECF51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0242" y="4740567"/>
              <a:ext cx="270611" cy="270611"/>
            </a:xfrm>
            <a:prstGeom prst="rect">
              <a:avLst/>
            </a:prstGeom>
          </p:spPr>
        </p:pic>
        <p:pic>
          <p:nvPicPr>
            <p:cNvPr id="63" name="Graphic 62" descr="Lotus Flower with solid fill">
              <a:extLst>
                <a:ext uri="{FF2B5EF4-FFF2-40B4-BE49-F238E27FC236}">
                  <a16:creationId xmlns:a16="http://schemas.microsoft.com/office/drawing/2014/main" id="{9F6EB097-22F9-BDC3-F3EA-5810BF3D10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54154" y="4625316"/>
              <a:ext cx="270611" cy="270611"/>
            </a:xfrm>
            <a:prstGeom prst="rect">
              <a:avLst/>
            </a:prstGeom>
          </p:spPr>
        </p:pic>
        <p:pic>
          <p:nvPicPr>
            <p:cNvPr id="449" name="Graphic 448" descr="Lotus Flower with solid fill">
              <a:extLst>
                <a:ext uri="{FF2B5EF4-FFF2-40B4-BE49-F238E27FC236}">
                  <a16:creationId xmlns:a16="http://schemas.microsoft.com/office/drawing/2014/main" id="{B46E5EDB-7444-A927-8685-27A2CA7976D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74362" y="4753326"/>
              <a:ext cx="270611" cy="270611"/>
            </a:xfrm>
            <a:prstGeom prst="rect">
              <a:avLst/>
            </a:prstGeom>
          </p:spPr>
        </p:pic>
        <p:pic>
          <p:nvPicPr>
            <p:cNvPr id="450" name="Graphic 449" descr="Lotus Flower with solid fill">
              <a:extLst>
                <a:ext uri="{FF2B5EF4-FFF2-40B4-BE49-F238E27FC236}">
                  <a16:creationId xmlns:a16="http://schemas.microsoft.com/office/drawing/2014/main" id="{0D4799CA-450F-5B70-1870-132727E84B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82059" y="4849850"/>
              <a:ext cx="270611" cy="270611"/>
            </a:xfrm>
            <a:prstGeom prst="rect">
              <a:avLst/>
            </a:prstGeom>
          </p:spPr>
        </p:pic>
      </p:grpSp>
    </p:spTree>
    <p:custDataLst>
      <p:tags r:id="rId1"/>
    </p:custDataLst>
    <p:extLst>
      <p:ext uri="{BB962C8B-B14F-4D97-AF65-F5344CB8AC3E}">
        <p14:creationId xmlns:p14="http://schemas.microsoft.com/office/powerpoint/2010/main" val="3617551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741735E-E6FB-B72C-B036-9D2EB6AE92FF}"/>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8" name="Isosceles Triangle 7">
            <a:extLst>
              <a:ext uri="{FF2B5EF4-FFF2-40B4-BE49-F238E27FC236}">
                <a16:creationId xmlns:a16="http://schemas.microsoft.com/office/drawing/2014/main" id="{EC9CC292-CE7B-73F5-1B92-56E8B4E756F4}"/>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DA180690-F14D-53E0-66FB-6DF0D4A424F9}"/>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3175350" cy="1407691"/>
          </a:xfrm>
        </p:spPr>
        <p:txBody>
          <a:bodyPr>
            <a:noAutofit/>
          </a:bodyPr>
          <a:lstStyle/>
          <a:p>
            <a:r>
              <a:rPr lang="en-GB" dirty="0"/>
              <a:t>Environment</a:t>
            </a:r>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50F1579F-356C-8AD7-741E-B5AC2F3F29CE}"/>
              </a:ext>
            </a:extLst>
          </p:cNvPr>
          <p:cNvSpPr/>
          <p:nvPr/>
        </p:nvSpPr>
        <p:spPr>
          <a:xfrm>
            <a:off x="3421917" y="2384049"/>
            <a:ext cx="72000" cy="324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8"/>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8"/>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9"/>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9"/>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sp>
        <p:nvSpPr>
          <p:cNvPr id="268" name="TextBox 267">
            <a:hlinkClick r:id="" action="ppaction://hlinkshowjump?jump=nextslide"/>
            <a:extLst>
              <a:ext uri="{FF2B5EF4-FFF2-40B4-BE49-F238E27FC236}">
                <a16:creationId xmlns:a16="http://schemas.microsoft.com/office/drawing/2014/main" id="{751B31DB-DA97-46C4-9E32-686820D9E1E7}"/>
              </a:ext>
            </a:extLst>
          </p:cNvPr>
          <p:cNvSpPr txBox="1"/>
          <p:nvPr/>
        </p:nvSpPr>
        <p:spPr>
          <a:xfrm>
            <a:off x="4619700" y="3757463"/>
            <a:ext cx="2383986" cy="323165"/>
          </a:xfrm>
          <a:prstGeom prst="rect">
            <a:avLst/>
          </a:prstGeom>
          <a:solidFill>
            <a:schemeClr val="bg1"/>
          </a:solidFill>
        </p:spPr>
        <p:txBody>
          <a:bodyPr wrap="none" rtlCol="0">
            <a:spAutoFit/>
          </a:bodyPr>
          <a:lstStyle/>
          <a:p>
            <a:r>
              <a:rPr lang="en-GB" sz="1500" dirty="0"/>
              <a:t>Direct industrial effluent</a:t>
            </a:r>
          </a:p>
        </p:txBody>
      </p:sp>
      <p:pic>
        <p:nvPicPr>
          <p:cNvPr id="255" name="Graphic 254" descr="Magnifying glass with solid fill">
            <a:hlinkClick r:id="" action="ppaction://hlinkshowjump?jump=nextslide"/>
            <a:extLst>
              <a:ext uri="{FF2B5EF4-FFF2-40B4-BE49-F238E27FC236}">
                <a16:creationId xmlns:a16="http://schemas.microsoft.com/office/drawing/2014/main" id="{58D97BFA-F0EC-4A45-BB00-AD3C5420B23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23908" y="3547785"/>
            <a:ext cx="900000" cy="900000"/>
          </a:xfrm>
          <a:prstGeom prst="rect">
            <a:avLst/>
          </a:prstGeom>
        </p:spPr>
      </p:pic>
      <p:sp>
        <p:nvSpPr>
          <p:cNvPr id="253" name="TextBox 252">
            <a:extLst>
              <a:ext uri="{FF2B5EF4-FFF2-40B4-BE49-F238E27FC236}">
                <a16:creationId xmlns:a16="http://schemas.microsoft.com/office/drawing/2014/main" id="{47DC7CF3-02A5-42CA-828F-D2824E4636B6}"/>
              </a:ext>
            </a:extLst>
          </p:cNvPr>
          <p:cNvSpPr txBox="1"/>
          <p:nvPr/>
        </p:nvSpPr>
        <p:spPr>
          <a:xfrm>
            <a:off x="352645" y="836712"/>
            <a:ext cx="2575003" cy="276999"/>
          </a:xfrm>
          <a:prstGeom prst="rect">
            <a:avLst/>
          </a:prstGeom>
          <a:noFill/>
        </p:spPr>
        <p:txBody>
          <a:bodyPr wrap="square" rtlCol="0">
            <a:spAutoFit/>
          </a:bodyPr>
          <a:lstStyle/>
          <a:p>
            <a:r>
              <a:rPr lang="en-GB" sz="1200" dirty="0"/>
              <a:t>There are 10 features to explore</a:t>
            </a:r>
          </a:p>
        </p:txBody>
      </p:sp>
      <p:grpSp>
        <p:nvGrpSpPr>
          <p:cNvPr id="5" name="Group 4">
            <a:extLst>
              <a:ext uri="{FF2B5EF4-FFF2-40B4-BE49-F238E27FC236}">
                <a16:creationId xmlns:a16="http://schemas.microsoft.com/office/drawing/2014/main" id="{0B24262E-073B-F06B-3CBD-8B63529404A4}"/>
              </a:ext>
            </a:extLst>
          </p:cNvPr>
          <p:cNvGrpSpPr/>
          <p:nvPr/>
        </p:nvGrpSpPr>
        <p:grpSpPr>
          <a:xfrm>
            <a:off x="2754154" y="4154737"/>
            <a:ext cx="1578520" cy="965724"/>
            <a:chOff x="2754154" y="4154737"/>
            <a:chExt cx="1578520" cy="965724"/>
          </a:xfrm>
        </p:grpSpPr>
        <p:pic>
          <p:nvPicPr>
            <p:cNvPr id="6" name="Graphic 5" descr="Lotus Flower with solid fill">
              <a:extLst>
                <a:ext uri="{FF2B5EF4-FFF2-40B4-BE49-F238E27FC236}">
                  <a16:creationId xmlns:a16="http://schemas.microsoft.com/office/drawing/2014/main" id="{551C79CC-EE03-4384-F5CB-0950C946EB8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34158" y="4154737"/>
              <a:ext cx="270611" cy="270611"/>
            </a:xfrm>
            <a:prstGeom prst="rect">
              <a:avLst/>
            </a:prstGeom>
          </p:spPr>
        </p:pic>
        <p:pic>
          <p:nvPicPr>
            <p:cNvPr id="47" name="Graphic 46" descr="Lotus Flower with solid fill">
              <a:extLst>
                <a:ext uri="{FF2B5EF4-FFF2-40B4-BE49-F238E27FC236}">
                  <a16:creationId xmlns:a16="http://schemas.microsoft.com/office/drawing/2014/main" id="{5EBA8A06-46E0-ADB1-6506-85DA6B8E84D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65289" y="4268572"/>
              <a:ext cx="270611" cy="270611"/>
            </a:xfrm>
            <a:prstGeom prst="rect">
              <a:avLst/>
            </a:prstGeom>
          </p:spPr>
        </p:pic>
        <p:pic>
          <p:nvPicPr>
            <p:cNvPr id="49" name="Graphic 48" descr="Lotus Flower with solid fill">
              <a:extLst>
                <a:ext uri="{FF2B5EF4-FFF2-40B4-BE49-F238E27FC236}">
                  <a16:creationId xmlns:a16="http://schemas.microsoft.com/office/drawing/2014/main" id="{BBE8ACB2-8233-D8F7-70D6-399AA515F7D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62063" y="4379271"/>
              <a:ext cx="270611" cy="270611"/>
            </a:xfrm>
            <a:prstGeom prst="rect">
              <a:avLst/>
            </a:prstGeom>
          </p:spPr>
        </p:pic>
        <p:pic>
          <p:nvPicPr>
            <p:cNvPr id="50" name="Graphic 49" descr="Lotus Flower with solid fill">
              <a:extLst>
                <a:ext uri="{FF2B5EF4-FFF2-40B4-BE49-F238E27FC236}">
                  <a16:creationId xmlns:a16="http://schemas.microsoft.com/office/drawing/2014/main" id="{DBB75942-827C-F423-ED7B-2BF128FB8AE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08779" y="4284808"/>
              <a:ext cx="270611" cy="270611"/>
            </a:xfrm>
            <a:prstGeom prst="rect">
              <a:avLst/>
            </a:prstGeom>
          </p:spPr>
        </p:pic>
        <p:pic>
          <p:nvPicPr>
            <p:cNvPr id="51" name="Graphic 50" descr="Lotus Flower with solid fill">
              <a:extLst>
                <a:ext uri="{FF2B5EF4-FFF2-40B4-BE49-F238E27FC236}">
                  <a16:creationId xmlns:a16="http://schemas.microsoft.com/office/drawing/2014/main" id="{406B0C29-6369-D157-E768-CD4B29F4823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5560" y="4380311"/>
              <a:ext cx="270611" cy="270611"/>
            </a:xfrm>
            <a:prstGeom prst="rect">
              <a:avLst/>
            </a:prstGeom>
          </p:spPr>
        </p:pic>
        <p:pic>
          <p:nvPicPr>
            <p:cNvPr id="52" name="Graphic 51" descr="Lotus Flower with solid fill">
              <a:extLst>
                <a:ext uri="{FF2B5EF4-FFF2-40B4-BE49-F238E27FC236}">
                  <a16:creationId xmlns:a16="http://schemas.microsoft.com/office/drawing/2014/main" id="{8E7E102A-E623-A576-BBEB-3ECA84E4FE8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22334" y="4491010"/>
              <a:ext cx="270611" cy="270611"/>
            </a:xfrm>
            <a:prstGeom prst="rect">
              <a:avLst/>
            </a:prstGeom>
          </p:spPr>
        </p:pic>
        <p:pic>
          <p:nvPicPr>
            <p:cNvPr id="53" name="Graphic 52" descr="Lotus Flower with solid fill">
              <a:extLst>
                <a:ext uri="{FF2B5EF4-FFF2-40B4-BE49-F238E27FC236}">
                  <a16:creationId xmlns:a16="http://schemas.microsoft.com/office/drawing/2014/main" id="{C43C9C6C-DC40-AC4A-7861-A5ACA989B2C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0285" y="4397949"/>
              <a:ext cx="270611" cy="270611"/>
            </a:xfrm>
            <a:prstGeom prst="rect">
              <a:avLst/>
            </a:prstGeom>
          </p:spPr>
        </p:pic>
        <p:pic>
          <p:nvPicPr>
            <p:cNvPr id="54" name="Graphic 53" descr="Lotus Flower with solid fill">
              <a:extLst>
                <a:ext uri="{FF2B5EF4-FFF2-40B4-BE49-F238E27FC236}">
                  <a16:creationId xmlns:a16="http://schemas.microsoft.com/office/drawing/2014/main" id="{5533CCF0-051D-4F76-5CB5-EF29448982F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1416" y="4511784"/>
              <a:ext cx="270611" cy="270611"/>
            </a:xfrm>
            <a:prstGeom prst="rect">
              <a:avLst/>
            </a:prstGeom>
          </p:spPr>
        </p:pic>
        <p:pic>
          <p:nvPicPr>
            <p:cNvPr id="55" name="Graphic 54" descr="Lotus Flower with solid fill">
              <a:extLst>
                <a:ext uri="{FF2B5EF4-FFF2-40B4-BE49-F238E27FC236}">
                  <a16:creationId xmlns:a16="http://schemas.microsoft.com/office/drawing/2014/main" id="{BC95AF4F-3BC8-9076-59C1-B49EB374810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0872" y="4614316"/>
              <a:ext cx="270611" cy="270611"/>
            </a:xfrm>
            <a:prstGeom prst="rect">
              <a:avLst/>
            </a:prstGeom>
          </p:spPr>
        </p:pic>
        <p:pic>
          <p:nvPicPr>
            <p:cNvPr id="56" name="Graphic 55" descr="Lotus Flower with solid fill">
              <a:extLst>
                <a:ext uri="{FF2B5EF4-FFF2-40B4-BE49-F238E27FC236}">
                  <a16:creationId xmlns:a16="http://schemas.microsoft.com/office/drawing/2014/main" id="{BE50A79C-1589-2387-107C-4A1739D7984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82337" y="4516033"/>
              <a:ext cx="270611" cy="270611"/>
            </a:xfrm>
            <a:prstGeom prst="rect">
              <a:avLst/>
            </a:prstGeom>
          </p:spPr>
        </p:pic>
        <p:pic>
          <p:nvPicPr>
            <p:cNvPr id="57" name="Graphic 56" descr="Lotus Flower with solid fill">
              <a:extLst>
                <a:ext uri="{FF2B5EF4-FFF2-40B4-BE49-F238E27FC236}">
                  <a16:creationId xmlns:a16="http://schemas.microsoft.com/office/drawing/2014/main" id="{69BB8D36-E0E2-03FE-F821-9252A5397D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99556" y="4618588"/>
              <a:ext cx="270611" cy="270611"/>
            </a:xfrm>
            <a:prstGeom prst="rect">
              <a:avLst/>
            </a:prstGeom>
          </p:spPr>
        </p:pic>
        <p:pic>
          <p:nvPicPr>
            <p:cNvPr id="58" name="Graphic 57" descr="Lotus Flower with solid fill">
              <a:extLst>
                <a:ext uri="{FF2B5EF4-FFF2-40B4-BE49-F238E27FC236}">
                  <a16:creationId xmlns:a16="http://schemas.microsoft.com/office/drawing/2014/main" id="{163F4A8A-890F-F6BE-E12D-FA03B2DE1B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0242" y="4740567"/>
              <a:ext cx="270611" cy="270611"/>
            </a:xfrm>
            <a:prstGeom prst="rect">
              <a:avLst/>
            </a:prstGeom>
          </p:spPr>
        </p:pic>
        <p:pic>
          <p:nvPicPr>
            <p:cNvPr id="59" name="Graphic 58" descr="Lotus Flower with solid fill">
              <a:extLst>
                <a:ext uri="{FF2B5EF4-FFF2-40B4-BE49-F238E27FC236}">
                  <a16:creationId xmlns:a16="http://schemas.microsoft.com/office/drawing/2014/main" id="{231EF674-F144-6EAB-F717-919E6D4F21C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54154" y="4625316"/>
              <a:ext cx="270611" cy="270611"/>
            </a:xfrm>
            <a:prstGeom prst="rect">
              <a:avLst/>
            </a:prstGeom>
          </p:spPr>
        </p:pic>
        <p:pic>
          <p:nvPicPr>
            <p:cNvPr id="60" name="Graphic 59" descr="Lotus Flower with solid fill">
              <a:extLst>
                <a:ext uri="{FF2B5EF4-FFF2-40B4-BE49-F238E27FC236}">
                  <a16:creationId xmlns:a16="http://schemas.microsoft.com/office/drawing/2014/main" id="{DD99D96C-FEC7-930E-473E-E2AD453B42D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74362" y="4753326"/>
              <a:ext cx="270611" cy="270611"/>
            </a:xfrm>
            <a:prstGeom prst="rect">
              <a:avLst/>
            </a:prstGeom>
          </p:spPr>
        </p:pic>
        <p:pic>
          <p:nvPicPr>
            <p:cNvPr id="61" name="Graphic 60" descr="Lotus Flower with solid fill">
              <a:extLst>
                <a:ext uri="{FF2B5EF4-FFF2-40B4-BE49-F238E27FC236}">
                  <a16:creationId xmlns:a16="http://schemas.microsoft.com/office/drawing/2014/main" id="{ACC07F3B-EA4D-CE2E-0365-282B8C3226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2059" y="4849850"/>
              <a:ext cx="270611" cy="270611"/>
            </a:xfrm>
            <a:prstGeom prst="rect">
              <a:avLst/>
            </a:prstGeom>
          </p:spPr>
        </p:pic>
      </p:grpSp>
      <p:sp>
        <p:nvSpPr>
          <p:cNvPr id="267" name="Rectangle 266">
            <a:hlinkHover r:id="rId14" action="ppaction://hlinksldjump"/>
            <a:extLst>
              <a:ext uri="{FF2B5EF4-FFF2-40B4-BE49-F238E27FC236}">
                <a16:creationId xmlns:a16="http://schemas.microsoft.com/office/drawing/2014/main" id="{0237191C-7573-4467-9B28-2E3174A50B53}"/>
              </a:ext>
            </a:extLst>
          </p:cNvPr>
          <p:cNvSpPr/>
          <p:nvPr/>
        </p:nvSpPr>
        <p:spPr>
          <a:xfrm>
            <a:off x="0" y="0"/>
            <a:ext cx="121919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Oval 265">
            <a:hlinkClick r:id="" action="ppaction://hlinkshowjump?jump=nextslide"/>
            <a:extLst>
              <a:ext uri="{FF2B5EF4-FFF2-40B4-BE49-F238E27FC236}">
                <a16:creationId xmlns:a16="http://schemas.microsoft.com/office/drawing/2014/main" id="{9F53CCEB-86BA-482F-BAE8-0C8F14796581}"/>
              </a:ext>
            </a:extLst>
          </p:cNvPr>
          <p:cNvSpPr/>
          <p:nvPr/>
        </p:nvSpPr>
        <p:spPr>
          <a:xfrm>
            <a:off x="3527509" y="3081365"/>
            <a:ext cx="1746246" cy="16034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922385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D7588571-9FEB-864A-9CE9-AB2021FFDAD2}"/>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5" name="Isosceles Triangle 4">
            <a:extLst>
              <a:ext uri="{FF2B5EF4-FFF2-40B4-BE49-F238E27FC236}">
                <a16:creationId xmlns:a16="http://schemas.microsoft.com/office/drawing/2014/main" id="{CB71DD0D-6848-8BFA-C131-6F63BE4812D2}"/>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extLst>
              <a:ext uri="{FF2B5EF4-FFF2-40B4-BE49-F238E27FC236}">
                <a16:creationId xmlns:a16="http://schemas.microsoft.com/office/drawing/2014/main" id="{1EC411C0-CF5D-A79F-4D5E-563A1303CAF8}"/>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2295635" cy="1407691"/>
          </a:xfrm>
        </p:spPr>
        <p:txBody>
          <a:bodyPr>
            <a:noAutofit/>
          </a:bodyPr>
          <a:lstStyle/>
          <a:p>
            <a:r>
              <a:rPr lang="en-GB" dirty="0"/>
              <a:t>River</a:t>
            </a:r>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8"/>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8"/>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9"/>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9"/>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Rectangle 253">
            <a:extLst>
              <a:ext uri="{FF2B5EF4-FFF2-40B4-BE49-F238E27FC236}">
                <a16:creationId xmlns:a16="http://schemas.microsoft.com/office/drawing/2014/main" id="{DCEE608C-72F2-4E53-81CF-A4F6BC28A841}"/>
              </a:ext>
            </a:extLst>
          </p:cNvPr>
          <p:cNvSpPr/>
          <p:nvPr/>
        </p:nvSpPr>
        <p:spPr>
          <a:xfrm>
            <a:off x="3421792" y="2329203"/>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BB0612EF-FF57-4F5C-B0ED-F5EFC89704FF}"/>
              </a:ext>
            </a:extLst>
          </p:cNvPr>
          <p:cNvGrpSpPr/>
          <p:nvPr/>
        </p:nvGrpSpPr>
        <p:grpSpPr>
          <a:xfrm>
            <a:off x="293961" y="2474597"/>
            <a:ext cx="3711760" cy="1853882"/>
            <a:chOff x="293961" y="2474597"/>
            <a:chExt cx="3711760" cy="1853882"/>
          </a:xfrm>
        </p:grpSpPr>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D61622E7-41A9-4A49-B029-74B6C4C20410}"/>
                </a:ext>
              </a:extLst>
            </p:cNvPr>
            <p:cNvGrpSpPr/>
            <p:nvPr/>
          </p:nvGrpSpPr>
          <p:grpSpPr>
            <a:xfrm>
              <a:off x="293961" y="2474597"/>
              <a:ext cx="3382682" cy="1853882"/>
              <a:chOff x="293961" y="2474597"/>
              <a:chExt cx="3382682" cy="1853882"/>
            </a:xfrm>
          </p:grpSpPr>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52" name="Parallelogram 251">
            <a:extLst>
              <a:ext uri="{FF2B5EF4-FFF2-40B4-BE49-F238E27FC236}">
                <a16:creationId xmlns:a16="http://schemas.microsoft.com/office/drawing/2014/main" id="{6C4272DB-B9E4-4732-9663-AB7F728F567B}"/>
              </a:ext>
            </a:extLst>
          </p:cNvPr>
          <p:cNvSpPr/>
          <p:nvPr/>
        </p:nvSpPr>
        <p:spPr>
          <a:xfrm rot="1806618">
            <a:off x="1743622" y="626572"/>
            <a:ext cx="9453523" cy="3951119"/>
          </a:xfrm>
          <a:prstGeom prst="parallelogram">
            <a:avLst>
              <a:gd name="adj" fmla="val 5762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iagonal Stripe 7">
            <a:extLst>
              <a:ext uri="{FF2B5EF4-FFF2-40B4-BE49-F238E27FC236}">
                <a16:creationId xmlns:a16="http://schemas.microsoft.com/office/drawing/2014/main" id="{4BB535B5-6645-43E9-B693-D9760FAFFD19}"/>
              </a:ext>
            </a:extLst>
          </p:cNvPr>
          <p:cNvSpPr/>
          <p:nvPr/>
        </p:nvSpPr>
        <p:spPr>
          <a:xfrm rot="5400000">
            <a:off x="1216461" y="1703464"/>
            <a:ext cx="1605250" cy="2809875"/>
          </a:xfrm>
          <a:prstGeom prst="diagStrip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Rectangle 260">
            <a:extLst>
              <a:ext uri="{FF2B5EF4-FFF2-40B4-BE49-F238E27FC236}">
                <a16:creationId xmlns:a16="http://schemas.microsoft.com/office/drawing/2014/main" id="{DB43EB76-5AEC-45BA-B236-816B05455DD7}"/>
              </a:ext>
            </a:extLst>
          </p:cNvPr>
          <p:cNvSpPr/>
          <p:nvPr/>
        </p:nvSpPr>
        <p:spPr>
          <a:xfrm>
            <a:off x="4118016" y="3648946"/>
            <a:ext cx="218502" cy="1127841"/>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4" name="Group 263">
            <a:extLst>
              <a:ext uri="{FF2B5EF4-FFF2-40B4-BE49-F238E27FC236}">
                <a16:creationId xmlns:a16="http://schemas.microsoft.com/office/drawing/2014/main" id="{1912A0C3-4995-4AD5-BAA2-0744B7139186}"/>
              </a:ext>
            </a:extLst>
          </p:cNvPr>
          <p:cNvGrpSpPr/>
          <p:nvPr/>
        </p:nvGrpSpPr>
        <p:grpSpPr>
          <a:xfrm>
            <a:off x="4136294" y="193265"/>
            <a:ext cx="7812662" cy="4083575"/>
            <a:chOff x="5265993" y="1300314"/>
            <a:chExt cx="5876866" cy="4083575"/>
          </a:xfrm>
        </p:grpSpPr>
        <p:grpSp>
          <p:nvGrpSpPr>
            <p:cNvPr id="265" name="Group 264">
              <a:extLst>
                <a:ext uri="{FF2B5EF4-FFF2-40B4-BE49-F238E27FC236}">
                  <a16:creationId xmlns:a16="http://schemas.microsoft.com/office/drawing/2014/main" id="{D4A13C75-C8CD-4524-AA3E-96A88EFFDD0F}"/>
                </a:ext>
              </a:extLst>
            </p:cNvPr>
            <p:cNvGrpSpPr/>
            <p:nvPr/>
          </p:nvGrpSpPr>
          <p:grpSpPr>
            <a:xfrm>
              <a:off x="5267040" y="1548539"/>
              <a:ext cx="5875819" cy="3835350"/>
              <a:chOff x="4924181" y="844650"/>
              <a:chExt cx="5875819" cy="3835350"/>
            </a:xfrm>
          </p:grpSpPr>
          <p:sp>
            <p:nvSpPr>
              <p:cNvPr id="267" name="Rectangle 266">
                <a:hlinkClick r:id="rId10" action="ppaction://hlinksldjump"/>
                <a:extLst>
                  <a:ext uri="{FF2B5EF4-FFF2-40B4-BE49-F238E27FC236}">
                    <a16:creationId xmlns:a16="http://schemas.microsoft.com/office/drawing/2014/main" id="{CB6F6CDB-4829-480C-9EE4-67D6F598878F}"/>
                  </a:ext>
                </a:extLst>
              </p:cNvPr>
              <p:cNvSpPr/>
              <p:nvPr/>
            </p:nvSpPr>
            <p:spPr>
              <a:xfrm>
                <a:off x="4924181" y="844650"/>
                <a:ext cx="5875819" cy="3835349"/>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In Europe, some industrial waste water is permitted to be discharged into rivers but pharmaceutical production waste is generally incinerated which destroys any chemicals. Losses of active pharmaceutical ingredients from manufacturing plant to the environment are minimal. In other regions, the quantity of pharmaceuticals entering the environment via industrial wastewater can be more significant.</a:t>
                </a:r>
              </a:p>
              <a:p>
                <a:pPr algn="ctr"/>
                <a:endParaRPr lang="en-GB" dirty="0"/>
              </a:p>
              <a:p>
                <a:pPr algn="ctr"/>
                <a:r>
                  <a:rPr lang="en-GB" dirty="0"/>
                  <a:t>Many pharmaceuticals and the protective coatings on manufacturing equipment meet the definition of ‘polyfluoroalkyl substances’ (PFAS, fluorine containing organic molecules). PFAS are persistent                and mobile in the environment, causing widespread                       contamination.</a:t>
                </a:r>
              </a:p>
              <a:p>
                <a:pPr algn="ctr"/>
                <a:endParaRPr lang="en-GB" dirty="0"/>
              </a:p>
            </p:txBody>
          </p:sp>
          <p:sp>
            <p:nvSpPr>
              <p:cNvPr id="268" name="Right Triangle 267">
                <a:hlinkClick r:id="rId10" action="ppaction://hlinksldjump"/>
                <a:extLst>
                  <a:ext uri="{FF2B5EF4-FFF2-40B4-BE49-F238E27FC236}">
                    <a16:creationId xmlns:a16="http://schemas.microsoft.com/office/drawing/2014/main" id="{9B19E31C-15C4-44D1-AD21-8A6CDC67FB2F}"/>
                  </a:ext>
                </a:extLst>
              </p:cNvPr>
              <p:cNvSpPr/>
              <p:nvPr/>
            </p:nvSpPr>
            <p:spPr>
              <a:xfrm flipH="1">
                <a:off x="9684000"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266" name="TextBox 265">
              <a:hlinkClick r:id="rId10" action="ppaction://hlinksldjump"/>
              <a:extLst>
                <a:ext uri="{FF2B5EF4-FFF2-40B4-BE49-F238E27FC236}">
                  <a16:creationId xmlns:a16="http://schemas.microsoft.com/office/drawing/2014/main" id="{34A80B72-05A8-4A2F-A545-5EB273B3CF11}"/>
                </a:ext>
              </a:extLst>
            </p:cNvPr>
            <p:cNvSpPr txBox="1"/>
            <p:nvPr/>
          </p:nvSpPr>
          <p:spPr>
            <a:xfrm>
              <a:off x="5265993" y="1300314"/>
              <a:ext cx="5876866" cy="369332"/>
            </a:xfrm>
            <a:prstGeom prst="rect">
              <a:avLst/>
            </a:prstGeom>
            <a:solidFill>
              <a:schemeClr val="accent2"/>
            </a:solidFill>
          </p:spPr>
          <p:txBody>
            <a:bodyPr wrap="square" rtlCol="0">
              <a:spAutoFit/>
            </a:bodyPr>
            <a:lstStyle/>
            <a:p>
              <a:r>
                <a:rPr lang="en-GB" dirty="0">
                  <a:solidFill>
                    <a:schemeClr val="accent3"/>
                  </a:solidFill>
                </a:rPr>
                <a:t>River</a:t>
              </a:r>
            </a:p>
          </p:txBody>
        </p:sp>
      </p:grpSp>
      <p:grpSp>
        <p:nvGrpSpPr>
          <p:cNvPr id="42" name="Group 41">
            <a:extLst>
              <a:ext uri="{FF2B5EF4-FFF2-40B4-BE49-F238E27FC236}">
                <a16:creationId xmlns:a16="http://schemas.microsoft.com/office/drawing/2014/main" id="{3C90148C-856C-EC35-DC29-B6EBCA4A9939}"/>
              </a:ext>
            </a:extLst>
          </p:cNvPr>
          <p:cNvGrpSpPr/>
          <p:nvPr/>
        </p:nvGrpSpPr>
        <p:grpSpPr>
          <a:xfrm>
            <a:off x="2754154" y="4154737"/>
            <a:ext cx="1578520" cy="965724"/>
            <a:chOff x="2754154" y="4154737"/>
            <a:chExt cx="1578520" cy="965724"/>
          </a:xfrm>
        </p:grpSpPr>
        <p:pic>
          <p:nvPicPr>
            <p:cNvPr id="47" name="Graphic 46" descr="Lotus Flower with solid fill">
              <a:extLst>
                <a:ext uri="{FF2B5EF4-FFF2-40B4-BE49-F238E27FC236}">
                  <a16:creationId xmlns:a16="http://schemas.microsoft.com/office/drawing/2014/main" id="{39481FC8-8716-30CA-21A1-2A1FA38193E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34158" y="4154737"/>
              <a:ext cx="270611" cy="270611"/>
            </a:xfrm>
            <a:prstGeom prst="rect">
              <a:avLst/>
            </a:prstGeom>
          </p:spPr>
        </p:pic>
        <p:pic>
          <p:nvPicPr>
            <p:cNvPr id="51" name="Graphic 50" descr="Lotus Flower with solid fill">
              <a:extLst>
                <a:ext uri="{FF2B5EF4-FFF2-40B4-BE49-F238E27FC236}">
                  <a16:creationId xmlns:a16="http://schemas.microsoft.com/office/drawing/2014/main" id="{6EEACAFA-8B1D-796C-892E-152D872653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65289" y="4268572"/>
              <a:ext cx="270611" cy="270611"/>
            </a:xfrm>
            <a:prstGeom prst="rect">
              <a:avLst/>
            </a:prstGeom>
          </p:spPr>
        </p:pic>
        <p:pic>
          <p:nvPicPr>
            <p:cNvPr id="52" name="Graphic 51" descr="Lotus Flower with solid fill">
              <a:extLst>
                <a:ext uri="{FF2B5EF4-FFF2-40B4-BE49-F238E27FC236}">
                  <a16:creationId xmlns:a16="http://schemas.microsoft.com/office/drawing/2014/main" id="{444B38FB-E9D9-2368-D21A-A56BD4E217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62063" y="4379271"/>
              <a:ext cx="270611" cy="270611"/>
            </a:xfrm>
            <a:prstGeom prst="rect">
              <a:avLst/>
            </a:prstGeom>
          </p:spPr>
        </p:pic>
        <p:pic>
          <p:nvPicPr>
            <p:cNvPr id="53" name="Graphic 52" descr="Lotus Flower with solid fill">
              <a:extLst>
                <a:ext uri="{FF2B5EF4-FFF2-40B4-BE49-F238E27FC236}">
                  <a16:creationId xmlns:a16="http://schemas.microsoft.com/office/drawing/2014/main" id="{5CAA1DAA-CBB6-EF67-EB84-57E69BD9FB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08779" y="4284808"/>
              <a:ext cx="270611" cy="270611"/>
            </a:xfrm>
            <a:prstGeom prst="rect">
              <a:avLst/>
            </a:prstGeom>
          </p:spPr>
        </p:pic>
        <p:pic>
          <p:nvPicPr>
            <p:cNvPr id="54" name="Graphic 53" descr="Lotus Flower with solid fill">
              <a:extLst>
                <a:ext uri="{FF2B5EF4-FFF2-40B4-BE49-F238E27FC236}">
                  <a16:creationId xmlns:a16="http://schemas.microsoft.com/office/drawing/2014/main" id="{2F92B170-E120-C0DF-22A3-8010B6222C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25560" y="4380311"/>
              <a:ext cx="270611" cy="270611"/>
            </a:xfrm>
            <a:prstGeom prst="rect">
              <a:avLst/>
            </a:prstGeom>
          </p:spPr>
        </p:pic>
        <p:pic>
          <p:nvPicPr>
            <p:cNvPr id="55" name="Graphic 54" descr="Lotus Flower with solid fill">
              <a:extLst>
                <a:ext uri="{FF2B5EF4-FFF2-40B4-BE49-F238E27FC236}">
                  <a16:creationId xmlns:a16="http://schemas.microsoft.com/office/drawing/2014/main" id="{8C733FEE-76C9-460E-A4EE-E5CB809D76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22334" y="4491010"/>
              <a:ext cx="270611" cy="270611"/>
            </a:xfrm>
            <a:prstGeom prst="rect">
              <a:avLst/>
            </a:prstGeom>
          </p:spPr>
        </p:pic>
        <p:pic>
          <p:nvPicPr>
            <p:cNvPr id="56" name="Graphic 55" descr="Lotus Flower with solid fill">
              <a:extLst>
                <a:ext uri="{FF2B5EF4-FFF2-40B4-BE49-F238E27FC236}">
                  <a16:creationId xmlns:a16="http://schemas.microsoft.com/office/drawing/2014/main" id="{91ED9AF2-CD17-72FE-2769-814D64DFDC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80285" y="4397949"/>
              <a:ext cx="270611" cy="270611"/>
            </a:xfrm>
            <a:prstGeom prst="rect">
              <a:avLst/>
            </a:prstGeom>
          </p:spPr>
        </p:pic>
        <p:pic>
          <p:nvPicPr>
            <p:cNvPr id="57" name="Graphic 56" descr="Lotus Flower with solid fill">
              <a:extLst>
                <a:ext uri="{FF2B5EF4-FFF2-40B4-BE49-F238E27FC236}">
                  <a16:creationId xmlns:a16="http://schemas.microsoft.com/office/drawing/2014/main" id="{3814D65F-E0AE-54E6-8C3E-E4B8A31C74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1416" y="4511784"/>
              <a:ext cx="270611" cy="270611"/>
            </a:xfrm>
            <a:prstGeom prst="rect">
              <a:avLst/>
            </a:prstGeom>
          </p:spPr>
        </p:pic>
        <p:pic>
          <p:nvPicPr>
            <p:cNvPr id="58" name="Graphic 57" descr="Lotus Flower with solid fill">
              <a:extLst>
                <a:ext uri="{FF2B5EF4-FFF2-40B4-BE49-F238E27FC236}">
                  <a16:creationId xmlns:a16="http://schemas.microsoft.com/office/drawing/2014/main" id="{87C55DF9-1F19-DFE4-1347-A2D1E2123B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20872" y="4614316"/>
              <a:ext cx="270611" cy="270611"/>
            </a:xfrm>
            <a:prstGeom prst="rect">
              <a:avLst/>
            </a:prstGeom>
          </p:spPr>
        </p:pic>
        <p:pic>
          <p:nvPicPr>
            <p:cNvPr id="59" name="Graphic 58" descr="Lotus Flower with solid fill">
              <a:extLst>
                <a:ext uri="{FF2B5EF4-FFF2-40B4-BE49-F238E27FC236}">
                  <a16:creationId xmlns:a16="http://schemas.microsoft.com/office/drawing/2014/main" id="{E212400E-07C3-6868-7D2E-F9EDEEA1CA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82337" y="4516033"/>
              <a:ext cx="270611" cy="270611"/>
            </a:xfrm>
            <a:prstGeom prst="rect">
              <a:avLst/>
            </a:prstGeom>
          </p:spPr>
        </p:pic>
        <p:pic>
          <p:nvPicPr>
            <p:cNvPr id="60" name="Graphic 59" descr="Lotus Flower with solid fill">
              <a:extLst>
                <a:ext uri="{FF2B5EF4-FFF2-40B4-BE49-F238E27FC236}">
                  <a16:creationId xmlns:a16="http://schemas.microsoft.com/office/drawing/2014/main" id="{FB0F5742-31E4-8DFB-1692-336B35C617F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99556" y="4618588"/>
              <a:ext cx="270611" cy="270611"/>
            </a:xfrm>
            <a:prstGeom prst="rect">
              <a:avLst/>
            </a:prstGeom>
          </p:spPr>
        </p:pic>
        <p:pic>
          <p:nvPicPr>
            <p:cNvPr id="61" name="Graphic 60" descr="Lotus Flower with solid fill">
              <a:extLst>
                <a:ext uri="{FF2B5EF4-FFF2-40B4-BE49-F238E27FC236}">
                  <a16:creationId xmlns:a16="http://schemas.microsoft.com/office/drawing/2014/main" id="{CC5D8943-07F8-275E-3EC2-44D01ABAD6F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0242" y="4740567"/>
              <a:ext cx="270611" cy="270611"/>
            </a:xfrm>
            <a:prstGeom prst="rect">
              <a:avLst/>
            </a:prstGeom>
          </p:spPr>
        </p:pic>
        <p:pic>
          <p:nvPicPr>
            <p:cNvPr id="62" name="Graphic 61" descr="Lotus Flower with solid fill">
              <a:extLst>
                <a:ext uri="{FF2B5EF4-FFF2-40B4-BE49-F238E27FC236}">
                  <a16:creationId xmlns:a16="http://schemas.microsoft.com/office/drawing/2014/main" id="{DC54E5C3-97F0-1687-1687-0F006252F66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54154" y="4625316"/>
              <a:ext cx="270611" cy="270611"/>
            </a:xfrm>
            <a:prstGeom prst="rect">
              <a:avLst/>
            </a:prstGeom>
          </p:spPr>
        </p:pic>
        <p:pic>
          <p:nvPicPr>
            <p:cNvPr id="63" name="Graphic 62" descr="Lotus Flower with solid fill">
              <a:extLst>
                <a:ext uri="{FF2B5EF4-FFF2-40B4-BE49-F238E27FC236}">
                  <a16:creationId xmlns:a16="http://schemas.microsoft.com/office/drawing/2014/main" id="{B4648976-A4A6-F748-0617-5A3A373077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74362" y="4753326"/>
              <a:ext cx="270611" cy="270611"/>
            </a:xfrm>
            <a:prstGeom prst="rect">
              <a:avLst/>
            </a:prstGeom>
          </p:spPr>
        </p:pic>
        <p:pic>
          <p:nvPicPr>
            <p:cNvPr id="449" name="Graphic 448" descr="Lotus Flower with solid fill">
              <a:extLst>
                <a:ext uri="{FF2B5EF4-FFF2-40B4-BE49-F238E27FC236}">
                  <a16:creationId xmlns:a16="http://schemas.microsoft.com/office/drawing/2014/main" id="{A7C99AF1-85D7-3911-7DFE-956E37CEFE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82059" y="4849850"/>
              <a:ext cx="270611" cy="270611"/>
            </a:xfrm>
            <a:prstGeom prst="rect">
              <a:avLst/>
            </a:prstGeom>
          </p:spPr>
        </p:pic>
      </p:grpSp>
      <p:sp>
        <p:nvSpPr>
          <p:cNvPr id="253" name="Parallelogram 252">
            <a:extLst>
              <a:ext uri="{FF2B5EF4-FFF2-40B4-BE49-F238E27FC236}">
                <a16:creationId xmlns:a16="http://schemas.microsoft.com/office/drawing/2014/main" id="{DDC1CE5D-B52C-46B5-946D-FA67995A43F3}"/>
              </a:ext>
            </a:extLst>
          </p:cNvPr>
          <p:cNvSpPr/>
          <p:nvPr/>
        </p:nvSpPr>
        <p:spPr>
          <a:xfrm rot="1806618">
            <a:off x="-317549" y="3882730"/>
            <a:ext cx="7051347" cy="1303380"/>
          </a:xfrm>
          <a:prstGeom prst="parallelogram">
            <a:avLst>
              <a:gd name="adj" fmla="val 5762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3041585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1E68ADE-60A9-0BBB-E8D9-D9A2B2ACF21F}"/>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8" name="Isosceles Triangle 7">
            <a:extLst>
              <a:ext uri="{FF2B5EF4-FFF2-40B4-BE49-F238E27FC236}">
                <a16:creationId xmlns:a16="http://schemas.microsoft.com/office/drawing/2014/main" id="{9B6CBD90-5ABC-80D5-3D71-371D410BD34A}"/>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BD2D8340-D4B6-E2C6-740A-7DE6A8ADB946}"/>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3175350" cy="1407691"/>
          </a:xfrm>
        </p:spPr>
        <p:txBody>
          <a:bodyPr>
            <a:noAutofit/>
          </a:bodyPr>
          <a:lstStyle/>
          <a:p>
            <a:r>
              <a:rPr lang="en-GB" dirty="0"/>
              <a:t>Environment</a:t>
            </a:r>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50F1579F-356C-8AD7-741E-B5AC2F3F29CE}"/>
              </a:ext>
            </a:extLst>
          </p:cNvPr>
          <p:cNvSpPr/>
          <p:nvPr/>
        </p:nvSpPr>
        <p:spPr>
          <a:xfrm>
            <a:off x="3421917" y="2384049"/>
            <a:ext cx="72000" cy="324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8"/>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8"/>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9"/>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9"/>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sp>
        <p:nvSpPr>
          <p:cNvPr id="259" name="TextBox 258">
            <a:hlinkClick r:id="" action="ppaction://hlinkshowjump?jump=nextslide"/>
            <a:extLst>
              <a:ext uri="{FF2B5EF4-FFF2-40B4-BE49-F238E27FC236}">
                <a16:creationId xmlns:a16="http://schemas.microsoft.com/office/drawing/2014/main" id="{7030305A-7A44-4578-BCEC-1C7E46015AC9}"/>
              </a:ext>
            </a:extLst>
          </p:cNvPr>
          <p:cNvSpPr txBox="1"/>
          <p:nvPr/>
        </p:nvSpPr>
        <p:spPr>
          <a:xfrm>
            <a:off x="5303577" y="4201352"/>
            <a:ext cx="1819729" cy="323165"/>
          </a:xfrm>
          <a:prstGeom prst="rect">
            <a:avLst/>
          </a:prstGeom>
          <a:solidFill>
            <a:schemeClr val="bg1"/>
          </a:solidFill>
        </p:spPr>
        <p:txBody>
          <a:bodyPr wrap="none" rtlCol="0">
            <a:spAutoFit/>
          </a:bodyPr>
          <a:lstStyle/>
          <a:p>
            <a:r>
              <a:rPr lang="en-GB" sz="1500" dirty="0"/>
              <a:t>Municipal effluent</a:t>
            </a:r>
          </a:p>
        </p:txBody>
      </p:sp>
      <p:pic>
        <p:nvPicPr>
          <p:cNvPr id="255" name="Graphic 254" descr="Magnifying glass with solid fill">
            <a:hlinkClick r:id="" action="ppaction://hlinkshowjump?jump=nextslide"/>
            <a:extLst>
              <a:ext uri="{FF2B5EF4-FFF2-40B4-BE49-F238E27FC236}">
                <a16:creationId xmlns:a16="http://schemas.microsoft.com/office/drawing/2014/main" id="{58D97BFA-F0EC-4A45-BB00-AD3C5420B23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12129" y="3984023"/>
            <a:ext cx="900000" cy="900000"/>
          </a:xfrm>
          <a:prstGeom prst="rect">
            <a:avLst/>
          </a:prstGeom>
        </p:spPr>
      </p:pic>
      <p:sp>
        <p:nvSpPr>
          <p:cNvPr id="253" name="TextBox 252">
            <a:extLst>
              <a:ext uri="{FF2B5EF4-FFF2-40B4-BE49-F238E27FC236}">
                <a16:creationId xmlns:a16="http://schemas.microsoft.com/office/drawing/2014/main" id="{80DFB441-F176-485B-A4D2-0E81BD66CD7B}"/>
              </a:ext>
            </a:extLst>
          </p:cNvPr>
          <p:cNvSpPr txBox="1"/>
          <p:nvPr/>
        </p:nvSpPr>
        <p:spPr>
          <a:xfrm>
            <a:off x="352645" y="836712"/>
            <a:ext cx="2575003" cy="276999"/>
          </a:xfrm>
          <a:prstGeom prst="rect">
            <a:avLst/>
          </a:prstGeom>
          <a:noFill/>
        </p:spPr>
        <p:txBody>
          <a:bodyPr wrap="square" rtlCol="0">
            <a:spAutoFit/>
          </a:bodyPr>
          <a:lstStyle/>
          <a:p>
            <a:r>
              <a:rPr lang="en-GB" sz="1200" dirty="0"/>
              <a:t>There are 10 features to explore</a:t>
            </a:r>
          </a:p>
        </p:txBody>
      </p:sp>
      <p:grpSp>
        <p:nvGrpSpPr>
          <p:cNvPr id="5" name="Group 4">
            <a:extLst>
              <a:ext uri="{FF2B5EF4-FFF2-40B4-BE49-F238E27FC236}">
                <a16:creationId xmlns:a16="http://schemas.microsoft.com/office/drawing/2014/main" id="{67A97201-0CA3-E9D5-8393-CCB4C5446A30}"/>
              </a:ext>
            </a:extLst>
          </p:cNvPr>
          <p:cNvGrpSpPr/>
          <p:nvPr/>
        </p:nvGrpSpPr>
        <p:grpSpPr>
          <a:xfrm>
            <a:off x="2754154" y="4154737"/>
            <a:ext cx="1578520" cy="965724"/>
            <a:chOff x="2754154" y="4154737"/>
            <a:chExt cx="1578520" cy="965724"/>
          </a:xfrm>
        </p:grpSpPr>
        <p:pic>
          <p:nvPicPr>
            <p:cNvPr id="6" name="Graphic 5" descr="Lotus Flower with solid fill">
              <a:extLst>
                <a:ext uri="{FF2B5EF4-FFF2-40B4-BE49-F238E27FC236}">
                  <a16:creationId xmlns:a16="http://schemas.microsoft.com/office/drawing/2014/main" id="{CA238F48-2686-6BA6-A8A2-23848CC9E9D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34158" y="4154737"/>
              <a:ext cx="270611" cy="270611"/>
            </a:xfrm>
            <a:prstGeom prst="rect">
              <a:avLst/>
            </a:prstGeom>
          </p:spPr>
        </p:pic>
        <p:pic>
          <p:nvPicPr>
            <p:cNvPr id="47" name="Graphic 46" descr="Lotus Flower with solid fill">
              <a:extLst>
                <a:ext uri="{FF2B5EF4-FFF2-40B4-BE49-F238E27FC236}">
                  <a16:creationId xmlns:a16="http://schemas.microsoft.com/office/drawing/2014/main" id="{B4323E4D-B1AE-AC0A-3501-E636B8AEA01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65289" y="4268572"/>
              <a:ext cx="270611" cy="270611"/>
            </a:xfrm>
            <a:prstGeom prst="rect">
              <a:avLst/>
            </a:prstGeom>
          </p:spPr>
        </p:pic>
        <p:pic>
          <p:nvPicPr>
            <p:cNvPr id="49" name="Graphic 48" descr="Lotus Flower with solid fill">
              <a:extLst>
                <a:ext uri="{FF2B5EF4-FFF2-40B4-BE49-F238E27FC236}">
                  <a16:creationId xmlns:a16="http://schemas.microsoft.com/office/drawing/2014/main" id="{A4BC9465-3940-4A20-1AA5-86817854A7D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62063" y="4379271"/>
              <a:ext cx="270611" cy="270611"/>
            </a:xfrm>
            <a:prstGeom prst="rect">
              <a:avLst/>
            </a:prstGeom>
          </p:spPr>
        </p:pic>
        <p:pic>
          <p:nvPicPr>
            <p:cNvPr id="50" name="Graphic 49" descr="Lotus Flower with solid fill">
              <a:extLst>
                <a:ext uri="{FF2B5EF4-FFF2-40B4-BE49-F238E27FC236}">
                  <a16:creationId xmlns:a16="http://schemas.microsoft.com/office/drawing/2014/main" id="{1D43686A-1A3C-2FAF-6E9E-D2F98DB6B9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08779" y="4284808"/>
              <a:ext cx="270611" cy="270611"/>
            </a:xfrm>
            <a:prstGeom prst="rect">
              <a:avLst/>
            </a:prstGeom>
          </p:spPr>
        </p:pic>
        <p:pic>
          <p:nvPicPr>
            <p:cNvPr id="51" name="Graphic 50" descr="Lotus Flower with solid fill">
              <a:extLst>
                <a:ext uri="{FF2B5EF4-FFF2-40B4-BE49-F238E27FC236}">
                  <a16:creationId xmlns:a16="http://schemas.microsoft.com/office/drawing/2014/main" id="{6B9F9758-D846-99E0-839C-CE9D91833F4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5560" y="4380311"/>
              <a:ext cx="270611" cy="270611"/>
            </a:xfrm>
            <a:prstGeom prst="rect">
              <a:avLst/>
            </a:prstGeom>
          </p:spPr>
        </p:pic>
        <p:pic>
          <p:nvPicPr>
            <p:cNvPr id="52" name="Graphic 51" descr="Lotus Flower with solid fill">
              <a:extLst>
                <a:ext uri="{FF2B5EF4-FFF2-40B4-BE49-F238E27FC236}">
                  <a16:creationId xmlns:a16="http://schemas.microsoft.com/office/drawing/2014/main" id="{7DAB2328-191F-83C2-88AD-E1D8DC1315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22334" y="4491010"/>
              <a:ext cx="270611" cy="270611"/>
            </a:xfrm>
            <a:prstGeom prst="rect">
              <a:avLst/>
            </a:prstGeom>
          </p:spPr>
        </p:pic>
        <p:pic>
          <p:nvPicPr>
            <p:cNvPr id="53" name="Graphic 52" descr="Lotus Flower with solid fill">
              <a:extLst>
                <a:ext uri="{FF2B5EF4-FFF2-40B4-BE49-F238E27FC236}">
                  <a16:creationId xmlns:a16="http://schemas.microsoft.com/office/drawing/2014/main" id="{DBEA3013-A1A0-B285-11A7-CDE0C3C0687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0285" y="4397949"/>
              <a:ext cx="270611" cy="270611"/>
            </a:xfrm>
            <a:prstGeom prst="rect">
              <a:avLst/>
            </a:prstGeom>
          </p:spPr>
        </p:pic>
        <p:pic>
          <p:nvPicPr>
            <p:cNvPr id="54" name="Graphic 53" descr="Lotus Flower with solid fill">
              <a:extLst>
                <a:ext uri="{FF2B5EF4-FFF2-40B4-BE49-F238E27FC236}">
                  <a16:creationId xmlns:a16="http://schemas.microsoft.com/office/drawing/2014/main" id="{21052093-6F8C-C3C9-F7EC-93A0FD7181E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1416" y="4511784"/>
              <a:ext cx="270611" cy="270611"/>
            </a:xfrm>
            <a:prstGeom prst="rect">
              <a:avLst/>
            </a:prstGeom>
          </p:spPr>
        </p:pic>
        <p:pic>
          <p:nvPicPr>
            <p:cNvPr id="55" name="Graphic 54" descr="Lotus Flower with solid fill">
              <a:extLst>
                <a:ext uri="{FF2B5EF4-FFF2-40B4-BE49-F238E27FC236}">
                  <a16:creationId xmlns:a16="http://schemas.microsoft.com/office/drawing/2014/main" id="{3974B0EC-278D-BCAF-73E9-EF0591D7AA8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0872" y="4614316"/>
              <a:ext cx="270611" cy="270611"/>
            </a:xfrm>
            <a:prstGeom prst="rect">
              <a:avLst/>
            </a:prstGeom>
          </p:spPr>
        </p:pic>
        <p:pic>
          <p:nvPicPr>
            <p:cNvPr id="56" name="Graphic 55" descr="Lotus Flower with solid fill">
              <a:extLst>
                <a:ext uri="{FF2B5EF4-FFF2-40B4-BE49-F238E27FC236}">
                  <a16:creationId xmlns:a16="http://schemas.microsoft.com/office/drawing/2014/main" id="{1715A4DB-AF95-3942-5271-1DF032D3D03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82337" y="4516033"/>
              <a:ext cx="270611" cy="270611"/>
            </a:xfrm>
            <a:prstGeom prst="rect">
              <a:avLst/>
            </a:prstGeom>
          </p:spPr>
        </p:pic>
        <p:pic>
          <p:nvPicPr>
            <p:cNvPr id="57" name="Graphic 56" descr="Lotus Flower with solid fill">
              <a:extLst>
                <a:ext uri="{FF2B5EF4-FFF2-40B4-BE49-F238E27FC236}">
                  <a16:creationId xmlns:a16="http://schemas.microsoft.com/office/drawing/2014/main" id="{6482CF63-2F26-28EB-C0C7-2177CBACFF0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99556" y="4618588"/>
              <a:ext cx="270611" cy="270611"/>
            </a:xfrm>
            <a:prstGeom prst="rect">
              <a:avLst/>
            </a:prstGeom>
          </p:spPr>
        </p:pic>
        <p:pic>
          <p:nvPicPr>
            <p:cNvPr id="58" name="Graphic 57" descr="Lotus Flower with solid fill">
              <a:extLst>
                <a:ext uri="{FF2B5EF4-FFF2-40B4-BE49-F238E27FC236}">
                  <a16:creationId xmlns:a16="http://schemas.microsoft.com/office/drawing/2014/main" id="{8C4F60FF-D22D-DE5C-EAF3-138832F0666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0242" y="4740567"/>
              <a:ext cx="270611" cy="270611"/>
            </a:xfrm>
            <a:prstGeom prst="rect">
              <a:avLst/>
            </a:prstGeom>
          </p:spPr>
        </p:pic>
        <p:pic>
          <p:nvPicPr>
            <p:cNvPr id="59" name="Graphic 58" descr="Lotus Flower with solid fill">
              <a:extLst>
                <a:ext uri="{FF2B5EF4-FFF2-40B4-BE49-F238E27FC236}">
                  <a16:creationId xmlns:a16="http://schemas.microsoft.com/office/drawing/2014/main" id="{A40FDF21-368A-5756-9536-D2C13CB5F00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54154" y="4625316"/>
              <a:ext cx="270611" cy="270611"/>
            </a:xfrm>
            <a:prstGeom prst="rect">
              <a:avLst/>
            </a:prstGeom>
          </p:spPr>
        </p:pic>
        <p:pic>
          <p:nvPicPr>
            <p:cNvPr id="60" name="Graphic 59" descr="Lotus Flower with solid fill">
              <a:extLst>
                <a:ext uri="{FF2B5EF4-FFF2-40B4-BE49-F238E27FC236}">
                  <a16:creationId xmlns:a16="http://schemas.microsoft.com/office/drawing/2014/main" id="{FCF623CB-718C-FA4D-45E0-523BD47FB3C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74362" y="4753326"/>
              <a:ext cx="270611" cy="270611"/>
            </a:xfrm>
            <a:prstGeom prst="rect">
              <a:avLst/>
            </a:prstGeom>
          </p:spPr>
        </p:pic>
        <p:pic>
          <p:nvPicPr>
            <p:cNvPr id="61" name="Graphic 60" descr="Lotus Flower with solid fill">
              <a:extLst>
                <a:ext uri="{FF2B5EF4-FFF2-40B4-BE49-F238E27FC236}">
                  <a16:creationId xmlns:a16="http://schemas.microsoft.com/office/drawing/2014/main" id="{DF00AB5D-CA40-AE83-2E9B-2FDC6BBA54C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2059" y="4849850"/>
              <a:ext cx="270611" cy="270611"/>
            </a:xfrm>
            <a:prstGeom prst="rect">
              <a:avLst/>
            </a:prstGeom>
          </p:spPr>
        </p:pic>
      </p:grpSp>
      <p:sp>
        <p:nvSpPr>
          <p:cNvPr id="258" name="Rectangle 257">
            <a:hlinkHover r:id="rId14" action="ppaction://hlinksldjump"/>
            <a:extLst>
              <a:ext uri="{FF2B5EF4-FFF2-40B4-BE49-F238E27FC236}">
                <a16:creationId xmlns:a16="http://schemas.microsoft.com/office/drawing/2014/main" id="{D6CD3E4B-780A-4D11-AA56-6D18A32BA0DF}"/>
              </a:ext>
            </a:extLst>
          </p:cNvPr>
          <p:cNvSpPr/>
          <p:nvPr/>
        </p:nvSpPr>
        <p:spPr>
          <a:xfrm>
            <a:off x="0" y="0"/>
            <a:ext cx="121919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7" name="Oval 256">
            <a:hlinkClick r:id="" action="ppaction://hlinkshowjump?jump=nextslide"/>
            <a:extLst>
              <a:ext uri="{FF2B5EF4-FFF2-40B4-BE49-F238E27FC236}">
                <a16:creationId xmlns:a16="http://schemas.microsoft.com/office/drawing/2014/main" id="{6D971444-F0FB-4A2B-8F40-A5027B77B9B3}"/>
              </a:ext>
            </a:extLst>
          </p:cNvPr>
          <p:cNvSpPr/>
          <p:nvPr/>
        </p:nvSpPr>
        <p:spPr>
          <a:xfrm>
            <a:off x="4154794" y="3584893"/>
            <a:ext cx="1801157" cy="16721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307379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352CF445-E0FE-E669-901F-BA8FDF6E5161}"/>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5" name="Isosceles Triangle 4">
            <a:extLst>
              <a:ext uri="{FF2B5EF4-FFF2-40B4-BE49-F238E27FC236}">
                <a16:creationId xmlns:a16="http://schemas.microsoft.com/office/drawing/2014/main" id="{14FABF50-9E6D-7E10-65D9-F184233D95F6}"/>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extLst>
              <a:ext uri="{FF2B5EF4-FFF2-40B4-BE49-F238E27FC236}">
                <a16:creationId xmlns:a16="http://schemas.microsoft.com/office/drawing/2014/main" id="{CB3907B3-55BD-459E-95F5-C5E94C5DF195}"/>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2295635" cy="1407691"/>
          </a:xfrm>
        </p:spPr>
        <p:txBody>
          <a:bodyPr>
            <a:noAutofit/>
          </a:bodyPr>
          <a:lstStyle/>
          <a:p>
            <a:r>
              <a:rPr lang="en-GB" dirty="0"/>
              <a:t>River</a:t>
            </a:r>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8"/>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8"/>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9"/>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9"/>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Rectangle 253">
            <a:extLst>
              <a:ext uri="{FF2B5EF4-FFF2-40B4-BE49-F238E27FC236}">
                <a16:creationId xmlns:a16="http://schemas.microsoft.com/office/drawing/2014/main" id="{DCEE608C-72F2-4E53-81CF-A4F6BC28A841}"/>
              </a:ext>
            </a:extLst>
          </p:cNvPr>
          <p:cNvSpPr/>
          <p:nvPr/>
        </p:nvSpPr>
        <p:spPr>
          <a:xfrm>
            <a:off x="3421792" y="2329203"/>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BB0612EF-FF57-4F5C-B0ED-F5EFC89704FF}"/>
              </a:ext>
            </a:extLst>
          </p:cNvPr>
          <p:cNvGrpSpPr/>
          <p:nvPr/>
        </p:nvGrpSpPr>
        <p:grpSpPr>
          <a:xfrm>
            <a:off x="293961" y="2474597"/>
            <a:ext cx="3711760" cy="1853882"/>
            <a:chOff x="293961" y="2474597"/>
            <a:chExt cx="3711760" cy="1853882"/>
          </a:xfrm>
        </p:grpSpPr>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D61622E7-41A9-4A49-B029-74B6C4C20410}"/>
                </a:ext>
              </a:extLst>
            </p:cNvPr>
            <p:cNvGrpSpPr/>
            <p:nvPr/>
          </p:nvGrpSpPr>
          <p:grpSpPr>
            <a:xfrm>
              <a:off x="293961" y="2474597"/>
              <a:ext cx="3382682" cy="1853882"/>
              <a:chOff x="293961" y="2474597"/>
              <a:chExt cx="3382682" cy="1853882"/>
            </a:xfrm>
          </p:grpSpPr>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52" name="Parallelogram 251">
            <a:extLst>
              <a:ext uri="{FF2B5EF4-FFF2-40B4-BE49-F238E27FC236}">
                <a16:creationId xmlns:a16="http://schemas.microsoft.com/office/drawing/2014/main" id="{6C4272DB-B9E4-4732-9663-AB7F728F567B}"/>
              </a:ext>
            </a:extLst>
          </p:cNvPr>
          <p:cNvSpPr/>
          <p:nvPr/>
        </p:nvSpPr>
        <p:spPr>
          <a:xfrm rot="1806618">
            <a:off x="1743622" y="626572"/>
            <a:ext cx="9453523" cy="3951119"/>
          </a:xfrm>
          <a:prstGeom prst="parallelogram">
            <a:avLst>
              <a:gd name="adj" fmla="val 5762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iagonal Stripe 7">
            <a:extLst>
              <a:ext uri="{FF2B5EF4-FFF2-40B4-BE49-F238E27FC236}">
                <a16:creationId xmlns:a16="http://schemas.microsoft.com/office/drawing/2014/main" id="{4BB535B5-6645-43E9-B693-D9760FAFFD19}"/>
              </a:ext>
            </a:extLst>
          </p:cNvPr>
          <p:cNvSpPr/>
          <p:nvPr/>
        </p:nvSpPr>
        <p:spPr>
          <a:xfrm rot="5400000">
            <a:off x="1216461" y="1703464"/>
            <a:ext cx="1605250" cy="2809875"/>
          </a:xfrm>
          <a:prstGeom prst="diagStrip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Rectangle 260">
            <a:extLst>
              <a:ext uri="{FF2B5EF4-FFF2-40B4-BE49-F238E27FC236}">
                <a16:creationId xmlns:a16="http://schemas.microsoft.com/office/drawing/2014/main" id="{DB43EB76-5AEC-45BA-B236-816B05455DD7}"/>
              </a:ext>
            </a:extLst>
          </p:cNvPr>
          <p:cNvSpPr/>
          <p:nvPr/>
        </p:nvSpPr>
        <p:spPr>
          <a:xfrm>
            <a:off x="4118016" y="3648946"/>
            <a:ext cx="218502" cy="1127841"/>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3" name="Group 262">
            <a:extLst>
              <a:ext uri="{FF2B5EF4-FFF2-40B4-BE49-F238E27FC236}">
                <a16:creationId xmlns:a16="http://schemas.microsoft.com/office/drawing/2014/main" id="{8B050D0B-E619-4159-8104-CE2723262942}"/>
              </a:ext>
            </a:extLst>
          </p:cNvPr>
          <p:cNvGrpSpPr/>
          <p:nvPr/>
        </p:nvGrpSpPr>
        <p:grpSpPr>
          <a:xfrm>
            <a:off x="4733690" y="-27384"/>
            <a:ext cx="7471048" cy="4320480"/>
            <a:chOff x="3671811" y="1063409"/>
            <a:chExt cx="7471048" cy="4320480"/>
          </a:xfrm>
        </p:grpSpPr>
        <p:grpSp>
          <p:nvGrpSpPr>
            <p:cNvPr id="264" name="Group 263">
              <a:extLst>
                <a:ext uri="{FF2B5EF4-FFF2-40B4-BE49-F238E27FC236}">
                  <a16:creationId xmlns:a16="http://schemas.microsoft.com/office/drawing/2014/main" id="{94132AAD-BB0E-425F-BA13-20C1CA2D042E}"/>
                </a:ext>
              </a:extLst>
            </p:cNvPr>
            <p:cNvGrpSpPr/>
            <p:nvPr/>
          </p:nvGrpSpPr>
          <p:grpSpPr>
            <a:xfrm>
              <a:off x="3671811" y="1435285"/>
              <a:ext cx="7471048" cy="3948604"/>
              <a:chOff x="3328952" y="731396"/>
              <a:chExt cx="7471048" cy="3948604"/>
            </a:xfrm>
          </p:grpSpPr>
          <p:sp>
            <p:nvSpPr>
              <p:cNvPr id="266" name="Rectangle 265">
                <a:hlinkClick r:id="rId10" action="ppaction://hlinksldjump"/>
                <a:extLst>
                  <a:ext uri="{FF2B5EF4-FFF2-40B4-BE49-F238E27FC236}">
                    <a16:creationId xmlns:a16="http://schemas.microsoft.com/office/drawing/2014/main" id="{F1E5E6B4-E736-44E6-B01F-3B24B311F53B}"/>
                  </a:ext>
                </a:extLst>
              </p:cNvPr>
              <p:cNvSpPr/>
              <p:nvPr/>
            </p:nvSpPr>
            <p:spPr>
              <a:xfrm>
                <a:off x="3328952" y="731396"/>
                <a:ext cx="7471048" cy="3948604"/>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waste water from households is the primary source of pharmaceuticals in the environment. The constant flow of chemicals in our waste water maintains low concentrations of bioactive substances in freshwater. The effects of many APIs and their metabolites when present at persistently low concentrations are not fully known, but reduced growth and behaviour changes to fish have been reported. Endocrine active substances are known to cause hormone disruption to aquatic organisms (including fish and frogs). As of 2020, traces of 992 APIs have been found in 89 countries. This is projected to increase by 20% in the next 20 years. Contrast agents and psychotropic drugs are amongst the most common APIs found in drinking water (not metabolised or degraded).</a:t>
                </a:r>
              </a:p>
              <a:p>
                <a:pPr algn="ctr"/>
                <a:endParaRPr lang="en-GB" dirty="0"/>
              </a:p>
            </p:txBody>
          </p:sp>
          <p:sp>
            <p:nvSpPr>
              <p:cNvPr id="267" name="Right Triangle 266">
                <a:hlinkClick r:id="rId10" action="ppaction://hlinksldjump"/>
                <a:extLst>
                  <a:ext uri="{FF2B5EF4-FFF2-40B4-BE49-F238E27FC236}">
                    <a16:creationId xmlns:a16="http://schemas.microsoft.com/office/drawing/2014/main" id="{3B18E14E-C3E5-4BBC-9CF9-D22EF6A4808B}"/>
                  </a:ext>
                </a:extLst>
              </p:cNvPr>
              <p:cNvSpPr/>
              <p:nvPr/>
            </p:nvSpPr>
            <p:spPr>
              <a:xfrm flipH="1">
                <a:off x="9684000"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265" name="TextBox 264">
              <a:hlinkClick r:id="rId10" action="ppaction://hlinksldjump"/>
              <a:extLst>
                <a:ext uri="{FF2B5EF4-FFF2-40B4-BE49-F238E27FC236}">
                  <a16:creationId xmlns:a16="http://schemas.microsoft.com/office/drawing/2014/main" id="{2263BC07-6DBF-4AFB-9B2D-5FCF8D63E985}"/>
                </a:ext>
              </a:extLst>
            </p:cNvPr>
            <p:cNvSpPr txBox="1"/>
            <p:nvPr/>
          </p:nvSpPr>
          <p:spPr>
            <a:xfrm>
              <a:off x="3671811" y="1063409"/>
              <a:ext cx="7471048" cy="369332"/>
            </a:xfrm>
            <a:prstGeom prst="rect">
              <a:avLst/>
            </a:prstGeom>
            <a:solidFill>
              <a:schemeClr val="accent2"/>
            </a:solidFill>
          </p:spPr>
          <p:txBody>
            <a:bodyPr wrap="square" rtlCol="0">
              <a:spAutoFit/>
            </a:bodyPr>
            <a:lstStyle/>
            <a:p>
              <a:r>
                <a:rPr lang="en-GB" dirty="0">
                  <a:solidFill>
                    <a:schemeClr val="accent3"/>
                  </a:solidFill>
                </a:rPr>
                <a:t>River</a:t>
              </a:r>
            </a:p>
          </p:txBody>
        </p:sp>
      </p:grpSp>
      <p:grpSp>
        <p:nvGrpSpPr>
          <p:cNvPr id="42" name="Group 41">
            <a:extLst>
              <a:ext uri="{FF2B5EF4-FFF2-40B4-BE49-F238E27FC236}">
                <a16:creationId xmlns:a16="http://schemas.microsoft.com/office/drawing/2014/main" id="{11665E45-9138-401C-48F1-8F87F065CF27}"/>
              </a:ext>
            </a:extLst>
          </p:cNvPr>
          <p:cNvGrpSpPr/>
          <p:nvPr/>
        </p:nvGrpSpPr>
        <p:grpSpPr>
          <a:xfrm>
            <a:off x="2754154" y="4154737"/>
            <a:ext cx="1578520" cy="965724"/>
            <a:chOff x="2754154" y="4154737"/>
            <a:chExt cx="1578520" cy="965724"/>
          </a:xfrm>
        </p:grpSpPr>
        <p:pic>
          <p:nvPicPr>
            <p:cNvPr id="47" name="Graphic 46" descr="Lotus Flower with solid fill">
              <a:extLst>
                <a:ext uri="{FF2B5EF4-FFF2-40B4-BE49-F238E27FC236}">
                  <a16:creationId xmlns:a16="http://schemas.microsoft.com/office/drawing/2014/main" id="{B3B47F30-9BA0-A8FF-6590-18C1212E50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34158" y="4154737"/>
              <a:ext cx="270611" cy="270611"/>
            </a:xfrm>
            <a:prstGeom prst="rect">
              <a:avLst/>
            </a:prstGeom>
          </p:spPr>
        </p:pic>
        <p:pic>
          <p:nvPicPr>
            <p:cNvPr id="51" name="Graphic 50" descr="Lotus Flower with solid fill">
              <a:extLst>
                <a:ext uri="{FF2B5EF4-FFF2-40B4-BE49-F238E27FC236}">
                  <a16:creationId xmlns:a16="http://schemas.microsoft.com/office/drawing/2014/main" id="{625D827E-D7B7-54DF-75EC-41E4E2DE196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65289" y="4268572"/>
              <a:ext cx="270611" cy="270611"/>
            </a:xfrm>
            <a:prstGeom prst="rect">
              <a:avLst/>
            </a:prstGeom>
          </p:spPr>
        </p:pic>
        <p:pic>
          <p:nvPicPr>
            <p:cNvPr id="52" name="Graphic 51" descr="Lotus Flower with solid fill">
              <a:extLst>
                <a:ext uri="{FF2B5EF4-FFF2-40B4-BE49-F238E27FC236}">
                  <a16:creationId xmlns:a16="http://schemas.microsoft.com/office/drawing/2014/main" id="{537DA1E0-C8E9-CE90-846C-449B73687D7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62063" y="4379271"/>
              <a:ext cx="270611" cy="270611"/>
            </a:xfrm>
            <a:prstGeom prst="rect">
              <a:avLst/>
            </a:prstGeom>
          </p:spPr>
        </p:pic>
        <p:pic>
          <p:nvPicPr>
            <p:cNvPr id="53" name="Graphic 52" descr="Lotus Flower with solid fill">
              <a:extLst>
                <a:ext uri="{FF2B5EF4-FFF2-40B4-BE49-F238E27FC236}">
                  <a16:creationId xmlns:a16="http://schemas.microsoft.com/office/drawing/2014/main" id="{15C79D4E-C5B1-B364-1806-8FDD557ED2A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08779" y="4284808"/>
              <a:ext cx="270611" cy="270611"/>
            </a:xfrm>
            <a:prstGeom prst="rect">
              <a:avLst/>
            </a:prstGeom>
          </p:spPr>
        </p:pic>
        <p:pic>
          <p:nvPicPr>
            <p:cNvPr id="54" name="Graphic 53" descr="Lotus Flower with solid fill">
              <a:extLst>
                <a:ext uri="{FF2B5EF4-FFF2-40B4-BE49-F238E27FC236}">
                  <a16:creationId xmlns:a16="http://schemas.microsoft.com/office/drawing/2014/main" id="{0C5727F7-7A70-723F-D680-3448FE394F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25560" y="4380311"/>
              <a:ext cx="270611" cy="270611"/>
            </a:xfrm>
            <a:prstGeom prst="rect">
              <a:avLst/>
            </a:prstGeom>
          </p:spPr>
        </p:pic>
        <p:pic>
          <p:nvPicPr>
            <p:cNvPr id="55" name="Graphic 54" descr="Lotus Flower with solid fill">
              <a:extLst>
                <a:ext uri="{FF2B5EF4-FFF2-40B4-BE49-F238E27FC236}">
                  <a16:creationId xmlns:a16="http://schemas.microsoft.com/office/drawing/2014/main" id="{4959BE33-0561-CE2E-FFC8-390BA5C81EE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22334" y="4491010"/>
              <a:ext cx="270611" cy="270611"/>
            </a:xfrm>
            <a:prstGeom prst="rect">
              <a:avLst/>
            </a:prstGeom>
          </p:spPr>
        </p:pic>
        <p:pic>
          <p:nvPicPr>
            <p:cNvPr id="56" name="Graphic 55" descr="Lotus Flower with solid fill">
              <a:extLst>
                <a:ext uri="{FF2B5EF4-FFF2-40B4-BE49-F238E27FC236}">
                  <a16:creationId xmlns:a16="http://schemas.microsoft.com/office/drawing/2014/main" id="{FF903A4F-6CB5-E5DA-D3AC-7E04DF65A56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80285" y="4397949"/>
              <a:ext cx="270611" cy="270611"/>
            </a:xfrm>
            <a:prstGeom prst="rect">
              <a:avLst/>
            </a:prstGeom>
          </p:spPr>
        </p:pic>
        <p:pic>
          <p:nvPicPr>
            <p:cNvPr id="57" name="Graphic 56" descr="Lotus Flower with solid fill">
              <a:extLst>
                <a:ext uri="{FF2B5EF4-FFF2-40B4-BE49-F238E27FC236}">
                  <a16:creationId xmlns:a16="http://schemas.microsoft.com/office/drawing/2014/main" id="{312AC3A7-0804-069D-965E-CACE0E65923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1416" y="4511784"/>
              <a:ext cx="270611" cy="270611"/>
            </a:xfrm>
            <a:prstGeom prst="rect">
              <a:avLst/>
            </a:prstGeom>
          </p:spPr>
        </p:pic>
        <p:pic>
          <p:nvPicPr>
            <p:cNvPr id="58" name="Graphic 57" descr="Lotus Flower with solid fill">
              <a:extLst>
                <a:ext uri="{FF2B5EF4-FFF2-40B4-BE49-F238E27FC236}">
                  <a16:creationId xmlns:a16="http://schemas.microsoft.com/office/drawing/2014/main" id="{9725889B-9B34-93F8-0381-F60554B4CC0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20872" y="4614316"/>
              <a:ext cx="270611" cy="270611"/>
            </a:xfrm>
            <a:prstGeom prst="rect">
              <a:avLst/>
            </a:prstGeom>
          </p:spPr>
        </p:pic>
        <p:pic>
          <p:nvPicPr>
            <p:cNvPr id="59" name="Graphic 58" descr="Lotus Flower with solid fill">
              <a:extLst>
                <a:ext uri="{FF2B5EF4-FFF2-40B4-BE49-F238E27FC236}">
                  <a16:creationId xmlns:a16="http://schemas.microsoft.com/office/drawing/2014/main" id="{15C94656-797D-0159-CB4E-5FDCECE7E1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82337" y="4516033"/>
              <a:ext cx="270611" cy="270611"/>
            </a:xfrm>
            <a:prstGeom prst="rect">
              <a:avLst/>
            </a:prstGeom>
          </p:spPr>
        </p:pic>
        <p:pic>
          <p:nvPicPr>
            <p:cNvPr id="60" name="Graphic 59" descr="Lotus Flower with solid fill">
              <a:extLst>
                <a:ext uri="{FF2B5EF4-FFF2-40B4-BE49-F238E27FC236}">
                  <a16:creationId xmlns:a16="http://schemas.microsoft.com/office/drawing/2014/main" id="{266B99B4-AB33-8CC7-FE7F-382408CF6F4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99556" y="4618588"/>
              <a:ext cx="270611" cy="270611"/>
            </a:xfrm>
            <a:prstGeom prst="rect">
              <a:avLst/>
            </a:prstGeom>
          </p:spPr>
        </p:pic>
        <p:pic>
          <p:nvPicPr>
            <p:cNvPr id="61" name="Graphic 60" descr="Lotus Flower with solid fill">
              <a:extLst>
                <a:ext uri="{FF2B5EF4-FFF2-40B4-BE49-F238E27FC236}">
                  <a16:creationId xmlns:a16="http://schemas.microsoft.com/office/drawing/2014/main" id="{F005090E-0F74-F251-08C0-E3B5F9D814E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0242" y="4740567"/>
              <a:ext cx="270611" cy="270611"/>
            </a:xfrm>
            <a:prstGeom prst="rect">
              <a:avLst/>
            </a:prstGeom>
          </p:spPr>
        </p:pic>
        <p:pic>
          <p:nvPicPr>
            <p:cNvPr id="62" name="Graphic 61" descr="Lotus Flower with solid fill">
              <a:extLst>
                <a:ext uri="{FF2B5EF4-FFF2-40B4-BE49-F238E27FC236}">
                  <a16:creationId xmlns:a16="http://schemas.microsoft.com/office/drawing/2014/main" id="{6A186F2A-FAF3-E1E0-A853-B5172EB6C4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54154" y="4625316"/>
              <a:ext cx="270611" cy="270611"/>
            </a:xfrm>
            <a:prstGeom prst="rect">
              <a:avLst/>
            </a:prstGeom>
          </p:spPr>
        </p:pic>
        <p:pic>
          <p:nvPicPr>
            <p:cNvPr id="63" name="Graphic 62" descr="Lotus Flower with solid fill">
              <a:extLst>
                <a:ext uri="{FF2B5EF4-FFF2-40B4-BE49-F238E27FC236}">
                  <a16:creationId xmlns:a16="http://schemas.microsoft.com/office/drawing/2014/main" id="{8BC8BB21-B770-1D87-BB18-9040D96D54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74362" y="4753326"/>
              <a:ext cx="270611" cy="270611"/>
            </a:xfrm>
            <a:prstGeom prst="rect">
              <a:avLst/>
            </a:prstGeom>
          </p:spPr>
        </p:pic>
        <p:pic>
          <p:nvPicPr>
            <p:cNvPr id="449" name="Graphic 448" descr="Lotus Flower with solid fill">
              <a:extLst>
                <a:ext uri="{FF2B5EF4-FFF2-40B4-BE49-F238E27FC236}">
                  <a16:creationId xmlns:a16="http://schemas.microsoft.com/office/drawing/2014/main" id="{B1AEC10B-C614-5A1E-06D9-4670BE6746F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82059" y="4849850"/>
              <a:ext cx="270611" cy="270611"/>
            </a:xfrm>
            <a:prstGeom prst="rect">
              <a:avLst/>
            </a:prstGeom>
          </p:spPr>
        </p:pic>
      </p:grpSp>
      <p:sp>
        <p:nvSpPr>
          <p:cNvPr id="253" name="Parallelogram 252">
            <a:extLst>
              <a:ext uri="{FF2B5EF4-FFF2-40B4-BE49-F238E27FC236}">
                <a16:creationId xmlns:a16="http://schemas.microsoft.com/office/drawing/2014/main" id="{DDC1CE5D-B52C-46B5-946D-FA67995A43F3}"/>
              </a:ext>
            </a:extLst>
          </p:cNvPr>
          <p:cNvSpPr/>
          <p:nvPr/>
        </p:nvSpPr>
        <p:spPr>
          <a:xfrm rot="1806618">
            <a:off x="-308113" y="3885268"/>
            <a:ext cx="7051347" cy="1265760"/>
          </a:xfrm>
          <a:prstGeom prst="parallelogram">
            <a:avLst>
              <a:gd name="adj" fmla="val 5762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3782273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FE48EAE-57FB-4BC9-9766-6CD0375B44D7}"/>
              </a:ext>
            </a:extLst>
          </p:cNvPr>
          <p:cNvSpPr txBox="1"/>
          <p:nvPr/>
        </p:nvSpPr>
        <p:spPr>
          <a:xfrm>
            <a:off x="356420" y="1333794"/>
            <a:ext cx="2571228" cy="276999"/>
          </a:xfrm>
          <a:prstGeom prst="rect">
            <a:avLst/>
          </a:prstGeom>
          <a:noFill/>
        </p:spPr>
        <p:txBody>
          <a:bodyPr wrap="square" rtlCol="0">
            <a:spAutoFit/>
          </a:bodyPr>
          <a:lstStyle/>
          <a:p>
            <a:r>
              <a:rPr lang="en-GB" sz="1200" dirty="0"/>
              <a:t>There are 8 features to explore</a:t>
            </a:r>
          </a:p>
        </p:txBody>
      </p:sp>
      <p:sp>
        <p:nvSpPr>
          <p:cNvPr id="120" name="Rectangle 119">
            <a:extLst>
              <a:ext uri="{FF2B5EF4-FFF2-40B4-BE49-F238E27FC236}">
                <a16:creationId xmlns:a16="http://schemas.microsoft.com/office/drawing/2014/main" id="{5F5EB81C-CE81-4899-969A-239B67CF61C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1220164" y="641854"/>
            <a:ext cx="8181833" cy="557429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12D3569F-2FCD-479C-8E8C-B9D20DB12556}"/>
              </a:ext>
            </a:extLst>
          </p:cNvPr>
          <p:cNvSpPr/>
          <p:nvPr/>
        </p:nvSpPr>
        <p:spPr>
          <a:xfrm>
            <a:off x="6645027" y="266791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5D9FC78-2756-2A7D-573F-A66A245E959D}"/>
              </a:ext>
            </a:extLst>
          </p:cNvPr>
          <p:cNvSpPr/>
          <p:nvPr/>
        </p:nvSpPr>
        <p:spPr>
          <a:xfrm>
            <a:off x="8028388"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58C7D39-DDDA-E0BB-9933-4FACC8FD23A8}"/>
              </a:ext>
            </a:extLst>
          </p:cNvPr>
          <p:cNvSpPr/>
          <p:nvPr/>
        </p:nvSpPr>
        <p:spPr>
          <a:xfrm>
            <a:off x="7346705" y="267465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CF9F1AF6-3A20-9445-ED69-741631C6DDB5}"/>
              </a:ext>
            </a:extLst>
          </p:cNvPr>
          <p:cNvSpPr/>
          <p:nvPr/>
        </p:nvSpPr>
        <p:spPr>
          <a:xfrm>
            <a:off x="7366260" y="3077530"/>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1096BDB-2311-19DD-A98A-C2DF78327A28}"/>
              </a:ext>
            </a:extLst>
          </p:cNvPr>
          <p:cNvSpPr/>
          <p:nvPr/>
        </p:nvSpPr>
        <p:spPr>
          <a:xfrm>
            <a:off x="8044830" y="3069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C0EC47C3-1E4E-3BF3-05D2-C63FC8177C74}"/>
              </a:ext>
            </a:extLst>
          </p:cNvPr>
          <p:cNvSpPr/>
          <p:nvPr/>
        </p:nvSpPr>
        <p:spPr>
          <a:xfrm>
            <a:off x="8718964" y="3480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BEA2133F-813D-DFA7-8E2A-454023EC3639}"/>
              </a:ext>
            </a:extLst>
          </p:cNvPr>
          <p:cNvSpPr/>
          <p:nvPr/>
        </p:nvSpPr>
        <p:spPr>
          <a:xfrm>
            <a:off x="8092794" y="388258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020C268-3154-50B8-86D7-D006AD54906B}"/>
              </a:ext>
            </a:extLst>
          </p:cNvPr>
          <p:cNvSpPr/>
          <p:nvPr/>
        </p:nvSpPr>
        <p:spPr>
          <a:xfrm>
            <a:off x="-1260602" y="176106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8B4466A0-893E-BDA8-97CE-D14C0541F299}"/>
              </a:ext>
            </a:extLst>
          </p:cNvPr>
          <p:cNvSpPr/>
          <p:nvPr/>
        </p:nvSpPr>
        <p:spPr>
          <a:xfrm>
            <a:off x="825250" y="282909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4367531" cy="743149"/>
          </a:xfrm>
        </p:spPr>
        <p:txBody>
          <a:bodyPr>
            <a:noAutofit/>
          </a:bodyPr>
          <a:lstStyle/>
          <a:p>
            <a:r>
              <a:rPr lang="en-GB" dirty="0"/>
              <a:t>Explore the picture for information</a:t>
            </a:r>
          </a:p>
        </p:txBody>
      </p:sp>
      <p:sp>
        <p:nvSpPr>
          <p:cNvPr id="5" name="Isosceles Triangle 4">
            <a:hlinkClick r:id="rId4" action="ppaction://hlinksldjump"/>
            <a:extLst>
              <a:ext uri="{FF2B5EF4-FFF2-40B4-BE49-F238E27FC236}">
                <a16:creationId xmlns:a16="http://schemas.microsoft.com/office/drawing/2014/main" id="{CC97EB75-DE87-16FF-6AC9-5B386EF61AA8}"/>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hlinkClick r:id="rId5" action="ppaction://hlinksldjump"/>
            <a:extLst>
              <a:ext uri="{FF2B5EF4-FFF2-40B4-BE49-F238E27FC236}">
                <a16:creationId xmlns:a16="http://schemas.microsoft.com/office/drawing/2014/main" id="{4E43C1BC-F753-8221-3875-D185963BD795}"/>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CA037264-64D5-FB55-229A-3FB5548C19EA}"/>
              </a:ext>
            </a:extLst>
          </p:cNvPr>
          <p:cNvSpPr/>
          <p:nvPr/>
        </p:nvSpPr>
        <p:spPr>
          <a:xfrm>
            <a:off x="6720574" y="312140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A3F0765-E3D3-9AD5-C91A-B4F9CF92B39B}"/>
              </a:ext>
            </a:extLst>
          </p:cNvPr>
          <p:cNvSpPr/>
          <p:nvPr/>
        </p:nvSpPr>
        <p:spPr>
          <a:xfrm>
            <a:off x="7418660"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AB42396A-6AC8-737B-1EB0-4BA9F742A502}"/>
              </a:ext>
            </a:extLst>
          </p:cNvPr>
          <p:cNvSpPr/>
          <p:nvPr/>
        </p:nvSpPr>
        <p:spPr>
          <a:xfrm>
            <a:off x="5807968" y="2175295"/>
            <a:ext cx="2243726"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07500EDE-5B7E-4D55-9A88-726AC634B524}"/>
              </a:ext>
            </a:extLst>
          </p:cNvPr>
          <p:cNvGrpSpPr/>
          <p:nvPr/>
        </p:nvGrpSpPr>
        <p:grpSpPr>
          <a:xfrm>
            <a:off x="5220855" y="836665"/>
            <a:ext cx="1424172" cy="1183298"/>
            <a:chOff x="5163828" y="778702"/>
            <a:chExt cx="1424172" cy="1183298"/>
          </a:xfrm>
        </p:grpSpPr>
        <p:sp>
          <p:nvSpPr>
            <p:cNvPr id="340" name="Rectangle 339">
              <a:extLst>
                <a:ext uri="{FF2B5EF4-FFF2-40B4-BE49-F238E27FC236}">
                  <a16:creationId xmlns:a16="http://schemas.microsoft.com/office/drawing/2014/main" id="{1A0B9BEB-609A-4528-A9BD-DAC9045A1336}"/>
                </a:ext>
              </a:extLst>
            </p:cNvPr>
            <p:cNvSpPr/>
            <p:nvPr/>
          </p:nvSpPr>
          <p:spPr>
            <a:xfrm>
              <a:off x="6084000" y="185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5B503892-3606-41FD-AAEB-9F6C9983D02A}"/>
                </a:ext>
              </a:extLst>
            </p:cNvPr>
            <p:cNvSpPr/>
            <p:nvPr/>
          </p:nvSpPr>
          <p:spPr>
            <a:xfrm>
              <a:off x="5994000" y="1746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A3651C94-B5D8-4F76-AA9F-4247A3B38EB4}"/>
                </a:ext>
              </a:extLst>
            </p:cNvPr>
            <p:cNvSpPr/>
            <p:nvPr/>
          </p:nvSpPr>
          <p:spPr>
            <a:xfrm>
              <a:off x="5904000" y="1638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38E070EA-BF77-437A-867A-C19048C47CFD}"/>
                </a:ext>
              </a:extLst>
            </p:cNvPr>
            <p:cNvSpPr/>
            <p:nvPr/>
          </p:nvSpPr>
          <p:spPr>
            <a:xfrm>
              <a:off x="5814000" y="1530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C47B6411-40A9-4221-A485-97F7C6711358}"/>
                </a:ext>
              </a:extLst>
            </p:cNvPr>
            <p:cNvSpPr/>
            <p:nvPr/>
          </p:nvSpPr>
          <p:spPr>
            <a:xfrm>
              <a:off x="5724000" y="1422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C5BC5D65-55CE-41BF-8831-DD731FFFC67F}"/>
                </a:ext>
              </a:extLst>
            </p:cNvPr>
            <p:cNvSpPr/>
            <p:nvPr/>
          </p:nvSpPr>
          <p:spPr>
            <a:xfrm>
              <a:off x="5634354" y="131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84E8EE13-5355-420B-86CD-84CA66693234}"/>
                </a:ext>
              </a:extLst>
            </p:cNvPr>
            <p:cNvSpPr/>
            <p:nvPr/>
          </p:nvSpPr>
          <p:spPr>
            <a:xfrm>
              <a:off x="5544000" y="1206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A6FE3FA3-7FB2-4143-ABA5-7214D11FFC09}"/>
                </a:ext>
              </a:extLst>
            </p:cNvPr>
            <p:cNvSpPr/>
            <p:nvPr/>
          </p:nvSpPr>
          <p:spPr>
            <a:xfrm>
              <a:off x="5454000" y="1098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89F75393-C5AF-42BB-AF2D-042D268F9FD1}"/>
                </a:ext>
              </a:extLst>
            </p:cNvPr>
            <p:cNvSpPr/>
            <p:nvPr/>
          </p:nvSpPr>
          <p:spPr>
            <a:xfrm>
              <a:off x="5364000" y="990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6DA77A5E-A936-4D7D-9A69-C32B578D7952}"/>
                </a:ext>
              </a:extLst>
            </p:cNvPr>
            <p:cNvSpPr/>
            <p:nvPr/>
          </p:nvSpPr>
          <p:spPr>
            <a:xfrm>
              <a:off x="5274000" y="882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B382CDE5-5B26-42DE-BA5E-4FAE41D2D19E}"/>
                </a:ext>
              </a:extLst>
            </p:cNvPr>
            <p:cNvSpPr/>
            <p:nvPr/>
          </p:nvSpPr>
          <p:spPr>
            <a:xfrm>
              <a:off x="5163828" y="778702"/>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Parallelogram 22">
            <a:extLst>
              <a:ext uri="{FF2B5EF4-FFF2-40B4-BE49-F238E27FC236}">
                <a16:creationId xmlns:a16="http://schemas.microsoft.com/office/drawing/2014/main" id="{55B997AA-7EAC-4C85-A15B-8D12CC829CAD}"/>
              </a:ext>
            </a:extLst>
          </p:cNvPr>
          <p:cNvSpPr/>
          <p:nvPr/>
        </p:nvSpPr>
        <p:spPr>
          <a:xfrm flipH="1">
            <a:off x="4445106" y="1125684"/>
            <a:ext cx="2665140" cy="683971"/>
          </a:xfrm>
          <a:prstGeom prst="parallelogram">
            <a:avLst>
              <a:gd name="adj" fmla="val 339541"/>
            </a:avLst>
          </a:prstGeom>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8E271D6E-9DAA-41CF-A6B3-F35DF44D8A11}"/>
              </a:ext>
            </a:extLst>
          </p:cNvPr>
          <p:cNvSpPr/>
          <p:nvPr/>
        </p:nvSpPr>
        <p:spPr>
          <a:xfrm>
            <a:off x="6719612" y="2292390"/>
            <a:ext cx="588385" cy="551737"/>
          </a:xfrm>
          <a:prstGeom prst="rect">
            <a:avLst/>
          </a:prstGeom>
          <a:pattFill prst="pct90">
            <a:fgClr>
              <a:schemeClr val="bg1">
                <a:lumMod val="50000"/>
              </a:schemeClr>
            </a:fgClr>
            <a:bgClr>
              <a:schemeClr val="bg1">
                <a:lumMod val="7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4" name="Straight Connector 353">
            <a:extLst>
              <a:ext uri="{FF2B5EF4-FFF2-40B4-BE49-F238E27FC236}">
                <a16:creationId xmlns:a16="http://schemas.microsoft.com/office/drawing/2014/main" id="{61EE6E1B-3FDC-40F4-AC23-A311D5EA9CF2}"/>
              </a:ext>
            </a:extLst>
          </p:cNvPr>
          <p:cNvCxnSpPr>
            <a:cxnSpLocks/>
          </p:cNvCxnSpPr>
          <p:nvPr/>
        </p:nvCxnSpPr>
        <p:spPr>
          <a:xfrm flipV="1">
            <a:off x="7052983" y="2514077"/>
            <a:ext cx="76556" cy="4450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E4CD9C62-0B3B-4D08-907E-9B704DDAB59F}"/>
              </a:ext>
            </a:extLst>
          </p:cNvPr>
          <p:cNvCxnSpPr>
            <a:cxnSpLocks/>
          </p:cNvCxnSpPr>
          <p:nvPr/>
        </p:nvCxnSpPr>
        <p:spPr>
          <a:xfrm flipH="1">
            <a:off x="7153293" y="2218824"/>
            <a:ext cx="0" cy="5102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BABDE5B-A3CB-83C3-8FD8-2F282E2B54DB}"/>
              </a:ext>
            </a:extLst>
          </p:cNvPr>
          <p:cNvSpPr/>
          <p:nvPr/>
        </p:nvSpPr>
        <p:spPr>
          <a:xfrm>
            <a:off x="5168862" y="3221839"/>
            <a:ext cx="478798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E62AD514-E574-43EC-A23A-D81D6064C0C0}"/>
              </a:ext>
            </a:extLst>
          </p:cNvPr>
          <p:cNvSpPr/>
          <p:nvPr/>
        </p:nvSpPr>
        <p:spPr>
          <a:xfrm>
            <a:off x="2393536" y="191680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88FEE54-227D-42FC-9D64-DDC1423806D6}"/>
              </a:ext>
            </a:extLst>
          </p:cNvPr>
          <p:cNvSpPr/>
          <p:nvPr/>
        </p:nvSpPr>
        <p:spPr>
          <a:xfrm>
            <a:off x="3873209" y="1034018"/>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F986D764-0106-45D7-BAA7-B3136B204C2F}"/>
              </a:ext>
            </a:extLst>
          </p:cNvPr>
          <p:cNvSpPr/>
          <p:nvPr/>
        </p:nvSpPr>
        <p:spPr>
          <a:xfrm>
            <a:off x="7767633" y="235442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203A1F8E-21EB-4A62-897B-669C7BF72FE8}"/>
              </a:ext>
            </a:extLst>
          </p:cNvPr>
          <p:cNvSpPr/>
          <p:nvPr/>
        </p:nvSpPr>
        <p:spPr>
          <a:xfrm>
            <a:off x="8893308" y="301873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Rounded Corners 372">
            <a:extLst>
              <a:ext uri="{FF2B5EF4-FFF2-40B4-BE49-F238E27FC236}">
                <a16:creationId xmlns:a16="http://schemas.microsoft.com/office/drawing/2014/main" id="{3814C502-1099-4B8A-974F-2938DD5FDF64}"/>
              </a:ext>
            </a:extLst>
          </p:cNvPr>
          <p:cNvSpPr/>
          <p:nvPr/>
        </p:nvSpPr>
        <p:spPr>
          <a:xfrm flipH="1">
            <a:off x="5231391" y="693936"/>
            <a:ext cx="43200" cy="162000"/>
          </a:xfrm>
          <a:prstGeom prst="roundRect">
            <a:avLst>
              <a:gd name="adj" fmla="val 50000"/>
            </a:avLst>
          </a:prstGeom>
          <a:solidFill>
            <a:srgbClr val="CBE8E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7306DBB3-47FC-4B99-B395-C6BD3B96FA16}"/>
              </a:ext>
            </a:extLst>
          </p:cNvPr>
          <p:cNvGrpSpPr/>
          <p:nvPr/>
        </p:nvGrpSpPr>
        <p:grpSpPr>
          <a:xfrm>
            <a:off x="3571003" y="1497684"/>
            <a:ext cx="2401361" cy="1822498"/>
            <a:chOff x="2570157" y="2637590"/>
            <a:chExt cx="2401361" cy="1822498"/>
          </a:xfrm>
        </p:grpSpPr>
        <p:sp>
          <p:nvSpPr>
            <p:cNvPr id="65" name="Cylinder 64">
              <a:extLst>
                <a:ext uri="{FF2B5EF4-FFF2-40B4-BE49-F238E27FC236}">
                  <a16:creationId xmlns:a16="http://schemas.microsoft.com/office/drawing/2014/main" id="{72525F20-5C8A-477F-8EA6-E1FE4049F990}"/>
                </a:ext>
              </a:extLst>
            </p:cNvPr>
            <p:cNvSpPr/>
            <p:nvPr/>
          </p:nvSpPr>
          <p:spPr>
            <a:xfrm>
              <a:off x="2934048" y="297853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ylinder 121">
              <a:extLst>
                <a:ext uri="{FF2B5EF4-FFF2-40B4-BE49-F238E27FC236}">
                  <a16:creationId xmlns:a16="http://schemas.microsoft.com/office/drawing/2014/main" id="{FD5269ED-83E1-46D5-87BE-C4E2D2C29E44}"/>
                </a:ext>
              </a:extLst>
            </p:cNvPr>
            <p:cNvSpPr/>
            <p:nvPr/>
          </p:nvSpPr>
          <p:spPr>
            <a:xfrm>
              <a:off x="3527977" y="263759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DF1C7F6B-18C3-43B2-87E9-6DC2A3431CF2}"/>
                </a:ext>
              </a:extLst>
            </p:cNvPr>
            <p:cNvSpPr/>
            <p:nvPr/>
          </p:nvSpPr>
          <p:spPr>
            <a:xfrm>
              <a:off x="2570157" y="2968420"/>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C355E155-CC25-4FC6-BFC3-D05C4F4E1F71}"/>
                </a:ext>
              </a:extLst>
            </p:cNvPr>
            <p:cNvSpPr/>
            <p:nvPr/>
          </p:nvSpPr>
          <p:spPr>
            <a:xfrm>
              <a:off x="2801308" y="3100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Rounded Corners 149">
              <a:extLst>
                <a:ext uri="{FF2B5EF4-FFF2-40B4-BE49-F238E27FC236}">
                  <a16:creationId xmlns:a16="http://schemas.microsoft.com/office/drawing/2014/main" id="{6CB0374C-73CE-43AD-A7E0-4F6BE3AA0595}"/>
                </a:ext>
              </a:extLst>
            </p:cNvPr>
            <p:cNvSpPr/>
            <p:nvPr/>
          </p:nvSpPr>
          <p:spPr>
            <a:xfrm>
              <a:off x="2801308" y="3262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76CA4064-9B52-4FEA-B368-57D2B6B43F6E}"/>
                </a:ext>
              </a:extLst>
            </p:cNvPr>
            <p:cNvSpPr/>
            <p:nvPr/>
          </p:nvSpPr>
          <p:spPr>
            <a:xfrm>
              <a:off x="2801905" y="31799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ylinder 130">
              <a:extLst>
                <a:ext uri="{FF2B5EF4-FFF2-40B4-BE49-F238E27FC236}">
                  <a16:creationId xmlns:a16="http://schemas.microsoft.com/office/drawing/2014/main" id="{7225ECD2-CAA7-4DEB-8DA6-3A7045EC9F23}"/>
                </a:ext>
              </a:extLst>
            </p:cNvPr>
            <p:cNvSpPr/>
            <p:nvPr/>
          </p:nvSpPr>
          <p:spPr>
            <a:xfrm rot="7639675">
              <a:off x="3280108" y="31797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ylinder 137">
              <a:extLst>
                <a:ext uri="{FF2B5EF4-FFF2-40B4-BE49-F238E27FC236}">
                  <a16:creationId xmlns:a16="http://schemas.microsoft.com/office/drawing/2014/main" id="{DAC016C6-F809-4D8A-B0FD-6BB838BBBC71}"/>
                </a:ext>
              </a:extLst>
            </p:cNvPr>
            <p:cNvSpPr/>
            <p:nvPr/>
          </p:nvSpPr>
          <p:spPr>
            <a:xfrm rot="7639675">
              <a:off x="3278559" y="3441929"/>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ylinder 138">
              <a:extLst>
                <a:ext uri="{FF2B5EF4-FFF2-40B4-BE49-F238E27FC236}">
                  <a16:creationId xmlns:a16="http://schemas.microsoft.com/office/drawing/2014/main" id="{721BF3B4-63FA-40E0-9F4A-65FFD90E2469}"/>
                </a:ext>
              </a:extLst>
            </p:cNvPr>
            <p:cNvSpPr/>
            <p:nvPr/>
          </p:nvSpPr>
          <p:spPr>
            <a:xfrm rot="7639675">
              <a:off x="3916413" y="28059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ylinder 139">
              <a:extLst>
                <a:ext uri="{FF2B5EF4-FFF2-40B4-BE49-F238E27FC236}">
                  <a16:creationId xmlns:a16="http://schemas.microsoft.com/office/drawing/2014/main" id="{0441C474-B8D4-43EE-8680-660B25CF0092}"/>
                </a:ext>
              </a:extLst>
            </p:cNvPr>
            <p:cNvSpPr/>
            <p:nvPr/>
          </p:nvSpPr>
          <p:spPr>
            <a:xfrm rot="7639675">
              <a:off x="3914864" y="306806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ylinder 122">
              <a:extLst>
                <a:ext uri="{FF2B5EF4-FFF2-40B4-BE49-F238E27FC236}">
                  <a16:creationId xmlns:a16="http://schemas.microsoft.com/office/drawing/2014/main" id="{0E779488-08C2-4E5D-8F09-A127A5D15D6C}"/>
                </a:ext>
              </a:extLst>
            </p:cNvPr>
            <p:cNvSpPr/>
            <p:nvPr/>
          </p:nvSpPr>
          <p:spPr>
            <a:xfrm>
              <a:off x="3289406" y="328115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ylinder 123">
              <a:extLst>
                <a:ext uri="{FF2B5EF4-FFF2-40B4-BE49-F238E27FC236}">
                  <a16:creationId xmlns:a16="http://schemas.microsoft.com/office/drawing/2014/main" id="{3A642BAB-F41D-4649-B6F5-1C387C409233}"/>
                </a:ext>
              </a:extLst>
            </p:cNvPr>
            <p:cNvSpPr/>
            <p:nvPr/>
          </p:nvSpPr>
          <p:spPr>
            <a:xfrm>
              <a:off x="3883335" y="294021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C3F647F6-A95F-4033-B348-C3FF1A11FB47}"/>
                </a:ext>
              </a:extLst>
            </p:cNvPr>
            <p:cNvSpPr/>
            <p:nvPr/>
          </p:nvSpPr>
          <p:spPr>
            <a:xfrm>
              <a:off x="2925515" y="3271046"/>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ylinder 146">
              <a:extLst>
                <a:ext uri="{FF2B5EF4-FFF2-40B4-BE49-F238E27FC236}">
                  <a16:creationId xmlns:a16="http://schemas.microsoft.com/office/drawing/2014/main" id="{4BC4BF61-3CE4-4E62-8F19-4C821F58568B}"/>
                </a:ext>
              </a:extLst>
            </p:cNvPr>
            <p:cNvSpPr/>
            <p:nvPr/>
          </p:nvSpPr>
          <p:spPr>
            <a:xfrm rot="7639675">
              <a:off x="4293843" y="3128455"/>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a:extLst>
                <a:ext uri="{FF2B5EF4-FFF2-40B4-BE49-F238E27FC236}">
                  <a16:creationId xmlns:a16="http://schemas.microsoft.com/office/drawing/2014/main" id="{B197B0FC-92C5-4368-B070-BB3ACDEEE78C}"/>
                </a:ext>
              </a:extLst>
            </p:cNvPr>
            <p:cNvGrpSpPr/>
            <p:nvPr/>
          </p:nvGrpSpPr>
          <p:grpSpPr>
            <a:xfrm>
              <a:off x="3166405" y="3424930"/>
              <a:ext cx="1283960" cy="268674"/>
              <a:chOff x="845244" y="4655989"/>
              <a:chExt cx="1283960" cy="268674"/>
            </a:xfrm>
          </p:grpSpPr>
          <p:sp>
            <p:nvSpPr>
              <p:cNvPr id="163" name="Rectangle: Rounded Corners 162">
                <a:extLst>
                  <a:ext uri="{FF2B5EF4-FFF2-40B4-BE49-F238E27FC236}">
                    <a16:creationId xmlns:a16="http://schemas.microsoft.com/office/drawing/2014/main" id="{DDE7EC96-2B32-401F-BF1F-D5F9997E7B28}"/>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Rounded Corners 163">
                <a:extLst>
                  <a:ext uri="{FF2B5EF4-FFF2-40B4-BE49-F238E27FC236}">
                    <a16:creationId xmlns:a16="http://schemas.microsoft.com/office/drawing/2014/main" id="{7D5AABA0-CFDE-4C80-967C-2D19635B46B0}"/>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Rounded Corners 164">
                <a:extLst>
                  <a:ext uri="{FF2B5EF4-FFF2-40B4-BE49-F238E27FC236}">
                    <a16:creationId xmlns:a16="http://schemas.microsoft.com/office/drawing/2014/main" id="{057AD964-653D-4764-BD1D-D67A643A9E62}"/>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6A1284FB-4F0B-439B-8DF6-628B51EFD23D}"/>
                </a:ext>
              </a:extLst>
            </p:cNvPr>
            <p:cNvSpPr/>
            <p:nvPr/>
          </p:nvSpPr>
          <p:spPr>
            <a:xfrm rot="7639675">
              <a:off x="3657538" y="350231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01D24629-6591-4522-A480-8F3CB3A6C913}"/>
                </a:ext>
              </a:extLst>
            </p:cNvPr>
            <p:cNvSpPr/>
            <p:nvPr/>
          </p:nvSpPr>
          <p:spPr>
            <a:xfrm rot="7639675">
              <a:off x="3655989" y="37644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ylinder 147">
              <a:extLst>
                <a:ext uri="{FF2B5EF4-FFF2-40B4-BE49-F238E27FC236}">
                  <a16:creationId xmlns:a16="http://schemas.microsoft.com/office/drawing/2014/main" id="{0BA4B9D3-A60F-42D2-B61A-E4710F849D52}"/>
                </a:ext>
              </a:extLst>
            </p:cNvPr>
            <p:cNvSpPr/>
            <p:nvPr/>
          </p:nvSpPr>
          <p:spPr>
            <a:xfrm rot="7639675">
              <a:off x="4292294" y="33906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ylinder 125">
              <a:extLst>
                <a:ext uri="{FF2B5EF4-FFF2-40B4-BE49-F238E27FC236}">
                  <a16:creationId xmlns:a16="http://schemas.microsoft.com/office/drawing/2014/main" id="{00EE65D4-75BD-4EBD-B100-9882A912E06C}"/>
                </a:ext>
              </a:extLst>
            </p:cNvPr>
            <p:cNvSpPr/>
            <p:nvPr/>
          </p:nvSpPr>
          <p:spPr>
            <a:xfrm>
              <a:off x="3640362" y="359822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ylinder 126">
              <a:extLst>
                <a:ext uri="{FF2B5EF4-FFF2-40B4-BE49-F238E27FC236}">
                  <a16:creationId xmlns:a16="http://schemas.microsoft.com/office/drawing/2014/main" id="{7F780F7B-5E80-4397-B022-EF0FF46BB980}"/>
                </a:ext>
              </a:extLst>
            </p:cNvPr>
            <p:cNvSpPr/>
            <p:nvPr/>
          </p:nvSpPr>
          <p:spPr>
            <a:xfrm>
              <a:off x="4234291" y="325728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B2A31676-D101-43B3-9C37-81CB21268051}"/>
                </a:ext>
              </a:extLst>
            </p:cNvPr>
            <p:cNvSpPr/>
            <p:nvPr/>
          </p:nvSpPr>
          <p:spPr>
            <a:xfrm>
              <a:off x="3276471" y="3588112"/>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03FE29C0-75AB-44E9-9F9B-348767031460}"/>
                </a:ext>
              </a:extLst>
            </p:cNvPr>
            <p:cNvGrpSpPr/>
            <p:nvPr/>
          </p:nvGrpSpPr>
          <p:grpSpPr>
            <a:xfrm>
              <a:off x="3512080" y="3705359"/>
              <a:ext cx="1283960" cy="268674"/>
              <a:chOff x="845244" y="4655989"/>
              <a:chExt cx="1283960" cy="268674"/>
            </a:xfrm>
          </p:grpSpPr>
          <p:sp>
            <p:nvSpPr>
              <p:cNvPr id="158" name="Rectangle: Rounded Corners 157">
                <a:extLst>
                  <a:ext uri="{FF2B5EF4-FFF2-40B4-BE49-F238E27FC236}">
                    <a16:creationId xmlns:a16="http://schemas.microsoft.com/office/drawing/2014/main" id="{3DD560B5-4028-44CE-8973-F3CB8C045CF6}"/>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Rounded Corners 158">
                <a:extLst>
                  <a:ext uri="{FF2B5EF4-FFF2-40B4-BE49-F238E27FC236}">
                    <a16:creationId xmlns:a16="http://schemas.microsoft.com/office/drawing/2014/main" id="{746DDF3E-E086-42A6-A12D-937403123068}"/>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F3633798-F6DB-4448-B8B9-C4C4101B5F85}"/>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up 43">
            <a:extLst>
              <a:ext uri="{FF2B5EF4-FFF2-40B4-BE49-F238E27FC236}">
                <a16:creationId xmlns:a16="http://schemas.microsoft.com/office/drawing/2014/main" id="{8AA1A6EB-CB5E-46C5-ADF2-AAC573686C35}"/>
              </a:ext>
            </a:extLst>
          </p:cNvPr>
          <p:cNvGrpSpPr/>
          <p:nvPr/>
        </p:nvGrpSpPr>
        <p:grpSpPr>
          <a:xfrm>
            <a:off x="4034288" y="2639756"/>
            <a:ext cx="1923975" cy="1171913"/>
            <a:chOff x="-1273470" y="4337631"/>
            <a:chExt cx="1923975" cy="1171913"/>
          </a:xfrm>
        </p:grpSpPr>
        <p:sp>
          <p:nvSpPr>
            <p:cNvPr id="293" name="Cylinder 292">
              <a:extLst>
                <a:ext uri="{FF2B5EF4-FFF2-40B4-BE49-F238E27FC236}">
                  <a16:creationId xmlns:a16="http://schemas.microsoft.com/office/drawing/2014/main" id="{11844713-46BB-4D79-B474-3958595A1180}"/>
                </a:ext>
              </a:extLst>
            </p:cNvPr>
            <p:cNvSpPr/>
            <p:nvPr/>
          </p:nvSpPr>
          <p:spPr>
            <a:xfrm>
              <a:off x="-1215967" y="4893428"/>
              <a:ext cx="261448" cy="27020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4" name="Cylinder 293">
              <a:extLst>
                <a:ext uri="{FF2B5EF4-FFF2-40B4-BE49-F238E27FC236}">
                  <a16:creationId xmlns:a16="http://schemas.microsoft.com/office/drawing/2014/main" id="{7F846200-5526-4931-80D8-76958B73F72F}"/>
                </a:ext>
              </a:extLst>
            </p:cNvPr>
            <p:cNvSpPr/>
            <p:nvPr/>
          </p:nvSpPr>
          <p:spPr>
            <a:xfrm>
              <a:off x="-1273470" y="5134795"/>
              <a:ext cx="379842" cy="87567"/>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5" name="Cylinder 294">
              <a:extLst>
                <a:ext uri="{FF2B5EF4-FFF2-40B4-BE49-F238E27FC236}">
                  <a16:creationId xmlns:a16="http://schemas.microsoft.com/office/drawing/2014/main" id="{CBFE59DB-5ECB-4342-B7C9-574809C04FA6}"/>
                </a:ext>
              </a:extLst>
            </p:cNvPr>
            <p:cNvSpPr/>
            <p:nvPr/>
          </p:nvSpPr>
          <p:spPr>
            <a:xfrm>
              <a:off x="-1245549" y="5105956"/>
              <a:ext cx="324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296" name="Group 295">
              <a:extLst>
                <a:ext uri="{FF2B5EF4-FFF2-40B4-BE49-F238E27FC236}">
                  <a16:creationId xmlns:a16="http://schemas.microsoft.com/office/drawing/2014/main" id="{58F7D5A0-3ECE-45DA-BFD9-FD39AFD5970A}"/>
                </a:ext>
              </a:extLst>
            </p:cNvPr>
            <p:cNvGrpSpPr/>
            <p:nvPr/>
          </p:nvGrpSpPr>
          <p:grpSpPr>
            <a:xfrm>
              <a:off x="-1079095" y="4502084"/>
              <a:ext cx="1729600" cy="1007460"/>
              <a:chOff x="5231199" y="2153759"/>
              <a:chExt cx="1729600" cy="1007460"/>
            </a:xfrm>
          </p:grpSpPr>
          <p:cxnSp>
            <p:nvCxnSpPr>
              <p:cNvPr id="297" name="Straight Connector 296">
                <a:extLst>
                  <a:ext uri="{FF2B5EF4-FFF2-40B4-BE49-F238E27FC236}">
                    <a16:creationId xmlns:a16="http://schemas.microsoft.com/office/drawing/2014/main" id="{ED6CD59F-E536-49DF-9A5F-1E2DC1E50655}"/>
                  </a:ext>
                </a:extLst>
              </p:cNvPr>
              <p:cNvCxnSpPr>
                <a:cxnSpLocks/>
              </p:cNvCxnSpPr>
              <p:nvPr/>
            </p:nvCxnSpPr>
            <p:spPr>
              <a:xfrm>
                <a:off x="5295916" y="2916054"/>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65204F94-253E-413E-B792-A3AE85AFF6BB}"/>
                  </a:ext>
                </a:extLst>
              </p:cNvPr>
              <p:cNvCxnSpPr>
                <a:cxnSpLocks/>
              </p:cNvCxnSpPr>
              <p:nvPr/>
            </p:nvCxnSpPr>
            <p:spPr>
              <a:xfrm>
                <a:off x="5464821" y="3010019"/>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ECEF33E6-01C3-4726-AB01-D4E4C5A58512}"/>
                  </a:ext>
                </a:extLst>
              </p:cNvPr>
              <p:cNvCxnSpPr>
                <a:cxnSpLocks/>
              </p:cNvCxnSpPr>
              <p:nvPr/>
            </p:nvCxnSpPr>
            <p:spPr>
              <a:xfrm>
                <a:off x="6894740" y="2294793"/>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00" name="Group 299">
                <a:extLst>
                  <a:ext uri="{FF2B5EF4-FFF2-40B4-BE49-F238E27FC236}">
                    <a16:creationId xmlns:a16="http://schemas.microsoft.com/office/drawing/2014/main" id="{4FEE7C7C-4246-4DC1-9DA0-F2092621DF8F}"/>
                  </a:ext>
                </a:extLst>
              </p:cNvPr>
              <p:cNvGrpSpPr/>
              <p:nvPr/>
            </p:nvGrpSpPr>
            <p:grpSpPr>
              <a:xfrm>
                <a:off x="5231200" y="2184638"/>
                <a:ext cx="1729599" cy="821204"/>
                <a:chOff x="4334008" y="2743426"/>
                <a:chExt cx="1729599" cy="821204"/>
              </a:xfrm>
            </p:grpSpPr>
            <p:sp>
              <p:nvSpPr>
                <p:cNvPr id="315" name="Parallelogram 314">
                  <a:extLst>
                    <a:ext uri="{FF2B5EF4-FFF2-40B4-BE49-F238E27FC236}">
                      <a16:creationId xmlns:a16="http://schemas.microsoft.com/office/drawing/2014/main" id="{3FE4F533-34E3-42A2-9226-3B7250A0FC95}"/>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6" name="Arrow: Chevron 315">
                  <a:extLst>
                    <a:ext uri="{FF2B5EF4-FFF2-40B4-BE49-F238E27FC236}">
                      <a16:creationId xmlns:a16="http://schemas.microsoft.com/office/drawing/2014/main" id="{5F69771F-2456-4621-8C20-70F43E6467A6}"/>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7" name="Arrow: Chevron 316">
                  <a:extLst>
                    <a:ext uri="{FF2B5EF4-FFF2-40B4-BE49-F238E27FC236}">
                      <a16:creationId xmlns:a16="http://schemas.microsoft.com/office/drawing/2014/main" id="{3050CD7B-D828-4C82-8F4D-55FD274DAE9A}"/>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8" name="Arrow: Chevron 317">
                  <a:extLst>
                    <a:ext uri="{FF2B5EF4-FFF2-40B4-BE49-F238E27FC236}">
                      <a16:creationId xmlns:a16="http://schemas.microsoft.com/office/drawing/2014/main" id="{C770BB80-6A7A-47DA-9176-9D760C674A83}"/>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9" name="Arrow: Chevron 318">
                  <a:extLst>
                    <a:ext uri="{FF2B5EF4-FFF2-40B4-BE49-F238E27FC236}">
                      <a16:creationId xmlns:a16="http://schemas.microsoft.com/office/drawing/2014/main" id="{E4C3D33A-F4C9-464E-BF5B-86FD5104E100}"/>
                    </a:ext>
                  </a:extLst>
                </p:cNvPr>
                <p:cNvSpPr/>
                <p:nvPr/>
              </p:nvSpPr>
              <p:spPr>
                <a:xfrm rot="7822729">
                  <a:off x="5116460" y="304637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0" name="Arrow: Chevron 319">
                  <a:extLst>
                    <a:ext uri="{FF2B5EF4-FFF2-40B4-BE49-F238E27FC236}">
                      <a16:creationId xmlns:a16="http://schemas.microsoft.com/office/drawing/2014/main" id="{C8B1A803-9F75-4E5C-BBAB-EDF2A8C3A4AD}"/>
                    </a:ext>
                  </a:extLst>
                </p:cNvPr>
                <p:cNvSpPr/>
                <p:nvPr/>
              </p:nvSpPr>
              <p:spPr>
                <a:xfrm rot="7822729">
                  <a:off x="4911053" y="315156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1" name="Arrow: Chevron 320">
                  <a:extLst>
                    <a:ext uri="{FF2B5EF4-FFF2-40B4-BE49-F238E27FC236}">
                      <a16:creationId xmlns:a16="http://schemas.microsoft.com/office/drawing/2014/main" id="{E2DFAC1D-E2B5-4EEE-A510-361A17B7864D}"/>
                    </a:ext>
                  </a:extLst>
                </p:cNvPr>
                <p:cNvSpPr/>
                <p:nvPr/>
              </p:nvSpPr>
              <p:spPr>
                <a:xfrm rot="7822729">
                  <a:off x="4721246" y="324814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2" name="Arrow: Chevron 321">
                  <a:extLst>
                    <a:ext uri="{FF2B5EF4-FFF2-40B4-BE49-F238E27FC236}">
                      <a16:creationId xmlns:a16="http://schemas.microsoft.com/office/drawing/2014/main" id="{C028BDC1-7292-4C83-876D-312628BEF99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grpSp>
            <p:nvGrpSpPr>
              <p:cNvPr id="301" name="Group 300">
                <a:extLst>
                  <a:ext uri="{FF2B5EF4-FFF2-40B4-BE49-F238E27FC236}">
                    <a16:creationId xmlns:a16="http://schemas.microsoft.com/office/drawing/2014/main" id="{F72E2351-D0FF-4800-B0DE-BFA4E261213C}"/>
                  </a:ext>
                </a:extLst>
              </p:cNvPr>
              <p:cNvGrpSpPr/>
              <p:nvPr/>
            </p:nvGrpSpPr>
            <p:grpSpPr>
              <a:xfrm>
                <a:off x="5231199" y="2153759"/>
                <a:ext cx="1729599" cy="821204"/>
                <a:chOff x="4334008" y="2743426"/>
                <a:chExt cx="1729599" cy="821204"/>
              </a:xfrm>
            </p:grpSpPr>
            <p:sp>
              <p:nvSpPr>
                <p:cNvPr id="307" name="Parallelogram 306">
                  <a:extLst>
                    <a:ext uri="{FF2B5EF4-FFF2-40B4-BE49-F238E27FC236}">
                      <a16:creationId xmlns:a16="http://schemas.microsoft.com/office/drawing/2014/main" id="{599E3BAB-7FE4-4FAF-86DF-906F1D0735DD}"/>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Arrow: Chevron 307">
                  <a:extLst>
                    <a:ext uri="{FF2B5EF4-FFF2-40B4-BE49-F238E27FC236}">
                      <a16:creationId xmlns:a16="http://schemas.microsoft.com/office/drawing/2014/main" id="{C70D5E1A-94B6-46BF-96A8-8E038F9EEC54}"/>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09" name="Arrow: Chevron 308">
                  <a:extLst>
                    <a:ext uri="{FF2B5EF4-FFF2-40B4-BE49-F238E27FC236}">
                      <a16:creationId xmlns:a16="http://schemas.microsoft.com/office/drawing/2014/main" id="{A4ABC50E-D521-4085-8A3F-96D0D29B7CC9}"/>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0" name="Arrow: Chevron 309">
                  <a:extLst>
                    <a:ext uri="{FF2B5EF4-FFF2-40B4-BE49-F238E27FC236}">
                      <a16:creationId xmlns:a16="http://schemas.microsoft.com/office/drawing/2014/main" id="{F57A724D-A1A0-4B6E-B995-492A4BFA425B}"/>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1" name="Arrow: Chevron 310">
                  <a:extLst>
                    <a:ext uri="{FF2B5EF4-FFF2-40B4-BE49-F238E27FC236}">
                      <a16:creationId xmlns:a16="http://schemas.microsoft.com/office/drawing/2014/main" id="{63F403E1-6B81-428B-AFD1-FC913880256A}"/>
                    </a:ext>
                  </a:extLst>
                </p:cNvPr>
                <p:cNvSpPr/>
                <p:nvPr/>
              </p:nvSpPr>
              <p:spPr>
                <a:xfrm rot="7822729">
                  <a:off x="5116460" y="304455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2" name="Arrow: Chevron 311">
                  <a:extLst>
                    <a:ext uri="{FF2B5EF4-FFF2-40B4-BE49-F238E27FC236}">
                      <a16:creationId xmlns:a16="http://schemas.microsoft.com/office/drawing/2014/main" id="{01C296AE-6C19-4A0B-935C-5BEF7C6CBB57}"/>
                    </a:ext>
                  </a:extLst>
                </p:cNvPr>
                <p:cNvSpPr/>
                <p:nvPr/>
              </p:nvSpPr>
              <p:spPr>
                <a:xfrm rot="7822729">
                  <a:off x="4911053" y="314612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3" name="Arrow: Chevron 312">
                  <a:extLst>
                    <a:ext uri="{FF2B5EF4-FFF2-40B4-BE49-F238E27FC236}">
                      <a16:creationId xmlns:a16="http://schemas.microsoft.com/office/drawing/2014/main" id="{8451DEC5-7696-4190-BA6B-A0EDBA4263DA}"/>
                    </a:ext>
                  </a:extLst>
                </p:cNvPr>
                <p:cNvSpPr/>
                <p:nvPr/>
              </p:nvSpPr>
              <p:spPr>
                <a:xfrm rot="7822729">
                  <a:off x="4721246" y="324270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4" name="Arrow: Chevron 313">
                  <a:extLst>
                    <a:ext uri="{FF2B5EF4-FFF2-40B4-BE49-F238E27FC236}">
                      <a16:creationId xmlns:a16="http://schemas.microsoft.com/office/drawing/2014/main" id="{4607B566-7355-4096-B659-7071B4AF3D2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sp>
            <p:nvSpPr>
              <p:cNvPr id="302" name="Oval 301">
                <a:extLst>
                  <a:ext uri="{FF2B5EF4-FFF2-40B4-BE49-F238E27FC236}">
                    <a16:creationId xmlns:a16="http://schemas.microsoft.com/office/drawing/2014/main" id="{21009F5C-F462-426B-AB21-5AF2C83C6F3B}"/>
                  </a:ext>
                </a:extLst>
              </p:cNvPr>
              <p:cNvSpPr/>
              <p:nvPr/>
            </p:nvSpPr>
            <p:spPr>
              <a:xfrm>
                <a:off x="6876740" y="226339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C7C95DF4-5038-4680-9089-0122A318C37D}"/>
                  </a:ext>
                </a:extLst>
              </p:cNvPr>
              <p:cNvSpPr/>
              <p:nvPr/>
            </p:nvSpPr>
            <p:spPr>
              <a:xfrm>
                <a:off x="5445170" y="297695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304" name="Oval 303">
                <a:extLst>
                  <a:ext uri="{FF2B5EF4-FFF2-40B4-BE49-F238E27FC236}">
                    <a16:creationId xmlns:a16="http://schemas.microsoft.com/office/drawing/2014/main" id="{37A59B77-7E48-4B59-B6D3-598FFEEDB76D}"/>
                  </a:ext>
                </a:extLst>
              </p:cNvPr>
              <p:cNvSpPr/>
              <p:nvPr/>
            </p:nvSpPr>
            <p:spPr>
              <a:xfrm>
                <a:off x="5276265" y="2883245"/>
                <a:ext cx="36000" cy="360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06" name="Straight Connector 305">
                <a:extLst>
                  <a:ext uri="{FF2B5EF4-FFF2-40B4-BE49-F238E27FC236}">
                    <a16:creationId xmlns:a16="http://schemas.microsoft.com/office/drawing/2014/main" id="{3DBDD0AA-C708-474E-AB26-7C7A061FAA8D}"/>
                  </a:ext>
                </a:extLst>
              </p:cNvPr>
              <p:cNvCxnSpPr>
                <a:cxnSpLocks/>
              </p:cNvCxnSpPr>
              <p:nvPr/>
            </p:nvCxnSpPr>
            <p:spPr>
              <a:xfrm>
                <a:off x="5324647" y="2896701"/>
                <a:ext cx="118839" cy="70973"/>
              </a:xfrm>
              <a:prstGeom prst="line">
                <a:avLst/>
              </a:prstGeom>
              <a:ln w="6350">
                <a:solidFill>
                  <a:srgbClr val="999999"/>
                </a:solidFill>
              </a:ln>
            </p:spPr>
            <p:style>
              <a:lnRef idx="2">
                <a:schemeClr val="accent1"/>
              </a:lnRef>
              <a:fillRef idx="0">
                <a:schemeClr val="accent1"/>
              </a:fillRef>
              <a:effectRef idx="1">
                <a:schemeClr val="accent1"/>
              </a:effectRef>
              <a:fontRef idx="minor">
                <a:schemeClr val="tx1"/>
              </a:fontRef>
            </p:style>
          </p:cxnSp>
        </p:grpSp>
        <p:sp>
          <p:nvSpPr>
            <p:cNvPr id="323" name="Rectangle 322">
              <a:extLst>
                <a:ext uri="{FF2B5EF4-FFF2-40B4-BE49-F238E27FC236}">
                  <a16:creationId xmlns:a16="http://schemas.microsoft.com/office/drawing/2014/main" id="{566BCA7B-9959-42FD-8481-418F0FA8207C}"/>
                </a:ext>
              </a:extLst>
            </p:cNvPr>
            <p:cNvSpPr/>
            <p:nvPr/>
          </p:nvSpPr>
          <p:spPr>
            <a:xfrm rot="10800000">
              <a:off x="-592195" y="4853879"/>
              <a:ext cx="142884" cy="78966"/>
            </a:xfrm>
            <a:prstGeom prst="rect">
              <a:avLst/>
            </a:prstGeom>
            <a:solidFill>
              <a:schemeClr val="tx1">
                <a:lumMod val="65000"/>
                <a:lumOff val="35000"/>
              </a:schemeClr>
            </a:solidFill>
            <a:ln>
              <a:noFill/>
            </a:ln>
            <a:scene3d>
              <a:camera prst="orthographicFront">
                <a:rot lat="600000" lon="600000" rev="0"/>
              </a:camera>
              <a:lightRig rig="threePt" dir="t"/>
            </a:scene3d>
            <a:sp3d>
              <a:bevelT w="25400" h="254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CA5AC56A-A73E-45F0-BC47-7F6F6980B457}"/>
                </a:ext>
              </a:extLst>
            </p:cNvPr>
            <p:cNvSpPr/>
            <p:nvPr/>
          </p:nvSpPr>
          <p:spPr>
            <a:xfrm rot="10800000">
              <a:off x="-608890" y="4895835"/>
              <a:ext cx="208988" cy="45719"/>
            </a:xfrm>
            <a:prstGeom prst="rect">
              <a:avLst/>
            </a:prstGeom>
            <a:solidFill>
              <a:schemeClr val="tx1">
                <a:lumMod val="65000"/>
                <a:lumOff val="35000"/>
              </a:schemeClr>
            </a:solidFill>
            <a:ln>
              <a:noFill/>
            </a:ln>
            <a:scene3d>
              <a:camera prst="orthographicFront">
                <a:rot lat="600000" lon="600000" rev="0"/>
              </a:camera>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5" name="Partial Circle 324">
              <a:extLst>
                <a:ext uri="{FF2B5EF4-FFF2-40B4-BE49-F238E27FC236}">
                  <a16:creationId xmlns:a16="http://schemas.microsoft.com/office/drawing/2014/main" id="{A4C0DB60-4E18-4BDB-A01E-C498BFB9DFC9}"/>
                </a:ext>
              </a:extLst>
            </p:cNvPr>
            <p:cNvSpPr/>
            <p:nvPr/>
          </p:nvSpPr>
          <p:spPr>
            <a:xfrm rot="10800000">
              <a:off x="-555179" y="4796359"/>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6" name="Partial Circle 325">
              <a:extLst>
                <a:ext uri="{FF2B5EF4-FFF2-40B4-BE49-F238E27FC236}">
                  <a16:creationId xmlns:a16="http://schemas.microsoft.com/office/drawing/2014/main" id="{4E44C8EC-E88E-4DDE-A471-68EBF6607FFC}"/>
                </a:ext>
              </a:extLst>
            </p:cNvPr>
            <p:cNvSpPr/>
            <p:nvPr/>
          </p:nvSpPr>
          <p:spPr>
            <a:xfrm rot="10800000" flipH="1">
              <a:off x="-608394" y="4792121"/>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8" name="Cylinder 327">
              <a:extLst>
                <a:ext uri="{FF2B5EF4-FFF2-40B4-BE49-F238E27FC236}">
                  <a16:creationId xmlns:a16="http://schemas.microsoft.com/office/drawing/2014/main" id="{1C31BF6F-7CC4-48B8-9A36-6DCEEACD0C1E}"/>
                </a:ext>
              </a:extLst>
            </p:cNvPr>
            <p:cNvSpPr/>
            <p:nvPr/>
          </p:nvSpPr>
          <p:spPr>
            <a:xfrm rot="8360126">
              <a:off x="-822068" y="4337631"/>
              <a:ext cx="125186"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9" name="Cylinder 328">
              <a:extLst>
                <a:ext uri="{FF2B5EF4-FFF2-40B4-BE49-F238E27FC236}">
                  <a16:creationId xmlns:a16="http://schemas.microsoft.com/office/drawing/2014/main" id="{F6B196BE-0369-459D-B753-8EFCF9DB217B}"/>
                </a:ext>
              </a:extLst>
            </p:cNvPr>
            <p:cNvSpPr/>
            <p:nvPr/>
          </p:nvSpPr>
          <p:spPr>
            <a:xfrm rot="1743184">
              <a:off x="-1039672" y="4385993"/>
              <a:ext cx="125186" cy="51234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0" name="Cylinder 329">
              <a:extLst>
                <a:ext uri="{FF2B5EF4-FFF2-40B4-BE49-F238E27FC236}">
                  <a16:creationId xmlns:a16="http://schemas.microsoft.com/office/drawing/2014/main" id="{1E59349D-9F46-4878-80EF-9058FEA605D3}"/>
                </a:ext>
              </a:extLst>
            </p:cNvPr>
            <p:cNvSpPr/>
            <p:nvPr/>
          </p:nvSpPr>
          <p:spPr>
            <a:xfrm rot="3596905">
              <a:off x="-1128209" y="4674583"/>
              <a:ext cx="162530" cy="34233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1" name="Parallelogram 330">
              <a:extLst>
                <a:ext uri="{FF2B5EF4-FFF2-40B4-BE49-F238E27FC236}">
                  <a16:creationId xmlns:a16="http://schemas.microsoft.com/office/drawing/2014/main" id="{A9649F15-76BB-40A5-B73E-073C5C9F791F}"/>
                </a:ext>
              </a:extLst>
            </p:cNvPr>
            <p:cNvSpPr/>
            <p:nvPr/>
          </p:nvSpPr>
          <p:spPr>
            <a:xfrm>
              <a:off x="-1215967" y="4829014"/>
              <a:ext cx="322498" cy="134832"/>
            </a:xfrm>
            <a:prstGeom prst="parallelogram">
              <a:avLst>
                <a:gd name="adj" fmla="val 48211"/>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2" name="Parallelogram 331">
              <a:extLst>
                <a:ext uri="{FF2B5EF4-FFF2-40B4-BE49-F238E27FC236}">
                  <a16:creationId xmlns:a16="http://schemas.microsoft.com/office/drawing/2014/main" id="{F2082264-1D55-4CBF-AD43-BF3CB60F1328}"/>
                </a:ext>
              </a:extLst>
            </p:cNvPr>
            <p:cNvSpPr/>
            <p:nvPr/>
          </p:nvSpPr>
          <p:spPr>
            <a:xfrm>
              <a:off x="-1215967" y="4896504"/>
              <a:ext cx="183706" cy="67342"/>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3" name="Cylinder 332">
              <a:extLst>
                <a:ext uri="{FF2B5EF4-FFF2-40B4-BE49-F238E27FC236}">
                  <a16:creationId xmlns:a16="http://schemas.microsoft.com/office/drawing/2014/main" id="{B38EB687-7B8D-4915-9EF0-101011D17A62}"/>
                </a:ext>
              </a:extLst>
            </p:cNvPr>
            <p:cNvSpPr/>
            <p:nvPr/>
          </p:nvSpPr>
          <p:spPr>
            <a:xfrm>
              <a:off x="-1227549" y="5069416"/>
              <a:ext cx="288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4" name="Cylinder 333">
              <a:extLst>
                <a:ext uri="{FF2B5EF4-FFF2-40B4-BE49-F238E27FC236}">
                  <a16:creationId xmlns:a16="http://schemas.microsoft.com/office/drawing/2014/main" id="{92E64086-A7F1-4370-BC1D-DACC2B20FFDA}"/>
                </a:ext>
              </a:extLst>
            </p:cNvPr>
            <p:cNvSpPr/>
            <p:nvPr/>
          </p:nvSpPr>
          <p:spPr>
            <a:xfrm rot="8360126">
              <a:off x="-670011" y="4498410"/>
              <a:ext cx="98663"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5" name="Chord 334">
              <a:extLst>
                <a:ext uri="{FF2B5EF4-FFF2-40B4-BE49-F238E27FC236}">
                  <a16:creationId xmlns:a16="http://schemas.microsoft.com/office/drawing/2014/main" id="{86095213-DE2E-4091-BEC0-464EBD1E2E13}"/>
                </a:ext>
              </a:extLst>
            </p:cNvPr>
            <p:cNvSpPr/>
            <p:nvPr/>
          </p:nvSpPr>
          <p:spPr>
            <a:xfrm>
              <a:off x="-608514" y="4717378"/>
              <a:ext cx="159203" cy="112654"/>
            </a:xfrm>
            <a:prstGeom prst="chord">
              <a:avLst>
                <a:gd name="adj1" fmla="val 8413946"/>
                <a:gd name="adj2" fmla="val 24959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6" name="Cylinder 335">
              <a:extLst>
                <a:ext uri="{FF2B5EF4-FFF2-40B4-BE49-F238E27FC236}">
                  <a16:creationId xmlns:a16="http://schemas.microsoft.com/office/drawing/2014/main" id="{69BE9CFF-05F2-470A-BB76-2FC5D7D7E3D8}"/>
                </a:ext>
              </a:extLst>
            </p:cNvPr>
            <p:cNvSpPr/>
            <p:nvPr/>
          </p:nvSpPr>
          <p:spPr>
            <a:xfrm>
              <a:off x="-577403" y="4770898"/>
              <a:ext cx="109748" cy="112654"/>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46" name="Straight Connector 345">
              <a:extLst>
                <a:ext uri="{FF2B5EF4-FFF2-40B4-BE49-F238E27FC236}">
                  <a16:creationId xmlns:a16="http://schemas.microsoft.com/office/drawing/2014/main" id="{C7716403-C6B7-427A-9CD1-67659F8EAAF9}"/>
                </a:ext>
              </a:extLst>
            </p:cNvPr>
            <p:cNvCxnSpPr>
              <a:cxnSpLocks/>
            </p:cNvCxnSpPr>
            <p:nvPr/>
          </p:nvCxnSpPr>
          <p:spPr>
            <a:xfrm flipH="1">
              <a:off x="-1112544" y="4484497"/>
              <a:ext cx="163728" cy="291448"/>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7" name="Parallelogram 346">
              <a:extLst>
                <a:ext uri="{FF2B5EF4-FFF2-40B4-BE49-F238E27FC236}">
                  <a16:creationId xmlns:a16="http://schemas.microsoft.com/office/drawing/2014/main" id="{D88813D5-5E05-4763-920B-8A83B17BB541}"/>
                </a:ext>
              </a:extLst>
            </p:cNvPr>
            <p:cNvSpPr/>
            <p:nvPr/>
          </p:nvSpPr>
          <p:spPr>
            <a:xfrm rot="2906364">
              <a:off x="-699031" y="4656677"/>
              <a:ext cx="214408" cy="85976"/>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Oval 347">
              <a:extLst>
                <a:ext uri="{FF2B5EF4-FFF2-40B4-BE49-F238E27FC236}">
                  <a16:creationId xmlns:a16="http://schemas.microsoft.com/office/drawing/2014/main" id="{507A4BB3-86E6-43F9-ADAD-AD4B322FE52A}"/>
                </a:ext>
              </a:extLst>
            </p:cNvPr>
            <p:cNvSpPr/>
            <p:nvPr/>
          </p:nvSpPr>
          <p:spPr>
            <a:xfrm rot="20974978">
              <a:off x="-578280" y="4758063"/>
              <a:ext cx="117429" cy="71839"/>
            </a:xfrm>
            <a:prstGeom prst="ellipse">
              <a:avLst/>
            </a:prstGeom>
            <a:gradFill flip="none" rotWithShape="1">
              <a:gsLst>
                <a:gs pos="52000">
                  <a:srgbClr val="D75717"/>
                </a:gs>
                <a:gs pos="18000">
                  <a:schemeClr val="accent2">
                    <a:lumMod val="75000"/>
                  </a:schemeClr>
                </a:gs>
              </a:gsLst>
              <a:lin ang="2700000" scaled="1"/>
              <a:tileRect/>
            </a:gradFill>
            <a:ln w="31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Oval 351">
              <a:extLst>
                <a:ext uri="{FF2B5EF4-FFF2-40B4-BE49-F238E27FC236}">
                  <a16:creationId xmlns:a16="http://schemas.microsoft.com/office/drawing/2014/main" id="{A3656600-A3C2-4829-BFCC-8B035B6D2074}"/>
                </a:ext>
              </a:extLst>
            </p:cNvPr>
            <p:cNvSpPr/>
            <p:nvPr/>
          </p:nvSpPr>
          <p:spPr>
            <a:xfrm rot="18397400">
              <a:off x="-988944" y="4423154"/>
              <a:ext cx="196871" cy="126136"/>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3" name="Oval 352">
              <a:extLst>
                <a:ext uri="{FF2B5EF4-FFF2-40B4-BE49-F238E27FC236}">
                  <a16:creationId xmlns:a16="http://schemas.microsoft.com/office/drawing/2014/main" id="{F891FE0D-FA72-49A7-BC55-3CE9734C1594}"/>
                </a:ext>
              </a:extLst>
            </p:cNvPr>
            <p:cNvSpPr/>
            <p:nvPr/>
          </p:nvSpPr>
          <p:spPr>
            <a:xfrm rot="1972884">
              <a:off x="-876797" y="4388664"/>
              <a:ext cx="70916" cy="85360"/>
            </a:xfrm>
            <a:prstGeom prst="ellipse">
              <a:avLst/>
            </a:prstGeom>
            <a:pattFill prst="wdDnDiag">
              <a:fgClr>
                <a:schemeClr val="bg1">
                  <a:lumMod val="85000"/>
                </a:schemeClr>
              </a:fgClr>
              <a:bgClr>
                <a:schemeClr val="bg1"/>
              </a:bgClr>
            </a:patt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2" name="Oval 371">
              <a:extLst>
                <a:ext uri="{FF2B5EF4-FFF2-40B4-BE49-F238E27FC236}">
                  <a16:creationId xmlns:a16="http://schemas.microsoft.com/office/drawing/2014/main" id="{C0129CCC-408A-4E5D-984B-0DCFBF3FE2EA}"/>
                </a:ext>
              </a:extLst>
            </p:cNvPr>
            <p:cNvSpPr/>
            <p:nvPr/>
          </p:nvSpPr>
          <p:spPr>
            <a:xfrm rot="18397400">
              <a:off x="-1086539" y="4726246"/>
              <a:ext cx="196871" cy="175120"/>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522B9B1C-3D67-4254-9B65-268B442B4693}"/>
                </a:ext>
              </a:extLst>
            </p:cNvPr>
            <p:cNvSpPr/>
            <p:nvPr/>
          </p:nvSpPr>
          <p:spPr>
            <a:xfrm rot="16200000">
              <a:off x="-1183678" y="4835650"/>
              <a:ext cx="196871" cy="261448"/>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6" name="Straight Connector 375">
              <a:extLst>
                <a:ext uri="{FF2B5EF4-FFF2-40B4-BE49-F238E27FC236}">
                  <a16:creationId xmlns:a16="http://schemas.microsoft.com/office/drawing/2014/main" id="{98304A94-C835-48F8-AB19-EB0F9300B389}"/>
                </a:ext>
              </a:extLst>
            </p:cNvPr>
            <p:cNvCxnSpPr>
              <a:cxnSpLocks/>
            </p:cNvCxnSpPr>
            <p:nvPr/>
          </p:nvCxnSpPr>
          <p:spPr>
            <a:xfrm>
              <a:off x="-1202350" y="4893690"/>
              <a:ext cx="0" cy="180000"/>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7" name="Oval 376">
              <a:extLst>
                <a:ext uri="{FF2B5EF4-FFF2-40B4-BE49-F238E27FC236}">
                  <a16:creationId xmlns:a16="http://schemas.microsoft.com/office/drawing/2014/main" id="{5C553FD1-2125-4BD9-8B27-BE1E4F4A9B68}"/>
                </a:ext>
              </a:extLst>
            </p:cNvPr>
            <p:cNvSpPr/>
            <p:nvPr/>
          </p:nvSpPr>
          <p:spPr>
            <a:xfrm>
              <a:off x="-1227550" y="5058424"/>
              <a:ext cx="288000" cy="55471"/>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8" name="Straight Connector 377">
              <a:extLst>
                <a:ext uri="{FF2B5EF4-FFF2-40B4-BE49-F238E27FC236}">
                  <a16:creationId xmlns:a16="http://schemas.microsoft.com/office/drawing/2014/main" id="{1BA85C83-0C36-44FF-8035-11945722E054}"/>
                </a:ext>
              </a:extLst>
            </p:cNvPr>
            <p:cNvCxnSpPr>
              <a:cxnSpLocks/>
            </p:cNvCxnSpPr>
            <p:nvPr/>
          </p:nvCxnSpPr>
          <p:spPr>
            <a:xfrm flipH="1">
              <a:off x="-1022860" y="4756526"/>
              <a:ext cx="57780" cy="102423"/>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5513924E-73BE-474D-AF04-E3B942B6167F}"/>
                </a:ext>
              </a:extLst>
            </p:cNvPr>
            <p:cNvCxnSpPr>
              <a:cxnSpLocks/>
            </p:cNvCxnSpPr>
            <p:nvPr/>
          </p:nvCxnSpPr>
          <p:spPr>
            <a:xfrm flipH="1">
              <a:off x="-732879" y="4643278"/>
              <a:ext cx="1259114" cy="6223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1CBDF131-E92B-67BF-DA38-F5F840B591A3}"/>
              </a:ext>
            </a:extLst>
          </p:cNvPr>
          <p:cNvSpPr/>
          <p:nvPr/>
        </p:nvSpPr>
        <p:spPr>
          <a:xfrm>
            <a:off x="6478190" y="3081004"/>
            <a:ext cx="548318"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A3591F7-BB23-C312-6E6A-0E0F44080454}"/>
              </a:ext>
            </a:extLst>
          </p:cNvPr>
          <p:cNvSpPr/>
          <p:nvPr/>
        </p:nvSpPr>
        <p:spPr>
          <a:xfrm>
            <a:off x="5966273" y="3034450"/>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3E9FC28-1F8A-5693-E113-75A38D946156}"/>
              </a:ext>
            </a:extLst>
          </p:cNvPr>
          <p:cNvSpPr/>
          <p:nvPr/>
        </p:nvSpPr>
        <p:spPr>
          <a:xfrm>
            <a:off x="6263901" y="2703135"/>
            <a:ext cx="541598"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2BD98A0-6926-F7BB-6645-1A77F061DCF2}"/>
              </a:ext>
            </a:extLst>
          </p:cNvPr>
          <p:cNvSpPr/>
          <p:nvPr/>
        </p:nvSpPr>
        <p:spPr>
          <a:xfrm>
            <a:off x="6145655" y="3049980"/>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3FFF7712-264F-D631-F991-2BE48EA83D25}"/>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9989C638-C400-8AE2-7DA4-9274247D215D}"/>
              </a:ext>
            </a:extLst>
          </p:cNvPr>
          <p:cNvGrpSpPr/>
          <p:nvPr/>
        </p:nvGrpSpPr>
        <p:grpSpPr>
          <a:xfrm>
            <a:off x="6220064" y="3108277"/>
            <a:ext cx="143228" cy="263234"/>
            <a:chOff x="8633226" y="465774"/>
            <a:chExt cx="143228" cy="263234"/>
          </a:xfrm>
          <a:scene3d>
            <a:camera prst="orthographicFront">
              <a:rot lat="1200000" lon="3600000" rev="0"/>
            </a:camera>
            <a:lightRig rig="threePt" dir="t"/>
          </a:scene3d>
        </p:grpSpPr>
        <p:grpSp>
          <p:nvGrpSpPr>
            <p:cNvPr id="79" name="Group 78">
              <a:extLst>
                <a:ext uri="{FF2B5EF4-FFF2-40B4-BE49-F238E27FC236}">
                  <a16:creationId xmlns:a16="http://schemas.microsoft.com/office/drawing/2014/main" id="{DC5E4E1D-A79D-75BA-D933-EA324478A846}"/>
                </a:ext>
              </a:extLst>
            </p:cNvPr>
            <p:cNvGrpSpPr/>
            <p:nvPr/>
          </p:nvGrpSpPr>
          <p:grpSpPr>
            <a:xfrm>
              <a:off x="8633226" y="465774"/>
              <a:ext cx="143228" cy="263234"/>
              <a:chOff x="8633226" y="465774"/>
              <a:chExt cx="143228" cy="263234"/>
            </a:xfrm>
          </p:grpSpPr>
          <p:sp>
            <p:nvSpPr>
              <p:cNvPr id="49" name="Oval 48">
                <a:extLst>
                  <a:ext uri="{FF2B5EF4-FFF2-40B4-BE49-F238E27FC236}">
                    <a16:creationId xmlns:a16="http://schemas.microsoft.com/office/drawing/2014/main" id="{48C03AC4-6788-020D-96CA-D2ADBFBFF2C7}"/>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C6A35648-8790-8562-223D-DE25559255C1}"/>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0F7E5584-94A9-8A29-AC18-40101445E8CC}"/>
                  </a:ext>
                </a:extLst>
              </p:cNvPr>
              <p:cNvGrpSpPr/>
              <p:nvPr/>
            </p:nvGrpSpPr>
            <p:grpSpPr>
              <a:xfrm>
                <a:off x="8633226" y="602580"/>
                <a:ext cx="141129" cy="126428"/>
                <a:chOff x="8633226" y="602580"/>
                <a:chExt cx="141129" cy="126428"/>
              </a:xfrm>
              <a:solidFill>
                <a:schemeClr val="bg1">
                  <a:lumMod val="95000"/>
                </a:schemeClr>
              </a:solidFill>
            </p:grpSpPr>
            <p:sp>
              <p:nvSpPr>
                <p:cNvPr id="56" name="Oval 55">
                  <a:extLst>
                    <a:ext uri="{FF2B5EF4-FFF2-40B4-BE49-F238E27FC236}">
                      <a16:creationId xmlns:a16="http://schemas.microsoft.com/office/drawing/2014/main" id="{4C8379B1-B986-FAC3-3E68-790061059C49}"/>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39A8767-C894-D584-F394-DA302CB1F0C8}"/>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40099233-BC1E-9EFE-F040-1A4E21887B8E}"/>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F4B5F68-BF8A-21ED-1477-BBDADDB72D7D}"/>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B7ECAFB4-FBB8-A6D6-53D8-8F311AA63620}"/>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C2BCE51A-7B6F-047B-142E-973AC518D341}"/>
                  </a:ext>
                </a:extLst>
              </p:cNvPr>
              <p:cNvGrpSpPr/>
              <p:nvPr/>
            </p:nvGrpSpPr>
            <p:grpSpPr>
              <a:xfrm flipH="1">
                <a:off x="8635325" y="599671"/>
                <a:ext cx="141129" cy="126428"/>
                <a:chOff x="8633226" y="602580"/>
                <a:chExt cx="141129" cy="126428"/>
              </a:xfrm>
              <a:solidFill>
                <a:schemeClr val="bg1">
                  <a:lumMod val="95000"/>
                </a:schemeClr>
              </a:solidFill>
            </p:grpSpPr>
            <p:sp>
              <p:nvSpPr>
                <p:cNvPr id="70" name="Oval 69">
                  <a:extLst>
                    <a:ext uri="{FF2B5EF4-FFF2-40B4-BE49-F238E27FC236}">
                      <a16:creationId xmlns:a16="http://schemas.microsoft.com/office/drawing/2014/main" id="{D6242F89-218A-D300-E2E8-460227D0466F}"/>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9018989-29A1-8C79-8E3F-B9980E20AAA0}"/>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0441B1A0-B38D-ECAB-FA26-3F356CA30D1B}"/>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B15DACF3-380A-3032-C9B9-159F17A29166}"/>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8D8805FF-3407-4449-EC41-C46E7F6FC006}"/>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1" name="Oval 50">
              <a:extLst>
                <a:ext uri="{FF2B5EF4-FFF2-40B4-BE49-F238E27FC236}">
                  <a16:creationId xmlns:a16="http://schemas.microsoft.com/office/drawing/2014/main" id="{665D77B5-D7AE-0C31-735D-69680F185CE0}"/>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FF60844-3678-1959-9488-264128026B25}"/>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4FF8AA5D-47DA-55F8-7B03-49B7C465F304}"/>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90" name="Group 89">
              <a:extLst>
                <a:ext uri="{FF2B5EF4-FFF2-40B4-BE49-F238E27FC236}">
                  <a16:creationId xmlns:a16="http://schemas.microsoft.com/office/drawing/2014/main" id="{B929713F-BFCE-B389-D7C1-8ECC42DBC017}"/>
                </a:ext>
              </a:extLst>
            </p:cNvPr>
            <p:cNvGrpSpPr/>
            <p:nvPr/>
          </p:nvGrpSpPr>
          <p:grpSpPr>
            <a:xfrm>
              <a:off x="8633226" y="465774"/>
              <a:ext cx="143228" cy="263234"/>
              <a:chOff x="8633226" y="465774"/>
              <a:chExt cx="143228" cy="263234"/>
            </a:xfrm>
          </p:grpSpPr>
          <p:sp>
            <p:nvSpPr>
              <p:cNvPr id="95" name="Oval 94">
                <a:extLst>
                  <a:ext uri="{FF2B5EF4-FFF2-40B4-BE49-F238E27FC236}">
                    <a16:creationId xmlns:a16="http://schemas.microsoft.com/office/drawing/2014/main" id="{C95EFF4B-638C-7F11-DE2B-F3C9DD3FE07B}"/>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E719A244-08DB-1B4F-F219-363005B67DFB}"/>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E1AD4BFB-01ED-B2FE-F8DD-3FBCCA9EF843}"/>
                  </a:ext>
                </a:extLst>
              </p:cNvPr>
              <p:cNvGrpSpPr/>
              <p:nvPr/>
            </p:nvGrpSpPr>
            <p:grpSpPr>
              <a:xfrm>
                <a:off x="8633226" y="602580"/>
                <a:ext cx="141129" cy="126428"/>
                <a:chOff x="8633226" y="602580"/>
                <a:chExt cx="141129" cy="126428"/>
              </a:xfrm>
              <a:solidFill>
                <a:schemeClr val="bg1">
                  <a:lumMod val="95000"/>
                </a:schemeClr>
              </a:solidFill>
            </p:grpSpPr>
            <p:sp>
              <p:nvSpPr>
                <p:cNvPr id="108" name="Oval 107">
                  <a:extLst>
                    <a:ext uri="{FF2B5EF4-FFF2-40B4-BE49-F238E27FC236}">
                      <a16:creationId xmlns:a16="http://schemas.microsoft.com/office/drawing/2014/main" id="{CFB6AD70-5B0C-7F76-B50D-E6F5836E8627}"/>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8E2A735-06A1-D5F2-C695-004AE99987B3}"/>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1F536202-8206-61ED-40CB-DC1F98948BBC}"/>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A48F315F-8A62-B968-A003-46B3126EEDD8}"/>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6446F1B1-3691-8939-D0AD-19557566BE22}"/>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E50ABA9D-0251-D005-90BA-76424AA73276}"/>
                  </a:ext>
                </a:extLst>
              </p:cNvPr>
              <p:cNvGrpSpPr/>
              <p:nvPr/>
            </p:nvGrpSpPr>
            <p:grpSpPr>
              <a:xfrm flipH="1">
                <a:off x="8635325" y="599671"/>
                <a:ext cx="141129" cy="126428"/>
                <a:chOff x="8633226" y="602580"/>
                <a:chExt cx="141129" cy="126428"/>
              </a:xfrm>
              <a:solidFill>
                <a:schemeClr val="bg1">
                  <a:lumMod val="95000"/>
                </a:schemeClr>
              </a:solidFill>
            </p:grpSpPr>
            <p:sp>
              <p:nvSpPr>
                <p:cNvPr id="99" name="Oval 98">
                  <a:extLst>
                    <a:ext uri="{FF2B5EF4-FFF2-40B4-BE49-F238E27FC236}">
                      <a16:creationId xmlns:a16="http://schemas.microsoft.com/office/drawing/2014/main" id="{112D46E8-7FFB-3577-C4D3-FD5A201A32B2}"/>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70516F48-5C8B-797E-F8DE-289DEFD4B215}"/>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051D1AB9-F0CD-4469-1FD1-3985C6ECA63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6C10E1CB-EC36-8464-8EF4-93CC87D9C2FE}"/>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2CFFB2DC-5D53-1FA5-B483-1636AD471579}"/>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3" name="Oval 92">
              <a:extLst>
                <a:ext uri="{FF2B5EF4-FFF2-40B4-BE49-F238E27FC236}">
                  <a16:creationId xmlns:a16="http://schemas.microsoft.com/office/drawing/2014/main" id="{F438C497-66E9-53FA-64ED-18C80AFC0D44}"/>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473F256C-775A-65E3-221D-F340AAB6CF78}"/>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2" name="Straight Connector 111">
            <a:extLst>
              <a:ext uri="{FF2B5EF4-FFF2-40B4-BE49-F238E27FC236}">
                <a16:creationId xmlns:a16="http://schemas.microsoft.com/office/drawing/2014/main" id="{EC30FDA6-C515-4783-9625-69E23450B3BA}"/>
              </a:ext>
            </a:extLst>
          </p:cNvPr>
          <p:cNvCxnSpPr>
            <a:cxnSpLocks/>
          </p:cNvCxnSpPr>
          <p:nvPr/>
        </p:nvCxnSpPr>
        <p:spPr>
          <a:xfrm>
            <a:off x="7617498" y="3999156"/>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58323F6-08A7-434A-A154-AF792E2493DD}"/>
              </a:ext>
            </a:extLst>
          </p:cNvPr>
          <p:cNvCxnSpPr>
            <a:cxnSpLocks/>
          </p:cNvCxnSpPr>
          <p:nvPr/>
        </p:nvCxnSpPr>
        <p:spPr>
          <a:xfrm>
            <a:off x="6948514" y="374492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4C78D8-6690-4146-A8B2-59E0160DB8DE}"/>
              </a:ext>
            </a:extLst>
          </p:cNvPr>
          <p:cNvCxnSpPr>
            <a:cxnSpLocks/>
          </p:cNvCxnSpPr>
          <p:nvPr/>
        </p:nvCxnSpPr>
        <p:spPr>
          <a:xfrm>
            <a:off x="7932233" y="3987906"/>
            <a:ext cx="0" cy="180000"/>
          </a:xfrm>
          <a:prstGeom prst="line">
            <a:avLst/>
          </a:prstGeom>
          <a:ln w="38100">
            <a:solidFill>
              <a:srgbClr val="74A8A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C5DCE559-1179-42A0-BE1B-10B83D785F5D}"/>
              </a:ext>
            </a:extLst>
          </p:cNvPr>
          <p:cNvSpPr/>
          <p:nvPr/>
        </p:nvSpPr>
        <p:spPr>
          <a:xfrm>
            <a:off x="7114368" y="3415495"/>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5E35D543-9797-42C5-B67E-CD208163296A}"/>
              </a:ext>
            </a:extLst>
          </p:cNvPr>
          <p:cNvGrpSpPr/>
          <p:nvPr/>
        </p:nvGrpSpPr>
        <p:grpSpPr>
          <a:xfrm>
            <a:off x="5953095" y="3540538"/>
            <a:ext cx="1678588" cy="1405761"/>
            <a:chOff x="3691326" y="2023890"/>
            <a:chExt cx="1678588" cy="1405761"/>
          </a:xfrm>
        </p:grpSpPr>
        <p:cxnSp>
          <p:nvCxnSpPr>
            <p:cNvPr id="73" name="Straight Connector 72">
              <a:extLst>
                <a:ext uri="{FF2B5EF4-FFF2-40B4-BE49-F238E27FC236}">
                  <a16:creationId xmlns:a16="http://schemas.microsoft.com/office/drawing/2014/main" id="{151D91D4-203F-40A1-A73B-79FA64727834}"/>
                </a:ext>
              </a:extLst>
            </p:cNvPr>
            <p:cNvCxnSpPr>
              <a:cxnSpLocks/>
            </p:cNvCxnSpPr>
            <p:nvPr/>
          </p:nvCxnSpPr>
          <p:spPr>
            <a:xfrm>
              <a:off x="4326627" y="230726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05F71B1-9607-4472-B79B-4B81C425DBBC}"/>
                </a:ext>
              </a:extLst>
            </p:cNvPr>
            <p:cNvCxnSpPr>
              <a:cxnSpLocks/>
            </p:cNvCxnSpPr>
            <p:nvPr/>
          </p:nvCxnSpPr>
          <p:spPr>
            <a:xfrm flipV="1">
              <a:off x="3758718" y="2307540"/>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C5D7FD5-7AC1-477E-9E13-2535F1D4ECFF}"/>
                </a:ext>
              </a:extLst>
            </p:cNvPr>
            <p:cNvCxnSpPr>
              <a:cxnSpLocks/>
            </p:cNvCxnSpPr>
            <p:nvPr/>
          </p:nvCxnSpPr>
          <p:spPr>
            <a:xfrm flipV="1">
              <a:off x="4573385" y="2783582"/>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D59CEB2-7586-42F9-97F3-22F42B3FACC4}"/>
                </a:ext>
              </a:extLst>
            </p:cNvPr>
            <p:cNvCxnSpPr>
              <a:cxnSpLocks/>
            </p:cNvCxnSpPr>
            <p:nvPr/>
          </p:nvCxnSpPr>
          <p:spPr>
            <a:xfrm flipH="1">
              <a:off x="3758718" y="2692825"/>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7EAE67A-531E-4AB4-8674-89B546800A33}"/>
                </a:ext>
              </a:extLst>
            </p:cNvPr>
            <p:cNvCxnSpPr>
              <a:cxnSpLocks/>
            </p:cNvCxnSpPr>
            <p:nvPr/>
          </p:nvCxnSpPr>
          <p:spPr>
            <a:xfrm>
              <a:off x="3817756" y="2643720"/>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2B7FE67-0704-48BA-BB55-1217DB30F115}"/>
                </a:ext>
              </a:extLst>
            </p:cNvPr>
            <p:cNvSpPr/>
            <p:nvPr/>
          </p:nvSpPr>
          <p:spPr>
            <a:xfrm>
              <a:off x="3691326" y="2470337"/>
              <a:ext cx="864000"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E99095EA-7B83-47BF-8DD5-634237235A92}"/>
                </a:ext>
              </a:extLst>
            </p:cNvPr>
            <p:cNvSpPr/>
            <p:nvPr/>
          </p:nvSpPr>
          <p:spPr>
            <a:xfrm>
              <a:off x="4557306" y="214668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BF39F38-BE64-4449-A313-57314C3D62A2}"/>
                </a:ext>
              </a:extLst>
            </p:cNvPr>
            <p:cNvSpPr/>
            <p:nvPr/>
          </p:nvSpPr>
          <p:spPr>
            <a:xfrm>
              <a:off x="4020592" y="2278973"/>
              <a:ext cx="843393" cy="843393"/>
            </a:xfrm>
            <a:prstGeom prst="ellipse">
              <a:avLst/>
            </a:prstGeom>
            <a:gradFill flip="none" rotWithShape="1">
              <a:gsLst>
                <a:gs pos="100000">
                  <a:schemeClr val="accent3"/>
                </a:gs>
                <a:gs pos="59000">
                  <a:srgbClr val="60A899"/>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ylinder 68">
              <a:extLst>
                <a:ext uri="{FF2B5EF4-FFF2-40B4-BE49-F238E27FC236}">
                  <a16:creationId xmlns:a16="http://schemas.microsoft.com/office/drawing/2014/main" id="{046ACC41-1F01-4AAD-914E-7D5ED6107B3A}"/>
                </a:ext>
              </a:extLst>
            </p:cNvPr>
            <p:cNvSpPr/>
            <p:nvPr/>
          </p:nvSpPr>
          <p:spPr>
            <a:xfrm>
              <a:off x="4096330" y="2023890"/>
              <a:ext cx="691916" cy="398780"/>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0AA5FA36-A3C4-4979-8BAD-61A4C6AAB44F}"/>
                </a:ext>
              </a:extLst>
            </p:cNvPr>
            <p:cNvCxnSpPr>
              <a:cxnSpLocks/>
            </p:cNvCxnSpPr>
            <p:nvPr/>
          </p:nvCxnSpPr>
          <p:spPr>
            <a:xfrm>
              <a:off x="3750222" y="269592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9655FAA-6D36-4F82-9205-DD56128783FF}"/>
                </a:ext>
              </a:extLst>
            </p:cNvPr>
            <p:cNvCxnSpPr>
              <a:cxnSpLocks/>
            </p:cNvCxnSpPr>
            <p:nvPr/>
          </p:nvCxnSpPr>
          <p:spPr>
            <a:xfrm flipH="1">
              <a:off x="4577801" y="3171588"/>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163AC6-96B9-422D-9F7B-2A7BE7B0AF83}"/>
                </a:ext>
              </a:extLst>
            </p:cNvPr>
            <p:cNvCxnSpPr>
              <a:cxnSpLocks/>
            </p:cNvCxnSpPr>
            <p:nvPr/>
          </p:nvCxnSpPr>
          <p:spPr>
            <a:xfrm flipH="1">
              <a:off x="5154585" y="2783582"/>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7DB4B056-4821-4FCE-852D-D7E6A09E8DC3}"/>
                </a:ext>
              </a:extLst>
            </p:cNvPr>
            <p:cNvSpPr/>
            <p:nvPr/>
          </p:nvSpPr>
          <p:spPr>
            <a:xfrm>
              <a:off x="4227976" y="2869431"/>
              <a:ext cx="1141938"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ACBCC4D7-AC2C-426A-B6E7-8CC3477007AE}"/>
                </a:ext>
              </a:extLst>
            </p:cNvPr>
            <p:cNvSpPr/>
            <p:nvPr/>
          </p:nvSpPr>
          <p:spPr>
            <a:xfrm>
              <a:off x="4073273" y="245725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2644F4D5-BFB4-4838-9427-55322F0FC2A3}"/>
                </a:ext>
              </a:extLst>
            </p:cNvPr>
            <p:cNvCxnSpPr>
              <a:cxnSpLocks/>
            </p:cNvCxnSpPr>
            <p:nvPr/>
          </p:nvCxnSpPr>
          <p:spPr>
            <a:xfrm>
              <a:off x="4581363" y="3157144"/>
              <a:ext cx="203875" cy="2610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03AA1D3-8C09-41A2-A1B8-F33CEF1396EE}"/>
                </a:ext>
              </a:extLst>
            </p:cNvPr>
            <p:cNvCxnSpPr>
              <a:cxnSpLocks/>
            </p:cNvCxnSpPr>
            <p:nvPr/>
          </p:nvCxnSpPr>
          <p:spPr>
            <a:xfrm>
              <a:off x="4705323" y="3096515"/>
              <a:ext cx="186557" cy="24895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47FF6D4-6564-4938-94EF-D3B125FDD9A1}"/>
                </a:ext>
              </a:extLst>
            </p:cNvPr>
            <p:cNvCxnSpPr>
              <a:cxnSpLocks/>
            </p:cNvCxnSpPr>
            <p:nvPr/>
          </p:nvCxnSpPr>
          <p:spPr>
            <a:xfrm flipV="1">
              <a:off x="4628488" y="3138616"/>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D3D81F2-204A-479F-B284-9B6C1712878D}"/>
                </a:ext>
              </a:extLst>
            </p:cNvPr>
            <p:cNvCxnSpPr>
              <a:cxnSpLocks/>
            </p:cNvCxnSpPr>
            <p:nvPr/>
          </p:nvCxnSpPr>
          <p:spPr>
            <a:xfrm flipV="1">
              <a:off x="4663244" y="3181367"/>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5502C31-DEFE-4B99-9DA6-46B3431F9783}"/>
                </a:ext>
              </a:extLst>
            </p:cNvPr>
            <p:cNvCxnSpPr>
              <a:cxnSpLocks/>
            </p:cNvCxnSpPr>
            <p:nvPr/>
          </p:nvCxnSpPr>
          <p:spPr>
            <a:xfrm flipV="1">
              <a:off x="4697401" y="3227521"/>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901852C-BF35-4A20-A36D-0DD863AFFD12}"/>
                </a:ext>
              </a:extLst>
            </p:cNvPr>
            <p:cNvCxnSpPr>
              <a:cxnSpLocks/>
            </p:cNvCxnSpPr>
            <p:nvPr/>
          </p:nvCxnSpPr>
          <p:spPr>
            <a:xfrm flipV="1">
              <a:off x="4731337" y="3272359"/>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0" name="Rectangle 379">
            <a:extLst>
              <a:ext uri="{FF2B5EF4-FFF2-40B4-BE49-F238E27FC236}">
                <a16:creationId xmlns:a16="http://schemas.microsoft.com/office/drawing/2014/main" id="{09B06969-8AA6-49D5-9977-43367DB978B6}"/>
              </a:ext>
            </a:extLst>
          </p:cNvPr>
          <p:cNvSpPr/>
          <p:nvPr/>
        </p:nvSpPr>
        <p:spPr>
          <a:xfrm>
            <a:off x="7174065" y="364502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C0338658-C32A-4B81-896E-7988B5B77E46}"/>
              </a:ext>
            </a:extLst>
          </p:cNvPr>
          <p:cNvSpPr/>
          <p:nvPr/>
        </p:nvSpPr>
        <p:spPr>
          <a:xfrm rot="21234196">
            <a:off x="7168001" y="3678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7" name="Group 186">
            <a:extLst>
              <a:ext uri="{FF2B5EF4-FFF2-40B4-BE49-F238E27FC236}">
                <a16:creationId xmlns:a16="http://schemas.microsoft.com/office/drawing/2014/main" id="{215A703B-15C4-2F3A-8D6A-A607F6746E37}"/>
              </a:ext>
            </a:extLst>
          </p:cNvPr>
          <p:cNvGrpSpPr/>
          <p:nvPr/>
        </p:nvGrpSpPr>
        <p:grpSpPr>
          <a:xfrm>
            <a:off x="2235151" y="2769140"/>
            <a:ext cx="625012" cy="776648"/>
            <a:chOff x="2072687" y="2359483"/>
            <a:chExt cx="625012" cy="776648"/>
          </a:xfrm>
        </p:grpSpPr>
        <p:cxnSp>
          <p:nvCxnSpPr>
            <p:cNvPr id="169" name="Straight Connector 168">
              <a:extLst>
                <a:ext uri="{FF2B5EF4-FFF2-40B4-BE49-F238E27FC236}">
                  <a16:creationId xmlns:a16="http://schemas.microsoft.com/office/drawing/2014/main" id="{70F8F6B8-78D0-BE77-CA04-5FA7CBE99E6F}"/>
                </a:ext>
              </a:extLst>
            </p:cNvPr>
            <p:cNvCxnSpPr>
              <a:cxnSpLocks/>
            </p:cNvCxnSpPr>
            <p:nvPr/>
          </p:nvCxnSpPr>
          <p:spPr>
            <a:xfrm flipV="1">
              <a:off x="2473243" y="2361775"/>
              <a:ext cx="186649" cy="103709"/>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F75CD93-CA70-1FD1-99B2-597B5F0C0F36}"/>
                </a:ext>
              </a:extLst>
            </p:cNvPr>
            <p:cNvCxnSpPr>
              <a:cxnSpLocks/>
            </p:cNvCxnSpPr>
            <p:nvPr/>
          </p:nvCxnSpPr>
          <p:spPr>
            <a:xfrm flipV="1">
              <a:off x="2654897" y="2359483"/>
              <a:ext cx="0" cy="438662"/>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92A34C8-4482-AA0D-6526-9BDC823E313E}"/>
                </a:ext>
              </a:extLst>
            </p:cNvPr>
            <p:cNvCxnSpPr>
              <a:cxnSpLocks/>
            </p:cNvCxnSpPr>
            <p:nvPr/>
          </p:nvCxnSpPr>
          <p:spPr>
            <a:xfrm flipV="1">
              <a:off x="2117468" y="2654988"/>
              <a:ext cx="0" cy="43866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4ED3C0B-1F9E-05E0-92E9-3B74980797BC}"/>
                </a:ext>
              </a:extLst>
            </p:cNvPr>
            <p:cNvCxnSpPr>
              <a:cxnSpLocks/>
            </p:cNvCxnSpPr>
            <p:nvPr/>
          </p:nvCxnSpPr>
          <p:spPr>
            <a:xfrm flipH="1" flipV="1">
              <a:off x="2119380" y="3069983"/>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94AB3D2-0329-76A6-F71D-AAF031833999}"/>
                </a:ext>
              </a:extLst>
            </p:cNvPr>
            <p:cNvCxnSpPr>
              <a:cxnSpLocks/>
            </p:cNvCxnSpPr>
            <p:nvPr/>
          </p:nvCxnSpPr>
          <p:spPr>
            <a:xfrm flipV="1">
              <a:off x="2072687" y="3078411"/>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C98A32F-B81A-39BA-8A0F-2A56B02219DC}"/>
                </a:ext>
              </a:extLst>
            </p:cNvPr>
            <p:cNvCxnSpPr>
              <a:cxnSpLocks/>
            </p:cNvCxnSpPr>
            <p:nvPr/>
          </p:nvCxnSpPr>
          <p:spPr>
            <a:xfrm flipH="1" flipV="1">
              <a:off x="2654897" y="2790031"/>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AF7CA2B-8406-BD91-76DB-0867C7C744A2}"/>
                </a:ext>
              </a:extLst>
            </p:cNvPr>
            <p:cNvCxnSpPr>
              <a:cxnSpLocks/>
            </p:cNvCxnSpPr>
            <p:nvPr/>
          </p:nvCxnSpPr>
          <p:spPr>
            <a:xfrm flipV="1">
              <a:off x="2608204" y="2798459"/>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B74C7C09-5C3C-9A21-AE79-38AD6632C6F4}"/>
                </a:ext>
              </a:extLst>
            </p:cNvPr>
            <p:cNvGrpSpPr/>
            <p:nvPr/>
          </p:nvGrpSpPr>
          <p:grpSpPr>
            <a:xfrm>
              <a:off x="2363818" y="2413629"/>
              <a:ext cx="217464" cy="609061"/>
              <a:chOff x="2175852" y="2697563"/>
              <a:chExt cx="239366" cy="670402"/>
            </a:xfrm>
            <a:scene3d>
              <a:camera prst="orthographicFront">
                <a:rot lat="1200000" lon="3600000" rev="0"/>
              </a:camera>
              <a:lightRig rig="threePt" dir="t"/>
            </a:scene3d>
          </p:grpSpPr>
          <p:sp>
            <p:nvSpPr>
              <p:cNvPr id="129" name="Rectangle: Rounded Corners 128">
                <a:extLst>
                  <a:ext uri="{FF2B5EF4-FFF2-40B4-BE49-F238E27FC236}">
                    <a16:creationId xmlns:a16="http://schemas.microsoft.com/office/drawing/2014/main" id="{3492AC14-7D45-4535-5E45-079754F7CED7}"/>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25880170-F1FA-CC92-6111-1D0A4C98F751}"/>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CE879E38-A91C-AA20-1EF7-7379D4CDB79E}"/>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9256AA55-3E14-8696-B6E8-237959A42AB2}"/>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777E5C12-191E-A902-7AF7-1D6C0F7E1CCF}"/>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B7DBE570-6F34-3715-7717-8A8458DA2537}"/>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17F01D60-BBEC-C1B5-19E5-807D823D507D}"/>
                </a:ext>
              </a:extLst>
            </p:cNvPr>
            <p:cNvGrpSpPr/>
            <p:nvPr/>
          </p:nvGrpSpPr>
          <p:grpSpPr>
            <a:xfrm>
              <a:off x="2320061" y="2425399"/>
              <a:ext cx="217464" cy="609061"/>
              <a:chOff x="2175852" y="2697563"/>
              <a:chExt cx="239366" cy="670402"/>
            </a:xfrm>
            <a:scene3d>
              <a:camera prst="orthographicFront">
                <a:rot lat="1200000" lon="3600000" rev="0"/>
              </a:camera>
              <a:lightRig rig="threePt" dir="t"/>
            </a:scene3d>
          </p:grpSpPr>
          <p:sp>
            <p:nvSpPr>
              <p:cNvPr id="142" name="Rectangle: Rounded Corners 141">
                <a:extLst>
                  <a:ext uri="{FF2B5EF4-FFF2-40B4-BE49-F238E27FC236}">
                    <a16:creationId xmlns:a16="http://schemas.microsoft.com/office/drawing/2014/main" id="{E646D471-AF81-A842-17A2-98AC76D9D9A4}"/>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E5335914-5874-B91B-678E-5E5D908327C9}"/>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Rounded Corners 143">
                <a:extLst>
                  <a:ext uri="{FF2B5EF4-FFF2-40B4-BE49-F238E27FC236}">
                    <a16:creationId xmlns:a16="http://schemas.microsoft.com/office/drawing/2014/main" id="{92951B1B-ABC5-6E48-7C24-BC8911817D69}"/>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Rounded Corners 148">
                <a:extLst>
                  <a:ext uri="{FF2B5EF4-FFF2-40B4-BE49-F238E27FC236}">
                    <a16:creationId xmlns:a16="http://schemas.microsoft.com/office/drawing/2014/main" id="{530C4112-A075-F5B7-819A-B20748CE220C}"/>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F8091C28-7EBD-666E-8397-D202D9C3BC0C}"/>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30F95591-E491-5691-C542-1CB583CB67BF}"/>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4917994B-ED5A-768F-B76C-89A9DABB9E4F}"/>
                </a:ext>
              </a:extLst>
            </p:cNvPr>
            <p:cNvGrpSpPr/>
            <p:nvPr/>
          </p:nvGrpSpPr>
          <p:grpSpPr>
            <a:xfrm>
              <a:off x="2278678" y="2444200"/>
              <a:ext cx="217464" cy="609061"/>
              <a:chOff x="2175852" y="2697563"/>
              <a:chExt cx="239366" cy="670402"/>
            </a:xfrm>
            <a:scene3d>
              <a:camera prst="orthographicFront">
                <a:rot lat="1200000" lon="3600000" rev="0"/>
              </a:camera>
              <a:lightRig rig="threePt" dir="t"/>
            </a:scene3d>
          </p:grpSpPr>
          <p:sp>
            <p:nvSpPr>
              <p:cNvPr id="155" name="Rectangle: Rounded Corners 154">
                <a:extLst>
                  <a:ext uri="{FF2B5EF4-FFF2-40B4-BE49-F238E27FC236}">
                    <a16:creationId xmlns:a16="http://schemas.microsoft.com/office/drawing/2014/main" id="{98C24CC9-A200-1FAB-B72A-A3068BA39A11}"/>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Rounded Corners 155">
                <a:extLst>
                  <a:ext uri="{FF2B5EF4-FFF2-40B4-BE49-F238E27FC236}">
                    <a16:creationId xmlns:a16="http://schemas.microsoft.com/office/drawing/2014/main" id="{97DBA9A4-AC9A-AEF0-95AB-DF814B1698CE}"/>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Rounded Corners 156">
                <a:extLst>
                  <a:ext uri="{FF2B5EF4-FFF2-40B4-BE49-F238E27FC236}">
                    <a16:creationId xmlns:a16="http://schemas.microsoft.com/office/drawing/2014/main" id="{5963E5B1-E346-FF02-21AA-6463D35FFAAF}"/>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E78EA170-80DF-46D2-EB0F-07060E44E75D}"/>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CBAA63E0-2353-230E-A764-722BD465F09E}"/>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Rounded Corners 166">
                <a:extLst>
                  <a:ext uri="{FF2B5EF4-FFF2-40B4-BE49-F238E27FC236}">
                    <a16:creationId xmlns:a16="http://schemas.microsoft.com/office/drawing/2014/main" id="{78E80120-A732-662A-6EAE-695F147E60A1}"/>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3" name="Straight Connector 182">
              <a:extLst>
                <a:ext uri="{FF2B5EF4-FFF2-40B4-BE49-F238E27FC236}">
                  <a16:creationId xmlns:a16="http://schemas.microsoft.com/office/drawing/2014/main" id="{C8719D8D-2872-AF21-60D6-F694ED3E0310}"/>
                </a:ext>
              </a:extLst>
            </p:cNvPr>
            <p:cNvCxnSpPr>
              <a:cxnSpLocks/>
            </p:cNvCxnSpPr>
            <p:nvPr/>
          </p:nvCxnSpPr>
          <p:spPr>
            <a:xfrm flipV="1">
              <a:off x="2111731" y="2514867"/>
              <a:ext cx="263651" cy="15764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713F5027-F988-494E-AC37-6E9ECB8A2F1A}"/>
              </a:ext>
            </a:extLst>
          </p:cNvPr>
          <p:cNvSpPr/>
          <p:nvPr/>
        </p:nvSpPr>
        <p:spPr>
          <a:xfrm>
            <a:off x="-977275" y="1663072"/>
            <a:ext cx="8434233" cy="452516"/>
          </a:xfrm>
          <a:prstGeom prst="rect">
            <a:avLst/>
          </a:prstGeom>
          <a:solidFill>
            <a:schemeClr val="accent1">
              <a:lumMod val="40000"/>
              <a:lumOff val="60000"/>
            </a:schemeClr>
          </a:solidFill>
          <a:ln>
            <a:solidFill>
              <a:schemeClr val="accent1">
                <a:shade val="15000"/>
              </a:schemeClr>
            </a:solid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249C9E1E-2C93-4542-BB4D-3F1E28AF924B}"/>
              </a:ext>
            </a:extLst>
          </p:cNvPr>
          <p:cNvGrpSpPr/>
          <p:nvPr/>
        </p:nvGrpSpPr>
        <p:grpSpPr>
          <a:xfrm>
            <a:off x="3105413" y="2467940"/>
            <a:ext cx="855694" cy="787772"/>
            <a:chOff x="2889889" y="5150960"/>
            <a:chExt cx="855694" cy="787772"/>
          </a:xfrm>
        </p:grpSpPr>
        <p:cxnSp>
          <p:nvCxnSpPr>
            <p:cNvPr id="275" name="Straight Connector 274">
              <a:extLst>
                <a:ext uri="{FF2B5EF4-FFF2-40B4-BE49-F238E27FC236}">
                  <a16:creationId xmlns:a16="http://schemas.microsoft.com/office/drawing/2014/main" id="{FA1A1B44-6860-498A-9620-217BA5FED9CA}"/>
                </a:ext>
              </a:extLst>
            </p:cNvPr>
            <p:cNvCxnSpPr>
              <a:cxnSpLocks/>
            </p:cNvCxnSpPr>
            <p:nvPr/>
          </p:nvCxnSpPr>
          <p:spPr>
            <a:xfrm>
              <a:off x="3708560" y="5519037"/>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29C3CC8F-2596-481F-AC77-54CA468C4FB3}"/>
                </a:ext>
              </a:extLst>
            </p:cNvPr>
            <p:cNvCxnSpPr>
              <a:cxnSpLocks/>
            </p:cNvCxnSpPr>
            <p:nvPr/>
          </p:nvCxnSpPr>
          <p:spPr>
            <a:xfrm>
              <a:off x="2942711" y="5681894"/>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6CAA3EC7-2B8F-48D7-A318-50C0F81C971A}"/>
                </a:ext>
              </a:extLst>
            </p:cNvPr>
            <p:cNvCxnSpPr>
              <a:cxnSpLocks/>
            </p:cNvCxnSpPr>
            <p:nvPr/>
          </p:nvCxnSpPr>
          <p:spPr>
            <a:xfrm>
              <a:off x="3138853" y="5787532"/>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78" name="Parallelogram 277">
              <a:extLst>
                <a:ext uri="{FF2B5EF4-FFF2-40B4-BE49-F238E27FC236}">
                  <a16:creationId xmlns:a16="http://schemas.microsoft.com/office/drawing/2014/main" id="{8E0FAFD5-6B6D-4E90-8819-376E2F89E1E6}"/>
                </a:ext>
              </a:extLst>
            </p:cNvPr>
            <p:cNvSpPr/>
            <p:nvPr/>
          </p:nvSpPr>
          <p:spPr>
            <a:xfrm rot="20009892" flipH="1">
              <a:off x="2889889" y="5452650"/>
              <a:ext cx="855694" cy="283975"/>
            </a:xfrm>
            <a:prstGeom prst="parallelogram">
              <a:avLst>
                <a:gd name="adj" fmla="val 68266"/>
              </a:avLst>
            </a:prstGeom>
            <a:gradFill>
              <a:gsLst>
                <a:gs pos="17000">
                  <a:schemeClr val="bg1">
                    <a:lumMod val="50000"/>
                  </a:schemeClr>
                </a:gs>
                <a:gs pos="100000">
                  <a:schemeClr val="tx1">
                    <a:lumMod val="65000"/>
                    <a:lumOff val="35000"/>
                  </a:schemeClr>
                </a:gs>
              </a:gsLst>
              <a:lin ang="19200000" scaled="0"/>
            </a:gra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279" name="Group 278">
              <a:extLst>
                <a:ext uri="{FF2B5EF4-FFF2-40B4-BE49-F238E27FC236}">
                  <a16:creationId xmlns:a16="http://schemas.microsoft.com/office/drawing/2014/main" id="{7CF53172-C153-4343-AEFF-FCD54C8786B0}"/>
                </a:ext>
              </a:extLst>
            </p:cNvPr>
            <p:cNvGrpSpPr/>
            <p:nvPr/>
          </p:nvGrpSpPr>
          <p:grpSpPr>
            <a:xfrm>
              <a:off x="3078985" y="5150960"/>
              <a:ext cx="454880" cy="595223"/>
              <a:chOff x="8463242" y="2869973"/>
              <a:chExt cx="454880" cy="595223"/>
            </a:xfrm>
          </p:grpSpPr>
          <p:sp>
            <p:nvSpPr>
              <p:cNvPr id="280" name="Parallelogram 279">
                <a:extLst>
                  <a:ext uri="{FF2B5EF4-FFF2-40B4-BE49-F238E27FC236}">
                    <a16:creationId xmlns:a16="http://schemas.microsoft.com/office/drawing/2014/main" id="{222CD9EC-8928-4481-A9DF-8B42271C3A83}"/>
                  </a:ext>
                </a:extLst>
              </p:cNvPr>
              <p:cNvSpPr/>
              <p:nvPr/>
            </p:nvSpPr>
            <p:spPr>
              <a:xfrm rot="19869867" flipH="1">
                <a:off x="8570690" y="3377677"/>
                <a:ext cx="111919" cy="87519"/>
              </a:xfrm>
              <a:prstGeom prst="parallelogram">
                <a:avLst>
                  <a:gd name="adj" fmla="val 65721"/>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1" name="Oval 280">
                <a:extLst>
                  <a:ext uri="{FF2B5EF4-FFF2-40B4-BE49-F238E27FC236}">
                    <a16:creationId xmlns:a16="http://schemas.microsoft.com/office/drawing/2014/main" id="{881A5BE5-E033-47F6-9898-DC3ED0787323}"/>
                  </a:ext>
                </a:extLst>
              </p:cNvPr>
              <p:cNvSpPr/>
              <p:nvPr/>
            </p:nvSpPr>
            <p:spPr>
              <a:xfrm rot="7762698">
                <a:off x="8556939" y="3174809"/>
                <a:ext cx="154332"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2" name="Parallelogram 281">
                <a:extLst>
                  <a:ext uri="{FF2B5EF4-FFF2-40B4-BE49-F238E27FC236}">
                    <a16:creationId xmlns:a16="http://schemas.microsoft.com/office/drawing/2014/main" id="{504B48CA-86C1-4797-8380-87122E5228F7}"/>
                  </a:ext>
                </a:extLst>
              </p:cNvPr>
              <p:cNvSpPr/>
              <p:nvPr/>
            </p:nvSpPr>
            <p:spPr>
              <a:xfrm rot="20009892" flipH="1">
                <a:off x="8652415" y="2869973"/>
                <a:ext cx="238747" cy="191553"/>
              </a:xfrm>
              <a:prstGeom prst="parallelogram">
                <a:avLst>
                  <a:gd name="adj" fmla="val 71932"/>
                </a:avLst>
              </a:prstGeom>
              <a:solidFill>
                <a:schemeClr val="bg2">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ADC94BA1-6389-4F92-A661-1792B71C73E8}"/>
                  </a:ext>
                </a:extLst>
              </p:cNvPr>
              <p:cNvSpPr/>
              <p:nvPr/>
            </p:nvSpPr>
            <p:spPr>
              <a:xfrm rot="5400000">
                <a:off x="8545544" y="3011726"/>
                <a:ext cx="357644" cy="203944"/>
              </a:xfrm>
              <a:prstGeom prst="parallelogram">
                <a:avLst>
                  <a:gd name="adj" fmla="val 52719"/>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F2EA3DA4-440C-41A0-A58A-0E54CCEC930E}"/>
                  </a:ext>
                </a:extLst>
              </p:cNvPr>
              <p:cNvSpPr/>
              <p:nvPr/>
            </p:nvSpPr>
            <p:spPr>
              <a:xfrm rot="16200000" flipH="1">
                <a:off x="8723091" y="3094118"/>
                <a:ext cx="298278" cy="91784"/>
              </a:xfrm>
              <a:prstGeom prst="parallelogram">
                <a:avLst>
                  <a:gd name="adj" fmla="val 55365"/>
                </a:avLst>
              </a:prstGeom>
              <a:solidFill>
                <a:schemeClr val="tx1">
                  <a:lumMod val="65000"/>
                  <a:lumOff val="3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5" name="Parallelogram 284">
                <a:extLst>
                  <a:ext uri="{FF2B5EF4-FFF2-40B4-BE49-F238E27FC236}">
                    <a16:creationId xmlns:a16="http://schemas.microsoft.com/office/drawing/2014/main" id="{5EC8C8FE-1749-4188-92BC-8085998E15F9}"/>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6" name="Parallelogram 285">
                <a:extLst>
                  <a:ext uri="{FF2B5EF4-FFF2-40B4-BE49-F238E27FC236}">
                    <a16:creationId xmlns:a16="http://schemas.microsoft.com/office/drawing/2014/main" id="{FC7E1BCC-38CA-42CB-BD28-BCB58A3EBADD}"/>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7" name="Parallelogram 286">
                <a:extLst>
                  <a:ext uri="{FF2B5EF4-FFF2-40B4-BE49-F238E27FC236}">
                    <a16:creationId xmlns:a16="http://schemas.microsoft.com/office/drawing/2014/main" id="{BF790A1F-D91F-4E5B-9523-EA833127D104}"/>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8" name="Right Triangle 287">
                <a:extLst>
                  <a:ext uri="{FF2B5EF4-FFF2-40B4-BE49-F238E27FC236}">
                    <a16:creationId xmlns:a16="http://schemas.microsoft.com/office/drawing/2014/main" id="{CD67EDEC-B218-47FE-AE9E-5B5D15131291}"/>
                  </a:ext>
                </a:extLst>
              </p:cNvPr>
              <p:cNvSpPr/>
              <p:nvPr/>
            </p:nvSpPr>
            <p:spPr>
              <a:xfrm>
                <a:off x="8552620" y="3374116"/>
                <a:ext cx="36000" cy="36000"/>
              </a:xfrm>
              <a:prstGeom prst="rtTriangl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9" name="Parallelogram 288">
                <a:extLst>
                  <a:ext uri="{FF2B5EF4-FFF2-40B4-BE49-F238E27FC236}">
                    <a16:creationId xmlns:a16="http://schemas.microsoft.com/office/drawing/2014/main" id="{1EDC2009-0BBB-4277-A09F-9DCC06A8381A}"/>
                  </a:ext>
                </a:extLst>
              </p:cNvPr>
              <p:cNvSpPr/>
              <p:nvPr/>
            </p:nvSpPr>
            <p:spPr>
              <a:xfrm rot="19869867" flipH="1">
                <a:off x="8560621" y="3290911"/>
                <a:ext cx="319872" cy="117941"/>
              </a:xfrm>
              <a:prstGeom prst="parallelogram">
                <a:avLst>
                  <a:gd name="adj" fmla="val 42065"/>
                </a:avLst>
              </a:prstGeom>
              <a:solidFill>
                <a:schemeClr val="tx1">
                  <a:lumMod val="50000"/>
                  <a:lumOff val="50000"/>
                </a:schemeClr>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BCE995DE-BD7B-4BEC-9463-07AB46116402}"/>
                  </a:ext>
                </a:extLst>
              </p:cNvPr>
              <p:cNvSpPr/>
              <p:nvPr/>
            </p:nvSpPr>
            <p:spPr>
              <a:xfrm rot="16200000" flipH="1">
                <a:off x="8495801" y="3031696"/>
                <a:ext cx="301649" cy="214356"/>
              </a:xfrm>
              <a:prstGeom prst="parallelogram">
                <a:avLst>
                  <a:gd name="adj" fmla="val 54156"/>
                </a:avLst>
              </a:prstGeom>
              <a:blipFill>
                <a:blip r:embed="rId6"/>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1" name="Straight Connector 290">
                <a:extLst>
                  <a:ext uri="{FF2B5EF4-FFF2-40B4-BE49-F238E27FC236}">
                    <a16:creationId xmlns:a16="http://schemas.microsoft.com/office/drawing/2014/main" id="{1D5215B8-2B98-4293-8DC1-530A0D75901B}"/>
                  </a:ext>
                </a:extLst>
              </p:cNvPr>
              <p:cNvCxnSpPr>
                <a:cxnSpLocks/>
              </p:cNvCxnSpPr>
              <p:nvPr/>
            </p:nvCxnSpPr>
            <p:spPr>
              <a:xfrm flipH="1">
                <a:off x="8603796" y="3282432"/>
                <a:ext cx="179700" cy="100304"/>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B9D9AB18-1461-4204-9A68-65E5A7D5A865}"/>
                  </a:ext>
                </a:extLst>
              </p:cNvPr>
              <p:cNvCxnSpPr>
                <a:cxnSpLocks/>
              </p:cNvCxnSpPr>
              <p:nvPr/>
            </p:nvCxnSpPr>
            <p:spPr>
              <a:xfrm flipH="1">
                <a:off x="8652645" y="3320129"/>
                <a:ext cx="179700" cy="10030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cxnSp>
        <p:nvCxnSpPr>
          <p:cNvPr id="195" name="Straight Connector 194">
            <a:extLst>
              <a:ext uri="{FF2B5EF4-FFF2-40B4-BE49-F238E27FC236}">
                <a16:creationId xmlns:a16="http://schemas.microsoft.com/office/drawing/2014/main" id="{EF9149FC-1C61-E6A0-D4F2-0C707E9BD55E}"/>
              </a:ext>
            </a:extLst>
          </p:cNvPr>
          <p:cNvCxnSpPr>
            <a:cxnSpLocks/>
          </p:cNvCxnSpPr>
          <p:nvPr/>
        </p:nvCxnSpPr>
        <p:spPr>
          <a:xfrm>
            <a:off x="8586509" y="338551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E8E9E34-3E32-F442-659C-FBCEF857609E}"/>
              </a:ext>
            </a:extLst>
          </p:cNvPr>
          <p:cNvSpPr/>
          <p:nvPr/>
        </p:nvSpPr>
        <p:spPr>
          <a:xfrm>
            <a:off x="8752363" y="3056084"/>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ylinder 199">
            <a:extLst>
              <a:ext uri="{FF2B5EF4-FFF2-40B4-BE49-F238E27FC236}">
                <a16:creationId xmlns:a16="http://schemas.microsoft.com/office/drawing/2014/main" id="{C2487561-E819-44FF-4CBC-677CF60A667A}"/>
              </a:ext>
            </a:extLst>
          </p:cNvPr>
          <p:cNvSpPr/>
          <p:nvPr/>
        </p:nvSpPr>
        <p:spPr>
          <a:xfrm>
            <a:off x="4801869" y="501564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Cylinder 201">
            <a:extLst>
              <a:ext uri="{FF2B5EF4-FFF2-40B4-BE49-F238E27FC236}">
                <a16:creationId xmlns:a16="http://schemas.microsoft.com/office/drawing/2014/main" id="{F1F3E5FC-471B-A3D5-2346-6D4109042E53}"/>
              </a:ext>
            </a:extLst>
          </p:cNvPr>
          <p:cNvSpPr/>
          <p:nvPr/>
        </p:nvSpPr>
        <p:spPr>
          <a:xfrm>
            <a:off x="5173657" y="5198166"/>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Cylinder 202">
            <a:extLst>
              <a:ext uri="{FF2B5EF4-FFF2-40B4-BE49-F238E27FC236}">
                <a16:creationId xmlns:a16="http://schemas.microsoft.com/office/drawing/2014/main" id="{470A63FB-0A7F-8652-6548-A39408CC49A2}"/>
              </a:ext>
            </a:extLst>
          </p:cNvPr>
          <p:cNvSpPr/>
          <p:nvPr/>
        </p:nvSpPr>
        <p:spPr>
          <a:xfrm>
            <a:off x="5513841" y="537427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Cylinder 203">
            <a:extLst>
              <a:ext uri="{FF2B5EF4-FFF2-40B4-BE49-F238E27FC236}">
                <a16:creationId xmlns:a16="http://schemas.microsoft.com/office/drawing/2014/main" id="{8E57A0C4-C920-FD01-9C38-F138548BA6F6}"/>
              </a:ext>
            </a:extLst>
          </p:cNvPr>
          <p:cNvSpPr/>
          <p:nvPr/>
        </p:nvSpPr>
        <p:spPr>
          <a:xfrm>
            <a:off x="4565396" y="5168960"/>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 name="Cylinder 204">
            <a:extLst>
              <a:ext uri="{FF2B5EF4-FFF2-40B4-BE49-F238E27FC236}">
                <a16:creationId xmlns:a16="http://schemas.microsoft.com/office/drawing/2014/main" id="{65AD4D9F-A262-3D0D-F0B6-F989D76E89B6}"/>
              </a:ext>
            </a:extLst>
          </p:cNvPr>
          <p:cNvSpPr/>
          <p:nvPr/>
        </p:nvSpPr>
        <p:spPr>
          <a:xfrm>
            <a:off x="4939664" y="5345267"/>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Cylinder 205">
            <a:extLst>
              <a:ext uri="{FF2B5EF4-FFF2-40B4-BE49-F238E27FC236}">
                <a16:creationId xmlns:a16="http://schemas.microsoft.com/office/drawing/2014/main" id="{584B37F6-E374-4139-C43C-04418D417421}"/>
              </a:ext>
            </a:extLst>
          </p:cNvPr>
          <p:cNvSpPr/>
          <p:nvPr/>
        </p:nvSpPr>
        <p:spPr>
          <a:xfrm>
            <a:off x="5317173" y="559566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932B7F0-F5C2-C772-771E-E0A5F11E6F42}"/>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7737EFA8-621E-450D-8DB3-021ECFE976E9}"/>
              </a:ext>
            </a:extLst>
          </p:cNvPr>
          <p:cNvSpPr/>
          <p:nvPr/>
        </p:nvSpPr>
        <p:spPr>
          <a:xfrm>
            <a:off x="5678537" y="5483526"/>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0" name="Rectangle 369">
            <a:extLst>
              <a:ext uri="{FF2B5EF4-FFF2-40B4-BE49-F238E27FC236}">
                <a16:creationId xmlns:a16="http://schemas.microsoft.com/office/drawing/2014/main" id="{C11C33CC-97FE-45E3-92C1-9C153E3FD3C4}"/>
              </a:ext>
            </a:extLst>
          </p:cNvPr>
          <p:cNvSpPr/>
          <p:nvPr/>
        </p:nvSpPr>
        <p:spPr>
          <a:xfrm>
            <a:off x="9078964" y="3737809"/>
            <a:ext cx="711837"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7" name="Rectangle 366">
            <a:extLst>
              <a:ext uri="{FF2B5EF4-FFF2-40B4-BE49-F238E27FC236}">
                <a16:creationId xmlns:a16="http://schemas.microsoft.com/office/drawing/2014/main" id="{FC48A2A1-C51E-46A9-972F-6CF2AE8F9D30}"/>
              </a:ext>
            </a:extLst>
          </p:cNvPr>
          <p:cNvSpPr/>
          <p:nvPr/>
        </p:nvSpPr>
        <p:spPr>
          <a:xfrm>
            <a:off x="7224156" y="4580902"/>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9" name="Rectangle 358">
            <a:extLst>
              <a:ext uri="{FF2B5EF4-FFF2-40B4-BE49-F238E27FC236}">
                <a16:creationId xmlns:a16="http://schemas.microsoft.com/office/drawing/2014/main" id="{2EACE838-8E3E-45FE-8069-DDF9CAC73843}"/>
              </a:ext>
            </a:extLst>
          </p:cNvPr>
          <p:cNvSpPr/>
          <p:nvPr/>
        </p:nvSpPr>
        <p:spPr>
          <a:xfrm>
            <a:off x="437628" y="4488998"/>
            <a:ext cx="5235399" cy="551737"/>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6" name="Straight Connector 235">
            <a:extLst>
              <a:ext uri="{FF2B5EF4-FFF2-40B4-BE49-F238E27FC236}">
                <a16:creationId xmlns:a16="http://schemas.microsoft.com/office/drawing/2014/main" id="{1F04B82D-03C4-B037-56B0-70929183B9AD}"/>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AF25CE-AC27-4BB5-88E9-6CB84F21C5D9}"/>
              </a:ext>
            </a:extLst>
          </p:cNvPr>
          <p:cNvCxnSpPr>
            <a:cxnSpLocks/>
          </p:cNvCxnSpPr>
          <p:nvPr/>
        </p:nvCxnSpPr>
        <p:spPr>
          <a:xfrm>
            <a:off x="1762955" y="417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47BF2D93-1155-4F29-B0AB-11627CCBBE98}"/>
              </a:ext>
            </a:extLst>
          </p:cNvPr>
          <p:cNvCxnSpPr>
            <a:cxnSpLocks/>
          </p:cNvCxnSpPr>
          <p:nvPr/>
        </p:nvCxnSpPr>
        <p:spPr>
          <a:xfrm>
            <a:off x="1775520" y="4104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9E682FB-3600-4B0D-B510-D0068C276CCF}"/>
              </a:ext>
            </a:extLst>
          </p:cNvPr>
          <p:cNvCxnSpPr>
            <a:cxnSpLocks/>
          </p:cNvCxnSpPr>
          <p:nvPr/>
        </p:nvCxnSpPr>
        <p:spPr>
          <a:xfrm>
            <a:off x="1775520" y="4032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64F2DC0B-6E43-420C-BF2A-AB8CC4AE76A6}"/>
              </a:ext>
            </a:extLst>
          </p:cNvPr>
          <p:cNvCxnSpPr>
            <a:cxnSpLocks/>
          </p:cNvCxnSpPr>
          <p:nvPr/>
        </p:nvCxnSpPr>
        <p:spPr>
          <a:xfrm>
            <a:off x="1775520" y="3960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7BA63038-9562-4B01-83CA-976B2830F227}"/>
              </a:ext>
            </a:extLst>
          </p:cNvPr>
          <p:cNvCxnSpPr>
            <a:cxnSpLocks/>
          </p:cNvCxnSpPr>
          <p:nvPr/>
        </p:nvCxnSpPr>
        <p:spPr>
          <a:xfrm>
            <a:off x="1775520" y="388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555D4486-A2B0-4D63-B1E5-1F5E312A783B}"/>
              </a:ext>
            </a:extLst>
          </p:cNvPr>
          <p:cNvCxnSpPr>
            <a:cxnSpLocks/>
          </p:cNvCxnSpPr>
          <p:nvPr/>
        </p:nvCxnSpPr>
        <p:spPr>
          <a:xfrm>
            <a:off x="1775520" y="381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BF44635B-59F1-40E3-9723-29A7C6B53237}"/>
              </a:ext>
            </a:extLst>
          </p:cNvPr>
          <p:cNvCxnSpPr>
            <a:cxnSpLocks/>
          </p:cNvCxnSpPr>
          <p:nvPr/>
        </p:nvCxnSpPr>
        <p:spPr>
          <a:xfrm>
            <a:off x="1774800" y="424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9B0FEDD4-D6DB-6D40-A1BB-A01CBC417D91}"/>
              </a:ext>
            </a:extLst>
          </p:cNvPr>
          <p:cNvGrpSpPr/>
          <p:nvPr/>
        </p:nvGrpSpPr>
        <p:grpSpPr>
          <a:xfrm>
            <a:off x="3624194" y="3667500"/>
            <a:ext cx="1063947" cy="494036"/>
            <a:chOff x="4376123" y="4074983"/>
            <a:chExt cx="1063947" cy="494036"/>
          </a:xfrm>
        </p:grpSpPr>
        <p:sp>
          <p:nvSpPr>
            <p:cNvPr id="209" name="Rectangle 208">
              <a:extLst>
                <a:ext uri="{FF2B5EF4-FFF2-40B4-BE49-F238E27FC236}">
                  <a16:creationId xmlns:a16="http://schemas.microsoft.com/office/drawing/2014/main" id="{35AE9618-B73A-98EC-9FA8-8AE6FAD3F1C7}"/>
                </a:ext>
              </a:extLst>
            </p:cNvPr>
            <p:cNvSpPr/>
            <p:nvPr/>
          </p:nvSpPr>
          <p:spPr>
            <a:xfrm>
              <a:off x="4575054" y="4123910"/>
              <a:ext cx="663766" cy="445109"/>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58B6479-0714-2F5E-FDA9-5763578AE9D9}"/>
                </a:ext>
              </a:extLst>
            </p:cNvPr>
            <p:cNvSpPr/>
            <p:nvPr/>
          </p:nvSpPr>
          <p:spPr>
            <a:xfrm>
              <a:off x="4384315" y="4074983"/>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FA1178C9-F998-2A0D-422B-E0F1D01A3B33}"/>
                </a:ext>
              </a:extLst>
            </p:cNvPr>
            <p:cNvSpPr/>
            <p:nvPr/>
          </p:nvSpPr>
          <p:spPr>
            <a:xfrm>
              <a:off x="4720070" y="4075689"/>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Rectangle 209">
              <a:extLst>
                <a:ext uri="{FF2B5EF4-FFF2-40B4-BE49-F238E27FC236}">
                  <a16:creationId xmlns:a16="http://schemas.microsoft.com/office/drawing/2014/main" id="{D3C04E97-AB3D-8259-F8BC-4AEA4E0F123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6F13301-65C1-8FB1-9467-7445095D9B6E}"/>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2" name="Group 231">
            <a:extLst>
              <a:ext uri="{FF2B5EF4-FFF2-40B4-BE49-F238E27FC236}">
                <a16:creationId xmlns:a16="http://schemas.microsoft.com/office/drawing/2014/main" id="{A5F5DEA8-5BAC-8336-ADA9-C00E44A60D82}"/>
              </a:ext>
            </a:extLst>
          </p:cNvPr>
          <p:cNvGrpSpPr/>
          <p:nvPr/>
        </p:nvGrpSpPr>
        <p:grpSpPr>
          <a:xfrm>
            <a:off x="3207300" y="3854205"/>
            <a:ext cx="953019" cy="463037"/>
            <a:chOff x="3126757" y="3902977"/>
            <a:chExt cx="1054469" cy="512327"/>
          </a:xfrm>
        </p:grpSpPr>
        <p:grpSp>
          <p:nvGrpSpPr>
            <p:cNvPr id="213" name="Group 212">
              <a:extLst>
                <a:ext uri="{FF2B5EF4-FFF2-40B4-BE49-F238E27FC236}">
                  <a16:creationId xmlns:a16="http://schemas.microsoft.com/office/drawing/2014/main" id="{116A74B6-1A1C-D89A-09AF-4617773183A7}"/>
                </a:ext>
              </a:extLst>
            </p:cNvPr>
            <p:cNvGrpSpPr/>
            <p:nvPr/>
          </p:nvGrpSpPr>
          <p:grpSpPr>
            <a:xfrm>
              <a:off x="3126757" y="3902977"/>
              <a:ext cx="1054469" cy="512327"/>
              <a:chOff x="4376123" y="3960119"/>
              <a:chExt cx="1054469" cy="512327"/>
            </a:xfrm>
          </p:grpSpPr>
          <p:sp>
            <p:nvSpPr>
              <p:cNvPr id="217" name="Rectangle 216">
                <a:extLst>
                  <a:ext uri="{FF2B5EF4-FFF2-40B4-BE49-F238E27FC236}">
                    <a16:creationId xmlns:a16="http://schemas.microsoft.com/office/drawing/2014/main" id="{A5C23060-BD55-FF44-A964-10242A1CFBDC}"/>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53F7D8A9-E4FE-48E4-BBA0-0CA1629C089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Rectangle 213">
                <a:extLst>
                  <a:ext uri="{FF2B5EF4-FFF2-40B4-BE49-F238E27FC236}">
                    <a16:creationId xmlns:a16="http://schemas.microsoft.com/office/drawing/2014/main" id="{8338731E-4637-8644-0E33-229DFF40F4B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0" name="Straight Connector 219">
              <a:extLst>
                <a:ext uri="{FF2B5EF4-FFF2-40B4-BE49-F238E27FC236}">
                  <a16:creationId xmlns:a16="http://schemas.microsoft.com/office/drawing/2014/main" id="{842F3078-DEC7-70A0-2915-DB9544192CFC}"/>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3D872E1-4698-B5BF-768D-E8178A7808D4}"/>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500676D-A3A7-FA64-7CB6-820566AC5DB9}"/>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1774974-4F4A-8C72-2929-3866300E790C}"/>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D87C583A-B5D0-8243-DED8-1C75D1907197}"/>
              </a:ext>
            </a:extLst>
          </p:cNvPr>
          <p:cNvGrpSpPr/>
          <p:nvPr/>
        </p:nvGrpSpPr>
        <p:grpSpPr>
          <a:xfrm>
            <a:off x="3201857" y="3674590"/>
            <a:ext cx="953019" cy="463037"/>
            <a:chOff x="3126757" y="3902977"/>
            <a:chExt cx="1054469" cy="512327"/>
          </a:xfrm>
        </p:grpSpPr>
        <p:grpSp>
          <p:nvGrpSpPr>
            <p:cNvPr id="234" name="Group 233">
              <a:extLst>
                <a:ext uri="{FF2B5EF4-FFF2-40B4-BE49-F238E27FC236}">
                  <a16:creationId xmlns:a16="http://schemas.microsoft.com/office/drawing/2014/main" id="{E6CEE981-7707-4882-F9F9-8537BE8B9CA5}"/>
                </a:ext>
              </a:extLst>
            </p:cNvPr>
            <p:cNvGrpSpPr/>
            <p:nvPr/>
          </p:nvGrpSpPr>
          <p:grpSpPr>
            <a:xfrm>
              <a:off x="3126757" y="3902977"/>
              <a:ext cx="1054469" cy="512327"/>
              <a:chOff x="4376123" y="3960119"/>
              <a:chExt cx="1054469" cy="512327"/>
            </a:xfrm>
          </p:grpSpPr>
          <p:sp>
            <p:nvSpPr>
              <p:cNvPr id="240" name="Rectangle 239">
                <a:extLst>
                  <a:ext uri="{FF2B5EF4-FFF2-40B4-BE49-F238E27FC236}">
                    <a16:creationId xmlns:a16="http://schemas.microsoft.com/office/drawing/2014/main" id="{4D21E56F-6FE5-F4AD-8074-E62A59CC592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075BC6CE-2156-A13F-7730-DDC783FAB98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Rectangle 241">
                <a:extLst>
                  <a:ext uri="{FF2B5EF4-FFF2-40B4-BE49-F238E27FC236}">
                    <a16:creationId xmlns:a16="http://schemas.microsoft.com/office/drawing/2014/main" id="{25433558-0CEE-F05E-CFE1-C35551AE401D}"/>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5" name="Straight Connector 234">
              <a:extLst>
                <a:ext uri="{FF2B5EF4-FFF2-40B4-BE49-F238E27FC236}">
                  <a16:creationId xmlns:a16="http://schemas.microsoft.com/office/drawing/2014/main" id="{35BED832-245E-520D-5C44-CA74B1C0B63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A128758-4A3F-CBF8-B0B2-DF4F64E5AC15}"/>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6C6FBBC7-C62A-261F-A93C-516181EC3F56}"/>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7557B5F-1B6B-2BDC-6AC6-FED7B4E75C23}"/>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479A9409-9700-9461-8DBA-E33EE104045B}"/>
              </a:ext>
            </a:extLst>
          </p:cNvPr>
          <p:cNvGrpSpPr/>
          <p:nvPr/>
        </p:nvGrpSpPr>
        <p:grpSpPr>
          <a:xfrm>
            <a:off x="3221006" y="3488311"/>
            <a:ext cx="953019" cy="463037"/>
            <a:chOff x="3126757" y="3902977"/>
            <a:chExt cx="1054469" cy="512327"/>
          </a:xfrm>
        </p:grpSpPr>
        <p:grpSp>
          <p:nvGrpSpPr>
            <p:cNvPr id="244" name="Group 243">
              <a:extLst>
                <a:ext uri="{FF2B5EF4-FFF2-40B4-BE49-F238E27FC236}">
                  <a16:creationId xmlns:a16="http://schemas.microsoft.com/office/drawing/2014/main" id="{6121C421-DC6D-9463-9EC8-702324CFFC16}"/>
                </a:ext>
              </a:extLst>
            </p:cNvPr>
            <p:cNvGrpSpPr/>
            <p:nvPr/>
          </p:nvGrpSpPr>
          <p:grpSpPr>
            <a:xfrm>
              <a:off x="3126757" y="3902977"/>
              <a:ext cx="1054469" cy="512327"/>
              <a:chOff x="4376123" y="3960119"/>
              <a:chExt cx="1054469" cy="512327"/>
            </a:xfrm>
          </p:grpSpPr>
          <p:sp>
            <p:nvSpPr>
              <p:cNvPr id="249" name="Rectangle 248">
                <a:extLst>
                  <a:ext uri="{FF2B5EF4-FFF2-40B4-BE49-F238E27FC236}">
                    <a16:creationId xmlns:a16="http://schemas.microsoft.com/office/drawing/2014/main" id="{3D8D1FE5-4397-908D-B360-C18042499D64}"/>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4E6A8709-81A2-EBA8-2785-4A15A82D4ACB}"/>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42FC1EBA-F317-B99D-7295-682EB1855BD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5" name="Straight Connector 244">
              <a:extLst>
                <a:ext uri="{FF2B5EF4-FFF2-40B4-BE49-F238E27FC236}">
                  <a16:creationId xmlns:a16="http://schemas.microsoft.com/office/drawing/2014/main" id="{8B59881F-923C-02B1-D30F-C7CCF2B2290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B9E7BE62-2027-B7A3-ECA6-738CDA18A07E}"/>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14CA343-2408-E416-A511-E12251362A8D}"/>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55D0361-4D47-B762-2335-147E4E24B7F6}"/>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2DC6C84F-5ADA-F200-228E-9B149641E7AE}"/>
              </a:ext>
            </a:extLst>
          </p:cNvPr>
          <p:cNvGrpSpPr/>
          <p:nvPr/>
        </p:nvGrpSpPr>
        <p:grpSpPr>
          <a:xfrm>
            <a:off x="533303" y="4098589"/>
            <a:ext cx="2036973" cy="1842849"/>
            <a:chOff x="709634" y="4532234"/>
            <a:chExt cx="1641950" cy="1485472"/>
          </a:xfrm>
        </p:grpSpPr>
        <p:sp>
          <p:nvSpPr>
            <p:cNvPr id="254" name="Parallelogram 253">
              <a:extLst>
                <a:ext uri="{FF2B5EF4-FFF2-40B4-BE49-F238E27FC236}">
                  <a16:creationId xmlns:a16="http://schemas.microsoft.com/office/drawing/2014/main" id="{DD94E2B6-FB30-EB7B-B59B-4B58CA691237}"/>
                </a:ext>
              </a:extLst>
            </p:cNvPr>
            <p:cNvSpPr/>
            <p:nvPr/>
          </p:nvSpPr>
          <p:spPr>
            <a:xfrm rot="5400000">
              <a:off x="952922" y="5299663"/>
              <a:ext cx="708102" cy="323294"/>
            </a:xfrm>
            <a:prstGeom prst="parallelogram">
              <a:avLst>
                <a:gd name="adj" fmla="val 49928"/>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5" name="Freeform: Shape 514">
              <a:extLst>
                <a:ext uri="{FF2B5EF4-FFF2-40B4-BE49-F238E27FC236}">
                  <a16:creationId xmlns:a16="http://schemas.microsoft.com/office/drawing/2014/main" id="{5D42C4D4-9EA6-9B66-9512-7A345FE11E29}"/>
                </a:ext>
              </a:extLst>
            </p:cNvPr>
            <p:cNvSpPr/>
            <p:nvPr/>
          </p:nvSpPr>
          <p:spPr>
            <a:xfrm rot="151912" flipH="1">
              <a:off x="763336" y="5323002"/>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51000">
                  <a:schemeClr val="accent4">
                    <a:lumMod val="75000"/>
                  </a:schemeClr>
                </a:gs>
                <a:gs pos="15000">
                  <a:schemeClr val="tx2">
                    <a:lumMod val="25000"/>
                    <a:lumOff val="75000"/>
                  </a:schemeClr>
                </a:gs>
              </a:gsLst>
              <a:lin ang="0" scaled="0"/>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6" name="Oval 255">
              <a:extLst>
                <a:ext uri="{FF2B5EF4-FFF2-40B4-BE49-F238E27FC236}">
                  <a16:creationId xmlns:a16="http://schemas.microsoft.com/office/drawing/2014/main" id="{132C4CD1-332E-9282-6CF0-C7D0D442345A}"/>
                </a:ext>
              </a:extLst>
            </p:cNvPr>
            <p:cNvSpPr/>
            <p:nvPr/>
          </p:nvSpPr>
          <p:spPr>
            <a:xfrm flipH="1">
              <a:off x="2057263" y="52775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7" name="Oval 256">
              <a:extLst>
                <a:ext uri="{FF2B5EF4-FFF2-40B4-BE49-F238E27FC236}">
                  <a16:creationId xmlns:a16="http://schemas.microsoft.com/office/drawing/2014/main" id="{BCAFB002-14F1-5EA3-82EA-3048DF84C972}"/>
                </a:ext>
              </a:extLst>
            </p:cNvPr>
            <p:cNvSpPr/>
            <p:nvPr/>
          </p:nvSpPr>
          <p:spPr>
            <a:xfrm flipH="1">
              <a:off x="1849131" y="5383802"/>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8" name="Oval 257">
              <a:extLst>
                <a:ext uri="{FF2B5EF4-FFF2-40B4-BE49-F238E27FC236}">
                  <a16:creationId xmlns:a16="http://schemas.microsoft.com/office/drawing/2014/main" id="{39787D81-1BF1-13C0-5037-C7D65649FDEA}"/>
                </a:ext>
              </a:extLst>
            </p:cNvPr>
            <p:cNvSpPr/>
            <p:nvPr/>
          </p:nvSpPr>
          <p:spPr>
            <a:xfrm flipH="1">
              <a:off x="1232310" y="573566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9" name="Parallelogram 258">
              <a:extLst>
                <a:ext uri="{FF2B5EF4-FFF2-40B4-BE49-F238E27FC236}">
                  <a16:creationId xmlns:a16="http://schemas.microsoft.com/office/drawing/2014/main" id="{DAB082CB-A656-4A29-1294-C4BA87400947}"/>
                </a:ext>
              </a:extLst>
            </p:cNvPr>
            <p:cNvSpPr/>
            <p:nvPr/>
          </p:nvSpPr>
          <p:spPr>
            <a:xfrm rot="16200000" flipH="1">
              <a:off x="1487408" y="5474878"/>
              <a:ext cx="331354" cy="360175"/>
            </a:xfrm>
            <a:prstGeom prst="parallelogram">
              <a:avLst>
                <a:gd name="adj" fmla="val 62434"/>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0" name="Parallelogram 259">
              <a:extLst>
                <a:ext uri="{FF2B5EF4-FFF2-40B4-BE49-F238E27FC236}">
                  <a16:creationId xmlns:a16="http://schemas.microsoft.com/office/drawing/2014/main" id="{D6C48C35-8D8A-7014-286C-1B8023824E91}"/>
                </a:ext>
              </a:extLst>
            </p:cNvPr>
            <p:cNvSpPr/>
            <p:nvPr/>
          </p:nvSpPr>
          <p:spPr>
            <a:xfrm rot="16200000" flipH="1">
              <a:off x="1032324" y="5490556"/>
              <a:ext cx="472906" cy="370812"/>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1" name="Parallelogram 260">
              <a:extLst>
                <a:ext uri="{FF2B5EF4-FFF2-40B4-BE49-F238E27FC236}">
                  <a16:creationId xmlns:a16="http://schemas.microsoft.com/office/drawing/2014/main" id="{97AB4174-B5EE-5CCD-1BC2-D17D777C68F4}"/>
                </a:ext>
              </a:extLst>
            </p:cNvPr>
            <p:cNvSpPr/>
            <p:nvPr/>
          </p:nvSpPr>
          <p:spPr>
            <a:xfrm rot="5400000">
              <a:off x="663084" y="5601426"/>
              <a:ext cx="512728" cy="319832"/>
            </a:xfrm>
            <a:prstGeom prst="parallelogram">
              <a:avLst>
                <a:gd name="adj" fmla="val 4992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2" name="Parallelogram 261">
              <a:extLst>
                <a:ext uri="{FF2B5EF4-FFF2-40B4-BE49-F238E27FC236}">
                  <a16:creationId xmlns:a16="http://schemas.microsoft.com/office/drawing/2014/main" id="{82E532D2-1D80-153B-A48B-BDA7F44C1852}"/>
                </a:ext>
              </a:extLst>
            </p:cNvPr>
            <p:cNvSpPr/>
            <p:nvPr/>
          </p:nvSpPr>
          <p:spPr>
            <a:xfrm rot="1590108">
              <a:off x="869565" y="5172670"/>
              <a:ext cx="546260" cy="300551"/>
            </a:xfrm>
            <a:prstGeom prst="parallelogram">
              <a:avLst>
                <a:gd name="adj" fmla="val 68266"/>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66" name="Straight Connector 265">
              <a:extLst>
                <a:ext uri="{FF2B5EF4-FFF2-40B4-BE49-F238E27FC236}">
                  <a16:creationId xmlns:a16="http://schemas.microsoft.com/office/drawing/2014/main" id="{75960AA8-A36A-69DD-8BCE-415293BA618B}"/>
                </a:ext>
              </a:extLst>
            </p:cNvPr>
            <p:cNvCxnSpPr>
              <a:cxnSpLocks/>
            </p:cNvCxnSpPr>
            <p:nvPr/>
          </p:nvCxnSpPr>
          <p:spPr>
            <a:xfrm flipH="1">
              <a:off x="762183" y="5335565"/>
              <a:ext cx="72995" cy="16864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267" name="Parallelogram 266">
              <a:extLst>
                <a:ext uri="{FF2B5EF4-FFF2-40B4-BE49-F238E27FC236}">
                  <a16:creationId xmlns:a16="http://schemas.microsoft.com/office/drawing/2014/main" id="{657A3833-004A-57D5-1A95-87CA0E990D0A}"/>
                </a:ext>
              </a:extLst>
            </p:cNvPr>
            <p:cNvSpPr/>
            <p:nvPr/>
          </p:nvSpPr>
          <p:spPr>
            <a:xfrm rot="16200000" flipH="1">
              <a:off x="1258376" y="5344330"/>
              <a:ext cx="231198" cy="160416"/>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8" name="Oval 267">
              <a:extLst>
                <a:ext uri="{FF2B5EF4-FFF2-40B4-BE49-F238E27FC236}">
                  <a16:creationId xmlns:a16="http://schemas.microsoft.com/office/drawing/2014/main" id="{692E68D4-9BBD-F270-BFB4-A72DCC766AB4}"/>
                </a:ext>
              </a:extLst>
            </p:cNvPr>
            <p:cNvSpPr/>
            <p:nvPr/>
          </p:nvSpPr>
          <p:spPr>
            <a:xfrm flipH="1">
              <a:off x="1902562" y="5389745"/>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9" name="Oval 268">
              <a:extLst>
                <a:ext uri="{FF2B5EF4-FFF2-40B4-BE49-F238E27FC236}">
                  <a16:creationId xmlns:a16="http://schemas.microsoft.com/office/drawing/2014/main" id="{0224CA1B-A688-08AF-120B-D719AA31270D}"/>
                </a:ext>
              </a:extLst>
            </p:cNvPr>
            <p:cNvSpPr/>
            <p:nvPr/>
          </p:nvSpPr>
          <p:spPr>
            <a:xfrm flipH="1">
              <a:off x="2097934" y="528094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0" name="Oval 269">
              <a:extLst>
                <a:ext uri="{FF2B5EF4-FFF2-40B4-BE49-F238E27FC236}">
                  <a16:creationId xmlns:a16="http://schemas.microsoft.com/office/drawing/2014/main" id="{604995D2-008F-93BE-A0BC-8CFB0F227EEE}"/>
                </a:ext>
              </a:extLst>
            </p:cNvPr>
            <p:cNvSpPr/>
            <p:nvPr/>
          </p:nvSpPr>
          <p:spPr>
            <a:xfrm rot="10339061" flipV="1">
              <a:off x="1259028" y="573359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1" name="Parallelogram 270">
              <a:extLst>
                <a:ext uri="{FF2B5EF4-FFF2-40B4-BE49-F238E27FC236}">
                  <a16:creationId xmlns:a16="http://schemas.microsoft.com/office/drawing/2014/main" id="{350B648B-A108-477B-0AF8-2A5B070BA0CE}"/>
                </a:ext>
              </a:extLst>
            </p:cNvPr>
            <p:cNvSpPr/>
            <p:nvPr/>
          </p:nvSpPr>
          <p:spPr>
            <a:xfrm rot="16200000" flipH="1">
              <a:off x="1062945" y="5856925"/>
              <a:ext cx="180000" cy="141090"/>
            </a:xfrm>
            <a:prstGeom prst="parallelogram">
              <a:avLst>
                <a:gd name="adj" fmla="val 57355"/>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72" name="Straight Connector 271">
              <a:extLst>
                <a:ext uri="{FF2B5EF4-FFF2-40B4-BE49-F238E27FC236}">
                  <a16:creationId xmlns:a16="http://schemas.microsoft.com/office/drawing/2014/main" id="{314532D5-0F82-2E84-0512-0E85C250B6E8}"/>
                </a:ext>
              </a:extLst>
            </p:cNvPr>
            <p:cNvCxnSpPr>
              <a:cxnSpLocks/>
            </p:cNvCxnSpPr>
            <p:nvPr/>
          </p:nvCxnSpPr>
          <p:spPr>
            <a:xfrm>
              <a:off x="759532" y="5504975"/>
              <a:ext cx="316213" cy="147564"/>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C536F736-9392-E652-442F-57B68ECE3B5D}"/>
                </a:ext>
              </a:extLst>
            </p:cNvPr>
            <p:cNvCxnSpPr>
              <a:cxnSpLocks/>
            </p:cNvCxnSpPr>
            <p:nvPr/>
          </p:nvCxnSpPr>
          <p:spPr>
            <a:xfrm>
              <a:off x="833532" y="5344609"/>
              <a:ext cx="302297" cy="14082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58" name="Group 357">
              <a:extLst>
                <a:ext uri="{FF2B5EF4-FFF2-40B4-BE49-F238E27FC236}">
                  <a16:creationId xmlns:a16="http://schemas.microsoft.com/office/drawing/2014/main" id="{667EDAA1-5737-0AD5-6DA7-765F2D1E7218}"/>
                </a:ext>
              </a:extLst>
            </p:cNvPr>
            <p:cNvGrpSpPr/>
            <p:nvPr/>
          </p:nvGrpSpPr>
          <p:grpSpPr>
            <a:xfrm flipH="1">
              <a:off x="1081378" y="5404553"/>
              <a:ext cx="214048" cy="255496"/>
              <a:chOff x="9819943" y="2983395"/>
              <a:chExt cx="214048" cy="255496"/>
            </a:xfrm>
          </p:grpSpPr>
          <p:cxnSp>
            <p:nvCxnSpPr>
              <p:cNvPr id="393" name="Straight Connector 392">
                <a:extLst>
                  <a:ext uri="{FF2B5EF4-FFF2-40B4-BE49-F238E27FC236}">
                    <a16:creationId xmlns:a16="http://schemas.microsoft.com/office/drawing/2014/main" id="{AA23F1CD-E9E0-67B1-1824-3718FE8975C5}"/>
                  </a:ext>
                </a:extLst>
              </p:cNvPr>
              <p:cNvCxnSpPr>
                <a:cxnSpLocks/>
              </p:cNvCxnSpPr>
              <p:nvPr/>
            </p:nvCxnSpPr>
            <p:spPr>
              <a:xfrm>
                <a:off x="9977662" y="3068028"/>
                <a:ext cx="56329" cy="170863"/>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AEBAAB84-1737-219A-56B3-3542B325C60E}"/>
                  </a:ext>
                </a:extLst>
              </p:cNvPr>
              <p:cNvCxnSpPr>
                <a:cxnSpLocks/>
              </p:cNvCxnSpPr>
              <p:nvPr/>
            </p:nvCxnSpPr>
            <p:spPr>
              <a:xfrm>
                <a:off x="9825607" y="2983395"/>
                <a:ext cx="3220" cy="141129"/>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325BE3F3-D6A8-468F-7DB4-648933880D79}"/>
                  </a:ext>
                </a:extLst>
              </p:cNvPr>
              <p:cNvCxnSpPr>
                <a:cxnSpLocks/>
              </p:cNvCxnSpPr>
              <p:nvPr/>
            </p:nvCxnSpPr>
            <p:spPr>
              <a:xfrm>
                <a:off x="9819943" y="2983535"/>
                <a:ext cx="161475" cy="88248"/>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a:extLst>
                  <a:ext uri="{FF2B5EF4-FFF2-40B4-BE49-F238E27FC236}">
                    <a16:creationId xmlns:a16="http://schemas.microsoft.com/office/drawing/2014/main" id="{1B3FC001-6009-F922-AC6C-1B7AD76E7348}"/>
                  </a:ext>
                </a:extLst>
              </p:cNvPr>
              <p:cNvCxnSpPr>
                <a:cxnSpLocks/>
              </p:cNvCxnSpPr>
              <p:nvPr/>
            </p:nvCxnSpPr>
            <p:spPr>
              <a:xfrm flipH="1" flipV="1">
                <a:off x="9831208" y="3124356"/>
                <a:ext cx="202783" cy="10702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71" name="Parallelogram 370">
              <a:extLst>
                <a:ext uri="{FF2B5EF4-FFF2-40B4-BE49-F238E27FC236}">
                  <a16:creationId xmlns:a16="http://schemas.microsoft.com/office/drawing/2014/main" id="{27543194-32A0-A3C5-F157-5C5EADF129AB}"/>
                </a:ext>
              </a:extLst>
            </p:cNvPr>
            <p:cNvSpPr/>
            <p:nvPr/>
          </p:nvSpPr>
          <p:spPr>
            <a:xfrm rot="1590108">
              <a:off x="1283378" y="4532234"/>
              <a:ext cx="928156" cy="824437"/>
            </a:xfrm>
            <a:prstGeom prst="parallelogram">
              <a:avLst>
                <a:gd name="adj" fmla="val 68266"/>
              </a:avLst>
            </a:prstGeom>
            <a:solidFill>
              <a:schemeClr val="accent1"/>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2" name="Parallelogram 381">
              <a:extLst>
                <a:ext uri="{FF2B5EF4-FFF2-40B4-BE49-F238E27FC236}">
                  <a16:creationId xmlns:a16="http://schemas.microsoft.com/office/drawing/2014/main" id="{32233AA2-2B27-43CB-83BF-D6C46C2B0978}"/>
                </a:ext>
              </a:extLst>
            </p:cNvPr>
            <p:cNvSpPr/>
            <p:nvPr/>
          </p:nvSpPr>
          <p:spPr>
            <a:xfrm rot="5400000">
              <a:off x="798674" y="5635023"/>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3" name="Arc 382">
              <a:extLst>
                <a:ext uri="{FF2B5EF4-FFF2-40B4-BE49-F238E27FC236}">
                  <a16:creationId xmlns:a16="http://schemas.microsoft.com/office/drawing/2014/main" id="{2B1E5416-F5D8-ADE4-D853-C8F15EC3DB04}"/>
                </a:ext>
              </a:extLst>
            </p:cNvPr>
            <p:cNvSpPr/>
            <p:nvPr/>
          </p:nvSpPr>
          <p:spPr>
            <a:xfrm rot="1657122" flipH="1">
              <a:off x="709635" y="5753431"/>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4" name="Parallelogram 383">
              <a:extLst>
                <a:ext uri="{FF2B5EF4-FFF2-40B4-BE49-F238E27FC236}">
                  <a16:creationId xmlns:a16="http://schemas.microsoft.com/office/drawing/2014/main" id="{B3D5E4DE-5C16-3D78-CF82-E871F658AA33}"/>
                </a:ext>
              </a:extLst>
            </p:cNvPr>
            <p:cNvSpPr/>
            <p:nvPr/>
          </p:nvSpPr>
          <p:spPr>
            <a:xfrm rot="5400000">
              <a:off x="922506" y="5757351"/>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5" name="Parallelogram 384">
              <a:extLst>
                <a:ext uri="{FF2B5EF4-FFF2-40B4-BE49-F238E27FC236}">
                  <a16:creationId xmlns:a16="http://schemas.microsoft.com/office/drawing/2014/main" id="{DCEA7FF8-8EC8-E7A0-A1AB-4EC6F859B231}"/>
                </a:ext>
              </a:extLst>
            </p:cNvPr>
            <p:cNvSpPr/>
            <p:nvPr/>
          </p:nvSpPr>
          <p:spPr>
            <a:xfrm rot="5400000">
              <a:off x="804903" y="5696200"/>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6" name="Arc 385">
              <a:extLst>
                <a:ext uri="{FF2B5EF4-FFF2-40B4-BE49-F238E27FC236}">
                  <a16:creationId xmlns:a16="http://schemas.microsoft.com/office/drawing/2014/main" id="{DF9468AF-3A7B-F747-2D0A-070756915F03}"/>
                </a:ext>
              </a:extLst>
            </p:cNvPr>
            <p:cNvSpPr/>
            <p:nvPr/>
          </p:nvSpPr>
          <p:spPr>
            <a:xfrm rot="1657122" flipH="1">
              <a:off x="709635" y="58490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7" name="Arc 386">
              <a:extLst>
                <a:ext uri="{FF2B5EF4-FFF2-40B4-BE49-F238E27FC236}">
                  <a16:creationId xmlns:a16="http://schemas.microsoft.com/office/drawing/2014/main" id="{793944B0-19E6-7B66-B060-216370B0EE04}"/>
                </a:ext>
              </a:extLst>
            </p:cNvPr>
            <p:cNvSpPr/>
            <p:nvPr/>
          </p:nvSpPr>
          <p:spPr>
            <a:xfrm rot="1657122" flipH="1">
              <a:off x="709634" y="5836040"/>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8" name="Arc 387">
              <a:extLst>
                <a:ext uri="{FF2B5EF4-FFF2-40B4-BE49-F238E27FC236}">
                  <a16:creationId xmlns:a16="http://schemas.microsoft.com/office/drawing/2014/main" id="{512D6A15-F3DC-79D8-92EE-C5FA8E289CB0}"/>
                </a:ext>
              </a:extLst>
            </p:cNvPr>
            <p:cNvSpPr/>
            <p:nvPr/>
          </p:nvSpPr>
          <p:spPr>
            <a:xfrm rot="1657122" flipH="1">
              <a:off x="709638" y="582028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9" name="Arc 388">
              <a:extLst>
                <a:ext uri="{FF2B5EF4-FFF2-40B4-BE49-F238E27FC236}">
                  <a16:creationId xmlns:a16="http://schemas.microsoft.com/office/drawing/2014/main" id="{DD99A8C7-94D5-FA22-6782-53A44D58D4CF}"/>
                </a:ext>
              </a:extLst>
            </p:cNvPr>
            <p:cNvSpPr/>
            <p:nvPr/>
          </p:nvSpPr>
          <p:spPr>
            <a:xfrm rot="1657122" flipH="1">
              <a:off x="709638" y="580453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5" name="Parallelogram 264">
              <a:extLst>
                <a:ext uri="{FF2B5EF4-FFF2-40B4-BE49-F238E27FC236}">
                  <a16:creationId xmlns:a16="http://schemas.microsoft.com/office/drawing/2014/main" id="{5B159F8B-CA8C-7C24-C4B2-D88D92738159}"/>
                </a:ext>
              </a:extLst>
            </p:cNvPr>
            <p:cNvSpPr/>
            <p:nvPr/>
          </p:nvSpPr>
          <p:spPr>
            <a:xfrm rot="16200000" flipH="1">
              <a:off x="1458419" y="4797215"/>
              <a:ext cx="907743" cy="878587"/>
            </a:xfrm>
            <a:prstGeom prst="parallelogram">
              <a:avLst>
                <a:gd name="adj" fmla="val 55388"/>
              </a:avLst>
            </a:prstGeom>
            <a:gradFill>
              <a:gsLst>
                <a:gs pos="0">
                  <a:schemeClr val="accent3"/>
                </a:gs>
                <a:gs pos="49000">
                  <a:srgbClr val="60A899"/>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90" name="Group 389">
            <a:extLst>
              <a:ext uri="{FF2B5EF4-FFF2-40B4-BE49-F238E27FC236}">
                <a16:creationId xmlns:a16="http://schemas.microsoft.com/office/drawing/2014/main" id="{D0DC10A9-7298-459B-B8C5-93D4E0339FE9}"/>
              </a:ext>
            </a:extLst>
          </p:cNvPr>
          <p:cNvGrpSpPr/>
          <p:nvPr/>
        </p:nvGrpSpPr>
        <p:grpSpPr>
          <a:xfrm>
            <a:off x="5274591" y="710994"/>
            <a:ext cx="1287865" cy="1539429"/>
            <a:chOff x="5274591" y="710994"/>
            <a:chExt cx="1287865" cy="1539429"/>
          </a:xfrm>
        </p:grpSpPr>
        <p:sp>
          <p:nvSpPr>
            <p:cNvPr id="391" name="Rectangle 390">
              <a:extLst>
                <a:ext uri="{FF2B5EF4-FFF2-40B4-BE49-F238E27FC236}">
                  <a16:creationId xmlns:a16="http://schemas.microsoft.com/office/drawing/2014/main" id="{099713BD-90EA-4CB6-9DE5-963B1F3241AA}"/>
                </a:ext>
              </a:extLst>
            </p:cNvPr>
            <p:cNvSpPr/>
            <p:nvPr/>
          </p:nvSpPr>
          <p:spPr>
            <a:xfrm>
              <a:off x="6223597" y="2113511"/>
              <a:ext cx="338859" cy="13691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2" name="Rectangle 391">
              <a:extLst>
                <a:ext uri="{FF2B5EF4-FFF2-40B4-BE49-F238E27FC236}">
                  <a16:creationId xmlns:a16="http://schemas.microsoft.com/office/drawing/2014/main" id="{C7ED3461-2910-4E45-BE01-EF8C86A662D5}"/>
                </a:ext>
              </a:extLst>
            </p:cNvPr>
            <p:cNvSpPr/>
            <p:nvPr/>
          </p:nvSpPr>
          <p:spPr>
            <a:xfrm rot="18489545">
              <a:off x="6307559" y="2086565"/>
              <a:ext cx="171553" cy="67195"/>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7" name="Straight Connector 396">
              <a:extLst>
                <a:ext uri="{FF2B5EF4-FFF2-40B4-BE49-F238E27FC236}">
                  <a16:creationId xmlns:a16="http://schemas.microsoft.com/office/drawing/2014/main" id="{13BB9C82-5E53-4A21-ADAC-934CC62EEAC6}"/>
                </a:ext>
              </a:extLst>
            </p:cNvPr>
            <p:cNvCxnSpPr>
              <a:cxnSpLocks/>
            </p:cNvCxnSpPr>
            <p:nvPr/>
          </p:nvCxnSpPr>
          <p:spPr>
            <a:xfrm>
              <a:off x="5304732" y="760601"/>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8" name="Rectangle: Rounded Corners 397">
              <a:extLst>
                <a:ext uri="{FF2B5EF4-FFF2-40B4-BE49-F238E27FC236}">
                  <a16:creationId xmlns:a16="http://schemas.microsoft.com/office/drawing/2014/main" id="{9A322CAE-7010-4C70-9E49-D3799C423882}"/>
                </a:ext>
              </a:extLst>
            </p:cNvPr>
            <p:cNvSpPr/>
            <p:nvPr/>
          </p:nvSpPr>
          <p:spPr>
            <a:xfrm flipH="1">
              <a:off x="5274591" y="710994"/>
              <a:ext cx="43200" cy="162000"/>
            </a:xfrm>
            <a:prstGeom prst="roundRect">
              <a:avLst>
                <a:gd name="adj" fmla="val 50000"/>
              </a:avLst>
            </a:prstGeom>
            <a:solidFill>
              <a:srgbClr val="CBE8E1"/>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Rectangle: Rounded Corners 399">
              <a:extLst>
                <a:ext uri="{FF2B5EF4-FFF2-40B4-BE49-F238E27FC236}">
                  <a16:creationId xmlns:a16="http://schemas.microsoft.com/office/drawing/2014/main" id="{3051E80B-87DE-4FC2-AF16-1F1CB9DEB19E}"/>
                </a:ext>
              </a:extLst>
            </p:cNvPr>
            <p:cNvSpPr/>
            <p:nvPr/>
          </p:nvSpPr>
          <p:spPr>
            <a:xfrm flipH="1">
              <a:off x="6335042" y="1978532"/>
              <a:ext cx="43200" cy="162000"/>
            </a:xfrm>
            <a:prstGeom prst="roundRect">
              <a:avLst>
                <a:gd name="adj" fmla="val 50000"/>
              </a:avLst>
            </a:prstGeom>
            <a:solidFill>
              <a:srgbClr val="E2E2E2"/>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01" name="Straight Connector 400">
            <a:extLst>
              <a:ext uri="{FF2B5EF4-FFF2-40B4-BE49-F238E27FC236}">
                <a16:creationId xmlns:a16="http://schemas.microsoft.com/office/drawing/2014/main" id="{8DA2ECE6-B2FB-4B01-992D-3E8E3B3AB44B}"/>
              </a:ext>
            </a:extLst>
          </p:cNvPr>
          <p:cNvCxnSpPr>
            <a:cxnSpLocks/>
          </p:cNvCxnSpPr>
          <p:nvPr/>
        </p:nvCxnSpPr>
        <p:spPr>
          <a:xfrm>
            <a:off x="5296191" y="710994"/>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1" name="Rectangle 460">
            <a:extLst>
              <a:ext uri="{FF2B5EF4-FFF2-40B4-BE49-F238E27FC236}">
                <a16:creationId xmlns:a16="http://schemas.microsoft.com/office/drawing/2014/main" id="{CFABF157-1442-47C7-BAF4-27DF759894CE}"/>
              </a:ext>
            </a:extLst>
          </p:cNvPr>
          <p:cNvSpPr/>
          <p:nvPr/>
        </p:nvSpPr>
        <p:spPr>
          <a:xfrm>
            <a:off x="5082617" y="2546013"/>
            <a:ext cx="161228" cy="308105"/>
          </a:xfrm>
          <a:prstGeom prst="rect">
            <a:avLst/>
          </a:prstGeom>
          <a:solidFill>
            <a:schemeClr val="accent3"/>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Direct Access Storage 10">
            <a:extLst>
              <a:ext uri="{FF2B5EF4-FFF2-40B4-BE49-F238E27FC236}">
                <a16:creationId xmlns:a16="http://schemas.microsoft.com/office/drawing/2014/main" id="{568D5317-A719-4A54-98D4-5530CBD9C899}"/>
              </a:ext>
            </a:extLst>
          </p:cNvPr>
          <p:cNvSpPr/>
          <p:nvPr/>
        </p:nvSpPr>
        <p:spPr>
          <a:xfrm>
            <a:off x="5035972" y="2794198"/>
            <a:ext cx="421021" cy="79844"/>
          </a:xfrm>
          <a:prstGeom prst="flowChartMagneticDrum">
            <a:avLst/>
          </a:prstGeom>
          <a:ln w="6350"/>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hlinkHover r:id="rId7" action="ppaction://hlinksldjump"/>
            <a:extLst>
              <a:ext uri="{FF2B5EF4-FFF2-40B4-BE49-F238E27FC236}">
                <a16:creationId xmlns:a16="http://schemas.microsoft.com/office/drawing/2014/main" id="{6844EC62-F72E-45ED-AE98-68E32C895C9C}"/>
              </a:ext>
            </a:extLst>
          </p:cNvPr>
          <p:cNvSpPr/>
          <p:nvPr/>
        </p:nvSpPr>
        <p:spPr>
          <a:xfrm>
            <a:off x="6067507" y="3599339"/>
            <a:ext cx="1298945" cy="122294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Oval 373">
            <a:hlinkHover r:id="rId8" action="ppaction://hlinksldjump"/>
            <a:extLst>
              <a:ext uri="{FF2B5EF4-FFF2-40B4-BE49-F238E27FC236}">
                <a16:creationId xmlns:a16="http://schemas.microsoft.com/office/drawing/2014/main" id="{E265C752-4C62-4870-B2A6-1A1E6D8F613B}"/>
              </a:ext>
            </a:extLst>
          </p:cNvPr>
          <p:cNvSpPr/>
          <p:nvPr/>
        </p:nvSpPr>
        <p:spPr>
          <a:xfrm>
            <a:off x="2085243" y="2712872"/>
            <a:ext cx="895510" cy="9347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hlinkHover r:id="rId9" action="ppaction://hlinksldjump"/>
            <a:extLst>
              <a:ext uri="{FF2B5EF4-FFF2-40B4-BE49-F238E27FC236}">
                <a16:creationId xmlns:a16="http://schemas.microsoft.com/office/drawing/2014/main" id="{88FA1082-5E3A-4484-A921-5C9963CF065C}"/>
              </a:ext>
            </a:extLst>
          </p:cNvPr>
          <p:cNvSpPr/>
          <p:nvPr/>
        </p:nvSpPr>
        <p:spPr>
          <a:xfrm>
            <a:off x="3066003" y="2506616"/>
            <a:ext cx="895510" cy="7200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hlinkHover r:id="rId10" action="ppaction://hlinksldjump"/>
            <a:extLst>
              <a:ext uri="{FF2B5EF4-FFF2-40B4-BE49-F238E27FC236}">
                <a16:creationId xmlns:a16="http://schemas.microsoft.com/office/drawing/2014/main" id="{6B60D05C-98D2-4C83-B39C-7BBDFAFE293A}"/>
              </a:ext>
            </a:extLst>
          </p:cNvPr>
          <p:cNvSpPr/>
          <p:nvPr/>
        </p:nvSpPr>
        <p:spPr>
          <a:xfrm rot="19008061">
            <a:off x="3945250" y="2757228"/>
            <a:ext cx="1019283" cy="843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hlinkHover r:id="rId11" action="ppaction://hlinksldjump"/>
            <a:extLst>
              <a:ext uri="{FF2B5EF4-FFF2-40B4-BE49-F238E27FC236}">
                <a16:creationId xmlns:a16="http://schemas.microsoft.com/office/drawing/2014/main" id="{EE526570-BFFF-4518-95BA-7F7584543BFA}"/>
              </a:ext>
            </a:extLst>
          </p:cNvPr>
          <p:cNvSpPr/>
          <p:nvPr/>
        </p:nvSpPr>
        <p:spPr>
          <a:xfrm rot="18069504">
            <a:off x="4322323" y="1225652"/>
            <a:ext cx="1019283" cy="19273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hlinkHover r:id="rId12" action="ppaction://hlinksldjump"/>
            <a:extLst>
              <a:ext uri="{FF2B5EF4-FFF2-40B4-BE49-F238E27FC236}">
                <a16:creationId xmlns:a16="http://schemas.microsoft.com/office/drawing/2014/main" id="{4BDBDF12-A30D-4424-A10E-0D1803C548C9}"/>
              </a:ext>
            </a:extLst>
          </p:cNvPr>
          <p:cNvSpPr/>
          <p:nvPr/>
        </p:nvSpPr>
        <p:spPr>
          <a:xfrm>
            <a:off x="6088796" y="2757214"/>
            <a:ext cx="853123" cy="8032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hlinkHover r:id="rId13" action="ppaction://hlinksldjump"/>
            <a:extLst>
              <a:ext uri="{FF2B5EF4-FFF2-40B4-BE49-F238E27FC236}">
                <a16:creationId xmlns:a16="http://schemas.microsoft.com/office/drawing/2014/main" id="{E2C247A0-C316-4262-BFAE-A160F871C105}"/>
              </a:ext>
            </a:extLst>
          </p:cNvPr>
          <p:cNvSpPr/>
          <p:nvPr/>
        </p:nvSpPr>
        <p:spPr>
          <a:xfrm rot="3351602">
            <a:off x="935093" y="3862143"/>
            <a:ext cx="1285658" cy="249397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hlinkHover r:id="rId14" action="ppaction://hlinksldjump"/>
            <a:extLst>
              <a:ext uri="{FF2B5EF4-FFF2-40B4-BE49-F238E27FC236}">
                <a16:creationId xmlns:a16="http://schemas.microsoft.com/office/drawing/2014/main" id="{D0F0903C-DDA7-48C7-ABC8-79D898020218}"/>
              </a:ext>
            </a:extLst>
          </p:cNvPr>
          <p:cNvSpPr/>
          <p:nvPr/>
        </p:nvSpPr>
        <p:spPr>
          <a:xfrm rot="1690979">
            <a:off x="4460678" y="4858014"/>
            <a:ext cx="1774523" cy="11482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15" action="ppaction://hlinksldjump"/>
            <a:extLst>
              <a:ext uri="{FF2B5EF4-FFF2-40B4-BE49-F238E27FC236}">
                <a16:creationId xmlns:a16="http://schemas.microsoft.com/office/drawing/2014/main" id="{42EBF1EC-2F4B-8D5D-5CD8-AB05E933CF2C}"/>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Tree>
    <p:custDataLst>
      <p:tags r:id="rId1"/>
    </p:custDataLst>
    <p:extLst>
      <p:ext uri="{BB962C8B-B14F-4D97-AF65-F5344CB8AC3E}">
        <p14:creationId xmlns:p14="http://schemas.microsoft.com/office/powerpoint/2010/main" val="288767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EC9C44C-7B18-6BFC-0D2E-C184B7008204}"/>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8" name="Isosceles Triangle 7">
            <a:extLst>
              <a:ext uri="{FF2B5EF4-FFF2-40B4-BE49-F238E27FC236}">
                <a16:creationId xmlns:a16="http://schemas.microsoft.com/office/drawing/2014/main" id="{4079B5A4-BD95-74BF-6009-BF29D78B0F02}"/>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BD456E62-A034-6429-9473-35C21B2ACA08}"/>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3175350" cy="1407691"/>
          </a:xfrm>
        </p:spPr>
        <p:txBody>
          <a:bodyPr>
            <a:noAutofit/>
          </a:bodyPr>
          <a:lstStyle/>
          <a:p>
            <a:r>
              <a:rPr lang="en-GB" dirty="0"/>
              <a:t>Environment</a:t>
            </a:r>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50F1579F-356C-8AD7-741E-B5AC2F3F29CE}"/>
              </a:ext>
            </a:extLst>
          </p:cNvPr>
          <p:cNvSpPr/>
          <p:nvPr/>
        </p:nvSpPr>
        <p:spPr>
          <a:xfrm>
            <a:off x="3421917" y="2384049"/>
            <a:ext cx="72000" cy="324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8"/>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8"/>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9"/>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9"/>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sp>
        <p:nvSpPr>
          <p:cNvPr id="267" name="TextBox 266">
            <a:hlinkClick r:id="" action="ppaction://hlinkshowjump?jump=nextslide"/>
            <a:extLst>
              <a:ext uri="{FF2B5EF4-FFF2-40B4-BE49-F238E27FC236}">
                <a16:creationId xmlns:a16="http://schemas.microsoft.com/office/drawing/2014/main" id="{6B3BCD35-11C7-43F2-86C3-14D93E5A7155}"/>
              </a:ext>
            </a:extLst>
          </p:cNvPr>
          <p:cNvSpPr txBox="1"/>
          <p:nvPr/>
        </p:nvSpPr>
        <p:spPr>
          <a:xfrm>
            <a:off x="6950545" y="3253564"/>
            <a:ext cx="2217274" cy="323165"/>
          </a:xfrm>
          <a:prstGeom prst="rect">
            <a:avLst/>
          </a:prstGeom>
          <a:solidFill>
            <a:schemeClr val="bg1"/>
          </a:solidFill>
        </p:spPr>
        <p:txBody>
          <a:bodyPr wrap="none" rtlCol="0">
            <a:spAutoFit/>
          </a:bodyPr>
          <a:lstStyle/>
          <a:p>
            <a:r>
              <a:rPr lang="en-GB" sz="1500" dirty="0"/>
              <a:t>Wastewater treatment</a:t>
            </a:r>
          </a:p>
        </p:txBody>
      </p:sp>
      <p:pic>
        <p:nvPicPr>
          <p:cNvPr id="259" name="Graphic 258" descr="Magnifying glass with solid fill">
            <a:hlinkClick r:id="" action="ppaction://hlinkshowjump?jump=nextslide"/>
            <a:extLst>
              <a:ext uri="{FF2B5EF4-FFF2-40B4-BE49-F238E27FC236}">
                <a16:creationId xmlns:a16="http://schemas.microsoft.com/office/drawing/2014/main" id="{3285B610-6340-402A-8E57-87852B79C6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66882" y="3032936"/>
            <a:ext cx="900000" cy="900000"/>
          </a:xfrm>
          <a:prstGeom prst="rect">
            <a:avLst/>
          </a:prstGeom>
        </p:spPr>
      </p:pic>
      <p:sp>
        <p:nvSpPr>
          <p:cNvPr id="253" name="TextBox 252">
            <a:extLst>
              <a:ext uri="{FF2B5EF4-FFF2-40B4-BE49-F238E27FC236}">
                <a16:creationId xmlns:a16="http://schemas.microsoft.com/office/drawing/2014/main" id="{D05EB916-1248-4AC9-875F-7079A502208F}"/>
              </a:ext>
            </a:extLst>
          </p:cNvPr>
          <p:cNvSpPr txBox="1"/>
          <p:nvPr/>
        </p:nvSpPr>
        <p:spPr>
          <a:xfrm>
            <a:off x="352645" y="836712"/>
            <a:ext cx="2575003" cy="276999"/>
          </a:xfrm>
          <a:prstGeom prst="rect">
            <a:avLst/>
          </a:prstGeom>
          <a:noFill/>
        </p:spPr>
        <p:txBody>
          <a:bodyPr wrap="square" rtlCol="0">
            <a:spAutoFit/>
          </a:bodyPr>
          <a:lstStyle/>
          <a:p>
            <a:r>
              <a:rPr lang="en-GB" sz="1200" dirty="0"/>
              <a:t>There are 10 features to explore</a:t>
            </a:r>
          </a:p>
        </p:txBody>
      </p:sp>
      <p:grpSp>
        <p:nvGrpSpPr>
          <p:cNvPr id="5" name="Group 4">
            <a:extLst>
              <a:ext uri="{FF2B5EF4-FFF2-40B4-BE49-F238E27FC236}">
                <a16:creationId xmlns:a16="http://schemas.microsoft.com/office/drawing/2014/main" id="{C296F67D-B4E5-70E1-684B-131D4CC9DD75}"/>
              </a:ext>
            </a:extLst>
          </p:cNvPr>
          <p:cNvGrpSpPr/>
          <p:nvPr/>
        </p:nvGrpSpPr>
        <p:grpSpPr>
          <a:xfrm>
            <a:off x="2754154" y="4154737"/>
            <a:ext cx="1578520" cy="965724"/>
            <a:chOff x="2754154" y="4154737"/>
            <a:chExt cx="1578520" cy="965724"/>
          </a:xfrm>
        </p:grpSpPr>
        <p:pic>
          <p:nvPicPr>
            <p:cNvPr id="6" name="Graphic 5" descr="Lotus Flower with solid fill">
              <a:extLst>
                <a:ext uri="{FF2B5EF4-FFF2-40B4-BE49-F238E27FC236}">
                  <a16:creationId xmlns:a16="http://schemas.microsoft.com/office/drawing/2014/main" id="{27259D0E-874B-4B09-E3AE-7EDFDEBBB9D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34158" y="4154737"/>
              <a:ext cx="270611" cy="270611"/>
            </a:xfrm>
            <a:prstGeom prst="rect">
              <a:avLst/>
            </a:prstGeom>
          </p:spPr>
        </p:pic>
        <p:pic>
          <p:nvPicPr>
            <p:cNvPr id="47" name="Graphic 46" descr="Lotus Flower with solid fill">
              <a:extLst>
                <a:ext uri="{FF2B5EF4-FFF2-40B4-BE49-F238E27FC236}">
                  <a16:creationId xmlns:a16="http://schemas.microsoft.com/office/drawing/2014/main" id="{466791F8-B67A-4E95-8ED5-17EBD21D298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65289" y="4268572"/>
              <a:ext cx="270611" cy="270611"/>
            </a:xfrm>
            <a:prstGeom prst="rect">
              <a:avLst/>
            </a:prstGeom>
          </p:spPr>
        </p:pic>
        <p:pic>
          <p:nvPicPr>
            <p:cNvPr id="49" name="Graphic 48" descr="Lotus Flower with solid fill">
              <a:extLst>
                <a:ext uri="{FF2B5EF4-FFF2-40B4-BE49-F238E27FC236}">
                  <a16:creationId xmlns:a16="http://schemas.microsoft.com/office/drawing/2014/main" id="{35B3D23D-333B-E796-ED49-F94984E75EE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62063" y="4379271"/>
              <a:ext cx="270611" cy="270611"/>
            </a:xfrm>
            <a:prstGeom prst="rect">
              <a:avLst/>
            </a:prstGeom>
          </p:spPr>
        </p:pic>
        <p:pic>
          <p:nvPicPr>
            <p:cNvPr id="50" name="Graphic 49" descr="Lotus Flower with solid fill">
              <a:extLst>
                <a:ext uri="{FF2B5EF4-FFF2-40B4-BE49-F238E27FC236}">
                  <a16:creationId xmlns:a16="http://schemas.microsoft.com/office/drawing/2014/main" id="{58F9484F-FE01-7ED9-CF4C-39421EAF4DC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08779" y="4284808"/>
              <a:ext cx="270611" cy="270611"/>
            </a:xfrm>
            <a:prstGeom prst="rect">
              <a:avLst/>
            </a:prstGeom>
          </p:spPr>
        </p:pic>
        <p:pic>
          <p:nvPicPr>
            <p:cNvPr id="51" name="Graphic 50" descr="Lotus Flower with solid fill">
              <a:extLst>
                <a:ext uri="{FF2B5EF4-FFF2-40B4-BE49-F238E27FC236}">
                  <a16:creationId xmlns:a16="http://schemas.microsoft.com/office/drawing/2014/main" id="{F13AB7D7-9DFC-E5E7-B608-C0966495C2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5560" y="4380311"/>
              <a:ext cx="270611" cy="270611"/>
            </a:xfrm>
            <a:prstGeom prst="rect">
              <a:avLst/>
            </a:prstGeom>
          </p:spPr>
        </p:pic>
        <p:pic>
          <p:nvPicPr>
            <p:cNvPr id="52" name="Graphic 51" descr="Lotus Flower with solid fill">
              <a:extLst>
                <a:ext uri="{FF2B5EF4-FFF2-40B4-BE49-F238E27FC236}">
                  <a16:creationId xmlns:a16="http://schemas.microsoft.com/office/drawing/2014/main" id="{3964D177-8A7C-6223-C2FF-8A09100897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22334" y="4491010"/>
              <a:ext cx="270611" cy="270611"/>
            </a:xfrm>
            <a:prstGeom prst="rect">
              <a:avLst/>
            </a:prstGeom>
          </p:spPr>
        </p:pic>
        <p:pic>
          <p:nvPicPr>
            <p:cNvPr id="53" name="Graphic 52" descr="Lotus Flower with solid fill">
              <a:extLst>
                <a:ext uri="{FF2B5EF4-FFF2-40B4-BE49-F238E27FC236}">
                  <a16:creationId xmlns:a16="http://schemas.microsoft.com/office/drawing/2014/main" id="{4AF463FA-4A53-FB23-6BAF-54363587952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0285" y="4397949"/>
              <a:ext cx="270611" cy="270611"/>
            </a:xfrm>
            <a:prstGeom prst="rect">
              <a:avLst/>
            </a:prstGeom>
          </p:spPr>
        </p:pic>
        <p:pic>
          <p:nvPicPr>
            <p:cNvPr id="54" name="Graphic 53" descr="Lotus Flower with solid fill">
              <a:extLst>
                <a:ext uri="{FF2B5EF4-FFF2-40B4-BE49-F238E27FC236}">
                  <a16:creationId xmlns:a16="http://schemas.microsoft.com/office/drawing/2014/main" id="{085D8C36-8F1F-2831-81F6-888C3EA3380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1416" y="4511784"/>
              <a:ext cx="270611" cy="270611"/>
            </a:xfrm>
            <a:prstGeom prst="rect">
              <a:avLst/>
            </a:prstGeom>
          </p:spPr>
        </p:pic>
        <p:pic>
          <p:nvPicPr>
            <p:cNvPr id="55" name="Graphic 54" descr="Lotus Flower with solid fill">
              <a:extLst>
                <a:ext uri="{FF2B5EF4-FFF2-40B4-BE49-F238E27FC236}">
                  <a16:creationId xmlns:a16="http://schemas.microsoft.com/office/drawing/2014/main" id="{65A9398C-3DA4-0AFD-3BBC-25160953175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0872" y="4614316"/>
              <a:ext cx="270611" cy="270611"/>
            </a:xfrm>
            <a:prstGeom prst="rect">
              <a:avLst/>
            </a:prstGeom>
          </p:spPr>
        </p:pic>
        <p:pic>
          <p:nvPicPr>
            <p:cNvPr id="56" name="Graphic 55" descr="Lotus Flower with solid fill">
              <a:extLst>
                <a:ext uri="{FF2B5EF4-FFF2-40B4-BE49-F238E27FC236}">
                  <a16:creationId xmlns:a16="http://schemas.microsoft.com/office/drawing/2014/main" id="{D4113767-A1DF-6BEB-A2D9-F613BD8BDEC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82337" y="4516033"/>
              <a:ext cx="270611" cy="270611"/>
            </a:xfrm>
            <a:prstGeom prst="rect">
              <a:avLst/>
            </a:prstGeom>
          </p:spPr>
        </p:pic>
        <p:pic>
          <p:nvPicPr>
            <p:cNvPr id="57" name="Graphic 56" descr="Lotus Flower with solid fill">
              <a:extLst>
                <a:ext uri="{FF2B5EF4-FFF2-40B4-BE49-F238E27FC236}">
                  <a16:creationId xmlns:a16="http://schemas.microsoft.com/office/drawing/2014/main" id="{7751F805-E47E-E273-2827-926280C49B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99556" y="4618588"/>
              <a:ext cx="270611" cy="270611"/>
            </a:xfrm>
            <a:prstGeom prst="rect">
              <a:avLst/>
            </a:prstGeom>
          </p:spPr>
        </p:pic>
        <p:pic>
          <p:nvPicPr>
            <p:cNvPr id="58" name="Graphic 57" descr="Lotus Flower with solid fill">
              <a:extLst>
                <a:ext uri="{FF2B5EF4-FFF2-40B4-BE49-F238E27FC236}">
                  <a16:creationId xmlns:a16="http://schemas.microsoft.com/office/drawing/2014/main" id="{FF097F7C-71AB-DBF3-8805-905FA3A1594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0242" y="4740567"/>
              <a:ext cx="270611" cy="270611"/>
            </a:xfrm>
            <a:prstGeom prst="rect">
              <a:avLst/>
            </a:prstGeom>
          </p:spPr>
        </p:pic>
        <p:pic>
          <p:nvPicPr>
            <p:cNvPr id="59" name="Graphic 58" descr="Lotus Flower with solid fill">
              <a:extLst>
                <a:ext uri="{FF2B5EF4-FFF2-40B4-BE49-F238E27FC236}">
                  <a16:creationId xmlns:a16="http://schemas.microsoft.com/office/drawing/2014/main" id="{2E0ECD87-8DCA-1B85-318F-F56542F3738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54154" y="4625316"/>
              <a:ext cx="270611" cy="270611"/>
            </a:xfrm>
            <a:prstGeom prst="rect">
              <a:avLst/>
            </a:prstGeom>
          </p:spPr>
        </p:pic>
        <p:pic>
          <p:nvPicPr>
            <p:cNvPr id="60" name="Graphic 59" descr="Lotus Flower with solid fill">
              <a:extLst>
                <a:ext uri="{FF2B5EF4-FFF2-40B4-BE49-F238E27FC236}">
                  <a16:creationId xmlns:a16="http://schemas.microsoft.com/office/drawing/2014/main" id="{69150A3B-E306-90BA-14F5-2C8ABDB7AEA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74362" y="4753326"/>
              <a:ext cx="270611" cy="270611"/>
            </a:xfrm>
            <a:prstGeom prst="rect">
              <a:avLst/>
            </a:prstGeom>
          </p:spPr>
        </p:pic>
        <p:pic>
          <p:nvPicPr>
            <p:cNvPr id="61" name="Graphic 60" descr="Lotus Flower with solid fill">
              <a:extLst>
                <a:ext uri="{FF2B5EF4-FFF2-40B4-BE49-F238E27FC236}">
                  <a16:creationId xmlns:a16="http://schemas.microsoft.com/office/drawing/2014/main" id="{D43086D2-5AB8-151E-D60E-E370AE1A26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2059" y="4849850"/>
              <a:ext cx="270611" cy="270611"/>
            </a:xfrm>
            <a:prstGeom prst="rect">
              <a:avLst/>
            </a:prstGeom>
          </p:spPr>
        </p:pic>
      </p:grpSp>
      <p:sp>
        <p:nvSpPr>
          <p:cNvPr id="266" name="Rectangle 265">
            <a:hlinkHover r:id="rId14" action="ppaction://hlinksldjump"/>
            <a:extLst>
              <a:ext uri="{FF2B5EF4-FFF2-40B4-BE49-F238E27FC236}">
                <a16:creationId xmlns:a16="http://schemas.microsoft.com/office/drawing/2014/main" id="{61426D3C-F7A7-4C3C-9961-7F2BDD49126C}"/>
              </a:ext>
            </a:extLst>
          </p:cNvPr>
          <p:cNvSpPr/>
          <p:nvPr/>
        </p:nvSpPr>
        <p:spPr>
          <a:xfrm>
            <a:off x="0" y="0"/>
            <a:ext cx="121919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Oval 264">
            <a:hlinkClick r:id="" action="ppaction://hlinkshowjump?jump=nextslide"/>
            <a:extLst>
              <a:ext uri="{FF2B5EF4-FFF2-40B4-BE49-F238E27FC236}">
                <a16:creationId xmlns:a16="http://schemas.microsoft.com/office/drawing/2014/main" id="{1A623D07-C73F-48BD-AEAB-5515042E54A2}"/>
              </a:ext>
            </a:extLst>
          </p:cNvPr>
          <p:cNvSpPr/>
          <p:nvPr/>
        </p:nvSpPr>
        <p:spPr>
          <a:xfrm>
            <a:off x="5771799" y="2277033"/>
            <a:ext cx="2043678" cy="192009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54812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509D6D3-4CDE-2191-CB5C-C12A3E328356}"/>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5" name="Isosceles Triangle 4">
            <a:extLst>
              <a:ext uri="{FF2B5EF4-FFF2-40B4-BE49-F238E27FC236}">
                <a16:creationId xmlns:a16="http://schemas.microsoft.com/office/drawing/2014/main" id="{B4EF01C9-B6A6-7D3A-DFED-C6F8A3AA1CF1}"/>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extLst>
              <a:ext uri="{FF2B5EF4-FFF2-40B4-BE49-F238E27FC236}">
                <a16:creationId xmlns:a16="http://schemas.microsoft.com/office/drawing/2014/main" id="{F44D68C2-B114-D974-CDF2-C36868D9BD1E}"/>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2295635" cy="1407691"/>
          </a:xfrm>
        </p:spPr>
        <p:txBody>
          <a:bodyPr>
            <a:noAutofit/>
          </a:bodyPr>
          <a:lstStyle/>
          <a:p>
            <a:r>
              <a:rPr lang="en-GB" dirty="0"/>
              <a:t>Water treatment</a:t>
            </a:r>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8"/>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8"/>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9"/>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9"/>
              <a:stretch>
                <a:fillRect/>
              </a:stretch>
            </p:blipFill>
            <p:spPr>
              <a:xfrm>
                <a:off x="5267607" y="5288081"/>
                <a:ext cx="547288" cy="509544"/>
              </a:xfrm>
              <a:prstGeom prst="rect">
                <a:avLst/>
              </a:prstGeom>
            </p:spPr>
          </p:pic>
        </mc:Fallback>
      </mc:AlternateContent>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Rectangle 253">
            <a:extLst>
              <a:ext uri="{FF2B5EF4-FFF2-40B4-BE49-F238E27FC236}">
                <a16:creationId xmlns:a16="http://schemas.microsoft.com/office/drawing/2014/main" id="{DCEE608C-72F2-4E53-81CF-A4F6BC28A841}"/>
              </a:ext>
            </a:extLst>
          </p:cNvPr>
          <p:cNvSpPr/>
          <p:nvPr/>
        </p:nvSpPr>
        <p:spPr>
          <a:xfrm>
            <a:off x="3421792" y="2329203"/>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BB0612EF-FF57-4F5C-B0ED-F5EFC89704FF}"/>
              </a:ext>
            </a:extLst>
          </p:cNvPr>
          <p:cNvGrpSpPr/>
          <p:nvPr/>
        </p:nvGrpSpPr>
        <p:grpSpPr>
          <a:xfrm>
            <a:off x="293961" y="2474597"/>
            <a:ext cx="3711760" cy="1853882"/>
            <a:chOff x="293961" y="2474597"/>
            <a:chExt cx="3711760" cy="1853882"/>
          </a:xfrm>
        </p:grpSpPr>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D61622E7-41A9-4A49-B029-74B6C4C20410}"/>
                </a:ext>
              </a:extLst>
            </p:cNvPr>
            <p:cNvGrpSpPr/>
            <p:nvPr/>
          </p:nvGrpSpPr>
          <p:grpSpPr>
            <a:xfrm>
              <a:off x="293961" y="2474597"/>
              <a:ext cx="3382682" cy="1853882"/>
              <a:chOff x="293961" y="2474597"/>
              <a:chExt cx="3382682" cy="1853882"/>
            </a:xfrm>
          </p:grpSpPr>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26EC1808-8EDF-4650-87D0-A14658325E61}"/>
              </a:ext>
            </a:extLst>
          </p:cNvPr>
          <p:cNvGrpSpPr/>
          <p:nvPr/>
        </p:nvGrpSpPr>
        <p:grpSpPr>
          <a:xfrm>
            <a:off x="5711373" y="2609279"/>
            <a:ext cx="2610361" cy="1257228"/>
            <a:chOff x="5711373" y="2609279"/>
            <a:chExt cx="2610361" cy="1257228"/>
          </a:xfrm>
        </p:grpSpPr>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up 41">
            <a:extLst>
              <a:ext uri="{FF2B5EF4-FFF2-40B4-BE49-F238E27FC236}">
                <a16:creationId xmlns:a16="http://schemas.microsoft.com/office/drawing/2014/main" id="{CC18909F-67FD-D06A-7E7D-3E8FCB143759}"/>
              </a:ext>
            </a:extLst>
          </p:cNvPr>
          <p:cNvGrpSpPr/>
          <p:nvPr/>
        </p:nvGrpSpPr>
        <p:grpSpPr>
          <a:xfrm>
            <a:off x="2754154" y="4154737"/>
            <a:ext cx="1578520" cy="965724"/>
            <a:chOff x="2754154" y="4154737"/>
            <a:chExt cx="1578520" cy="965724"/>
          </a:xfrm>
        </p:grpSpPr>
        <p:pic>
          <p:nvPicPr>
            <p:cNvPr id="47" name="Graphic 46" descr="Lotus Flower with solid fill">
              <a:extLst>
                <a:ext uri="{FF2B5EF4-FFF2-40B4-BE49-F238E27FC236}">
                  <a16:creationId xmlns:a16="http://schemas.microsoft.com/office/drawing/2014/main" id="{838ABF75-9AC9-9BDA-0458-90ADAF8779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34158" y="4154737"/>
              <a:ext cx="270611" cy="270611"/>
            </a:xfrm>
            <a:prstGeom prst="rect">
              <a:avLst/>
            </a:prstGeom>
          </p:spPr>
        </p:pic>
        <p:pic>
          <p:nvPicPr>
            <p:cNvPr id="51" name="Graphic 50" descr="Lotus Flower with solid fill">
              <a:extLst>
                <a:ext uri="{FF2B5EF4-FFF2-40B4-BE49-F238E27FC236}">
                  <a16:creationId xmlns:a16="http://schemas.microsoft.com/office/drawing/2014/main" id="{7A49906D-5E3F-B22F-C4F9-4A2F6D57D9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65289" y="4268572"/>
              <a:ext cx="270611" cy="270611"/>
            </a:xfrm>
            <a:prstGeom prst="rect">
              <a:avLst/>
            </a:prstGeom>
          </p:spPr>
        </p:pic>
        <p:pic>
          <p:nvPicPr>
            <p:cNvPr id="52" name="Graphic 51" descr="Lotus Flower with solid fill">
              <a:extLst>
                <a:ext uri="{FF2B5EF4-FFF2-40B4-BE49-F238E27FC236}">
                  <a16:creationId xmlns:a16="http://schemas.microsoft.com/office/drawing/2014/main" id="{469B5B2E-3B84-C32B-EFF0-FAB48D05BD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62063" y="4379271"/>
              <a:ext cx="270611" cy="270611"/>
            </a:xfrm>
            <a:prstGeom prst="rect">
              <a:avLst/>
            </a:prstGeom>
          </p:spPr>
        </p:pic>
        <p:pic>
          <p:nvPicPr>
            <p:cNvPr id="53" name="Graphic 52" descr="Lotus Flower with solid fill">
              <a:extLst>
                <a:ext uri="{FF2B5EF4-FFF2-40B4-BE49-F238E27FC236}">
                  <a16:creationId xmlns:a16="http://schemas.microsoft.com/office/drawing/2014/main" id="{4B6FCDF2-FE74-0253-19C9-A82974B98AE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08779" y="4284808"/>
              <a:ext cx="270611" cy="270611"/>
            </a:xfrm>
            <a:prstGeom prst="rect">
              <a:avLst/>
            </a:prstGeom>
          </p:spPr>
        </p:pic>
        <p:pic>
          <p:nvPicPr>
            <p:cNvPr id="54" name="Graphic 53" descr="Lotus Flower with solid fill">
              <a:extLst>
                <a:ext uri="{FF2B5EF4-FFF2-40B4-BE49-F238E27FC236}">
                  <a16:creationId xmlns:a16="http://schemas.microsoft.com/office/drawing/2014/main" id="{2A6AB18C-0B7C-9221-D1B5-94322D241C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25560" y="4380311"/>
              <a:ext cx="270611" cy="270611"/>
            </a:xfrm>
            <a:prstGeom prst="rect">
              <a:avLst/>
            </a:prstGeom>
          </p:spPr>
        </p:pic>
        <p:pic>
          <p:nvPicPr>
            <p:cNvPr id="55" name="Graphic 54" descr="Lotus Flower with solid fill">
              <a:extLst>
                <a:ext uri="{FF2B5EF4-FFF2-40B4-BE49-F238E27FC236}">
                  <a16:creationId xmlns:a16="http://schemas.microsoft.com/office/drawing/2014/main" id="{20764BF3-0F28-218C-469D-47DB698F07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22334" y="4491010"/>
              <a:ext cx="270611" cy="270611"/>
            </a:xfrm>
            <a:prstGeom prst="rect">
              <a:avLst/>
            </a:prstGeom>
          </p:spPr>
        </p:pic>
        <p:pic>
          <p:nvPicPr>
            <p:cNvPr id="56" name="Graphic 55" descr="Lotus Flower with solid fill">
              <a:extLst>
                <a:ext uri="{FF2B5EF4-FFF2-40B4-BE49-F238E27FC236}">
                  <a16:creationId xmlns:a16="http://schemas.microsoft.com/office/drawing/2014/main" id="{BEDAE1E2-B945-E24C-89C2-32B404B75C3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80285" y="4397949"/>
              <a:ext cx="270611" cy="270611"/>
            </a:xfrm>
            <a:prstGeom prst="rect">
              <a:avLst/>
            </a:prstGeom>
          </p:spPr>
        </p:pic>
        <p:pic>
          <p:nvPicPr>
            <p:cNvPr id="57" name="Graphic 56" descr="Lotus Flower with solid fill">
              <a:extLst>
                <a:ext uri="{FF2B5EF4-FFF2-40B4-BE49-F238E27FC236}">
                  <a16:creationId xmlns:a16="http://schemas.microsoft.com/office/drawing/2014/main" id="{C16679B2-123C-1C4D-E144-229B748447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11416" y="4511784"/>
              <a:ext cx="270611" cy="270611"/>
            </a:xfrm>
            <a:prstGeom prst="rect">
              <a:avLst/>
            </a:prstGeom>
          </p:spPr>
        </p:pic>
        <p:pic>
          <p:nvPicPr>
            <p:cNvPr id="58" name="Graphic 57" descr="Lotus Flower with solid fill">
              <a:extLst>
                <a:ext uri="{FF2B5EF4-FFF2-40B4-BE49-F238E27FC236}">
                  <a16:creationId xmlns:a16="http://schemas.microsoft.com/office/drawing/2014/main" id="{C962D50A-EFF1-302E-B5BF-403FB454708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20872" y="4614316"/>
              <a:ext cx="270611" cy="270611"/>
            </a:xfrm>
            <a:prstGeom prst="rect">
              <a:avLst/>
            </a:prstGeom>
          </p:spPr>
        </p:pic>
        <p:pic>
          <p:nvPicPr>
            <p:cNvPr id="59" name="Graphic 58" descr="Lotus Flower with solid fill">
              <a:extLst>
                <a:ext uri="{FF2B5EF4-FFF2-40B4-BE49-F238E27FC236}">
                  <a16:creationId xmlns:a16="http://schemas.microsoft.com/office/drawing/2014/main" id="{EF5A3AC0-AA9D-464D-7E7C-7106E79963C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82337" y="4516033"/>
              <a:ext cx="270611" cy="270611"/>
            </a:xfrm>
            <a:prstGeom prst="rect">
              <a:avLst/>
            </a:prstGeom>
          </p:spPr>
        </p:pic>
        <p:pic>
          <p:nvPicPr>
            <p:cNvPr id="60" name="Graphic 59" descr="Lotus Flower with solid fill">
              <a:extLst>
                <a:ext uri="{FF2B5EF4-FFF2-40B4-BE49-F238E27FC236}">
                  <a16:creationId xmlns:a16="http://schemas.microsoft.com/office/drawing/2014/main" id="{D4624FED-9401-579D-CAD1-BAEBEF48269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99556" y="4618588"/>
              <a:ext cx="270611" cy="270611"/>
            </a:xfrm>
            <a:prstGeom prst="rect">
              <a:avLst/>
            </a:prstGeom>
          </p:spPr>
        </p:pic>
        <p:pic>
          <p:nvPicPr>
            <p:cNvPr id="61" name="Graphic 60" descr="Lotus Flower with solid fill">
              <a:extLst>
                <a:ext uri="{FF2B5EF4-FFF2-40B4-BE49-F238E27FC236}">
                  <a16:creationId xmlns:a16="http://schemas.microsoft.com/office/drawing/2014/main" id="{5DFBE078-1C6C-A2C8-892A-CDAF5C5646A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10242" y="4740567"/>
              <a:ext cx="270611" cy="270611"/>
            </a:xfrm>
            <a:prstGeom prst="rect">
              <a:avLst/>
            </a:prstGeom>
          </p:spPr>
        </p:pic>
        <p:pic>
          <p:nvPicPr>
            <p:cNvPr id="62" name="Graphic 61" descr="Lotus Flower with solid fill">
              <a:extLst>
                <a:ext uri="{FF2B5EF4-FFF2-40B4-BE49-F238E27FC236}">
                  <a16:creationId xmlns:a16="http://schemas.microsoft.com/office/drawing/2014/main" id="{81AD2EFC-E608-729E-BBC1-0485D1AE79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54154" y="4625316"/>
              <a:ext cx="270611" cy="270611"/>
            </a:xfrm>
            <a:prstGeom prst="rect">
              <a:avLst/>
            </a:prstGeom>
          </p:spPr>
        </p:pic>
        <p:pic>
          <p:nvPicPr>
            <p:cNvPr id="63" name="Graphic 62" descr="Lotus Flower with solid fill">
              <a:extLst>
                <a:ext uri="{FF2B5EF4-FFF2-40B4-BE49-F238E27FC236}">
                  <a16:creationId xmlns:a16="http://schemas.microsoft.com/office/drawing/2014/main" id="{1EB51A25-1C38-0010-0847-CAB012F3915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74362" y="4753326"/>
              <a:ext cx="270611" cy="270611"/>
            </a:xfrm>
            <a:prstGeom prst="rect">
              <a:avLst/>
            </a:prstGeom>
          </p:spPr>
        </p:pic>
        <p:pic>
          <p:nvPicPr>
            <p:cNvPr id="449" name="Graphic 448" descr="Lotus Flower with solid fill">
              <a:extLst>
                <a:ext uri="{FF2B5EF4-FFF2-40B4-BE49-F238E27FC236}">
                  <a16:creationId xmlns:a16="http://schemas.microsoft.com/office/drawing/2014/main" id="{990CB447-D1E1-AE05-9FA8-88FFE782B9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82059" y="4849850"/>
              <a:ext cx="270611" cy="270611"/>
            </a:xfrm>
            <a:prstGeom prst="rect">
              <a:avLst/>
            </a:prstGeom>
          </p:spPr>
        </p:pic>
      </p:grpSp>
      <p:sp>
        <p:nvSpPr>
          <p:cNvPr id="268" name="Parallelogram 267">
            <a:extLst>
              <a:ext uri="{FF2B5EF4-FFF2-40B4-BE49-F238E27FC236}">
                <a16:creationId xmlns:a16="http://schemas.microsoft.com/office/drawing/2014/main" id="{C045E034-A874-4DFB-A16D-2910D27F9223}"/>
              </a:ext>
            </a:extLst>
          </p:cNvPr>
          <p:cNvSpPr/>
          <p:nvPr/>
        </p:nvSpPr>
        <p:spPr>
          <a:xfrm rot="1760156">
            <a:off x="168795" y="213924"/>
            <a:ext cx="10422929" cy="5834173"/>
          </a:xfrm>
          <a:prstGeom prst="parallelogram">
            <a:avLst>
              <a:gd name="adj" fmla="val 5762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0" name="Group 259">
            <a:extLst>
              <a:ext uri="{FF2B5EF4-FFF2-40B4-BE49-F238E27FC236}">
                <a16:creationId xmlns:a16="http://schemas.microsoft.com/office/drawing/2014/main" id="{0F164013-6A97-48B4-B151-C696FA17CFC0}"/>
              </a:ext>
            </a:extLst>
          </p:cNvPr>
          <p:cNvGrpSpPr/>
          <p:nvPr/>
        </p:nvGrpSpPr>
        <p:grpSpPr>
          <a:xfrm>
            <a:off x="3359696" y="1412776"/>
            <a:ext cx="8018613" cy="4176464"/>
            <a:chOff x="3124248" y="1207425"/>
            <a:chExt cx="8018613" cy="4176464"/>
          </a:xfrm>
        </p:grpSpPr>
        <p:grpSp>
          <p:nvGrpSpPr>
            <p:cNvPr id="261" name="Group 260">
              <a:extLst>
                <a:ext uri="{FF2B5EF4-FFF2-40B4-BE49-F238E27FC236}">
                  <a16:creationId xmlns:a16="http://schemas.microsoft.com/office/drawing/2014/main" id="{74F9C267-3E76-4BE9-8B46-AD33EF5277D7}"/>
                </a:ext>
              </a:extLst>
            </p:cNvPr>
            <p:cNvGrpSpPr/>
            <p:nvPr/>
          </p:nvGrpSpPr>
          <p:grpSpPr>
            <a:xfrm>
              <a:off x="3124248" y="1471042"/>
              <a:ext cx="8018611" cy="3912847"/>
              <a:chOff x="2781389" y="767153"/>
              <a:chExt cx="8018611" cy="3912847"/>
            </a:xfrm>
          </p:grpSpPr>
          <p:sp>
            <p:nvSpPr>
              <p:cNvPr id="263" name="Rectangle 262">
                <a:hlinkClick r:id="rId12" action="ppaction://hlinksldjump"/>
                <a:extLst>
                  <a:ext uri="{FF2B5EF4-FFF2-40B4-BE49-F238E27FC236}">
                    <a16:creationId xmlns:a16="http://schemas.microsoft.com/office/drawing/2014/main" id="{4F53ACE5-60AB-4237-A4FA-68DC97354653}"/>
                  </a:ext>
                </a:extLst>
              </p:cNvPr>
              <p:cNvSpPr/>
              <p:nvPr/>
            </p:nvSpPr>
            <p:spPr>
              <a:xfrm>
                <a:off x="2781389" y="767153"/>
                <a:ext cx="8018611" cy="3912847"/>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Most pharmaceuticals entering the environment do so by passing through a wastewater treatment plant. Typical municipal waste water treatment is not designed to remove the diversity and low concentration of chemicals arising from medicine use. On average about a third of a given API passes through the treatment plant and into the environment (but some chemicals like the antibiotic </a:t>
                </a:r>
                <a:r>
                  <a:rPr lang="en-GB" i="1" dirty="0"/>
                  <a:t>trimethoprim</a:t>
                </a:r>
                <a:r>
                  <a:rPr lang="en-GB" dirty="0"/>
                  <a:t> are virtually unaffected). The pharmaceuticals that are captured (e.g. in sewage sludge) may also get introduced into the environment. Sewage sludge may be spread onto agricultural land as a fertiliser, or sent to landfill. New regulatory proposals are introducing requirements to remove pharmaceuticals from wastewater, to be paid for by the    manufacturers. Specialist treatments include activated carbon     filtration and ozone to degrade chemical pollutants.</a:t>
                </a:r>
              </a:p>
            </p:txBody>
          </p:sp>
          <p:sp>
            <p:nvSpPr>
              <p:cNvPr id="264" name="Right Triangle 263">
                <a:hlinkClick r:id="rId12" action="ppaction://hlinksldjump"/>
                <a:extLst>
                  <a:ext uri="{FF2B5EF4-FFF2-40B4-BE49-F238E27FC236}">
                    <a16:creationId xmlns:a16="http://schemas.microsoft.com/office/drawing/2014/main" id="{2BC2FF2A-5C52-4A29-9A3C-979D097D9710}"/>
                  </a:ext>
                </a:extLst>
              </p:cNvPr>
              <p:cNvSpPr/>
              <p:nvPr/>
            </p:nvSpPr>
            <p:spPr>
              <a:xfrm flipH="1">
                <a:off x="9684000"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262" name="TextBox 261">
              <a:hlinkClick r:id="rId12" action="ppaction://hlinksldjump"/>
              <a:extLst>
                <a:ext uri="{FF2B5EF4-FFF2-40B4-BE49-F238E27FC236}">
                  <a16:creationId xmlns:a16="http://schemas.microsoft.com/office/drawing/2014/main" id="{EC7BDFA9-1852-426B-8B58-075430CD15A1}"/>
                </a:ext>
              </a:extLst>
            </p:cNvPr>
            <p:cNvSpPr txBox="1"/>
            <p:nvPr/>
          </p:nvSpPr>
          <p:spPr>
            <a:xfrm>
              <a:off x="3124249" y="1207425"/>
              <a:ext cx="8018612" cy="369332"/>
            </a:xfrm>
            <a:prstGeom prst="rect">
              <a:avLst/>
            </a:prstGeom>
            <a:solidFill>
              <a:schemeClr val="accent2"/>
            </a:solidFill>
          </p:spPr>
          <p:txBody>
            <a:bodyPr wrap="square" rtlCol="0">
              <a:spAutoFit/>
            </a:bodyPr>
            <a:lstStyle/>
            <a:p>
              <a:r>
                <a:rPr lang="en-GB" dirty="0">
                  <a:solidFill>
                    <a:schemeClr val="accent3"/>
                  </a:solidFill>
                </a:rPr>
                <a:t>Wastewater treatment plant</a:t>
              </a:r>
            </a:p>
          </p:txBody>
        </p:sp>
      </p:grpSp>
    </p:spTree>
    <p:custDataLst>
      <p:tags r:id="rId1"/>
    </p:custDataLst>
    <p:extLst>
      <p:ext uri="{BB962C8B-B14F-4D97-AF65-F5344CB8AC3E}">
        <p14:creationId xmlns:p14="http://schemas.microsoft.com/office/powerpoint/2010/main" val="2408544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60EEF2D9-BD79-C032-C246-2623A82A106D}"/>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8" name="Isosceles Triangle 7">
            <a:extLst>
              <a:ext uri="{FF2B5EF4-FFF2-40B4-BE49-F238E27FC236}">
                <a16:creationId xmlns:a16="http://schemas.microsoft.com/office/drawing/2014/main" id="{93C6646C-7A61-AFBD-FE3B-EBE42758B10A}"/>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A1B56DB1-CAB5-E637-A45F-40A00F0D387B}"/>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3175350" cy="1407691"/>
          </a:xfrm>
        </p:spPr>
        <p:txBody>
          <a:bodyPr>
            <a:noAutofit/>
          </a:bodyPr>
          <a:lstStyle/>
          <a:p>
            <a:r>
              <a:rPr lang="en-GB" dirty="0"/>
              <a:t>Environment</a:t>
            </a:r>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50F1579F-356C-8AD7-741E-B5AC2F3F29CE}"/>
              </a:ext>
            </a:extLst>
          </p:cNvPr>
          <p:cNvSpPr/>
          <p:nvPr/>
        </p:nvSpPr>
        <p:spPr>
          <a:xfrm>
            <a:off x="3421917" y="2384049"/>
            <a:ext cx="72000" cy="324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8"/>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8"/>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9"/>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9"/>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sp>
        <p:nvSpPr>
          <p:cNvPr id="267" name="TextBox 266">
            <a:hlinkClick r:id="" action="ppaction://hlinkshowjump?jump=nextslide"/>
            <a:extLst>
              <a:ext uri="{FF2B5EF4-FFF2-40B4-BE49-F238E27FC236}">
                <a16:creationId xmlns:a16="http://schemas.microsoft.com/office/drawing/2014/main" id="{18153467-2B81-4725-8CF3-92FD95242AB5}"/>
              </a:ext>
            </a:extLst>
          </p:cNvPr>
          <p:cNvSpPr txBox="1"/>
          <p:nvPr/>
        </p:nvSpPr>
        <p:spPr>
          <a:xfrm>
            <a:off x="8693762" y="3568388"/>
            <a:ext cx="2412840" cy="323165"/>
          </a:xfrm>
          <a:prstGeom prst="rect">
            <a:avLst/>
          </a:prstGeom>
          <a:solidFill>
            <a:schemeClr val="bg1"/>
          </a:solidFill>
        </p:spPr>
        <p:txBody>
          <a:bodyPr wrap="none" rtlCol="0">
            <a:spAutoFit/>
          </a:bodyPr>
          <a:lstStyle/>
          <a:p>
            <a:r>
              <a:rPr lang="en-GB" sz="1500" dirty="0"/>
              <a:t>Household medicine use</a:t>
            </a:r>
          </a:p>
        </p:txBody>
      </p:sp>
      <p:pic>
        <p:nvPicPr>
          <p:cNvPr id="261" name="Graphic 260" descr="Magnifying glass with solid fill">
            <a:hlinkClick r:id="" action="ppaction://hlinkshowjump?jump=nextslide"/>
            <a:extLst>
              <a:ext uri="{FF2B5EF4-FFF2-40B4-BE49-F238E27FC236}">
                <a16:creationId xmlns:a16="http://schemas.microsoft.com/office/drawing/2014/main" id="{C8F41F67-CCE4-48F5-A40D-C245FADAF6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07085" y="3337653"/>
            <a:ext cx="900000" cy="900000"/>
          </a:xfrm>
          <a:prstGeom prst="rect">
            <a:avLst/>
          </a:prstGeom>
        </p:spPr>
      </p:pic>
      <p:sp>
        <p:nvSpPr>
          <p:cNvPr id="253" name="TextBox 252">
            <a:extLst>
              <a:ext uri="{FF2B5EF4-FFF2-40B4-BE49-F238E27FC236}">
                <a16:creationId xmlns:a16="http://schemas.microsoft.com/office/drawing/2014/main" id="{06D5BAEC-D52E-4330-91F1-BF0BE4C4BC16}"/>
              </a:ext>
            </a:extLst>
          </p:cNvPr>
          <p:cNvSpPr txBox="1"/>
          <p:nvPr/>
        </p:nvSpPr>
        <p:spPr>
          <a:xfrm>
            <a:off x="352645" y="836712"/>
            <a:ext cx="2575003" cy="276999"/>
          </a:xfrm>
          <a:prstGeom prst="rect">
            <a:avLst/>
          </a:prstGeom>
          <a:noFill/>
        </p:spPr>
        <p:txBody>
          <a:bodyPr wrap="square" rtlCol="0">
            <a:spAutoFit/>
          </a:bodyPr>
          <a:lstStyle/>
          <a:p>
            <a:r>
              <a:rPr lang="en-GB" sz="1200" dirty="0"/>
              <a:t>There are 10 features to explore</a:t>
            </a:r>
          </a:p>
        </p:txBody>
      </p:sp>
      <p:grpSp>
        <p:nvGrpSpPr>
          <p:cNvPr id="5" name="Group 4">
            <a:extLst>
              <a:ext uri="{FF2B5EF4-FFF2-40B4-BE49-F238E27FC236}">
                <a16:creationId xmlns:a16="http://schemas.microsoft.com/office/drawing/2014/main" id="{2E688067-3007-2519-23A8-6BCA07D24FE0}"/>
              </a:ext>
            </a:extLst>
          </p:cNvPr>
          <p:cNvGrpSpPr/>
          <p:nvPr/>
        </p:nvGrpSpPr>
        <p:grpSpPr>
          <a:xfrm>
            <a:off x="2754154" y="4154737"/>
            <a:ext cx="1578520" cy="965724"/>
            <a:chOff x="2754154" y="4154737"/>
            <a:chExt cx="1578520" cy="965724"/>
          </a:xfrm>
        </p:grpSpPr>
        <p:pic>
          <p:nvPicPr>
            <p:cNvPr id="6" name="Graphic 5" descr="Lotus Flower with solid fill">
              <a:extLst>
                <a:ext uri="{FF2B5EF4-FFF2-40B4-BE49-F238E27FC236}">
                  <a16:creationId xmlns:a16="http://schemas.microsoft.com/office/drawing/2014/main" id="{49689966-654D-DAB0-4843-292498E6964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34158" y="4154737"/>
              <a:ext cx="270611" cy="270611"/>
            </a:xfrm>
            <a:prstGeom prst="rect">
              <a:avLst/>
            </a:prstGeom>
          </p:spPr>
        </p:pic>
        <p:pic>
          <p:nvPicPr>
            <p:cNvPr id="47" name="Graphic 46" descr="Lotus Flower with solid fill">
              <a:extLst>
                <a:ext uri="{FF2B5EF4-FFF2-40B4-BE49-F238E27FC236}">
                  <a16:creationId xmlns:a16="http://schemas.microsoft.com/office/drawing/2014/main" id="{07954A4D-355A-4ADD-6F4D-46F769EA45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65289" y="4268572"/>
              <a:ext cx="270611" cy="270611"/>
            </a:xfrm>
            <a:prstGeom prst="rect">
              <a:avLst/>
            </a:prstGeom>
          </p:spPr>
        </p:pic>
        <p:pic>
          <p:nvPicPr>
            <p:cNvPr id="49" name="Graphic 48" descr="Lotus Flower with solid fill">
              <a:extLst>
                <a:ext uri="{FF2B5EF4-FFF2-40B4-BE49-F238E27FC236}">
                  <a16:creationId xmlns:a16="http://schemas.microsoft.com/office/drawing/2014/main" id="{BEE60096-3C36-138C-C24F-4554DAC426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62063" y="4379271"/>
              <a:ext cx="270611" cy="270611"/>
            </a:xfrm>
            <a:prstGeom prst="rect">
              <a:avLst/>
            </a:prstGeom>
          </p:spPr>
        </p:pic>
        <p:pic>
          <p:nvPicPr>
            <p:cNvPr id="50" name="Graphic 49" descr="Lotus Flower with solid fill">
              <a:extLst>
                <a:ext uri="{FF2B5EF4-FFF2-40B4-BE49-F238E27FC236}">
                  <a16:creationId xmlns:a16="http://schemas.microsoft.com/office/drawing/2014/main" id="{39CC78B6-A980-EBAE-7802-78BB9D5E899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08779" y="4284808"/>
              <a:ext cx="270611" cy="270611"/>
            </a:xfrm>
            <a:prstGeom prst="rect">
              <a:avLst/>
            </a:prstGeom>
          </p:spPr>
        </p:pic>
        <p:pic>
          <p:nvPicPr>
            <p:cNvPr id="51" name="Graphic 50" descr="Lotus Flower with solid fill">
              <a:extLst>
                <a:ext uri="{FF2B5EF4-FFF2-40B4-BE49-F238E27FC236}">
                  <a16:creationId xmlns:a16="http://schemas.microsoft.com/office/drawing/2014/main" id="{CF9DEB0B-3306-39CF-7F8F-A3F2730084A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5560" y="4380311"/>
              <a:ext cx="270611" cy="270611"/>
            </a:xfrm>
            <a:prstGeom prst="rect">
              <a:avLst/>
            </a:prstGeom>
          </p:spPr>
        </p:pic>
        <p:pic>
          <p:nvPicPr>
            <p:cNvPr id="52" name="Graphic 51" descr="Lotus Flower with solid fill">
              <a:extLst>
                <a:ext uri="{FF2B5EF4-FFF2-40B4-BE49-F238E27FC236}">
                  <a16:creationId xmlns:a16="http://schemas.microsoft.com/office/drawing/2014/main" id="{7152A9E4-56C0-0AB3-3741-9FB0848B42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22334" y="4491010"/>
              <a:ext cx="270611" cy="270611"/>
            </a:xfrm>
            <a:prstGeom prst="rect">
              <a:avLst/>
            </a:prstGeom>
          </p:spPr>
        </p:pic>
        <p:pic>
          <p:nvPicPr>
            <p:cNvPr id="53" name="Graphic 52" descr="Lotus Flower with solid fill">
              <a:extLst>
                <a:ext uri="{FF2B5EF4-FFF2-40B4-BE49-F238E27FC236}">
                  <a16:creationId xmlns:a16="http://schemas.microsoft.com/office/drawing/2014/main" id="{62D83713-4460-6617-93E1-B9A188EB948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0285" y="4397949"/>
              <a:ext cx="270611" cy="270611"/>
            </a:xfrm>
            <a:prstGeom prst="rect">
              <a:avLst/>
            </a:prstGeom>
          </p:spPr>
        </p:pic>
        <p:pic>
          <p:nvPicPr>
            <p:cNvPr id="54" name="Graphic 53" descr="Lotus Flower with solid fill">
              <a:extLst>
                <a:ext uri="{FF2B5EF4-FFF2-40B4-BE49-F238E27FC236}">
                  <a16:creationId xmlns:a16="http://schemas.microsoft.com/office/drawing/2014/main" id="{CE43C4AB-916D-BE91-A6E6-07EB1A44E7E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1416" y="4511784"/>
              <a:ext cx="270611" cy="270611"/>
            </a:xfrm>
            <a:prstGeom prst="rect">
              <a:avLst/>
            </a:prstGeom>
          </p:spPr>
        </p:pic>
        <p:pic>
          <p:nvPicPr>
            <p:cNvPr id="55" name="Graphic 54" descr="Lotus Flower with solid fill">
              <a:extLst>
                <a:ext uri="{FF2B5EF4-FFF2-40B4-BE49-F238E27FC236}">
                  <a16:creationId xmlns:a16="http://schemas.microsoft.com/office/drawing/2014/main" id="{6FCBCABA-1C97-11E5-CB5D-AC02F9F227E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0872" y="4614316"/>
              <a:ext cx="270611" cy="270611"/>
            </a:xfrm>
            <a:prstGeom prst="rect">
              <a:avLst/>
            </a:prstGeom>
          </p:spPr>
        </p:pic>
        <p:pic>
          <p:nvPicPr>
            <p:cNvPr id="56" name="Graphic 55" descr="Lotus Flower with solid fill">
              <a:extLst>
                <a:ext uri="{FF2B5EF4-FFF2-40B4-BE49-F238E27FC236}">
                  <a16:creationId xmlns:a16="http://schemas.microsoft.com/office/drawing/2014/main" id="{5CD256D5-6B2F-C74A-A092-4E54A4C1EC4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82337" y="4516033"/>
              <a:ext cx="270611" cy="270611"/>
            </a:xfrm>
            <a:prstGeom prst="rect">
              <a:avLst/>
            </a:prstGeom>
          </p:spPr>
        </p:pic>
        <p:pic>
          <p:nvPicPr>
            <p:cNvPr id="57" name="Graphic 56" descr="Lotus Flower with solid fill">
              <a:extLst>
                <a:ext uri="{FF2B5EF4-FFF2-40B4-BE49-F238E27FC236}">
                  <a16:creationId xmlns:a16="http://schemas.microsoft.com/office/drawing/2014/main" id="{81280095-FCEE-3BCE-B410-F5F00CAFB1E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99556" y="4618588"/>
              <a:ext cx="270611" cy="270611"/>
            </a:xfrm>
            <a:prstGeom prst="rect">
              <a:avLst/>
            </a:prstGeom>
          </p:spPr>
        </p:pic>
        <p:pic>
          <p:nvPicPr>
            <p:cNvPr id="58" name="Graphic 57" descr="Lotus Flower with solid fill">
              <a:extLst>
                <a:ext uri="{FF2B5EF4-FFF2-40B4-BE49-F238E27FC236}">
                  <a16:creationId xmlns:a16="http://schemas.microsoft.com/office/drawing/2014/main" id="{A4275A0E-11DA-0D2C-E4B9-56A063AA58F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0242" y="4740567"/>
              <a:ext cx="270611" cy="270611"/>
            </a:xfrm>
            <a:prstGeom prst="rect">
              <a:avLst/>
            </a:prstGeom>
          </p:spPr>
        </p:pic>
        <p:pic>
          <p:nvPicPr>
            <p:cNvPr id="59" name="Graphic 58" descr="Lotus Flower with solid fill">
              <a:extLst>
                <a:ext uri="{FF2B5EF4-FFF2-40B4-BE49-F238E27FC236}">
                  <a16:creationId xmlns:a16="http://schemas.microsoft.com/office/drawing/2014/main" id="{75957EEB-1D8A-D99F-B2AE-F23387F5885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54154" y="4625316"/>
              <a:ext cx="270611" cy="270611"/>
            </a:xfrm>
            <a:prstGeom prst="rect">
              <a:avLst/>
            </a:prstGeom>
          </p:spPr>
        </p:pic>
        <p:pic>
          <p:nvPicPr>
            <p:cNvPr id="60" name="Graphic 59" descr="Lotus Flower with solid fill">
              <a:extLst>
                <a:ext uri="{FF2B5EF4-FFF2-40B4-BE49-F238E27FC236}">
                  <a16:creationId xmlns:a16="http://schemas.microsoft.com/office/drawing/2014/main" id="{233FE75C-7325-DBF2-BA49-58688AC1321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74362" y="4753326"/>
              <a:ext cx="270611" cy="270611"/>
            </a:xfrm>
            <a:prstGeom prst="rect">
              <a:avLst/>
            </a:prstGeom>
          </p:spPr>
        </p:pic>
        <p:pic>
          <p:nvPicPr>
            <p:cNvPr id="61" name="Graphic 60" descr="Lotus Flower with solid fill">
              <a:extLst>
                <a:ext uri="{FF2B5EF4-FFF2-40B4-BE49-F238E27FC236}">
                  <a16:creationId xmlns:a16="http://schemas.microsoft.com/office/drawing/2014/main" id="{23D1B79C-7F8F-EF6F-40A9-9810438DEF4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2059" y="4849850"/>
              <a:ext cx="270611" cy="270611"/>
            </a:xfrm>
            <a:prstGeom prst="rect">
              <a:avLst/>
            </a:prstGeom>
          </p:spPr>
        </p:pic>
      </p:grpSp>
      <p:sp>
        <p:nvSpPr>
          <p:cNvPr id="266" name="Rectangle 265">
            <a:hlinkHover r:id="rId14" action="ppaction://hlinksldjump"/>
            <a:extLst>
              <a:ext uri="{FF2B5EF4-FFF2-40B4-BE49-F238E27FC236}">
                <a16:creationId xmlns:a16="http://schemas.microsoft.com/office/drawing/2014/main" id="{565F05B2-537A-4848-8263-0CF820BC1751}"/>
              </a:ext>
            </a:extLst>
          </p:cNvPr>
          <p:cNvSpPr/>
          <p:nvPr/>
        </p:nvSpPr>
        <p:spPr>
          <a:xfrm>
            <a:off x="0" y="0"/>
            <a:ext cx="121919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Oval 264">
            <a:hlinkClick r:id="" action="ppaction://hlinkshowjump?jump=nextslide"/>
            <a:extLst>
              <a:ext uri="{FF2B5EF4-FFF2-40B4-BE49-F238E27FC236}">
                <a16:creationId xmlns:a16="http://schemas.microsoft.com/office/drawing/2014/main" id="{E8670C4F-B1FB-419A-B9B9-722298F9E240}"/>
              </a:ext>
            </a:extLst>
          </p:cNvPr>
          <p:cNvSpPr/>
          <p:nvPr/>
        </p:nvSpPr>
        <p:spPr>
          <a:xfrm>
            <a:off x="7668590" y="2681991"/>
            <a:ext cx="2149393" cy="198693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644286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746DA24-6E30-1834-1B49-20B651EEF588}"/>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5" name="Isosceles Triangle 4">
            <a:extLst>
              <a:ext uri="{FF2B5EF4-FFF2-40B4-BE49-F238E27FC236}">
                <a16:creationId xmlns:a16="http://schemas.microsoft.com/office/drawing/2014/main" id="{D9BFD470-2A9B-F8E6-36E9-7AA60BFC34BC}"/>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extLst>
              <a:ext uri="{FF2B5EF4-FFF2-40B4-BE49-F238E27FC236}">
                <a16:creationId xmlns:a16="http://schemas.microsoft.com/office/drawing/2014/main" id="{35D59119-9A8E-3D10-6FD4-C850EA91C1D1}"/>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2295635" cy="1407691"/>
          </a:xfrm>
        </p:spPr>
        <p:txBody>
          <a:bodyPr>
            <a:noAutofit/>
          </a:bodyPr>
          <a:lstStyle/>
          <a:p>
            <a:r>
              <a:rPr lang="en-GB" dirty="0"/>
              <a:t>Home</a:t>
            </a:r>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4">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5"/>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5"/>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4">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6"/>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6"/>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4">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7"/>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Rectangle 253">
            <a:extLst>
              <a:ext uri="{FF2B5EF4-FFF2-40B4-BE49-F238E27FC236}">
                <a16:creationId xmlns:a16="http://schemas.microsoft.com/office/drawing/2014/main" id="{DCEE608C-72F2-4E53-81CF-A4F6BC28A841}"/>
              </a:ext>
            </a:extLst>
          </p:cNvPr>
          <p:cNvSpPr/>
          <p:nvPr/>
        </p:nvSpPr>
        <p:spPr>
          <a:xfrm>
            <a:off x="3421792" y="2329203"/>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BB0612EF-FF57-4F5C-B0ED-F5EFC89704FF}"/>
              </a:ext>
            </a:extLst>
          </p:cNvPr>
          <p:cNvGrpSpPr/>
          <p:nvPr/>
        </p:nvGrpSpPr>
        <p:grpSpPr>
          <a:xfrm>
            <a:off x="293961" y="2474597"/>
            <a:ext cx="3711760" cy="1853882"/>
            <a:chOff x="293961" y="2474597"/>
            <a:chExt cx="3711760" cy="1853882"/>
          </a:xfrm>
        </p:grpSpPr>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D61622E7-41A9-4A49-B029-74B6C4C20410}"/>
                </a:ext>
              </a:extLst>
            </p:cNvPr>
            <p:cNvGrpSpPr/>
            <p:nvPr/>
          </p:nvGrpSpPr>
          <p:grpSpPr>
            <a:xfrm>
              <a:off x="293961" y="2474597"/>
              <a:ext cx="3382682" cy="1853882"/>
              <a:chOff x="293961" y="2474597"/>
              <a:chExt cx="3382682" cy="1853882"/>
            </a:xfrm>
          </p:grpSpPr>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53" name="Parallelogram 252">
            <a:extLst>
              <a:ext uri="{FF2B5EF4-FFF2-40B4-BE49-F238E27FC236}">
                <a16:creationId xmlns:a16="http://schemas.microsoft.com/office/drawing/2014/main" id="{2CE4F0BD-23E4-48A3-A8C8-F783E845D718}"/>
              </a:ext>
            </a:extLst>
          </p:cNvPr>
          <p:cNvSpPr/>
          <p:nvPr/>
        </p:nvSpPr>
        <p:spPr>
          <a:xfrm rot="1760156">
            <a:off x="166769" y="211997"/>
            <a:ext cx="10422929" cy="5864233"/>
          </a:xfrm>
          <a:prstGeom prst="parallelogram">
            <a:avLst>
              <a:gd name="adj" fmla="val 5762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DF44B815-CD49-4948-A2BF-6D3F9D4BAF4E}"/>
              </a:ext>
            </a:extLst>
          </p:cNvPr>
          <p:cNvGrpSpPr/>
          <p:nvPr/>
        </p:nvGrpSpPr>
        <p:grpSpPr>
          <a:xfrm>
            <a:off x="7347588" y="2870345"/>
            <a:ext cx="2689930" cy="1662493"/>
            <a:chOff x="7347588" y="2870345"/>
            <a:chExt cx="2689930" cy="1662493"/>
          </a:xfrm>
        </p:grpSpPr>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8">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9"/>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9"/>
              <a:stretch>
                <a:fillRect/>
              </a:stretch>
            </p:blipFill>
            <p:spPr>
              <a:xfrm>
                <a:off x="7668062" y="4211660"/>
                <a:ext cx="283352" cy="252000"/>
              </a:xfrm>
              <a:prstGeom prst="rect">
                <a:avLst/>
              </a:prstGeom>
            </p:spPr>
          </p:pic>
        </mc:Fallback>
      </mc:AlternateContent>
      <p:grpSp>
        <p:nvGrpSpPr>
          <p:cNvPr id="261" name="Group 260">
            <a:extLst>
              <a:ext uri="{FF2B5EF4-FFF2-40B4-BE49-F238E27FC236}">
                <a16:creationId xmlns:a16="http://schemas.microsoft.com/office/drawing/2014/main" id="{4F73C032-DADC-489E-A0D2-DB8A7D72AF11}"/>
              </a:ext>
            </a:extLst>
          </p:cNvPr>
          <p:cNvGrpSpPr/>
          <p:nvPr/>
        </p:nvGrpSpPr>
        <p:grpSpPr>
          <a:xfrm>
            <a:off x="635069" y="1123943"/>
            <a:ext cx="6829083" cy="3947034"/>
            <a:chOff x="4313776" y="1436855"/>
            <a:chExt cx="6829083" cy="3947034"/>
          </a:xfrm>
        </p:grpSpPr>
        <p:grpSp>
          <p:nvGrpSpPr>
            <p:cNvPr id="262" name="Group 261">
              <a:extLst>
                <a:ext uri="{FF2B5EF4-FFF2-40B4-BE49-F238E27FC236}">
                  <a16:creationId xmlns:a16="http://schemas.microsoft.com/office/drawing/2014/main" id="{56F4242A-2AD2-4706-BF25-F10D7EFDB93E}"/>
                </a:ext>
              </a:extLst>
            </p:cNvPr>
            <p:cNvGrpSpPr/>
            <p:nvPr/>
          </p:nvGrpSpPr>
          <p:grpSpPr>
            <a:xfrm>
              <a:off x="4313776" y="1783889"/>
              <a:ext cx="6829083" cy="3600000"/>
              <a:chOff x="3970917" y="1080000"/>
              <a:chExt cx="6829083" cy="3600000"/>
            </a:xfrm>
          </p:grpSpPr>
          <p:sp>
            <p:nvSpPr>
              <p:cNvPr id="264" name="Rectangle 263">
                <a:hlinkClick r:id="rId10" action="ppaction://hlinksldjump"/>
                <a:extLst>
                  <a:ext uri="{FF2B5EF4-FFF2-40B4-BE49-F238E27FC236}">
                    <a16:creationId xmlns:a16="http://schemas.microsoft.com/office/drawing/2014/main" id="{C95EB3DD-3F02-411B-8D8A-D6B23786FF4A}"/>
                  </a:ext>
                </a:extLst>
              </p:cNvPr>
              <p:cNvSpPr/>
              <p:nvPr/>
            </p:nvSpPr>
            <p:spPr>
              <a:xfrm>
                <a:off x="3970917" y="1080000"/>
                <a:ext cx="6829083" cy="3600000"/>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Active pharmaceutical ingredients (APIs) are metabolised in the body and excreted. This is a common source of chemicals in the environment entering via our wastewater systems. In addition, a large quantity of medicines go unused and are put into household waste. It was estimated to be over 17 million kilograms a year in France alone. Sweden, Portugal and Netherlands have high rates of returning unused medicines to pharmacies, but most often across Europe they are put into the household waste. If this waste is landfilled then pharmaceuticals can leech into the environment.</a:t>
                </a:r>
              </a:p>
              <a:p>
                <a:pPr algn="ctr"/>
                <a:r>
                  <a:rPr lang="en-GB" dirty="0"/>
                  <a:t> </a:t>
                </a:r>
              </a:p>
            </p:txBody>
          </p:sp>
          <p:sp>
            <p:nvSpPr>
              <p:cNvPr id="265" name="Right Triangle 264">
                <a:hlinkClick r:id="rId10" action="ppaction://hlinksldjump"/>
                <a:extLst>
                  <a:ext uri="{FF2B5EF4-FFF2-40B4-BE49-F238E27FC236}">
                    <a16:creationId xmlns:a16="http://schemas.microsoft.com/office/drawing/2014/main" id="{7FBDD3A6-9CF6-4622-A7D5-30A7ABF2E9CC}"/>
                  </a:ext>
                </a:extLst>
              </p:cNvPr>
              <p:cNvSpPr/>
              <p:nvPr/>
            </p:nvSpPr>
            <p:spPr>
              <a:xfrm flipH="1">
                <a:off x="9684000"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263" name="TextBox 262">
              <a:hlinkClick r:id="rId10" action="ppaction://hlinksldjump"/>
              <a:extLst>
                <a:ext uri="{FF2B5EF4-FFF2-40B4-BE49-F238E27FC236}">
                  <a16:creationId xmlns:a16="http://schemas.microsoft.com/office/drawing/2014/main" id="{A33CAF5B-F6C7-4221-834E-FB4EE99DB0E2}"/>
                </a:ext>
              </a:extLst>
            </p:cNvPr>
            <p:cNvSpPr txBox="1"/>
            <p:nvPr/>
          </p:nvSpPr>
          <p:spPr>
            <a:xfrm>
              <a:off x="4324693" y="1436855"/>
              <a:ext cx="6818166" cy="369332"/>
            </a:xfrm>
            <a:prstGeom prst="rect">
              <a:avLst/>
            </a:prstGeom>
            <a:solidFill>
              <a:schemeClr val="accent2"/>
            </a:solidFill>
          </p:spPr>
          <p:txBody>
            <a:bodyPr wrap="square" rtlCol="0">
              <a:spAutoFit/>
            </a:bodyPr>
            <a:lstStyle/>
            <a:p>
              <a:r>
                <a:rPr lang="en-GB" dirty="0">
                  <a:solidFill>
                    <a:schemeClr val="accent3"/>
                  </a:solidFill>
                </a:rPr>
                <a:t>Domestic residence</a:t>
              </a:r>
            </a:p>
          </p:txBody>
        </p:sp>
      </p:grpSp>
    </p:spTree>
    <p:custDataLst>
      <p:tags r:id="rId1"/>
    </p:custDataLst>
    <p:extLst>
      <p:ext uri="{BB962C8B-B14F-4D97-AF65-F5344CB8AC3E}">
        <p14:creationId xmlns:p14="http://schemas.microsoft.com/office/powerpoint/2010/main" val="334872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973B692-10AD-F45B-524C-0F965674CDCF}"/>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8" name="Isosceles Triangle 7">
            <a:extLst>
              <a:ext uri="{FF2B5EF4-FFF2-40B4-BE49-F238E27FC236}">
                <a16:creationId xmlns:a16="http://schemas.microsoft.com/office/drawing/2014/main" id="{5BAA85D0-7F6E-DDB1-9259-3CF16C6D1DDD}"/>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F94B8BDB-265F-202F-5D55-099B6392C88E}"/>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3175350" cy="1407691"/>
          </a:xfrm>
        </p:spPr>
        <p:txBody>
          <a:bodyPr>
            <a:noAutofit/>
          </a:bodyPr>
          <a:lstStyle/>
          <a:p>
            <a:r>
              <a:rPr lang="en-GB" dirty="0"/>
              <a:t>Environment</a:t>
            </a:r>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50F1579F-356C-8AD7-741E-B5AC2F3F29CE}"/>
              </a:ext>
            </a:extLst>
          </p:cNvPr>
          <p:cNvSpPr/>
          <p:nvPr/>
        </p:nvSpPr>
        <p:spPr>
          <a:xfrm>
            <a:off x="3421917" y="2384049"/>
            <a:ext cx="72000" cy="324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4">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5"/>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5"/>
              <a:stretch>
                <a:fillRect/>
              </a:stretch>
            </p:blipFill>
            <p:spPr>
              <a:xfrm>
                <a:off x="7668062" y="4211660"/>
                <a:ext cx="283352" cy="252000"/>
              </a:xfrm>
              <a:prstGeom prst="rect">
                <a:avLst/>
              </a:prstGeom>
            </p:spPr>
          </p:pic>
        </mc:Fallback>
      </mc:AlternateContent>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6">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7"/>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6">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8"/>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8"/>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6">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9"/>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9"/>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sp>
        <p:nvSpPr>
          <p:cNvPr id="267" name="TextBox 266">
            <a:hlinkClick r:id="" action="ppaction://hlinkshowjump?jump=nextslide"/>
            <a:extLst>
              <a:ext uri="{FF2B5EF4-FFF2-40B4-BE49-F238E27FC236}">
                <a16:creationId xmlns:a16="http://schemas.microsoft.com/office/drawing/2014/main" id="{42EC149F-DFDC-42FB-B304-E8C451BB5039}"/>
              </a:ext>
            </a:extLst>
          </p:cNvPr>
          <p:cNvSpPr txBox="1"/>
          <p:nvPr/>
        </p:nvSpPr>
        <p:spPr>
          <a:xfrm>
            <a:off x="8020940" y="4167489"/>
            <a:ext cx="1980029" cy="323165"/>
          </a:xfrm>
          <a:prstGeom prst="rect">
            <a:avLst/>
          </a:prstGeom>
          <a:solidFill>
            <a:schemeClr val="bg1"/>
          </a:solidFill>
        </p:spPr>
        <p:txBody>
          <a:bodyPr wrap="none" rtlCol="0">
            <a:spAutoFit/>
          </a:bodyPr>
          <a:lstStyle/>
          <a:p>
            <a:r>
              <a:rPr lang="en-GB" sz="1500" dirty="0"/>
              <a:t>Veterinary medicine</a:t>
            </a:r>
          </a:p>
        </p:txBody>
      </p:sp>
      <p:pic>
        <p:nvPicPr>
          <p:cNvPr id="260" name="Graphic 259" descr="Magnifying glass with solid fill">
            <a:hlinkClick r:id="" action="ppaction://hlinkshowjump?jump=nextslide"/>
            <a:extLst>
              <a:ext uri="{FF2B5EF4-FFF2-40B4-BE49-F238E27FC236}">
                <a16:creationId xmlns:a16="http://schemas.microsoft.com/office/drawing/2014/main" id="{C548C358-DF28-4EC0-BB0F-B30EB837826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32711" y="3959849"/>
            <a:ext cx="900000" cy="900000"/>
          </a:xfrm>
          <a:prstGeom prst="rect">
            <a:avLst/>
          </a:prstGeom>
        </p:spPr>
      </p:pic>
      <p:sp>
        <p:nvSpPr>
          <p:cNvPr id="253" name="TextBox 252">
            <a:extLst>
              <a:ext uri="{FF2B5EF4-FFF2-40B4-BE49-F238E27FC236}">
                <a16:creationId xmlns:a16="http://schemas.microsoft.com/office/drawing/2014/main" id="{D20E24AE-86B6-4F65-B2DB-84A5A8FA2E23}"/>
              </a:ext>
            </a:extLst>
          </p:cNvPr>
          <p:cNvSpPr txBox="1"/>
          <p:nvPr/>
        </p:nvSpPr>
        <p:spPr>
          <a:xfrm>
            <a:off x="352645" y="836712"/>
            <a:ext cx="2575003" cy="276999"/>
          </a:xfrm>
          <a:prstGeom prst="rect">
            <a:avLst/>
          </a:prstGeom>
          <a:noFill/>
        </p:spPr>
        <p:txBody>
          <a:bodyPr wrap="square" rtlCol="0">
            <a:spAutoFit/>
          </a:bodyPr>
          <a:lstStyle/>
          <a:p>
            <a:r>
              <a:rPr lang="en-GB" sz="1200" dirty="0"/>
              <a:t>There are 10 features to explore</a:t>
            </a:r>
          </a:p>
        </p:txBody>
      </p:sp>
      <p:grpSp>
        <p:nvGrpSpPr>
          <p:cNvPr id="5" name="Group 4">
            <a:extLst>
              <a:ext uri="{FF2B5EF4-FFF2-40B4-BE49-F238E27FC236}">
                <a16:creationId xmlns:a16="http://schemas.microsoft.com/office/drawing/2014/main" id="{EDDC8BF8-81E7-A115-6ED3-53D0E390CFC2}"/>
              </a:ext>
            </a:extLst>
          </p:cNvPr>
          <p:cNvGrpSpPr/>
          <p:nvPr/>
        </p:nvGrpSpPr>
        <p:grpSpPr>
          <a:xfrm>
            <a:off x="2754154" y="4154737"/>
            <a:ext cx="1578520" cy="965724"/>
            <a:chOff x="2754154" y="4154737"/>
            <a:chExt cx="1578520" cy="965724"/>
          </a:xfrm>
        </p:grpSpPr>
        <p:pic>
          <p:nvPicPr>
            <p:cNvPr id="6" name="Graphic 5" descr="Lotus Flower with solid fill">
              <a:extLst>
                <a:ext uri="{FF2B5EF4-FFF2-40B4-BE49-F238E27FC236}">
                  <a16:creationId xmlns:a16="http://schemas.microsoft.com/office/drawing/2014/main" id="{E8F8E1B5-8377-32B9-CE4A-3EF66A7A502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34158" y="4154737"/>
              <a:ext cx="270611" cy="270611"/>
            </a:xfrm>
            <a:prstGeom prst="rect">
              <a:avLst/>
            </a:prstGeom>
          </p:spPr>
        </p:pic>
        <p:pic>
          <p:nvPicPr>
            <p:cNvPr id="47" name="Graphic 46" descr="Lotus Flower with solid fill">
              <a:extLst>
                <a:ext uri="{FF2B5EF4-FFF2-40B4-BE49-F238E27FC236}">
                  <a16:creationId xmlns:a16="http://schemas.microsoft.com/office/drawing/2014/main" id="{E374931B-8362-72AC-BF79-D3155900840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65289" y="4268572"/>
              <a:ext cx="270611" cy="270611"/>
            </a:xfrm>
            <a:prstGeom prst="rect">
              <a:avLst/>
            </a:prstGeom>
          </p:spPr>
        </p:pic>
        <p:pic>
          <p:nvPicPr>
            <p:cNvPr id="49" name="Graphic 48" descr="Lotus Flower with solid fill">
              <a:extLst>
                <a:ext uri="{FF2B5EF4-FFF2-40B4-BE49-F238E27FC236}">
                  <a16:creationId xmlns:a16="http://schemas.microsoft.com/office/drawing/2014/main" id="{7EEFB113-103D-DFAA-6483-63308C08CBD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62063" y="4379271"/>
              <a:ext cx="270611" cy="270611"/>
            </a:xfrm>
            <a:prstGeom prst="rect">
              <a:avLst/>
            </a:prstGeom>
          </p:spPr>
        </p:pic>
        <p:pic>
          <p:nvPicPr>
            <p:cNvPr id="50" name="Graphic 49" descr="Lotus Flower with solid fill">
              <a:extLst>
                <a:ext uri="{FF2B5EF4-FFF2-40B4-BE49-F238E27FC236}">
                  <a16:creationId xmlns:a16="http://schemas.microsoft.com/office/drawing/2014/main" id="{14543AD2-AEDE-D67E-9DC0-A9ACC5614F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08779" y="4284808"/>
              <a:ext cx="270611" cy="270611"/>
            </a:xfrm>
            <a:prstGeom prst="rect">
              <a:avLst/>
            </a:prstGeom>
          </p:spPr>
        </p:pic>
        <p:pic>
          <p:nvPicPr>
            <p:cNvPr id="51" name="Graphic 50" descr="Lotus Flower with solid fill">
              <a:extLst>
                <a:ext uri="{FF2B5EF4-FFF2-40B4-BE49-F238E27FC236}">
                  <a16:creationId xmlns:a16="http://schemas.microsoft.com/office/drawing/2014/main" id="{6EC12619-66D8-5995-1145-E354C3E4362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5560" y="4380311"/>
              <a:ext cx="270611" cy="270611"/>
            </a:xfrm>
            <a:prstGeom prst="rect">
              <a:avLst/>
            </a:prstGeom>
          </p:spPr>
        </p:pic>
        <p:pic>
          <p:nvPicPr>
            <p:cNvPr id="52" name="Graphic 51" descr="Lotus Flower with solid fill">
              <a:extLst>
                <a:ext uri="{FF2B5EF4-FFF2-40B4-BE49-F238E27FC236}">
                  <a16:creationId xmlns:a16="http://schemas.microsoft.com/office/drawing/2014/main" id="{8FD1EB17-EEB2-C4B2-FD27-2BCBFB48A1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22334" y="4491010"/>
              <a:ext cx="270611" cy="270611"/>
            </a:xfrm>
            <a:prstGeom prst="rect">
              <a:avLst/>
            </a:prstGeom>
          </p:spPr>
        </p:pic>
        <p:pic>
          <p:nvPicPr>
            <p:cNvPr id="53" name="Graphic 52" descr="Lotus Flower with solid fill">
              <a:extLst>
                <a:ext uri="{FF2B5EF4-FFF2-40B4-BE49-F238E27FC236}">
                  <a16:creationId xmlns:a16="http://schemas.microsoft.com/office/drawing/2014/main" id="{947D6307-2C5C-4965-EDF3-481F22F8C47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0285" y="4397949"/>
              <a:ext cx="270611" cy="270611"/>
            </a:xfrm>
            <a:prstGeom prst="rect">
              <a:avLst/>
            </a:prstGeom>
          </p:spPr>
        </p:pic>
        <p:pic>
          <p:nvPicPr>
            <p:cNvPr id="54" name="Graphic 53" descr="Lotus Flower with solid fill">
              <a:extLst>
                <a:ext uri="{FF2B5EF4-FFF2-40B4-BE49-F238E27FC236}">
                  <a16:creationId xmlns:a16="http://schemas.microsoft.com/office/drawing/2014/main" id="{39FF6E2D-0275-883A-77E8-D7A7BF5E3E2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1416" y="4511784"/>
              <a:ext cx="270611" cy="270611"/>
            </a:xfrm>
            <a:prstGeom prst="rect">
              <a:avLst/>
            </a:prstGeom>
          </p:spPr>
        </p:pic>
        <p:pic>
          <p:nvPicPr>
            <p:cNvPr id="55" name="Graphic 54" descr="Lotus Flower with solid fill">
              <a:extLst>
                <a:ext uri="{FF2B5EF4-FFF2-40B4-BE49-F238E27FC236}">
                  <a16:creationId xmlns:a16="http://schemas.microsoft.com/office/drawing/2014/main" id="{F79FEAF9-26EB-0AA3-01BA-969C818168E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20872" y="4614316"/>
              <a:ext cx="270611" cy="270611"/>
            </a:xfrm>
            <a:prstGeom prst="rect">
              <a:avLst/>
            </a:prstGeom>
          </p:spPr>
        </p:pic>
        <p:pic>
          <p:nvPicPr>
            <p:cNvPr id="56" name="Graphic 55" descr="Lotus Flower with solid fill">
              <a:extLst>
                <a:ext uri="{FF2B5EF4-FFF2-40B4-BE49-F238E27FC236}">
                  <a16:creationId xmlns:a16="http://schemas.microsoft.com/office/drawing/2014/main" id="{C09BF716-6179-50A2-BCDE-6EB7AC18A69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82337" y="4516033"/>
              <a:ext cx="270611" cy="270611"/>
            </a:xfrm>
            <a:prstGeom prst="rect">
              <a:avLst/>
            </a:prstGeom>
          </p:spPr>
        </p:pic>
        <p:pic>
          <p:nvPicPr>
            <p:cNvPr id="57" name="Graphic 56" descr="Lotus Flower with solid fill">
              <a:extLst>
                <a:ext uri="{FF2B5EF4-FFF2-40B4-BE49-F238E27FC236}">
                  <a16:creationId xmlns:a16="http://schemas.microsoft.com/office/drawing/2014/main" id="{28F024DF-7309-6DDB-265A-D795DDCE84A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99556" y="4618588"/>
              <a:ext cx="270611" cy="270611"/>
            </a:xfrm>
            <a:prstGeom prst="rect">
              <a:avLst/>
            </a:prstGeom>
          </p:spPr>
        </p:pic>
        <p:pic>
          <p:nvPicPr>
            <p:cNvPr id="58" name="Graphic 57" descr="Lotus Flower with solid fill">
              <a:extLst>
                <a:ext uri="{FF2B5EF4-FFF2-40B4-BE49-F238E27FC236}">
                  <a16:creationId xmlns:a16="http://schemas.microsoft.com/office/drawing/2014/main" id="{93C91066-5574-E411-6A65-579F7101C4A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0242" y="4740567"/>
              <a:ext cx="270611" cy="270611"/>
            </a:xfrm>
            <a:prstGeom prst="rect">
              <a:avLst/>
            </a:prstGeom>
          </p:spPr>
        </p:pic>
        <p:pic>
          <p:nvPicPr>
            <p:cNvPr id="59" name="Graphic 58" descr="Lotus Flower with solid fill">
              <a:extLst>
                <a:ext uri="{FF2B5EF4-FFF2-40B4-BE49-F238E27FC236}">
                  <a16:creationId xmlns:a16="http://schemas.microsoft.com/office/drawing/2014/main" id="{17D45A19-5862-4B23-BD09-8FEEE5A1811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54154" y="4625316"/>
              <a:ext cx="270611" cy="270611"/>
            </a:xfrm>
            <a:prstGeom prst="rect">
              <a:avLst/>
            </a:prstGeom>
          </p:spPr>
        </p:pic>
        <p:pic>
          <p:nvPicPr>
            <p:cNvPr id="60" name="Graphic 59" descr="Lotus Flower with solid fill">
              <a:extLst>
                <a:ext uri="{FF2B5EF4-FFF2-40B4-BE49-F238E27FC236}">
                  <a16:creationId xmlns:a16="http://schemas.microsoft.com/office/drawing/2014/main" id="{29D41F9C-FBE7-2766-62B0-1B67B9F9EF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74362" y="4753326"/>
              <a:ext cx="270611" cy="270611"/>
            </a:xfrm>
            <a:prstGeom prst="rect">
              <a:avLst/>
            </a:prstGeom>
          </p:spPr>
        </p:pic>
        <p:pic>
          <p:nvPicPr>
            <p:cNvPr id="61" name="Graphic 60" descr="Lotus Flower with solid fill">
              <a:extLst>
                <a:ext uri="{FF2B5EF4-FFF2-40B4-BE49-F238E27FC236}">
                  <a16:creationId xmlns:a16="http://schemas.microsoft.com/office/drawing/2014/main" id="{C02A4231-CE47-E640-579B-AFB8DCAFFE5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2059" y="4849850"/>
              <a:ext cx="270611" cy="270611"/>
            </a:xfrm>
            <a:prstGeom prst="rect">
              <a:avLst/>
            </a:prstGeom>
          </p:spPr>
        </p:pic>
      </p:grpSp>
      <p:sp>
        <p:nvSpPr>
          <p:cNvPr id="266" name="Rectangle 265">
            <a:hlinkHover r:id="rId14" action="ppaction://hlinksldjump"/>
            <a:extLst>
              <a:ext uri="{FF2B5EF4-FFF2-40B4-BE49-F238E27FC236}">
                <a16:creationId xmlns:a16="http://schemas.microsoft.com/office/drawing/2014/main" id="{471CA5E4-4B99-4B73-B6DA-6FD7C2C35240}"/>
              </a:ext>
            </a:extLst>
          </p:cNvPr>
          <p:cNvSpPr/>
          <p:nvPr/>
        </p:nvSpPr>
        <p:spPr>
          <a:xfrm>
            <a:off x="0" y="0"/>
            <a:ext cx="121919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Oval 264">
            <a:hlinkClick r:id="" action="ppaction://hlinkshowjump?jump=nextslide"/>
            <a:extLst>
              <a:ext uri="{FF2B5EF4-FFF2-40B4-BE49-F238E27FC236}">
                <a16:creationId xmlns:a16="http://schemas.microsoft.com/office/drawing/2014/main" id="{C680BB25-5893-41B8-9456-EF92197FE2A2}"/>
              </a:ext>
            </a:extLst>
          </p:cNvPr>
          <p:cNvSpPr/>
          <p:nvPr/>
        </p:nvSpPr>
        <p:spPr>
          <a:xfrm>
            <a:off x="6861163" y="3370575"/>
            <a:ext cx="2043678" cy="17303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98726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B6DEF26-46F9-F6AA-804D-1208D2C93561}"/>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5" name="Isosceles Triangle 4">
            <a:extLst>
              <a:ext uri="{FF2B5EF4-FFF2-40B4-BE49-F238E27FC236}">
                <a16:creationId xmlns:a16="http://schemas.microsoft.com/office/drawing/2014/main" id="{6B17CCED-E136-AFBD-84DB-B2B94E4BDD7C}"/>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extLst>
              <a:ext uri="{FF2B5EF4-FFF2-40B4-BE49-F238E27FC236}">
                <a16:creationId xmlns:a16="http://schemas.microsoft.com/office/drawing/2014/main" id="{F88C4655-88A1-F491-DE77-990D424F39EE}"/>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3873661" y="640112"/>
            <a:ext cx="4680523"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23470E23-F171-726D-4A7B-7B964F10407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04459B6E-1960-4AFA-8CE2-D94300677D2D}"/>
              </a:ext>
            </a:extLst>
          </p:cNvPr>
          <p:cNvSpPr/>
          <p:nvPr/>
        </p:nvSpPr>
        <p:spPr>
          <a:xfrm>
            <a:off x="4026877" y="1707931"/>
            <a:ext cx="1335268" cy="5493600"/>
          </a:xfrm>
          <a:prstGeom prst="rect">
            <a:avLst/>
          </a:prstGeom>
          <a:solidFill>
            <a:schemeClr val="accent3">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573977" y="4052992"/>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3F928BBC-CA34-400C-9040-BDF7E3AFD394}"/>
              </a:ext>
            </a:extLst>
          </p:cNvPr>
          <p:cNvSpPr/>
          <p:nvPr/>
        </p:nvSpPr>
        <p:spPr>
          <a:xfrm>
            <a:off x="6821385" y="4332036"/>
            <a:ext cx="2775639" cy="148812"/>
          </a:xfrm>
          <a:prstGeom prst="rect">
            <a:avLst/>
          </a:prstGeom>
          <a:pattFill prst="lgConfetti">
            <a:fgClr>
              <a:schemeClr val="accent2">
                <a:lumMod val="60000"/>
                <a:lumOff val="40000"/>
              </a:schemeClr>
            </a:fgClr>
            <a:bgClr>
              <a:schemeClr val="bg1">
                <a:lumMod val="65000"/>
              </a:schemeClr>
            </a:bgClr>
          </a:pattFill>
          <a:ln>
            <a:noFill/>
          </a:ln>
          <a:scene3d>
            <a:camera prst="orthographicFront">
              <a:rot lat="1200000" lon="3600000" rev="372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D7FD6546-6160-4ED4-AEDC-5F5F1B38B449}"/>
              </a:ext>
            </a:extLst>
          </p:cNvPr>
          <p:cNvSpPr/>
          <p:nvPr/>
        </p:nvSpPr>
        <p:spPr>
          <a:xfrm>
            <a:off x="5805543" y="3582373"/>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8F538E80-E281-447D-99E1-CF46DB2B8329}"/>
              </a:ext>
            </a:extLst>
          </p:cNvPr>
          <p:cNvSpPr/>
          <p:nvPr/>
        </p:nvSpPr>
        <p:spPr>
          <a:xfrm>
            <a:off x="4043130" y="2259756"/>
            <a:ext cx="1068010" cy="1191103"/>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0B2A9F6F-F857-4CA0-BF54-2C0CB8CCB2C2}"/>
              </a:ext>
            </a:extLst>
          </p:cNvPr>
          <p:cNvSpPr/>
          <p:nvPr/>
        </p:nvSpPr>
        <p:spPr>
          <a:xfrm>
            <a:off x="5353466" y="3618581"/>
            <a:ext cx="4089705" cy="567321"/>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2295635" cy="1407691"/>
          </a:xfrm>
        </p:spPr>
        <p:txBody>
          <a:bodyPr>
            <a:noAutofit/>
          </a:bodyPr>
          <a:lstStyle/>
          <a:p>
            <a:r>
              <a:rPr lang="en-GB" dirty="0"/>
              <a:t>Home</a:t>
            </a:r>
          </a:p>
        </p:txBody>
      </p:sp>
      <p:sp>
        <p:nvSpPr>
          <p:cNvPr id="11" name="Rectangle 10">
            <a:extLst>
              <a:ext uri="{FF2B5EF4-FFF2-40B4-BE49-F238E27FC236}">
                <a16:creationId xmlns:a16="http://schemas.microsoft.com/office/drawing/2014/main" id="{12589DE3-2C6E-20AD-6746-7B14DBF8121A}"/>
              </a:ext>
            </a:extLst>
          </p:cNvPr>
          <p:cNvSpPr/>
          <p:nvPr/>
        </p:nvSpPr>
        <p:spPr>
          <a:xfrm>
            <a:off x="5321801" y="2297317"/>
            <a:ext cx="250955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B2F874D0-EC82-46C0-9B67-94790346A09E}"/>
              </a:ext>
            </a:extLst>
          </p:cNvPr>
          <p:cNvSpPr/>
          <p:nvPr/>
        </p:nvSpPr>
        <p:spPr>
          <a:xfrm>
            <a:off x="4214861" y="3723171"/>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ylinder 337">
            <a:extLst>
              <a:ext uri="{FF2B5EF4-FFF2-40B4-BE49-F238E27FC236}">
                <a16:creationId xmlns:a16="http://schemas.microsoft.com/office/drawing/2014/main" id="{2D7FAC14-E217-472B-BD26-C2A14541CA3E}"/>
              </a:ext>
            </a:extLst>
          </p:cNvPr>
          <p:cNvSpPr/>
          <p:nvPr/>
        </p:nvSpPr>
        <p:spPr>
          <a:xfrm>
            <a:off x="4365494" y="3821463"/>
            <a:ext cx="223041" cy="237661"/>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ylinder 346">
            <a:extLst>
              <a:ext uri="{FF2B5EF4-FFF2-40B4-BE49-F238E27FC236}">
                <a16:creationId xmlns:a16="http://schemas.microsoft.com/office/drawing/2014/main" id="{FDD60057-3B88-4523-AFBB-28EEE07CCAB0}"/>
              </a:ext>
            </a:extLst>
          </p:cNvPr>
          <p:cNvSpPr/>
          <p:nvPr/>
        </p:nvSpPr>
        <p:spPr>
          <a:xfrm>
            <a:off x="4872906" y="4155555"/>
            <a:ext cx="439231" cy="340068"/>
          </a:xfrm>
          <a:prstGeom prst="can">
            <a:avLst>
              <a:gd name="adj" fmla="val 29044"/>
            </a:avLst>
          </a:prstGeom>
          <a:solidFill>
            <a:schemeClr val="accent3"/>
          </a:solidFill>
          <a:ln w="6350">
            <a:solidFill>
              <a:schemeClr val="bg1">
                <a:lumMod val="65000"/>
              </a:schemeClr>
            </a:solidFill>
          </a:ln>
          <a:scene3d>
            <a:camera prst="orthographicFront">
              <a:rot lat="0" lon="360000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8" name="Rectangle 347">
            <a:extLst>
              <a:ext uri="{FF2B5EF4-FFF2-40B4-BE49-F238E27FC236}">
                <a16:creationId xmlns:a16="http://schemas.microsoft.com/office/drawing/2014/main" id="{45D3CEC4-750A-4B70-B27D-0ECAB097A016}"/>
              </a:ext>
            </a:extLst>
          </p:cNvPr>
          <p:cNvSpPr/>
          <p:nvPr/>
        </p:nvSpPr>
        <p:spPr>
          <a:xfrm>
            <a:off x="2843716" y="2060543"/>
            <a:ext cx="4133553"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045204DE-82D5-41D9-83C1-95E2D9161033}"/>
              </a:ext>
            </a:extLst>
          </p:cNvPr>
          <p:cNvSpPr/>
          <p:nvPr/>
        </p:nvSpPr>
        <p:spPr>
          <a:xfrm>
            <a:off x="4241734" y="426061"/>
            <a:ext cx="2635356" cy="2592130"/>
          </a:xfrm>
          <a:prstGeom prst="rect">
            <a:avLst/>
          </a:prstGeom>
          <a:pattFill prst="wdDnDiag">
            <a:fgClr>
              <a:schemeClr val="accent1">
                <a:lumMod val="60000"/>
                <a:lumOff val="40000"/>
              </a:schemeClr>
            </a:fgClr>
            <a:bgClr>
              <a:schemeClr val="accent2">
                <a:lumMod val="75000"/>
              </a:schemeClr>
            </a:bgClr>
          </a:patt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ylinder 348">
            <a:extLst>
              <a:ext uri="{FF2B5EF4-FFF2-40B4-BE49-F238E27FC236}">
                <a16:creationId xmlns:a16="http://schemas.microsoft.com/office/drawing/2014/main" id="{9AE0ACBC-0DEE-44A4-A522-4AACABDD10C1}"/>
              </a:ext>
            </a:extLst>
          </p:cNvPr>
          <p:cNvSpPr/>
          <p:nvPr/>
        </p:nvSpPr>
        <p:spPr>
          <a:xfrm>
            <a:off x="4228157" y="50397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ylinder 351">
            <a:extLst>
              <a:ext uri="{FF2B5EF4-FFF2-40B4-BE49-F238E27FC236}">
                <a16:creationId xmlns:a16="http://schemas.microsoft.com/office/drawing/2014/main" id="{8BFD3A15-1A85-4ACC-B96B-2D5F0D92BF4B}"/>
              </a:ext>
            </a:extLst>
          </p:cNvPr>
          <p:cNvSpPr/>
          <p:nvPr/>
        </p:nvSpPr>
        <p:spPr>
          <a:xfrm>
            <a:off x="4971898" y="742904"/>
            <a:ext cx="88514" cy="305535"/>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A5D22FBD-B400-4BC0-AF41-7F86321C5994}"/>
              </a:ext>
            </a:extLst>
          </p:cNvPr>
          <p:cNvSpPr/>
          <p:nvPr/>
        </p:nvSpPr>
        <p:spPr>
          <a:xfrm>
            <a:off x="3835111" y="2397612"/>
            <a:ext cx="1952488" cy="318102"/>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BFEBA178-99A1-4EF6-BD8C-89CA641ACBDC}"/>
              </a:ext>
            </a:extLst>
          </p:cNvPr>
          <p:cNvSpPr/>
          <p:nvPr/>
        </p:nvSpPr>
        <p:spPr>
          <a:xfrm>
            <a:off x="5791647" y="2584478"/>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6D7FF466-42B5-47F4-9DE3-5CD5D21462EA}"/>
              </a:ext>
            </a:extLst>
          </p:cNvPr>
          <p:cNvCxnSpPr>
            <a:cxnSpLocks/>
          </p:cNvCxnSpPr>
          <p:nvPr/>
        </p:nvCxnSpPr>
        <p:spPr>
          <a:xfrm>
            <a:off x="5007428" y="1785257"/>
            <a:ext cx="823022" cy="441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5C8DD2-0B1A-45DA-B284-95F56D7782A5}"/>
              </a:ext>
            </a:extLst>
          </p:cNvPr>
          <p:cNvCxnSpPr>
            <a:cxnSpLocks/>
          </p:cNvCxnSpPr>
          <p:nvPr/>
        </p:nvCxnSpPr>
        <p:spPr>
          <a:xfrm>
            <a:off x="5027582" y="1046916"/>
            <a:ext cx="647861" cy="365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7B3ACBAA-EE30-4A5A-AF73-2F92C4697424}"/>
              </a:ext>
            </a:extLst>
          </p:cNvPr>
          <p:cNvCxnSpPr>
            <a:cxnSpLocks/>
          </p:cNvCxnSpPr>
          <p:nvPr/>
        </p:nvCxnSpPr>
        <p:spPr>
          <a:xfrm>
            <a:off x="4736481" y="1226728"/>
            <a:ext cx="1516273" cy="802369"/>
          </a:xfrm>
          <a:prstGeom prst="line">
            <a:avLst/>
          </a:prstGeom>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40171115-0B94-48C5-898F-F54B8D433789}"/>
              </a:ext>
            </a:extLst>
          </p:cNvPr>
          <p:cNvSpPr/>
          <p:nvPr/>
        </p:nvSpPr>
        <p:spPr>
          <a:xfrm>
            <a:off x="6398081" y="1472094"/>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E99EDAE2-CA23-46D3-A406-F53BB02280B4}"/>
              </a:ext>
            </a:extLst>
          </p:cNvPr>
          <p:cNvSpPr/>
          <p:nvPr/>
        </p:nvSpPr>
        <p:spPr>
          <a:xfrm>
            <a:off x="5826475" y="2171885"/>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4" name="Rectangle 353">
            <a:extLst>
              <a:ext uri="{FF2B5EF4-FFF2-40B4-BE49-F238E27FC236}">
                <a16:creationId xmlns:a16="http://schemas.microsoft.com/office/drawing/2014/main" id="{E53D088D-E4C9-46A2-B6E8-DC5A5985195F}"/>
              </a:ext>
            </a:extLst>
          </p:cNvPr>
          <p:cNvSpPr/>
          <p:nvPr/>
        </p:nvSpPr>
        <p:spPr>
          <a:xfrm>
            <a:off x="5526884" y="2185076"/>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ylinder 350">
            <a:extLst>
              <a:ext uri="{FF2B5EF4-FFF2-40B4-BE49-F238E27FC236}">
                <a16:creationId xmlns:a16="http://schemas.microsoft.com/office/drawing/2014/main" id="{E3AFA665-C7C7-42C3-A3BB-FF11071CD85B}"/>
              </a:ext>
            </a:extLst>
          </p:cNvPr>
          <p:cNvSpPr/>
          <p:nvPr/>
        </p:nvSpPr>
        <p:spPr>
          <a:xfrm>
            <a:off x="4557816" y="360238"/>
            <a:ext cx="329659" cy="901067"/>
          </a:xfrm>
          <a:prstGeom prst="can">
            <a:avLst>
              <a:gd name="adj" fmla="val 33641"/>
            </a:avLst>
          </a:prstGeom>
          <a:gradFill>
            <a:gsLst>
              <a:gs pos="0">
                <a:schemeClr val="accent3">
                  <a:lumMod val="50000"/>
                </a:schemeClr>
              </a:gs>
              <a:gs pos="80000">
                <a:schemeClr val="accent3"/>
              </a:gs>
              <a:gs pos="100000">
                <a:schemeClr val="accent1">
                  <a:lumMod val="75000"/>
                </a:schemeClr>
              </a:gs>
            </a:gsLst>
            <a:lin ang="0" scaled="0"/>
          </a:gradFill>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3" name="Straight Connector 372">
            <a:extLst>
              <a:ext uri="{FF2B5EF4-FFF2-40B4-BE49-F238E27FC236}">
                <a16:creationId xmlns:a16="http://schemas.microsoft.com/office/drawing/2014/main" id="{D6BD2B8F-D41D-4532-96B7-EEE13A2A501E}"/>
              </a:ext>
            </a:extLst>
          </p:cNvPr>
          <p:cNvCxnSpPr>
            <a:cxnSpLocks/>
          </p:cNvCxnSpPr>
          <p:nvPr/>
        </p:nvCxnSpPr>
        <p:spPr>
          <a:xfrm flipV="1">
            <a:off x="5004453" y="1440987"/>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77" name="Rectangle 376">
            <a:extLst>
              <a:ext uri="{FF2B5EF4-FFF2-40B4-BE49-F238E27FC236}">
                <a16:creationId xmlns:a16="http://schemas.microsoft.com/office/drawing/2014/main" id="{FA5159C3-542B-4EBB-957E-AD0D2A81D772}"/>
              </a:ext>
            </a:extLst>
          </p:cNvPr>
          <p:cNvSpPr/>
          <p:nvPr/>
        </p:nvSpPr>
        <p:spPr>
          <a:xfrm>
            <a:off x="5027760" y="1049984"/>
            <a:ext cx="971727" cy="5464027"/>
          </a:xfrm>
          <a:prstGeom prst="rect">
            <a:avLst/>
          </a:prstGeom>
          <a:solidFill>
            <a:schemeClr val="bg1">
              <a:lumMod val="6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A1D16AD1-2D28-404D-AFAF-CFE8EF921500}"/>
              </a:ext>
            </a:extLst>
          </p:cNvPr>
          <p:cNvSpPr/>
          <p:nvPr/>
        </p:nvSpPr>
        <p:spPr>
          <a:xfrm>
            <a:off x="3281506" y="2418556"/>
            <a:ext cx="97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69EA0ECA-0832-47A6-83CF-4DDC89809E7A}"/>
              </a:ext>
            </a:extLst>
          </p:cNvPr>
          <p:cNvSpPr/>
          <p:nvPr/>
        </p:nvSpPr>
        <p:spPr>
          <a:xfrm>
            <a:off x="4212091" y="3575440"/>
            <a:ext cx="3132000" cy="72000"/>
          </a:xfrm>
          <a:prstGeom prst="rect">
            <a:avLst/>
          </a:prstGeom>
          <a:pattFill prst="openDmnd">
            <a:fgClr>
              <a:schemeClr val="tx1">
                <a:lumMod val="60000"/>
                <a:lumOff val="40000"/>
              </a:schemeClr>
            </a:fgClr>
            <a:bgClr>
              <a:srgbClr val="DFEEEC"/>
            </a:bgClr>
          </a:pattFill>
          <a:ln>
            <a:noFill/>
          </a:ln>
          <a:scene3d>
            <a:camera prst="orthographicFront">
              <a:rot lat="1200000" lon="3600000" rev="12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1E51DA3-6C9E-5FB2-DD68-5652EE414807}"/>
              </a:ext>
            </a:extLst>
          </p:cNvPr>
          <p:cNvSpPr/>
          <p:nvPr/>
        </p:nvSpPr>
        <p:spPr>
          <a:xfrm>
            <a:off x="7429669" y="4668927"/>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76AECAA5-103A-72EF-1B66-9B9BF975D712}"/>
              </a:ext>
            </a:extLst>
          </p:cNvPr>
          <p:cNvSpPr/>
          <p:nvPr/>
        </p:nvSpPr>
        <p:spPr>
          <a:xfrm>
            <a:off x="6977269" y="4408832"/>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A02FABAC-3B1C-A4F2-6C4C-FDFC206683DC}"/>
              </a:ext>
            </a:extLst>
          </p:cNvPr>
          <p:cNvSpPr/>
          <p:nvPr/>
        </p:nvSpPr>
        <p:spPr>
          <a:xfrm>
            <a:off x="6530456" y="4144020"/>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88CA83C-7DAC-BBDD-E239-C8EAA253B220}"/>
              </a:ext>
            </a:extLst>
          </p:cNvPr>
          <p:cNvSpPr/>
          <p:nvPr/>
        </p:nvSpPr>
        <p:spPr>
          <a:xfrm>
            <a:off x="6078056" y="388392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397B35-DF1E-E535-CBE1-03EC51FC4ECD}"/>
              </a:ext>
            </a:extLst>
          </p:cNvPr>
          <p:cNvSpPr/>
          <p:nvPr/>
        </p:nvSpPr>
        <p:spPr>
          <a:xfrm>
            <a:off x="5611499" y="360809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D7BB3F9-A335-1EA0-2A8D-936F119B3358}"/>
              </a:ext>
            </a:extLst>
          </p:cNvPr>
          <p:cNvSpPr/>
          <p:nvPr/>
        </p:nvSpPr>
        <p:spPr>
          <a:xfrm>
            <a:off x="5159099" y="3347996"/>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1895324-3F96-3F0C-BC66-9AD533E26DEC}"/>
              </a:ext>
            </a:extLst>
          </p:cNvPr>
          <p:cNvSpPr/>
          <p:nvPr/>
        </p:nvSpPr>
        <p:spPr>
          <a:xfrm>
            <a:off x="4712286" y="3083184"/>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112A35B-9D3C-2C4C-1980-323759706466}"/>
              </a:ext>
            </a:extLst>
          </p:cNvPr>
          <p:cNvSpPr/>
          <p:nvPr/>
        </p:nvSpPr>
        <p:spPr>
          <a:xfrm>
            <a:off x="4259886" y="2823089"/>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86D4E16C-28FD-0C86-B67B-659F04510707}"/>
              </a:ext>
            </a:extLst>
          </p:cNvPr>
          <p:cNvSpPr/>
          <p:nvPr/>
        </p:nvSpPr>
        <p:spPr>
          <a:xfrm>
            <a:off x="3835221" y="256637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BF7CB95-86BC-58C6-7AEE-BAABB63096BB}"/>
              </a:ext>
            </a:extLst>
          </p:cNvPr>
          <p:cNvSpPr/>
          <p:nvPr/>
        </p:nvSpPr>
        <p:spPr>
          <a:xfrm>
            <a:off x="4161369" y="2503181"/>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F7152B9-1F16-548E-130D-66C33A07ED71}"/>
              </a:ext>
            </a:extLst>
          </p:cNvPr>
          <p:cNvSpPr/>
          <p:nvPr/>
        </p:nvSpPr>
        <p:spPr>
          <a:xfrm>
            <a:off x="4225910" y="2457095"/>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38B57B9-BC03-830C-3DE9-FE50BFF18EA3}"/>
              </a:ext>
            </a:extLst>
          </p:cNvPr>
          <p:cNvSpPr/>
          <p:nvPr/>
        </p:nvSpPr>
        <p:spPr>
          <a:xfrm>
            <a:off x="6633145" y="4133137"/>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C8BFB15D-DEB8-8081-93EE-3D0D663C87AC}"/>
              </a:ext>
            </a:extLst>
          </p:cNvPr>
          <p:cNvSpPr/>
          <p:nvPr/>
        </p:nvSpPr>
        <p:spPr>
          <a:xfrm>
            <a:off x="6680807" y="4148868"/>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EAD3F32-24E5-CAA4-4143-2726D67AB599}"/>
              </a:ext>
            </a:extLst>
          </p:cNvPr>
          <p:cNvSpPr/>
          <p:nvPr/>
        </p:nvSpPr>
        <p:spPr>
          <a:xfrm>
            <a:off x="6594076" y="4094086"/>
            <a:ext cx="72000" cy="7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74DFA8F-10AB-28B8-FD5E-48280D870F95}"/>
              </a:ext>
            </a:extLst>
          </p:cNvPr>
          <p:cNvSpPr/>
          <p:nvPr/>
        </p:nvSpPr>
        <p:spPr>
          <a:xfrm>
            <a:off x="5711373" y="2740150"/>
            <a:ext cx="2610361" cy="1027999"/>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B7F97205-DEC3-4D23-8812-8B89AAA34744}"/>
              </a:ext>
            </a:extLst>
          </p:cNvPr>
          <p:cNvSpPr/>
          <p:nvPr/>
        </p:nvSpPr>
        <p:spPr>
          <a:xfrm>
            <a:off x="6376597" y="2249063"/>
            <a:ext cx="1014303" cy="169493"/>
          </a:xfrm>
          <a:prstGeom prst="rect">
            <a:avLst/>
          </a:prstGeom>
          <a:solidFill>
            <a:schemeClr val="bg1">
              <a:lumMod val="8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1" name="Straight Connector 370">
            <a:extLst>
              <a:ext uri="{FF2B5EF4-FFF2-40B4-BE49-F238E27FC236}">
                <a16:creationId xmlns:a16="http://schemas.microsoft.com/office/drawing/2014/main" id="{4F4EAEAE-AFF6-4D32-AF0C-BA027DCF7D20}"/>
              </a:ext>
            </a:extLst>
          </p:cNvPr>
          <p:cNvCxnSpPr>
            <a:cxnSpLocks/>
          </p:cNvCxnSpPr>
          <p:nvPr/>
        </p:nvCxnSpPr>
        <p:spPr>
          <a:xfrm flipV="1">
            <a:off x="5956384" y="1819511"/>
            <a:ext cx="653143" cy="365759"/>
          </a:xfrm>
          <a:prstGeom prst="line">
            <a:avLst/>
          </a:prstGeom>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E8D3D598-82D6-4BB1-B338-92F776EB4546}"/>
              </a:ext>
            </a:extLst>
          </p:cNvPr>
          <p:cNvSpPr/>
          <p:nvPr/>
        </p:nvSpPr>
        <p:spPr>
          <a:xfrm>
            <a:off x="6551203" y="1715231"/>
            <a:ext cx="535085" cy="282138"/>
          </a:xfrm>
          <a:prstGeom prst="rect">
            <a:avLst/>
          </a:prstGeom>
          <a:solidFill>
            <a:schemeClr val="accent1">
              <a:lumMod val="75000"/>
            </a:schemeClr>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93635B0-111E-445F-A633-354CDD8A2A92}"/>
              </a:ext>
            </a:extLst>
          </p:cNvPr>
          <p:cNvSpPr/>
          <p:nvPr/>
        </p:nvSpPr>
        <p:spPr>
          <a:xfrm>
            <a:off x="6260197" y="1711894"/>
            <a:ext cx="567421" cy="271816"/>
          </a:xfrm>
          <a:prstGeom prst="rect">
            <a:avLst/>
          </a:prstGeom>
          <a:solidFill>
            <a:schemeClr val="accent2">
              <a:lumMod val="50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F1FEEEC-BED5-C3C5-4A23-21E964D9FD7E}"/>
              </a:ext>
            </a:extLst>
          </p:cNvPr>
          <p:cNvSpPr/>
          <p:nvPr/>
        </p:nvSpPr>
        <p:spPr>
          <a:xfrm>
            <a:off x="7014145" y="3919051"/>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B7E3AE7-5833-7FA7-3EB9-A6887AD573F9}"/>
              </a:ext>
            </a:extLst>
          </p:cNvPr>
          <p:cNvSpPr/>
          <p:nvPr/>
        </p:nvSpPr>
        <p:spPr>
          <a:xfrm>
            <a:off x="7380027" y="3714479"/>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FBE43CF-0994-A1B7-6E82-A5041CB071B7}"/>
              </a:ext>
            </a:extLst>
          </p:cNvPr>
          <p:cNvSpPr/>
          <p:nvPr/>
        </p:nvSpPr>
        <p:spPr>
          <a:xfrm>
            <a:off x="7739262" y="3511233"/>
            <a:ext cx="576000" cy="432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2C9580E-3015-0D2C-6062-DDF1B6958139}"/>
              </a:ext>
            </a:extLst>
          </p:cNvPr>
          <p:cNvSpPr/>
          <p:nvPr/>
        </p:nvSpPr>
        <p:spPr>
          <a:xfrm rot="-60000">
            <a:off x="5411301" y="2942554"/>
            <a:ext cx="2509551" cy="170776"/>
          </a:xfrm>
          <a:prstGeom prst="rect">
            <a:avLst/>
          </a:prstGeom>
          <a:solidFill>
            <a:srgbClr val="B7BE94"/>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E2FD3D2A-2B46-4D88-8CB0-4516ED905326}"/>
              </a:ext>
            </a:extLst>
          </p:cNvPr>
          <p:cNvSpPr/>
          <p:nvPr/>
        </p:nvSpPr>
        <p:spPr>
          <a:xfrm>
            <a:off x="-98986" y="4434023"/>
            <a:ext cx="8912923" cy="217316"/>
          </a:xfrm>
          <a:prstGeom prst="rect">
            <a:avLst/>
          </a:prstGeom>
          <a:solidFill>
            <a:srgbClr val="AC9A86"/>
          </a:solidFill>
          <a:ln>
            <a:noFill/>
          </a:ln>
          <a:scene3d>
            <a:camera prst="orthographicFront">
              <a:rot lat="1200000" lon="3600000" rev="3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27F9B0CE-A2AF-43A4-BA01-94FE2F9512A2}"/>
              </a:ext>
            </a:extLst>
          </p:cNvPr>
          <p:cNvSpPr/>
          <p:nvPr/>
        </p:nvSpPr>
        <p:spPr>
          <a:xfrm>
            <a:off x="2561804" y="2042105"/>
            <a:ext cx="2376759" cy="5494136"/>
          </a:xfrm>
          <a:prstGeom prst="rect">
            <a:avLst/>
          </a:prstGeom>
          <a:solidFill>
            <a:schemeClr val="accent2">
              <a:lumMod val="60000"/>
              <a:lumOff val="4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34" name="3D Model 33" descr="Cow">
                <a:extLst>
                  <a:ext uri="{FF2B5EF4-FFF2-40B4-BE49-F238E27FC236}">
                    <a16:creationId xmlns:a16="http://schemas.microsoft.com/office/drawing/2014/main" id="{05249937-D12B-4922-8308-A5CB94C3B5D3}"/>
                  </a:ext>
                </a:extLst>
              </p:cNvPr>
              <p:cNvGraphicFramePr>
                <a:graphicFrameLocks noChangeAspect="1"/>
              </p:cNvGraphicFramePr>
              <p:nvPr/>
            </p:nvGraphicFramePr>
            <p:xfrm>
              <a:off x="3786259" y="4945986"/>
              <a:ext cx="576000" cy="379392"/>
            </p:xfrm>
            <a:graphic>
              <a:graphicData uri="http://schemas.microsoft.com/office/drawing/2017/model3d">
                <am3d:model3d r:embed="rId4">
                  <am3d:spPr>
                    <a:xfrm>
                      <a:off x="0" y="0"/>
                      <a:ext cx="576000" cy="379392"/>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312164" ay="2917004" az="6594560"/>
                    <am3d:postTrans dx="0" dy="0" dz="0"/>
                  </am3d:trans>
                  <am3d:raster rName="Office3DRenderer" rVer="16.0.8326">
                    <am3d:blip r:embed="rId5"/>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ow">
                <a:extLst>
                  <a:ext uri="{FF2B5EF4-FFF2-40B4-BE49-F238E27FC236}">
                    <a16:creationId xmlns:a16="http://schemas.microsoft.com/office/drawing/2014/main" id="{05249937-D12B-4922-8308-A5CB94C3B5D3}"/>
                  </a:ext>
                </a:extLst>
              </p:cNvPr>
              <p:cNvPicPr>
                <a:picLocks noGrp="1" noRot="1" noChangeAspect="1" noMove="1" noResize="1" noEditPoints="1" noAdjustHandles="1" noChangeArrowheads="1" noChangeShapeType="1" noCrop="1"/>
              </p:cNvPicPr>
              <p:nvPr/>
            </p:nvPicPr>
            <p:blipFill>
              <a:blip r:embed="rId5"/>
              <a:stretch>
                <a:fillRect/>
              </a:stretch>
            </p:blipFill>
            <p:spPr>
              <a:xfrm>
                <a:off x="3786259" y="4945986"/>
                <a:ext cx="576000" cy="379392"/>
              </a:xfrm>
              <a:prstGeom prst="rect">
                <a:avLst/>
              </a:prstGeom>
            </p:spPr>
          </p:pic>
        </mc:Fallback>
      </mc:AlternateContent>
      <p:sp>
        <p:nvSpPr>
          <p:cNvPr id="202" name="Rectangle 201">
            <a:extLst>
              <a:ext uri="{FF2B5EF4-FFF2-40B4-BE49-F238E27FC236}">
                <a16:creationId xmlns:a16="http://schemas.microsoft.com/office/drawing/2014/main" id="{7491D28B-3D56-473B-A012-546F9778D858}"/>
              </a:ext>
            </a:extLst>
          </p:cNvPr>
          <p:cNvSpPr/>
          <p:nvPr/>
        </p:nvSpPr>
        <p:spPr>
          <a:xfrm>
            <a:off x="1898136" y="4743966"/>
            <a:ext cx="6264000" cy="108000"/>
          </a:xfrm>
          <a:prstGeom prst="rect">
            <a:avLst/>
          </a:prstGeom>
          <a:pattFill prst="dkVert">
            <a:fgClr>
              <a:schemeClr val="bg1">
                <a:lumMod val="95000"/>
              </a:schemeClr>
            </a:fgClr>
            <a:bgClr>
              <a:srgbClr val="6AD0D2"/>
            </a:bgClr>
          </a:pattFill>
          <a:ln>
            <a:noFill/>
          </a:ln>
          <a:scene3d>
            <a:camera prst="orthographicFront">
              <a:rot lat="1200000" lon="3600000" rev="3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BB6EAD3-D877-455C-A269-7B2481339C59}"/>
              </a:ext>
            </a:extLst>
          </p:cNvPr>
          <p:cNvSpPr/>
          <p:nvPr/>
        </p:nvSpPr>
        <p:spPr>
          <a:xfrm>
            <a:off x="1954573" y="4327831"/>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m3d="http://schemas.microsoft.com/office/drawing/2017/model3d" Requires="am3d">
          <p:graphicFrame>
            <p:nvGraphicFramePr>
              <p:cNvPr id="204" name="3D Model 203" descr="Cow">
                <a:extLst>
                  <a:ext uri="{FF2B5EF4-FFF2-40B4-BE49-F238E27FC236}">
                    <a16:creationId xmlns:a16="http://schemas.microsoft.com/office/drawing/2014/main" id="{8E09989D-9E08-477A-8941-A4F46E7DC75A}"/>
                  </a:ext>
                </a:extLst>
              </p:cNvPr>
              <p:cNvGraphicFramePr>
                <a:graphicFrameLocks noChangeAspect="1"/>
              </p:cNvGraphicFramePr>
              <p:nvPr/>
            </p:nvGraphicFramePr>
            <p:xfrm>
              <a:off x="4446490" y="5081623"/>
              <a:ext cx="567551" cy="412917"/>
            </p:xfrm>
            <a:graphic>
              <a:graphicData uri="http://schemas.microsoft.com/office/drawing/2017/model3d">
                <am3d:model3d r:embed="rId4">
                  <am3d:spPr>
                    <a:xfrm>
                      <a:off x="0" y="0"/>
                      <a:ext cx="567551" cy="412917"/>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6565734" ay="-2845871" az="-6935473"/>
                    <am3d:postTrans dx="0" dy="0" dz="0"/>
                  </am3d:trans>
                  <am3d:raster rName="Office3DRenderer" rVer="16.0.8326">
                    <am3d:blip r:embed="rId6"/>
                  </am3d:raster>
                  <am3d:objViewport viewportSz="6227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4" name="3D Model 203" descr="Cow">
                <a:extLst>
                  <a:ext uri="{FF2B5EF4-FFF2-40B4-BE49-F238E27FC236}">
                    <a16:creationId xmlns:a16="http://schemas.microsoft.com/office/drawing/2014/main" id="{8E09989D-9E08-477A-8941-A4F46E7DC75A}"/>
                  </a:ext>
                </a:extLst>
              </p:cNvPr>
              <p:cNvPicPr>
                <a:picLocks noGrp="1" noRot="1" noChangeAspect="1" noMove="1" noResize="1" noEditPoints="1" noAdjustHandles="1" noChangeArrowheads="1" noChangeShapeType="1" noCrop="1"/>
              </p:cNvPicPr>
              <p:nvPr/>
            </p:nvPicPr>
            <p:blipFill>
              <a:blip r:embed="rId6"/>
              <a:stretch>
                <a:fillRect/>
              </a:stretch>
            </p:blipFill>
            <p:spPr>
              <a:xfrm>
                <a:off x="4446490" y="5081623"/>
                <a:ext cx="567551" cy="412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0" name="3D Model 229" descr="Cow">
                <a:extLst>
                  <a:ext uri="{FF2B5EF4-FFF2-40B4-BE49-F238E27FC236}">
                    <a16:creationId xmlns:a16="http://schemas.microsoft.com/office/drawing/2014/main" id="{F37132FD-23EF-47B6-8FE1-B252473BED57}"/>
                  </a:ext>
                </a:extLst>
              </p:cNvPr>
              <p:cNvGraphicFramePr>
                <a:graphicFrameLocks noChangeAspect="1"/>
              </p:cNvGraphicFramePr>
              <p:nvPr/>
            </p:nvGraphicFramePr>
            <p:xfrm>
              <a:off x="5267607" y="5288081"/>
              <a:ext cx="547288" cy="509544"/>
            </p:xfrm>
            <a:graphic>
              <a:graphicData uri="http://schemas.microsoft.com/office/drawing/2017/model3d">
                <am3d:model3d r:embed="rId4">
                  <am3d:spPr>
                    <a:xfrm>
                      <a:off x="0" y="0"/>
                      <a:ext cx="547288" cy="509544"/>
                    </a:xfrm>
                    <a:prstGeom prst="rect">
                      <a:avLst/>
                    </a:prstGeom>
                  </am3d:spPr>
                  <am3d:camera>
                    <am3d:pos x="0" y="0" z="56465177"/>
                    <am3d:up dx="0" dy="36000000" dz="0"/>
                    <am3d:lookAt x="0" y="0" z="0"/>
                    <am3d:perspective fov="2700000"/>
                  </am3d:camera>
                  <am3d:trans>
                    <am3d:meterPerModelUnit n="224009" d="1000000"/>
                    <am3d:preTrans dx="-67566" dy="-10302883" dz="0"/>
                    <am3d:scale>
                      <am3d:sx n="1000000" d="1000000"/>
                      <am3d:sy n="1000000" d="1000000"/>
                      <am3d:sz n="1000000" d="1000000"/>
                    </am3d:scale>
                    <am3d:rot ax="7870334" ay="2331012" az="8661027"/>
                    <am3d:postTrans dx="0" dy="0" dz="0"/>
                  </am3d:trans>
                  <am3d:raster rName="Office3DRenderer" rVer="16.0.8326">
                    <am3d:blip r:embed="rId7"/>
                  </am3d:raster>
                  <am3d:objViewport viewportSz="6227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0" name="3D Model 229" descr="Cow">
                <a:extLst>
                  <a:ext uri="{FF2B5EF4-FFF2-40B4-BE49-F238E27FC236}">
                    <a16:creationId xmlns:a16="http://schemas.microsoft.com/office/drawing/2014/main" id="{F37132FD-23EF-47B6-8FE1-B252473BED57}"/>
                  </a:ext>
                </a:extLst>
              </p:cNvPr>
              <p:cNvPicPr>
                <a:picLocks noGrp="1" noRot="1" noChangeAspect="1" noMove="1" noResize="1" noEditPoints="1" noAdjustHandles="1" noChangeArrowheads="1" noChangeShapeType="1" noCrop="1"/>
              </p:cNvPicPr>
              <p:nvPr/>
            </p:nvPicPr>
            <p:blipFill>
              <a:blip r:embed="rId7"/>
              <a:stretch>
                <a:fillRect/>
              </a:stretch>
            </p:blipFill>
            <p:spPr>
              <a:xfrm>
                <a:off x="5267607" y="5288081"/>
                <a:ext cx="547288" cy="509544"/>
              </a:xfrm>
              <a:prstGeom prst="rect">
                <a:avLst/>
              </a:prstGeom>
            </p:spPr>
          </p:pic>
        </mc:Fallback>
      </mc:AlternateContent>
      <p:grpSp>
        <p:nvGrpSpPr>
          <p:cNvPr id="45" name="Group 44">
            <a:extLst>
              <a:ext uri="{FF2B5EF4-FFF2-40B4-BE49-F238E27FC236}">
                <a16:creationId xmlns:a16="http://schemas.microsoft.com/office/drawing/2014/main" id="{A25B63D9-E51D-4799-B940-CF40923E9486}"/>
              </a:ext>
            </a:extLst>
          </p:cNvPr>
          <p:cNvGrpSpPr/>
          <p:nvPr/>
        </p:nvGrpSpPr>
        <p:grpSpPr>
          <a:xfrm>
            <a:off x="6247694" y="3009707"/>
            <a:ext cx="828000" cy="856800"/>
            <a:chOff x="6247694" y="3009707"/>
            <a:chExt cx="828000" cy="856800"/>
          </a:xfrm>
        </p:grpSpPr>
        <p:sp>
          <p:nvSpPr>
            <p:cNvPr id="43" name="Oval 42">
              <a:extLst>
                <a:ext uri="{FF2B5EF4-FFF2-40B4-BE49-F238E27FC236}">
                  <a16:creationId xmlns:a16="http://schemas.microsoft.com/office/drawing/2014/main" id="{4668EAB0-5228-424A-8AF4-A5D7AAA59F61}"/>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A56814AC-3BF1-4B2E-B8E3-F53DA01485A1}"/>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ectangle: Rounded Corners 45">
            <a:extLst>
              <a:ext uri="{FF2B5EF4-FFF2-40B4-BE49-F238E27FC236}">
                <a16:creationId xmlns:a16="http://schemas.microsoft.com/office/drawing/2014/main" id="{79EFEEC8-66CC-428E-9004-0EAFDF84BAAB}"/>
              </a:ext>
            </a:extLst>
          </p:cNvPr>
          <p:cNvSpPr/>
          <p:nvPr/>
        </p:nvSpPr>
        <p:spPr>
          <a:xfrm>
            <a:off x="6675318" y="3398541"/>
            <a:ext cx="334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88ED79EE-60B5-4AA0-B184-D5C03A18CAB1}"/>
              </a:ext>
            </a:extLst>
          </p:cNvPr>
          <p:cNvSpPr>
            <a:spLocks noChangeAspect="1"/>
          </p:cNvSpPr>
          <p:nvPr/>
        </p:nvSpPr>
        <p:spPr>
          <a:xfrm>
            <a:off x="6620002" y="3360415"/>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8" name="Group 237">
            <a:extLst>
              <a:ext uri="{FF2B5EF4-FFF2-40B4-BE49-F238E27FC236}">
                <a16:creationId xmlns:a16="http://schemas.microsoft.com/office/drawing/2014/main" id="{2988B2EC-8D49-4F1A-8D1C-EA95984F1271}"/>
              </a:ext>
            </a:extLst>
          </p:cNvPr>
          <p:cNvGrpSpPr/>
          <p:nvPr/>
        </p:nvGrpSpPr>
        <p:grpSpPr>
          <a:xfrm>
            <a:off x="6949219" y="2609279"/>
            <a:ext cx="828000" cy="856800"/>
            <a:chOff x="6247694" y="3009707"/>
            <a:chExt cx="828000" cy="856800"/>
          </a:xfrm>
        </p:grpSpPr>
        <p:sp>
          <p:nvSpPr>
            <p:cNvPr id="239" name="Oval 238">
              <a:extLst>
                <a:ext uri="{FF2B5EF4-FFF2-40B4-BE49-F238E27FC236}">
                  <a16:creationId xmlns:a16="http://schemas.microsoft.com/office/drawing/2014/main" id="{0908A788-948F-4D93-A4B6-6735F86EA217}"/>
                </a:ext>
              </a:extLst>
            </p:cNvPr>
            <p:cNvSpPr/>
            <p:nvPr/>
          </p:nvSpPr>
          <p:spPr>
            <a:xfrm>
              <a:off x="6247694" y="3038507"/>
              <a:ext cx="828000" cy="828000"/>
            </a:xfrm>
            <a:prstGeom prst="ellipse">
              <a:avLst/>
            </a:prstGeom>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8A6CA354-378C-4834-9B17-E029653CD3B3}"/>
                </a:ext>
              </a:extLst>
            </p:cNvPr>
            <p:cNvSpPr/>
            <p:nvPr/>
          </p:nvSpPr>
          <p:spPr>
            <a:xfrm>
              <a:off x="6247694" y="3009707"/>
              <a:ext cx="828000" cy="828000"/>
            </a:xfrm>
            <a:prstGeom prst="ellipse">
              <a:avLst/>
            </a:prstGeom>
            <a:solidFill>
              <a:srgbClr val="6AD0D2"/>
            </a:solidFill>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Rectangle: Rounded Corners 240">
            <a:extLst>
              <a:ext uri="{FF2B5EF4-FFF2-40B4-BE49-F238E27FC236}">
                <a16:creationId xmlns:a16="http://schemas.microsoft.com/office/drawing/2014/main" id="{58A5CC46-75C5-4E35-8589-C56FEF2BC773}"/>
              </a:ext>
            </a:extLst>
          </p:cNvPr>
          <p:cNvSpPr/>
          <p:nvPr/>
        </p:nvSpPr>
        <p:spPr>
          <a:xfrm rot="1180582">
            <a:off x="7390350" y="3075370"/>
            <a:ext cx="370800" cy="25200"/>
          </a:xfrm>
          <a:prstGeom prst="roundRect">
            <a:avLst>
              <a:gd name="adj" fmla="val 50000"/>
            </a:avLst>
          </a:prstGeom>
          <a:solidFill>
            <a:schemeClr val="accent3"/>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12E6E4BC-14E7-45DE-B8C3-E8E076C2B3C9}"/>
              </a:ext>
            </a:extLst>
          </p:cNvPr>
          <p:cNvSpPr>
            <a:spLocks noChangeAspect="1"/>
          </p:cNvSpPr>
          <p:nvPr/>
        </p:nvSpPr>
        <p:spPr>
          <a:xfrm>
            <a:off x="7321527" y="2959987"/>
            <a:ext cx="108000" cy="108000"/>
          </a:xfrm>
          <a:prstGeom prst="ellipse">
            <a:avLst/>
          </a:prstGeom>
          <a:solidFill>
            <a:schemeClr val="accent3"/>
          </a:solidFill>
          <a:ln>
            <a:noFill/>
          </a:ln>
          <a:scene3d>
            <a:camera prst="orthographicFront">
              <a:rot lat="1200000" lon="3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54251DB8-CDFE-4210-A816-6CDB3BDDA3E9}"/>
              </a:ext>
            </a:extLst>
          </p:cNvPr>
          <p:cNvSpPr/>
          <p:nvPr/>
        </p:nvSpPr>
        <p:spPr>
          <a:xfrm>
            <a:off x="2755560" y="4809840"/>
            <a:ext cx="2430000" cy="108000"/>
          </a:xfrm>
          <a:prstGeom prst="rect">
            <a:avLst/>
          </a:prstGeom>
          <a:pattFill prst="dkVert">
            <a:fgClr>
              <a:schemeClr val="bg1">
                <a:lumMod val="75000"/>
              </a:schemeClr>
            </a:fgClr>
            <a:bgClr>
              <a:srgbClr val="DFEEEC"/>
            </a:bgClr>
          </a:pattFill>
          <a:ln>
            <a:noFill/>
          </a:ln>
          <a:scene3d>
            <a:camera prst="orthographicFront">
              <a:rot lat="1200000" lon="18000000" rev="215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F2FAA14D-6B05-4649-A7F2-9022B389E5AF}"/>
              </a:ext>
            </a:extLst>
          </p:cNvPr>
          <p:cNvSpPr/>
          <p:nvPr/>
        </p:nvSpPr>
        <p:spPr>
          <a:xfrm>
            <a:off x="5679369" y="1937781"/>
            <a:ext cx="562815" cy="340013"/>
          </a:xfrm>
          <a:prstGeom prst="rect">
            <a:avLst/>
          </a:prstGeom>
          <a:solidFill>
            <a:schemeClr val="accent2">
              <a:lumMod val="50000"/>
            </a:schemeClr>
          </a:solidFill>
          <a:ln>
            <a:solidFill>
              <a:srgbClr val="284741"/>
            </a:solidFill>
          </a:ln>
          <a:scene3d>
            <a:camera prst="orthographicFront">
              <a:rot lat="1200000" lon="3600000" rev="3576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Rectangle 253">
            <a:extLst>
              <a:ext uri="{FF2B5EF4-FFF2-40B4-BE49-F238E27FC236}">
                <a16:creationId xmlns:a16="http://schemas.microsoft.com/office/drawing/2014/main" id="{DCEE608C-72F2-4E53-81CF-A4F6BC28A841}"/>
              </a:ext>
            </a:extLst>
          </p:cNvPr>
          <p:cNvSpPr/>
          <p:nvPr/>
        </p:nvSpPr>
        <p:spPr>
          <a:xfrm>
            <a:off x="3421792" y="2329203"/>
            <a:ext cx="72000" cy="432000"/>
          </a:xfrm>
          <a:prstGeom prst="rect">
            <a:avLst/>
          </a:prstGeom>
          <a:solidFill>
            <a:schemeClr val="bg1">
              <a:lumMod val="9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BB0612EF-FF57-4F5C-B0ED-F5EFC89704FF}"/>
              </a:ext>
            </a:extLst>
          </p:cNvPr>
          <p:cNvGrpSpPr/>
          <p:nvPr/>
        </p:nvGrpSpPr>
        <p:grpSpPr>
          <a:xfrm>
            <a:off x="293961" y="2474597"/>
            <a:ext cx="3711760" cy="1853882"/>
            <a:chOff x="293961" y="2474597"/>
            <a:chExt cx="3711760" cy="1853882"/>
          </a:xfrm>
        </p:grpSpPr>
        <p:sp>
          <p:nvSpPr>
            <p:cNvPr id="473" name="Rectangle 472">
              <a:extLst>
                <a:ext uri="{FF2B5EF4-FFF2-40B4-BE49-F238E27FC236}">
                  <a16:creationId xmlns:a16="http://schemas.microsoft.com/office/drawing/2014/main" id="{868F93F2-0BE5-41C9-B2A2-58D60D768156}"/>
                </a:ext>
              </a:extLst>
            </p:cNvPr>
            <p:cNvSpPr/>
            <p:nvPr/>
          </p:nvSpPr>
          <p:spPr>
            <a:xfrm>
              <a:off x="1646205" y="3370576"/>
              <a:ext cx="2359516" cy="900000"/>
            </a:xfrm>
            <a:prstGeom prst="rect">
              <a:avLst/>
            </a:prstGeom>
            <a:pattFill prst="horzBrick">
              <a:fgClr>
                <a:schemeClr val="accent2">
                  <a:lumMod val="40000"/>
                  <a:lumOff val="60000"/>
                </a:schemeClr>
              </a:fgClr>
              <a:bgClr>
                <a:schemeClr val="bg1">
                  <a:lumMod val="65000"/>
                </a:schemeClr>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D61622E7-41A9-4A49-B029-74B6C4C20410}"/>
                </a:ext>
              </a:extLst>
            </p:cNvPr>
            <p:cNvGrpSpPr/>
            <p:nvPr/>
          </p:nvGrpSpPr>
          <p:grpSpPr>
            <a:xfrm>
              <a:off x="293961" y="2474597"/>
              <a:ext cx="3382682" cy="1853882"/>
              <a:chOff x="293961" y="2474597"/>
              <a:chExt cx="3382682" cy="1853882"/>
            </a:xfrm>
          </p:grpSpPr>
          <p:sp>
            <p:nvSpPr>
              <p:cNvPr id="246" name="Rectangle 245">
                <a:extLst>
                  <a:ext uri="{FF2B5EF4-FFF2-40B4-BE49-F238E27FC236}">
                    <a16:creationId xmlns:a16="http://schemas.microsoft.com/office/drawing/2014/main" id="{3D03E27D-1A6B-43C5-9AF9-51BF89D58B0E}"/>
                  </a:ext>
                </a:extLst>
              </p:cNvPr>
              <p:cNvSpPr/>
              <p:nvPr/>
            </p:nvSpPr>
            <p:spPr>
              <a:xfrm>
                <a:off x="1241946" y="2675185"/>
                <a:ext cx="2434697" cy="984647"/>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4" name="Rectangle 473">
                <a:extLst>
                  <a:ext uri="{FF2B5EF4-FFF2-40B4-BE49-F238E27FC236}">
                    <a16:creationId xmlns:a16="http://schemas.microsoft.com/office/drawing/2014/main" id="{C6628718-7556-4390-B597-7B4D226A3B89}"/>
                  </a:ext>
                </a:extLst>
              </p:cNvPr>
              <p:cNvSpPr/>
              <p:nvPr/>
            </p:nvSpPr>
            <p:spPr>
              <a:xfrm>
                <a:off x="293961" y="3335556"/>
                <a:ext cx="2584990" cy="900000"/>
              </a:xfrm>
              <a:prstGeom prst="rect">
                <a:avLst/>
              </a:prstGeom>
              <a:pattFill prst="horzBrick">
                <a:fgClr>
                  <a:schemeClr val="accent2">
                    <a:lumMod val="60000"/>
                    <a:lumOff val="40000"/>
                  </a:schemeClr>
                </a:fgClr>
                <a:bgClr>
                  <a:schemeClr val="tx1">
                    <a:lumMod val="60000"/>
                    <a:lumOff val="40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9F6F7BB2-0125-437E-B432-24B880D867E2}"/>
                  </a:ext>
                </a:extLst>
              </p:cNvPr>
              <p:cNvSpPr/>
              <p:nvPr/>
            </p:nvSpPr>
            <p:spPr>
              <a:xfrm>
                <a:off x="682222" y="2474597"/>
                <a:ext cx="1936133" cy="716759"/>
              </a:xfrm>
              <a:prstGeom prst="rect">
                <a:avLst/>
              </a:prstGeom>
              <a:solidFill>
                <a:schemeClr val="accent3">
                  <a:lumMod val="75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5" name="Rectangle 474">
                <a:extLst>
                  <a:ext uri="{FF2B5EF4-FFF2-40B4-BE49-F238E27FC236}">
                    <a16:creationId xmlns:a16="http://schemas.microsoft.com/office/drawing/2014/main" id="{AA0951D0-2A16-43A9-8850-810A28AC997B}"/>
                  </a:ext>
                </a:extLst>
              </p:cNvPr>
              <p:cNvSpPr/>
              <p:nvPr/>
            </p:nvSpPr>
            <p:spPr>
              <a:xfrm>
                <a:off x="802061" y="3660208"/>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Rectangle 509">
                <a:extLst>
                  <a:ext uri="{FF2B5EF4-FFF2-40B4-BE49-F238E27FC236}">
                    <a16:creationId xmlns:a16="http://schemas.microsoft.com/office/drawing/2014/main" id="{1A707FC2-763B-4B0E-9F62-25C3F5D895DD}"/>
                  </a:ext>
                </a:extLst>
              </p:cNvPr>
              <p:cNvSpPr/>
              <p:nvPr/>
            </p:nvSpPr>
            <p:spPr>
              <a:xfrm>
                <a:off x="1220778" y="3894372"/>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Rectangle 511">
                <a:extLst>
                  <a:ext uri="{FF2B5EF4-FFF2-40B4-BE49-F238E27FC236}">
                    <a16:creationId xmlns:a16="http://schemas.microsoft.com/office/drawing/2014/main" id="{BD4D4AA3-4D52-447C-96DF-0BD017E2DCF6}"/>
                  </a:ext>
                </a:extLst>
              </p:cNvPr>
              <p:cNvSpPr/>
              <p:nvPr/>
            </p:nvSpPr>
            <p:spPr>
              <a:xfrm>
                <a:off x="1629357" y="4139613"/>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Rectangle 512">
                <a:extLst>
                  <a:ext uri="{FF2B5EF4-FFF2-40B4-BE49-F238E27FC236}">
                    <a16:creationId xmlns:a16="http://schemas.microsoft.com/office/drawing/2014/main" id="{333E0C71-A04B-4453-8598-5877E79065F9}"/>
                  </a:ext>
                </a:extLst>
              </p:cNvPr>
              <p:cNvSpPr/>
              <p:nvPr/>
            </p:nvSpPr>
            <p:spPr>
              <a:xfrm>
                <a:off x="817490" y="3272500"/>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C9850379-5F10-495F-B0CC-1C343CBD1806}"/>
                  </a:ext>
                </a:extLst>
              </p:cNvPr>
              <p:cNvSpPr/>
              <p:nvPr/>
            </p:nvSpPr>
            <p:spPr>
              <a:xfrm>
                <a:off x="1236207" y="3506664"/>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Rectangle 514">
                <a:extLst>
                  <a:ext uri="{FF2B5EF4-FFF2-40B4-BE49-F238E27FC236}">
                    <a16:creationId xmlns:a16="http://schemas.microsoft.com/office/drawing/2014/main" id="{88E75C05-237F-4923-B9CB-4D3F1644FBEC}"/>
                  </a:ext>
                </a:extLst>
              </p:cNvPr>
              <p:cNvSpPr/>
              <p:nvPr/>
            </p:nvSpPr>
            <p:spPr>
              <a:xfrm>
                <a:off x="1644786" y="3751905"/>
                <a:ext cx="720000"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Rectangle 515">
                <a:extLst>
                  <a:ext uri="{FF2B5EF4-FFF2-40B4-BE49-F238E27FC236}">
                    <a16:creationId xmlns:a16="http://schemas.microsoft.com/office/drawing/2014/main" id="{1B49ABED-7196-4D73-A212-3916F6A13AD7}"/>
                  </a:ext>
                </a:extLst>
              </p:cNvPr>
              <p:cNvSpPr/>
              <p:nvPr/>
            </p:nvSpPr>
            <p:spPr>
              <a:xfrm>
                <a:off x="2130174" y="4144879"/>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7965C798-EF5E-4708-AAA2-68DE747A5AA2}"/>
                  </a:ext>
                </a:extLst>
              </p:cNvPr>
              <p:cNvSpPr/>
              <p:nvPr/>
            </p:nvSpPr>
            <p:spPr>
              <a:xfrm>
                <a:off x="2111782" y="3743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Rectangle 517">
                <a:extLst>
                  <a:ext uri="{FF2B5EF4-FFF2-40B4-BE49-F238E27FC236}">
                    <a16:creationId xmlns:a16="http://schemas.microsoft.com/office/drawing/2014/main" id="{3C38DEF3-5ADD-41CF-97EC-0B01917B0192}"/>
                  </a:ext>
                </a:extLst>
              </p:cNvPr>
              <p:cNvSpPr/>
              <p:nvPr/>
            </p:nvSpPr>
            <p:spPr>
              <a:xfrm>
                <a:off x="2513391" y="392095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Rectangle 518">
                <a:extLst>
                  <a:ext uri="{FF2B5EF4-FFF2-40B4-BE49-F238E27FC236}">
                    <a16:creationId xmlns:a16="http://schemas.microsoft.com/office/drawing/2014/main" id="{E3981325-2247-497D-AA49-192B4A56DD1C}"/>
                  </a:ext>
                </a:extLst>
              </p:cNvPr>
              <p:cNvSpPr/>
              <p:nvPr/>
            </p:nvSpPr>
            <p:spPr>
              <a:xfrm>
                <a:off x="2509588" y="3521067"/>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BE4363F-9704-4A7F-AF8E-77B0BDE389CD}"/>
                  </a:ext>
                </a:extLst>
              </p:cNvPr>
              <p:cNvSpPr/>
              <p:nvPr/>
            </p:nvSpPr>
            <p:spPr>
              <a:xfrm>
                <a:off x="2891975" y="3696998"/>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Rectangle 520">
                <a:extLst>
                  <a:ext uri="{FF2B5EF4-FFF2-40B4-BE49-F238E27FC236}">
                    <a16:creationId xmlns:a16="http://schemas.microsoft.com/office/drawing/2014/main" id="{BDCEA648-3652-44B4-BC1F-521F53DB673E}"/>
                  </a:ext>
                </a:extLst>
              </p:cNvPr>
              <p:cNvSpPr/>
              <p:nvPr/>
            </p:nvSpPr>
            <p:spPr>
              <a:xfrm>
                <a:off x="2878489" y="3296641"/>
                <a:ext cx="648000" cy="183600"/>
              </a:xfrm>
              <a:prstGeom prst="rect">
                <a:avLst/>
              </a:prstGeom>
              <a:solidFill>
                <a:schemeClr val="bg1"/>
              </a:solid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2" name="Straight Connector 521">
                <a:extLst>
                  <a:ext uri="{FF2B5EF4-FFF2-40B4-BE49-F238E27FC236}">
                    <a16:creationId xmlns:a16="http://schemas.microsoft.com/office/drawing/2014/main" id="{5DF3C17C-9DF7-4D31-8F79-8ED4F6B41829}"/>
                  </a:ext>
                </a:extLst>
              </p:cNvPr>
              <p:cNvCxnSpPr>
                <a:cxnSpLocks/>
              </p:cNvCxnSpPr>
              <p:nvPr/>
            </p:nvCxnSpPr>
            <p:spPr>
              <a:xfrm>
                <a:off x="1077172" y="288202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0EA710B-8876-439F-BF21-C231B828D2D7}"/>
                  </a:ext>
                </a:extLst>
              </p:cNvPr>
              <p:cNvCxnSpPr>
                <a:cxnSpLocks/>
              </p:cNvCxnSpPr>
              <p:nvPr/>
            </p:nvCxnSpPr>
            <p:spPr>
              <a:xfrm>
                <a:off x="1271439" y="276654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04EDFCA2-F123-4851-8926-5DC247E45797}"/>
                  </a:ext>
                </a:extLst>
              </p:cNvPr>
              <p:cNvCxnSpPr>
                <a:cxnSpLocks/>
              </p:cNvCxnSpPr>
              <p:nvPr/>
            </p:nvCxnSpPr>
            <p:spPr>
              <a:xfrm>
                <a:off x="1490069" y="2653990"/>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442FED2-E533-4157-AEC7-954023676DB0}"/>
                  </a:ext>
                </a:extLst>
              </p:cNvPr>
              <p:cNvCxnSpPr>
                <a:cxnSpLocks/>
              </p:cNvCxnSpPr>
              <p:nvPr/>
            </p:nvCxnSpPr>
            <p:spPr>
              <a:xfrm>
                <a:off x="1696893" y="2526373"/>
                <a:ext cx="1271919" cy="75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5951ED27-3595-49C3-A11A-D6398BDB6804}"/>
                  </a:ext>
                </a:extLst>
              </p:cNvPr>
              <p:cNvCxnSpPr>
                <a:cxnSpLocks/>
              </p:cNvCxnSpPr>
              <p:nvPr/>
            </p:nvCxnSpPr>
            <p:spPr>
              <a:xfrm>
                <a:off x="2500685" y="2735249"/>
                <a:ext cx="711760" cy="40545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53" name="Parallelogram 252">
            <a:extLst>
              <a:ext uri="{FF2B5EF4-FFF2-40B4-BE49-F238E27FC236}">
                <a16:creationId xmlns:a16="http://schemas.microsoft.com/office/drawing/2014/main" id="{2CE4F0BD-23E4-48A3-A8C8-F783E845D718}"/>
              </a:ext>
            </a:extLst>
          </p:cNvPr>
          <p:cNvSpPr/>
          <p:nvPr/>
        </p:nvSpPr>
        <p:spPr>
          <a:xfrm rot="1760156">
            <a:off x="175411" y="214260"/>
            <a:ext cx="10422929" cy="5828954"/>
          </a:xfrm>
          <a:prstGeom prst="parallelogram">
            <a:avLst>
              <a:gd name="adj" fmla="val 5762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DF44B815-CD49-4948-A2BF-6D3F9D4BAF4E}"/>
              </a:ext>
            </a:extLst>
          </p:cNvPr>
          <p:cNvGrpSpPr/>
          <p:nvPr/>
        </p:nvGrpSpPr>
        <p:grpSpPr>
          <a:xfrm>
            <a:off x="7347588" y="2870345"/>
            <a:ext cx="2689930" cy="1662493"/>
            <a:chOff x="7347588" y="2870345"/>
            <a:chExt cx="2689930" cy="1662493"/>
          </a:xfrm>
        </p:grpSpPr>
        <p:sp>
          <p:nvSpPr>
            <p:cNvPr id="9" name="Rectangle 8">
              <a:extLst>
                <a:ext uri="{FF2B5EF4-FFF2-40B4-BE49-F238E27FC236}">
                  <a16:creationId xmlns:a16="http://schemas.microsoft.com/office/drawing/2014/main" id="{9932B7F0-F5C2-C772-771E-E0A5F11E6F42}"/>
                </a:ext>
              </a:extLst>
            </p:cNvPr>
            <p:cNvSpPr/>
            <p:nvPr/>
          </p:nvSpPr>
          <p:spPr>
            <a:xfrm>
              <a:off x="7557080" y="3660245"/>
              <a:ext cx="1928496" cy="43200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F58EFAF3-A475-F8F5-9579-FDFA3BFD40A8}"/>
                </a:ext>
              </a:extLst>
            </p:cNvPr>
            <p:cNvGrpSpPr/>
            <p:nvPr/>
          </p:nvGrpSpPr>
          <p:grpSpPr>
            <a:xfrm>
              <a:off x="7347588" y="2870345"/>
              <a:ext cx="2689930" cy="1662493"/>
              <a:chOff x="7347588" y="2870345"/>
              <a:chExt cx="2689930" cy="1662493"/>
            </a:xfrm>
          </p:grpSpPr>
          <p:sp>
            <p:nvSpPr>
              <p:cNvPr id="344" name="Rectangle 343">
                <a:extLst>
                  <a:ext uri="{FF2B5EF4-FFF2-40B4-BE49-F238E27FC236}">
                    <a16:creationId xmlns:a16="http://schemas.microsoft.com/office/drawing/2014/main" id="{5B2EB57B-3E2D-43B5-AB0B-837C1B83A389}"/>
                  </a:ext>
                </a:extLst>
              </p:cNvPr>
              <p:cNvSpPr/>
              <p:nvPr/>
            </p:nvSpPr>
            <p:spPr>
              <a:xfrm>
                <a:off x="8287723" y="2870345"/>
                <a:ext cx="1210093" cy="1206730"/>
              </a:xfrm>
              <a:prstGeom prst="rect">
                <a:avLst/>
              </a:prstGeom>
              <a:pattFill prst="lgConfetti">
                <a:fgClr>
                  <a:schemeClr val="accent3"/>
                </a:fgClr>
                <a:bgClr>
                  <a:schemeClr val="accent1"/>
                </a:bgClr>
              </a:patt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Isosceles Triangle 344">
                <a:extLst>
                  <a:ext uri="{FF2B5EF4-FFF2-40B4-BE49-F238E27FC236}">
                    <a16:creationId xmlns:a16="http://schemas.microsoft.com/office/drawing/2014/main" id="{BF66E557-F704-499D-81CF-B3285BB71540}"/>
                  </a:ext>
                </a:extLst>
              </p:cNvPr>
              <p:cNvSpPr/>
              <p:nvPr/>
            </p:nvSpPr>
            <p:spPr>
              <a:xfrm>
                <a:off x="7688077" y="2906995"/>
                <a:ext cx="1377714" cy="329980"/>
              </a:xfrm>
              <a:prstGeom prst="triangle">
                <a:avLst/>
              </a:prstGeom>
              <a:pattFill prst="lgConfetti">
                <a:fgClr>
                  <a:schemeClr val="accent3"/>
                </a:fgClr>
                <a:bgClr>
                  <a:schemeClr val="accent1"/>
                </a:bgClr>
              </a:pattFill>
              <a:ln>
                <a:no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8702747" y="3765204"/>
                <a:ext cx="1218619" cy="432000"/>
              </a:xfrm>
              <a:prstGeom prst="rect">
                <a:avLst/>
              </a:prstGeom>
              <a:pattFill prst="horzBrick">
                <a:fgClr>
                  <a:schemeClr val="accent2">
                    <a:lumMod val="20000"/>
                    <a:lumOff val="80000"/>
                  </a:schemeClr>
                </a:fgClr>
                <a:bgClr>
                  <a:schemeClr val="accent2"/>
                </a:bgClr>
              </a:pattFill>
              <a:ln>
                <a:solidFill>
                  <a:srgbClr val="284741"/>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E426B21E-7BF1-4745-BF1D-52978B42289F}"/>
                  </a:ext>
                </a:extLst>
              </p:cNvPr>
              <p:cNvSpPr/>
              <p:nvPr/>
            </p:nvSpPr>
            <p:spPr>
              <a:xfrm>
                <a:off x="7347588" y="3066905"/>
                <a:ext cx="2681408" cy="770440"/>
              </a:xfrm>
              <a:prstGeom prst="parallelogram">
                <a:avLst>
                  <a:gd name="adj" fmla="val 93401"/>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3600000" rev="12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F0A0221E-A39A-4E66-9316-DAD9BC65ADDC}"/>
                  </a:ext>
                </a:extLst>
              </p:cNvPr>
              <p:cNvSpPr/>
              <p:nvPr/>
            </p:nvSpPr>
            <p:spPr>
              <a:xfrm>
                <a:off x="8659804" y="3464512"/>
                <a:ext cx="1377714" cy="329980"/>
              </a:xfrm>
              <a:prstGeom prst="triangle">
                <a:avLst/>
              </a:prstGeom>
              <a:pattFill prst="lgConfetti">
                <a:fgClr>
                  <a:schemeClr val="accent3"/>
                </a:fgClr>
                <a:bgClr>
                  <a:schemeClr val="accent1"/>
                </a:bgClr>
              </a:pattFill>
              <a:ln w="6350">
                <a:solidFill>
                  <a:schemeClr val="accent2">
                    <a:lumMod val="60000"/>
                    <a:lumOff val="40000"/>
                  </a:schemeClr>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7CE11B5C-BEC2-4278-80A9-DBF8EE5A123D}"/>
                  </a:ext>
                </a:extLst>
              </p:cNvPr>
              <p:cNvSpPr/>
              <p:nvPr/>
            </p:nvSpPr>
            <p:spPr>
              <a:xfrm>
                <a:off x="7902008" y="3715838"/>
                <a:ext cx="788422" cy="183049"/>
              </a:xfrm>
              <a:prstGeom prst="rect">
                <a:avLst/>
              </a:prstGeom>
              <a:solidFill>
                <a:schemeClr val="bg1"/>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4" name="Straight Connector 363">
                <a:extLst>
                  <a:ext uri="{FF2B5EF4-FFF2-40B4-BE49-F238E27FC236}">
                    <a16:creationId xmlns:a16="http://schemas.microsoft.com/office/drawing/2014/main" id="{ADA7407A-D878-4BF4-AB3E-73B4822E1787}"/>
                  </a:ext>
                </a:extLst>
              </p:cNvPr>
              <p:cNvCxnSpPr>
                <a:cxnSpLocks/>
              </p:cNvCxnSpPr>
              <p:nvPr/>
            </p:nvCxnSpPr>
            <p:spPr>
              <a:xfrm>
                <a:off x="8288122" y="3675578"/>
                <a:ext cx="0" cy="2214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06696697-EF7F-4E5C-A89B-64D45A3D4DB9}"/>
                  </a:ext>
                </a:extLst>
              </p:cNvPr>
              <p:cNvSpPr/>
              <p:nvPr/>
            </p:nvSpPr>
            <p:spPr>
              <a:xfrm>
                <a:off x="8999974" y="3999485"/>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E030C4A0-32F5-47C3-88A3-51C8D9ECE8AC}"/>
                  </a:ext>
                </a:extLst>
              </p:cNvPr>
              <p:cNvSpPr/>
              <p:nvPr/>
            </p:nvSpPr>
            <p:spPr>
              <a:xfrm>
                <a:off x="9319364" y="3829666"/>
                <a:ext cx="310260" cy="197719"/>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9" name="Group 168">
                <a:extLst>
                  <a:ext uri="{FF2B5EF4-FFF2-40B4-BE49-F238E27FC236}">
                    <a16:creationId xmlns:a16="http://schemas.microsoft.com/office/drawing/2014/main" id="{02EE6DCB-DE9E-4737-A3AB-6AF947380F08}"/>
                  </a:ext>
                </a:extLst>
              </p:cNvPr>
              <p:cNvGrpSpPr/>
              <p:nvPr/>
            </p:nvGrpSpPr>
            <p:grpSpPr>
              <a:xfrm>
                <a:off x="7924475" y="3877337"/>
                <a:ext cx="138952" cy="224384"/>
                <a:chOff x="3374250" y="2110578"/>
                <a:chExt cx="138952" cy="224384"/>
              </a:xfrm>
            </p:grpSpPr>
            <p:sp>
              <p:nvSpPr>
                <p:cNvPr id="387" name="Arc 386">
                  <a:extLst>
                    <a:ext uri="{FF2B5EF4-FFF2-40B4-BE49-F238E27FC236}">
                      <a16:creationId xmlns:a16="http://schemas.microsoft.com/office/drawing/2014/main" id="{FFA77EAF-F3E2-4278-AC68-6FD2D3384172}"/>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Arc 387">
                  <a:extLst>
                    <a:ext uri="{FF2B5EF4-FFF2-40B4-BE49-F238E27FC236}">
                      <a16:creationId xmlns:a16="http://schemas.microsoft.com/office/drawing/2014/main" id="{DE27E79E-5ABE-47E8-8F66-2C7568BCD5B7}"/>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Arc 388">
                  <a:extLst>
                    <a:ext uri="{FF2B5EF4-FFF2-40B4-BE49-F238E27FC236}">
                      <a16:creationId xmlns:a16="http://schemas.microsoft.com/office/drawing/2014/main" id="{7C79B34D-48CB-4C78-83B4-0C5CE647C2C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AC48E059-D7AF-4ACF-878E-EC3890CF73A7}"/>
                  </a:ext>
                </a:extLst>
              </p:cNvPr>
              <p:cNvGrpSpPr/>
              <p:nvPr/>
            </p:nvGrpSpPr>
            <p:grpSpPr>
              <a:xfrm>
                <a:off x="7913547" y="3828821"/>
                <a:ext cx="164149" cy="104329"/>
                <a:chOff x="3359696" y="2080074"/>
                <a:chExt cx="164149" cy="104329"/>
              </a:xfrm>
            </p:grpSpPr>
            <p:grpSp>
              <p:nvGrpSpPr>
                <p:cNvPr id="390" name="Group 389">
                  <a:extLst>
                    <a:ext uri="{FF2B5EF4-FFF2-40B4-BE49-F238E27FC236}">
                      <a16:creationId xmlns:a16="http://schemas.microsoft.com/office/drawing/2014/main" id="{03D1108B-E310-4845-A46A-95C1B7913B91}"/>
                    </a:ext>
                  </a:extLst>
                </p:cNvPr>
                <p:cNvGrpSpPr/>
                <p:nvPr/>
              </p:nvGrpSpPr>
              <p:grpSpPr>
                <a:xfrm>
                  <a:off x="3378090" y="2080074"/>
                  <a:ext cx="91960" cy="74240"/>
                  <a:chOff x="3012615" y="1556792"/>
                  <a:chExt cx="91960" cy="74240"/>
                </a:xfrm>
              </p:grpSpPr>
              <p:sp>
                <p:nvSpPr>
                  <p:cNvPr id="391" name="Oval 390">
                    <a:extLst>
                      <a:ext uri="{FF2B5EF4-FFF2-40B4-BE49-F238E27FC236}">
                        <a16:creationId xmlns:a16="http://schemas.microsoft.com/office/drawing/2014/main" id="{3E8B5098-B147-4103-972C-1FBDD8FC609A}"/>
                      </a:ext>
                    </a:extLst>
                  </p:cNvPr>
                  <p:cNvSpPr/>
                  <p:nvPr/>
                </p:nvSpPr>
                <p:spPr>
                  <a:xfrm>
                    <a:off x="3049856" y="155679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5EE523CA-EA1F-462A-8166-1FDC3A081A19}"/>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AA26B56F-25C5-473A-A797-94E93CE08448}"/>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CFF7C47E-683C-44AB-95B8-599EE2C2686C}"/>
                      </a:ext>
                    </a:extLst>
                  </p:cNvPr>
                  <p:cNvSpPr/>
                  <p:nvPr/>
                </p:nvSpPr>
                <p:spPr>
                  <a:xfrm rot="9537847">
                    <a:off x="3051640" y="158783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42D180A2-B23C-4113-8B6A-5C49A158735E}"/>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Oval 395">
                    <a:extLst>
                      <a:ext uri="{FF2B5EF4-FFF2-40B4-BE49-F238E27FC236}">
                        <a16:creationId xmlns:a16="http://schemas.microsoft.com/office/drawing/2014/main" id="{7B813C58-8354-4839-BF59-E3F65126E619}"/>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Oval 396">
                    <a:extLst>
                      <a:ext uri="{FF2B5EF4-FFF2-40B4-BE49-F238E27FC236}">
                        <a16:creationId xmlns:a16="http://schemas.microsoft.com/office/drawing/2014/main" id="{BD2E9A77-98A7-4BAA-A7BB-4C44C13F3B7C}"/>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9F320D3C-9DEA-43FA-B120-296319C78F7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9" name="Group 398">
                  <a:extLst>
                    <a:ext uri="{FF2B5EF4-FFF2-40B4-BE49-F238E27FC236}">
                      <a16:creationId xmlns:a16="http://schemas.microsoft.com/office/drawing/2014/main" id="{BE28708E-BB3A-4925-8EB2-8C5270C2D6BB}"/>
                    </a:ext>
                  </a:extLst>
                </p:cNvPr>
                <p:cNvGrpSpPr/>
                <p:nvPr/>
              </p:nvGrpSpPr>
              <p:grpSpPr>
                <a:xfrm>
                  <a:off x="3431885" y="2095823"/>
                  <a:ext cx="91960" cy="74240"/>
                  <a:chOff x="3012615" y="1556792"/>
                  <a:chExt cx="91960" cy="74240"/>
                </a:xfrm>
              </p:grpSpPr>
              <p:sp>
                <p:nvSpPr>
                  <p:cNvPr id="400" name="Oval 399">
                    <a:extLst>
                      <a:ext uri="{FF2B5EF4-FFF2-40B4-BE49-F238E27FC236}">
                        <a16:creationId xmlns:a16="http://schemas.microsoft.com/office/drawing/2014/main" id="{A82CDD66-CEB0-4792-BD1A-2997C7FB46BF}"/>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440244C6-71F5-4FB4-81FA-561D4809E956}"/>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Oval 401">
                    <a:extLst>
                      <a:ext uri="{FF2B5EF4-FFF2-40B4-BE49-F238E27FC236}">
                        <a16:creationId xmlns:a16="http://schemas.microsoft.com/office/drawing/2014/main" id="{135CFEEF-7FFD-4F67-90C8-13BB014882EE}"/>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Oval 402">
                    <a:extLst>
                      <a:ext uri="{FF2B5EF4-FFF2-40B4-BE49-F238E27FC236}">
                        <a16:creationId xmlns:a16="http://schemas.microsoft.com/office/drawing/2014/main" id="{FD9357DD-9D10-4942-A202-7B56C5468F9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525D932B-8E9C-4DEA-AED1-5C7CF94E80B5}"/>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C95D6FDB-0C7A-43D4-A3B2-9B89FA262FFB}"/>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814B3705-24DB-4BBE-8D7B-8203A3B68D18}"/>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58421606-42F3-4FA0-BDC8-79810D1404E8}"/>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 name="Group 407">
                  <a:extLst>
                    <a:ext uri="{FF2B5EF4-FFF2-40B4-BE49-F238E27FC236}">
                      <a16:creationId xmlns:a16="http://schemas.microsoft.com/office/drawing/2014/main" id="{C54995EC-DFC7-484D-85B7-092E4ADB0D2A}"/>
                    </a:ext>
                  </a:extLst>
                </p:cNvPr>
                <p:cNvGrpSpPr/>
                <p:nvPr/>
              </p:nvGrpSpPr>
              <p:grpSpPr>
                <a:xfrm rot="16200000">
                  <a:off x="3350836" y="2101303"/>
                  <a:ext cx="91960" cy="74240"/>
                  <a:chOff x="3012615" y="1556792"/>
                  <a:chExt cx="91960" cy="74240"/>
                </a:xfrm>
              </p:grpSpPr>
              <p:sp>
                <p:nvSpPr>
                  <p:cNvPr id="409" name="Oval 408">
                    <a:extLst>
                      <a:ext uri="{FF2B5EF4-FFF2-40B4-BE49-F238E27FC236}">
                        <a16:creationId xmlns:a16="http://schemas.microsoft.com/office/drawing/2014/main" id="{2D6A6932-13C0-4233-A666-C2AB727F0363}"/>
                      </a:ext>
                    </a:extLst>
                  </p:cNvPr>
                  <p:cNvSpPr/>
                  <p:nvPr/>
                </p:nvSpPr>
                <p:spPr>
                  <a:xfrm>
                    <a:off x="3049856" y="155679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CB609E52-2B82-4174-BB08-1BF2EBCA4087}"/>
                      </a:ext>
                    </a:extLst>
                  </p:cNvPr>
                  <p:cNvSpPr/>
                  <p:nvPr/>
                </p:nvSpPr>
                <p:spPr>
                  <a:xfrm rot="5120595">
                    <a:off x="3069059" y="1566535"/>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4EB4BBE9-F4A1-4F71-AA73-EB73B7130183}"/>
                      </a:ext>
                    </a:extLst>
                  </p:cNvPr>
                  <p:cNvSpPr/>
                  <p:nvPr/>
                </p:nvSpPr>
                <p:spPr>
                  <a:xfrm rot="6811748">
                    <a:off x="3073975" y="158440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BA78F97C-5651-4D59-A767-892B5832D981}"/>
                      </a:ext>
                    </a:extLst>
                  </p:cNvPr>
                  <p:cNvSpPr/>
                  <p:nvPr/>
                </p:nvSpPr>
                <p:spPr>
                  <a:xfrm rot="9537847">
                    <a:off x="3051640" y="158783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Oval 412">
                    <a:extLst>
                      <a:ext uri="{FF2B5EF4-FFF2-40B4-BE49-F238E27FC236}">
                        <a16:creationId xmlns:a16="http://schemas.microsoft.com/office/drawing/2014/main" id="{51C7F326-B329-4984-B03E-6F813726D790}"/>
                      </a:ext>
                    </a:extLst>
                  </p:cNvPr>
                  <p:cNvSpPr/>
                  <p:nvPr/>
                </p:nvSpPr>
                <p:spPr>
                  <a:xfrm rot="15525259">
                    <a:off x="3025215" y="1581422"/>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val 413">
                    <a:extLst>
                      <a:ext uri="{FF2B5EF4-FFF2-40B4-BE49-F238E27FC236}">
                        <a16:creationId xmlns:a16="http://schemas.microsoft.com/office/drawing/2014/main" id="{BB57A4A7-B25A-4224-B9E5-F7B0946FBBF3}"/>
                      </a:ext>
                    </a:extLst>
                  </p:cNvPr>
                  <p:cNvSpPr/>
                  <p:nvPr/>
                </p:nvSpPr>
                <p:spPr>
                  <a:xfrm rot="19040717">
                    <a:off x="3027957" y="1557486"/>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Oval 414">
                    <a:extLst>
                      <a:ext uri="{FF2B5EF4-FFF2-40B4-BE49-F238E27FC236}">
                        <a16:creationId xmlns:a16="http://schemas.microsoft.com/office/drawing/2014/main" id="{055AA601-5B7F-40D2-A7B3-47EAB0F75275}"/>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Oval 415">
                    <a:extLst>
                      <a:ext uri="{FF2B5EF4-FFF2-40B4-BE49-F238E27FC236}">
                        <a16:creationId xmlns:a16="http://schemas.microsoft.com/office/drawing/2014/main" id="{0AE2173C-4ECD-4984-B245-18187CB304F6}"/>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7" name="Group 416">
                <a:extLst>
                  <a:ext uri="{FF2B5EF4-FFF2-40B4-BE49-F238E27FC236}">
                    <a16:creationId xmlns:a16="http://schemas.microsoft.com/office/drawing/2014/main" id="{132B2245-598E-4B68-A752-A116EC80F8B1}"/>
                  </a:ext>
                </a:extLst>
              </p:cNvPr>
              <p:cNvGrpSpPr/>
              <p:nvPr/>
            </p:nvGrpSpPr>
            <p:grpSpPr>
              <a:xfrm>
                <a:off x="8682083" y="4286179"/>
                <a:ext cx="138952" cy="224384"/>
                <a:chOff x="3374250" y="2110578"/>
                <a:chExt cx="138952" cy="224384"/>
              </a:xfrm>
            </p:grpSpPr>
            <p:sp>
              <p:nvSpPr>
                <p:cNvPr id="418" name="Arc 417">
                  <a:extLst>
                    <a:ext uri="{FF2B5EF4-FFF2-40B4-BE49-F238E27FC236}">
                      <a16:creationId xmlns:a16="http://schemas.microsoft.com/office/drawing/2014/main" id="{09B5D471-8E20-4837-9B58-26475CDC2F4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9" name="Arc 418">
                  <a:extLst>
                    <a:ext uri="{FF2B5EF4-FFF2-40B4-BE49-F238E27FC236}">
                      <a16:creationId xmlns:a16="http://schemas.microsoft.com/office/drawing/2014/main" id="{7A7B8722-F031-4FD6-917C-3712743030A6}"/>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0" name="Arc 419">
                  <a:extLst>
                    <a:ext uri="{FF2B5EF4-FFF2-40B4-BE49-F238E27FC236}">
                      <a16:creationId xmlns:a16="http://schemas.microsoft.com/office/drawing/2014/main" id="{547E2F03-0160-43D0-8C93-8E003B90D24A}"/>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85646520-DC92-45CA-BD56-62D44581E861}"/>
                  </a:ext>
                </a:extLst>
              </p:cNvPr>
              <p:cNvGrpSpPr/>
              <p:nvPr/>
            </p:nvGrpSpPr>
            <p:grpSpPr>
              <a:xfrm>
                <a:off x="8671155" y="4237663"/>
                <a:ext cx="164149" cy="104329"/>
                <a:chOff x="3359696" y="2080074"/>
                <a:chExt cx="164149" cy="104329"/>
              </a:xfrm>
            </p:grpSpPr>
            <p:grpSp>
              <p:nvGrpSpPr>
                <p:cNvPr id="422" name="Group 421">
                  <a:extLst>
                    <a:ext uri="{FF2B5EF4-FFF2-40B4-BE49-F238E27FC236}">
                      <a16:creationId xmlns:a16="http://schemas.microsoft.com/office/drawing/2014/main" id="{40ACDFD6-BAB6-49CD-B88C-5EA69283C96B}"/>
                    </a:ext>
                  </a:extLst>
                </p:cNvPr>
                <p:cNvGrpSpPr/>
                <p:nvPr/>
              </p:nvGrpSpPr>
              <p:grpSpPr>
                <a:xfrm>
                  <a:off x="3378090" y="2080074"/>
                  <a:ext cx="91960" cy="74240"/>
                  <a:chOff x="3012615" y="1556792"/>
                  <a:chExt cx="91960" cy="74240"/>
                </a:xfrm>
              </p:grpSpPr>
              <p:sp>
                <p:nvSpPr>
                  <p:cNvPr id="441" name="Oval 440">
                    <a:extLst>
                      <a:ext uri="{FF2B5EF4-FFF2-40B4-BE49-F238E27FC236}">
                        <a16:creationId xmlns:a16="http://schemas.microsoft.com/office/drawing/2014/main" id="{9784B8AF-FC72-4360-876B-B8CFA45ACE5E}"/>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4AA7612A-B002-446A-9567-4866072CEFD9}"/>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A52E5839-24FB-4195-BEB1-EBA9E60A91A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Oval 443">
                    <a:extLst>
                      <a:ext uri="{FF2B5EF4-FFF2-40B4-BE49-F238E27FC236}">
                        <a16:creationId xmlns:a16="http://schemas.microsoft.com/office/drawing/2014/main" id="{4AEF52AC-A533-4F9F-8300-771331811C18}"/>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2091DF02-BD0E-4D1D-9C04-A7DC96E92482}"/>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l 445">
                    <a:extLst>
                      <a:ext uri="{FF2B5EF4-FFF2-40B4-BE49-F238E27FC236}">
                        <a16:creationId xmlns:a16="http://schemas.microsoft.com/office/drawing/2014/main" id="{07DCC293-8476-4D4F-9311-98215D9A46E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Oval 446">
                    <a:extLst>
                      <a:ext uri="{FF2B5EF4-FFF2-40B4-BE49-F238E27FC236}">
                        <a16:creationId xmlns:a16="http://schemas.microsoft.com/office/drawing/2014/main" id="{95BA4720-C286-4795-910A-1DD62B1D9352}"/>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DB1FE246-B604-407F-BFA7-E1FE94E8C99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BEDCF8A8-7815-4F56-BC60-A5AAB56A8966}"/>
                    </a:ext>
                  </a:extLst>
                </p:cNvPr>
                <p:cNvGrpSpPr/>
                <p:nvPr/>
              </p:nvGrpSpPr>
              <p:grpSpPr>
                <a:xfrm>
                  <a:off x="3431885" y="2095823"/>
                  <a:ext cx="91960" cy="74240"/>
                  <a:chOff x="3012615" y="1556792"/>
                  <a:chExt cx="91960" cy="74240"/>
                </a:xfrm>
              </p:grpSpPr>
              <p:sp>
                <p:nvSpPr>
                  <p:cNvPr id="433" name="Oval 432">
                    <a:extLst>
                      <a:ext uri="{FF2B5EF4-FFF2-40B4-BE49-F238E27FC236}">
                        <a16:creationId xmlns:a16="http://schemas.microsoft.com/office/drawing/2014/main" id="{74281550-44C0-4B68-8F8A-2D7BE3E3D22C}"/>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Oval 433">
                    <a:extLst>
                      <a:ext uri="{FF2B5EF4-FFF2-40B4-BE49-F238E27FC236}">
                        <a16:creationId xmlns:a16="http://schemas.microsoft.com/office/drawing/2014/main" id="{373ABC60-CC86-4138-99DA-CD9883374E0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75FCCA54-281C-4754-9345-CB68F6E817DD}"/>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8584F55E-5BE3-4BCD-A540-ED9CE5E66267}"/>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val 436">
                    <a:extLst>
                      <a:ext uri="{FF2B5EF4-FFF2-40B4-BE49-F238E27FC236}">
                        <a16:creationId xmlns:a16="http://schemas.microsoft.com/office/drawing/2014/main" id="{1C1B34FF-698C-479D-9A15-8A2592E58323}"/>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val 437">
                    <a:extLst>
                      <a:ext uri="{FF2B5EF4-FFF2-40B4-BE49-F238E27FC236}">
                        <a16:creationId xmlns:a16="http://schemas.microsoft.com/office/drawing/2014/main" id="{8BA5A16B-B111-455C-8472-77FAF22985A1}"/>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69095800-D7C5-4F10-AC8E-FF1C014C01C5}"/>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Oval 439">
                    <a:extLst>
                      <a:ext uri="{FF2B5EF4-FFF2-40B4-BE49-F238E27FC236}">
                        <a16:creationId xmlns:a16="http://schemas.microsoft.com/office/drawing/2014/main" id="{9168447B-3EDE-457E-B55F-429E043AD621}"/>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CAE44DFC-1462-467D-9F0B-6A14F64D6DFE}"/>
                    </a:ext>
                  </a:extLst>
                </p:cNvPr>
                <p:cNvGrpSpPr/>
                <p:nvPr/>
              </p:nvGrpSpPr>
              <p:grpSpPr>
                <a:xfrm rot="16200000">
                  <a:off x="3350836" y="2101303"/>
                  <a:ext cx="91960" cy="74240"/>
                  <a:chOff x="3012615" y="1556792"/>
                  <a:chExt cx="91960" cy="74240"/>
                </a:xfrm>
              </p:grpSpPr>
              <p:sp>
                <p:nvSpPr>
                  <p:cNvPr id="425" name="Oval 424">
                    <a:extLst>
                      <a:ext uri="{FF2B5EF4-FFF2-40B4-BE49-F238E27FC236}">
                        <a16:creationId xmlns:a16="http://schemas.microsoft.com/office/drawing/2014/main" id="{8F480008-D59F-41FB-BC29-11E8D1C6C81F}"/>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Oval 425">
                    <a:extLst>
                      <a:ext uri="{FF2B5EF4-FFF2-40B4-BE49-F238E27FC236}">
                        <a16:creationId xmlns:a16="http://schemas.microsoft.com/office/drawing/2014/main" id="{3FA920EB-A26B-4530-AFB1-6767223D48FE}"/>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2F2ACDBA-5A1E-4DB3-B46C-356CBF649EF0}"/>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Oval 427">
                    <a:extLst>
                      <a:ext uri="{FF2B5EF4-FFF2-40B4-BE49-F238E27FC236}">
                        <a16:creationId xmlns:a16="http://schemas.microsoft.com/office/drawing/2014/main" id="{796BB37C-61E8-4F30-822F-D44F1A081CC9}"/>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742413C1-B94D-4C65-9EDC-3C7AD99377E6}"/>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8432F09F-D3AB-4210-B810-520503058575}"/>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Oval 430">
                    <a:extLst>
                      <a:ext uri="{FF2B5EF4-FFF2-40B4-BE49-F238E27FC236}">
                        <a16:creationId xmlns:a16="http://schemas.microsoft.com/office/drawing/2014/main" id="{3D58B4A8-80B7-4735-990A-6DC7D0064D1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Oval 431">
                    <a:extLst>
                      <a:ext uri="{FF2B5EF4-FFF2-40B4-BE49-F238E27FC236}">
                        <a16:creationId xmlns:a16="http://schemas.microsoft.com/office/drawing/2014/main" id="{5A888929-E7D6-407F-87D4-3A9BC97699AC}"/>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a:extLst>
                  <a:ext uri="{FF2B5EF4-FFF2-40B4-BE49-F238E27FC236}">
                    <a16:creationId xmlns:a16="http://schemas.microsoft.com/office/drawing/2014/main" id="{7CA1A046-0E7C-53E7-09FB-9CC9053A2110}"/>
                  </a:ext>
                </a:extLst>
              </p:cNvPr>
              <p:cNvGrpSpPr/>
              <p:nvPr/>
            </p:nvGrpSpPr>
            <p:grpSpPr>
              <a:xfrm flipH="1">
                <a:off x="8444050" y="4349789"/>
                <a:ext cx="138952" cy="183049"/>
                <a:chOff x="3374250" y="2136973"/>
                <a:chExt cx="138952" cy="183049"/>
              </a:xfrm>
            </p:grpSpPr>
            <p:sp>
              <p:nvSpPr>
                <p:cNvPr id="7" name="Arc 6">
                  <a:extLst>
                    <a:ext uri="{FF2B5EF4-FFF2-40B4-BE49-F238E27FC236}">
                      <a16:creationId xmlns:a16="http://schemas.microsoft.com/office/drawing/2014/main" id="{A33AF009-A9BD-7F38-3D37-CB84701B263F}"/>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E3E35EC9-F04A-60AF-6912-42F30DD77668}"/>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04F6956-E0EC-0E2A-B17B-45205F86EAA6}"/>
                  </a:ext>
                </a:extLst>
              </p:cNvPr>
              <p:cNvGrpSpPr/>
              <p:nvPr/>
            </p:nvGrpSpPr>
            <p:grpSpPr>
              <a:xfrm flipH="1">
                <a:off x="8433122" y="4287247"/>
                <a:ext cx="164149" cy="91960"/>
                <a:chOff x="3359696" y="2092443"/>
                <a:chExt cx="164149" cy="91960"/>
              </a:xfrm>
            </p:grpSpPr>
            <p:sp>
              <p:nvSpPr>
                <p:cNvPr id="44" name="Oval 43">
                  <a:extLst>
                    <a:ext uri="{FF2B5EF4-FFF2-40B4-BE49-F238E27FC236}">
                      <a16:creationId xmlns:a16="http://schemas.microsoft.com/office/drawing/2014/main" id="{F8E67FFD-9AC9-02A1-B0D1-20B3AAB78151}"/>
                    </a:ext>
                  </a:extLst>
                </p:cNvPr>
                <p:cNvSpPr/>
                <p:nvPr/>
              </p:nvSpPr>
              <p:spPr>
                <a:xfrm rot="15525259">
                  <a:off x="3390690" y="2104704"/>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3A34CBD4-AE58-1332-36D6-DE635A1D4AEC}"/>
                    </a:ext>
                  </a:extLst>
                </p:cNvPr>
                <p:cNvGrpSpPr/>
                <p:nvPr/>
              </p:nvGrpSpPr>
              <p:grpSpPr>
                <a:xfrm>
                  <a:off x="3431885" y="2095823"/>
                  <a:ext cx="91960" cy="74240"/>
                  <a:chOff x="3012615" y="1556792"/>
                  <a:chExt cx="91960" cy="74240"/>
                </a:xfrm>
              </p:grpSpPr>
              <p:sp>
                <p:nvSpPr>
                  <p:cNvPr id="30" name="Oval 29">
                    <a:extLst>
                      <a:ext uri="{FF2B5EF4-FFF2-40B4-BE49-F238E27FC236}">
                        <a16:creationId xmlns:a16="http://schemas.microsoft.com/office/drawing/2014/main" id="{C4A479E6-AB5E-F4D1-D9B5-B9BD20137A72}"/>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B5048E-8327-08BD-9A98-742D4A729FF9}"/>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A897BCB-F077-4C82-25B9-DD05F5CE1025}"/>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EB22949-6D20-0D28-2F37-AF4352A85736}"/>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FF6BE7-97D0-4895-FF88-2EC32F5E7758}"/>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56BB07D-DD0A-75C7-4903-9FB3BDA9348C}"/>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2B55921-FD62-376F-1187-19ECD6300E2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F112F79-6715-C551-1926-F3E0738392C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68C66C0-D005-BEBD-5F23-626E133DF522}"/>
                    </a:ext>
                  </a:extLst>
                </p:cNvPr>
                <p:cNvGrpSpPr/>
                <p:nvPr/>
              </p:nvGrpSpPr>
              <p:grpSpPr>
                <a:xfrm rot="16200000">
                  <a:off x="3350836" y="2101303"/>
                  <a:ext cx="91960" cy="74240"/>
                  <a:chOff x="3012615" y="1556792"/>
                  <a:chExt cx="91960" cy="74240"/>
                </a:xfrm>
              </p:grpSpPr>
              <p:sp>
                <p:nvSpPr>
                  <p:cNvPr id="19" name="Oval 18">
                    <a:extLst>
                      <a:ext uri="{FF2B5EF4-FFF2-40B4-BE49-F238E27FC236}">
                        <a16:creationId xmlns:a16="http://schemas.microsoft.com/office/drawing/2014/main" id="{FC206248-437B-78AF-55DC-6A158791E955}"/>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EA6B6E-8E1A-95E2-12F6-00C6D3B340C7}"/>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0560FC7-461A-DADE-82DE-518F493FE66A}"/>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C8C571F-5E98-2E4A-BF8C-2275A4B2BB20}"/>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65D462E-6A7A-889B-FCF7-4F1A3548937B}"/>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5790C9E-401D-15B5-A3A0-A8EFB123BA61}"/>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48B07D5-99EF-0B39-471A-CA7CF2CB6A9C}"/>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1F14A00-DC57-6F19-2006-333B50CFD1F3}"/>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8" name="Rectangle 47">
                <a:extLst>
                  <a:ext uri="{FF2B5EF4-FFF2-40B4-BE49-F238E27FC236}">
                    <a16:creationId xmlns:a16="http://schemas.microsoft.com/office/drawing/2014/main" id="{280F8928-0470-D92D-3079-EDCD61E950E5}"/>
                  </a:ext>
                </a:extLst>
              </p:cNvPr>
              <p:cNvSpPr/>
              <p:nvPr/>
            </p:nvSpPr>
            <p:spPr>
              <a:xfrm>
                <a:off x="8501902" y="3895379"/>
                <a:ext cx="255190" cy="260143"/>
              </a:xfrm>
              <a:prstGeom prst="rect">
                <a:avLst/>
              </a:prstGeom>
              <a:solidFill>
                <a:schemeClr val="bg1">
                  <a:lumMod val="50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6" name="Group 475">
                <a:extLst>
                  <a:ext uri="{FF2B5EF4-FFF2-40B4-BE49-F238E27FC236}">
                    <a16:creationId xmlns:a16="http://schemas.microsoft.com/office/drawing/2014/main" id="{8B6F6424-822D-4484-8B69-402A833A8DAE}"/>
                  </a:ext>
                </a:extLst>
              </p:cNvPr>
              <p:cNvGrpSpPr/>
              <p:nvPr/>
            </p:nvGrpSpPr>
            <p:grpSpPr>
              <a:xfrm>
                <a:off x="8049284" y="3919313"/>
                <a:ext cx="138952" cy="224384"/>
                <a:chOff x="3374250" y="2110578"/>
                <a:chExt cx="138952" cy="224384"/>
              </a:xfrm>
            </p:grpSpPr>
            <p:sp>
              <p:nvSpPr>
                <p:cNvPr id="477" name="Arc 476">
                  <a:extLst>
                    <a:ext uri="{FF2B5EF4-FFF2-40B4-BE49-F238E27FC236}">
                      <a16:creationId xmlns:a16="http://schemas.microsoft.com/office/drawing/2014/main" id="{35DB1B2F-439A-E131-94D3-6E5ECC682F6C}"/>
                    </a:ext>
                  </a:extLst>
                </p:cNvPr>
                <p:cNvSpPr/>
                <p:nvPr/>
              </p:nvSpPr>
              <p:spPr>
                <a:xfrm>
                  <a:off x="3374250" y="2147204"/>
                  <a:ext cx="45719" cy="165559"/>
                </a:xfrm>
                <a:prstGeom prst="arc">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Arc 477">
                  <a:extLst>
                    <a:ext uri="{FF2B5EF4-FFF2-40B4-BE49-F238E27FC236}">
                      <a16:creationId xmlns:a16="http://schemas.microsoft.com/office/drawing/2014/main" id="{7A276120-16F6-C034-0CF8-985F6CB3151C}"/>
                    </a:ext>
                  </a:extLst>
                </p:cNvPr>
                <p:cNvSpPr/>
                <p:nvPr/>
              </p:nvSpPr>
              <p:spPr>
                <a:xfrm>
                  <a:off x="3382597" y="2110578"/>
                  <a:ext cx="52666" cy="224384"/>
                </a:xfrm>
                <a:prstGeom prst="arc">
                  <a:avLst>
                    <a:gd name="adj1" fmla="val 16721663"/>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9" name="Arc 478">
                  <a:extLst>
                    <a:ext uri="{FF2B5EF4-FFF2-40B4-BE49-F238E27FC236}">
                      <a16:creationId xmlns:a16="http://schemas.microsoft.com/office/drawing/2014/main" id="{40F7E178-0C64-F0F8-2947-E9516DA44289}"/>
                    </a:ext>
                  </a:extLst>
                </p:cNvPr>
                <p:cNvSpPr/>
                <p:nvPr/>
              </p:nvSpPr>
              <p:spPr>
                <a:xfrm flipH="1">
                  <a:off x="3449259" y="2136973"/>
                  <a:ext cx="63943" cy="183049"/>
                </a:xfrm>
                <a:prstGeom prst="arc">
                  <a:avLst>
                    <a:gd name="adj1" fmla="val 16159664"/>
                    <a:gd name="adj2" fmla="val 0"/>
                  </a:avLst>
                </a:prstGeom>
                <a:ln>
                  <a:solidFill>
                    <a:srgbClr val="77CB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80" name="Group 479">
                <a:extLst>
                  <a:ext uri="{FF2B5EF4-FFF2-40B4-BE49-F238E27FC236}">
                    <a16:creationId xmlns:a16="http://schemas.microsoft.com/office/drawing/2014/main" id="{08976BB5-6C08-74CC-5971-0932209AC060}"/>
                  </a:ext>
                </a:extLst>
              </p:cNvPr>
              <p:cNvGrpSpPr/>
              <p:nvPr/>
            </p:nvGrpSpPr>
            <p:grpSpPr>
              <a:xfrm>
                <a:off x="8038356" y="3870797"/>
                <a:ext cx="164149" cy="104329"/>
                <a:chOff x="3359696" y="2080074"/>
                <a:chExt cx="164149" cy="104329"/>
              </a:xfrm>
            </p:grpSpPr>
            <p:grpSp>
              <p:nvGrpSpPr>
                <p:cNvPr id="481" name="Group 480">
                  <a:extLst>
                    <a:ext uri="{FF2B5EF4-FFF2-40B4-BE49-F238E27FC236}">
                      <a16:creationId xmlns:a16="http://schemas.microsoft.com/office/drawing/2014/main" id="{EFAAE0D1-D627-7317-4D23-EF6E768E8B44}"/>
                    </a:ext>
                  </a:extLst>
                </p:cNvPr>
                <p:cNvGrpSpPr/>
                <p:nvPr/>
              </p:nvGrpSpPr>
              <p:grpSpPr>
                <a:xfrm>
                  <a:off x="3378090" y="2080074"/>
                  <a:ext cx="91960" cy="74240"/>
                  <a:chOff x="3012615" y="1556792"/>
                  <a:chExt cx="91960" cy="74240"/>
                </a:xfrm>
              </p:grpSpPr>
              <p:sp>
                <p:nvSpPr>
                  <p:cNvPr id="500" name="Oval 499">
                    <a:extLst>
                      <a:ext uri="{FF2B5EF4-FFF2-40B4-BE49-F238E27FC236}">
                        <a16:creationId xmlns:a16="http://schemas.microsoft.com/office/drawing/2014/main" id="{9D59C081-26A8-62F7-A459-BBAE252F8460}"/>
                      </a:ext>
                    </a:extLst>
                  </p:cNvPr>
                  <p:cNvSpPr/>
                  <p:nvPr/>
                </p:nvSpPr>
                <p:spPr>
                  <a:xfrm>
                    <a:off x="3049856" y="1556792"/>
                    <a:ext cx="18000" cy="432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Oval 500">
                    <a:extLst>
                      <a:ext uri="{FF2B5EF4-FFF2-40B4-BE49-F238E27FC236}">
                        <a16:creationId xmlns:a16="http://schemas.microsoft.com/office/drawing/2014/main" id="{31639C3C-562D-C0E8-6853-2A8BF2DD578C}"/>
                      </a:ext>
                    </a:extLst>
                  </p:cNvPr>
                  <p:cNvSpPr/>
                  <p:nvPr/>
                </p:nvSpPr>
                <p:spPr>
                  <a:xfrm rot="5120595">
                    <a:off x="3069059" y="1566535"/>
                    <a:ext cx="18000" cy="43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Oval 501">
                    <a:extLst>
                      <a:ext uri="{FF2B5EF4-FFF2-40B4-BE49-F238E27FC236}">
                        <a16:creationId xmlns:a16="http://schemas.microsoft.com/office/drawing/2014/main" id="{DD339660-0176-B61A-F195-5FA2736863CB}"/>
                      </a:ext>
                    </a:extLst>
                  </p:cNvPr>
                  <p:cNvSpPr/>
                  <p:nvPr/>
                </p:nvSpPr>
                <p:spPr>
                  <a:xfrm rot="6811748">
                    <a:off x="3073975" y="158440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Oval 502">
                    <a:extLst>
                      <a:ext uri="{FF2B5EF4-FFF2-40B4-BE49-F238E27FC236}">
                        <a16:creationId xmlns:a16="http://schemas.microsoft.com/office/drawing/2014/main" id="{81EF5F38-18C1-43FB-6A31-04DA7D80AADA}"/>
                      </a:ext>
                    </a:extLst>
                  </p:cNvPr>
                  <p:cNvSpPr/>
                  <p:nvPr/>
                </p:nvSpPr>
                <p:spPr>
                  <a:xfrm rot="9537847">
                    <a:off x="3051640" y="158783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Oval 503">
                    <a:extLst>
                      <a:ext uri="{FF2B5EF4-FFF2-40B4-BE49-F238E27FC236}">
                        <a16:creationId xmlns:a16="http://schemas.microsoft.com/office/drawing/2014/main" id="{EB7835CE-4F54-2887-C64B-2E10E436F748}"/>
                      </a:ext>
                    </a:extLst>
                  </p:cNvPr>
                  <p:cNvSpPr/>
                  <p:nvPr/>
                </p:nvSpPr>
                <p:spPr>
                  <a:xfrm rot="15525259">
                    <a:off x="3025215" y="1581422"/>
                    <a:ext cx="18000" cy="43200"/>
                  </a:xfrm>
                  <a:prstGeom prst="ellipse">
                    <a:avLst/>
                  </a:prstGeom>
                  <a:solidFill>
                    <a:srgbClr val="E1D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813EE102-1540-0E15-368D-CFBD77ED99F9}"/>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BC4C2769-331C-8987-77D5-60513DF44C2B}"/>
                      </a:ext>
                    </a:extLst>
                  </p:cNvPr>
                  <p:cNvSpPr/>
                  <p:nvPr/>
                </p:nvSpPr>
                <p:spPr>
                  <a:xfrm rot="13481249">
                    <a:off x="3040856" y="1587259"/>
                    <a:ext cx="18000" cy="43200"/>
                  </a:xfrm>
                  <a:prstGeom prst="ellipse">
                    <a:avLst/>
                  </a:prstGeom>
                  <a:solidFill>
                    <a:srgbClr val="F6E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Oval 506">
                    <a:extLst>
                      <a:ext uri="{FF2B5EF4-FFF2-40B4-BE49-F238E27FC236}">
                        <a16:creationId xmlns:a16="http://schemas.microsoft.com/office/drawing/2014/main" id="{60EF7373-07E0-7680-9F7D-2B458219D7FB}"/>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DBF59CF9-1D74-6B1E-4CE4-D0F3D0405BA4}"/>
                    </a:ext>
                  </a:extLst>
                </p:cNvPr>
                <p:cNvGrpSpPr/>
                <p:nvPr/>
              </p:nvGrpSpPr>
              <p:grpSpPr>
                <a:xfrm>
                  <a:off x="3431885" y="2095823"/>
                  <a:ext cx="91960" cy="74240"/>
                  <a:chOff x="3012615" y="1556792"/>
                  <a:chExt cx="91960" cy="74240"/>
                </a:xfrm>
              </p:grpSpPr>
              <p:sp>
                <p:nvSpPr>
                  <p:cNvPr id="492" name="Oval 491">
                    <a:extLst>
                      <a:ext uri="{FF2B5EF4-FFF2-40B4-BE49-F238E27FC236}">
                        <a16:creationId xmlns:a16="http://schemas.microsoft.com/office/drawing/2014/main" id="{80BCD0B6-AD8B-42DB-6666-9F28CE1A2AB3}"/>
                      </a:ext>
                    </a:extLst>
                  </p:cNvPr>
                  <p:cNvSpPr/>
                  <p:nvPr/>
                </p:nvSpPr>
                <p:spPr>
                  <a:xfrm>
                    <a:off x="3049856" y="1556792"/>
                    <a:ext cx="18000" cy="432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CF7B245D-1FBF-A988-3078-8EC97BD47A7F}"/>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Oval 493">
                    <a:extLst>
                      <a:ext uri="{FF2B5EF4-FFF2-40B4-BE49-F238E27FC236}">
                        <a16:creationId xmlns:a16="http://schemas.microsoft.com/office/drawing/2014/main" id="{F34FD84C-9F9F-74C0-DA64-C339FDBEE2C4}"/>
                      </a:ext>
                    </a:extLst>
                  </p:cNvPr>
                  <p:cNvSpPr/>
                  <p:nvPr/>
                </p:nvSpPr>
                <p:spPr>
                  <a:xfrm rot="6811748">
                    <a:off x="3073975" y="158440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Oval 494">
                    <a:extLst>
                      <a:ext uri="{FF2B5EF4-FFF2-40B4-BE49-F238E27FC236}">
                        <a16:creationId xmlns:a16="http://schemas.microsoft.com/office/drawing/2014/main" id="{AFEEB20D-7AD4-E013-FCC7-A8F52507A0D1}"/>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Oval 495">
                    <a:extLst>
                      <a:ext uri="{FF2B5EF4-FFF2-40B4-BE49-F238E27FC236}">
                        <a16:creationId xmlns:a16="http://schemas.microsoft.com/office/drawing/2014/main" id="{2EE98DEB-9EDF-0E6E-D283-2140AB5F2C54}"/>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04D8E1B0-A247-8BEC-0BC6-303637E879C4}"/>
                      </a:ext>
                    </a:extLst>
                  </p:cNvPr>
                  <p:cNvSpPr/>
                  <p:nvPr/>
                </p:nvSpPr>
                <p:spPr>
                  <a:xfrm rot="19040717">
                    <a:off x="3027957" y="1557486"/>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76D6B4EC-8621-BB59-B31C-F352D66E855D}"/>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Oval 498">
                    <a:extLst>
                      <a:ext uri="{FF2B5EF4-FFF2-40B4-BE49-F238E27FC236}">
                        <a16:creationId xmlns:a16="http://schemas.microsoft.com/office/drawing/2014/main" id="{071F5652-DE21-472C-8262-1FB82E642057}"/>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144262A-D129-E790-66AF-3C0BD531B915}"/>
                    </a:ext>
                  </a:extLst>
                </p:cNvPr>
                <p:cNvGrpSpPr/>
                <p:nvPr/>
              </p:nvGrpSpPr>
              <p:grpSpPr>
                <a:xfrm rot="16200000">
                  <a:off x="3350836" y="2101303"/>
                  <a:ext cx="91960" cy="74240"/>
                  <a:chOff x="3012615" y="1556792"/>
                  <a:chExt cx="91960" cy="74240"/>
                </a:xfrm>
              </p:grpSpPr>
              <p:sp>
                <p:nvSpPr>
                  <p:cNvPr id="484" name="Oval 483">
                    <a:extLst>
                      <a:ext uri="{FF2B5EF4-FFF2-40B4-BE49-F238E27FC236}">
                        <a16:creationId xmlns:a16="http://schemas.microsoft.com/office/drawing/2014/main" id="{9F95B9E7-927A-22B8-1165-3B9E5B5CE88E}"/>
                      </a:ext>
                    </a:extLst>
                  </p:cNvPr>
                  <p:cNvSpPr/>
                  <p:nvPr/>
                </p:nvSpPr>
                <p:spPr>
                  <a:xfrm>
                    <a:off x="3049856" y="155679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E30F5EF2-A84D-3B39-F776-56E584005182}"/>
                      </a:ext>
                    </a:extLst>
                  </p:cNvPr>
                  <p:cNvSpPr/>
                  <p:nvPr/>
                </p:nvSpPr>
                <p:spPr>
                  <a:xfrm rot="5120595">
                    <a:off x="3069059" y="1566535"/>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86FEDD3D-D6AC-2E9D-B2EE-AD0579E37832}"/>
                      </a:ext>
                    </a:extLst>
                  </p:cNvPr>
                  <p:cNvSpPr/>
                  <p:nvPr/>
                </p:nvSpPr>
                <p:spPr>
                  <a:xfrm rot="6811748">
                    <a:off x="3073975" y="1584402"/>
                    <a:ext cx="18000" cy="432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6F494BFE-A4BF-8C1A-7BE6-649E0B951FDF}"/>
                      </a:ext>
                    </a:extLst>
                  </p:cNvPr>
                  <p:cNvSpPr/>
                  <p:nvPr/>
                </p:nvSpPr>
                <p:spPr>
                  <a:xfrm rot="9537847">
                    <a:off x="3051640" y="158783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D4772894-9897-904D-D100-84624961EE92}"/>
                      </a:ext>
                    </a:extLst>
                  </p:cNvPr>
                  <p:cNvSpPr/>
                  <p:nvPr/>
                </p:nvSpPr>
                <p:spPr>
                  <a:xfrm rot="15525259">
                    <a:off x="3025215" y="1581422"/>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380DCCB6-95F3-101A-C851-D33673C1F93C}"/>
                      </a:ext>
                    </a:extLst>
                  </p:cNvPr>
                  <p:cNvSpPr/>
                  <p:nvPr/>
                </p:nvSpPr>
                <p:spPr>
                  <a:xfrm rot="19040717">
                    <a:off x="3027957" y="1557486"/>
                    <a:ext cx="18000" cy="432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511ED05F-F3D0-BEBC-734B-70FD3CA435CF}"/>
                      </a:ext>
                    </a:extLst>
                  </p:cNvPr>
                  <p:cNvSpPr/>
                  <p:nvPr/>
                </p:nvSpPr>
                <p:spPr>
                  <a:xfrm rot="13481249">
                    <a:off x="3040856" y="1587259"/>
                    <a:ext cx="18000" cy="43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6D9F32B5-EF71-5461-A943-3EBCD51FDDE2}"/>
                      </a:ext>
                    </a:extLst>
                  </p:cNvPr>
                  <p:cNvSpPr/>
                  <p:nvPr/>
                </p:nvSpPr>
                <p:spPr>
                  <a:xfrm>
                    <a:off x="3049991" y="1586583"/>
                    <a:ext cx="18000" cy="18000"/>
                  </a:xfrm>
                  <a:prstGeom prst="ellipse">
                    <a:avLst/>
                  </a:prstGeom>
                  <a:solidFill>
                    <a:srgbClr val="FBF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mc:AlternateContent xmlns:mc="http://schemas.openxmlformats.org/markup-compatibility/2006">
        <mc:Choice xmlns:am3d="http://schemas.microsoft.com/office/drawing/2017/model3d" Requires="am3d">
          <p:graphicFrame>
            <p:nvGraphicFramePr>
              <p:cNvPr id="15" name="3D Model 14" descr="Cat">
                <a:extLst>
                  <a:ext uri="{FF2B5EF4-FFF2-40B4-BE49-F238E27FC236}">
                    <a16:creationId xmlns:a16="http://schemas.microsoft.com/office/drawing/2014/main" id="{69CF6766-F167-4A8F-9BF5-F77ECDF170A7}"/>
                  </a:ext>
                </a:extLst>
              </p:cNvPr>
              <p:cNvGraphicFramePr>
                <a:graphicFrameLocks noChangeAspect="1"/>
              </p:cNvGraphicFramePr>
              <p:nvPr/>
            </p:nvGraphicFramePr>
            <p:xfrm>
              <a:off x="7668062" y="4211660"/>
              <a:ext cx="283352" cy="252000"/>
            </p:xfrm>
            <a:graphic>
              <a:graphicData uri="http://schemas.microsoft.com/office/drawing/2017/model3d">
                <am3d:model3d r:embed="rId8">
                  <am3d:spPr>
                    <a:xfrm>
                      <a:off x="0" y="0"/>
                      <a:ext cx="283352" cy="252000"/>
                    </a:xfrm>
                    <a:prstGeom prst="rect">
                      <a:avLst/>
                    </a:prstGeom>
                  </am3d:spPr>
                  <am3d:camera>
                    <am3d:pos x="0" y="0" z="61367006"/>
                    <am3d:up dx="0" dy="36000000" dz="0"/>
                    <am3d:lookAt x="0" y="0" z="0"/>
                    <am3d:perspective fov="2700000"/>
                  </am3d:camera>
                  <am3d:trans>
                    <am3d:meterPerModelUnit n="24543664" d="1000000"/>
                    <am3d:preTrans dx="0" dy="-14085168" dz="-668618"/>
                    <am3d:scale>
                      <am3d:sx n="1000000" d="1000000"/>
                      <am3d:sy n="1000000" d="1000000"/>
                      <am3d:sz n="1000000" d="1000000"/>
                    </am3d:scale>
                    <am3d:rot ax="3078014" ay="-3197040" az="-2700991"/>
                    <am3d:postTrans dx="0" dy="0" dz="0"/>
                  </am3d:trans>
                  <am3d:raster rName="Office3DRenderer" rVer="16.0.8326">
                    <am3d:blip r:embed="rId9"/>
                  </am3d:raster>
                  <am3d:objViewport viewportSz="3307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at">
                <a:extLst>
                  <a:ext uri="{FF2B5EF4-FFF2-40B4-BE49-F238E27FC236}">
                    <a16:creationId xmlns:a16="http://schemas.microsoft.com/office/drawing/2014/main" id="{69CF6766-F167-4A8F-9BF5-F77ECDF170A7}"/>
                  </a:ext>
                </a:extLst>
              </p:cNvPr>
              <p:cNvPicPr>
                <a:picLocks noGrp="1" noRot="1" noChangeAspect="1" noMove="1" noResize="1" noEditPoints="1" noAdjustHandles="1" noChangeArrowheads="1" noChangeShapeType="1" noCrop="1"/>
              </p:cNvPicPr>
              <p:nvPr/>
            </p:nvPicPr>
            <p:blipFill>
              <a:blip r:embed="rId9"/>
              <a:stretch>
                <a:fillRect/>
              </a:stretch>
            </p:blipFill>
            <p:spPr>
              <a:xfrm>
                <a:off x="7668062" y="4211660"/>
                <a:ext cx="283352" cy="252000"/>
              </a:xfrm>
              <a:prstGeom prst="rect">
                <a:avLst/>
              </a:prstGeom>
            </p:spPr>
          </p:pic>
        </mc:Fallback>
      </mc:AlternateContent>
      <p:grpSp>
        <p:nvGrpSpPr>
          <p:cNvPr id="261" name="Group 260">
            <a:extLst>
              <a:ext uri="{FF2B5EF4-FFF2-40B4-BE49-F238E27FC236}">
                <a16:creationId xmlns:a16="http://schemas.microsoft.com/office/drawing/2014/main" id="{3BD40722-56F2-478B-A0A0-AE9A989359C2}"/>
              </a:ext>
            </a:extLst>
          </p:cNvPr>
          <p:cNvGrpSpPr/>
          <p:nvPr/>
        </p:nvGrpSpPr>
        <p:grpSpPr>
          <a:xfrm>
            <a:off x="2063552" y="2195572"/>
            <a:ext cx="5480390" cy="3421656"/>
            <a:chOff x="5662469" y="1962233"/>
            <a:chExt cx="5480390" cy="3421656"/>
          </a:xfrm>
        </p:grpSpPr>
        <p:grpSp>
          <p:nvGrpSpPr>
            <p:cNvPr id="262" name="Group 261">
              <a:extLst>
                <a:ext uri="{FF2B5EF4-FFF2-40B4-BE49-F238E27FC236}">
                  <a16:creationId xmlns:a16="http://schemas.microsoft.com/office/drawing/2014/main" id="{58960B02-6F96-413E-A798-23039511BEC9}"/>
                </a:ext>
              </a:extLst>
            </p:cNvPr>
            <p:cNvGrpSpPr/>
            <p:nvPr/>
          </p:nvGrpSpPr>
          <p:grpSpPr>
            <a:xfrm>
              <a:off x="5663489" y="2222229"/>
              <a:ext cx="5479370" cy="3161660"/>
              <a:chOff x="5320630" y="1518340"/>
              <a:chExt cx="5479370" cy="3161660"/>
            </a:xfrm>
          </p:grpSpPr>
          <p:sp>
            <p:nvSpPr>
              <p:cNvPr id="264" name="Rectangle 263">
                <a:hlinkClick r:id="rId10" action="ppaction://hlinksldjump"/>
                <a:extLst>
                  <a:ext uri="{FF2B5EF4-FFF2-40B4-BE49-F238E27FC236}">
                    <a16:creationId xmlns:a16="http://schemas.microsoft.com/office/drawing/2014/main" id="{5581252B-7DCB-4EC5-A355-28ADE8F75DC1}"/>
                  </a:ext>
                </a:extLst>
              </p:cNvPr>
              <p:cNvSpPr/>
              <p:nvPr/>
            </p:nvSpPr>
            <p:spPr>
              <a:xfrm>
                <a:off x="5320630" y="1518340"/>
                <a:ext cx="5479370" cy="3161660"/>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Veterinary medicines (e.g. endectocides such as worming treatments and wash off lice treatments), and their metabolites, also enter the environment via similar routes to human medicine. Our understanding of their ecological impact is limited by a lack of monitoring and toxicological data (especially for metabolites) but it is generally thought that pets are a minor source of pharmaceuticals in the       environment.</a:t>
                </a:r>
              </a:p>
            </p:txBody>
          </p:sp>
          <p:sp>
            <p:nvSpPr>
              <p:cNvPr id="265" name="Right Triangle 264">
                <a:hlinkClick r:id="rId10" action="ppaction://hlinksldjump"/>
                <a:extLst>
                  <a:ext uri="{FF2B5EF4-FFF2-40B4-BE49-F238E27FC236}">
                    <a16:creationId xmlns:a16="http://schemas.microsoft.com/office/drawing/2014/main" id="{8284FF0F-C966-44A8-8F16-D08DBA0BCAB0}"/>
                  </a:ext>
                </a:extLst>
              </p:cNvPr>
              <p:cNvSpPr/>
              <p:nvPr/>
            </p:nvSpPr>
            <p:spPr>
              <a:xfrm flipH="1">
                <a:off x="9683628" y="3564000"/>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263" name="TextBox 262">
              <a:hlinkClick r:id="rId10" action="ppaction://hlinksldjump"/>
              <a:extLst>
                <a:ext uri="{FF2B5EF4-FFF2-40B4-BE49-F238E27FC236}">
                  <a16:creationId xmlns:a16="http://schemas.microsoft.com/office/drawing/2014/main" id="{556251B7-61D2-4A47-8BE1-D5FE0008F8EF}"/>
                </a:ext>
              </a:extLst>
            </p:cNvPr>
            <p:cNvSpPr txBox="1"/>
            <p:nvPr/>
          </p:nvSpPr>
          <p:spPr>
            <a:xfrm>
              <a:off x="5662469" y="1962233"/>
              <a:ext cx="5480389" cy="369332"/>
            </a:xfrm>
            <a:prstGeom prst="rect">
              <a:avLst/>
            </a:prstGeom>
            <a:solidFill>
              <a:schemeClr val="accent2"/>
            </a:solidFill>
          </p:spPr>
          <p:txBody>
            <a:bodyPr wrap="square" rtlCol="0">
              <a:spAutoFit/>
            </a:bodyPr>
            <a:lstStyle/>
            <a:p>
              <a:r>
                <a:rPr lang="en-GB" dirty="0">
                  <a:solidFill>
                    <a:schemeClr val="accent3"/>
                  </a:solidFill>
                </a:rPr>
                <a:t>Domestic residence</a:t>
              </a:r>
            </a:p>
          </p:txBody>
        </p:sp>
      </p:grpSp>
    </p:spTree>
    <p:custDataLst>
      <p:tags r:id="rId1"/>
    </p:custDataLst>
    <p:extLst>
      <p:ext uri="{BB962C8B-B14F-4D97-AF65-F5344CB8AC3E}">
        <p14:creationId xmlns:p14="http://schemas.microsoft.com/office/powerpoint/2010/main" val="2231749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2017C-8FE4-4042-C133-03072C25D3A2}"/>
              </a:ext>
            </a:extLst>
          </p:cNvPr>
          <p:cNvSpPr>
            <a:spLocks noGrp="1"/>
          </p:cNvSpPr>
          <p:nvPr>
            <p:ph type="title"/>
          </p:nvPr>
        </p:nvSpPr>
        <p:spPr>
          <a:xfrm>
            <a:off x="356420" y="365125"/>
            <a:ext cx="4155404" cy="1407691"/>
          </a:xfrm>
        </p:spPr>
        <p:txBody>
          <a:bodyPr>
            <a:noAutofit/>
          </a:bodyPr>
          <a:lstStyle/>
          <a:p>
            <a:r>
              <a:rPr lang="en-GB" dirty="0"/>
              <a:t>Positive actions</a:t>
            </a:r>
          </a:p>
        </p:txBody>
      </p:sp>
      <p:sp>
        <p:nvSpPr>
          <p:cNvPr id="5" name="Isosceles Triangle 4">
            <a:hlinkClick r:id="" action="ppaction://hlinkshowjump?jump=nextslide"/>
            <a:extLst>
              <a:ext uri="{FF2B5EF4-FFF2-40B4-BE49-F238E27FC236}">
                <a16:creationId xmlns:a16="http://schemas.microsoft.com/office/drawing/2014/main" id="{CC97EB75-DE87-16FF-6AC9-5B386EF61AA8}"/>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hlinkClick r:id="rId4" action="ppaction://hlinksldjump"/>
            <a:extLst>
              <a:ext uri="{FF2B5EF4-FFF2-40B4-BE49-F238E27FC236}">
                <a16:creationId xmlns:a16="http://schemas.microsoft.com/office/drawing/2014/main" id="{4E43C1BC-F753-8221-3875-D185963BD795}"/>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B4851896-95E2-EA86-9B39-048209564DF2}"/>
              </a:ext>
            </a:extLst>
          </p:cNvPr>
          <p:cNvSpPr>
            <a:spLocks noGrp="1"/>
          </p:cNvSpPr>
          <p:nvPr>
            <p:ph type="body" sz="quarter" idx="10"/>
          </p:nvPr>
        </p:nvSpPr>
        <p:spPr>
          <a:xfrm>
            <a:off x="357188" y="1238376"/>
            <a:ext cx="11330836" cy="4350864"/>
          </a:xfrm>
        </p:spPr>
        <p:txBody>
          <a:bodyPr/>
          <a:lstStyle/>
          <a:p>
            <a:pPr algn="just"/>
            <a:r>
              <a:rPr lang="en-GB" dirty="0"/>
              <a:t>Collection points and take back schemes would reduce the quantity of APIs entering the environment.</a:t>
            </a:r>
          </a:p>
          <a:p>
            <a:pPr algn="just"/>
            <a:r>
              <a:rPr lang="en-US" dirty="0"/>
              <a:t>A sustainable pharmacy supply chain also requires new innovative and readily biodegradable APIs, innovative low-impact dosage forms, deprescribing where appropriate and alternative therapies to pharmacological interventions (e.g. diet, exercise).</a:t>
            </a:r>
            <a:endParaRPr lang="en-GB" dirty="0"/>
          </a:p>
          <a:p>
            <a:pPr algn="just"/>
            <a:r>
              <a:rPr lang="en-GB" dirty="0"/>
              <a:t>Specialised wastewater treatments help process and degrade APIs before they enter the environment. T</a:t>
            </a:r>
            <a:r>
              <a:rPr lang="en-US" dirty="0"/>
              <a:t>he </a:t>
            </a:r>
            <a:r>
              <a:rPr lang="en-US" b="1" dirty="0">
                <a:solidFill>
                  <a:schemeClr val="accent3"/>
                </a:solidFill>
              </a:rPr>
              <a:t>Urban Wastewater Directive of</a:t>
            </a:r>
            <a:r>
              <a:rPr lang="en-US" dirty="0"/>
              <a:t> 2024 requires </a:t>
            </a:r>
            <a:r>
              <a:rPr lang="en-US" sz="1800" dirty="0"/>
              <a:t>that wastewater treatments will be mostly paid for by the companies that caused the pollution.</a:t>
            </a:r>
            <a:endParaRPr lang="en-GB" dirty="0"/>
          </a:p>
          <a:p>
            <a:pPr algn="just"/>
            <a:r>
              <a:rPr lang="en-GB" dirty="0"/>
              <a:t>Additional reading:</a:t>
            </a:r>
          </a:p>
          <a:p>
            <a:pPr lvl="1" algn="just"/>
            <a:r>
              <a:rPr lang="en-GB" dirty="0"/>
              <a:t>Climate change		</a:t>
            </a:r>
            <a:r>
              <a:rPr lang="en-GB" dirty="0">
                <a:solidFill>
                  <a:schemeClr val="tx2"/>
                </a:solidFill>
                <a:hlinkClick r:id="rId5">
                  <a:extLst>
                    <a:ext uri="{A12FA001-AC4F-418D-AE19-62706E023703}">
                      <ahyp:hlinkClr xmlns:ahyp="http://schemas.microsoft.com/office/drawing/2018/hyperlinkcolor" val="tx"/>
                    </a:ext>
                  </a:extLst>
                </a:hlinkClick>
              </a:rPr>
              <a:t>Sustainable Healthcare (book)</a:t>
            </a:r>
            <a:r>
              <a:rPr lang="en-GB" dirty="0"/>
              <a:t>	</a:t>
            </a:r>
          </a:p>
          <a:p>
            <a:pPr lvl="1" algn="just"/>
            <a:r>
              <a:rPr lang="en-GB" dirty="0"/>
              <a:t>Household waste		</a:t>
            </a:r>
            <a:r>
              <a:rPr lang="en-US" dirty="0">
                <a:solidFill>
                  <a:schemeClr val="tx2"/>
                </a:solidFill>
                <a:hlinkClick r:id="rId6">
                  <a:extLst>
                    <a:ext uri="{A12FA001-AC4F-418D-AE19-62706E023703}">
                      <ahyp:hlinkClr xmlns:ahyp="http://schemas.microsoft.com/office/drawing/2018/hyperlinkcolor" val="tx"/>
                    </a:ext>
                  </a:extLst>
                </a:hlinkClick>
              </a:rPr>
              <a:t>Pharmaceutical household waste</a:t>
            </a:r>
            <a:r>
              <a:rPr lang="en-US" dirty="0">
                <a:solidFill>
                  <a:schemeClr val="tx2"/>
                </a:solidFill>
              </a:rPr>
              <a:t> </a:t>
            </a:r>
          </a:p>
          <a:p>
            <a:pPr lvl="1" algn="just"/>
            <a:r>
              <a:rPr lang="en-GB" dirty="0"/>
              <a:t>OECD guidance		</a:t>
            </a:r>
            <a:r>
              <a:rPr lang="en-US" dirty="0">
                <a:solidFill>
                  <a:schemeClr val="tx2"/>
                </a:solidFill>
                <a:hlinkClick r:id="rId7">
                  <a:extLst>
                    <a:ext uri="{A12FA001-AC4F-418D-AE19-62706E023703}">
                      <ahyp:hlinkClr xmlns:ahyp="http://schemas.microsoft.com/office/drawing/2018/hyperlinkcolor" val="tx"/>
                    </a:ext>
                  </a:extLst>
                </a:hlinkClick>
              </a:rPr>
              <a:t>Pharmaceutical residues in freshwater</a:t>
            </a:r>
            <a:endParaRPr lang="en-US" dirty="0">
              <a:solidFill>
                <a:schemeClr val="tx2"/>
              </a:solidFill>
            </a:endParaRPr>
          </a:p>
          <a:p>
            <a:pPr lvl="1" algn="just"/>
            <a:r>
              <a:rPr lang="en-US" dirty="0"/>
              <a:t>Veterinary medicines</a:t>
            </a:r>
            <a:r>
              <a:rPr lang="en-US" dirty="0">
                <a:solidFill>
                  <a:schemeClr val="tx2"/>
                </a:solidFill>
              </a:rPr>
              <a:t>		</a:t>
            </a:r>
            <a:r>
              <a:rPr lang="en-US" dirty="0">
                <a:solidFill>
                  <a:schemeClr val="tx2"/>
                </a:solidFill>
                <a:hlinkClick r:id="rId8">
                  <a:extLst>
                    <a:ext uri="{A12FA001-AC4F-418D-AE19-62706E023703}">
                      <ahyp:hlinkClr xmlns:ahyp="http://schemas.microsoft.com/office/drawing/2018/hyperlinkcolor" val="tx"/>
                    </a:ext>
                  </a:extLst>
                </a:hlinkClick>
              </a:rPr>
              <a:t>Environmental risks</a:t>
            </a:r>
            <a:endParaRPr lang="en-US" dirty="0">
              <a:solidFill>
                <a:schemeClr val="tx2"/>
              </a:solidFill>
            </a:endParaRPr>
          </a:p>
          <a:p>
            <a:pPr lvl="1" algn="just">
              <a:tabLst>
                <a:tab pos="1617663" algn="l"/>
              </a:tabLst>
            </a:pPr>
            <a:r>
              <a:rPr lang="en-US" dirty="0"/>
              <a:t>Medicines in the environment</a:t>
            </a:r>
            <a:r>
              <a:rPr lang="en-US" dirty="0">
                <a:solidFill>
                  <a:schemeClr val="tx2"/>
                </a:solidFill>
              </a:rPr>
              <a:t>	1. </a:t>
            </a:r>
            <a:r>
              <a:rPr lang="de-DE" sz="1100" dirty="0">
                <a:solidFill>
                  <a:schemeClr val="tx2"/>
                </a:solidFill>
                <a:hlinkClick r:id="rId9">
                  <a:extLst>
                    <a:ext uri="{A12FA001-AC4F-418D-AE19-62706E023703}">
                      <ahyp:hlinkClr xmlns:ahyp="http://schemas.microsoft.com/office/drawing/2018/hyperlinkcolor" val="tx"/>
                    </a:ext>
                  </a:extLst>
                </a:hlinkClick>
              </a:rPr>
              <a:t>Umweltaspekte von Humanarzneimitteln in der medizinischen und pharmazeutischen Praxis</a:t>
            </a:r>
            <a:r>
              <a:rPr lang="en-US" sz="1100" dirty="0">
                <a:solidFill>
                  <a:schemeClr val="tx2"/>
                </a:solidFill>
                <a:hlinkClick r:id="rId9">
                  <a:extLst>
                    <a:ext uri="{A12FA001-AC4F-418D-AE19-62706E023703}">
                      <ahyp:hlinkClr xmlns:ahyp="http://schemas.microsoft.com/office/drawing/2018/hyperlinkcolor" val="tx"/>
                    </a:ext>
                  </a:extLst>
                </a:hlinkClick>
              </a:rPr>
              <a:t> </a:t>
            </a:r>
            <a:r>
              <a:rPr lang="en-US" dirty="0">
                <a:solidFill>
                  <a:schemeClr val="tx2"/>
                </a:solidFill>
                <a:hlinkClick r:id="rId9">
                  <a:extLst>
                    <a:ext uri="{A12FA001-AC4F-418D-AE19-62706E023703}">
                      <ahyp:hlinkClr xmlns:ahyp="http://schemas.microsoft.com/office/drawing/2018/hyperlinkcolor" val="tx"/>
                    </a:ext>
                  </a:extLst>
                </a:hlinkClick>
              </a:rPr>
              <a:t>(German)</a:t>
            </a:r>
            <a:endParaRPr lang="en-US" dirty="0">
              <a:solidFill>
                <a:schemeClr val="tx2"/>
              </a:solidFill>
            </a:endParaRPr>
          </a:p>
          <a:p>
            <a:pPr marL="3200400" lvl="7" indent="0" algn="just">
              <a:buNone/>
              <a:tabLst>
                <a:tab pos="1617663" algn="l"/>
              </a:tabLst>
            </a:pPr>
            <a:r>
              <a:rPr lang="en-US" sz="1500" dirty="0">
                <a:solidFill>
                  <a:schemeClr val="tx2"/>
                </a:solidFill>
              </a:rPr>
              <a:t>	2. </a:t>
            </a:r>
            <a:r>
              <a:rPr lang="en-US" sz="1500" dirty="0" err="1">
                <a:solidFill>
                  <a:schemeClr val="tx2"/>
                </a:solidFill>
                <a:hlinkClick r:id="rId10">
                  <a:extLst>
                    <a:ext uri="{A12FA001-AC4F-418D-AE19-62706E023703}">
                      <ahyp:hlinkClr xmlns:ahyp="http://schemas.microsoft.com/office/drawing/2018/hyperlinkcolor" val="tx"/>
                    </a:ext>
                  </a:extLst>
                </a:hlinkClick>
              </a:rPr>
              <a:t>Arzneimittelwirkstoffe</a:t>
            </a:r>
            <a:r>
              <a:rPr lang="en-US" sz="1500" dirty="0">
                <a:solidFill>
                  <a:schemeClr val="tx2"/>
                </a:solidFill>
                <a:hlinkClick r:id="rId10">
                  <a:extLst>
                    <a:ext uri="{A12FA001-AC4F-418D-AE19-62706E023703}">
                      <ahyp:hlinkClr xmlns:ahyp="http://schemas.microsoft.com/office/drawing/2018/hyperlinkcolor" val="tx"/>
                    </a:ext>
                  </a:extLst>
                </a:hlinkClick>
              </a:rPr>
              <a:t> </a:t>
            </a:r>
            <a:r>
              <a:rPr lang="en-US" sz="1500" dirty="0" err="1">
                <a:solidFill>
                  <a:schemeClr val="tx2"/>
                </a:solidFill>
                <a:hlinkClick r:id="rId10">
                  <a:extLst>
                    <a:ext uri="{A12FA001-AC4F-418D-AE19-62706E023703}">
                      <ahyp:hlinkClr xmlns:ahyp="http://schemas.microsoft.com/office/drawing/2018/hyperlinkcolor" val="tx"/>
                    </a:ext>
                  </a:extLst>
                </a:hlinkClick>
              </a:rPr>
              <a:t>im</a:t>
            </a:r>
            <a:r>
              <a:rPr lang="en-US" sz="1500" dirty="0">
                <a:solidFill>
                  <a:schemeClr val="tx2"/>
                </a:solidFill>
                <a:hlinkClick r:id="rId10">
                  <a:extLst>
                    <a:ext uri="{A12FA001-AC4F-418D-AE19-62706E023703}">
                      <ahyp:hlinkClr xmlns:ahyp="http://schemas.microsoft.com/office/drawing/2018/hyperlinkcolor" val="tx"/>
                    </a:ext>
                  </a:extLst>
                </a:hlinkClick>
              </a:rPr>
              <a:t> </a:t>
            </a:r>
            <a:r>
              <a:rPr lang="en-US" sz="1500" dirty="0" err="1">
                <a:solidFill>
                  <a:schemeClr val="tx2"/>
                </a:solidFill>
                <a:hlinkClick r:id="rId10">
                  <a:extLst>
                    <a:ext uri="{A12FA001-AC4F-418D-AE19-62706E023703}">
                      <ahyp:hlinkClr xmlns:ahyp="http://schemas.microsoft.com/office/drawing/2018/hyperlinkcolor" val="tx"/>
                    </a:ext>
                  </a:extLst>
                </a:hlinkClick>
              </a:rPr>
              <a:t>Wasserkreislauf</a:t>
            </a:r>
            <a:r>
              <a:rPr lang="en-US" sz="1500" dirty="0">
                <a:solidFill>
                  <a:schemeClr val="tx2"/>
                </a:solidFill>
                <a:hlinkClick r:id="rId10">
                  <a:extLst>
                    <a:ext uri="{A12FA001-AC4F-418D-AE19-62706E023703}">
                      <ahyp:hlinkClr xmlns:ahyp="http://schemas.microsoft.com/office/drawing/2018/hyperlinkcolor" val="tx"/>
                    </a:ext>
                  </a:extLst>
                </a:hlinkClick>
              </a:rPr>
              <a:t> (German)</a:t>
            </a:r>
            <a:endParaRPr lang="en-US" sz="1500" dirty="0">
              <a:solidFill>
                <a:schemeClr val="tx2"/>
              </a:solidFill>
            </a:endParaRPr>
          </a:p>
          <a:p>
            <a:pPr marL="3200400" lvl="7" indent="0" algn="just">
              <a:buNone/>
              <a:tabLst>
                <a:tab pos="1617663" algn="l"/>
              </a:tabLst>
            </a:pPr>
            <a:r>
              <a:rPr lang="en-US" sz="1500" dirty="0">
                <a:solidFill>
                  <a:schemeClr val="tx2"/>
                </a:solidFill>
              </a:rPr>
              <a:t>	3. </a:t>
            </a:r>
            <a:r>
              <a:rPr lang="en-US" sz="1500" dirty="0" err="1">
                <a:solidFill>
                  <a:schemeClr val="tx2"/>
                </a:solidFill>
                <a:hlinkClick r:id="rId11">
                  <a:extLst>
                    <a:ext uri="{A12FA001-AC4F-418D-AE19-62706E023703}">
                      <ahyp:hlinkClr xmlns:ahyp="http://schemas.microsoft.com/office/drawing/2018/hyperlinkcolor" val="tx"/>
                    </a:ext>
                  </a:extLst>
                </a:hlinkClick>
              </a:rPr>
              <a:t>Geneesmiddelen</a:t>
            </a:r>
            <a:r>
              <a:rPr lang="en-US" sz="1500" dirty="0">
                <a:solidFill>
                  <a:schemeClr val="tx2"/>
                </a:solidFill>
                <a:hlinkClick r:id="rId11">
                  <a:extLst>
                    <a:ext uri="{A12FA001-AC4F-418D-AE19-62706E023703}">
                      <ahyp:hlinkClr xmlns:ahyp="http://schemas.microsoft.com/office/drawing/2018/hyperlinkcolor" val="tx"/>
                    </a:ext>
                  </a:extLst>
                </a:hlinkClick>
              </a:rPr>
              <a:t> </a:t>
            </a:r>
            <a:r>
              <a:rPr lang="en-US" sz="1500" dirty="0" err="1">
                <a:solidFill>
                  <a:schemeClr val="tx2"/>
                </a:solidFill>
                <a:hlinkClick r:id="rId11">
                  <a:extLst>
                    <a:ext uri="{A12FA001-AC4F-418D-AE19-62706E023703}">
                      <ahyp:hlinkClr xmlns:ahyp="http://schemas.microsoft.com/office/drawing/2018/hyperlinkcolor" val="tx"/>
                    </a:ext>
                  </a:extLst>
                </a:hlinkClick>
              </a:rPr>
              <a:t>en</a:t>
            </a:r>
            <a:r>
              <a:rPr lang="en-US" sz="1500" dirty="0">
                <a:solidFill>
                  <a:schemeClr val="tx2"/>
                </a:solidFill>
                <a:hlinkClick r:id="rId11">
                  <a:extLst>
                    <a:ext uri="{A12FA001-AC4F-418D-AE19-62706E023703}">
                      <ahyp:hlinkClr xmlns:ahyp="http://schemas.microsoft.com/office/drawing/2018/hyperlinkcolor" val="tx"/>
                    </a:ext>
                  </a:extLst>
                </a:hlinkClick>
              </a:rPr>
              <a:t> milieu (Dutch)</a:t>
            </a:r>
            <a:endParaRPr lang="en-US" sz="1500" dirty="0">
              <a:solidFill>
                <a:schemeClr val="tx2"/>
              </a:solidFill>
            </a:endParaRPr>
          </a:p>
          <a:p>
            <a:pPr marL="3200400" lvl="7" indent="0" algn="just">
              <a:buNone/>
              <a:tabLst>
                <a:tab pos="1617663" algn="l"/>
              </a:tabLst>
            </a:pPr>
            <a:r>
              <a:rPr lang="en-US" sz="1500" dirty="0">
                <a:solidFill>
                  <a:schemeClr val="tx2"/>
                </a:solidFill>
              </a:rPr>
              <a:t>	4. </a:t>
            </a:r>
            <a:r>
              <a:rPr lang="en-US" sz="1300" dirty="0">
                <a:solidFill>
                  <a:schemeClr val="tx2"/>
                </a:solidFill>
                <a:hlinkClick r:id="rId12">
                  <a:extLst>
                    <a:ext uri="{A12FA001-AC4F-418D-AE19-62706E023703}">
                      <ahyp:hlinkClr xmlns:ahyp="http://schemas.microsoft.com/office/drawing/2018/hyperlinkcolor" val="tx"/>
                    </a:ext>
                  </a:extLst>
                </a:hlinkClick>
              </a:rPr>
              <a:t>Medicines and the environment: challenges and solutions for sustainable pharmacy</a:t>
            </a:r>
            <a:r>
              <a:rPr lang="en-US" sz="1300" dirty="0">
                <a:solidFill>
                  <a:schemeClr val="tx2"/>
                </a:solidFill>
              </a:rPr>
              <a:t> (book)</a:t>
            </a:r>
          </a:p>
          <a:p>
            <a:pPr marL="3200400" lvl="7" indent="0" algn="just">
              <a:buNone/>
              <a:tabLst>
                <a:tab pos="1617663" algn="l"/>
              </a:tabLst>
            </a:pPr>
            <a:endParaRPr lang="en-US" sz="1500" dirty="0">
              <a:solidFill>
                <a:schemeClr val="tx2"/>
              </a:solidFill>
            </a:endParaRPr>
          </a:p>
          <a:p>
            <a:pPr lvl="1" algn="just">
              <a:tabLst>
                <a:tab pos="1617663" algn="l"/>
              </a:tabLst>
            </a:pPr>
            <a:endParaRPr lang="en-GB" dirty="0"/>
          </a:p>
        </p:txBody>
      </p:sp>
      <p:sp>
        <p:nvSpPr>
          <p:cNvPr id="4" name="Rectangle 3">
            <a:hlinkClick r:id="rId13" action="ppaction://hlinksldjump"/>
            <a:extLst>
              <a:ext uri="{FF2B5EF4-FFF2-40B4-BE49-F238E27FC236}">
                <a16:creationId xmlns:a16="http://schemas.microsoft.com/office/drawing/2014/main" id="{5E995B39-A151-DB53-9116-E08DE919DAA8}"/>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Tree>
    <p:custDataLst>
      <p:tags r:id="rId1"/>
    </p:custDataLst>
    <p:extLst>
      <p:ext uri="{BB962C8B-B14F-4D97-AF65-F5344CB8AC3E}">
        <p14:creationId xmlns:p14="http://schemas.microsoft.com/office/powerpoint/2010/main" val="1268452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AFC199B-F229-9363-DFA9-A7490F359019}"/>
            </a:ext>
          </a:extLst>
        </p:cNvPr>
        <p:cNvGrpSpPr/>
        <p:nvPr/>
      </p:nvGrpSpPr>
      <p:grpSpPr bwMode="auto">
        <a:xfrm>
          <a:off x="0" y="0"/>
          <a:ext cx="0" cy="0"/>
          <a:chOff x="0" y="0"/>
          <a:chExt cx="0" cy="0"/>
        </a:xfrm>
      </p:grpSpPr>
      <p:sp>
        <p:nvSpPr>
          <p:cNvPr id="2" name="Title 1">
            <a:extLst>
              <a:ext uri="{FF2B5EF4-FFF2-40B4-BE49-F238E27FC236}">
                <a16:creationId xmlns:a16="http://schemas.microsoft.com/office/drawing/2014/main" id="{758FF4B2-F903-C414-29A0-492E4E442A3E}"/>
              </a:ext>
            </a:extLst>
          </p:cNvPr>
          <p:cNvSpPr>
            <a:spLocks noGrp="1"/>
          </p:cNvSpPr>
          <p:nvPr>
            <p:ph type="title"/>
          </p:nvPr>
        </p:nvSpPr>
        <p:spPr bwMode="auto"/>
        <p:txBody>
          <a:bodyPr/>
          <a:lstStyle/>
          <a:p>
            <a:pPr>
              <a:defRPr/>
            </a:pPr>
            <a:r>
              <a:rPr lang="de-DE" dirty="0"/>
              <a:t>Credits</a:t>
            </a:r>
            <a:endParaRPr dirty="0"/>
          </a:p>
        </p:txBody>
      </p:sp>
      <p:sp>
        <p:nvSpPr>
          <p:cNvPr id="3" name="Isosceles Triangle 2">
            <a:hlinkClick r:id="" action="ppaction://hlinkshowjump?jump=nextslide"/>
            <a:extLst>
              <a:ext uri="{FF2B5EF4-FFF2-40B4-BE49-F238E27FC236}">
                <a16:creationId xmlns:a16="http://schemas.microsoft.com/office/drawing/2014/main" id="{0BC0CEC5-EF0A-A696-455B-A6978623FFC2}"/>
              </a:ext>
            </a:extLst>
          </p:cNvPr>
          <p:cNvSpPr>
            <a:spLocks/>
          </p:cNvSpPr>
          <p:nvPr/>
        </p:nvSpPr>
        <p:spPr bwMode="auto">
          <a:xfrm rot="5400000">
            <a:off x="6155653" y="3897096"/>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Isosceles Triangle 3">
            <a:hlinkClick r:id="rId4" action="ppaction://hlinksldjump"/>
            <a:extLst>
              <a:ext uri="{FF2B5EF4-FFF2-40B4-BE49-F238E27FC236}">
                <a16:creationId xmlns:a16="http://schemas.microsoft.com/office/drawing/2014/main" id="{6723F61F-7A3E-BB54-343D-DDEFB1AA92D5}"/>
              </a:ext>
            </a:extLst>
          </p:cNvPr>
          <p:cNvSpPr>
            <a:spLocks/>
          </p:cNvSpPr>
          <p:nvPr/>
        </p:nvSpPr>
        <p:spPr bwMode="auto">
          <a:xfrm rot="16200000" flipH="1">
            <a:off x="5604347" y="3897096"/>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hlinkClick r:id="rId4" action="ppaction://hlinksldjump"/>
            <a:extLst>
              <a:ext uri="{FF2B5EF4-FFF2-40B4-BE49-F238E27FC236}">
                <a16:creationId xmlns:a16="http://schemas.microsoft.com/office/drawing/2014/main" id="{DA875C4F-5D1B-A2B2-A1CF-8D7D2AC657B4}"/>
              </a:ext>
            </a:extLst>
          </p:cNvPr>
          <p:cNvSpPr txBox="1"/>
          <p:nvPr/>
        </p:nvSpPr>
        <p:spPr bwMode="auto">
          <a:xfrm>
            <a:off x="4461633" y="3892429"/>
            <a:ext cx="1058303" cy="369332"/>
          </a:xfrm>
          <a:prstGeom prst="rect">
            <a:avLst/>
          </a:prstGeom>
          <a:noFill/>
        </p:spPr>
        <p:txBody>
          <a:bodyPr wrap="none" rtlCol="0">
            <a:spAutoFit/>
          </a:bodyPr>
          <a:lstStyle/>
          <a:p>
            <a:r>
              <a:rPr lang="en-GB" dirty="0">
                <a:solidFill>
                  <a:schemeClr val="accent2"/>
                </a:solidFill>
              </a:rPr>
              <a:t>Go back</a:t>
            </a:r>
          </a:p>
        </p:txBody>
      </p:sp>
      <p:sp>
        <p:nvSpPr>
          <p:cNvPr id="6" name="TextBox 5">
            <a:hlinkClick r:id="" action="ppaction://hlinkshowjump?jump=nextslide"/>
            <a:extLst>
              <a:ext uri="{FF2B5EF4-FFF2-40B4-BE49-F238E27FC236}">
                <a16:creationId xmlns:a16="http://schemas.microsoft.com/office/drawing/2014/main" id="{5412A70D-C40F-315B-3442-5518905EFC33}"/>
              </a:ext>
            </a:extLst>
          </p:cNvPr>
          <p:cNvSpPr txBox="1"/>
          <p:nvPr/>
        </p:nvSpPr>
        <p:spPr bwMode="auto">
          <a:xfrm>
            <a:off x="6668274" y="3889295"/>
            <a:ext cx="1133644" cy="369332"/>
          </a:xfrm>
          <a:prstGeom prst="rect">
            <a:avLst/>
          </a:prstGeom>
          <a:noFill/>
        </p:spPr>
        <p:txBody>
          <a:bodyPr wrap="none" rtlCol="0">
            <a:spAutoFit/>
          </a:bodyPr>
          <a:lstStyle/>
          <a:p>
            <a:r>
              <a:rPr lang="en-GB" dirty="0">
                <a:solidFill>
                  <a:schemeClr val="accent2"/>
                </a:solidFill>
              </a:rPr>
              <a:t>Let’s go!</a:t>
            </a:r>
          </a:p>
        </p:txBody>
      </p:sp>
    </p:spTree>
    <p:custDataLst>
      <p:tags r:id="rId1"/>
    </p:custDataLst>
    <p:extLst>
      <p:ext uri="{BB962C8B-B14F-4D97-AF65-F5344CB8AC3E}">
        <p14:creationId xmlns:p14="http://schemas.microsoft.com/office/powerpoint/2010/main" val="837989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0FF02FD-23D5-5902-E4CB-BEAAF626825A}"/>
            </a:ext>
          </a:extLst>
        </p:cNvPr>
        <p:cNvGrpSpPr/>
        <p:nvPr/>
      </p:nvGrpSpPr>
      <p:grpSpPr bwMode="auto">
        <a:xfrm>
          <a:off x="0" y="0"/>
          <a:ext cx="0" cy="0"/>
          <a:chOff x="0" y="0"/>
          <a:chExt cx="0" cy="0"/>
        </a:xfrm>
      </p:grpSpPr>
      <p:sp>
        <p:nvSpPr>
          <p:cNvPr id="58" name="Title 1">
            <a:extLst>
              <a:ext uri="{FF2B5EF4-FFF2-40B4-BE49-F238E27FC236}">
                <a16:creationId xmlns:a16="http://schemas.microsoft.com/office/drawing/2014/main" id="{021ABCCB-7318-6BD3-DA16-3A7136E6A69E}"/>
              </a:ext>
            </a:extLst>
          </p:cNvPr>
          <p:cNvSpPr>
            <a:spLocks noGrp="1"/>
          </p:cNvSpPr>
          <p:nvPr>
            <p:ph type="title"/>
          </p:nvPr>
        </p:nvSpPr>
        <p:spPr>
          <a:xfrm>
            <a:off x="356420" y="365125"/>
            <a:ext cx="7251748" cy="1407691"/>
          </a:xfrm>
        </p:spPr>
        <p:txBody>
          <a:bodyPr>
            <a:noAutofit/>
          </a:bodyPr>
          <a:lstStyle/>
          <a:p>
            <a:r>
              <a:rPr lang="en-GB" dirty="0"/>
              <a:t>Sources</a:t>
            </a:r>
          </a:p>
        </p:txBody>
      </p:sp>
      <p:sp>
        <p:nvSpPr>
          <p:cNvPr id="59" name="Isosceles Triangle 58">
            <a:hlinkClick r:id="" action="ppaction://hlinkshowjump?jump=nextslide"/>
            <a:extLst>
              <a:ext uri="{FF2B5EF4-FFF2-40B4-BE49-F238E27FC236}">
                <a16:creationId xmlns:a16="http://schemas.microsoft.com/office/drawing/2014/main" id="{4BD2E525-0D90-9A7D-C77C-2D3AB3C5489A}"/>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Isosceles Triangle 59">
            <a:hlinkClick r:id="" action="ppaction://hlinkshowjump?jump=previousslide"/>
            <a:extLst>
              <a:ext uri="{FF2B5EF4-FFF2-40B4-BE49-F238E27FC236}">
                <a16:creationId xmlns:a16="http://schemas.microsoft.com/office/drawing/2014/main" id="{979551D9-B729-BA18-BD9D-B841CC576D4B}"/>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 Placeholder 2">
            <a:extLst>
              <a:ext uri="{FF2B5EF4-FFF2-40B4-BE49-F238E27FC236}">
                <a16:creationId xmlns:a16="http://schemas.microsoft.com/office/drawing/2014/main" id="{8D147C64-4C3A-0B79-1346-518DABE5E245}"/>
              </a:ext>
            </a:extLst>
          </p:cNvPr>
          <p:cNvSpPr>
            <a:spLocks noGrp="1"/>
          </p:cNvSpPr>
          <p:nvPr>
            <p:ph type="body" sz="quarter" idx="10"/>
          </p:nvPr>
        </p:nvSpPr>
        <p:spPr>
          <a:xfrm>
            <a:off x="357188" y="1454400"/>
            <a:ext cx="11139530" cy="4350864"/>
          </a:xfrm>
        </p:spPr>
        <p:txBody>
          <a:bodyPr/>
          <a:lstStyle/>
          <a:p>
            <a:pPr algn="just"/>
            <a:r>
              <a:rPr lang="en-GB" dirty="0"/>
              <a:t>Specific references are given on the corresponding slides. </a:t>
            </a:r>
          </a:p>
          <a:p>
            <a:pPr algn="just"/>
            <a:r>
              <a:rPr lang="en-GB" dirty="0"/>
              <a:t>All the images and diagrams in this file are original artwork created with Microsoft templates and models.</a:t>
            </a:r>
          </a:p>
          <a:p>
            <a:pPr algn="just"/>
            <a:r>
              <a:rPr lang="en-GB" dirty="0"/>
              <a:t>Manufacturing references:</a:t>
            </a:r>
          </a:p>
          <a:p>
            <a:pPr lvl="1" algn="just"/>
            <a:r>
              <a:rPr lang="en-GB" dirty="0"/>
              <a:t>Green Chemistry			</a:t>
            </a:r>
            <a:r>
              <a:rPr lang="en-GB" dirty="0">
                <a:solidFill>
                  <a:schemeClr val="tx2"/>
                </a:solidFill>
                <a:hlinkClick r:id="rId4">
                  <a:extLst>
                    <a:ext uri="{A12FA001-AC4F-418D-AE19-62706E023703}">
                      <ahyp:hlinkClr xmlns:ahyp="http://schemas.microsoft.com/office/drawing/2018/hyperlinkcolor" val="tx"/>
                    </a:ext>
                  </a:extLst>
                </a:hlinkClick>
              </a:rPr>
              <a:t>The 12 principles of Green Chemistry</a:t>
            </a:r>
            <a:endParaRPr lang="en-GB" dirty="0">
              <a:solidFill>
                <a:schemeClr val="tx2"/>
              </a:solidFill>
            </a:endParaRPr>
          </a:p>
          <a:p>
            <a:pPr lvl="1" algn="just"/>
            <a:r>
              <a:rPr lang="en-GB" dirty="0"/>
              <a:t>Flow chemistry			</a:t>
            </a:r>
            <a:r>
              <a:rPr lang="en-US" dirty="0">
                <a:solidFill>
                  <a:schemeClr val="tx2"/>
                </a:solidFill>
                <a:hlinkClick r:id="rId5">
                  <a:extLst>
                    <a:ext uri="{A12FA001-AC4F-418D-AE19-62706E023703}">
                      <ahyp:hlinkClr xmlns:ahyp="http://schemas.microsoft.com/office/drawing/2018/hyperlinkcolor" val="tx"/>
                    </a:ext>
                  </a:extLst>
                </a:hlinkClick>
              </a:rPr>
              <a:t>The Hitchhiker’s Guide to Flow Chemistry</a:t>
            </a:r>
            <a:endParaRPr lang="en-GB" dirty="0">
              <a:solidFill>
                <a:schemeClr val="tx2"/>
              </a:solidFill>
            </a:endParaRPr>
          </a:p>
          <a:p>
            <a:pPr lvl="1" algn="just"/>
            <a:r>
              <a:rPr lang="en-GB" dirty="0"/>
              <a:t>Electrochemistry			</a:t>
            </a:r>
            <a:r>
              <a:rPr lang="en-GB" dirty="0">
                <a:solidFill>
                  <a:schemeClr val="tx2"/>
                </a:solidFill>
                <a:hlinkClick r:id="rId6">
                  <a:extLst>
                    <a:ext uri="{A12FA001-AC4F-418D-AE19-62706E023703}">
                      <ahyp:hlinkClr xmlns:ahyp="http://schemas.microsoft.com/office/drawing/2018/hyperlinkcolor" val="tx"/>
                    </a:ext>
                  </a:extLst>
                </a:hlinkClick>
              </a:rPr>
              <a:t>Electrochemistry basics</a:t>
            </a:r>
            <a:endParaRPr lang="en-GB" dirty="0">
              <a:solidFill>
                <a:schemeClr val="tx2"/>
              </a:solidFill>
            </a:endParaRPr>
          </a:p>
          <a:p>
            <a:pPr lvl="1" algn="just"/>
            <a:r>
              <a:rPr lang="en-GB" dirty="0"/>
              <a:t>Mechanochemistry 			</a:t>
            </a:r>
            <a:r>
              <a:rPr lang="en-GB" dirty="0">
                <a:solidFill>
                  <a:schemeClr val="tx2"/>
                </a:solidFill>
                <a:hlinkClick r:id="rId7">
                  <a:extLst>
                    <a:ext uri="{A12FA001-AC4F-418D-AE19-62706E023703}">
                      <ahyp:hlinkClr xmlns:ahyp="http://schemas.microsoft.com/office/drawing/2018/hyperlinkcolor" val="tx"/>
                    </a:ext>
                  </a:extLst>
                </a:hlinkClick>
              </a:rPr>
              <a:t>Fundamental Principles and Applications</a:t>
            </a:r>
            <a:endParaRPr lang="en-GB" dirty="0">
              <a:solidFill>
                <a:schemeClr val="tx2"/>
              </a:solidFill>
            </a:endParaRPr>
          </a:p>
          <a:p>
            <a:pPr lvl="1" algn="just"/>
            <a:r>
              <a:rPr lang="en-GB" dirty="0"/>
              <a:t>Safe and Sustainable by Design policy	</a:t>
            </a:r>
            <a:r>
              <a:rPr lang="en-GB" dirty="0">
                <a:solidFill>
                  <a:schemeClr val="tx2"/>
                </a:solidFill>
                <a:hlinkClick r:id="rId8">
                  <a:extLst>
                    <a:ext uri="{A12FA001-AC4F-418D-AE19-62706E023703}">
                      <ahyp:hlinkClr xmlns:ahyp="http://schemas.microsoft.com/office/drawing/2018/hyperlinkcolor" val="tx"/>
                    </a:ext>
                  </a:extLst>
                </a:hlinkClick>
              </a:rPr>
              <a:t>Commission Recommendation</a:t>
            </a:r>
            <a:endParaRPr lang="en-GB" dirty="0">
              <a:solidFill>
                <a:schemeClr val="tx2"/>
              </a:solidFill>
            </a:endParaRPr>
          </a:p>
          <a:p>
            <a:pPr lvl="1" algn="just"/>
            <a:r>
              <a:rPr lang="en-GB" dirty="0"/>
              <a:t>Runaway reactions			</a:t>
            </a:r>
            <a:r>
              <a:rPr lang="en-GB" dirty="0">
                <a:solidFill>
                  <a:schemeClr val="tx2"/>
                </a:solidFill>
                <a:hlinkClick r:id="rId9">
                  <a:extLst>
                    <a:ext uri="{A12FA001-AC4F-418D-AE19-62706E023703}">
                      <ahyp:hlinkClr xmlns:ahyp="http://schemas.microsoft.com/office/drawing/2018/hyperlinkcolor" val="tx"/>
                    </a:ext>
                  </a:extLst>
                </a:hlinkClick>
              </a:rPr>
              <a:t>Causes of accidents</a:t>
            </a:r>
            <a:endParaRPr lang="en-GB" dirty="0">
              <a:solidFill>
                <a:schemeClr val="tx2"/>
              </a:solidFill>
            </a:endParaRPr>
          </a:p>
          <a:p>
            <a:pPr lvl="1" algn="just"/>
            <a:r>
              <a:rPr lang="en-GB" dirty="0"/>
              <a:t>Automation in the chemical industry	</a:t>
            </a:r>
            <a:r>
              <a:rPr lang="en-US" dirty="0">
                <a:solidFill>
                  <a:schemeClr val="tx2"/>
                </a:solidFill>
                <a:hlinkClick r:id="rId10">
                  <a:extLst>
                    <a:ext uri="{A12FA001-AC4F-418D-AE19-62706E023703}">
                      <ahyp:hlinkClr xmlns:ahyp="http://schemas.microsoft.com/office/drawing/2018/hyperlinkcolor" val="tx"/>
                    </a:ext>
                  </a:extLst>
                </a:hlinkClick>
              </a:rPr>
              <a:t>The smart factories of the future</a:t>
            </a:r>
            <a:endParaRPr lang="en-GB" dirty="0">
              <a:solidFill>
                <a:schemeClr val="tx2"/>
              </a:solidFill>
            </a:endParaRPr>
          </a:p>
          <a:p>
            <a:pPr lvl="1" algn="just"/>
            <a:r>
              <a:rPr lang="en-GB" dirty="0"/>
              <a:t>Greenhouse gas emissions		</a:t>
            </a:r>
            <a:r>
              <a:rPr lang="en-GB" dirty="0">
                <a:solidFill>
                  <a:schemeClr val="tx2"/>
                </a:solidFill>
                <a:hlinkClick r:id="rId11">
                  <a:extLst>
                    <a:ext uri="{A12FA001-AC4F-418D-AE19-62706E023703}">
                      <ahyp:hlinkClr xmlns:ahyp="http://schemas.microsoft.com/office/drawing/2018/hyperlinkcolor" val="tx"/>
                    </a:ext>
                  </a:extLst>
                </a:hlinkClick>
              </a:rPr>
              <a:t>Companies</a:t>
            </a:r>
            <a:r>
              <a:rPr lang="en-GB" dirty="0">
                <a:solidFill>
                  <a:schemeClr val="tx2"/>
                </a:solidFill>
              </a:rPr>
              <a:t>          </a:t>
            </a:r>
            <a:r>
              <a:rPr lang="en-GB" dirty="0">
                <a:solidFill>
                  <a:schemeClr val="tx2"/>
                </a:solidFill>
                <a:hlinkClick r:id="rId12">
                  <a:extLst>
                    <a:ext uri="{A12FA001-AC4F-418D-AE19-62706E023703}">
                      <ahyp:hlinkClr xmlns:ahyp="http://schemas.microsoft.com/office/drawing/2018/hyperlinkcolor" val="tx"/>
                    </a:ext>
                  </a:extLst>
                </a:hlinkClick>
              </a:rPr>
              <a:t>Products and packaging</a:t>
            </a:r>
            <a:r>
              <a:rPr lang="en-GB" dirty="0">
                <a:solidFill>
                  <a:schemeClr val="tx2"/>
                </a:solidFill>
              </a:rPr>
              <a:t>          </a:t>
            </a:r>
            <a:r>
              <a:rPr lang="en-GB" dirty="0">
                <a:solidFill>
                  <a:schemeClr val="tx2"/>
                </a:solidFill>
                <a:hlinkClick r:id="rId13">
                  <a:extLst>
                    <a:ext uri="{A12FA001-AC4F-418D-AE19-62706E023703}">
                      <ahyp:hlinkClr xmlns:ahyp="http://schemas.microsoft.com/office/drawing/2018/hyperlinkcolor" val="tx"/>
                    </a:ext>
                  </a:extLst>
                </a:hlinkClick>
              </a:rPr>
              <a:t>Transport and storage</a:t>
            </a:r>
            <a:endParaRPr lang="en-GB" dirty="0">
              <a:solidFill>
                <a:schemeClr val="tx2"/>
              </a:solidFill>
            </a:endParaRPr>
          </a:p>
          <a:p>
            <a:pPr lvl="1" algn="just"/>
            <a:r>
              <a:rPr lang="en-GB" dirty="0"/>
              <a:t>Waste				</a:t>
            </a:r>
            <a:r>
              <a:rPr lang="en-GB" dirty="0">
                <a:solidFill>
                  <a:schemeClr val="tx2"/>
                </a:solidFill>
                <a:hlinkClick r:id="rId14">
                  <a:extLst>
                    <a:ext uri="{A12FA001-AC4F-418D-AE19-62706E023703}">
                      <ahyp:hlinkClr xmlns:ahyp="http://schemas.microsoft.com/office/drawing/2018/hyperlinkcolor" val="tx"/>
                    </a:ext>
                  </a:extLst>
                </a:hlinkClick>
              </a:rPr>
              <a:t>Solvents</a:t>
            </a:r>
            <a:r>
              <a:rPr lang="en-GB" dirty="0">
                <a:solidFill>
                  <a:schemeClr val="tx2"/>
                </a:solidFill>
              </a:rPr>
              <a:t>          </a:t>
            </a:r>
            <a:r>
              <a:rPr lang="en-GB" dirty="0">
                <a:solidFill>
                  <a:schemeClr val="tx2"/>
                </a:solidFill>
                <a:hlinkClick r:id="rId15">
                  <a:extLst>
                    <a:ext uri="{A12FA001-AC4F-418D-AE19-62706E023703}">
                      <ahyp:hlinkClr xmlns:ahyp="http://schemas.microsoft.com/office/drawing/2018/hyperlinkcolor" val="tx"/>
                    </a:ext>
                  </a:extLst>
                </a:hlinkClick>
              </a:rPr>
              <a:t>E-factor (waste measurement) </a:t>
            </a:r>
            <a:endParaRPr lang="en-GB" dirty="0">
              <a:solidFill>
                <a:schemeClr val="tx2"/>
              </a:solidFill>
            </a:endParaRPr>
          </a:p>
          <a:p>
            <a:pPr lvl="1" algn="just"/>
            <a:r>
              <a:rPr lang="en-GB" dirty="0"/>
              <a:t>Energy				</a:t>
            </a:r>
            <a:r>
              <a:rPr lang="en-GB" dirty="0">
                <a:solidFill>
                  <a:schemeClr val="tx2"/>
                </a:solidFill>
                <a:hlinkClick r:id="rId16">
                  <a:extLst>
                    <a:ext uri="{A12FA001-AC4F-418D-AE19-62706E023703}">
                      <ahyp:hlinkClr xmlns:ahyp="http://schemas.microsoft.com/office/drawing/2018/hyperlinkcolor" val="tx"/>
                    </a:ext>
                  </a:extLst>
                </a:hlinkClick>
              </a:rPr>
              <a:t>Green technology</a:t>
            </a:r>
            <a:endParaRPr lang="en-GB" dirty="0">
              <a:solidFill>
                <a:schemeClr val="tx2"/>
              </a:solidFill>
            </a:endParaRPr>
          </a:p>
          <a:p>
            <a:pPr algn="just"/>
            <a:endParaRPr lang="en-GB" dirty="0"/>
          </a:p>
        </p:txBody>
      </p:sp>
      <p:sp>
        <p:nvSpPr>
          <p:cNvPr id="6" name="Rectangle 5">
            <a:hlinkClick r:id="rId17" action="ppaction://hlinksldjump"/>
            <a:extLst>
              <a:ext uri="{FF2B5EF4-FFF2-40B4-BE49-F238E27FC236}">
                <a16:creationId xmlns:a16="http://schemas.microsoft.com/office/drawing/2014/main" id="{0704E4E0-6A0F-4564-AE36-3727F0F5A719}"/>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Tree>
    <p:custDataLst>
      <p:tags r:id="rId1"/>
    </p:custDataLst>
    <p:extLst>
      <p:ext uri="{BB962C8B-B14F-4D97-AF65-F5344CB8AC3E}">
        <p14:creationId xmlns:p14="http://schemas.microsoft.com/office/powerpoint/2010/main" val="1758858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0FF02FD-23D5-5902-E4CB-BEAAF626825A}"/>
            </a:ext>
          </a:extLst>
        </p:cNvPr>
        <p:cNvGrpSpPr/>
        <p:nvPr/>
      </p:nvGrpSpPr>
      <p:grpSpPr bwMode="auto">
        <a:xfrm>
          <a:off x="0" y="0"/>
          <a:ext cx="0" cy="0"/>
          <a:chOff x="0" y="0"/>
          <a:chExt cx="0" cy="0"/>
        </a:xfrm>
      </p:grpSpPr>
      <p:sp>
        <p:nvSpPr>
          <p:cNvPr id="58" name="Title 1">
            <a:extLst>
              <a:ext uri="{FF2B5EF4-FFF2-40B4-BE49-F238E27FC236}">
                <a16:creationId xmlns:a16="http://schemas.microsoft.com/office/drawing/2014/main" id="{021ABCCB-7318-6BD3-DA16-3A7136E6A69E}"/>
              </a:ext>
            </a:extLst>
          </p:cNvPr>
          <p:cNvSpPr>
            <a:spLocks noGrp="1"/>
          </p:cNvSpPr>
          <p:nvPr>
            <p:ph type="title"/>
          </p:nvPr>
        </p:nvSpPr>
        <p:spPr>
          <a:xfrm>
            <a:off x="356420" y="365125"/>
            <a:ext cx="7251748" cy="1407691"/>
          </a:xfrm>
        </p:spPr>
        <p:txBody>
          <a:bodyPr>
            <a:noAutofit/>
          </a:bodyPr>
          <a:lstStyle/>
          <a:p>
            <a:r>
              <a:rPr lang="en-GB" dirty="0"/>
              <a:t>Sources</a:t>
            </a:r>
          </a:p>
        </p:txBody>
      </p:sp>
      <p:sp>
        <p:nvSpPr>
          <p:cNvPr id="59" name="Isosceles Triangle 58">
            <a:hlinkClick r:id="" action="ppaction://hlinkshowjump?jump=nextslide"/>
            <a:extLst>
              <a:ext uri="{FF2B5EF4-FFF2-40B4-BE49-F238E27FC236}">
                <a16:creationId xmlns:a16="http://schemas.microsoft.com/office/drawing/2014/main" id="{4BD2E525-0D90-9A7D-C77C-2D3AB3C5489A}"/>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Isosceles Triangle 59">
            <a:hlinkClick r:id="" action="ppaction://hlinkshowjump?jump=previousslide"/>
            <a:extLst>
              <a:ext uri="{FF2B5EF4-FFF2-40B4-BE49-F238E27FC236}">
                <a16:creationId xmlns:a16="http://schemas.microsoft.com/office/drawing/2014/main" id="{979551D9-B729-BA18-BD9D-B841CC576D4B}"/>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 Placeholder 2">
            <a:extLst>
              <a:ext uri="{FF2B5EF4-FFF2-40B4-BE49-F238E27FC236}">
                <a16:creationId xmlns:a16="http://schemas.microsoft.com/office/drawing/2014/main" id="{8D147C64-4C3A-0B79-1346-518DABE5E245}"/>
              </a:ext>
            </a:extLst>
          </p:cNvPr>
          <p:cNvSpPr>
            <a:spLocks noGrp="1"/>
          </p:cNvSpPr>
          <p:nvPr>
            <p:ph type="body" sz="quarter" idx="10"/>
          </p:nvPr>
        </p:nvSpPr>
        <p:spPr>
          <a:xfrm>
            <a:off x="357188" y="1454400"/>
            <a:ext cx="11834812" cy="4350864"/>
          </a:xfrm>
        </p:spPr>
        <p:txBody>
          <a:bodyPr/>
          <a:lstStyle/>
          <a:p>
            <a:r>
              <a:rPr lang="en-GB" dirty="0"/>
              <a:t>Hospital references:</a:t>
            </a:r>
          </a:p>
          <a:p>
            <a:pPr lvl="1"/>
            <a:r>
              <a:rPr lang="en-GB" dirty="0"/>
              <a:t>Dutch healthcare impact		</a:t>
            </a:r>
            <a:r>
              <a:rPr lang="en-US" dirty="0">
                <a:solidFill>
                  <a:schemeClr val="tx2"/>
                </a:solidFill>
                <a:hlinkClick r:id="rId4">
                  <a:extLst>
                    <a:ext uri="{A12FA001-AC4F-418D-AE19-62706E023703}">
                      <ahyp:hlinkClr xmlns:ahyp="http://schemas.microsoft.com/office/drawing/2018/hyperlinkcolor" val="tx"/>
                    </a:ext>
                  </a:extLst>
                </a:hlinkClick>
              </a:rPr>
              <a:t>The environmental impact of the Dutch healthcare sector</a:t>
            </a:r>
            <a:endParaRPr lang="en-GB" dirty="0">
              <a:solidFill>
                <a:schemeClr val="tx2"/>
              </a:solidFill>
            </a:endParaRPr>
          </a:p>
          <a:p>
            <a:pPr lvl="1"/>
            <a:r>
              <a:rPr lang="en-GB" dirty="0"/>
              <a:t>UK healthcare impact			</a:t>
            </a:r>
            <a:r>
              <a:rPr lang="en-US" dirty="0">
                <a:solidFill>
                  <a:schemeClr val="tx2"/>
                </a:solidFill>
                <a:hlinkClick r:id="rId5">
                  <a:extLst>
                    <a:ext uri="{A12FA001-AC4F-418D-AE19-62706E023703}">
                      <ahyp:hlinkClr xmlns:ahyp="http://schemas.microsoft.com/office/drawing/2018/hyperlinkcolor" val="tx"/>
                    </a:ext>
                  </a:extLst>
                </a:hlinkClick>
              </a:rPr>
              <a:t>A carbon footprint assessment of the NHS</a:t>
            </a:r>
            <a:endParaRPr lang="en-GB" dirty="0">
              <a:solidFill>
                <a:schemeClr val="tx2"/>
              </a:solidFill>
            </a:endParaRPr>
          </a:p>
          <a:p>
            <a:pPr lvl="1"/>
            <a:r>
              <a:rPr lang="en-GB" dirty="0"/>
              <a:t>Anaesthetic gases 			</a:t>
            </a:r>
            <a:r>
              <a:rPr lang="en-GB" dirty="0">
                <a:solidFill>
                  <a:schemeClr val="tx2"/>
                </a:solidFill>
                <a:hlinkClick r:id="rId6">
                  <a:extLst>
                    <a:ext uri="{A12FA001-AC4F-418D-AE19-62706E023703}">
                      <ahyp:hlinkClr xmlns:ahyp="http://schemas.microsoft.com/office/drawing/2018/hyperlinkcolor" val="tx"/>
                    </a:ext>
                  </a:extLst>
                </a:hlinkClick>
              </a:rPr>
              <a:t>Science of climate change</a:t>
            </a:r>
            <a:r>
              <a:rPr lang="en-GB" dirty="0">
                <a:solidFill>
                  <a:schemeClr val="tx2"/>
                </a:solidFill>
              </a:rPr>
              <a:t>          </a:t>
            </a:r>
            <a:r>
              <a:rPr lang="en-GB" dirty="0">
                <a:solidFill>
                  <a:schemeClr val="tx2"/>
                </a:solidFill>
                <a:hlinkClick r:id="rId7">
                  <a:extLst>
                    <a:ext uri="{A12FA001-AC4F-418D-AE19-62706E023703}">
                      <ahyp:hlinkClr xmlns:ahyp="http://schemas.microsoft.com/office/drawing/2018/hyperlinkcolor" val="tx"/>
                    </a:ext>
                  </a:extLst>
                </a:hlinkClick>
              </a:rPr>
              <a:t>Climate impact</a:t>
            </a:r>
            <a:endParaRPr lang="en-GB" dirty="0">
              <a:solidFill>
                <a:schemeClr val="tx2"/>
              </a:solidFill>
            </a:endParaRPr>
          </a:p>
          <a:p>
            <a:pPr lvl="1"/>
            <a:r>
              <a:rPr lang="en-GB" dirty="0"/>
              <a:t>Circular economy			</a:t>
            </a:r>
            <a:r>
              <a:rPr lang="en-GB" dirty="0">
                <a:solidFill>
                  <a:schemeClr val="tx2"/>
                </a:solidFill>
                <a:hlinkClick r:id="rId8">
                  <a:extLst>
                    <a:ext uri="{A12FA001-AC4F-418D-AE19-62706E023703}">
                      <ahyp:hlinkClr xmlns:ahyp="http://schemas.microsoft.com/office/drawing/2018/hyperlinkcolor" val="tx"/>
                    </a:ext>
                  </a:extLst>
                </a:hlinkClick>
              </a:rPr>
              <a:t>Strategies for sustainable healthcare</a:t>
            </a:r>
            <a:endParaRPr lang="en-GB" dirty="0">
              <a:solidFill>
                <a:schemeClr val="tx2"/>
              </a:solidFill>
            </a:endParaRPr>
          </a:p>
          <a:p>
            <a:pPr lvl="1"/>
            <a:r>
              <a:rPr lang="en-GB" dirty="0"/>
              <a:t>Sustainable Quality Improvement	</a:t>
            </a:r>
            <a:r>
              <a:rPr lang="en-GB" dirty="0">
                <a:solidFill>
                  <a:schemeClr val="tx2"/>
                </a:solidFill>
                <a:hlinkClick r:id="rId9">
                  <a:extLst>
                    <a:ext uri="{A12FA001-AC4F-418D-AE19-62706E023703}">
                      <ahyp:hlinkClr xmlns:ahyp="http://schemas.microsoft.com/office/drawing/2018/hyperlinkcolor" val="tx"/>
                    </a:ext>
                  </a:extLst>
                </a:hlinkClick>
              </a:rPr>
              <a:t>Healthcare case studies</a:t>
            </a:r>
            <a:endParaRPr lang="en-GB" dirty="0">
              <a:solidFill>
                <a:schemeClr val="tx2"/>
              </a:solidFill>
            </a:endParaRPr>
          </a:p>
          <a:p>
            <a:pPr lvl="1"/>
            <a:r>
              <a:rPr lang="en-GB" dirty="0"/>
              <a:t>Sustainable healthcare			</a:t>
            </a:r>
            <a:r>
              <a:rPr lang="en-GB" dirty="0">
                <a:solidFill>
                  <a:schemeClr val="tx2"/>
                </a:solidFill>
                <a:hlinkClick r:id="rId10">
                  <a:extLst>
                    <a:ext uri="{A12FA001-AC4F-418D-AE19-62706E023703}">
                      <ahyp:hlinkClr xmlns:ahyp="http://schemas.microsoft.com/office/drawing/2018/hyperlinkcolor" val="tx"/>
                    </a:ext>
                  </a:extLst>
                </a:hlinkClick>
              </a:rPr>
              <a:t>Book</a:t>
            </a:r>
            <a:endParaRPr lang="en-GB" dirty="0">
              <a:solidFill>
                <a:schemeClr val="tx2"/>
              </a:solidFill>
            </a:endParaRPr>
          </a:p>
          <a:p>
            <a:pPr lvl="1"/>
            <a:r>
              <a:rPr lang="en-GB" dirty="0"/>
              <a:t>Hospital wastewater emissions</a:t>
            </a:r>
            <a:r>
              <a:rPr lang="en-GB" dirty="0">
                <a:solidFill>
                  <a:schemeClr val="tx2"/>
                </a:solidFill>
              </a:rPr>
              <a:t>		</a:t>
            </a:r>
            <a:r>
              <a:rPr lang="en-US" dirty="0">
                <a:solidFill>
                  <a:schemeClr val="tx2"/>
                </a:solidFill>
                <a:hlinkClick r:id="rId11">
                  <a:extLst>
                    <a:ext uri="{A12FA001-AC4F-418D-AE19-62706E023703}">
                      <ahyp:hlinkClr xmlns:ahyp="http://schemas.microsoft.com/office/drawing/2018/hyperlinkcolor" val="tx"/>
                    </a:ext>
                  </a:extLst>
                </a:hlinkClick>
              </a:rPr>
              <a:t>Hospital emission sources for pharmaceuticals in municipal wastewater</a:t>
            </a:r>
            <a:endParaRPr lang="en-GB" dirty="0">
              <a:solidFill>
                <a:schemeClr val="tx2"/>
              </a:solidFill>
            </a:endParaRPr>
          </a:p>
          <a:p>
            <a:r>
              <a:rPr lang="en-GB" dirty="0"/>
              <a:t>Pharmacy references:</a:t>
            </a:r>
          </a:p>
          <a:p>
            <a:pPr lvl="1"/>
            <a:r>
              <a:rPr lang="en-GB" dirty="0"/>
              <a:t>OEDC guidance			</a:t>
            </a:r>
            <a:r>
              <a:rPr lang="en-US" dirty="0">
                <a:solidFill>
                  <a:schemeClr val="tx2"/>
                </a:solidFill>
                <a:hlinkClick r:id="rId12">
                  <a:extLst>
                    <a:ext uri="{A12FA001-AC4F-418D-AE19-62706E023703}">
                      <ahyp:hlinkClr xmlns:ahyp="http://schemas.microsoft.com/office/drawing/2018/hyperlinkcolor" val="tx"/>
                    </a:ext>
                  </a:extLst>
                </a:hlinkClick>
              </a:rPr>
              <a:t>Pharmaceutical household waste</a:t>
            </a:r>
            <a:r>
              <a:rPr lang="en-US" dirty="0">
                <a:solidFill>
                  <a:schemeClr val="tx2"/>
                </a:solidFill>
              </a:rPr>
              <a:t>         									</a:t>
            </a:r>
            <a:r>
              <a:rPr lang="en-US" sz="1500" dirty="0">
                <a:solidFill>
                  <a:schemeClr val="tx2"/>
                </a:solidFill>
                <a:hlinkClick r:id="rId13">
                  <a:extLst>
                    <a:ext uri="{A12FA001-AC4F-418D-AE19-62706E023703}">
                      <ahyp:hlinkClr xmlns:ahyp="http://schemas.microsoft.com/office/drawing/2018/hyperlinkcolor" val="tx"/>
                    </a:ext>
                  </a:extLst>
                </a:hlinkClick>
              </a:rPr>
              <a:t>Pharmaceutical residues in freshwater</a:t>
            </a:r>
            <a:endParaRPr lang="en-GB" sz="1500" dirty="0">
              <a:solidFill>
                <a:schemeClr val="tx2"/>
              </a:solidFill>
            </a:endParaRPr>
          </a:p>
          <a:p>
            <a:pPr lvl="1"/>
            <a:r>
              <a:rPr lang="en-GB" dirty="0"/>
              <a:t>Interactive pharmacy			</a:t>
            </a:r>
            <a:r>
              <a:rPr lang="en-GB" dirty="0">
                <a:solidFill>
                  <a:schemeClr val="tx2"/>
                </a:solidFill>
                <a:hlinkClick r:id="rId14">
                  <a:extLst>
                    <a:ext uri="{A12FA001-AC4F-418D-AE19-62706E023703}">
                      <ahyp:hlinkClr xmlns:ahyp="http://schemas.microsoft.com/office/drawing/2018/hyperlinkcolor" val="tx"/>
                    </a:ext>
                  </a:extLst>
                </a:hlinkClick>
              </a:rPr>
              <a:t>Online resource</a:t>
            </a:r>
            <a:endParaRPr lang="en-GB" dirty="0">
              <a:solidFill>
                <a:schemeClr val="tx2"/>
              </a:solidFill>
            </a:endParaRPr>
          </a:p>
          <a:p>
            <a:pPr lvl="1"/>
            <a:r>
              <a:rPr lang="en-GB" dirty="0"/>
              <a:t>Take-back schemes			</a:t>
            </a:r>
            <a:r>
              <a:rPr lang="pt-BR" dirty="0">
                <a:solidFill>
                  <a:schemeClr val="tx2"/>
                </a:solidFill>
                <a:hlinkClick r:id="rId15">
                  <a:extLst>
                    <a:ext uri="{A12FA001-AC4F-418D-AE19-62706E023703}">
                      <ahyp:hlinkClr xmlns:ahyp="http://schemas.microsoft.com/office/drawing/2018/hyperlinkcolor" val="tx"/>
                    </a:ext>
                  </a:extLst>
                </a:hlinkClick>
              </a:rPr>
              <a:t>Finnish Environment Institute</a:t>
            </a:r>
            <a:endParaRPr lang="en-GB" dirty="0">
              <a:solidFill>
                <a:schemeClr val="tx2"/>
              </a:solidFill>
            </a:endParaRPr>
          </a:p>
          <a:p>
            <a:pPr lvl="1"/>
            <a:r>
              <a:rPr lang="en-US" dirty="0"/>
              <a:t>Sustainable pharmacy</a:t>
            </a:r>
            <a:r>
              <a:rPr lang="en-US" sz="1600" dirty="0"/>
              <a:t>			</a:t>
            </a:r>
            <a:r>
              <a:rPr lang="en-US" sz="1400" dirty="0">
                <a:solidFill>
                  <a:schemeClr val="tx2"/>
                </a:solidFill>
                <a:hlinkClick r:id="rId16">
                  <a:extLst>
                    <a:ext uri="{A12FA001-AC4F-418D-AE19-62706E023703}">
                      <ahyp:hlinkClr xmlns:ahyp="http://schemas.microsoft.com/office/drawing/2018/hyperlinkcolor" val="tx"/>
                    </a:ext>
                  </a:extLst>
                </a:hlinkClick>
              </a:rPr>
              <a:t>Medicines and the environment: challenges and solutions for sustainable pharmacy</a:t>
            </a:r>
            <a:endParaRPr lang="en-US" sz="1400" dirty="0">
              <a:solidFill>
                <a:schemeClr val="tx2"/>
              </a:solidFill>
            </a:endParaRPr>
          </a:p>
          <a:p>
            <a:pPr lvl="1"/>
            <a:r>
              <a:rPr lang="en-GB" sz="1400" dirty="0"/>
              <a:t>Packaging	</a:t>
            </a:r>
            <a:r>
              <a:rPr lang="en-GB" sz="1400" dirty="0">
                <a:solidFill>
                  <a:schemeClr val="tx2"/>
                </a:solidFill>
              </a:rPr>
              <a:t>			</a:t>
            </a:r>
            <a:r>
              <a:rPr lang="en-GB" sz="1400" dirty="0">
                <a:solidFill>
                  <a:schemeClr val="tx2"/>
                </a:solidFill>
                <a:hlinkClick r:id="rId17">
                  <a:extLst>
                    <a:ext uri="{A12FA001-AC4F-418D-AE19-62706E023703}">
                      <ahyp:hlinkClr xmlns:ahyp="http://schemas.microsoft.com/office/drawing/2018/hyperlinkcolor" val="tx"/>
                    </a:ext>
                  </a:extLst>
                </a:hlinkClick>
              </a:rPr>
              <a:t>Shukla </a:t>
            </a:r>
            <a:r>
              <a:rPr lang="en-GB" sz="1400" i="1" dirty="0">
                <a:solidFill>
                  <a:schemeClr val="tx2"/>
                </a:solidFill>
                <a:hlinkClick r:id="rId17">
                  <a:extLst>
                    <a:ext uri="{A12FA001-AC4F-418D-AE19-62706E023703}">
                      <ahyp:hlinkClr xmlns:ahyp="http://schemas.microsoft.com/office/drawing/2018/hyperlinkcolor" val="tx"/>
                    </a:ext>
                  </a:extLst>
                </a:hlinkClick>
              </a:rPr>
              <a:t>et al.</a:t>
            </a:r>
            <a:r>
              <a:rPr lang="en-GB" sz="1400" dirty="0">
                <a:solidFill>
                  <a:schemeClr val="tx2"/>
                </a:solidFill>
                <a:hlinkClick r:id="rId17">
                  <a:extLst>
                    <a:ext uri="{A12FA001-AC4F-418D-AE19-62706E023703}">
                      <ahyp:hlinkClr xmlns:ahyp="http://schemas.microsoft.com/office/drawing/2018/hyperlinkcolor" val="tx"/>
                    </a:ext>
                  </a:extLst>
                </a:hlinkClick>
              </a:rPr>
              <a:t>, </a:t>
            </a:r>
            <a:r>
              <a:rPr lang="en-US" sz="1400" dirty="0">
                <a:solidFill>
                  <a:schemeClr val="tx2"/>
                </a:solidFill>
                <a:hlinkClick r:id="rId17">
                  <a:extLst>
                    <a:ext uri="{A12FA001-AC4F-418D-AE19-62706E023703}">
                      <ahyp:hlinkClr xmlns:ahyp="http://schemas.microsoft.com/office/drawing/2018/hyperlinkcolor" val="tx"/>
                    </a:ext>
                  </a:extLst>
                </a:hlinkClick>
              </a:rPr>
              <a:t>The Journal of the Minerals, Metals and Materials Society,</a:t>
            </a:r>
            <a:r>
              <a:rPr lang="en-GB" sz="1400" dirty="0">
                <a:solidFill>
                  <a:schemeClr val="tx2"/>
                </a:solidFill>
                <a:hlinkClick r:id="rId17">
                  <a:extLst>
                    <a:ext uri="{A12FA001-AC4F-418D-AE19-62706E023703}">
                      <ahyp:hlinkClr xmlns:ahyp="http://schemas.microsoft.com/office/drawing/2018/hyperlinkcolor" val="tx"/>
                    </a:ext>
                  </a:extLst>
                </a:hlinkClick>
              </a:rPr>
              <a:t> 2022, 74, 612. </a:t>
            </a:r>
            <a:endParaRPr lang="en-GB" sz="1400" dirty="0">
              <a:solidFill>
                <a:schemeClr val="tx2"/>
              </a:solidFill>
            </a:endParaRPr>
          </a:p>
          <a:p>
            <a:pPr lvl="1"/>
            <a:endParaRPr lang="en-GB" sz="1400" dirty="0"/>
          </a:p>
        </p:txBody>
      </p:sp>
      <p:sp>
        <p:nvSpPr>
          <p:cNvPr id="6" name="Rectangle 5">
            <a:hlinkClick r:id="rId18" action="ppaction://hlinksldjump"/>
            <a:extLst>
              <a:ext uri="{FF2B5EF4-FFF2-40B4-BE49-F238E27FC236}">
                <a16:creationId xmlns:a16="http://schemas.microsoft.com/office/drawing/2014/main" id="{0704E4E0-6A0F-4564-AE36-3727F0F5A719}"/>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Tree>
    <p:custDataLst>
      <p:tags r:id="rId1"/>
    </p:custDataLst>
    <p:extLst>
      <p:ext uri="{BB962C8B-B14F-4D97-AF65-F5344CB8AC3E}">
        <p14:creationId xmlns:p14="http://schemas.microsoft.com/office/powerpoint/2010/main" val="2849905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1C356E-6E39-C93A-7933-8B0C45784535}"/>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120" name="Rectangle 119">
            <a:extLst>
              <a:ext uri="{FF2B5EF4-FFF2-40B4-BE49-F238E27FC236}">
                <a16:creationId xmlns:a16="http://schemas.microsoft.com/office/drawing/2014/main" id="{5F5EB81C-CE81-4899-969A-239B67CF61C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1220164" y="641854"/>
            <a:ext cx="8181833" cy="557429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12D3569F-2FCD-479C-8E8C-B9D20DB12556}"/>
              </a:ext>
            </a:extLst>
          </p:cNvPr>
          <p:cNvSpPr/>
          <p:nvPr/>
        </p:nvSpPr>
        <p:spPr>
          <a:xfrm>
            <a:off x="6645027" y="266791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5D9FC78-2756-2A7D-573F-A66A245E959D}"/>
              </a:ext>
            </a:extLst>
          </p:cNvPr>
          <p:cNvSpPr/>
          <p:nvPr/>
        </p:nvSpPr>
        <p:spPr>
          <a:xfrm>
            <a:off x="8028388"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58C7D39-DDDA-E0BB-9933-4FACC8FD23A8}"/>
              </a:ext>
            </a:extLst>
          </p:cNvPr>
          <p:cNvSpPr/>
          <p:nvPr/>
        </p:nvSpPr>
        <p:spPr>
          <a:xfrm>
            <a:off x="7346705" y="267465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CF9F1AF6-3A20-9445-ED69-741631C6DDB5}"/>
              </a:ext>
            </a:extLst>
          </p:cNvPr>
          <p:cNvSpPr/>
          <p:nvPr/>
        </p:nvSpPr>
        <p:spPr>
          <a:xfrm>
            <a:off x="7366260" y="3077530"/>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1096BDB-2311-19DD-A98A-C2DF78327A28}"/>
              </a:ext>
            </a:extLst>
          </p:cNvPr>
          <p:cNvSpPr/>
          <p:nvPr/>
        </p:nvSpPr>
        <p:spPr>
          <a:xfrm>
            <a:off x="8044830" y="3069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C0EC47C3-1E4E-3BF3-05D2-C63FC8177C74}"/>
              </a:ext>
            </a:extLst>
          </p:cNvPr>
          <p:cNvSpPr/>
          <p:nvPr/>
        </p:nvSpPr>
        <p:spPr>
          <a:xfrm>
            <a:off x="8718964" y="3480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BEA2133F-813D-DFA7-8E2A-454023EC3639}"/>
              </a:ext>
            </a:extLst>
          </p:cNvPr>
          <p:cNvSpPr/>
          <p:nvPr/>
        </p:nvSpPr>
        <p:spPr>
          <a:xfrm>
            <a:off x="8092794" y="388258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020C268-3154-50B8-86D7-D006AD54906B}"/>
              </a:ext>
            </a:extLst>
          </p:cNvPr>
          <p:cNvSpPr/>
          <p:nvPr/>
        </p:nvSpPr>
        <p:spPr>
          <a:xfrm>
            <a:off x="-1260602" y="176106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8B4466A0-893E-BDA8-97CE-D14C0541F299}"/>
              </a:ext>
            </a:extLst>
          </p:cNvPr>
          <p:cNvSpPr/>
          <p:nvPr/>
        </p:nvSpPr>
        <p:spPr>
          <a:xfrm>
            <a:off x="825250" y="282909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a:hlinkClick r:id="" action="ppaction://hlinkshowjump?jump=nextslide"/>
            <a:extLst>
              <a:ext uri="{FF2B5EF4-FFF2-40B4-BE49-F238E27FC236}">
                <a16:creationId xmlns:a16="http://schemas.microsoft.com/office/drawing/2014/main" id="{CC97EB75-DE87-16FF-6AC9-5B386EF61AA8}"/>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hlinkClick r:id="" action="ppaction://hlinkshowjump?jump=previousslide"/>
            <a:extLst>
              <a:ext uri="{FF2B5EF4-FFF2-40B4-BE49-F238E27FC236}">
                <a16:creationId xmlns:a16="http://schemas.microsoft.com/office/drawing/2014/main" id="{4E43C1BC-F753-8221-3875-D185963BD795}"/>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CA037264-64D5-FB55-229A-3FB5548C19EA}"/>
              </a:ext>
            </a:extLst>
          </p:cNvPr>
          <p:cNvSpPr/>
          <p:nvPr/>
        </p:nvSpPr>
        <p:spPr>
          <a:xfrm>
            <a:off x="6720574" y="312140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A3F0765-E3D3-9AD5-C91A-B4F9CF92B39B}"/>
              </a:ext>
            </a:extLst>
          </p:cNvPr>
          <p:cNvSpPr/>
          <p:nvPr/>
        </p:nvSpPr>
        <p:spPr>
          <a:xfrm>
            <a:off x="7418660"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AB42396A-6AC8-737B-1EB0-4BA9F742A502}"/>
              </a:ext>
            </a:extLst>
          </p:cNvPr>
          <p:cNvSpPr/>
          <p:nvPr/>
        </p:nvSpPr>
        <p:spPr>
          <a:xfrm>
            <a:off x="5807968" y="2175295"/>
            <a:ext cx="2243726"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07500EDE-5B7E-4D55-9A88-726AC634B524}"/>
              </a:ext>
            </a:extLst>
          </p:cNvPr>
          <p:cNvGrpSpPr/>
          <p:nvPr/>
        </p:nvGrpSpPr>
        <p:grpSpPr>
          <a:xfrm>
            <a:off x="5220855" y="836665"/>
            <a:ext cx="1424172" cy="1183298"/>
            <a:chOff x="5163828" y="778702"/>
            <a:chExt cx="1424172" cy="1183298"/>
          </a:xfrm>
        </p:grpSpPr>
        <p:sp>
          <p:nvSpPr>
            <p:cNvPr id="340" name="Rectangle 339">
              <a:extLst>
                <a:ext uri="{FF2B5EF4-FFF2-40B4-BE49-F238E27FC236}">
                  <a16:creationId xmlns:a16="http://schemas.microsoft.com/office/drawing/2014/main" id="{1A0B9BEB-609A-4528-A9BD-DAC9045A1336}"/>
                </a:ext>
              </a:extLst>
            </p:cNvPr>
            <p:cNvSpPr/>
            <p:nvPr/>
          </p:nvSpPr>
          <p:spPr>
            <a:xfrm>
              <a:off x="6084000" y="185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5B503892-3606-41FD-AAEB-9F6C9983D02A}"/>
                </a:ext>
              </a:extLst>
            </p:cNvPr>
            <p:cNvSpPr/>
            <p:nvPr/>
          </p:nvSpPr>
          <p:spPr>
            <a:xfrm>
              <a:off x="5994000" y="1746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A3651C94-B5D8-4F76-AA9F-4247A3B38EB4}"/>
                </a:ext>
              </a:extLst>
            </p:cNvPr>
            <p:cNvSpPr/>
            <p:nvPr/>
          </p:nvSpPr>
          <p:spPr>
            <a:xfrm>
              <a:off x="5904000" y="1638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38E070EA-BF77-437A-867A-C19048C47CFD}"/>
                </a:ext>
              </a:extLst>
            </p:cNvPr>
            <p:cNvSpPr/>
            <p:nvPr/>
          </p:nvSpPr>
          <p:spPr>
            <a:xfrm>
              <a:off x="5814000" y="1530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C47B6411-40A9-4221-A485-97F7C6711358}"/>
                </a:ext>
              </a:extLst>
            </p:cNvPr>
            <p:cNvSpPr/>
            <p:nvPr/>
          </p:nvSpPr>
          <p:spPr>
            <a:xfrm>
              <a:off x="5724000" y="1422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C5BC5D65-55CE-41BF-8831-DD731FFFC67F}"/>
                </a:ext>
              </a:extLst>
            </p:cNvPr>
            <p:cNvSpPr/>
            <p:nvPr/>
          </p:nvSpPr>
          <p:spPr>
            <a:xfrm>
              <a:off x="5634354" y="131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84E8EE13-5355-420B-86CD-84CA66693234}"/>
                </a:ext>
              </a:extLst>
            </p:cNvPr>
            <p:cNvSpPr/>
            <p:nvPr/>
          </p:nvSpPr>
          <p:spPr>
            <a:xfrm>
              <a:off x="5544000" y="1206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A6FE3FA3-7FB2-4143-ABA5-7214D11FFC09}"/>
                </a:ext>
              </a:extLst>
            </p:cNvPr>
            <p:cNvSpPr/>
            <p:nvPr/>
          </p:nvSpPr>
          <p:spPr>
            <a:xfrm>
              <a:off x="5454000" y="1098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89F75393-C5AF-42BB-AF2D-042D268F9FD1}"/>
                </a:ext>
              </a:extLst>
            </p:cNvPr>
            <p:cNvSpPr/>
            <p:nvPr/>
          </p:nvSpPr>
          <p:spPr>
            <a:xfrm>
              <a:off x="5364000" y="990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6DA77A5E-A936-4D7D-9A69-C32B578D7952}"/>
                </a:ext>
              </a:extLst>
            </p:cNvPr>
            <p:cNvSpPr/>
            <p:nvPr/>
          </p:nvSpPr>
          <p:spPr>
            <a:xfrm>
              <a:off x="5274000" y="882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B382CDE5-5B26-42DE-BA5E-4FAE41D2D19E}"/>
                </a:ext>
              </a:extLst>
            </p:cNvPr>
            <p:cNvSpPr/>
            <p:nvPr/>
          </p:nvSpPr>
          <p:spPr>
            <a:xfrm>
              <a:off x="5163828" y="778702"/>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Parallelogram 22">
            <a:extLst>
              <a:ext uri="{FF2B5EF4-FFF2-40B4-BE49-F238E27FC236}">
                <a16:creationId xmlns:a16="http://schemas.microsoft.com/office/drawing/2014/main" id="{55B997AA-7EAC-4C85-A15B-8D12CC829CAD}"/>
              </a:ext>
            </a:extLst>
          </p:cNvPr>
          <p:cNvSpPr/>
          <p:nvPr/>
        </p:nvSpPr>
        <p:spPr>
          <a:xfrm flipH="1">
            <a:off x="4445106" y="1125684"/>
            <a:ext cx="2665140" cy="683971"/>
          </a:xfrm>
          <a:prstGeom prst="parallelogram">
            <a:avLst>
              <a:gd name="adj" fmla="val 339541"/>
            </a:avLst>
          </a:prstGeom>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8E271D6E-9DAA-41CF-A6B3-F35DF44D8A11}"/>
              </a:ext>
            </a:extLst>
          </p:cNvPr>
          <p:cNvSpPr/>
          <p:nvPr/>
        </p:nvSpPr>
        <p:spPr>
          <a:xfrm>
            <a:off x="6719612" y="2292390"/>
            <a:ext cx="588385" cy="551737"/>
          </a:xfrm>
          <a:prstGeom prst="rect">
            <a:avLst/>
          </a:prstGeom>
          <a:pattFill prst="pct90">
            <a:fgClr>
              <a:schemeClr val="bg1">
                <a:lumMod val="50000"/>
              </a:schemeClr>
            </a:fgClr>
            <a:bgClr>
              <a:schemeClr val="bg1">
                <a:lumMod val="7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4" name="Straight Connector 353">
            <a:extLst>
              <a:ext uri="{FF2B5EF4-FFF2-40B4-BE49-F238E27FC236}">
                <a16:creationId xmlns:a16="http://schemas.microsoft.com/office/drawing/2014/main" id="{61EE6E1B-3FDC-40F4-AC23-A311D5EA9CF2}"/>
              </a:ext>
            </a:extLst>
          </p:cNvPr>
          <p:cNvCxnSpPr>
            <a:cxnSpLocks/>
          </p:cNvCxnSpPr>
          <p:nvPr/>
        </p:nvCxnSpPr>
        <p:spPr>
          <a:xfrm flipV="1">
            <a:off x="7052983" y="2514077"/>
            <a:ext cx="76556" cy="4450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E4CD9C62-0B3B-4D08-907E-9B704DDAB59F}"/>
              </a:ext>
            </a:extLst>
          </p:cNvPr>
          <p:cNvCxnSpPr>
            <a:cxnSpLocks/>
          </p:cNvCxnSpPr>
          <p:nvPr/>
        </p:nvCxnSpPr>
        <p:spPr>
          <a:xfrm flipH="1">
            <a:off x="7153293" y="2218824"/>
            <a:ext cx="0" cy="5102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BABDE5B-A3CB-83C3-8FD8-2F282E2B54DB}"/>
              </a:ext>
            </a:extLst>
          </p:cNvPr>
          <p:cNvSpPr/>
          <p:nvPr/>
        </p:nvSpPr>
        <p:spPr>
          <a:xfrm>
            <a:off x="5168862" y="3221839"/>
            <a:ext cx="478798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E62AD514-E574-43EC-A23A-D81D6064C0C0}"/>
              </a:ext>
            </a:extLst>
          </p:cNvPr>
          <p:cNvSpPr/>
          <p:nvPr/>
        </p:nvSpPr>
        <p:spPr>
          <a:xfrm>
            <a:off x="2393536" y="191680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88FEE54-227D-42FC-9D64-DDC1423806D6}"/>
              </a:ext>
            </a:extLst>
          </p:cNvPr>
          <p:cNvSpPr/>
          <p:nvPr/>
        </p:nvSpPr>
        <p:spPr>
          <a:xfrm>
            <a:off x="3873209" y="1034018"/>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F986D764-0106-45D7-BAA7-B3136B204C2F}"/>
              </a:ext>
            </a:extLst>
          </p:cNvPr>
          <p:cNvSpPr/>
          <p:nvPr/>
        </p:nvSpPr>
        <p:spPr>
          <a:xfrm>
            <a:off x="7767633" y="235442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203A1F8E-21EB-4A62-897B-669C7BF72FE8}"/>
              </a:ext>
            </a:extLst>
          </p:cNvPr>
          <p:cNvSpPr/>
          <p:nvPr/>
        </p:nvSpPr>
        <p:spPr>
          <a:xfrm>
            <a:off x="8893308" y="301873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Rounded Corners 372">
            <a:extLst>
              <a:ext uri="{FF2B5EF4-FFF2-40B4-BE49-F238E27FC236}">
                <a16:creationId xmlns:a16="http://schemas.microsoft.com/office/drawing/2014/main" id="{3814C502-1099-4B8A-974F-2938DD5FDF64}"/>
              </a:ext>
            </a:extLst>
          </p:cNvPr>
          <p:cNvSpPr/>
          <p:nvPr/>
        </p:nvSpPr>
        <p:spPr>
          <a:xfrm flipH="1">
            <a:off x="5231391" y="693936"/>
            <a:ext cx="43200" cy="162000"/>
          </a:xfrm>
          <a:prstGeom prst="roundRect">
            <a:avLst>
              <a:gd name="adj" fmla="val 50000"/>
            </a:avLst>
          </a:prstGeom>
          <a:solidFill>
            <a:srgbClr val="CBE8E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7306DBB3-47FC-4B99-B395-C6BD3B96FA16}"/>
              </a:ext>
            </a:extLst>
          </p:cNvPr>
          <p:cNvGrpSpPr/>
          <p:nvPr/>
        </p:nvGrpSpPr>
        <p:grpSpPr>
          <a:xfrm>
            <a:off x="3571003" y="1497684"/>
            <a:ext cx="2401361" cy="1822498"/>
            <a:chOff x="2570157" y="2637590"/>
            <a:chExt cx="2401361" cy="1822498"/>
          </a:xfrm>
        </p:grpSpPr>
        <p:sp>
          <p:nvSpPr>
            <p:cNvPr id="65" name="Cylinder 64">
              <a:extLst>
                <a:ext uri="{FF2B5EF4-FFF2-40B4-BE49-F238E27FC236}">
                  <a16:creationId xmlns:a16="http://schemas.microsoft.com/office/drawing/2014/main" id="{72525F20-5C8A-477F-8EA6-E1FE4049F990}"/>
                </a:ext>
              </a:extLst>
            </p:cNvPr>
            <p:cNvSpPr/>
            <p:nvPr/>
          </p:nvSpPr>
          <p:spPr>
            <a:xfrm>
              <a:off x="2934048" y="297853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ylinder 121">
              <a:extLst>
                <a:ext uri="{FF2B5EF4-FFF2-40B4-BE49-F238E27FC236}">
                  <a16:creationId xmlns:a16="http://schemas.microsoft.com/office/drawing/2014/main" id="{FD5269ED-83E1-46D5-87BE-C4E2D2C29E44}"/>
                </a:ext>
              </a:extLst>
            </p:cNvPr>
            <p:cNvSpPr/>
            <p:nvPr/>
          </p:nvSpPr>
          <p:spPr>
            <a:xfrm>
              <a:off x="3527977" y="263759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DF1C7F6B-18C3-43B2-87E9-6DC2A3431CF2}"/>
                </a:ext>
              </a:extLst>
            </p:cNvPr>
            <p:cNvSpPr/>
            <p:nvPr/>
          </p:nvSpPr>
          <p:spPr>
            <a:xfrm>
              <a:off x="2570157" y="2968420"/>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C355E155-CC25-4FC6-BFC3-D05C4F4E1F71}"/>
                </a:ext>
              </a:extLst>
            </p:cNvPr>
            <p:cNvSpPr/>
            <p:nvPr/>
          </p:nvSpPr>
          <p:spPr>
            <a:xfrm>
              <a:off x="2801308" y="3100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Rounded Corners 149">
              <a:extLst>
                <a:ext uri="{FF2B5EF4-FFF2-40B4-BE49-F238E27FC236}">
                  <a16:creationId xmlns:a16="http://schemas.microsoft.com/office/drawing/2014/main" id="{6CB0374C-73CE-43AD-A7E0-4F6BE3AA0595}"/>
                </a:ext>
              </a:extLst>
            </p:cNvPr>
            <p:cNvSpPr/>
            <p:nvPr/>
          </p:nvSpPr>
          <p:spPr>
            <a:xfrm>
              <a:off x="2801308" y="3262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76CA4064-9B52-4FEA-B368-57D2B6B43F6E}"/>
                </a:ext>
              </a:extLst>
            </p:cNvPr>
            <p:cNvSpPr/>
            <p:nvPr/>
          </p:nvSpPr>
          <p:spPr>
            <a:xfrm>
              <a:off x="2801905" y="31799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ylinder 130">
              <a:extLst>
                <a:ext uri="{FF2B5EF4-FFF2-40B4-BE49-F238E27FC236}">
                  <a16:creationId xmlns:a16="http://schemas.microsoft.com/office/drawing/2014/main" id="{7225ECD2-CAA7-4DEB-8DA6-3A7045EC9F23}"/>
                </a:ext>
              </a:extLst>
            </p:cNvPr>
            <p:cNvSpPr/>
            <p:nvPr/>
          </p:nvSpPr>
          <p:spPr>
            <a:xfrm rot="7639675">
              <a:off x="3280108" y="31797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ylinder 137">
              <a:extLst>
                <a:ext uri="{FF2B5EF4-FFF2-40B4-BE49-F238E27FC236}">
                  <a16:creationId xmlns:a16="http://schemas.microsoft.com/office/drawing/2014/main" id="{DAC016C6-F809-4D8A-B0FD-6BB838BBBC71}"/>
                </a:ext>
              </a:extLst>
            </p:cNvPr>
            <p:cNvSpPr/>
            <p:nvPr/>
          </p:nvSpPr>
          <p:spPr>
            <a:xfrm rot="7639675">
              <a:off x="3278559" y="3441929"/>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ylinder 138">
              <a:extLst>
                <a:ext uri="{FF2B5EF4-FFF2-40B4-BE49-F238E27FC236}">
                  <a16:creationId xmlns:a16="http://schemas.microsoft.com/office/drawing/2014/main" id="{721BF3B4-63FA-40E0-9F4A-65FFD90E2469}"/>
                </a:ext>
              </a:extLst>
            </p:cNvPr>
            <p:cNvSpPr/>
            <p:nvPr/>
          </p:nvSpPr>
          <p:spPr>
            <a:xfrm rot="7639675">
              <a:off x="3916413" y="28059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ylinder 139">
              <a:extLst>
                <a:ext uri="{FF2B5EF4-FFF2-40B4-BE49-F238E27FC236}">
                  <a16:creationId xmlns:a16="http://schemas.microsoft.com/office/drawing/2014/main" id="{0441C474-B8D4-43EE-8680-660B25CF0092}"/>
                </a:ext>
              </a:extLst>
            </p:cNvPr>
            <p:cNvSpPr/>
            <p:nvPr/>
          </p:nvSpPr>
          <p:spPr>
            <a:xfrm rot="7639675">
              <a:off x="3914864" y="306806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ylinder 122">
              <a:extLst>
                <a:ext uri="{FF2B5EF4-FFF2-40B4-BE49-F238E27FC236}">
                  <a16:creationId xmlns:a16="http://schemas.microsoft.com/office/drawing/2014/main" id="{0E779488-08C2-4E5D-8F09-A127A5D15D6C}"/>
                </a:ext>
              </a:extLst>
            </p:cNvPr>
            <p:cNvSpPr/>
            <p:nvPr/>
          </p:nvSpPr>
          <p:spPr>
            <a:xfrm>
              <a:off x="3289406" y="328115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ylinder 123">
              <a:extLst>
                <a:ext uri="{FF2B5EF4-FFF2-40B4-BE49-F238E27FC236}">
                  <a16:creationId xmlns:a16="http://schemas.microsoft.com/office/drawing/2014/main" id="{3A642BAB-F41D-4649-B6F5-1C387C409233}"/>
                </a:ext>
              </a:extLst>
            </p:cNvPr>
            <p:cNvSpPr/>
            <p:nvPr/>
          </p:nvSpPr>
          <p:spPr>
            <a:xfrm>
              <a:off x="3883335" y="294021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C3F647F6-A95F-4033-B348-C3FF1A11FB47}"/>
                </a:ext>
              </a:extLst>
            </p:cNvPr>
            <p:cNvSpPr/>
            <p:nvPr/>
          </p:nvSpPr>
          <p:spPr>
            <a:xfrm>
              <a:off x="2925515" y="3271046"/>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ylinder 146">
              <a:extLst>
                <a:ext uri="{FF2B5EF4-FFF2-40B4-BE49-F238E27FC236}">
                  <a16:creationId xmlns:a16="http://schemas.microsoft.com/office/drawing/2014/main" id="{4BC4BF61-3CE4-4E62-8F19-4C821F58568B}"/>
                </a:ext>
              </a:extLst>
            </p:cNvPr>
            <p:cNvSpPr/>
            <p:nvPr/>
          </p:nvSpPr>
          <p:spPr>
            <a:xfrm rot="7639675">
              <a:off x="4293843" y="3128455"/>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a:extLst>
                <a:ext uri="{FF2B5EF4-FFF2-40B4-BE49-F238E27FC236}">
                  <a16:creationId xmlns:a16="http://schemas.microsoft.com/office/drawing/2014/main" id="{B197B0FC-92C5-4368-B070-BB3ACDEEE78C}"/>
                </a:ext>
              </a:extLst>
            </p:cNvPr>
            <p:cNvGrpSpPr/>
            <p:nvPr/>
          </p:nvGrpSpPr>
          <p:grpSpPr>
            <a:xfrm>
              <a:off x="3166405" y="3424930"/>
              <a:ext cx="1283960" cy="268674"/>
              <a:chOff x="845244" y="4655989"/>
              <a:chExt cx="1283960" cy="268674"/>
            </a:xfrm>
          </p:grpSpPr>
          <p:sp>
            <p:nvSpPr>
              <p:cNvPr id="163" name="Rectangle: Rounded Corners 162">
                <a:extLst>
                  <a:ext uri="{FF2B5EF4-FFF2-40B4-BE49-F238E27FC236}">
                    <a16:creationId xmlns:a16="http://schemas.microsoft.com/office/drawing/2014/main" id="{DDE7EC96-2B32-401F-BF1F-D5F9997E7B28}"/>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Rounded Corners 163">
                <a:extLst>
                  <a:ext uri="{FF2B5EF4-FFF2-40B4-BE49-F238E27FC236}">
                    <a16:creationId xmlns:a16="http://schemas.microsoft.com/office/drawing/2014/main" id="{7D5AABA0-CFDE-4C80-967C-2D19635B46B0}"/>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Rounded Corners 164">
                <a:extLst>
                  <a:ext uri="{FF2B5EF4-FFF2-40B4-BE49-F238E27FC236}">
                    <a16:creationId xmlns:a16="http://schemas.microsoft.com/office/drawing/2014/main" id="{057AD964-653D-4764-BD1D-D67A643A9E62}"/>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6A1284FB-4F0B-439B-8DF6-628B51EFD23D}"/>
                </a:ext>
              </a:extLst>
            </p:cNvPr>
            <p:cNvSpPr/>
            <p:nvPr/>
          </p:nvSpPr>
          <p:spPr>
            <a:xfrm rot="7639675">
              <a:off x="3657538" y="350231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01D24629-6591-4522-A480-8F3CB3A6C913}"/>
                </a:ext>
              </a:extLst>
            </p:cNvPr>
            <p:cNvSpPr/>
            <p:nvPr/>
          </p:nvSpPr>
          <p:spPr>
            <a:xfrm rot="7639675">
              <a:off x="3655989" y="37644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ylinder 147">
              <a:extLst>
                <a:ext uri="{FF2B5EF4-FFF2-40B4-BE49-F238E27FC236}">
                  <a16:creationId xmlns:a16="http://schemas.microsoft.com/office/drawing/2014/main" id="{0BA4B9D3-A60F-42D2-B61A-E4710F849D52}"/>
                </a:ext>
              </a:extLst>
            </p:cNvPr>
            <p:cNvSpPr/>
            <p:nvPr/>
          </p:nvSpPr>
          <p:spPr>
            <a:xfrm rot="7639675">
              <a:off x="4292294" y="33906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ylinder 125">
              <a:extLst>
                <a:ext uri="{FF2B5EF4-FFF2-40B4-BE49-F238E27FC236}">
                  <a16:creationId xmlns:a16="http://schemas.microsoft.com/office/drawing/2014/main" id="{00EE65D4-75BD-4EBD-B100-9882A912E06C}"/>
                </a:ext>
              </a:extLst>
            </p:cNvPr>
            <p:cNvSpPr/>
            <p:nvPr/>
          </p:nvSpPr>
          <p:spPr>
            <a:xfrm>
              <a:off x="3640362" y="359822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ylinder 126">
              <a:extLst>
                <a:ext uri="{FF2B5EF4-FFF2-40B4-BE49-F238E27FC236}">
                  <a16:creationId xmlns:a16="http://schemas.microsoft.com/office/drawing/2014/main" id="{7F780F7B-5E80-4397-B022-EF0FF46BB980}"/>
                </a:ext>
              </a:extLst>
            </p:cNvPr>
            <p:cNvSpPr/>
            <p:nvPr/>
          </p:nvSpPr>
          <p:spPr>
            <a:xfrm>
              <a:off x="4234291" y="325728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B2A31676-D101-43B3-9C37-81CB21268051}"/>
                </a:ext>
              </a:extLst>
            </p:cNvPr>
            <p:cNvSpPr/>
            <p:nvPr/>
          </p:nvSpPr>
          <p:spPr>
            <a:xfrm>
              <a:off x="3276471" y="3588112"/>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03FE29C0-75AB-44E9-9F9B-348767031460}"/>
                </a:ext>
              </a:extLst>
            </p:cNvPr>
            <p:cNvGrpSpPr/>
            <p:nvPr/>
          </p:nvGrpSpPr>
          <p:grpSpPr>
            <a:xfrm>
              <a:off x="3512080" y="3705359"/>
              <a:ext cx="1283960" cy="268674"/>
              <a:chOff x="845244" y="4655989"/>
              <a:chExt cx="1283960" cy="268674"/>
            </a:xfrm>
          </p:grpSpPr>
          <p:sp>
            <p:nvSpPr>
              <p:cNvPr id="158" name="Rectangle: Rounded Corners 157">
                <a:extLst>
                  <a:ext uri="{FF2B5EF4-FFF2-40B4-BE49-F238E27FC236}">
                    <a16:creationId xmlns:a16="http://schemas.microsoft.com/office/drawing/2014/main" id="{3DD560B5-4028-44CE-8973-F3CB8C045CF6}"/>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Rounded Corners 158">
                <a:extLst>
                  <a:ext uri="{FF2B5EF4-FFF2-40B4-BE49-F238E27FC236}">
                    <a16:creationId xmlns:a16="http://schemas.microsoft.com/office/drawing/2014/main" id="{746DDF3E-E086-42A6-A12D-937403123068}"/>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F3633798-F6DB-4448-B8B9-C4C4101B5F85}"/>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up 43">
            <a:extLst>
              <a:ext uri="{FF2B5EF4-FFF2-40B4-BE49-F238E27FC236}">
                <a16:creationId xmlns:a16="http://schemas.microsoft.com/office/drawing/2014/main" id="{8AA1A6EB-CB5E-46C5-ADF2-AAC573686C35}"/>
              </a:ext>
            </a:extLst>
          </p:cNvPr>
          <p:cNvGrpSpPr/>
          <p:nvPr/>
        </p:nvGrpSpPr>
        <p:grpSpPr>
          <a:xfrm>
            <a:off x="4034288" y="2639756"/>
            <a:ext cx="1923975" cy="1171913"/>
            <a:chOff x="-1273470" y="4337631"/>
            <a:chExt cx="1923975" cy="1171913"/>
          </a:xfrm>
        </p:grpSpPr>
        <p:sp>
          <p:nvSpPr>
            <p:cNvPr id="293" name="Cylinder 292">
              <a:extLst>
                <a:ext uri="{FF2B5EF4-FFF2-40B4-BE49-F238E27FC236}">
                  <a16:creationId xmlns:a16="http://schemas.microsoft.com/office/drawing/2014/main" id="{11844713-46BB-4D79-B474-3958595A1180}"/>
                </a:ext>
              </a:extLst>
            </p:cNvPr>
            <p:cNvSpPr/>
            <p:nvPr/>
          </p:nvSpPr>
          <p:spPr>
            <a:xfrm>
              <a:off x="-1215967" y="4893428"/>
              <a:ext cx="261448" cy="27020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4" name="Cylinder 293">
              <a:extLst>
                <a:ext uri="{FF2B5EF4-FFF2-40B4-BE49-F238E27FC236}">
                  <a16:creationId xmlns:a16="http://schemas.microsoft.com/office/drawing/2014/main" id="{7F846200-5526-4931-80D8-76958B73F72F}"/>
                </a:ext>
              </a:extLst>
            </p:cNvPr>
            <p:cNvSpPr/>
            <p:nvPr/>
          </p:nvSpPr>
          <p:spPr>
            <a:xfrm>
              <a:off x="-1273470" y="5134795"/>
              <a:ext cx="379842" cy="87567"/>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5" name="Cylinder 294">
              <a:extLst>
                <a:ext uri="{FF2B5EF4-FFF2-40B4-BE49-F238E27FC236}">
                  <a16:creationId xmlns:a16="http://schemas.microsoft.com/office/drawing/2014/main" id="{CBFE59DB-5ECB-4342-B7C9-574809C04FA6}"/>
                </a:ext>
              </a:extLst>
            </p:cNvPr>
            <p:cNvSpPr/>
            <p:nvPr/>
          </p:nvSpPr>
          <p:spPr>
            <a:xfrm>
              <a:off x="-1245549" y="5105956"/>
              <a:ext cx="324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296" name="Group 295">
              <a:extLst>
                <a:ext uri="{FF2B5EF4-FFF2-40B4-BE49-F238E27FC236}">
                  <a16:creationId xmlns:a16="http://schemas.microsoft.com/office/drawing/2014/main" id="{58F7D5A0-3ECE-45DA-BFD9-FD39AFD5970A}"/>
                </a:ext>
              </a:extLst>
            </p:cNvPr>
            <p:cNvGrpSpPr/>
            <p:nvPr/>
          </p:nvGrpSpPr>
          <p:grpSpPr>
            <a:xfrm>
              <a:off x="-1079095" y="4502084"/>
              <a:ext cx="1729600" cy="1007460"/>
              <a:chOff x="5231199" y="2153759"/>
              <a:chExt cx="1729600" cy="1007460"/>
            </a:xfrm>
          </p:grpSpPr>
          <p:cxnSp>
            <p:nvCxnSpPr>
              <p:cNvPr id="297" name="Straight Connector 296">
                <a:extLst>
                  <a:ext uri="{FF2B5EF4-FFF2-40B4-BE49-F238E27FC236}">
                    <a16:creationId xmlns:a16="http://schemas.microsoft.com/office/drawing/2014/main" id="{ED6CD59F-E536-49DF-9A5F-1E2DC1E50655}"/>
                  </a:ext>
                </a:extLst>
              </p:cNvPr>
              <p:cNvCxnSpPr>
                <a:cxnSpLocks/>
              </p:cNvCxnSpPr>
              <p:nvPr/>
            </p:nvCxnSpPr>
            <p:spPr>
              <a:xfrm>
                <a:off x="5295916" y="2916054"/>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65204F94-253E-413E-B792-A3AE85AFF6BB}"/>
                  </a:ext>
                </a:extLst>
              </p:cNvPr>
              <p:cNvCxnSpPr>
                <a:cxnSpLocks/>
              </p:cNvCxnSpPr>
              <p:nvPr/>
            </p:nvCxnSpPr>
            <p:spPr>
              <a:xfrm>
                <a:off x="5464821" y="3010019"/>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ECEF33E6-01C3-4726-AB01-D4E4C5A58512}"/>
                  </a:ext>
                </a:extLst>
              </p:cNvPr>
              <p:cNvCxnSpPr>
                <a:cxnSpLocks/>
              </p:cNvCxnSpPr>
              <p:nvPr/>
            </p:nvCxnSpPr>
            <p:spPr>
              <a:xfrm>
                <a:off x="6894740" y="2294793"/>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00" name="Group 299">
                <a:extLst>
                  <a:ext uri="{FF2B5EF4-FFF2-40B4-BE49-F238E27FC236}">
                    <a16:creationId xmlns:a16="http://schemas.microsoft.com/office/drawing/2014/main" id="{4FEE7C7C-4246-4DC1-9DA0-F2092621DF8F}"/>
                  </a:ext>
                </a:extLst>
              </p:cNvPr>
              <p:cNvGrpSpPr/>
              <p:nvPr/>
            </p:nvGrpSpPr>
            <p:grpSpPr>
              <a:xfrm>
                <a:off x="5231200" y="2184638"/>
                <a:ext cx="1729599" cy="821204"/>
                <a:chOff x="4334008" y="2743426"/>
                <a:chExt cx="1729599" cy="821204"/>
              </a:xfrm>
            </p:grpSpPr>
            <p:sp>
              <p:nvSpPr>
                <p:cNvPr id="315" name="Parallelogram 314">
                  <a:extLst>
                    <a:ext uri="{FF2B5EF4-FFF2-40B4-BE49-F238E27FC236}">
                      <a16:creationId xmlns:a16="http://schemas.microsoft.com/office/drawing/2014/main" id="{3FE4F533-34E3-42A2-9226-3B7250A0FC95}"/>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6" name="Arrow: Chevron 315">
                  <a:extLst>
                    <a:ext uri="{FF2B5EF4-FFF2-40B4-BE49-F238E27FC236}">
                      <a16:creationId xmlns:a16="http://schemas.microsoft.com/office/drawing/2014/main" id="{5F69771F-2456-4621-8C20-70F43E6467A6}"/>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7" name="Arrow: Chevron 316">
                  <a:extLst>
                    <a:ext uri="{FF2B5EF4-FFF2-40B4-BE49-F238E27FC236}">
                      <a16:creationId xmlns:a16="http://schemas.microsoft.com/office/drawing/2014/main" id="{3050CD7B-D828-4C82-8F4D-55FD274DAE9A}"/>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8" name="Arrow: Chevron 317">
                  <a:extLst>
                    <a:ext uri="{FF2B5EF4-FFF2-40B4-BE49-F238E27FC236}">
                      <a16:creationId xmlns:a16="http://schemas.microsoft.com/office/drawing/2014/main" id="{C770BB80-6A7A-47DA-9176-9D760C674A83}"/>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9" name="Arrow: Chevron 318">
                  <a:extLst>
                    <a:ext uri="{FF2B5EF4-FFF2-40B4-BE49-F238E27FC236}">
                      <a16:creationId xmlns:a16="http://schemas.microsoft.com/office/drawing/2014/main" id="{E4C3D33A-F4C9-464E-BF5B-86FD5104E100}"/>
                    </a:ext>
                  </a:extLst>
                </p:cNvPr>
                <p:cNvSpPr/>
                <p:nvPr/>
              </p:nvSpPr>
              <p:spPr>
                <a:xfrm rot="7822729">
                  <a:off x="5116460" y="304637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0" name="Arrow: Chevron 319">
                  <a:extLst>
                    <a:ext uri="{FF2B5EF4-FFF2-40B4-BE49-F238E27FC236}">
                      <a16:creationId xmlns:a16="http://schemas.microsoft.com/office/drawing/2014/main" id="{C8B1A803-9F75-4E5C-BBAB-EDF2A8C3A4AD}"/>
                    </a:ext>
                  </a:extLst>
                </p:cNvPr>
                <p:cNvSpPr/>
                <p:nvPr/>
              </p:nvSpPr>
              <p:spPr>
                <a:xfrm rot="7822729">
                  <a:off x="4911053" y="315156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1" name="Arrow: Chevron 320">
                  <a:extLst>
                    <a:ext uri="{FF2B5EF4-FFF2-40B4-BE49-F238E27FC236}">
                      <a16:creationId xmlns:a16="http://schemas.microsoft.com/office/drawing/2014/main" id="{E2DFAC1D-E2B5-4EEE-A510-361A17B7864D}"/>
                    </a:ext>
                  </a:extLst>
                </p:cNvPr>
                <p:cNvSpPr/>
                <p:nvPr/>
              </p:nvSpPr>
              <p:spPr>
                <a:xfrm rot="7822729">
                  <a:off x="4721246" y="324814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2" name="Arrow: Chevron 321">
                  <a:extLst>
                    <a:ext uri="{FF2B5EF4-FFF2-40B4-BE49-F238E27FC236}">
                      <a16:creationId xmlns:a16="http://schemas.microsoft.com/office/drawing/2014/main" id="{C028BDC1-7292-4C83-876D-312628BEF99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grpSp>
            <p:nvGrpSpPr>
              <p:cNvPr id="301" name="Group 300">
                <a:extLst>
                  <a:ext uri="{FF2B5EF4-FFF2-40B4-BE49-F238E27FC236}">
                    <a16:creationId xmlns:a16="http://schemas.microsoft.com/office/drawing/2014/main" id="{F72E2351-D0FF-4800-B0DE-BFA4E261213C}"/>
                  </a:ext>
                </a:extLst>
              </p:cNvPr>
              <p:cNvGrpSpPr/>
              <p:nvPr/>
            </p:nvGrpSpPr>
            <p:grpSpPr>
              <a:xfrm>
                <a:off x="5231199" y="2153759"/>
                <a:ext cx="1729599" cy="821204"/>
                <a:chOff x="4334008" y="2743426"/>
                <a:chExt cx="1729599" cy="821204"/>
              </a:xfrm>
            </p:grpSpPr>
            <p:sp>
              <p:nvSpPr>
                <p:cNvPr id="307" name="Parallelogram 306">
                  <a:extLst>
                    <a:ext uri="{FF2B5EF4-FFF2-40B4-BE49-F238E27FC236}">
                      <a16:creationId xmlns:a16="http://schemas.microsoft.com/office/drawing/2014/main" id="{599E3BAB-7FE4-4FAF-86DF-906F1D0735DD}"/>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Arrow: Chevron 307">
                  <a:extLst>
                    <a:ext uri="{FF2B5EF4-FFF2-40B4-BE49-F238E27FC236}">
                      <a16:creationId xmlns:a16="http://schemas.microsoft.com/office/drawing/2014/main" id="{C70D5E1A-94B6-46BF-96A8-8E038F9EEC54}"/>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09" name="Arrow: Chevron 308">
                  <a:extLst>
                    <a:ext uri="{FF2B5EF4-FFF2-40B4-BE49-F238E27FC236}">
                      <a16:creationId xmlns:a16="http://schemas.microsoft.com/office/drawing/2014/main" id="{A4ABC50E-D521-4085-8A3F-96D0D29B7CC9}"/>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0" name="Arrow: Chevron 309">
                  <a:extLst>
                    <a:ext uri="{FF2B5EF4-FFF2-40B4-BE49-F238E27FC236}">
                      <a16:creationId xmlns:a16="http://schemas.microsoft.com/office/drawing/2014/main" id="{F57A724D-A1A0-4B6E-B995-492A4BFA425B}"/>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1" name="Arrow: Chevron 310">
                  <a:extLst>
                    <a:ext uri="{FF2B5EF4-FFF2-40B4-BE49-F238E27FC236}">
                      <a16:creationId xmlns:a16="http://schemas.microsoft.com/office/drawing/2014/main" id="{63F403E1-6B81-428B-AFD1-FC913880256A}"/>
                    </a:ext>
                  </a:extLst>
                </p:cNvPr>
                <p:cNvSpPr/>
                <p:nvPr/>
              </p:nvSpPr>
              <p:spPr>
                <a:xfrm rot="7822729">
                  <a:off x="5116460" y="304455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2" name="Arrow: Chevron 311">
                  <a:extLst>
                    <a:ext uri="{FF2B5EF4-FFF2-40B4-BE49-F238E27FC236}">
                      <a16:creationId xmlns:a16="http://schemas.microsoft.com/office/drawing/2014/main" id="{01C296AE-6C19-4A0B-935C-5BEF7C6CBB57}"/>
                    </a:ext>
                  </a:extLst>
                </p:cNvPr>
                <p:cNvSpPr/>
                <p:nvPr/>
              </p:nvSpPr>
              <p:spPr>
                <a:xfrm rot="7822729">
                  <a:off x="4911053" y="314612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3" name="Arrow: Chevron 312">
                  <a:extLst>
                    <a:ext uri="{FF2B5EF4-FFF2-40B4-BE49-F238E27FC236}">
                      <a16:creationId xmlns:a16="http://schemas.microsoft.com/office/drawing/2014/main" id="{8451DEC5-7696-4190-BA6B-A0EDBA4263DA}"/>
                    </a:ext>
                  </a:extLst>
                </p:cNvPr>
                <p:cNvSpPr/>
                <p:nvPr/>
              </p:nvSpPr>
              <p:spPr>
                <a:xfrm rot="7822729">
                  <a:off x="4721246" y="324270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4" name="Arrow: Chevron 313">
                  <a:extLst>
                    <a:ext uri="{FF2B5EF4-FFF2-40B4-BE49-F238E27FC236}">
                      <a16:creationId xmlns:a16="http://schemas.microsoft.com/office/drawing/2014/main" id="{4607B566-7355-4096-B659-7071B4AF3D2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sp>
            <p:nvSpPr>
              <p:cNvPr id="302" name="Oval 301">
                <a:extLst>
                  <a:ext uri="{FF2B5EF4-FFF2-40B4-BE49-F238E27FC236}">
                    <a16:creationId xmlns:a16="http://schemas.microsoft.com/office/drawing/2014/main" id="{21009F5C-F462-426B-AB21-5AF2C83C6F3B}"/>
                  </a:ext>
                </a:extLst>
              </p:cNvPr>
              <p:cNvSpPr/>
              <p:nvPr/>
            </p:nvSpPr>
            <p:spPr>
              <a:xfrm>
                <a:off x="6876740" y="226339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C7C95DF4-5038-4680-9089-0122A318C37D}"/>
                  </a:ext>
                </a:extLst>
              </p:cNvPr>
              <p:cNvSpPr/>
              <p:nvPr/>
            </p:nvSpPr>
            <p:spPr>
              <a:xfrm>
                <a:off x="5445170" y="297695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304" name="Oval 303">
                <a:extLst>
                  <a:ext uri="{FF2B5EF4-FFF2-40B4-BE49-F238E27FC236}">
                    <a16:creationId xmlns:a16="http://schemas.microsoft.com/office/drawing/2014/main" id="{37A59B77-7E48-4B59-B6D3-598FFEEDB76D}"/>
                  </a:ext>
                </a:extLst>
              </p:cNvPr>
              <p:cNvSpPr/>
              <p:nvPr/>
            </p:nvSpPr>
            <p:spPr>
              <a:xfrm>
                <a:off x="5276265" y="2883245"/>
                <a:ext cx="36000" cy="360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06" name="Straight Connector 305">
                <a:extLst>
                  <a:ext uri="{FF2B5EF4-FFF2-40B4-BE49-F238E27FC236}">
                    <a16:creationId xmlns:a16="http://schemas.microsoft.com/office/drawing/2014/main" id="{3DBDD0AA-C708-474E-AB26-7C7A061FAA8D}"/>
                  </a:ext>
                </a:extLst>
              </p:cNvPr>
              <p:cNvCxnSpPr>
                <a:cxnSpLocks/>
              </p:cNvCxnSpPr>
              <p:nvPr/>
            </p:nvCxnSpPr>
            <p:spPr>
              <a:xfrm>
                <a:off x="5324647" y="2896701"/>
                <a:ext cx="118839" cy="70973"/>
              </a:xfrm>
              <a:prstGeom prst="line">
                <a:avLst/>
              </a:prstGeom>
              <a:ln w="6350">
                <a:solidFill>
                  <a:srgbClr val="999999"/>
                </a:solidFill>
              </a:ln>
            </p:spPr>
            <p:style>
              <a:lnRef idx="2">
                <a:schemeClr val="accent1"/>
              </a:lnRef>
              <a:fillRef idx="0">
                <a:schemeClr val="accent1"/>
              </a:fillRef>
              <a:effectRef idx="1">
                <a:schemeClr val="accent1"/>
              </a:effectRef>
              <a:fontRef idx="minor">
                <a:schemeClr val="tx1"/>
              </a:fontRef>
            </p:style>
          </p:cxnSp>
        </p:grpSp>
        <p:sp>
          <p:nvSpPr>
            <p:cNvPr id="323" name="Rectangle 322">
              <a:extLst>
                <a:ext uri="{FF2B5EF4-FFF2-40B4-BE49-F238E27FC236}">
                  <a16:creationId xmlns:a16="http://schemas.microsoft.com/office/drawing/2014/main" id="{566BCA7B-9959-42FD-8481-418F0FA8207C}"/>
                </a:ext>
              </a:extLst>
            </p:cNvPr>
            <p:cNvSpPr/>
            <p:nvPr/>
          </p:nvSpPr>
          <p:spPr>
            <a:xfrm rot="10800000">
              <a:off x="-592195" y="4853879"/>
              <a:ext cx="142884" cy="78966"/>
            </a:xfrm>
            <a:prstGeom prst="rect">
              <a:avLst/>
            </a:prstGeom>
            <a:solidFill>
              <a:schemeClr val="tx1">
                <a:lumMod val="65000"/>
                <a:lumOff val="35000"/>
              </a:schemeClr>
            </a:solidFill>
            <a:ln>
              <a:noFill/>
            </a:ln>
            <a:scene3d>
              <a:camera prst="orthographicFront">
                <a:rot lat="600000" lon="600000" rev="0"/>
              </a:camera>
              <a:lightRig rig="threePt" dir="t"/>
            </a:scene3d>
            <a:sp3d>
              <a:bevelT w="25400" h="254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CA5AC56A-A73E-45F0-BC47-7F6F6980B457}"/>
                </a:ext>
              </a:extLst>
            </p:cNvPr>
            <p:cNvSpPr/>
            <p:nvPr/>
          </p:nvSpPr>
          <p:spPr>
            <a:xfrm rot="10800000">
              <a:off x="-608890" y="4895835"/>
              <a:ext cx="208988" cy="45719"/>
            </a:xfrm>
            <a:prstGeom prst="rect">
              <a:avLst/>
            </a:prstGeom>
            <a:solidFill>
              <a:schemeClr val="tx1">
                <a:lumMod val="65000"/>
                <a:lumOff val="35000"/>
              </a:schemeClr>
            </a:solidFill>
            <a:ln>
              <a:noFill/>
            </a:ln>
            <a:scene3d>
              <a:camera prst="orthographicFront">
                <a:rot lat="600000" lon="600000" rev="0"/>
              </a:camera>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5" name="Partial Circle 324">
              <a:extLst>
                <a:ext uri="{FF2B5EF4-FFF2-40B4-BE49-F238E27FC236}">
                  <a16:creationId xmlns:a16="http://schemas.microsoft.com/office/drawing/2014/main" id="{A4C0DB60-4E18-4BDB-A01E-C498BFB9DFC9}"/>
                </a:ext>
              </a:extLst>
            </p:cNvPr>
            <p:cNvSpPr/>
            <p:nvPr/>
          </p:nvSpPr>
          <p:spPr>
            <a:xfrm rot="10800000">
              <a:off x="-555179" y="4796359"/>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6" name="Partial Circle 325">
              <a:extLst>
                <a:ext uri="{FF2B5EF4-FFF2-40B4-BE49-F238E27FC236}">
                  <a16:creationId xmlns:a16="http://schemas.microsoft.com/office/drawing/2014/main" id="{4E44C8EC-E88E-4DDE-A471-68EBF6607FFC}"/>
                </a:ext>
              </a:extLst>
            </p:cNvPr>
            <p:cNvSpPr/>
            <p:nvPr/>
          </p:nvSpPr>
          <p:spPr>
            <a:xfrm rot="10800000" flipH="1">
              <a:off x="-608394" y="4792121"/>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8" name="Cylinder 327">
              <a:extLst>
                <a:ext uri="{FF2B5EF4-FFF2-40B4-BE49-F238E27FC236}">
                  <a16:creationId xmlns:a16="http://schemas.microsoft.com/office/drawing/2014/main" id="{1C31BF6F-7CC4-48B8-9A36-6DCEEACD0C1E}"/>
                </a:ext>
              </a:extLst>
            </p:cNvPr>
            <p:cNvSpPr/>
            <p:nvPr/>
          </p:nvSpPr>
          <p:spPr>
            <a:xfrm rot="8360126">
              <a:off x="-822068" y="4337631"/>
              <a:ext cx="125186"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9" name="Cylinder 328">
              <a:extLst>
                <a:ext uri="{FF2B5EF4-FFF2-40B4-BE49-F238E27FC236}">
                  <a16:creationId xmlns:a16="http://schemas.microsoft.com/office/drawing/2014/main" id="{F6B196BE-0369-459D-B753-8EFCF9DB217B}"/>
                </a:ext>
              </a:extLst>
            </p:cNvPr>
            <p:cNvSpPr/>
            <p:nvPr/>
          </p:nvSpPr>
          <p:spPr>
            <a:xfrm rot="1743184">
              <a:off x="-1039672" y="4385993"/>
              <a:ext cx="125186" cy="51234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0" name="Cylinder 329">
              <a:extLst>
                <a:ext uri="{FF2B5EF4-FFF2-40B4-BE49-F238E27FC236}">
                  <a16:creationId xmlns:a16="http://schemas.microsoft.com/office/drawing/2014/main" id="{1E59349D-9F46-4878-80EF-9058FEA605D3}"/>
                </a:ext>
              </a:extLst>
            </p:cNvPr>
            <p:cNvSpPr/>
            <p:nvPr/>
          </p:nvSpPr>
          <p:spPr>
            <a:xfrm rot="3596905">
              <a:off x="-1128209" y="4674583"/>
              <a:ext cx="162530" cy="34233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1" name="Parallelogram 330">
              <a:extLst>
                <a:ext uri="{FF2B5EF4-FFF2-40B4-BE49-F238E27FC236}">
                  <a16:creationId xmlns:a16="http://schemas.microsoft.com/office/drawing/2014/main" id="{A9649F15-76BB-40A5-B73E-073C5C9F791F}"/>
                </a:ext>
              </a:extLst>
            </p:cNvPr>
            <p:cNvSpPr/>
            <p:nvPr/>
          </p:nvSpPr>
          <p:spPr>
            <a:xfrm>
              <a:off x="-1215967" y="4829014"/>
              <a:ext cx="322498" cy="134832"/>
            </a:xfrm>
            <a:prstGeom prst="parallelogram">
              <a:avLst>
                <a:gd name="adj" fmla="val 48211"/>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2" name="Parallelogram 331">
              <a:extLst>
                <a:ext uri="{FF2B5EF4-FFF2-40B4-BE49-F238E27FC236}">
                  <a16:creationId xmlns:a16="http://schemas.microsoft.com/office/drawing/2014/main" id="{F2082264-1D55-4CBF-AD43-BF3CB60F1328}"/>
                </a:ext>
              </a:extLst>
            </p:cNvPr>
            <p:cNvSpPr/>
            <p:nvPr/>
          </p:nvSpPr>
          <p:spPr>
            <a:xfrm>
              <a:off x="-1215967" y="4896504"/>
              <a:ext cx="183706" cy="67342"/>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3" name="Cylinder 332">
              <a:extLst>
                <a:ext uri="{FF2B5EF4-FFF2-40B4-BE49-F238E27FC236}">
                  <a16:creationId xmlns:a16="http://schemas.microsoft.com/office/drawing/2014/main" id="{B38EB687-7B8D-4915-9EF0-101011D17A62}"/>
                </a:ext>
              </a:extLst>
            </p:cNvPr>
            <p:cNvSpPr/>
            <p:nvPr/>
          </p:nvSpPr>
          <p:spPr>
            <a:xfrm>
              <a:off x="-1227549" y="5069416"/>
              <a:ext cx="288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4" name="Cylinder 333">
              <a:extLst>
                <a:ext uri="{FF2B5EF4-FFF2-40B4-BE49-F238E27FC236}">
                  <a16:creationId xmlns:a16="http://schemas.microsoft.com/office/drawing/2014/main" id="{92E64086-A7F1-4370-BC1D-DACC2B20FFDA}"/>
                </a:ext>
              </a:extLst>
            </p:cNvPr>
            <p:cNvSpPr/>
            <p:nvPr/>
          </p:nvSpPr>
          <p:spPr>
            <a:xfrm rot="8360126">
              <a:off x="-670011" y="4498410"/>
              <a:ext cx="98663"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5" name="Chord 334">
              <a:extLst>
                <a:ext uri="{FF2B5EF4-FFF2-40B4-BE49-F238E27FC236}">
                  <a16:creationId xmlns:a16="http://schemas.microsoft.com/office/drawing/2014/main" id="{86095213-DE2E-4091-BEC0-464EBD1E2E13}"/>
                </a:ext>
              </a:extLst>
            </p:cNvPr>
            <p:cNvSpPr/>
            <p:nvPr/>
          </p:nvSpPr>
          <p:spPr>
            <a:xfrm>
              <a:off x="-608514" y="4717378"/>
              <a:ext cx="159203" cy="112654"/>
            </a:xfrm>
            <a:prstGeom prst="chord">
              <a:avLst>
                <a:gd name="adj1" fmla="val 8413946"/>
                <a:gd name="adj2" fmla="val 24959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6" name="Cylinder 335">
              <a:extLst>
                <a:ext uri="{FF2B5EF4-FFF2-40B4-BE49-F238E27FC236}">
                  <a16:creationId xmlns:a16="http://schemas.microsoft.com/office/drawing/2014/main" id="{69BE9CFF-05F2-470A-BB76-2FC5D7D7E3D8}"/>
                </a:ext>
              </a:extLst>
            </p:cNvPr>
            <p:cNvSpPr/>
            <p:nvPr/>
          </p:nvSpPr>
          <p:spPr>
            <a:xfrm>
              <a:off x="-577403" y="4770898"/>
              <a:ext cx="109748" cy="112654"/>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46" name="Straight Connector 345">
              <a:extLst>
                <a:ext uri="{FF2B5EF4-FFF2-40B4-BE49-F238E27FC236}">
                  <a16:creationId xmlns:a16="http://schemas.microsoft.com/office/drawing/2014/main" id="{C7716403-C6B7-427A-9CD1-67659F8EAAF9}"/>
                </a:ext>
              </a:extLst>
            </p:cNvPr>
            <p:cNvCxnSpPr>
              <a:cxnSpLocks/>
            </p:cNvCxnSpPr>
            <p:nvPr/>
          </p:nvCxnSpPr>
          <p:spPr>
            <a:xfrm flipH="1">
              <a:off x="-1112544" y="4484497"/>
              <a:ext cx="163728" cy="291448"/>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7" name="Parallelogram 346">
              <a:extLst>
                <a:ext uri="{FF2B5EF4-FFF2-40B4-BE49-F238E27FC236}">
                  <a16:creationId xmlns:a16="http://schemas.microsoft.com/office/drawing/2014/main" id="{D88813D5-5E05-4763-920B-8A83B17BB541}"/>
                </a:ext>
              </a:extLst>
            </p:cNvPr>
            <p:cNvSpPr/>
            <p:nvPr/>
          </p:nvSpPr>
          <p:spPr>
            <a:xfrm rot="2906364">
              <a:off x="-699031" y="4656677"/>
              <a:ext cx="214408" cy="85976"/>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Oval 347">
              <a:extLst>
                <a:ext uri="{FF2B5EF4-FFF2-40B4-BE49-F238E27FC236}">
                  <a16:creationId xmlns:a16="http://schemas.microsoft.com/office/drawing/2014/main" id="{507A4BB3-86E6-43F9-ADAD-AD4B322FE52A}"/>
                </a:ext>
              </a:extLst>
            </p:cNvPr>
            <p:cNvSpPr/>
            <p:nvPr/>
          </p:nvSpPr>
          <p:spPr>
            <a:xfrm rot="20974978">
              <a:off x="-578280" y="4758063"/>
              <a:ext cx="117429" cy="71839"/>
            </a:xfrm>
            <a:prstGeom prst="ellipse">
              <a:avLst/>
            </a:prstGeom>
            <a:gradFill flip="none" rotWithShape="1">
              <a:gsLst>
                <a:gs pos="52000">
                  <a:srgbClr val="D75717"/>
                </a:gs>
                <a:gs pos="18000">
                  <a:schemeClr val="accent2">
                    <a:lumMod val="75000"/>
                  </a:schemeClr>
                </a:gs>
              </a:gsLst>
              <a:lin ang="2700000" scaled="1"/>
              <a:tileRect/>
            </a:gradFill>
            <a:ln w="31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Oval 351">
              <a:extLst>
                <a:ext uri="{FF2B5EF4-FFF2-40B4-BE49-F238E27FC236}">
                  <a16:creationId xmlns:a16="http://schemas.microsoft.com/office/drawing/2014/main" id="{A3656600-A3C2-4829-BFCC-8B035B6D2074}"/>
                </a:ext>
              </a:extLst>
            </p:cNvPr>
            <p:cNvSpPr/>
            <p:nvPr/>
          </p:nvSpPr>
          <p:spPr>
            <a:xfrm rot="18397400">
              <a:off x="-988944" y="4423154"/>
              <a:ext cx="196871" cy="126136"/>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3" name="Oval 352">
              <a:extLst>
                <a:ext uri="{FF2B5EF4-FFF2-40B4-BE49-F238E27FC236}">
                  <a16:creationId xmlns:a16="http://schemas.microsoft.com/office/drawing/2014/main" id="{F891FE0D-FA72-49A7-BC55-3CE9734C1594}"/>
                </a:ext>
              </a:extLst>
            </p:cNvPr>
            <p:cNvSpPr/>
            <p:nvPr/>
          </p:nvSpPr>
          <p:spPr>
            <a:xfrm rot="1972884">
              <a:off x="-876797" y="4388664"/>
              <a:ext cx="70916" cy="85360"/>
            </a:xfrm>
            <a:prstGeom prst="ellipse">
              <a:avLst/>
            </a:prstGeom>
            <a:pattFill prst="wdDnDiag">
              <a:fgClr>
                <a:schemeClr val="bg1">
                  <a:lumMod val="85000"/>
                </a:schemeClr>
              </a:fgClr>
              <a:bgClr>
                <a:schemeClr val="bg1"/>
              </a:bgClr>
            </a:patt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2" name="Oval 371">
              <a:extLst>
                <a:ext uri="{FF2B5EF4-FFF2-40B4-BE49-F238E27FC236}">
                  <a16:creationId xmlns:a16="http://schemas.microsoft.com/office/drawing/2014/main" id="{C0129CCC-408A-4E5D-984B-0DCFBF3FE2EA}"/>
                </a:ext>
              </a:extLst>
            </p:cNvPr>
            <p:cNvSpPr/>
            <p:nvPr/>
          </p:nvSpPr>
          <p:spPr>
            <a:xfrm rot="18397400">
              <a:off x="-1086539" y="4726246"/>
              <a:ext cx="196871" cy="175120"/>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522B9B1C-3D67-4254-9B65-268B442B4693}"/>
                </a:ext>
              </a:extLst>
            </p:cNvPr>
            <p:cNvSpPr/>
            <p:nvPr/>
          </p:nvSpPr>
          <p:spPr>
            <a:xfrm rot="16200000">
              <a:off x="-1183678" y="4835650"/>
              <a:ext cx="196871" cy="261448"/>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6" name="Straight Connector 375">
              <a:extLst>
                <a:ext uri="{FF2B5EF4-FFF2-40B4-BE49-F238E27FC236}">
                  <a16:creationId xmlns:a16="http://schemas.microsoft.com/office/drawing/2014/main" id="{98304A94-C835-48F8-AB19-EB0F9300B389}"/>
                </a:ext>
              </a:extLst>
            </p:cNvPr>
            <p:cNvCxnSpPr>
              <a:cxnSpLocks/>
            </p:cNvCxnSpPr>
            <p:nvPr/>
          </p:nvCxnSpPr>
          <p:spPr>
            <a:xfrm>
              <a:off x="-1202350" y="4893690"/>
              <a:ext cx="0" cy="180000"/>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7" name="Oval 376">
              <a:extLst>
                <a:ext uri="{FF2B5EF4-FFF2-40B4-BE49-F238E27FC236}">
                  <a16:creationId xmlns:a16="http://schemas.microsoft.com/office/drawing/2014/main" id="{5C553FD1-2125-4BD9-8B27-BE1E4F4A9B68}"/>
                </a:ext>
              </a:extLst>
            </p:cNvPr>
            <p:cNvSpPr/>
            <p:nvPr/>
          </p:nvSpPr>
          <p:spPr>
            <a:xfrm>
              <a:off x="-1227550" y="5058424"/>
              <a:ext cx="288000" cy="55471"/>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8" name="Straight Connector 377">
              <a:extLst>
                <a:ext uri="{FF2B5EF4-FFF2-40B4-BE49-F238E27FC236}">
                  <a16:creationId xmlns:a16="http://schemas.microsoft.com/office/drawing/2014/main" id="{1BA85C83-0C36-44FF-8035-11945722E054}"/>
                </a:ext>
              </a:extLst>
            </p:cNvPr>
            <p:cNvCxnSpPr>
              <a:cxnSpLocks/>
            </p:cNvCxnSpPr>
            <p:nvPr/>
          </p:nvCxnSpPr>
          <p:spPr>
            <a:xfrm flipH="1">
              <a:off x="-1022860" y="4756526"/>
              <a:ext cx="57780" cy="102423"/>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5513924E-73BE-474D-AF04-E3B942B6167F}"/>
                </a:ext>
              </a:extLst>
            </p:cNvPr>
            <p:cNvCxnSpPr>
              <a:cxnSpLocks/>
            </p:cNvCxnSpPr>
            <p:nvPr/>
          </p:nvCxnSpPr>
          <p:spPr>
            <a:xfrm flipH="1">
              <a:off x="-732879" y="4643278"/>
              <a:ext cx="1259114" cy="6223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1CBDF131-E92B-67BF-DA38-F5F840B591A3}"/>
              </a:ext>
            </a:extLst>
          </p:cNvPr>
          <p:cNvSpPr/>
          <p:nvPr/>
        </p:nvSpPr>
        <p:spPr>
          <a:xfrm>
            <a:off x="6478190" y="3081004"/>
            <a:ext cx="548318"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A3591F7-BB23-C312-6E6A-0E0F44080454}"/>
              </a:ext>
            </a:extLst>
          </p:cNvPr>
          <p:cNvSpPr/>
          <p:nvPr/>
        </p:nvSpPr>
        <p:spPr>
          <a:xfrm>
            <a:off x="5966273" y="3034450"/>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3E9FC28-1F8A-5693-E113-75A38D946156}"/>
              </a:ext>
            </a:extLst>
          </p:cNvPr>
          <p:cNvSpPr/>
          <p:nvPr/>
        </p:nvSpPr>
        <p:spPr>
          <a:xfrm>
            <a:off x="6263901" y="2703135"/>
            <a:ext cx="541598"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2BD98A0-6926-F7BB-6645-1A77F061DCF2}"/>
              </a:ext>
            </a:extLst>
          </p:cNvPr>
          <p:cNvSpPr/>
          <p:nvPr/>
        </p:nvSpPr>
        <p:spPr>
          <a:xfrm>
            <a:off x="6145655" y="3049980"/>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3FFF7712-264F-D631-F991-2BE48EA83D25}"/>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9989C638-C400-8AE2-7DA4-9274247D215D}"/>
              </a:ext>
            </a:extLst>
          </p:cNvPr>
          <p:cNvGrpSpPr/>
          <p:nvPr/>
        </p:nvGrpSpPr>
        <p:grpSpPr>
          <a:xfrm>
            <a:off x="6220064" y="3108277"/>
            <a:ext cx="143228" cy="263234"/>
            <a:chOff x="8633226" y="465774"/>
            <a:chExt cx="143228" cy="263234"/>
          </a:xfrm>
          <a:scene3d>
            <a:camera prst="orthographicFront">
              <a:rot lat="1200000" lon="3600000" rev="0"/>
            </a:camera>
            <a:lightRig rig="threePt" dir="t"/>
          </a:scene3d>
        </p:grpSpPr>
        <p:grpSp>
          <p:nvGrpSpPr>
            <p:cNvPr id="79" name="Group 78">
              <a:extLst>
                <a:ext uri="{FF2B5EF4-FFF2-40B4-BE49-F238E27FC236}">
                  <a16:creationId xmlns:a16="http://schemas.microsoft.com/office/drawing/2014/main" id="{DC5E4E1D-A79D-75BA-D933-EA324478A846}"/>
                </a:ext>
              </a:extLst>
            </p:cNvPr>
            <p:cNvGrpSpPr/>
            <p:nvPr/>
          </p:nvGrpSpPr>
          <p:grpSpPr>
            <a:xfrm>
              <a:off x="8633226" y="465774"/>
              <a:ext cx="143228" cy="263234"/>
              <a:chOff x="8633226" y="465774"/>
              <a:chExt cx="143228" cy="263234"/>
            </a:xfrm>
          </p:grpSpPr>
          <p:sp>
            <p:nvSpPr>
              <p:cNvPr id="49" name="Oval 48">
                <a:extLst>
                  <a:ext uri="{FF2B5EF4-FFF2-40B4-BE49-F238E27FC236}">
                    <a16:creationId xmlns:a16="http://schemas.microsoft.com/office/drawing/2014/main" id="{48C03AC4-6788-020D-96CA-D2ADBFBFF2C7}"/>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C6A35648-8790-8562-223D-DE25559255C1}"/>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0F7E5584-94A9-8A29-AC18-40101445E8CC}"/>
                  </a:ext>
                </a:extLst>
              </p:cNvPr>
              <p:cNvGrpSpPr/>
              <p:nvPr/>
            </p:nvGrpSpPr>
            <p:grpSpPr>
              <a:xfrm>
                <a:off x="8633226" y="602580"/>
                <a:ext cx="141129" cy="126428"/>
                <a:chOff x="8633226" y="602580"/>
                <a:chExt cx="141129" cy="126428"/>
              </a:xfrm>
              <a:solidFill>
                <a:schemeClr val="bg1">
                  <a:lumMod val="95000"/>
                </a:schemeClr>
              </a:solidFill>
            </p:grpSpPr>
            <p:sp>
              <p:nvSpPr>
                <p:cNvPr id="56" name="Oval 55">
                  <a:extLst>
                    <a:ext uri="{FF2B5EF4-FFF2-40B4-BE49-F238E27FC236}">
                      <a16:creationId xmlns:a16="http://schemas.microsoft.com/office/drawing/2014/main" id="{4C8379B1-B986-FAC3-3E68-790061059C49}"/>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39A8767-C894-D584-F394-DA302CB1F0C8}"/>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40099233-BC1E-9EFE-F040-1A4E21887B8E}"/>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F4B5F68-BF8A-21ED-1477-BBDADDB72D7D}"/>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B7ECAFB4-FBB8-A6D6-53D8-8F311AA63620}"/>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C2BCE51A-7B6F-047B-142E-973AC518D341}"/>
                  </a:ext>
                </a:extLst>
              </p:cNvPr>
              <p:cNvGrpSpPr/>
              <p:nvPr/>
            </p:nvGrpSpPr>
            <p:grpSpPr>
              <a:xfrm flipH="1">
                <a:off x="8635325" y="599671"/>
                <a:ext cx="141129" cy="126428"/>
                <a:chOff x="8633226" y="602580"/>
                <a:chExt cx="141129" cy="126428"/>
              </a:xfrm>
              <a:solidFill>
                <a:schemeClr val="bg1">
                  <a:lumMod val="95000"/>
                </a:schemeClr>
              </a:solidFill>
            </p:grpSpPr>
            <p:sp>
              <p:nvSpPr>
                <p:cNvPr id="70" name="Oval 69">
                  <a:extLst>
                    <a:ext uri="{FF2B5EF4-FFF2-40B4-BE49-F238E27FC236}">
                      <a16:creationId xmlns:a16="http://schemas.microsoft.com/office/drawing/2014/main" id="{D6242F89-218A-D300-E2E8-460227D0466F}"/>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9018989-29A1-8C79-8E3F-B9980E20AAA0}"/>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0441B1A0-B38D-ECAB-FA26-3F356CA30D1B}"/>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B15DACF3-380A-3032-C9B9-159F17A29166}"/>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8D8805FF-3407-4449-EC41-C46E7F6FC006}"/>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1" name="Oval 50">
              <a:extLst>
                <a:ext uri="{FF2B5EF4-FFF2-40B4-BE49-F238E27FC236}">
                  <a16:creationId xmlns:a16="http://schemas.microsoft.com/office/drawing/2014/main" id="{665D77B5-D7AE-0C31-735D-69680F185CE0}"/>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FF60844-3678-1959-9488-264128026B25}"/>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4FF8AA5D-47DA-55F8-7B03-49B7C465F304}"/>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90" name="Group 89">
              <a:extLst>
                <a:ext uri="{FF2B5EF4-FFF2-40B4-BE49-F238E27FC236}">
                  <a16:creationId xmlns:a16="http://schemas.microsoft.com/office/drawing/2014/main" id="{B929713F-BFCE-B389-D7C1-8ECC42DBC017}"/>
                </a:ext>
              </a:extLst>
            </p:cNvPr>
            <p:cNvGrpSpPr/>
            <p:nvPr/>
          </p:nvGrpSpPr>
          <p:grpSpPr>
            <a:xfrm>
              <a:off x="8633226" y="465774"/>
              <a:ext cx="143228" cy="263234"/>
              <a:chOff x="8633226" y="465774"/>
              <a:chExt cx="143228" cy="263234"/>
            </a:xfrm>
          </p:grpSpPr>
          <p:sp>
            <p:nvSpPr>
              <p:cNvPr id="95" name="Oval 94">
                <a:extLst>
                  <a:ext uri="{FF2B5EF4-FFF2-40B4-BE49-F238E27FC236}">
                    <a16:creationId xmlns:a16="http://schemas.microsoft.com/office/drawing/2014/main" id="{C95EFF4B-638C-7F11-DE2B-F3C9DD3FE07B}"/>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E719A244-08DB-1B4F-F219-363005B67DFB}"/>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E1AD4BFB-01ED-B2FE-F8DD-3FBCCA9EF843}"/>
                  </a:ext>
                </a:extLst>
              </p:cNvPr>
              <p:cNvGrpSpPr/>
              <p:nvPr/>
            </p:nvGrpSpPr>
            <p:grpSpPr>
              <a:xfrm>
                <a:off x="8633226" y="602580"/>
                <a:ext cx="141129" cy="126428"/>
                <a:chOff x="8633226" y="602580"/>
                <a:chExt cx="141129" cy="126428"/>
              </a:xfrm>
              <a:solidFill>
                <a:schemeClr val="bg1">
                  <a:lumMod val="95000"/>
                </a:schemeClr>
              </a:solidFill>
            </p:grpSpPr>
            <p:sp>
              <p:nvSpPr>
                <p:cNvPr id="108" name="Oval 107">
                  <a:extLst>
                    <a:ext uri="{FF2B5EF4-FFF2-40B4-BE49-F238E27FC236}">
                      <a16:creationId xmlns:a16="http://schemas.microsoft.com/office/drawing/2014/main" id="{CFB6AD70-5B0C-7F76-B50D-E6F5836E8627}"/>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8E2A735-06A1-D5F2-C695-004AE99987B3}"/>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1F536202-8206-61ED-40CB-DC1F98948BBC}"/>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A48F315F-8A62-B968-A003-46B3126EEDD8}"/>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6446F1B1-3691-8939-D0AD-19557566BE22}"/>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E50ABA9D-0251-D005-90BA-76424AA73276}"/>
                  </a:ext>
                </a:extLst>
              </p:cNvPr>
              <p:cNvGrpSpPr/>
              <p:nvPr/>
            </p:nvGrpSpPr>
            <p:grpSpPr>
              <a:xfrm flipH="1">
                <a:off x="8635325" y="599671"/>
                <a:ext cx="141129" cy="126428"/>
                <a:chOff x="8633226" y="602580"/>
                <a:chExt cx="141129" cy="126428"/>
              </a:xfrm>
              <a:solidFill>
                <a:schemeClr val="bg1">
                  <a:lumMod val="95000"/>
                </a:schemeClr>
              </a:solidFill>
            </p:grpSpPr>
            <p:sp>
              <p:nvSpPr>
                <p:cNvPr id="99" name="Oval 98">
                  <a:extLst>
                    <a:ext uri="{FF2B5EF4-FFF2-40B4-BE49-F238E27FC236}">
                      <a16:creationId xmlns:a16="http://schemas.microsoft.com/office/drawing/2014/main" id="{112D46E8-7FFB-3577-C4D3-FD5A201A32B2}"/>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70516F48-5C8B-797E-F8DE-289DEFD4B215}"/>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051D1AB9-F0CD-4469-1FD1-3985C6ECA63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6C10E1CB-EC36-8464-8EF4-93CC87D9C2FE}"/>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2CFFB2DC-5D53-1FA5-B483-1636AD471579}"/>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3" name="Oval 92">
              <a:extLst>
                <a:ext uri="{FF2B5EF4-FFF2-40B4-BE49-F238E27FC236}">
                  <a16:creationId xmlns:a16="http://schemas.microsoft.com/office/drawing/2014/main" id="{F438C497-66E9-53FA-64ED-18C80AFC0D44}"/>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473F256C-775A-65E3-221D-F340AAB6CF78}"/>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2" name="Straight Connector 111">
            <a:extLst>
              <a:ext uri="{FF2B5EF4-FFF2-40B4-BE49-F238E27FC236}">
                <a16:creationId xmlns:a16="http://schemas.microsoft.com/office/drawing/2014/main" id="{EC30FDA6-C515-4783-9625-69E23450B3BA}"/>
              </a:ext>
            </a:extLst>
          </p:cNvPr>
          <p:cNvCxnSpPr>
            <a:cxnSpLocks/>
          </p:cNvCxnSpPr>
          <p:nvPr/>
        </p:nvCxnSpPr>
        <p:spPr>
          <a:xfrm>
            <a:off x="7617498" y="3999156"/>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58323F6-08A7-434A-A154-AF792E2493DD}"/>
              </a:ext>
            </a:extLst>
          </p:cNvPr>
          <p:cNvCxnSpPr>
            <a:cxnSpLocks/>
          </p:cNvCxnSpPr>
          <p:nvPr/>
        </p:nvCxnSpPr>
        <p:spPr>
          <a:xfrm>
            <a:off x="6948514" y="374492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4C78D8-6690-4146-A8B2-59E0160DB8DE}"/>
              </a:ext>
            </a:extLst>
          </p:cNvPr>
          <p:cNvCxnSpPr>
            <a:cxnSpLocks/>
          </p:cNvCxnSpPr>
          <p:nvPr/>
        </p:nvCxnSpPr>
        <p:spPr>
          <a:xfrm>
            <a:off x="7932233" y="3987906"/>
            <a:ext cx="0" cy="180000"/>
          </a:xfrm>
          <a:prstGeom prst="line">
            <a:avLst/>
          </a:prstGeom>
          <a:ln w="38100">
            <a:solidFill>
              <a:srgbClr val="74A8A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C5DCE559-1179-42A0-BE1B-10B83D785F5D}"/>
              </a:ext>
            </a:extLst>
          </p:cNvPr>
          <p:cNvSpPr/>
          <p:nvPr/>
        </p:nvSpPr>
        <p:spPr>
          <a:xfrm>
            <a:off x="7114368" y="3415495"/>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5E35D543-9797-42C5-B67E-CD208163296A}"/>
              </a:ext>
            </a:extLst>
          </p:cNvPr>
          <p:cNvGrpSpPr/>
          <p:nvPr/>
        </p:nvGrpSpPr>
        <p:grpSpPr>
          <a:xfrm>
            <a:off x="5953095" y="3540538"/>
            <a:ext cx="1678588" cy="1405761"/>
            <a:chOff x="3691326" y="2023890"/>
            <a:chExt cx="1678588" cy="1405761"/>
          </a:xfrm>
        </p:grpSpPr>
        <p:cxnSp>
          <p:nvCxnSpPr>
            <p:cNvPr id="73" name="Straight Connector 72">
              <a:extLst>
                <a:ext uri="{FF2B5EF4-FFF2-40B4-BE49-F238E27FC236}">
                  <a16:creationId xmlns:a16="http://schemas.microsoft.com/office/drawing/2014/main" id="{151D91D4-203F-40A1-A73B-79FA64727834}"/>
                </a:ext>
              </a:extLst>
            </p:cNvPr>
            <p:cNvCxnSpPr>
              <a:cxnSpLocks/>
            </p:cNvCxnSpPr>
            <p:nvPr/>
          </p:nvCxnSpPr>
          <p:spPr>
            <a:xfrm>
              <a:off x="4326627" y="230726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05F71B1-9607-4472-B79B-4B81C425DBBC}"/>
                </a:ext>
              </a:extLst>
            </p:cNvPr>
            <p:cNvCxnSpPr>
              <a:cxnSpLocks/>
            </p:cNvCxnSpPr>
            <p:nvPr/>
          </p:nvCxnSpPr>
          <p:spPr>
            <a:xfrm flipV="1">
              <a:off x="3758718" y="2307540"/>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C5D7FD5-7AC1-477E-9E13-2535F1D4ECFF}"/>
                </a:ext>
              </a:extLst>
            </p:cNvPr>
            <p:cNvCxnSpPr>
              <a:cxnSpLocks/>
            </p:cNvCxnSpPr>
            <p:nvPr/>
          </p:nvCxnSpPr>
          <p:spPr>
            <a:xfrm flipV="1">
              <a:off x="4573385" y="2783582"/>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D59CEB2-7586-42F9-97F3-22F42B3FACC4}"/>
                </a:ext>
              </a:extLst>
            </p:cNvPr>
            <p:cNvCxnSpPr>
              <a:cxnSpLocks/>
            </p:cNvCxnSpPr>
            <p:nvPr/>
          </p:nvCxnSpPr>
          <p:spPr>
            <a:xfrm flipH="1">
              <a:off x="3758718" y="2692825"/>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7EAE67A-531E-4AB4-8674-89B546800A33}"/>
                </a:ext>
              </a:extLst>
            </p:cNvPr>
            <p:cNvCxnSpPr>
              <a:cxnSpLocks/>
            </p:cNvCxnSpPr>
            <p:nvPr/>
          </p:nvCxnSpPr>
          <p:spPr>
            <a:xfrm>
              <a:off x="3817756" y="2643720"/>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2B7FE67-0704-48BA-BB55-1217DB30F115}"/>
                </a:ext>
              </a:extLst>
            </p:cNvPr>
            <p:cNvSpPr/>
            <p:nvPr/>
          </p:nvSpPr>
          <p:spPr>
            <a:xfrm>
              <a:off x="3691326" y="2470337"/>
              <a:ext cx="864000"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E99095EA-7B83-47BF-8DD5-634237235A92}"/>
                </a:ext>
              </a:extLst>
            </p:cNvPr>
            <p:cNvSpPr/>
            <p:nvPr/>
          </p:nvSpPr>
          <p:spPr>
            <a:xfrm>
              <a:off x="4557306" y="214668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BF39F38-BE64-4449-A313-57314C3D62A2}"/>
                </a:ext>
              </a:extLst>
            </p:cNvPr>
            <p:cNvSpPr/>
            <p:nvPr/>
          </p:nvSpPr>
          <p:spPr>
            <a:xfrm>
              <a:off x="4020592" y="2278973"/>
              <a:ext cx="843393" cy="843393"/>
            </a:xfrm>
            <a:prstGeom prst="ellipse">
              <a:avLst/>
            </a:prstGeom>
            <a:gradFill flip="none" rotWithShape="1">
              <a:gsLst>
                <a:gs pos="100000">
                  <a:schemeClr val="accent3"/>
                </a:gs>
                <a:gs pos="59000">
                  <a:srgbClr val="60A899"/>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ylinder 68">
              <a:extLst>
                <a:ext uri="{FF2B5EF4-FFF2-40B4-BE49-F238E27FC236}">
                  <a16:creationId xmlns:a16="http://schemas.microsoft.com/office/drawing/2014/main" id="{046ACC41-1F01-4AAD-914E-7D5ED6107B3A}"/>
                </a:ext>
              </a:extLst>
            </p:cNvPr>
            <p:cNvSpPr/>
            <p:nvPr/>
          </p:nvSpPr>
          <p:spPr>
            <a:xfrm>
              <a:off x="4096330" y="2023890"/>
              <a:ext cx="691916" cy="398780"/>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0AA5FA36-A3C4-4979-8BAD-61A4C6AAB44F}"/>
                </a:ext>
              </a:extLst>
            </p:cNvPr>
            <p:cNvCxnSpPr>
              <a:cxnSpLocks/>
            </p:cNvCxnSpPr>
            <p:nvPr/>
          </p:nvCxnSpPr>
          <p:spPr>
            <a:xfrm>
              <a:off x="3750222" y="269592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9655FAA-6D36-4F82-9205-DD56128783FF}"/>
                </a:ext>
              </a:extLst>
            </p:cNvPr>
            <p:cNvCxnSpPr>
              <a:cxnSpLocks/>
            </p:cNvCxnSpPr>
            <p:nvPr/>
          </p:nvCxnSpPr>
          <p:spPr>
            <a:xfrm flipH="1">
              <a:off x="4577801" y="3171588"/>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163AC6-96B9-422D-9F7B-2A7BE7B0AF83}"/>
                </a:ext>
              </a:extLst>
            </p:cNvPr>
            <p:cNvCxnSpPr>
              <a:cxnSpLocks/>
            </p:cNvCxnSpPr>
            <p:nvPr/>
          </p:nvCxnSpPr>
          <p:spPr>
            <a:xfrm flipH="1">
              <a:off x="5154585" y="2783582"/>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7DB4B056-4821-4FCE-852D-D7E6A09E8DC3}"/>
                </a:ext>
              </a:extLst>
            </p:cNvPr>
            <p:cNvSpPr/>
            <p:nvPr/>
          </p:nvSpPr>
          <p:spPr>
            <a:xfrm>
              <a:off x="4227976" y="2869431"/>
              <a:ext cx="1141938"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ACBCC4D7-AC2C-426A-B6E7-8CC3477007AE}"/>
                </a:ext>
              </a:extLst>
            </p:cNvPr>
            <p:cNvSpPr/>
            <p:nvPr/>
          </p:nvSpPr>
          <p:spPr>
            <a:xfrm>
              <a:off x="4073273" y="245725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2644F4D5-BFB4-4838-9427-55322F0FC2A3}"/>
                </a:ext>
              </a:extLst>
            </p:cNvPr>
            <p:cNvCxnSpPr>
              <a:cxnSpLocks/>
            </p:cNvCxnSpPr>
            <p:nvPr/>
          </p:nvCxnSpPr>
          <p:spPr>
            <a:xfrm>
              <a:off x="4581363" y="3157144"/>
              <a:ext cx="203875" cy="2610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03AA1D3-8C09-41A2-A1B8-F33CEF1396EE}"/>
                </a:ext>
              </a:extLst>
            </p:cNvPr>
            <p:cNvCxnSpPr>
              <a:cxnSpLocks/>
            </p:cNvCxnSpPr>
            <p:nvPr/>
          </p:nvCxnSpPr>
          <p:spPr>
            <a:xfrm>
              <a:off x="4705323" y="3096515"/>
              <a:ext cx="186557" cy="24895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47FF6D4-6564-4938-94EF-D3B125FDD9A1}"/>
                </a:ext>
              </a:extLst>
            </p:cNvPr>
            <p:cNvCxnSpPr>
              <a:cxnSpLocks/>
            </p:cNvCxnSpPr>
            <p:nvPr/>
          </p:nvCxnSpPr>
          <p:spPr>
            <a:xfrm flipV="1">
              <a:off x="4628488" y="3138616"/>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D3D81F2-204A-479F-B284-9B6C1712878D}"/>
                </a:ext>
              </a:extLst>
            </p:cNvPr>
            <p:cNvCxnSpPr>
              <a:cxnSpLocks/>
            </p:cNvCxnSpPr>
            <p:nvPr/>
          </p:nvCxnSpPr>
          <p:spPr>
            <a:xfrm flipV="1">
              <a:off x="4663244" y="3181367"/>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5502C31-DEFE-4B99-9DA6-46B3431F9783}"/>
                </a:ext>
              </a:extLst>
            </p:cNvPr>
            <p:cNvCxnSpPr>
              <a:cxnSpLocks/>
            </p:cNvCxnSpPr>
            <p:nvPr/>
          </p:nvCxnSpPr>
          <p:spPr>
            <a:xfrm flipV="1">
              <a:off x="4697401" y="3227521"/>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901852C-BF35-4A20-A36D-0DD863AFFD12}"/>
                </a:ext>
              </a:extLst>
            </p:cNvPr>
            <p:cNvCxnSpPr>
              <a:cxnSpLocks/>
            </p:cNvCxnSpPr>
            <p:nvPr/>
          </p:nvCxnSpPr>
          <p:spPr>
            <a:xfrm flipV="1">
              <a:off x="4731337" y="3272359"/>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0" name="Rectangle 379">
            <a:extLst>
              <a:ext uri="{FF2B5EF4-FFF2-40B4-BE49-F238E27FC236}">
                <a16:creationId xmlns:a16="http://schemas.microsoft.com/office/drawing/2014/main" id="{09B06969-8AA6-49D5-9977-43367DB978B6}"/>
              </a:ext>
            </a:extLst>
          </p:cNvPr>
          <p:cNvSpPr/>
          <p:nvPr/>
        </p:nvSpPr>
        <p:spPr>
          <a:xfrm>
            <a:off x="7174065" y="364502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C0338658-C32A-4B81-896E-7988B5B77E46}"/>
              </a:ext>
            </a:extLst>
          </p:cNvPr>
          <p:cNvSpPr/>
          <p:nvPr/>
        </p:nvSpPr>
        <p:spPr>
          <a:xfrm rot="21234196">
            <a:off x="7168001" y="3678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7" name="Group 186">
            <a:extLst>
              <a:ext uri="{FF2B5EF4-FFF2-40B4-BE49-F238E27FC236}">
                <a16:creationId xmlns:a16="http://schemas.microsoft.com/office/drawing/2014/main" id="{215A703B-15C4-2F3A-8D6A-A607F6746E37}"/>
              </a:ext>
            </a:extLst>
          </p:cNvPr>
          <p:cNvGrpSpPr/>
          <p:nvPr/>
        </p:nvGrpSpPr>
        <p:grpSpPr>
          <a:xfrm>
            <a:off x="2235151" y="2769140"/>
            <a:ext cx="625012" cy="776648"/>
            <a:chOff x="2072687" y="2359483"/>
            <a:chExt cx="625012" cy="776648"/>
          </a:xfrm>
        </p:grpSpPr>
        <p:cxnSp>
          <p:nvCxnSpPr>
            <p:cNvPr id="169" name="Straight Connector 168">
              <a:extLst>
                <a:ext uri="{FF2B5EF4-FFF2-40B4-BE49-F238E27FC236}">
                  <a16:creationId xmlns:a16="http://schemas.microsoft.com/office/drawing/2014/main" id="{70F8F6B8-78D0-BE77-CA04-5FA7CBE99E6F}"/>
                </a:ext>
              </a:extLst>
            </p:cNvPr>
            <p:cNvCxnSpPr>
              <a:cxnSpLocks/>
            </p:cNvCxnSpPr>
            <p:nvPr/>
          </p:nvCxnSpPr>
          <p:spPr>
            <a:xfrm flipV="1">
              <a:off x="2473243" y="2361775"/>
              <a:ext cx="186649" cy="103709"/>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F75CD93-CA70-1FD1-99B2-597B5F0C0F36}"/>
                </a:ext>
              </a:extLst>
            </p:cNvPr>
            <p:cNvCxnSpPr>
              <a:cxnSpLocks/>
            </p:cNvCxnSpPr>
            <p:nvPr/>
          </p:nvCxnSpPr>
          <p:spPr>
            <a:xfrm flipV="1">
              <a:off x="2654897" y="2359483"/>
              <a:ext cx="0" cy="438662"/>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92A34C8-4482-AA0D-6526-9BDC823E313E}"/>
                </a:ext>
              </a:extLst>
            </p:cNvPr>
            <p:cNvCxnSpPr>
              <a:cxnSpLocks/>
            </p:cNvCxnSpPr>
            <p:nvPr/>
          </p:nvCxnSpPr>
          <p:spPr>
            <a:xfrm flipV="1">
              <a:off x="2117468" y="2654988"/>
              <a:ext cx="0" cy="43866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4ED3C0B-1F9E-05E0-92E9-3B74980797BC}"/>
                </a:ext>
              </a:extLst>
            </p:cNvPr>
            <p:cNvCxnSpPr>
              <a:cxnSpLocks/>
            </p:cNvCxnSpPr>
            <p:nvPr/>
          </p:nvCxnSpPr>
          <p:spPr>
            <a:xfrm flipH="1" flipV="1">
              <a:off x="2119380" y="3069983"/>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94AB3D2-0329-76A6-F71D-AAF031833999}"/>
                </a:ext>
              </a:extLst>
            </p:cNvPr>
            <p:cNvCxnSpPr>
              <a:cxnSpLocks/>
            </p:cNvCxnSpPr>
            <p:nvPr/>
          </p:nvCxnSpPr>
          <p:spPr>
            <a:xfrm flipV="1">
              <a:off x="2072687" y="3078411"/>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C98A32F-B81A-39BA-8A0F-2A56B02219DC}"/>
                </a:ext>
              </a:extLst>
            </p:cNvPr>
            <p:cNvCxnSpPr>
              <a:cxnSpLocks/>
            </p:cNvCxnSpPr>
            <p:nvPr/>
          </p:nvCxnSpPr>
          <p:spPr>
            <a:xfrm flipH="1" flipV="1">
              <a:off x="2654897" y="2790031"/>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AF7CA2B-8406-BD91-76DB-0867C7C744A2}"/>
                </a:ext>
              </a:extLst>
            </p:cNvPr>
            <p:cNvCxnSpPr>
              <a:cxnSpLocks/>
            </p:cNvCxnSpPr>
            <p:nvPr/>
          </p:nvCxnSpPr>
          <p:spPr>
            <a:xfrm flipV="1">
              <a:off x="2608204" y="2798459"/>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B74C7C09-5C3C-9A21-AE79-38AD6632C6F4}"/>
                </a:ext>
              </a:extLst>
            </p:cNvPr>
            <p:cNvGrpSpPr/>
            <p:nvPr/>
          </p:nvGrpSpPr>
          <p:grpSpPr>
            <a:xfrm>
              <a:off x="2363818" y="2413629"/>
              <a:ext cx="217464" cy="609061"/>
              <a:chOff x="2175852" y="2697563"/>
              <a:chExt cx="239366" cy="670402"/>
            </a:xfrm>
            <a:scene3d>
              <a:camera prst="orthographicFront">
                <a:rot lat="1200000" lon="3600000" rev="0"/>
              </a:camera>
              <a:lightRig rig="threePt" dir="t"/>
            </a:scene3d>
          </p:grpSpPr>
          <p:sp>
            <p:nvSpPr>
              <p:cNvPr id="129" name="Rectangle: Rounded Corners 128">
                <a:extLst>
                  <a:ext uri="{FF2B5EF4-FFF2-40B4-BE49-F238E27FC236}">
                    <a16:creationId xmlns:a16="http://schemas.microsoft.com/office/drawing/2014/main" id="{3492AC14-7D45-4535-5E45-079754F7CED7}"/>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25880170-F1FA-CC92-6111-1D0A4C98F751}"/>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CE879E38-A91C-AA20-1EF7-7379D4CDB79E}"/>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9256AA55-3E14-8696-B6E8-237959A42AB2}"/>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777E5C12-191E-A902-7AF7-1D6C0F7E1CCF}"/>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B7DBE570-6F34-3715-7717-8A8458DA2537}"/>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17F01D60-BBEC-C1B5-19E5-807D823D507D}"/>
                </a:ext>
              </a:extLst>
            </p:cNvPr>
            <p:cNvGrpSpPr/>
            <p:nvPr/>
          </p:nvGrpSpPr>
          <p:grpSpPr>
            <a:xfrm>
              <a:off x="2320061" y="2425399"/>
              <a:ext cx="217464" cy="609061"/>
              <a:chOff x="2175852" y="2697563"/>
              <a:chExt cx="239366" cy="670402"/>
            </a:xfrm>
            <a:scene3d>
              <a:camera prst="orthographicFront">
                <a:rot lat="1200000" lon="3600000" rev="0"/>
              </a:camera>
              <a:lightRig rig="threePt" dir="t"/>
            </a:scene3d>
          </p:grpSpPr>
          <p:sp>
            <p:nvSpPr>
              <p:cNvPr id="142" name="Rectangle: Rounded Corners 141">
                <a:extLst>
                  <a:ext uri="{FF2B5EF4-FFF2-40B4-BE49-F238E27FC236}">
                    <a16:creationId xmlns:a16="http://schemas.microsoft.com/office/drawing/2014/main" id="{E646D471-AF81-A842-17A2-98AC76D9D9A4}"/>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E5335914-5874-B91B-678E-5E5D908327C9}"/>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Rounded Corners 143">
                <a:extLst>
                  <a:ext uri="{FF2B5EF4-FFF2-40B4-BE49-F238E27FC236}">
                    <a16:creationId xmlns:a16="http://schemas.microsoft.com/office/drawing/2014/main" id="{92951B1B-ABC5-6E48-7C24-BC8911817D69}"/>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Rounded Corners 148">
                <a:extLst>
                  <a:ext uri="{FF2B5EF4-FFF2-40B4-BE49-F238E27FC236}">
                    <a16:creationId xmlns:a16="http://schemas.microsoft.com/office/drawing/2014/main" id="{530C4112-A075-F5B7-819A-B20748CE220C}"/>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F8091C28-7EBD-666E-8397-D202D9C3BC0C}"/>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30F95591-E491-5691-C542-1CB583CB67BF}"/>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4917994B-ED5A-768F-B76C-89A9DABB9E4F}"/>
                </a:ext>
              </a:extLst>
            </p:cNvPr>
            <p:cNvGrpSpPr/>
            <p:nvPr/>
          </p:nvGrpSpPr>
          <p:grpSpPr>
            <a:xfrm>
              <a:off x="2278678" y="2444200"/>
              <a:ext cx="217464" cy="609061"/>
              <a:chOff x="2175852" y="2697563"/>
              <a:chExt cx="239366" cy="670402"/>
            </a:xfrm>
            <a:scene3d>
              <a:camera prst="orthographicFront">
                <a:rot lat="1200000" lon="3600000" rev="0"/>
              </a:camera>
              <a:lightRig rig="threePt" dir="t"/>
            </a:scene3d>
          </p:grpSpPr>
          <p:sp>
            <p:nvSpPr>
              <p:cNvPr id="155" name="Rectangle: Rounded Corners 154">
                <a:extLst>
                  <a:ext uri="{FF2B5EF4-FFF2-40B4-BE49-F238E27FC236}">
                    <a16:creationId xmlns:a16="http://schemas.microsoft.com/office/drawing/2014/main" id="{98C24CC9-A200-1FAB-B72A-A3068BA39A11}"/>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Rounded Corners 155">
                <a:extLst>
                  <a:ext uri="{FF2B5EF4-FFF2-40B4-BE49-F238E27FC236}">
                    <a16:creationId xmlns:a16="http://schemas.microsoft.com/office/drawing/2014/main" id="{97DBA9A4-AC9A-AEF0-95AB-DF814B1698CE}"/>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Rounded Corners 156">
                <a:extLst>
                  <a:ext uri="{FF2B5EF4-FFF2-40B4-BE49-F238E27FC236}">
                    <a16:creationId xmlns:a16="http://schemas.microsoft.com/office/drawing/2014/main" id="{5963E5B1-E346-FF02-21AA-6463D35FFAAF}"/>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E78EA170-80DF-46D2-EB0F-07060E44E75D}"/>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CBAA63E0-2353-230E-A764-722BD465F09E}"/>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Rounded Corners 166">
                <a:extLst>
                  <a:ext uri="{FF2B5EF4-FFF2-40B4-BE49-F238E27FC236}">
                    <a16:creationId xmlns:a16="http://schemas.microsoft.com/office/drawing/2014/main" id="{78E80120-A732-662A-6EAE-695F147E60A1}"/>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3" name="Straight Connector 182">
              <a:extLst>
                <a:ext uri="{FF2B5EF4-FFF2-40B4-BE49-F238E27FC236}">
                  <a16:creationId xmlns:a16="http://schemas.microsoft.com/office/drawing/2014/main" id="{C8719D8D-2872-AF21-60D6-F694ED3E0310}"/>
                </a:ext>
              </a:extLst>
            </p:cNvPr>
            <p:cNvCxnSpPr>
              <a:cxnSpLocks/>
            </p:cNvCxnSpPr>
            <p:nvPr/>
          </p:nvCxnSpPr>
          <p:spPr>
            <a:xfrm flipV="1">
              <a:off x="2111731" y="2514867"/>
              <a:ext cx="263651" cy="15764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713F5027-F988-494E-AC37-6E9ECB8A2F1A}"/>
              </a:ext>
            </a:extLst>
          </p:cNvPr>
          <p:cNvSpPr/>
          <p:nvPr/>
        </p:nvSpPr>
        <p:spPr>
          <a:xfrm>
            <a:off x="-977275" y="1663072"/>
            <a:ext cx="8434233" cy="452516"/>
          </a:xfrm>
          <a:prstGeom prst="rect">
            <a:avLst/>
          </a:prstGeom>
          <a:solidFill>
            <a:schemeClr val="accent1">
              <a:lumMod val="40000"/>
              <a:lumOff val="60000"/>
            </a:schemeClr>
          </a:solidFill>
          <a:ln>
            <a:solidFill>
              <a:schemeClr val="accent1">
                <a:shade val="15000"/>
              </a:schemeClr>
            </a:solid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249C9E1E-2C93-4542-BB4D-3F1E28AF924B}"/>
              </a:ext>
            </a:extLst>
          </p:cNvPr>
          <p:cNvGrpSpPr/>
          <p:nvPr/>
        </p:nvGrpSpPr>
        <p:grpSpPr>
          <a:xfrm>
            <a:off x="3105413" y="2467940"/>
            <a:ext cx="855694" cy="787772"/>
            <a:chOff x="2889889" y="5150960"/>
            <a:chExt cx="855694" cy="787772"/>
          </a:xfrm>
        </p:grpSpPr>
        <p:cxnSp>
          <p:nvCxnSpPr>
            <p:cNvPr id="275" name="Straight Connector 274">
              <a:extLst>
                <a:ext uri="{FF2B5EF4-FFF2-40B4-BE49-F238E27FC236}">
                  <a16:creationId xmlns:a16="http://schemas.microsoft.com/office/drawing/2014/main" id="{FA1A1B44-6860-498A-9620-217BA5FED9CA}"/>
                </a:ext>
              </a:extLst>
            </p:cNvPr>
            <p:cNvCxnSpPr>
              <a:cxnSpLocks/>
            </p:cNvCxnSpPr>
            <p:nvPr/>
          </p:nvCxnSpPr>
          <p:spPr>
            <a:xfrm>
              <a:off x="3708560" y="5519037"/>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29C3CC8F-2596-481F-AC77-54CA468C4FB3}"/>
                </a:ext>
              </a:extLst>
            </p:cNvPr>
            <p:cNvCxnSpPr>
              <a:cxnSpLocks/>
            </p:cNvCxnSpPr>
            <p:nvPr/>
          </p:nvCxnSpPr>
          <p:spPr>
            <a:xfrm>
              <a:off x="2942711" y="5681894"/>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6CAA3EC7-2B8F-48D7-A318-50C0F81C971A}"/>
                </a:ext>
              </a:extLst>
            </p:cNvPr>
            <p:cNvCxnSpPr>
              <a:cxnSpLocks/>
            </p:cNvCxnSpPr>
            <p:nvPr/>
          </p:nvCxnSpPr>
          <p:spPr>
            <a:xfrm>
              <a:off x="3138853" y="5787532"/>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78" name="Parallelogram 277">
              <a:extLst>
                <a:ext uri="{FF2B5EF4-FFF2-40B4-BE49-F238E27FC236}">
                  <a16:creationId xmlns:a16="http://schemas.microsoft.com/office/drawing/2014/main" id="{8E0FAFD5-6B6D-4E90-8819-376E2F89E1E6}"/>
                </a:ext>
              </a:extLst>
            </p:cNvPr>
            <p:cNvSpPr/>
            <p:nvPr/>
          </p:nvSpPr>
          <p:spPr>
            <a:xfrm rot="20009892" flipH="1">
              <a:off x="2889889" y="5452650"/>
              <a:ext cx="855694" cy="283975"/>
            </a:xfrm>
            <a:prstGeom prst="parallelogram">
              <a:avLst>
                <a:gd name="adj" fmla="val 68266"/>
              </a:avLst>
            </a:prstGeom>
            <a:gradFill>
              <a:gsLst>
                <a:gs pos="17000">
                  <a:schemeClr val="bg1">
                    <a:lumMod val="50000"/>
                  </a:schemeClr>
                </a:gs>
                <a:gs pos="100000">
                  <a:schemeClr val="tx1">
                    <a:lumMod val="65000"/>
                    <a:lumOff val="35000"/>
                  </a:schemeClr>
                </a:gs>
              </a:gsLst>
              <a:lin ang="19200000" scaled="0"/>
            </a:gra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279" name="Group 278">
              <a:extLst>
                <a:ext uri="{FF2B5EF4-FFF2-40B4-BE49-F238E27FC236}">
                  <a16:creationId xmlns:a16="http://schemas.microsoft.com/office/drawing/2014/main" id="{7CF53172-C153-4343-AEFF-FCD54C8786B0}"/>
                </a:ext>
              </a:extLst>
            </p:cNvPr>
            <p:cNvGrpSpPr/>
            <p:nvPr/>
          </p:nvGrpSpPr>
          <p:grpSpPr>
            <a:xfrm>
              <a:off x="3078985" y="5150960"/>
              <a:ext cx="454880" cy="595223"/>
              <a:chOff x="8463242" y="2869973"/>
              <a:chExt cx="454880" cy="595223"/>
            </a:xfrm>
          </p:grpSpPr>
          <p:sp>
            <p:nvSpPr>
              <p:cNvPr id="280" name="Parallelogram 279">
                <a:extLst>
                  <a:ext uri="{FF2B5EF4-FFF2-40B4-BE49-F238E27FC236}">
                    <a16:creationId xmlns:a16="http://schemas.microsoft.com/office/drawing/2014/main" id="{222CD9EC-8928-4481-A9DF-8B42271C3A83}"/>
                  </a:ext>
                </a:extLst>
              </p:cNvPr>
              <p:cNvSpPr/>
              <p:nvPr/>
            </p:nvSpPr>
            <p:spPr>
              <a:xfrm rot="19869867" flipH="1">
                <a:off x="8570690" y="3377677"/>
                <a:ext cx="111919" cy="87519"/>
              </a:xfrm>
              <a:prstGeom prst="parallelogram">
                <a:avLst>
                  <a:gd name="adj" fmla="val 65721"/>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1" name="Oval 280">
                <a:extLst>
                  <a:ext uri="{FF2B5EF4-FFF2-40B4-BE49-F238E27FC236}">
                    <a16:creationId xmlns:a16="http://schemas.microsoft.com/office/drawing/2014/main" id="{881A5BE5-E033-47F6-9898-DC3ED0787323}"/>
                  </a:ext>
                </a:extLst>
              </p:cNvPr>
              <p:cNvSpPr/>
              <p:nvPr/>
            </p:nvSpPr>
            <p:spPr>
              <a:xfrm rot="7762698">
                <a:off x="8556939" y="3174809"/>
                <a:ext cx="154332"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2" name="Parallelogram 281">
                <a:extLst>
                  <a:ext uri="{FF2B5EF4-FFF2-40B4-BE49-F238E27FC236}">
                    <a16:creationId xmlns:a16="http://schemas.microsoft.com/office/drawing/2014/main" id="{504B48CA-86C1-4797-8380-87122E5228F7}"/>
                  </a:ext>
                </a:extLst>
              </p:cNvPr>
              <p:cNvSpPr/>
              <p:nvPr/>
            </p:nvSpPr>
            <p:spPr>
              <a:xfrm rot="20009892" flipH="1">
                <a:off x="8652415" y="2869973"/>
                <a:ext cx="238747" cy="191553"/>
              </a:xfrm>
              <a:prstGeom prst="parallelogram">
                <a:avLst>
                  <a:gd name="adj" fmla="val 71932"/>
                </a:avLst>
              </a:prstGeom>
              <a:solidFill>
                <a:schemeClr val="bg2">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ADC94BA1-6389-4F92-A661-1792B71C73E8}"/>
                  </a:ext>
                </a:extLst>
              </p:cNvPr>
              <p:cNvSpPr/>
              <p:nvPr/>
            </p:nvSpPr>
            <p:spPr>
              <a:xfrm rot="5400000">
                <a:off x="8545544" y="3011726"/>
                <a:ext cx="357644" cy="203944"/>
              </a:xfrm>
              <a:prstGeom prst="parallelogram">
                <a:avLst>
                  <a:gd name="adj" fmla="val 52719"/>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F2EA3DA4-440C-41A0-A58A-0E54CCEC930E}"/>
                  </a:ext>
                </a:extLst>
              </p:cNvPr>
              <p:cNvSpPr/>
              <p:nvPr/>
            </p:nvSpPr>
            <p:spPr>
              <a:xfrm rot="16200000" flipH="1">
                <a:off x="8723091" y="3094118"/>
                <a:ext cx="298278" cy="91784"/>
              </a:xfrm>
              <a:prstGeom prst="parallelogram">
                <a:avLst>
                  <a:gd name="adj" fmla="val 55365"/>
                </a:avLst>
              </a:prstGeom>
              <a:solidFill>
                <a:schemeClr val="tx1">
                  <a:lumMod val="65000"/>
                  <a:lumOff val="3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5" name="Parallelogram 284">
                <a:extLst>
                  <a:ext uri="{FF2B5EF4-FFF2-40B4-BE49-F238E27FC236}">
                    <a16:creationId xmlns:a16="http://schemas.microsoft.com/office/drawing/2014/main" id="{5EC8C8FE-1749-4188-92BC-8085998E15F9}"/>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6" name="Parallelogram 285">
                <a:extLst>
                  <a:ext uri="{FF2B5EF4-FFF2-40B4-BE49-F238E27FC236}">
                    <a16:creationId xmlns:a16="http://schemas.microsoft.com/office/drawing/2014/main" id="{FC7E1BCC-38CA-42CB-BD28-BCB58A3EBADD}"/>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7" name="Parallelogram 286">
                <a:extLst>
                  <a:ext uri="{FF2B5EF4-FFF2-40B4-BE49-F238E27FC236}">
                    <a16:creationId xmlns:a16="http://schemas.microsoft.com/office/drawing/2014/main" id="{BF790A1F-D91F-4E5B-9523-EA833127D104}"/>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8" name="Right Triangle 287">
                <a:extLst>
                  <a:ext uri="{FF2B5EF4-FFF2-40B4-BE49-F238E27FC236}">
                    <a16:creationId xmlns:a16="http://schemas.microsoft.com/office/drawing/2014/main" id="{CD67EDEC-B218-47FE-AE9E-5B5D15131291}"/>
                  </a:ext>
                </a:extLst>
              </p:cNvPr>
              <p:cNvSpPr/>
              <p:nvPr/>
            </p:nvSpPr>
            <p:spPr>
              <a:xfrm>
                <a:off x="8552620" y="3374116"/>
                <a:ext cx="36000" cy="36000"/>
              </a:xfrm>
              <a:prstGeom prst="rtTriangl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9" name="Parallelogram 288">
                <a:extLst>
                  <a:ext uri="{FF2B5EF4-FFF2-40B4-BE49-F238E27FC236}">
                    <a16:creationId xmlns:a16="http://schemas.microsoft.com/office/drawing/2014/main" id="{1EDC2009-0BBB-4277-A09F-9DCC06A8381A}"/>
                  </a:ext>
                </a:extLst>
              </p:cNvPr>
              <p:cNvSpPr/>
              <p:nvPr/>
            </p:nvSpPr>
            <p:spPr>
              <a:xfrm rot="19869867" flipH="1">
                <a:off x="8560621" y="3290911"/>
                <a:ext cx="319872" cy="117941"/>
              </a:xfrm>
              <a:prstGeom prst="parallelogram">
                <a:avLst>
                  <a:gd name="adj" fmla="val 42065"/>
                </a:avLst>
              </a:prstGeom>
              <a:solidFill>
                <a:schemeClr val="tx1">
                  <a:lumMod val="50000"/>
                  <a:lumOff val="50000"/>
                </a:schemeClr>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BCE995DE-BD7B-4BEC-9463-07AB46116402}"/>
                  </a:ext>
                </a:extLst>
              </p:cNvPr>
              <p:cNvSpPr/>
              <p:nvPr/>
            </p:nvSpPr>
            <p:spPr>
              <a:xfrm rot="16200000" flipH="1">
                <a:off x="8495801" y="3031696"/>
                <a:ext cx="301649" cy="214356"/>
              </a:xfrm>
              <a:prstGeom prst="parallelogram">
                <a:avLst>
                  <a:gd name="adj" fmla="val 54156"/>
                </a:avLst>
              </a:prstGeom>
              <a:blipFill>
                <a:blip r:embed="rId4"/>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1" name="Straight Connector 290">
                <a:extLst>
                  <a:ext uri="{FF2B5EF4-FFF2-40B4-BE49-F238E27FC236}">
                    <a16:creationId xmlns:a16="http://schemas.microsoft.com/office/drawing/2014/main" id="{1D5215B8-2B98-4293-8DC1-530A0D75901B}"/>
                  </a:ext>
                </a:extLst>
              </p:cNvPr>
              <p:cNvCxnSpPr>
                <a:cxnSpLocks/>
              </p:cNvCxnSpPr>
              <p:nvPr/>
            </p:nvCxnSpPr>
            <p:spPr>
              <a:xfrm flipH="1">
                <a:off x="8603796" y="3282432"/>
                <a:ext cx="179700" cy="100304"/>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B9D9AB18-1461-4204-9A68-65E5A7D5A865}"/>
                  </a:ext>
                </a:extLst>
              </p:cNvPr>
              <p:cNvCxnSpPr>
                <a:cxnSpLocks/>
              </p:cNvCxnSpPr>
              <p:nvPr/>
            </p:nvCxnSpPr>
            <p:spPr>
              <a:xfrm flipH="1">
                <a:off x="8652645" y="3320129"/>
                <a:ext cx="179700" cy="10030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cxnSp>
        <p:nvCxnSpPr>
          <p:cNvPr id="195" name="Straight Connector 194">
            <a:extLst>
              <a:ext uri="{FF2B5EF4-FFF2-40B4-BE49-F238E27FC236}">
                <a16:creationId xmlns:a16="http://schemas.microsoft.com/office/drawing/2014/main" id="{EF9149FC-1C61-E6A0-D4F2-0C707E9BD55E}"/>
              </a:ext>
            </a:extLst>
          </p:cNvPr>
          <p:cNvCxnSpPr>
            <a:cxnSpLocks/>
          </p:cNvCxnSpPr>
          <p:nvPr/>
        </p:nvCxnSpPr>
        <p:spPr>
          <a:xfrm>
            <a:off x="8586509" y="338551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E8E9E34-3E32-F442-659C-FBCEF857609E}"/>
              </a:ext>
            </a:extLst>
          </p:cNvPr>
          <p:cNvSpPr/>
          <p:nvPr/>
        </p:nvSpPr>
        <p:spPr>
          <a:xfrm>
            <a:off x="8752363" y="3056084"/>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ylinder 199">
            <a:extLst>
              <a:ext uri="{FF2B5EF4-FFF2-40B4-BE49-F238E27FC236}">
                <a16:creationId xmlns:a16="http://schemas.microsoft.com/office/drawing/2014/main" id="{C2487561-E819-44FF-4CBC-677CF60A667A}"/>
              </a:ext>
            </a:extLst>
          </p:cNvPr>
          <p:cNvSpPr/>
          <p:nvPr/>
        </p:nvSpPr>
        <p:spPr>
          <a:xfrm>
            <a:off x="4801869" y="501564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Cylinder 201">
            <a:extLst>
              <a:ext uri="{FF2B5EF4-FFF2-40B4-BE49-F238E27FC236}">
                <a16:creationId xmlns:a16="http://schemas.microsoft.com/office/drawing/2014/main" id="{F1F3E5FC-471B-A3D5-2346-6D4109042E53}"/>
              </a:ext>
            </a:extLst>
          </p:cNvPr>
          <p:cNvSpPr/>
          <p:nvPr/>
        </p:nvSpPr>
        <p:spPr>
          <a:xfrm>
            <a:off x="5173657" y="5198166"/>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Cylinder 202">
            <a:extLst>
              <a:ext uri="{FF2B5EF4-FFF2-40B4-BE49-F238E27FC236}">
                <a16:creationId xmlns:a16="http://schemas.microsoft.com/office/drawing/2014/main" id="{470A63FB-0A7F-8652-6548-A39408CC49A2}"/>
              </a:ext>
            </a:extLst>
          </p:cNvPr>
          <p:cNvSpPr/>
          <p:nvPr/>
        </p:nvSpPr>
        <p:spPr>
          <a:xfrm>
            <a:off x="5513841" y="537427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Cylinder 203">
            <a:extLst>
              <a:ext uri="{FF2B5EF4-FFF2-40B4-BE49-F238E27FC236}">
                <a16:creationId xmlns:a16="http://schemas.microsoft.com/office/drawing/2014/main" id="{8E57A0C4-C920-FD01-9C38-F138548BA6F6}"/>
              </a:ext>
            </a:extLst>
          </p:cNvPr>
          <p:cNvSpPr/>
          <p:nvPr/>
        </p:nvSpPr>
        <p:spPr>
          <a:xfrm>
            <a:off x="4565396" y="5168960"/>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 name="Cylinder 204">
            <a:extLst>
              <a:ext uri="{FF2B5EF4-FFF2-40B4-BE49-F238E27FC236}">
                <a16:creationId xmlns:a16="http://schemas.microsoft.com/office/drawing/2014/main" id="{65AD4D9F-A262-3D0D-F0B6-F989D76E89B6}"/>
              </a:ext>
            </a:extLst>
          </p:cNvPr>
          <p:cNvSpPr/>
          <p:nvPr/>
        </p:nvSpPr>
        <p:spPr>
          <a:xfrm>
            <a:off x="4939664" y="5345267"/>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Cylinder 205">
            <a:extLst>
              <a:ext uri="{FF2B5EF4-FFF2-40B4-BE49-F238E27FC236}">
                <a16:creationId xmlns:a16="http://schemas.microsoft.com/office/drawing/2014/main" id="{584B37F6-E374-4139-C43C-04418D417421}"/>
              </a:ext>
            </a:extLst>
          </p:cNvPr>
          <p:cNvSpPr/>
          <p:nvPr/>
        </p:nvSpPr>
        <p:spPr>
          <a:xfrm>
            <a:off x="5317173" y="559566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932B7F0-F5C2-C772-771E-E0A5F11E6F42}"/>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7737EFA8-621E-450D-8DB3-021ECFE976E9}"/>
              </a:ext>
            </a:extLst>
          </p:cNvPr>
          <p:cNvSpPr/>
          <p:nvPr/>
        </p:nvSpPr>
        <p:spPr>
          <a:xfrm>
            <a:off x="5678537" y="5483526"/>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0" name="Rectangle 369">
            <a:extLst>
              <a:ext uri="{FF2B5EF4-FFF2-40B4-BE49-F238E27FC236}">
                <a16:creationId xmlns:a16="http://schemas.microsoft.com/office/drawing/2014/main" id="{C11C33CC-97FE-45E3-92C1-9C153E3FD3C4}"/>
              </a:ext>
            </a:extLst>
          </p:cNvPr>
          <p:cNvSpPr/>
          <p:nvPr/>
        </p:nvSpPr>
        <p:spPr>
          <a:xfrm>
            <a:off x="9078964" y="3737809"/>
            <a:ext cx="711837"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7" name="Rectangle 366">
            <a:extLst>
              <a:ext uri="{FF2B5EF4-FFF2-40B4-BE49-F238E27FC236}">
                <a16:creationId xmlns:a16="http://schemas.microsoft.com/office/drawing/2014/main" id="{FC48A2A1-C51E-46A9-972F-6CF2AE8F9D30}"/>
              </a:ext>
            </a:extLst>
          </p:cNvPr>
          <p:cNvSpPr/>
          <p:nvPr/>
        </p:nvSpPr>
        <p:spPr>
          <a:xfrm>
            <a:off x="7224156" y="4580902"/>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9" name="Rectangle 358">
            <a:extLst>
              <a:ext uri="{FF2B5EF4-FFF2-40B4-BE49-F238E27FC236}">
                <a16:creationId xmlns:a16="http://schemas.microsoft.com/office/drawing/2014/main" id="{2EACE838-8E3E-45FE-8069-DDF9CAC73843}"/>
              </a:ext>
            </a:extLst>
          </p:cNvPr>
          <p:cNvSpPr/>
          <p:nvPr/>
        </p:nvSpPr>
        <p:spPr>
          <a:xfrm>
            <a:off x="437628" y="4488998"/>
            <a:ext cx="5235399" cy="551737"/>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6" name="Straight Connector 235">
            <a:extLst>
              <a:ext uri="{FF2B5EF4-FFF2-40B4-BE49-F238E27FC236}">
                <a16:creationId xmlns:a16="http://schemas.microsoft.com/office/drawing/2014/main" id="{1F04B82D-03C4-B037-56B0-70929183B9AD}"/>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AF25CE-AC27-4BB5-88E9-6CB84F21C5D9}"/>
              </a:ext>
            </a:extLst>
          </p:cNvPr>
          <p:cNvCxnSpPr>
            <a:cxnSpLocks/>
          </p:cNvCxnSpPr>
          <p:nvPr/>
        </p:nvCxnSpPr>
        <p:spPr>
          <a:xfrm>
            <a:off x="1762955" y="417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47BF2D93-1155-4F29-B0AB-11627CCBBE98}"/>
              </a:ext>
            </a:extLst>
          </p:cNvPr>
          <p:cNvCxnSpPr>
            <a:cxnSpLocks/>
          </p:cNvCxnSpPr>
          <p:nvPr/>
        </p:nvCxnSpPr>
        <p:spPr>
          <a:xfrm>
            <a:off x="1775520" y="4104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9E682FB-3600-4B0D-B510-D0068C276CCF}"/>
              </a:ext>
            </a:extLst>
          </p:cNvPr>
          <p:cNvCxnSpPr>
            <a:cxnSpLocks/>
          </p:cNvCxnSpPr>
          <p:nvPr/>
        </p:nvCxnSpPr>
        <p:spPr>
          <a:xfrm>
            <a:off x="1775520" y="4032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64F2DC0B-6E43-420C-BF2A-AB8CC4AE76A6}"/>
              </a:ext>
            </a:extLst>
          </p:cNvPr>
          <p:cNvCxnSpPr>
            <a:cxnSpLocks/>
          </p:cNvCxnSpPr>
          <p:nvPr/>
        </p:nvCxnSpPr>
        <p:spPr>
          <a:xfrm>
            <a:off x="1775520" y="3960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7BA63038-9562-4B01-83CA-976B2830F227}"/>
              </a:ext>
            </a:extLst>
          </p:cNvPr>
          <p:cNvCxnSpPr>
            <a:cxnSpLocks/>
          </p:cNvCxnSpPr>
          <p:nvPr/>
        </p:nvCxnSpPr>
        <p:spPr>
          <a:xfrm>
            <a:off x="1775520" y="388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555D4486-A2B0-4D63-B1E5-1F5E312A783B}"/>
              </a:ext>
            </a:extLst>
          </p:cNvPr>
          <p:cNvCxnSpPr>
            <a:cxnSpLocks/>
          </p:cNvCxnSpPr>
          <p:nvPr/>
        </p:nvCxnSpPr>
        <p:spPr>
          <a:xfrm>
            <a:off x="1775520" y="381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BF44635B-59F1-40E3-9723-29A7C6B53237}"/>
              </a:ext>
            </a:extLst>
          </p:cNvPr>
          <p:cNvCxnSpPr>
            <a:cxnSpLocks/>
          </p:cNvCxnSpPr>
          <p:nvPr/>
        </p:nvCxnSpPr>
        <p:spPr>
          <a:xfrm>
            <a:off x="1774800" y="424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9B0FEDD4-D6DB-6D40-A1BB-A01CBC417D91}"/>
              </a:ext>
            </a:extLst>
          </p:cNvPr>
          <p:cNvGrpSpPr/>
          <p:nvPr/>
        </p:nvGrpSpPr>
        <p:grpSpPr>
          <a:xfrm>
            <a:off x="3624194" y="3667500"/>
            <a:ext cx="1063947" cy="494036"/>
            <a:chOff x="4376123" y="4074983"/>
            <a:chExt cx="1063947" cy="494036"/>
          </a:xfrm>
        </p:grpSpPr>
        <p:sp>
          <p:nvSpPr>
            <p:cNvPr id="209" name="Rectangle 208">
              <a:extLst>
                <a:ext uri="{FF2B5EF4-FFF2-40B4-BE49-F238E27FC236}">
                  <a16:creationId xmlns:a16="http://schemas.microsoft.com/office/drawing/2014/main" id="{35AE9618-B73A-98EC-9FA8-8AE6FAD3F1C7}"/>
                </a:ext>
              </a:extLst>
            </p:cNvPr>
            <p:cNvSpPr/>
            <p:nvPr/>
          </p:nvSpPr>
          <p:spPr>
            <a:xfrm>
              <a:off x="4575054" y="4123910"/>
              <a:ext cx="663766" cy="445109"/>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58B6479-0714-2F5E-FDA9-5763578AE9D9}"/>
                </a:ext>
              </a:extLst>
            </p:cNvPr>
            <p:cNvSpPr/>
            <p:nvPr/>
          </p:nvSpPr>
          <p:spPr>
            <a:xfrm>
              <a:off x="4384315" y="4074983"/>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FA1178C9-F998-2A0D-422B-E0F1D01A3B33}"/>
                </a:ext>
              </a:extLst>
            </p:cNvPr>
            <p:cNvSpPr/>
            <p:nvPr/>
          </p:nvSpPr>
          <p:spPr>
            <a:xfrm>
              <a:off x="4720070" y="4075689"/>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Rectangle 209">
              <a:extLst>
                <a:ext uri="{FF2B5EF4-FFF2-40B4-BE49-F238E27FC236}">
                  <a16:creationId xmlns:a16="http://schemas.microsoft.com/office/drawing/2014/main" id="{D3C04E97-AB3D-8259-F8BC-4AEA4E0F123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6F13301-65C1-8FB1-9467-7445095D9B6E}"/>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2" name="Group 231">
            <a:extLst>
              <a:ext uri="{FF2B5EF4-FFF2-40B4-BE49-F238E27FC236}">
                <a16:creationId xmlns:a16="http://schemas.microsoft.com/office/drawing/2014/main" id="{A5F5DEA8-5BAC-8336-ADA9-C00E44A60D82}"/>
              </a:ext>
            </a:extLst>
          </p:cNvPr>
          <p:cNvGrpSpPr/>
          <p:nvPr/>
        </p:nvGrpSpPr>
        <p:grpSpPr>
          <a:xfrm>
            <a:off x="3207300" y="3854205"/>
            <a:ext cx="953019" cy="463037"/>
            <a:chOff x="3126757" y="3902977"/>
            <a:chExt cx="1054469" cy="512327"/>
          </a:xfrm>
        </p:grpSpPr>
        <p:grpSp>
          <p:nvGrpSpPr>
            <p:cNvPr id="213" name="Group 212">
              <a:extLst>
                <a:ext uri="{FF2B5EF4-FFF2-40B4-BE49-F238E27FC236}">
                  <a16:creationId xmlns:a16="http://schemas.microsoft.com/office/drawing/2014/main" id="{116A74B6-1A1C-D89A-09AF-4617773183A7}"/>
                </a:ext>
              </a:extLst>
            </p:cNvPr>
            <p:cNvGrpSpPr/>
            <p:nvPr/>
          </p:nvGrpSpPr>
          <p:grpSpPr>
            <a:xfrm>
              <a:off x="3126757" y="3902977"/>
              <a:ext cx="1054469" cy="512327"/>
              <a:chOff x="4376123" y="3960119"/>
              <a:chExt cx="1054469" cy="512327"/>
            </a:xfrm>
          </p:grpSpPr>
          <p:sp>
            <p:nvSpPr>
              <p:cNvPr id="217" name="Rectangle 216">
                <a:extLst>
                  <a:ext uri="{FF2B5EF4-FFF2-40B4-BE49-F238E27FC236}">
                    <a16:creationId xmlns:a16="http://schemas.microsoft.com/office/drawing/2014/main" id="{A5C23060-BD55-FF44-A964-10242A1CFBDC}"/>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53F7D8A9-E4FE-48E4-BBA0-0CA1629C089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Rectangle 213">
                <a:extLst>
                  <a:ext uri="{FF2B5EF4-FFF2-40B4-BE49-F238E27FC236}">
                    <a16:creationId xmlns:a16="http://schemas.microsoft.com/office/drawing/2014/main" id="{8338731E-4637-8644-0E33-229DFF40F4B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0" name="Straight Connector 219">
              <a:extLst>
                <a:ext uri="{FF2B5EF4-FFF2-40B4-BE49-F238E27FC236}">
                  <a16:creationId xmlns:a16="http://schemas.microsoft.com/office/drawing/2014/main" id="{842F3078-DEC7-70A0-2915-DB9544192CFC}"/>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3D872E1-4698-B5BF-768D-E8178A7808D4}"/>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500676D-A3A7-FA64-7CB6-820566AC5DB9}"/>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1774974-4F4A-8C72-2929-3866300E790C}"/>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D87C583A-B5D0-8243-DED8-1C75D1907197}"/>
              </a:ext>
            </a:extLst>
          </p:cNvPr>
          <p:cNvGrpSpPr/>
          <p:nvPr/>
        </p:nvGrpSpPr>
        <p:grpSpPr>
          <a:xfrm>
            <a:off x="3201857" y="3674590"/>
            <a:ext cx="953019" cy="463037"/>
            <a:chOff x="3126757" y="3902977"/>
            <a:chExt cx="1054469" cy="512327"/>
          </a:xfrm>
        </p:grpSpPr>
        <p:grpSp>
          <p:nvGrpSpPr>
            <p:cNvPr id="234" name="Group 233">
              <a:extLst>
                <a:ext uri="{FF2B5EF4-FFF2-40B4-BE49-F238E27FC236}">
                  <a16:creationId xmlns:a16="http://schemas.microsoft.com/office/drawing/2014/main" id="{E6CEE981-7707-4882-F9F9-8537BE8B9CA5}"/>
                </a:ext>
              </a:extLst>
            </p:cNvPr>
            <p:cNvGrpSpPr/>
            <p:nvPr/>
          </p:nvGrpSpPr>
          <p:grpSpPr>
            <a:xfrm>
              <a:off x="3126757" y="3902977"/>
              <a:ext cx="1054469" cy="512327"/>
              <a:chOff x="4376123" y="3960119"/>
              <a:chExt cx="1054469" cy="512327"/>
            </a:xfrm>
          </p:grpSpPr>
          <p:sp>
            <p:nvSpPr>
              <p:cNvPr id="240" name="Rectangle 239">
                <a:extLst>
                  <a:ext uri="{FF2B5EF4-FFF2-40B4-BE49-F238E27FC236}">
                    <a16:creationId xmlns:a16="http://schemas.microsoft.com/office/drawing/2014/main" id="{4D21E56F-6FE5-F4AD-8074-E62A59CC592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075BC6CE-2156-A13F-7730-DDC783FAB98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Rectangle 241">
                <a:extLst>
                  <a:ext uri="{FF2B5EF4-FFF2-40B4-BE49-F238E27FC236}">
                    <a16:creationId xmlns:a16="http://schemas.microsoft.com/office/drawing/2014/main" id="{25433558-0CEE-F05E-CFE1-C35551AE401D}"/>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5" name="Straight Connector 234">
              <a:extLst>
                <a:ext uri="{FF2B5EF4-FFF2-40B4-BE49-F238E27FC236}">
                  <a16:creationId xmlns:a16="http://schemas.microsoft.com/office/drawing/2014/main" id="{35BED832-245E-520D-5C44-CA74B1C0B63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A128758-4A3F-CBF8-B0B2-DF4F64E5AC15}"/>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6C6FBBC7-C62A-261F-A93C-516181EC3F56}"/>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7557B5F-1B6B-2BDC-6AC6-FED7B4E75C23}"/>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479A9409-9700-9461-8DBA-E33EE104045B}"/>
              </a:ext>
            </a:extLst>
          </p:cNvPr>
          <p:cNvGrpSpPr/>
          <p:nvPr/>
        </p:nvGrpSpPr>
        <p:grpSpPr>
          <a:xfrm>
            <a:off x="3221006" y="3488311"/>
            <a:ext cx="953019" cy="463037"/>
            <a:chOff x="3126757" y="3902977"/>
            <a:chExt cx="1054469" cy="512327"/>
          </a:xfrm>
        </p:grpSpPr>
        <p:grpSp>
          <p:nvGrpSpPr>
            <p:cNvPr id="244" name="Group 243">
              <a:extLst>
                <a:ext uri="{FF2B5EF4-FFF2-40B4-BE49-F238E27FC236}">
                  <a16:creationId xmlns:a16="http://schemas.microsoft.com/office/drawing/2014/main" id="{6121C421-DC6D-9463-9EC8-702324CFFC16}"/>
                </a:ext>
              </a:extLst>
            </p:cNvPr>
            <p:cNvGrpSpPr/>
            <p:nvPr/>
          </p:nvGrpSpPr>
          <p:grpSpPr>
            <a:xfrm>
              <a:off x="3126757" y="3902977"/>
              <a:ext cx="1054469" cy="512327"/>
              <a:chOff x="4376123" y="3960119"/>
              <a:chExt cx="1054469" cy="512327"/>
            </a:xfrm>
          </p:grpSpPr>
          <p:sp>
            <p:nvSpPr>
              <p:cNvPr id="249" name="Rectangle 248">
                <a:extLst>
                  <a:ext uri="{FF2B5EF4-FFF2-40B4-BE49-F238E27FC236}">
                    <a16:creationId xmlns:a16="http://schemas.microsoft.com/office/drawing/2014/main" id="{3D8D1FE5-4397-908D-B360-C18042499D64}"/>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4E6A8709-81A2-EBA8-2785-4A15A82D4ACB}"/>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42FC1EBA-F317-B99D-7295-682EB1855BD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5" name="Straight Connector 244">
              <a:extLst>
                <a:ext uri="{FF2B5EF4-FFF2-40B4-BE49-F238E27FC236}">
                  <a16:creationId xmlns:a16="http://schemas.microsoft.com/office/drawing/2014/main" id="{8B59881F-923C-02B1-D30F-C7CCF2B2290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B9E7BE62-2027-B7A3-ECA6-738CDA18A07E}"/>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14CA343-2408-E416-A511-E12251362A8D}"/>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55D0361-4D47-B762-2335-147E4E24B7F6}"/>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2DC6C84F-5ADA-F200-228E-9B149641E7AE}"/>
              </a:ext>
            </a:extLst>
          </p:cNvPr>
          <p:cNvGrpSpPr/>
          <p:nvPr/>
        </p:nvGrpSpPr>
        <p:grpSpPr>
          <a:xfrm>
            <a:off x="533303" y="4098589"/>
            <a:ext cx="2036973" cy="1842849"/>
            <a:chOff x="709634" y="4532234"/>
            <a:chExt cx="1641950" cy="1485472"/>
          </a:xfrm>
        </p:grpSpPr>
        <p:sp>
          <p:nvSpPr>
            <p:cNvPr id="254" name="Parallelogram 253">
              <a:extLst>
                <a:ext uri="{FF2B5EF4-FFF2-40B4-BE49-F238E27FC236}">
                  <a16:creationId xmlns:a16="http://schemas.microsoft.com/office/drawing/2014/main" id="{DD94E2B6-FB30-EB7B-B59B-4B58CA691237}"/>
                </a:ext>
              </a:extLst>
            </p:cNvPr>
            <p:cNvSpPr/>
            <p:nvPr/>
          </p:nvSpPr>
          <p:spPr>
            <a:xfrm rot="5400000">
              <a:off x="952922" y="5299663"/>
              <a:ext cx="708102" cy="323294"/>
            </a:xfrm>
            <a:prstGeom prst="parallelogram">
              <a:avLst>
                <a:gd name="adj" fmla="val 49928"/>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5" name="Freeform: Shape 514">
              <a:extLst>
                <a:ext uri="{FF2B5EF4-FFF2-40B4-BE49-F238E27FC236}">
                  <a16:creationId xmlns:a16="http://schemas.microsoft.com/office/drawing/2014/main" id="{5D42C4D4-9EA6-9B66-9512-7A345FE11E29}"/>
                </a:ext>
              </a:extLst>
            </p:cNvPr>
            <p:cNvSpPr/>
            <p:nvPr/>
          </p:nvSpPr>
          <p:spPr>
            <a:xfrm rot="151912" flipH="1">
              <a:off x="763336" y="5323002"/>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51000">
                  <a:schemeClr val="accent4">
                    <a:lumMod val="75000"/>
                  </a:schemeClr>
                </a:gs>
                <a:gs pos="15000">
                  <a:schemeClr val="tx2">
                    <a:lumMod val="25000"/>
                    <a:lumOff val="75000"/>
                  </a:schemeClr>
                </a:gs>
              </a:gsLst>
              <a:lin ang="0" scaled="0"/>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6" name="Oval 255">
              <a:extLst>
                <a:ext uri="{FF2B5EF4-FFF2-40B4-BE49-F238E27FC236}">
                  <a16:creationId xmlns:a16="http://schemas.microsoft.com/office/drawing/2014/main" id="{132C4CD1-332E-9282-6CF0-C7D0D442345A}"/>
                </a:ext>
              </a:extLst>
            </p:cNvPr>
            <p:cNvSpPr/>
            <p:nvPr/>
          </p:nvSpPr>
          <p:spPr>
            <a:xfrm flipH="1">
              <a:off x="2057263" y="52775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7" name="Oval 256">
              <a:extLst>
                <a:ext uri="{FF2B5EF4-FFF2-40B4-BE49-F238E27FC236}">
                  <a16:creationId xmlns:a16="http://schemas.microsoft.com/office/drawing/2014/main" id="{BCAFB002-14F1-5EA3-82EA-3048DF84C972}"/>
                </a:ext>
              </a:extLst>
            </p:cNvPr>
            <p:cNvSpPr/>
            <p:nvPr/>
          </p:nvSpPr>
          <p:spPr>
            <a:xfrm flipH="1">
              <a:off x="1849131" y="5383802"/>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8" name="Oval 257">
              <a:extLst>
                <a:ext uri="{FF2B5EF4-FFF2-40B4-BE49-F238E27FC236}">
                  <a16:creationId xmlns:a16="http://schemas.microsoft.com/office/drawing/2014/main" id="{39787D81-1BF1-13C0-5037-C7D65649FDEA}"/>
                </a:ext>
              </a:extLst>
            </p:cNvPr>
            <p:cNvSpPr/>
            <p:nvPr/>
          </p:nvSpPr>
          <p:spPr>
            <a:xfrm flipH="1">
              <a:off x="1232310" y="573566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9" name="Parallelogram 258">
              <a:extLst>
                <a:ext uri="{FF2B5EF4-FFF2-40B4-BE49-F238E27FC236}">
                  <a16:creationId xmlns:a16="http://schemas.microsoft.com/office/drawing/2014/main" id="{DAB082CB-A656-4A29-1294-C4BA87400947}"/>
                </a:ext>
              </a:extLst>
            </p:cNvPr>
            <p:cNvSpPr/>
            <p:nvPr/>
          </p:nvSpPr>
          <p:spPr>
            <a:xfrm rot="16200000" flipH="1">
              <a:off x="1487408" y="5474878"/>
              <a:ext cx="331354" cy="360175"/>
            </a:xfrm>
            <a:prstGeom prst="parallelogram">
              <a:avLst>
                <a:gd name="adj" fmla="val 62434"/>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0" name="Parallelogram 259">
              <a:extLst>
                <a:ext uri="{FF2B5EF4-FFF2-40B4-BE49-F238E27FC236}">
                  <a16:creationId xmlns:a16="http://schemas.microsoft.com/office/drawing/2014/main" id="{D6C48C35-8D8A-7014-286C-1B8023824E91}"/>
                </a:ext>
              </a:extLst>
            </p:cNvPr>
            <p:cNvSpPr/>
            <p:nvPr/>
          </p:nvSpPr>
          <p:spPr>
            <a:xfrm rot="16200000" flipH="1">
              <a:off x="1032324" y="5490556"/>
              <a:ext cx="472906" cy="370812"/>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1" name="Parallelogram 260">
              <a:extLst>
                <a:ext uri="{FF2B5EF4-FFF2-40B4-BE49-F238E27FC236}">
                  <a16:creationId xmlns:a16="http://schemas.microsoft.com/office/drawing/2014/main" id="{97AB4174-B5EE-5CCD-1BC2-D17D777C68F4}"/>
                </a:ext>
              </a:extLst>
            </p:cNvPr>
            <p:cNvSpPr/>
            <p:nvPr/>
          </p:nvSpPr>
          <p:spPr>
            <a:xfrm rot="5400000">
              <a:off x="663084" y="5601426"/>
              <a:ext cx="512728" cy="319832"/>
            </a:xfrm>
            <a:prstGeom prst="parallelogram">
              <a:avLst>
                <a:gd name="adj" fmla="val 4992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2" name="Parallelogram 261">
              <a:extLst>
                <a:ext uri="{FF2B5EF4-FFF2-40B4-BE49-F238E27FC236}">
                  <a16:creationId xmlns:a16="http://schemas.microsoft.com/office/drawing/2014/main" id="{82E532D2-1D80-153B-A48B-BDA7F44C1852}"/>
                </a:ext>
              </a:extLst>
            </p:cNvPr>
            <p:cNvSpPr/>
            <p:nvPr/>
          </p:nvSpPr>
          <p:spPr>
            <a:xfrm rot="1590108">
              <a:off x="869565" y="5172670"/>
              <a:ext cx="546260" cy="300551"/>
            </a:xfrm>
            <a:prstGeom prst="parallelogram">
              <a:avLst>
                <a:gd name="adj" fmla="val 68266"/>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66" name="Straight Connector 265">
              <a:extLst>
                <a:ext uri="{FF2B5EF4-FFF2-40B4-BE49-F238E27FC236}">
                  <a16:creationId xmlns:a16="http://schemas.microsoft.com/office/drawing/2014/main" id="{75960AA8-A36A-69DD-8BCE-415293BA618B}"/>
                </a:ext>
              </a:extLst>
            </p:cNvPr>
            <p:cNvCxnSpPr>
              <a:cxnSpLocks/>
            </p:cNvCxnSpPr>
            <p:nvPr/>
          </p:nvCxnSpPr>
          <p:spPr>
            <a:xfrm flipH="1">
              <a:off x="762183" y="5335565"/>
              <a:ext cx="72995" cy="16864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267" name="Parallelogram 266">
              <a:extLst>
                <a:ext uri="{FF2B5EF4-FFF2-40B4-BE49-F238E27FC236}">
                  <a16:creationId xmlns:a16="http://schemas.microsoft.com/office/drawing/2014/main" id="{657A3833-004A-57D5-1A95-87CA0E990D0A}"/>
                </a:ext>
              </a:extLst>
            </p:cNvPr>
            <p:cNvSpPr/>
            <p:nvPr/>
          </p:nvSpPr>
          <p:spPr>
            <a:xfrm rot="16200000" flipH="1">
              <a:off x="1258376" y="5344330"/>
              <a:ext cx="231198" cy="160416"/>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8" name="Oval 267">
              <a:extLst>
                <a:ext uri="{FF2B5EF4-FFF2-40B4-BE49-F238E27FC236}">
                  <a16:creationId xmlns:a16="http://schemas.microsoft.com/office/drawing/2014/main" id="{692E68D4-9BBD-F270-BFB4-A72DCC766AB4}"/>
                </a:ext>
              </a:extLst>
            </p:cNvPr>
            <p:cNvSpPr/>
            <p:nvPr/>
          </p:nvSpPr>
          <p:spPr>
            <a:xfrm flipH="1">
              <a:off x="1902562" y="5389745"/>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9" name="Oval 268">
              <a:extLst>
                <a:ext uri="{FF2B5EF4-FFF2-40B4-BE49-F238E27FC236}">
                  <a16:creationId xmlns:a16="http://schemas.microsoft.com/office/drawing/2014/main" id="{0224CA1B-A688-08AF-120B-D719AA31270D}"/>
                </a:ext>
              </a:extLst>
            </p:cNvPr>
            <p:cNvSpPr/>
            <p:nvPr/>
          </p:nvSpPr>
          <p:spPr>
            <a:xfrm flipH="1">
              <a:off x="2097934" y="528094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0" name="Oval 269">
              <a:extLst>
                <a:ext uri="{FF2B5EF4-FFF2-40B4-BE49-F238E27FC236}">
                  <a16:creationId xmlns:a16="http://schemas.microsoft.com/office/drawing/2014/main" id="{604995D2-008F-93BE-A0BC-8CFB0F227EEE}"/>
                </a:ext>
              </a:extLst>
            </p:cNvPr>
            <p:cNvSpPr/>
            <p:nvPr/>
          </p:nvSpPr>
          <p:spPr>
            <a:xfrm rot="10339061" flipV="1">
              <a:off x="1259028" y="573359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1" name="Parallelogram 270">
              <a:extLst>
                <a:ext uri="{FF2B5EF4-FFF2-40B4-BE49-F238E27FC236}">
                  <a16:creationId xmlns:a16="http://schemas.microsoft.com/office/drawing/2014/main" id="{350B648B-A108-477B-0AF8-2A5B070BA0CE}"/>
                </a:ext>
              </a:extLst>
            </p:cNvPr>
            <p:cNvSpPr/>
            <p:nvPr/>
          </p:nvSpPr>
          <p:spPr>
            <a:xfrm rot="16200000" flipH="1">
              <a:off x="1062945" y="5856925"/>
              <a:ext cx="180000" cy="141090"/>
            </a:xfrm>
            <a:prstGeom prst="parallelogram">
              <a:avLst>
                <a:gd name="adj" fmla="val 57355"/>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72" name="Straight Connector 271">
              <a:extLst>
                <a:ext uri="{FF2B5EF4-FFF2-40B4-BE49-F238E27FC236}">
                  <a16:creationId xmlns:a16="http://schemas.microsoft.com/office/drawing/2014/main" id="{314532D5-0F82-2E84-0512-0E85C250B6E8}"/>
                </a:ext>
              </a:extLst>
            </p:cNvPr>
            <p:cNvCxnSpPr>
              <a:cxnSpLocks/>
            </p:cNvCxnSpPr>
            <p:nvPr/>
          </p:nvCxnSpPr>
          <p:spPr>
            <a:xfrm>
              <a:off x="759532" y="5504975"/>
              <a:ext cx="316213" cy="147564"/>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C536F736-9392-E652-442F-57B68ECE3B5D}"/>
                </a:ext>
              </a:extLst>
            </p:cNvPr>
            <p:cNvCxnSpPr>
              <a:cxnSpLocks/>
            </p:cNvCxnSpPr>
            <p:nvPr/>
          </p:nvCxnSpPr>
          <p:spPr>
            <a:xfrm>
              <a:off x="833532" y="5344609"/>
              <a:ext cx="302297" cy="14082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58" name="Group 357">
              <a:extLst>
                <a:ext uri="{FF2B5EF4-FFF2-40B4-BE49-F238E27FC236}">
                  <a16:creationId xmlns:a16="http://schemas.microsoft.com/office/drawing/2014/main" id="{667EDAA1-5737-0AD5-6DA7-765F2D1E7218}"/>
                </a:ext>
              </a:extLst>
            </p:cNvPr>
            <p:cNvGrpSpPr/>
            <p:nvPr/>
          </p:nvGrpSpPr>
          <p:grpSpPr>
            <a:xfrm flipH="1">
              <a:off x="1081378" y="5404553"/>
              <a:ext cx="214048" cy="255496"/>
              <a:chOff x="9819943" y="2983395"/>
              <a:chExt cx="214048" cy="255496"/>
            </a:xfrm>
          </p:grpSpPr>
          <p:cxnSp>
            <p:nvCxnSpPr>
              <p:cNvPr id="393" name="Straight Connector 392">
                <a:extLst>
                  <a:ext uri="{FF2B5EF4-FFF2-40B4-BE49-F238E27FC236}">
                    <a16:creationId xmlns:a16="http://schemas.microsoft.com/office/drawing/2014/main" id="{AA23F1CD-E9E0-67B1-1824-3718FE8975C5}"/>
                  </a:ext>
                </a:extLst>
              </p:cNvPr>
              <p:cNvCxnSpPr>
                <a:cxnSpLocks/>
              </p:cNvCxnSpPr>
              <p:nvPr/>
            </p:nvCxnSpPr>
            <p:spPr>
              <a:xfrm>
                <a:off x="9977662" y="3068028"/>
                <a:ext cx="56329" cy="170863"/>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AEBAAB84-1737-219A-56B3-3542B325C60E}"/>
                  </a:ext>
                </a:extLst>
              </p:cNvPr>
              <p:cNvCxnSpPr>
                <a:cxnSpLocks/>
              </p:cNvCxnSpPr>
              <p:nvPr/>
            </p:nvCxnSpPr>
            <p:spPr>
              <a:xfrm>
                <a:off x="9825607" y="2983395"/>
                <a:ext cx="3220" cy="141129"/>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325BE3F3-D6A8-468F-7DB4-648933880D79}"/>
                  </a:ext>
                </a:extLst>
              </p:cNvPr>
              <p:cNvCxnSpPr>
                <a:cxnSpLocks/>
              </p:cNvCxnSpPr>
              <p:nvPr/>
            </p:nvCxnSpPr>
            <p:spPr>
              <a:xfrm>
                <a:off x="9819943" y="2983535"/>
                <a:ext cx="161475" cy="88248"/>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a:extLst>
                  <a:ext uri="{FF2B5EF4-FFF2-40B4-BE49-F238E27FC236}">
                    <a16:creationId xmlns:a16="http://schemas.microsoft.com/office/drawing/2014/main" id="{1B3FC001-6009-F922-AC6C-1B7AD76E7348}"/>
                  </a:ext>
                </a:extLst>
              </p:cNvPr>
              <p:cNvCxnSpPr>
                <a:cxnSpLocks/>
              </p:cNvCxnSpPr>
              <p:nvPr/>
            </p:nvCxnSpPr>
            <p:spPr>
              <a:xfrm flipH="1" flipV="1">
                <a:off x="9831208" y="3124356"/>
                <a:ext cx="202783" cy="10702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71" name="Parallelogram 370">
              <a:extLst>
                <a:ext uri="{FF2B5EF4-FFF2-40B4-BE49-F238E27FC236}">
                  <a16:creationId xmlns:a16="http://schemas.microsoft.com/office/drawing/2014/main" id="{27543194-32A0-A3C5-F157-5C5EADF129AB}"/>
                </a:ext>
              </a:extLst>
            </p:cNvPr>
            <p:cNvSpPr/>
            <p:nvPr/>
          </p:nvSpPr>
          <p:spPr>
            <a:xfrm rot="1590108">
              <a:off x="1283378" y="4532234"/>
              <a:ext cx="928156" cy="824437"/>
            </a:xfrm>
            <a:prstGeom prst="parallelogram">
              <a:avLst>
                <a:gd name="adj" fmla="val 68266"/>
              </a:avLst>
            </a:prstGeom>
            <a:solidFill>
              <a:schemeClr val="accent1"/>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2" name="Parallelogram 381">
              <a:extLst>
                <a:ext uri="{FF2B5EF4-FFF2-40B4-BE49-F238E27FC236}">
                  <a16:creationId xmlns:a16="http://schemas.microsoft.com/office/drawing/2014/main" id="{32233AA2-2B27-43CB-83BF-D6C46C2B0978}"/>
                </a:ext>
              </a:extLst>
            </p:cNvPr>
            <p:cNvSpPr/>
            <p:nvPr/>
          </p:nvSpPr>
          <p:spPr>
            <a:xfrm rot="5400000">
              <a:off x="798674" y="5635023"/>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3" name="Arc 382">
              <a:extLst>
                <a:ext uri="{FF2B5EF4-FFF2-40B4-BE49-F238E27FC236}">
                  <a16:creationId xmlns:a16="http://schemas.microsoft.com/office/drawing/2014/main" id="{2B1E5416-F5D8-ADE4-D853-C8F15EC3DB04}"/>
                </a:ext>
              </a:extLst>
            </p:cNvPr>
            <p:cNvSpPr/>
            <p:nvPr/>
          </p:nvSpPr>
          <p:spPr>
            <a:xfrm rot="1657122" flipH="1">
              <a:off x="709635" y="5753431"/>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4" name="Parallelogram 383">
              <a:extLst>
                <a:ext uri="{FF2B5EF4-FFF2-40B4-BE49-F238E27FC236}">
                  <a16:creationId xmlns:a16="http://schemas.microsoft.com/office/drawing/2014/main" id="{B3D5E4DE-5C16-3D78-CF82-E871F658AA33}"/>
                </a:ext>
              </a:extLst>
            </p:cNvPr>
            <p:cNvSpPr/>
            <p:nvPr/>
          </p:nvSpPr>
          <p:spPr>
            <a:xfrm rot="5400000">
              <a:off x="922506" y="5757351"/>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5" name="Parallelogram 384">
              <a:extLst>
                <a:ext uri="{FF2B5EF4-FFF2-40B4-BE49-F238E27FC236}">
                  <a16:creationId xmlns:a16="http://schemas.microsoft.com/office/drawing/2014/main" id="{DCEA7FF8-8EC8-E7A0-A1AB-4EC6F859B231}"/>
                </a:ext>
              </a:extLst>
            </p:cNvPr>
            <p:cNvSpPr/>
            <p:nvPr/>
          </p:nvSpPr>
          <p:spPr>
            <a:xfrm rot="5400000">
              <a:off x="804903" y="5696200"/>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6" name="Arc 385">
              <a:extLst>
                <a:ext uri="{FF2B5EF4-FFF2-40B4-BE49-F238E27FC236}">
                  <a16:creationId xmlns:a16="http://schemas.microsoft.com/office/drawing/2014/main" id="{DF9468AF-3A7B-F747-2D0A-070756915F03}"/>
                </a:ext>
              </a:extLst>
            </p:cNvPr>
            <p:cNvSpPr/>
            <p:nvPr/>
          </p:nvSpPr>
          <p:spPr>
            <a:xfrm rot="1657122" flipH="1">
              <a:off x="709635" y="58490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7" name="Arc 386">
              <a:extLst>
                <a:ext uri="{FF2B5EF4-FFF2-40B4-BE49-F238E27FC236}">
                  <a16:creationId xmlns:a16="http://schemas.microsoft.com/office/drawing/2014/main" id="{793944B0-19E6-7B66-B060-216370B0EE04}"/>
                </a:ext>
              </a:extLst>
            </p:cNvPr>
            <p:cNvSpPr/>
            <p:nvPr/>
          </p:nvSpPr>
          <p:spPr>
            <a:xfrm rot="1657122" flipH="1">
              <a:off x="709634" y="5836040"/>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8" name="Arc 387">
              <a:extLst>
                <a:ext uri="{FF2B5EF4-FFF2-40B4-BE49-F238E27FC236}">
                  <a16:creationId xmlns:a16="http://schemas.microsoft.com/office/drawing/2014/main" id="{512D6A15-F3DC-79D8-92EE-C5FA8E289CB0}"/>
                </a:ext>
              </a:extLst>
            </p:cNvPr>
            <p:cNvSpPr/>
            <p:nvPr/>
          </p:nvSpPr>
          <p:spPr>
            <a:xfrm rot="1657122" flipH="1">
              <a:off x="709638" y="582028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9" name="Arc 388">
              <a:extLst>
                <a:ext uri="{FF2B5EF4-FFF2-40B4-BE49-F238E27FC236}">
                  <a16:creationId xmlns:a16="http://schemas.microsoft.com/office/drawing/2014/main" id="{DD99A8C7-94D5-FA22-6782-53A44D58D4CF}"/>
                </a:ext>
              </a:extLst>
            </p:cNvPr>
            <p:cNvSpPr/>
            <p:nvPr/>
          </p:nvSpPr>
          <p:spPr>
            <a:xfrm rot="1657122" flipH="1">
              <a:off x="709638" y="580453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5" name="Parallelogram 264">
              <a:extLst>
                <a:ext uri="{FF2B5EF4-FFF2-40B4-BE49-F238E27FC236}">
                  <a16:creationId xmlns:a16="http://schemas.microsoft.com/office/drawing/2014/main" id="{5B159F8B-CA8C-7C24-C4B2-D88D92738159}"/>
                </a:ext>
              </a:extLst>
            </p:cNvPr>
            <p:cNvSpPr/>
            <p:nvPr/>
          </p:nvSpPr>
          <p:spPr>
            <a:xfrm rot="16200000" flipH="1">
              <a:off x="1458419" y="4797215"/>
              <a:ext cx="907743" cy="878587"/>
            </a:xfrm>
            <a:prstGeom prst="parallelogram">
              <a:avLst>
                <a:gd name="adj" fmla="val 55388"/>
              </a:avLst>
            </a:prstGeom>
            <a:gradFill>
              <a:gsLst>
                <a:gs pos="0">
                  <a:schemeClr val="accent3"/>
                </a:gs>
                <a:gs pos="49000">
                  <a:srgbClr val="60A899"/>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90" name="Group 389">
            <a:extLst>
              <a:ext uri="{FF2B5EF4-FFF2-40B4-BE49-F238E27FC236}">
                <a16:creationId xmlns:a16="http://schemas.microsoft.com/office/drawing/2014/main" id="{D0DC10A9-7298-459B-B8C5-93D4E0339FE9}"/>
              </a:ext>
            </a:extLst>
          </p:cNvPr>
          <p:cNvGrpSpPr/>
          <p:nvPr/>
        </p:nvGrpSpPr>
        <p:grpSpPr>
          <a:xfrm>
            <a:off x="5274591" y="710994"/>
            <a:ext cx="1287865" cy="1539429"/>
            <a:chOff x="5274591" y="710994"/>
            <a:chExt cx="1287865" cy="1539429"/>
          </a:xfrm>
        </p:grpSpPr>
        <p:sp>
          <p:nvSpPr>
            <p:cNvPr id="391" name="Rectangle 390">
              <a:extLst>
                <a:ext uri="{FF2B5EF4-FFF2-40B4-BE49-F238E27FC236}">
                  <a16:creationId xmlns:a16="http://schemas.microsoft.com/office/drawing/2014/main" id="{099713BD-90EA-4CB6-9DE5-963B1F3241AA}"/>
                </a:ext>
              </a:extLst>
            </p:cNvPr>
            <p:cNvSpPr/>
            <p:nvPr/>
          </p:nvSpPr>
          <p:spPr>
            <a:xfrm>
              <a:off x="6223597" y="2113511"/>
              <a:ext cx="338859" cy="13691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2" name="Rectangle 391">
              <a:extLst>
                <a:ext uri="{FF2B5EF4-FFF2-40B4-BE49-F238E27FC236}">
                  <a16:creationId xmlns:a16="http://schemas.microsoft.com/office/drawing/2014/main" id="{C7ED3461-2910-4E45-BE01-EF8C86A662D5}"/>
                </a:ext>
              </a:extLst>
            </p:cNvPr>
            <p:cNvSpPr/>
            <p:nvPr/>
          </p:nvSpPr>
          <p:spPr>
            <a:xfrm rot="18489545">
              <a:off x="6307559" y="2086565"/>
              <a:ext cx="171553" cy="67195"/>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7" name="Straight Connector 396">
              <a:extLst>
                <a:ext uri="{FF2B5EF4-FFF2-40B4-BE49-F238E27FC236}">
                  <a16:creationId xmlns:a16="http://schemas.microsoft.com/office/drawing/2014/main" id="{13BB9C82-5E53-4A21-ADAC-934CC62EEAC6}"/>
                </a:ext>
              </a:extLst>
            </p:cNvPr>
            <p:cNvCxnSpPr>
              <a:cxnSpLocks/>
            </p:cNvCxnSpPr>
            <p:nvPr/>
          </p:nvCxnSpPr>
          <p:spPr>
            <a:xfrm>
              <a:off x="5304732" y="760601"/>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8" name="Rectangle: Rounded Corners 397">
              <a:extLst>
                <a:ext uri="{FF2B5EF4-FFF2-40B4-BE49-F238E27FC236}">
                  <a16:creationId xmlns:a16="http://schemas.microsoft.com/office/drawing/2014/main" id="{9A322CAE-7010-4C70-9E49-D3799C423882}"/>
                </a:ext>
              </a:extLst>
            </p:cNvPr>
            <p:cNvSpPr/>
            <p:nvPr/>
          </p:nvSpPr>
          <p:spPr>
            <a:xfrm flipH="1">
              <a:off x="5274591" y="710994"/>
              <a:ext cx="43200" cy="162000"/>
            </a:xfrm>
            <a:prstGeom prst="roundRect">
              <a:avLst>
                <a:gd name="adj" fmla="val 50000"/>
              </a:avLst>
            </a:prstGeom>
            <a:solidFill>
              <a:srgbClr val="CBE8E1"/>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Rectangle: Rounded Corners 399">
              <a:extLst>
                <a:ext uri="{FF2B5EF4-FFF2-40B4-BE49-F238E27FC236}">
                  <a16:creationId xmlns:a16="http://schemas.microsoft.com/office/drawing/2014/main" id="{3051E80B-87DE-4FC2-AF16-1F1CB9DEB19E}"/>
                </a:ext>
              </a:extLst>
            </p:cNvPr>
            <p:cNvSpPr/>
            <p:nvPr/>
          </p:nvSpPr>
          <p:spPr>
            <a:xfrm flipH="1">
              <a:off x="6335042" y="1978532"/>
              <a:ext cx="43200" cy="162000"/>
            </a:xfrm>
            <a:prstGeom prst="roundRect">
              <a:avLst>
                <a:gd name="adj" fmla="val 50000"/>
              </a:avLst>
            </a:prstGeom>
            <a:solidFill>
              <a:srgbClr val="E2E2E2"/>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01" name="Straight Connector 400">
            <a:extLst>
              <a:ext uri="{FF2B5EF4-FFF2-40B4-BE49-F238E27FC236}">
                <a16:creationId xmlns:a16="http://schemas.microsoft.com/office/drawing/2014/main" id="{8DA2ECE6-B2FB-4B01-992D-3E8E3B3AB44B}"/>
              </a:ext>
            </a:extLst>
          </p:cNvPr>
          <p:cNvCxnSpPr>
            <a:cxnSpLocks/>
          </p:cNvCxnSpPr>
          <p:nvPr/>
        </p:nvCxnSpPr>
        <p:spPr>
          <a:xfrm>
            <a:off x="5296191" y="710994"/>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1" name="Rectangle 460">
            <a:extLst>
              <a:ext uri="{FF2B5EF4-FFF2-40B4-BE49-F238E27FC236}">
                <a16:creationId xmlns:a16="http://schemas.microsoft.com/office/drawing/2014/main" id="{CFABF157-1442-47C7-BAF4-27DF759894CE}"/>
              </a:ext>
            </a:extLst>
          </p:cNvPr>
          <p:cNvSpPr/>
          <p:nvPr/>
        </p:nvSpPr>
        <p:spPr>
          <a:xfrm>
            <a:off x="5082617" y="2546013"/>
            <a:ext cx="161228" cy="308105"/>
          </a:xfrm>
          <a:prstGeom prst="rect">
            <a:avLst/>
          </a:prstGeom>
          <a:solidFill>
            <a:schemeClr val="accent3"/>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Direct Access Storage 10">
            <a:extLst>
              <a:ext uri="{FF2B5EF4-FFF2-40B4-BE49-F238E27FC236}">
                <a16:creationId xmlns:a16="http://schemas.microsoft.com/office/drawing/2014/main" id="{568D5317-A719-4A54-98D4-5530CBD9C899}"/>
              </a:ext>
            </a:extLst>
          </p:cNvPr>
          <p:cNvSpPr/>
          <p:nvPr/>
        </p:nvSpPr>
        <p:spPr>
          <a:xfrm>
            <a:off x="5035972" y="2794198"/>
            <a:ext cx="421021" cy="79844"/>
          </a:xfrm>
          <a:prstGeom prst="flowChartMagneticDrum">
            <a:avLst/>
          </a:prstGeom>
          <a:ln w="6350"/>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Hover r:id="rId5" action="ppaction://hlinksldjump"/>
            <a:extLst>
              <a:ext uri="{FF2B5EF4-FFF2-40B4-BE49-F238E27FC236}">
                <a16:creationId xmlns:a16="http://schemas.microsoft.com/office/drawing/2014/main" id="{37F97FE9-6D51-4D72-BA3F-2FAD75193BF7}"/>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TextBox 373">
            <a:hlinkClick r:id="" action="ppaction://hlinkshowjump?jump=nextslide"/>
            <a:extLst>
              <a:ext uri="{FF2B5EF4-FFF2-40B4-BE49-F238E27FC236}">
                <a16:creationId xmlns:a16="http://schemas.microsoft.com/office/drawing/2014/main" id="{7722694E-4000-430A-946D-4DF625638BA2}"/>
              </a:ext>
            </a:extLst>
          </p:cNvPr>
          <p:cNvSpPr txBox="1"/>
          <p:nvPr/>
        </p:nvSpPr>
        <p:spPr>
          <a:xfrm>
            <a:off x="4915093" y="3012342"/>
            <a:ext cx="1253869" cy="323165"/>
          </a:xfrm>
          <a:prstGeom prst="rect">
            <a:avLst/>
          </a:prstGeom>
          <a:solidFill>
            <a:schemeClr val="bg1"/>
          </a:solidFill>
        </p:spPr>
        <p:txBody>
          <a:bodyPr wrap="none" rtlCol="0">
            <a:spAutoFit/>
          </a:bodyPr>
          <a:lstStyle/>
          <a:p>
            <a:r>
              <a:rPr lang="en-GB" sz="1500" dirty="0"/>
              <a:t>Automation</a:t>
            </a:r>
          </a:p>
        </p:txBody>
      </p:sp>
      <p:pic>
        <p:nvPicPr>
          <p:cNvPr id="402" name="Graphic 401" descr="Magnifying glass with solid fill">
            <a:hlinkClick r:id="" action="ppaction://hlinkshowjump?jump=nextslide"/>
            <a:extLst>
              <a:ext uri="{FF2B5EF4-FFF2-40B4-BE49-F238E27FC236}">
                <a16:creationId xmlns:a16="http://schemas.microsoft.com/office/drawing/2014/main" id="{29DB6AE6-9D01-4C9B-B019-09C4B1A185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31027" y="2769855"/>
            <a:ext cx="900000" cy="900000"/>
          </a:xfrm>
          <a:prstGeom prst="rect">
            <a:avLst/>
          </a:prstGeom>
        </p:spPr>
      </p:pic>
      <p:sp>
        <p:nvSpPr>
          <p:cNvPr id="403" name="Oval 402">
            <a:hlinkClick r:id="" action="ppaction://hlinkshowjump?jump=nextslide"/>
            <a:extLst>
              <a:ext uri="{FF2B5EF4-FFF2-40B4-BE49-F238E27FC236}">
                <a16:creationId xmlns:a16="http://schemas.microsoft.com/office/drawing/2014/main" id="{BA301020-F68D-4683-951A-5115F395E880}"/>
              </a:ext>
            </a:extLst>
          </p:cNvPr>
          <p:cNvSpPr/>
          <p:nvPr/>
        </p:nvSpPr>
        <p:spPr>
          <a:xfrm rot="19008061">
            <a:off x="3896402" y="2436287"/>
            <a:ext cx="1257973" cy="14151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Title 1">
            <a:extLst>
              <a:ext uri="{FF2B5EF4-FFF2-40B4-BE49-F238E27FC236}">
                <a16:creationId xmlns:a16="http://schemas.microsoft.com/office/drawing/2014/main" id="{CC3938AF-FF97-4A47-BC50-E44C59C24E17}"/>
              </a:ext>
            </a:extLst>
          </p:cNvPr>
          <p:cNvSpPr>
            <a:spLocks noGrp="1"/>
          </p:cNvSpPr>
          <p:nvPr>
            <p:ph type="title"/>
          </p:nvPr>
        </p:nvSpPr>
        <p:spPr>
          <a:xfrm>
            <a:off x="356420" y="365125"/>
            <a:ext cx="4367531" cy="743149"/>
          </a:xfrm>
        </p:spPr>
        <p:txBody>
          <a:bodyPr>
            <a:noAutofit/>
          </a:bodyPr>
          <a:lstStyle/>
          <a:p>
            <a:r>
              <a:rPr lang="en-GB" dirty="0"/>
              <a:t>Explore the picture for information</a:t>
            </a:r>
          </a:p>
        </p:txBody>
      </p:sp>
      <p:sp>
        <p:nvSpPr>
          <p:cNvPr id="405" name="TextBox 404">
            <a:extLst>
              <a:ext uri="{FF2B5EF4-FFF2-40B4-BE49-F238E27FC236}">
                <a16:creationId xmlns:a16="http://schemas.microsoft.com/office/drawing/2014/main" id="{5ECA6700-7AAE-4BB7-A65D-7F4EF3EDD3AF}"/>
              </a:ext>
            </a:extLst>
          </p:cNvPr>
          <p:cNvSpPr txBox="1"/>
          <p:nvPr/>
        </p:nvSpPr>
        <p:spPr>
          <a:xfrm>
            <a:off x="356420" y="1333794"/>
            <a:ext cx="2571228" cy="276999"/>
          </a:xfrm>
          <a:prstGeom prst="rect">
            <a:avLst/>
          </a:prstGeom>
          <a:noFill/>
        </p:spPr>
        <p:txBody>
          <a:bodyPr wrap="square" rtlCol="0">
            <a:spAutoFit/>
          </a:bodyPr>
          <a:lstStyle/>
          <a:p>
            <a:r>
              <a:rPr lang="en-GB" sz="1200" dirty="0"/>
              <a:t>There are 8 features to explore</a:t>
            </a:r>
          </a:p>
        </p:txBody>
      </p:sp>
    </p:spTree>
    <p:custDataLst>
      <p:tags r:id="rId1"/>
    </p:custDataLst>
    <p:extLst>
      <p:ext uri="{BB962C8B-B14F-4D97-AF65-F5344CB8AC3E}">
        <p14:creationId xmlns:p14="http://schemas.microsoft.com/office/powerpoint/2010/main" val="3833073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0FF02FD-23D5-5902-E4CB-BEAAF626825A}"/>
            </a:ext>
          </a:extLst>
        </p:cNvPr>
        <p:cNvGrpSpPr/>
        <p:nvPr/>
      </p:nvGrpSpPr>
      <p:grpSpPr bwMode="auto">
        <a:xfrm>
          <a:off x="0" y="0"/>
          <a:ext cx="0" cy="0"/>
          <a:chOff x="0" y="0"/>
          <a:chExt cx="0" cy="0"/>
        </a:xfrm>
      </p:grpSpPr>
      <p:sp>
        <p:nvSpPr>
          <p:cNvPr id="58" name="Title 1">
            <a:extLst>
              <a:ext uri="{FF2B5EF4-FFF2-40B4-BE49-F238E27FC236}">
                <a16:creationId xmlns:a16="http://schemas.microsoft.com/office/drawing/2014/main" id="{021ABCCB-7318-6BD3-DA16-3A7136E6A69E}"/>
              </a:ext>
            </a:extLst>
          </p:cNvPr>
          <p:cNvSpPr>
            <a:spLocks noGrp="1"/>
          </p:cNvSpPr>
          <p:nvPr>
            <p:ph type="title"/>
          </p:nvPr>
        </p:nvSpPr>
        <p:spPr>
          <a:xfrm>
            <a:off x="356420" y="365125"/>
            <a:ext cx="7251748" cy="1407691"/>
          </a:xfrm>
        </p:spPr>
        <p:txBody>
          <a:bodyPr>
            <a:noAutofit/>
          </a:bodyPr>
          <a:lstStyle/>
          <a:p>
            <a:r>
              <a:rPr lang="en-GB" dirty="0"/>
              <a:t>Sources</a:t>
            </a:r>
          </a:p>
        </p:txBody>
      </p:sp>
      <p:sp>
        <p:nvSpPr>
          <p:cNvPr id="59" name="Isosceles Triangle 58">
            <a:hlinkClick r:id="" action="ppaction://hlinkshowjump?jump=nextslide"/>
            <a:extLst>
              <a:ext uri="{FF2B5EF4-FFF2-40B4-BE49-F238E27FC236}">
                <a16:creationId xmlns:a16="http://schemas.microsoft.com/office/drawing/2014/main" id="{4BD2E525-0D90-9A7D-C77C-2D3AB3C5489A}"/>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Isosceles Triangle 59">
            <a:hlinkClick r:id="" action="ppaction://hlinkshowjump?jump=previousslide"/>
            <a:extLst>
              <a:ext uri="{FF2B5EF4-FFF2-40B4-BE49-F238E27FC236}">
                <a16:creationId xmlns:a16="http://schemas.microsoft.com/office/drawing/2014/main" id="{979551D9-B729-BA18-BD9D-B841CC576D4B}"/>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 Placeholder 2">
            <a:extLst>
              <a:ext uri="{FF2B5EF4-FFF2-40B4-BE49-F238E27FC236}">
                <a16:creationId xmlns:a16="http://schemas.microsoft.com/office/drawing/2014/main" id="{8D147C64-4C3A-0B79-1346-518DABE5E245}"/>
              </a:ext>
            </a:extLst>
          </p:cNvPr>
          <p:cNvSpPr>
            <a:spLocks noGrp="1"/>
          </p:cNvSpPr>
          <p:nvPr>
            <p:ph type="body" sz="quarter" idx="10"/>
          </p:nvPr>
        </p:nvSpPr>
        <p:spPr>
          <a:xfrm>
            <a:off x="357188" y="1454400"/>
            <a:ext cx="11834812" cy="4350864"/>
          </a:xfrm>
        </p:spPr>
        <p:txBody>
          <a:bodyPr/>
          <a:lstStyle/>
          <a:p>
            <a:r>
              <a:rPr lang="en-GB" dirty="0"/>
              <a:t>Environment references:</a:t>
            </a:r>
          </a:p>
          <a:p>
            <a:pPr lvl="1"/>
            <a:r>
              <a:rPr lang="en-GB" dirty="0"/>
              <a:t>Climate change		</a:t>
            </a:r>
            <a:r>
              <a:rPr lang="en-GB" dirty="0">
                <a:solidFill>
                  <a:schemeClr val="tx2"/>
                </a:solidFill>
                <a:hlinkClick r:id="rId4">
                  <a:extLst>
                    <a:ext uri="{A12FA001-AC4F-418D-AE19-62706E023703}">
                      <ahyp:hlinkClr xmlns:ahyp="http://schemas.microsoft.com/office/drawing/2018/hyperlinkcolor" val="tx"/>
                    </a:ext>
                  </a:extLst>
                </a:hlinkClick>
              </a:rPr>
              <a:t>Sustainable Healthcare (book)</a:t>
            </a:r>
            <a:r>
              <a:rPr lang="en-GB" dirty="0"/>
              <a:t>	</a:t>
            </a:r>
          </a:p>
          <a:p>
            <a:pPr lvl="1"/>
            <a:r>
              <a:rPr lang="en-GB" dirty="0"/>
              <a:t>Household waste		</a:t>
            </a:r>
            <a:r>
              <a:rPr lang="en-US" dirty="0">
                <a:solidFill>
                  <a:schemeClr val="tx2"/>
                </a:solidFill>
                <a:hlinkClick r:id="rId5">
                  <a:extLst>
                    <a:ext uri="{A12FA001-AC4F-418D-AE19-62706E023703}">
                      <ahyp:hlinkClr xmlns:ahyp="http://schemas.microsoft.com/office/drawing/2018/hyperlinkcolor" val="tx"/>
                    </a:ext>
                  </a:extLst>
                </a:hlinkClick>
              </a:rPr>
              <a:t>Pharmaceutical household waste</a:t>
            </a:r>
            <a:r>
              <a:rPr lang="en-US" dirty="0">
                <a:solidFill>
                  <a:schemeClr val="tx2"/>
                </a:solidFill>
              </a:rPr>
              <a:t> </a:t>
            </a:r>
          </a:p>
          <a:p>
            <a:pPr lvl="1"/>
            <a:r>
              <a:rPr lang="en-GB" dirty="0"/>
              <a:t>OECD guidance		</a:t>
            </a:r>
            <a:r>
              <a:rPr lang="en-US" dirty="0">
                <a:solidFill>
                  <a:schemeClr val="tx2"/>
                </a:solidFill>
                <a:hlinkClick r:id="rId6">
                  <a:extLst>
                    <a:ext uri="{A12FA001-AC4F-418D-AE19-62706E023703}">
                      <ahyp:hlinkClr xmlns:ahyp="http://schemas.microsoft.com/office/drawing/2018/hyperlinkcolor" val="tx"/>
                    </a:ext>
                  </a:extLst>
                </a:hlinkClick>
              </a:rPr>
              <a:t>Pharmaceutical residues in freshwater</a:t>
            </a:r>
            <a:endParaRPr lang="en-US" dirty="0">
              <a:solidFill>
                <a:schemeClr val="tx2"/>
              </a:solidFill>
            </a:endParaRPr>
          </a:p>
          <a:p>
            <a:pPr lvl="1"/>
            <a:r>
              <a:rPr lang="en-US" dirty="0"/>
              <a:t>Circular economy		</a:t>
            </a:r>
            <a:r>
              <a:rPr lang="en-US" dirty="0">
                <a:solidFill>
                  <a:schemeClr val="tx2"/>
                </a:solidFill>
                <a:hlinkClick r:id="rId7">
                  <a:extLst>
                    <a:ext uri="{A12FA001-AC4F-418D-AE19-62706E023703}">
                      <ahyp:hlinkClr xmlns:ahyp="http://schemas.microsoft.com/office/drawing/2018/hyperlinkcolor" val="tx"/>
                    </a:ext>
                  </a:extLst>
                </a:hlinkClick>
              </a:rPr>
              <a:t>Pharmaceutical value chain</a:t>
            </a:r>
            <a:endParaRPr lang="en-US" dirty="0">
              <a:solidFill>
                <a:schemeClr val="tx2"/>
              </a:solidFill>
            </a:endParaRPr>
          </a:p>
          <a:p>
            <a:pPr lvl="1"/>
            <a:r>
              <a:rPr lang="en-US" dirty="0"/>
              <a:t>Packaging			</a:t>
            </a:r>
            <a:r>
              <a:rPr lang="en-US" dirty="0">
                <a:solidFill>
                  <a:schemeClr val="tx2"/>
                </a:solidFill>
                <a:hlinkClick r:id="rId8">
                  <a:extLst>
                    <a:ext uri="{A12FA001-AC4F-418D-AE19-62706E023703}">
                      <ahyp:hlinkClr xmlns:ahyp="http://schemas.microsoft.com/office/drawing/2018/hyperlinkcolor" val="tx"/>
                    </a:ext>
                  </a:extLst>
                </a:hlinkClick>
              </a:rPr>
              <a:t>Recyclable packaging</a:t>
            </a:r>
            <a:endParaRPr lang="en-US" dirty="0">
              <a:solidFill>
                <a:schemeClr val="tx2"/>
              </a:solidFill>
            </a:endParaRPr>
          </a:p>
          <a:p>
            <a:pPr lvl="1"/>
            <a:r>
              <a:rPr lang="en-US" dirty="0"/>
              <a:t>Veterinary medicines</a:t>
            </a:r>
            <a:r>
              <a:rPr lang="en-US" dirty="0">
                <a:solidFill>
                  <a:schemeClr val="tx2"/>
                </a:solidFill>
              </a:rPr>
              <a:t>		</a:t>
            </a:r>
            <a:r>
              <a:rPr lang="en-US" dirty="0">
                <a:solidFill>
                  <a:schemeClr val="tx2"/>
                </a:solidFill>
                <a:hlinkClick r:id="rId9">
                  <a:extLst>
                    <a:ext uri="{A12FA001-AC4F-418D-AE19-62706E023703}">
                      <ahyp:hlinkClr xmlns:ahyp="http://schemas.microsoft.com/office/drawing/2018/hyperlinkcolor" val="tx"/>
                    </a:ext>
                  </a:extLst>
                </a:hlinkClick>
              </a:rPr>
              <a:t>Environmental risks</a:t>
            </a:r>
            <a:endParaRPr lang="en-US" dirty="0">
              <a:solidFill>
                <a:schemeClr val="tx2"/>
              </a:solidFill>
            </a:endParaRPr>
          </a:p>
          <a:p>
            <a:pPr lvl="1">
              <a:tabLst>
                <a:tab pos="1617663" algn="l"/>
              </a:tabLst>
            </a:pPr>
            <a:r>
              <a:rPr lang="en-US" dirty="0"/>
              <a:t>Medicines in the environment</a:t>
            </a:r>
            <a:r>
              <a:rPr lang="en-US" dirty="0">
                <a:solidFill>
                  <a:schemeClr val="tx2"/>
                </a:solidFill>
              </a:rPr>
              <a:t>	1. </a:t>
            </a:r>
            <a:r>
              <a:rPr lang="de-DE" sz="1200" dirty="0">
                <a:solidFill>
                  <a:schemeClr val="tx2"/>
                </a:solidFill>
                <a:hlinkClick r:id="rId10">
                  <a:extLst>
                    <a:ext uri="{A12FA001-AC4F-418D-AE19-62706E023703}">
                      <ahyp:hlinkClr xmlns:ahyp="http://schemas.microsoft.com/office/drawing/2018/hyperlinkcolor" val="tx"/>
                    </a:ext>
                  </a:extLst>
                </a:hlinkClick>
              </a:rPr>
              <a:t>Umweltaspekte von Humanarzneimitteln in der medizinischen und pharmazeutischen Praxis</a:t>
            </a:r>
            <a:r>
              <a:rPr lang="en-US" sz="1200" dirty="0">
                <a:solidFill>
                  <a:schemeClr val="tx2"/>
                </a:solidFill>
                <a:hlinkClick r:id="rId10">
                  <a:extLst>
                    <a:ext uri="{A12FA001-AC4F-418D-AE19-62706E023703}">
                      <ahyp:hlinkClr xmlns:ahyp="http://schemas.microsoft.com/office/drawing/2018/hyperlinkcolor" val="tx"/>
                    </a:ext>
                  </a:extLst>
                </a:hlinkClick>
              </a:rPr>
              <a:t> </a:t>
            </a:r>
            <a:r>
              <a:rPr lang="en-US" dirty="0">
                <a:solidFill>
                  <a:schemeClr val="tx2"/>
                </a:solidFill>
                <a:hlinkClick r:id="rId10">
                  <a:extLst>
                    <a:ext uri="{A12FA001-AC4F-418D-AE19-62706E023703}">
                      <ahyp:hlinkClr xmlns:ahyp="http://schemas.microsoft.com/office/drawing/2018/hyperlinkcolor" val="tx"/>
                    </a:ext>
                  </a:extLst>
                </a:hlinkClick>
              </a:rPr>
              <a:t>(German)</a:t>
            </a:r>
            <a:endParaRPr lang="en-US" dirty="0">
              <a:solidFill>
                <a:schemeClr val="tx2"/>
              </a:solidFill>
            </a:endParaRPr>
          </a:p>
          <a:p>
            <a:pPr marL="3200400" lvl="7" indent="0">
              <a:buNone/>
              <a:tabLst>
                <a:tab pos="1617663" algn="l"/>
              </a:tabLst>
            </a:pPr>
            <a:r>
              <a:rPr lang="en-US" sz="1500" dirty="0">
                <a:solidFill>
                  <a:schemeClr val="tx2"/>
                </a:solidFill>
              </a:rPr>
              <a:t>	2. </a:t>
            </a:r>
            <a:r>
              <a:rPr lang="en-US" sz="1500" dirty="0" err="1">
                <a:solidFill>
                  <a:schemeClr val="tx2"/>
                </a:solidFill>
                <a:hlinkClick r:id="rId11">
                  <a:extLst>
                    <a:ext uri="{A12FA001-AC4F-418D-AE19-62706E023703}">
                      <ahyp:hlinkClr xmlns:ahyp="http://schemas.microsoft.com/office/drawing/2018/hyperlinkcolor" val="tx"/>
                    </a:ext>
                  </a:extLst>
                </a:hlinkClick>
              </a:rPr>
              <a:t>Arzneimittelwirkstoffe</a:t>
            </a:r>
            <a:r>
              <a:rPr lang="en-US" sz="1500" dirty="0">
                <a:solidFill>
                  <a:schemeClr val="tx2"/>
                </a:solidFill>
                <a:hlinkClick r:id="rId11">
                  <a:extLst>
                    <a:ext uri="{A12FA001-AC4F-418D-AE19-62706E023703}">
                      <ahyp:hlinkClr xmlns:ahyp="http://schemas.microsoft.com/office/drawing/2018/hyperlinkcolor" val="tx"/>
                    </a:ext>
                  </a:extLst>
                </a:hlinkClick>
              </a:rPr>
              <a:t> </a:t>
            </a:r>
            <a:r>
              <a:rPr lang="en-US" sz="1500" dirty="0" err="1">
                <a:solidFill>
                  <a:schemeClr val="tx2"/>
                </a:solidFill>
                <a:hlinkClick r:id="rId11">
                  <a:extLst>
                    <a:ext uri="{A12FA001-AC4F-418D-AE19-62706E023703}">
                      <ahyp:hlinkClr xmlns:ahyp="http://schemas.microsoft.com/office/drawing/2018/hyperlinkcolor" val="tx"/>
                    </a:ext>
                  </a:extLst>
                </a:hlinkClick>
              </a:rPr>
              <a:t>im</a:t>
            </a:r>
            <a:r>
              <a:rPr lang="en-US" sz="1500" dirty="0">
                <a:solidFill>
                  <a:schemeClr val="tx2"/>
                </a:solidFill>
                <a:hlinkClick r:id="rId11">
                  <a:extLst>
                    <a:ext uri="{A12FA001-AC4F-418D-AE19-62706E023703}">
                      <ahyp:hlinkClr xmlns:ahyp="http://schemas.microsoft.com/office/drawing/2018/hyperlinkcolor" val="tx"/>
                    </a:ext>
                  </a:extLst>
                </a:hlinkClick>
              </a:rPr>
              <a:t> </a:t>
            </a:r>
            <a:r>
              <a:rPr lang="en-US" sz="1500" dirty="0" err="1">
                <a:solidFill>
                  <a:schemeClr val="tx2"/>
                </a:solidFill>
                <a:hlinkClick r:id="rId11">
                  <a:extLst>
                    <a:ext uri="{A12FA001-AC4F-418D-AE19-62706E023703}">
                      <ahyp:hlinkClr xmlns:ahyp="http://schemas.microsoft.com/office/drawing/2018/hyperlinkcolor" val="tx"/>
                    </a:ext>
                  </a:extLst>
                </a:hlinkClick>
              </a:rPr>
              <a:t>Wasserkreislauf</a:t>
            </a:r>
            <a:r>
              <a:rPr lang="en-US" sz="1500" dirty="0">
                <a:solidFill>
                  <a:schemeClr val="tx2"/>
                </a:solidFill>
                <a:hlinkClick r:id="rId11">
                  <a:extLst>
                    <a:ext uri="{A12FA001-AC4F-418D-AE19-62706E023703}">
                      <ahyp:hlinkClr xmlns:ahyp="http://schemas.microsoft.com/office/drawing/2018/hyperlinkcolor" val="tx"/>
                    </a:ext>
                  </a:extLst>
                </a:hlinkClick>
              </a:rPr>
              <a:t> (German)</a:t>
            </a:r>
            <a:endParaRPr lang="en-US" sz="1500" dirty="0">
              <a:solidFill>
                <a:schemeClr val="tx2"/>
              </a:solidFill>
            </a:endParaRPr>
          </a:p>
          <a:p>
            <a:pPr marL="3200400" lvl="7" indent="0">
              <a:buNone/>
              <a:tabLst>
                <a:tab pos="1617663" algn="l"/>
              </a:tabLst>
            </a:pPr>
            <a:r>
              <a:rPr lang="en-US" sz="1500" dirty="0">
                <a:solidFill>
                  <a:schemeClr val="tx2"/>
                </a:solidFill>
              </a:rPr>
              <a:t>	3. </a:t>
            </a:r>
            <a:r>
              <a:rPr lang="en-US" sz="1500" dirty="0" err="1">
                <a:solidFill>
                  <a:schemeClr val="tx2"/>
                </a:solidFill>
                <a:hlinkClick r:id="rId12">
                  <a:extLst>
                    <a:ext uri="{A12FA001-AC4F-418D-AE19-62706E023703}">
                      <ahyp:hlinkClr xmlns:ahyp="http://schemas.microsoft.com/office/drawing/2018/hyperlinkcolor" val="tx"/>
                    </a:ext>
                  </a:extLst>
                </a:hlinkClick>
              </a:rPr>
              <a:t>Geneesmiddelen</a:t>
            </a:r>
            <a:r>
              <a:rPr lang="en-US" sz="1500" dirty="0">
                <a:solidFill>
                  <a:schemeClr val="tx2"/>
                </a:solidFill>
                <a:hlinkClick r:id="rId12">
                  <a:extLst>
                    <a:ext uri="{A12FA001-AC4F-418D-AE19-62706E023703}">
                      <ahyp:hlinkClr xmlns:ahyp="http://schemas.microsoft.com/office/drawing/2018/hyperlinkcolor" val="tx"/>
                    </a:ext>
                  </a:extLst>
                </a:hlinkClick>
              </a:rPr>
              <a:t> </a:t>
            </a:r>
            <a:r>
              <a:rPr lang="en-US" sz="1500" dirty="0" err="1">
                <a:solidFill>
                  <a:schemeClr val="tx2"/>
                </a:solidFill>
                <a:hlinkClick r:id="rId12">
                  <a:extLst>
                    <a:ext uri="{A12FA001-AC4F-418D-AE19-62706E023703}">
                      <ahyp:hlinkClr xmlns:ahyp="http://schemas.microsoft.com/office/drawing/2018/hyperlinkcolor" val="tx"/>
                    </a:ext>
                  </a:extLst>
                </a:hlinkClick>
              </a:rPr>
              <a:t>en</a:t>
            </a:r>
            <a:r>
              <a:rPr lang="en-US" sz="1500" dirty="0">
                <a:solidFill>
                  <a:schemeClr val="tx2"/>
                </a:solidFill>
                <a:hlinkClick r:id="rId12">
                  <a:extLst>
                    <a:ext uri="{A12FA001-AC4F-418D-AE19-62706E023703}">
                      <ahyp:hlinkClr xmlns:ahyp="http://schemas.microsoft.com/office/drawing/2018/hyperlinkcolor" val="tx"/>
                    </a:ext>
                  </a:extLst>
                </a:hlinkClick>
              </a:rPr>
              <a:t> milieu (Dutch)</a:t>
            </a:r>
            <a:endParaRPr lang="en-US" sz="1500" dirty="0">
              <a:solidFill>
                <a:schemeClr val="tx2"/>
              </a:solidFill>
            </a:endParaRPr>
          </a:p>
          <a:p>
            <a:pPr marL="285750" lvl="7" indent="-285750">
              <a:buFont typeface="Wingdings" panose="05000000000000000000" pitchFamily="2" charset="2"/>
              <a:buChar char="§"/>
              <a:tabLst>
                <a:tab pos="1617663" algn="l"/>
              </a:tabLst>
            </a:pPr>
            <a:r>
              <a:rPr lang="en-US" dirty="0"/>
              <a:t>Regulation:</a:t>
            </a:r>
          </a:p>
          <a:p>
            <a:pPr marL="742950" lvl="8" indent="-285750">
              <a:buClr>
                <a:schemeClr val="accent3"/>
              </a:buClr>
              <a:buSzPct val="140000"/>
              <a:buFont typeface="Arial" panose="020B0604020202020204" pitchFamily="34" charset="0"/>
              <a:buChar char="•"/>
              <a:tabLst>
                <a:tab pos="1617663" algn="l"/>
              </a:tabLst>
            </a:pPr>
            <a:r>
              <a:rPr lang="en-US" sz="1500" dirty="0"/>
              <a:t>Pharmaceuticals in the environment	</a:t>
            </a:r>
            <a:r>
              <a:rPr lang="en-US" sz="1500" dirty="0">
                <a:solidFill>
                  <a:schemeClr val="tx2"/>
                </a:solidFill>
                <a:hlinkClick r:id="rId13">
                  <a:extLst>
                    <a:ext uri="{A12FA001-AC4F-418D-AE19-62706E023703}">
                      <ahyp:hlinkClr xmlns:ahyp="http://schemas.microsoft.com/office/drawing/2018/hyperlinkcolor" val="tx"/>
                    </a:ext>
                  </a:extLst>
                </a:hlinkClick>
              </a:rPr>
              <a:t>European Union Strategic Approach to Pharmaceuticals in the Environment</a:t>
            </a:r>
            <a:endParaRPr lang="en-US" sz="1500" dirty="0">
              <a:solidFill>
                <a:schemeClr val="tx2"/>
              </a:solidFill>
            </a:endParaRPr>
          </a:p>
          <a:p>
            <a:pPr marL="742950" lvl="8" indent="-285750">
              <a:buClr>
                <a:schemeClr val="accent3"/>
              </a:buClr>
              <a:buSzPct val="140000"/>
              <a:buFont typeface="Arial" panose="020B0604020202020204" pitchFamily="34" charset="0"/>
              <a:buChar char="•"/>
              <a:tabLst>
                <a:tab pos="1617663" algn="l"/>
              </a:tabLst>
            </a:pPr>
            <a:r>
              <a:rPr lang="en-US" sz="1500" dirty="0"/>
              <a:t>Pharmaceutical strategy for Europe	</a:t>
            </a:r>
            <a:r>
              <a:rPr lang="en-US" sz="1500" dirty="0">
                <a:solidFill>
                  <a:schemeClr val="tx2"/>
                </a:solidFill>
                <a:hlinkClick r:id="rId14">
                  <a:extLst>
                    <a:ext uri="{A12FA001-AC4F-418D-AE19-62706E023703}">
                      <ahyp:hlinkClr xmlns:ahyp="http://schemas.microsoft.com/office/drawing/2018/hyperlinkcolor" val="tx"/>
                    </a:ext>
                  </a:extLst>
                </a:hlinkClick>
              </a:rPr>
              <a:t>European Commission</a:t>
            </a:r>
            <a:endParaRPr lang="en-GB" dirty="0">
              <a:solidFill>
                <a:schemeClr val="tx2"/>
              </a:solidFill>
            </a:endParaRPr>
          </a:p>
        </p:txBody>
      </p:sp>
      <p:sp>
        <p:nvSpPr>
          <p:cNvPr id="6" name="Rectangle 5">
            <a:hlinkClick r:id="rId15" action="ppaction://hlinksldjump"/>
            <a:extLst>
              <a:ext uri="{FF2B5EF4-FFF2-40B4-BE49-F238E27FC236}">
                <a16:creationId xmlns:a16="http://schemas.microsoft.com/office/drawing/2014/main" id="{0704E4E0-6A0F-4564-AE36-3727F0F5A719}"/>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Tree>
    <p:custDataLst>
      <p:tags r:id="rId1"/>
    </p:custDataLst>
    <p:extLst>
      <p:ext uri="{BB962C8B-B14F-4D97-AF65-F5344CB8AC3E}">
        <p14:creationId xmlns:p14="http://schemas.microsoft.com/office/powerpoint/2010/main" val="317089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0FF02FD-23D5-5902-E4CB-BEAAF626825A}"/>
            </a:ext>
          </a:extLst>
        </p:cNvPr>
        <p:cNvGrpSpPr/>
        <p:nvPr/>
      </p:nvGrpSpPr>
      <p:grpSpPr bwMode="auto">
        <a:xfrm>
          <a:off x="0" y="0"/>
          <a:ext cx="0" cy="0"/>
          <a:chOff x="0" y="0"/>
          <a:chExt cx="0" cy="0"/>
        </a:xfrm>
      </p:grpSpPr>
      <p:sp>
        <p:nvSpPr>
          <p:cNvPr id="58" name="Title 1">
            <a:extLst>
              <a:ext uri="{FF2B5EF4-FFF2-40B4-BE49-F238E27FC236}">
                <a16:creationId xmlns:a16="http://schemas.microsoft.com/office/drawing/2014/main" id="{021ABCCB-7318-6BD3-DA16-3A7136E6A69E}"/>
              </a:ext>
            </a:extLst>
          </p:cNvPr>
          <p:cNvSpPr>
            <a:spLocks noGrp="1"/>
          </p:cNvSpPr>
          <p:nvPr>
            <p:ph type="title"/>
          </p:nvPr>
        </p:nvSpPr>
        <p:spPr>
          <a:xfrm>
            <a:off x="356420" y="365125"/>
            <a:ext cx="7251748" cy="1407691"/>
          </a:xfrm>
        </p:spPr>
        <p:txBody>
          <a:bodyPr>
            <a:noAutofit/>
          </a:bodyPr>
          <a:lstStyle/>
          <a:p>
            <a:r>
              <a:rPr lang="en-GB" dirty="0"/>
              <a:t>Acknowledgements</a:t>
            </a:r>
          </a:p>
        </p:txBody>
      </p:sp>
      <p:sp>
        <p:nvSpPr>
          <p:cNvPr id="59" name="Isosceles Triangle 58">
            <a:hlinkClick r:id="" action="ppaction://hlinkshowjump?jump=nextslide"/>
            <a:extLst>
              <a:ext uri="{FF2B5EF4-FFF2-40B4-BE49-F238E27FC236}">
                <a16:creationId xmlns:a16="http://schemas.microsoft.com/office/drawing/2014/main" id="{4BD2E525-0D90-9A7D-C77C-2D3AB3C5489A}"/>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Isosceles Triangle 59">
            <a:hlinkClick r:id="" action="ppaction://hlinkshowjump?jump=previousslide"/>
            <a:extLst>
              <a:ext uri="{FF2B5EF4-FFF2-40B4-BE49-F238E27FC236}">
                <a16:creationId xmlns:a16="http://schemas.microsoft.com/office/drawing/2014/main" id="{979551D9-B729-BA18-BD9D-B841CC576D4B}"/>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
            <a:extLst>
              <a:ext uri="{FF2B5EF4-FFF2-40B4-BE49-F238E27FC236}">
                <a16:creationId xmlns:a16="http://schemas.microsoft.com/office/drawing/2014/main" id="{485349E1-22BB-4ED7-85BF-21D45F87BE04}"/>
              </a:ext>
            </a:extLst>
          </p:cNvPr>
          <p:cNvSpPr>
            <a:spLocks noGrp="1"/>
          </p:cNvSpPr>
          <p:nvPr>
            <p:ph type="body" sz="quarter" idx="10"/>
          </p:nvPr>
        </p:nvSpPr>
        <p:spPr>
          <a:xfrm>
            <a:off x="357188" y="1454400"/>
            <a:ext cx="11427444" cy="4566888"/>
          </a:xfrm>
        </p:spPr>
        <p:txBody>
          <a:bodyPr/>
          <a:lstStyle/>
          <a:p>
            <a:pPr marL="0" indent="0">
              <a:buNone/>
            </a:pPr>
            <a:r>
              <a:rPr lang="en-GB" dirty="0"/>
              <a:t>This educational resource was produced by the scientists, researchers and policy advisors in the </a:t>
            </a:r>
            <a:r>
              <a:rPr lang="en-GB" dirty="0">
                <a:solidFill>
                  <a:schemeClr val="tx2"/>
                </a:solidFill>
                <a:hlinkClick r:id="rId4">
                  <a:extLst>
                    <a:ext uri="{A12FA001-AC4F-418D-AE19-62706E023703}">
                      <ahyp:hlinkClr xmlns:ahyp="http://schemas.microsoft.com/office/drawing/2018/hyperlinkcolor" val="tx"/>
                    </a:ext>
                  </a:extLst>
                </a:hlinkClick>
              </a:rPr>
              <a:t>TRANSPHARM</a:t>
            </a:r>
            <a:r>
              <a:rPr lang="en-GB" dirty="0"/>
              <a:t> consortium.</a:t>
            </a:r>
          </a:p>
        </p:txBody>
      </p:sp>
      <p:sp>
        <p:nvSpPr>
          <p:cNvPr id="6" name="Rectangle 5">
            <a:hlinkClick r:id="rId5" action="ppaction://hlinksldjump"/>
            <a:extLst>
              <a:ext uri="{FF2B5EF4-FFF2-40B4-BE49-F238E27FC236}">
                <a16:creationId xmlns:a16="http://schemas.microsoft.com/office/drawing/2014/main" id="{753D2AC9-5BC7-4627-A930-AFA5F653DEB5}"/>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Tree>
    <p:custDataLst>
      <p:tags r:id="rId1"/>
    </p:custDataLst>
    <p:extLst>
      <p:ext uri="{BB962C8B-B14F-4D97-AF65-F5344CB8AC3E}">
        <p14:creationId xmlns:p14="http://schemas.microsoft.com/office/powerpoint/2010/main" val="1421009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0E5AA-FD39-2C26-805D-BEF3C50723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F7119C-E8F9-248F-3DB3-B350FA18DCA9}"/>
              </a:ext>
            </a:extLst>
          </p:cNvPr>
          <p:cNvSpPr>
            <a:spLocks noGrp="1"/>
          </p:cNvSpPr>
          <p:nvPr>
            <p:ph type="title"/>
          </p:nvPr>
        </p:nvSpPr>
        <p:spPr>
          <a:xfrm>
            <a:off x="356420" y="365125"/>
            <a:ext cx="7251748" cy="831627"/>
          </a:xfrm>
        </p:spPr>
        <p:txBody>
          <a:bodyPr>
            <a:noAutofit/>
          </a:bodyPr>
          <a:lstStyle/>
          <a:p>
            <a:r>
              <a:rPr lang="en-GB" dirty="0"/>
              <a:t>Instructor guidance</a:t>
            </a:r>
          </a:p>
        </p:txBody>
      </p:sp>
      <p:sp>
        <p:nvSpPr>
          <p:cNvPr id="5" name="Isosceles Triangle 4">
            <a:hlinkClick r:id="" action="ppaction://hlinkshowjump?jump=nextslide"/>
            <a:extLst>
              <a:ext uri="{FF2B5EF4-FFF2-40B4-BE49-F238E27FC236}">
                <a16:creationId xmlns:a16="http://schemas.microsoft.com/office/drawing/2014/main" id="{4420B14D-BA58-A669-2345-F013FB185122}"/>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hlinkClick r:id="" action="ppaction://hlinkshowjump?jump=previousslide"/>
            <a:extLst>
              <a:ext uri="{FF2B5EF4-FFF2-40B4-BE49-F238E27FC236}">
                <a16:creationId xmlns:a16="http://schemas.microsoft.com/office/drawing/2014/main" id="{DF817973-85EE-A837-AE0C-C0F363F32A4B}"/>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4C366217-EB0A-9A19-8951-3E4128712199}"/>
              </a:ext>
            </a:extLst>
          </p:cNvPr>
          <p:cNvSpPr>
            <a:spLocks noGrp="1"/>
          </p:cNvSpPr>
          <p:nvPr>
            <p:ph type="body" sz="quarter" idx="10"/>
          </p:nvPr>
        </p:nvSpPr>
        <p:spPr>
          <a:xfrm>
            <a:off x="357188" y="1454400"/>
            <a:ext cx="11427444" cy="4566888"/>
          </a:xfrm>
        </p:spPr>
        <p:txBody>
          <a:bodyPr/>
          <a:lstStyle/>
          <a:p>
            <a:pPr marL="0" indent="0" algn="just">
              <a:buNone/>
            </a:pPr>
            <a:r>
              <a:rPr lang="en-GB" dirty="0"/>
              <a:t>The normal slideshow functions have been disabled. The default navigation options are the buttons in the bottom right. In some infographics a map can be clicked to navigate back to the sub-section menu.</a:t>
            </a:r>
          </a:p>
          <a:p>
            <a:pPr marL="0" indent="0" algn="just">
              <a:buNone/>
            </a:pPr>
            <a:endParaRPr lang="en-GB" dirty="0"/>
          </a:p>
          <a:p>
            <a:pPr marL="0" indent="0" algn="just">
              <a:buNone/>
            </a:pPr>
            <a:r>
              <a:rPr lang="en-GB" dirty="0"/>
              <a:t>To use this </a:t>
            </a:r>
            <a:r>
              <a:rPr lang="en-GB" dirty="0" err="1"/>
              <a:t>powerpoint</a:t>
            </a:r>
            <a:r>
              <a:rPr lang="en-GB" dirty="0"/>
              <a:t> in presenter mode:</a:t>
            </a:r>
          </a:p>
          <a:p>
            <a:pPr algn="just"/>
            <a:r>
              <a:rPr lang="en-GB" dirty="0"/>
              <a:t>‘</a:t>
            </a:r>
            <a:r>
              <a:rPr lang="en-GB" b="1" dirty="0">
                <a:solidFill>
                  <a:srgbClr val="284741"/>
                </a:solidFill>
              </a:rPr>
              <a:t>Slide show</a:t>
            </a:r>
            <a:r>
              <a:rPr lang="en-GB" dirty="0"/>
              <a:t>’ &gt; ‘</a:t>
            </a:r>
            <a:r>
              <a:rPr lang="en-GB" b="1" dirty="0">
                <a:solidFill>
                  <a:srgbClr val="284741"/>
                </a:solidFill>
              </a:rPr>
              <a:t>Set up slide show</a:t>
            </a:r>
            <a:r>
              <a:rPr lang="en-GB" dirty="0"/>
              <a:t>’ &gt; click to change ‘</a:t>
            </a:r>
            <a:r>
              <a:rPr lang="en-GB" b="1" dirty="0">
                <a:solidFill>
                  <a:srgbClr val="284741"/>
                </a:solidFill>
              </a:rPr>
              <a:t>Show type</a:t>
            </a:r>
            <a:r>
              <a:rPr lang="en-GB" dirty="0"/>
              <a:t>’ to ‘</a:t>
            </a:r>
            <a:r>
              <a:rPr lang="en-GB" b="1" dirty="0">
                <a:solidFill>
                  <a:srgbClr val="284741"/>
                </a:solidFill>
              </a:rPr>
              <a:t>Presented by a speaker</a:t>
            </a:r>
            <a:r>
              <a:rPr lang="en-GB" dirty="0"/>
              <a:t>’</a:t>
            </a:r>
          </a:p>
          <a:p>
            <a:pPr marL="0" indent="0" algn="just">
              <a:buNone/>
            </a:pPr>
            <a:r>
              <a:rPr lang="en-GB" dirty="0"/>
              <a:t>However, the slide deck is not easily navigated in the conventional manner because of the way the infographics are designed from multiple slides.</a:t>
            </a:r>
          </a:p>
          <a:p>
            <a:pPr marL="0" indent="0" algn="just">
              <a:buNone/>
            </a:pPr>
            <a:endParaRPr lang="en-GB" dirty="0"/>
          </a:p>
          <a:p>
            <a:pPr marL="0" indent="0" algn="just">
              <a:buNone/>
            </a:pPr>
            <a:r>
              <a:rPr lang="en-GB" dirty="0"/>
              <a:t>You are free to share, use, and adapt this content as you see fit with appropriate attribution without other restriction. Suggested credit:</a:t>
            </a:r>
          </a:p>
          <a:p>
            <a:pPr algn="just"/>
            <a:r>
              <a:rPr lang="en-GB" b="1" dirty="0">
                <a:solidFill>
                  <a:srgbClr val="284741"/>
                </a:solidFill>
              </a:rPr>
              <a:t>This content has been supplied by TRANSPHARM. TRANSPHARM has received funding from the European Union’s Horizon Europe research and innovation program under grant agreement N° 101057816. https://transforming-pharma.eu/ </a:t>
            </a:r>
          </a:p>
          <a:p>
            <a:pPr algn="just"/>
            <a:endParaRPr lang="en-GB" dirty="0"/>
          </a:p>
        </p:txBody>
      </p:sp>
      <p:sp>
        <p:nvSpPr>
          <p:cNvPr id="4" name="Rectangle 3">
            <a:hlinkClick r:id="rId4" action="ppaction://hlinksldjump"/>
            <a:extLst>
              <a:ext uri="{FF2B5EF4-FFF2-40B4-BE49-F238E27FC236}">
                <a16:creationId xmlns:a16="http://schemas.microsoft.com/office/drawing/2014/main" id="{2B0D44EF-2A2A-9C6D-DBC3-AC4F0A2AB948}"/>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Tree>
    <p:custDataLst>
      <p:tags r:id="rId1"/>
    </p:custDataLst>
    <p:extLst>
      <p:ext uri="{BB962C8B-B14F-4D97-AF65-F5344CB8AC3E}">
        <p14:creationId xmlns:p14="http://schemas.microsoft.com/office/powerpoint/2010/main" val="171707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We hope you enjoyed this resource. Have you seen our other content?</a:t>
            </a:r>
          </a:p>
        </p:txBody>
      </p:sp>
      <p:sp>
        <p:nvSpPr>
          <p:cNvPr id="3" name="Rectangle: Rounded Corners 2">
            <a:hlinkClick r:id="" action="ppaction://hlinkshowjump?jump=firstslide"/>
            <a:extLst>
              <a:ext uri="{FF2B5EF4-FFF2-40B4-BE49-F238E27FC236}">
                <a16:creationId xmlns:a16="http://schemas.microsoft.com/office/drawing/2014/main" id="{27705DB1-D00D-F609-C911-9A492F6F74D3}"/>
              </a:ext>
            </a:extLst>
          </p:cNvPr>
          <p:cNvSpPr/>
          <p:nvPr/>
        </p:nvSpPr>
        <p:spPr bwMode="auto">
          <a:xfrm>
            <a:off x="5051884" y="4221088"/>
            <a:ext cx="2088232" cy="720080"/>
          </a:xfrm>
          <a:prstGeom prst="roundRect">
            <a:avLst>
              <a:gd name="adj" fmla="val 234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Relaunch this course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A98BE4-F937-CC05-3E94-6719E1E2E07E}"/>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120" name="Rectangle 119">
            <a:extLst>
              <a:ext uri="{FF2B5EF4-FFF2-40B4-BE49-F238E27FC236}">
                <a16:creationId xmlns:a16="http://schemas.microsoft.com/office/drawing/2014/main" id="{5F5EB81C-CE81-4899-969A-239B67CF61C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1220164" y="641854"/>
            <a:ext cx="8181833" cy="557429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12D3569F-2FCD-479C-8E8C-B9D20DB12556}"/>
              </a:ext>
            </a:extLst>
          </p:cNvPr>
          <p:cNvSpPr/>
          <p:nvPr/>
        </p:nvSpPr>
        <p:spPr>
          <a:xfrm>
            <a:off x="6645027" y="266791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5D9FC78-2756-2A7D-573F-A66A245E959D}"/>
              </a:ext>
            </a:extLst>
          </p:cNvPr>
          <p:cNvSpPr/>
          <p:nvPr/>
        </p:nvSpPr>
        <p:spPr>
          <a:xfrm>
            <a:off x="8028388"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58C7D39-DDDA-E0BB-9933-4FACC8FD23A8}"/>
              </a:ext>
            </a:extLst>
          </p:cNvPr>
          <p:cNvSpPr/>
          <p:nvPr/>
        </p:nvSpPr>
        <p:spPr>
          <a:xfrm>
            <a:off x="7346705" y="267465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CF9F1AF6-3A20-9445-ED69-741631C6DDB5}"/>
              </a:ext>
            </a:extLst>
          </p:cNvPr>
          <p:cNvSpPr/>
          <p:nvPr/>
        </p:nvSpPr>
        <p:spPr>
          <a:xfrm>
            <a:off x="7366260" y="3077530"/>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1096BDB-2311-19DD-A98A-C2DF78327A28}"/>
              </a:ext>
            </a:extLst>
          </p:cNvPr>
          <p:cNvSpPr/>
          <p:nvPr/>
        </p:nvSpPr>
        <p:spPr>
          <a:xfrm>
            <a:off x="8044830" y="3069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C0EC47C3-1E4E-3BF3-05D2-C63FC8177C74}"/>
              </a:ext>
            </a:extLst>
          </p:cNvPr>
          <p:cNvSpPr/>
          <p:nvPr/>
        </p:nvSpPr>
        <p:spPr>
          <a:xfrm>
            <a:off x="8718964" y="3480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BEA2133F-813D-DFA7-8E2A-454023EC3639}"/>
              </a:ext>
            </a:extLst>
          </p:cNvPr>
          <p:cNvSpPr/>
          <p:nvPr/>
        </p:nvSpPr>
        <p:spPr>
          <a:xfrm>
            <a:off x="8092794" y="388258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020C268-3154-50B8-86D7-D006AD54906B}"/>
              </a:ext>
            </a:extLst>
          </p:cNvPr>
          <p:cNvSpPr/>
          <p:nvPr/>
        </p:nvSpPr>
        <p:spPr>
          <a:xfrm>
            <a:off x="-1260602" y="176106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8B4466A0-893E-BDA8-97CE-D14C0541F299}"/>
              </a:ext>
            </a:extLst>
          </p:cNvPr>
          <p:cNvSpPr/>
          <p:nvPr/>
        </p:nvSpPr>
        <p:spPr>
          <a:xfrm>
            <a:off x="825250" y="282909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extLst>
              <a:ext uri="{FF2B5EF4-FFF2-40B4-BE49-F238E27FC236}">
                <a16:creationId xmlns:a16="http://schemas.microsoft.com/office/drawing/2014/main" id="{CA037264-64D5-FB55-229A-3FB5548C19EA}"/>
              </a:ext>
            </a:extLst>
          </p:cNvPr>
          <p:cNvSpPr/>
          <p:nvPr/>
        </p:nvSpPr>
        <p:spPr>
          <a:xfrm>
            <a:off x="6720574" y="312140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A3F0765-E3D3-9AD5-C91A-B4F9CF92B39B}"/>
              </a:ext>
            </a:extLst>
          </p:cNvPr>
          <p:cNvSpPr/>
          <p:nvPr/>
        </p:nvSpPr>
        <p:spPr>
          <a:xfrm>
            <a:off x="7418660"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AB42396A-6AC8-737B-1EB0-4BA9F742A502}"/>
              </a:ext>
            </a:extLst>
          </p:cNvPr>
          <p:cNvSpPr/>
          <p:nvPr/>
        </p:nvSpPr>
        <p:spPr>
          <a:xfrm>
            <a:off x="5807968" y="2175295"/>
            <a:ext cx="2243726"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07500EDE-5B7E-4D55-9A88-726AC634B524}"/>
              </a:ext>
            </a:extLst>
          </p:cNvPr>
          <p:cNvGrpSpPr/>
          <p:nvPr/>
        </p:nvGrpSpPr>
        <p:grpSpPr>
          <a:xfrm>
            <a:off x="5220855" y="836665"/>
            <a:ext cx="1424172" cy="1183298"/>
            <a:chOff x="5163828" y="778702"/>
            <a:chExt cx="1424172" cy="1183298"/>
          </a:xfrm>
        </p:grpSpPr>
        <p:sp>
          <p:nvSpPr>
            <p:cNvPr id="340" name="Rectangle 339">
              <a:extLst>
                <a:ext uri="{FF2B5EF4-FFF2-40B4-BE49-F238E27FC236}">
                  <a16:creationId xmlns:a16="http://schemas.microsoft.com/office/drawing/2014/main" id="{1A0B9BEB-609A-4528-A9BD-DAC9045A1336}"/>
                </a:ext>
              </a:extLst>
            </p:cNvPr>
            <p:cNvSpPr/>
            <p:nvPr/>
          </p:nvSpPr>
          <p:spPr>
            <a:xfrm>
              <a:off x="6084000" y="185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5B503892-3606-41FD-AAEB-9F6C9983D02A}"/>
                </a:ext>
              </a:extLst>
            </p:cNvPr>
            <p:cNvSpPr/>
            <p:nvPr/>
          </p:nvSpPr>
          <p:spPr>
            <a:xfrm>
              <a:off x="5994000" y="1746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A3651C94-B5D8-4F76-AA9F-4247A3B38EB4}"/>
                </a:ext>
              </a:extLst>
            </p:cNvPr>
            <p:cNvSpPr/>
            <p:nvPr/>
          </p:nvSpPr>
          <p:spPr>
            <a:xfrm>
              <a:off x="5904000" y="1638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38E070EA-BF77-437A-867A-C19048C47CFD}"/>
                </a:ext>
              </a:extLst>
            </p:cNvPr>
            <p:cNvSpPr/>
            <p:nvPr/>
          </p:nvSpPr>
          <p:spPr>
            <a:xfrm>
              <a:off x="5814000" y="1530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C47B6411-40A9-4221-A485-97F7C6711358}"/>
                </a:ext>
              </a:extLst>
            </p:cNvPr>
            <p:cNvSpPr/>
            <p:nvPr/>
          </p:nvSpPr>
          <p:spPr>
            <a:xfrm>
              <a:off x="5724000" y="1422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C5BC5D65-55CE-41BF-8831-DD731FFFC67F}"/>
                </a:ext>
              </a:extLst>
            </p:cNvPr>
            <p:cNvSpPr/>
            <p:nvPr/>
          </p:nvSpPr>
          <p:spPr>
            <a:xfrm>
              <a:off x="5634354" y="131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84E8EE13-5355-420B-86CD-84CA66693234}"/>
                </a:ext>
              </a:extLst>
            </p:cNvPr>
            <p:cNvSpPr/>
            <p:nvPr/>
          </p:nvSpPr>
          <p:spPr>
            <a:xfrm>
              <a:off x="5544000" y="1206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A6FE3FA3-7FB2-4143-ABA5-7214D11FFC09}"/>
                </a:ext>
              </a:extLst>
            </p:cNvPr>
            <p:cNvSpPr/>
            <p:nvPr/>
          </p:nvSpPr>
          <p:spPr>
            <a:xfrm>
              <a:off x="5454000" y="1098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89F75393-C5AF-42BB-AF2D-042D268F9FD1}"/>
                </a:ext>
              </a:extLst>
            </p:cNvPr>
            <p:cNvSpPr/>
            <p:nvPr/>
          </p:nvSpPr>
          <p:spPr>
            <a:xfrm>
              <a:off x="5364000" y="990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6DA77A5E-A936-4D7D-9A69-C32B578D7952}"/>
                </a:ext>
              </a:extLst>
            </p:cNvPr>
            <p:cNvSpPr/>
            <p:nvPr/>
          </p:nvSpPr>
          <p:spPr>
            <a:xfrm>
              <a:off x="5274000" y="882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B382CDE5-5B26-42DE-BA5E-4FAE41D2D19E}"/>
                </a:ext>
              </a:extLst>
            </p:cNvPr>
            <p:cNvSpPr/>
            <p:nvPr/>
          </p:nvSpPr>
          <p:spPr>
            <a:xfrm>
              <a:off x="5163828" y="778702"/>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Parallelogram 22">
            <a:extLst>
              <a:ext uri="{FF2B5EF4-FFF2-40B4-BE49-F238E27FC236}">
                <a16:creationId xmlns:a16="http://schemas.microsoft.com/office/drawing/2014/main" id="{55B997AA-7EAC-4C85-A15B-8D12CC829CAD}"/>
              </a:ext>
            </a:extLst>
          </p:cNvPr>
          <p:cNvSpPr/>
          <p:nvPr/>
        </p:nvSpPr>
        <p:spPr>
          <a:xfrm flipH="1">
            <a:off x="4445106" y="1125684"/>
            <a:ext cx="2665140" cy="683971"/>
          </a:xfrm>
          <a:prstGeom prst="parallelogram">
            <a:avLst>
              <a:gd name="adj" fmla="val 339541"/>
            </a:avLst>
          </a:prstGeom>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8E271D6E-9DAA-41CF-A6B3-F35DF44D8A11}"/>
              </a:ext>
            </a:extLst>
          </p:cNvPr>
          <p:cNvSpPr/>
          <p:nvPr/>
        </p:nvSpPr>
        <p:spPr>
          <a:xfrm>
            <a:off x="6719612" y="2292390"/>
            <a:ext cx="588385" cy="551737"/>
          </a:xfrm>
          <a:prstGeom prst="rect">
            <a:avLst/>
          </a:prstGeom>
          <a:pattFill prst="pct90">
            <a:fgClr>
              <a:schemeClr val="bg1">
                <a:lumMod val="50000"/>
              </a:schemeClr>
            </a:fgClr>
            <a:bgClr>
              <a:schemeClr val="bg1">
                <a:lumMod val="7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4" name="Straight Connector 353">
            <a:extLst>
              <a:ext uri="{FF2B5EF4-FFF2-40B4-BE49-F238E27FC236}">
                <a16:creationId xmlns:a16="http://schemas.microsoft.com/office/drawing/2014/main" id="{61EE6E1B-3FDC-40F4-AC23-A311D5EA9CF2}"/>
              </a:ext>
            </a:extLst>
          </p:cNvPr>
          <p:cNvCxnSpPr>
            <a:cxnSpLocks/>
          </p:cNvCxnSpPr>
          <p:nvPr/>
        </p:nvCxnSpPr>
        <p:spPr>
          <a:xfrm flipV="1">
            <a:off x="7052983" y="2514077"/>
            <a:ext cx="76556" cy="4450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E4CD9C62-0B3B-4D08-907E-9B704DDAB59F}"/>
              </a:ext>
            </a:extLst>
          </p:cNvPr>
          <p:cNvCxnSpPr>
            <a:cxnSpLocks/>
          </p:cNvCxnSpPr>
          <p:nvPr/>
        </p:nvCxnSpPr>
        <p:spPr>
          <a:xfrm flipH="1">
            <a:off x="7153293" y="2218824"/>
            <a:ext cx="0" cy="5102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BABDE5B-A3CB-83C3-8FD8-2F282E2B54DB}"/>
              </a:ext>
            </a:extLst>
          </p:cNvPr>
          <p:cNvSpPr/>
          <p:nvPr/>
        </p:nvSpPr>
        <p:spPr>
          <a:xfrm>
            <a:off x="5168862" y="3221839"/>
            <a:ext cx="478798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E62AD514-E574-43EC-A23A-D81D6064C0C0}"/>
              </a:ext>
            </a:extLst>
          </p:cNvPr>
          <p:cNvSpPr/>
          <p:nvPr/>
        </p:nvSpPr>
        <p:spPr>
          <a:xfrm>
            <a:off x="2393536" y="191680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88FEE54-227D-42FC-9D64-DDC1423806D6}"/>
              </a:ext>
            </a:extLst>
          </p:cNvPr>
          <p:cNvSpPr/>
          <p:nvPr/>
        </p:nvSpPr>
        <p:spPr>
          <a:xfrm>
            <a:off x="3873209" y="1034018"/>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F986D764-0106-45D7-BAA7-B3136B204C2F}"/>
              </a:ext>
            </a:extLst>
          </p:cNvPr>
          <p:cNvSpPr/>
          <p:nvPr/>
        </p:nvSpPr>
        <p:spPr>
          <a:xfrm>
            <a:off x="7767633" y="235442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203A1F8E-21EB-4A62-897B-669C7BF72FE8}"/>
              </a:ext>
            </a:extLst>
          </p:cNvPr>
          <p:cNvSpPr/>
          <p:nvPr/>
        </p:nvSpPr>
        <p:spPr>
          <a:xfrm>
            <a:off x="8893308" y="301873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Rounded Corners 372">
            <a:extLst>
              <a:ext uri="{FF2B5EF4-FFF2-40B4-BE49-F238E27FC236}">
                <a16:creationId xmlns:a16="http://schemas.microsoft.com/office/drawing/2014/main" id="{3814C502-1099-4B8A-974F-2938DD5FDF64}"/>
              </a:ext>
            </a:extLst>
          </p:cNvPr>
          <p:cNvSpPr/>
          <p:nvPr/>
        </p:nvSpPr>
        <p:spPr>
          <a:xfrm flipH="1">
            <a:off x="5231391" y="693936"/>
            <a:ext cx="43200" cy="162000"/>
          </a:xfrm>
          <a:prstGeom prst="roundRect">
            <a:avLst>
              <a:gd name="adj" fmla="val 50000"/>
            </a:avLst>
          </a:prstGeom>
          <a:solidFill>
            <a:srgbClr val="CBE8E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7306DBB3-47FC-4B99-B395-C6BD3B96FA16}"/>
              </a:ext>
            </a:extLst>
          </p:cNvPr>
          <p:cNvGrpSpPr/>
          <p:nvPr/>
        </p:nvGrpSpPr>
        <p:grpSpPr>
          <a:xfrm>
            <a:off x="3571003" y="1497684"/>
            <a:ext cx="2401361" cy="1822498"/>
            <a:chOff x="2570157" y="2637590"/>
            <a:chExt cx="2401361" cy="1822498"/>
          </a:xfrm>
        </p:grpSpPr>
        <p:sp>
          <p:nvSpPr>
            <p:cNvPr id="65" name="Cylinder 64">
              <a:extLst>
                <a:ext uri="{FF2B5EF4-FFF2-40B4-BE49-F238E27FC236}">
                  <a16:creationId xmlns:a16="http://schemas.microsoft.com/office/drawing/2014/main" id="{72525F20-5C8A-477F-8EA6-E1FE4049F990}"/>
                </a:ext>
              </a:extLst>
            </p:cNvPr>
            <p:cNvSpPr/>
            <p:nvPr/>
          </p:nvSpPr>
          <p:spPr>
            <a:xfrm>
              <a:off x="2934048" y="297853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ylinder 121">
              <a:extLst>
                <a:ext uri="{FF2B5EF4-FFF2-40B4-BE49-F238E27FC236}">
                  <a16:creationId xmlns:a16="http://schemas.microsoft.com/office/drawing/2014/main" id="{FD5269ED-83E1-46D5-87BE-C4E2D2C29E44}"/>
                </a:ext>
              </a:extLst>
            </p:cNvPr>
            <p:cNvSpPr/>
            <p:nvPr/>
          </p:nvSpPr>
          <p:spPr>
            <a:xfrm>
              <a:off x="3527977" y="263759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DF1C7F6B-18C3-43B2-87E9-6DC2A3431CF2}"/>
                </a:ext>
              </a:extLst>
            </p:cNvPr>
            <p:cNvSpPr/>
            <p:nvPr/>
          </p:nvSpPr>
          <p:spPr>
            <a:xfrm>
              <a:off x="2570157" y="2968420"/>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C355E155-CC25-4FC6-BFC3-D05C4F4E1F71}"/>
                </a:ext>
              </a:extLst>
            </p:cNvPr>
            <p:cNvSpPr/>
            <p:nvPr/>
          </p:nvSpPr>
          <p:spPr>
            <a:xfrm>
              <a:off x="2801308" y="3100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Rounded Corners 149">
              <a:extLst>
                <a:ext uri="{FF2B5EF4-FFF2-40B4-BE49-F238E27FC236}">
                  <a16:creationId xmlns:a16="http://schemas.microsoft.com/office/drawing/2014/main" id="{6CB0374C-73CE-43AD-A7E0-4F6BE3AA0595}"/>
                </a:ext>
              </a:extLst>
            </p:cNvPr>
            <p:cNvSpPr/>
            <p:nvPr/>
          </p:nvSpPr>
          <p:spPr>
            <a:xfrm>
              <a:off x="2801308" y="3262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76CA4064-9B52-4FEA-B368-57D2B6B43F6E}"/>
                </a:ext>
              </a:extLst>
            </p:cNvPr>
            <p:cNvSpPr/>
            <p:nvPr/>
          </p:nvSpPr>
          <p:spPr>
            <a:xfrm>
              <a:off x="2801905" y="31799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ylinder 130">
              <a:extLst>
                <a:ext uri="{FF2B5EF4-FFF2-40B4-BE49-F238E27FC236}">
                  <a16:creationId xmlns:a16="http://schemas.microsoft.com/office/drawing/2014/main" id="{7225ECD2-CAA7-4DEB-8DA6-3A7045EC9F23}"/>
                </a:ext>
              </a:extLst>
            </p:cNvPr>
            <p:cNvSpPr/>
            <p:nvPr/>
          </p:nvSpPr>
          <p:spPr>
            <a:xfrm rot="7639675">
              <a:off x="3280108" y="31797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ylinder 137">
              <a:extLst>
                <a:ext uri="{FF2B5EF4-FFF2-40B4-BE49-F238E27FC236}">
                  <a16:creationId xmlns:a16="http://schemas.microsoft.com/office/drawing/2014/main" id="{DAC016C6-F809-4D8A-B0FD-6BB838BBBC71}"/>
                </a:ext>
              </a:extLst>
            </p:cNvPr>
            <p:cNvSpPr/>
            <p:nvPr/>
          </p:nvSpPr>
          <p:spPr>
            <a:xfrm rot="7639675">
              <a:off x="3278559" y="3441929"/>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ylinder 138">
              <a:extLst>
                <a:ext uri="{FF2B5EF4-FFF2-40B4-BE49-F238E27FC236}">
                  <a16:creationId xmlns:a16="http://schemas.microsoft.com/office/drawing/2014/main" id="{721BF3B4-63FA-40E0-9F4A-65FFD90E2469}"/>
                </a:ext>
              </a:extLst>
            </p:cNvPr>
            <p:cNvSpPr/>
            <p:nvPr/>
          </p:nvSpPr>
          <p:spPr>
            <a:xfrm rot="7639675">
              <a:off x="3916413" y="28059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ylinder 139">
              <a:extLst>
                <a:ext uri="{FF2B5EF4-FFF2-40B4-BE49-F238E27FC236}">
                  <a16:creationId xmlns:a16="http://schemas.microsoft.com/office/drawing/2014/main" id="{0441C474-B8D4-43EE-8680-660B25CF0092}"/>
                </a:ext>
              </a:extLst>
            </p:cNvPr>
            <p:cNvSpPr/>
            <p:nvPr/>
          </p:nvSpPr>
          <p:spPr>
            <a:xfrm rot="7639675">
              <a:off x="3914864" y="306806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ylinder 122">
              <a:extLst>
                <a:ext uri="{FF2B5EF4-FFF2-40B4-BE49-F238E27FC236}">
                  <a16:creationId xmlns:a16="http://schemas.microsoft.com/office/drawing/2014/main" id="{0E779488-08C2-4E5D-8F09-A127A5D15D6C}"/>
                </a:ext>
              </a:extLst>
            </p:cNvPr>
            <p:cNvSpPr/>
            <p:nvPr/>
          </p:nvSpPr>
          <p:spPr>
            <a:xfrm>
              <a:off x="3289406" y="328115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ylinder 123">
              <a:extLst>
                <a:ext uri="{FF2B5EF4-FFF2-40B4-BE49-F238E27FC236}">
                  <a16:creationId xmlns:a16="http://schemas.microsoft.com/office/drawing/2014/main" id="{3A642BAB-F41D-4649-B6F5-1C387C409233}"/>
                </a:ext>
              </a:extLst>
            </p:cNvPr>
            <p:cNvSpPr/>
            <p:nvPr/>
          </p:nvSpPr>
          <p:spPr>
            <a:xfrm>
              <a:off x="3883335" y="294021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C3F647F6-A95F-4033-B348-C3FF1A11FB47}"/>
                </a:ext>
              </a:extLst>
            </p:cNvPr>
            <p:cNvSpPr/>
            <p:nvPr/>
          </p:nvSpPr>
          <p:spPr>
            <a:xfrm>
              <a:off x="2925515" y="3271046"/>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ylinder 146">
              <a:extLst>
                <a:ext uri="{FF2B5EF4-FFF2-40B4-BE49-F238E27FC236}">
                  <a16:creationId xmlns:a16="http://schemas.microsoft.com/office/drawing/2014/main" id="{4BC4BF61-3CE4-4E62-8F19-4C821F58568B}"/>
                </a:ext>
              </a:extLst>
            </p:cNvPr>
            <p:cNvSpPr/>
            <p:nvPr/>
          </p:nvSpPr>
          <p:spPr>
            <a:xfrm rot="7639675">
              <a:off x="4293843" y="3128455"/>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a:extLst>
                <a:ext uri="{FF2B5EF4-FFF2-40B4-BE49-F238E27FC236}">
                  <a16:creationId xmlns:a16="http://schemas.microsoft.com/office/drawing/2014/main" id="{B197B0FC-92C5-4368-B070-BB3ACDEEE78C}"/>
                </a:ext>
              </a:extLst>
            </p:cNvPr>
            <p:cNvGrpSpPr/>
            <p:nvPr/>
          </p:nvGrpSpPr>
          <p:grpSpPr>
            <a:xfrm>
              <a:off x="3166405" y="3424930"/>
              <a:ext cx="1283960" cy="268674"/>
              <a:chOff x="845244" y="4655989"/>
              <a:chExt cx="1283960" cy="268674"/>
            </a:xfrm>
          </p:grpSpPr>
          <p:sp>
            <p:nvSpPr>
              <p:cNvPr id="163" name="Rectangle: Rounded Corners 162">
                <a:extLst>
                  <a:ext uri="{FF2B5EF4-FFF2-40B4-BE49-F238E27FC236}">
                    <a16:creationId xmlns:a16="http://schemas.microsoft.com/office/drawing/2014/main" id="{DDE7EC96-2B32-401F-BF1F-D5F9997E7B28}"/>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Rounded Corners 163">
                <a:extLst>
                  <a:ext uri="{FF2B5EF4-FFF2-40B4-BE49-F238E27FC236}">
                    <a16:creationId xmlns:a16="http://schemas.microsoft.com/office/drawing/2014/main" id="{7D5AABA0-CFDE-4C80-967C-2D19635B46B0}"/>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Rounded Corners 164">
                <a:extLst>
                  <a:ext uri="{FF2B5EF4-FFF2-40B4-BE49-F238E27FC236}">
                    <a16:creationId xmlns:a16="http://schemas.microsoft.com/office/drawing/2014/main" id="{057AD964-653D-4764-BD1D-D67A643A9E62}"/>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6A1284FB-4F0B-439B-8DF6-628B51EFD23D}"/>
                </a:ext>
              </a:extLst>
            </p:cNvPr>
            <p:cNvSpPr/>
            <p:nvPr/>
          </p:nvSpPr>
          <p:spPr>
            <a:xfrm rot="7639675">
              <a:off x="3657538" y="350231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01D24629-6591-4522-A480-8F3CB3A6C913}"/>
                </a:ext>
              </a:extLst>
            </p:cNvPr>
            <p:cNvSpPr/>
            <p:nvPr/>
          </p:nvSpPr>
          <p:spPr>
            <a:xfrm rot="7639675">
              <a:off x="3655989" y="37644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ylinder 147">
              <a:extLst>
                <a:ext uri="{FF2B5EF4-FFF2-40B4-BE49-F238E27FC236}">
                  <a16:creationId xmlns:a16="http://schemas.microsoft.com/office/drawing/2014/main" id="{0BA4B9D3-A60F-42D2-B61A-E4710F849D52}"/>
                </a:ext>
              </a:extLst>
            </p:cNvPr>
            <p:cNvSpPr/>
            <p:nvPr/>
          </p:nvSpPr>
          <p:spPr>
            <a:xfrm rot="7639675">
              <a:off x="4292294" y="33906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ylinder 125">
              <a:extLst>
                <a:ext uri="{FF2B5EF4-FFF2-40B4-BE49-F238E27FC236}">
                  <a16:creationId xmlns:a16="http://schemas.microsoft.com/office/drawing/2014/main" id="{00EE65D4-75BD-4EBD-B100-9882A912E06C}"/>
                </a:ext>
              </a:extLst>
            </p:cNvPr>
            <p:cNvSpPr/>
            <p:nvPr/>
          </p:nvSpPr>
          <p:spPr>
            <a:xfrm>
              <a:off x="3640362" y="359822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ylinder 126">
              <a:extLst>
                <a:ext uri="{FF2B5EF4-FFF2-40B4-BE49-F238E27FC236}">
                  <a16:creationId xmlns:a16="http://schemas.microsoft.com/office/drawing/2014/main" id="{7F780F7B-5E80-4397-B022-EF0FF46BB980}"/>
                </a:ext>
              </a:extLst>
            </p:cNvPr>
            <p:cNvSpPr/>
            <p:nvPr/>
          </p:nvSpPr>
          <p:spPr>
            <a:xfrm>
              <a:off x="4234291" y="325728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B2A31676-D101-43B3-9C37-81CB21268051}"/>
                </a:ext>
              </a:extLst>
            </p:cNvPr>
            <p:cNvSpPr/>
            <p:nvPr/>
          </p:nvSpPr>
          <p:spPr>
            <a:xfrm>
              <a:off x="3276471" y="3588112"/>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03FE29C0-75AB-44E9-9F9B-348767031460}"/>
                </a:ext>
              </a:extLst>
            </p:cNvPr>
            <p:cNvGrpSpPr/>
            <p:nvPr/>
          </p:nvGrpSpPr>
          <p:grpSpPr>
            <a:xfrm>
              <a:off x="3512080" y="3705359"/>
              <a:ext cx="1283960" cy="268674"/>
              <a:chOff x="845244" y="4655989"/>
              <a:chExt cx="1283960" cy="268674"/>
            </a:xfrm>
          </p:grpSpPr>
          <p:sp>
            <p:nvSpPr>
              <p:cNvPr id="158" name="Rectangle: Rounded Corners 157">
                <a:extLst>
                  <a:ext uri="{FF2B5EF4-FFF2-40B4-BE49-F238E27FC236}">
                    <a16:creationId xmlns:a16="http://schemas.microsoft.com/office/drawing/2014/main" id="{3DD560B5-4028-44CE-8973-F3CB8C045CF6}"/>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Rounded Corners 158">
                <a:extLst>
                  <a:ext uri="{FF2B5EF4-FFF2-40B4-BE49-F238E27FC236}">
                    <a16:creationId xmlns:a16="http://schemas.microsoft.com/office/drawing/2014/main" id="{746DDF3E-E086-42A6-A12D-937403123068}"/>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F3633798-F6DB-4448-B8B9-C4C4101B5F85}"/>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up 43">
            <a:extLst>
              <a:ext uri="{FF2B5EF4-FFF2-40B4-BE49-F238E27FC236}">
                <a16:creationId xmlns:a16="http://schemas.microsoft.com/office/drawing/2014/main" id="{8AA1A6EB-CB5E-46C5-ADF2-AAC573686C35}"/>
              </a:ext>
            </a:extLst>
          </p:cNvPr>
          <p:cNvGrpSpPr/>
          <p:nvPr/>
        </p:nvGrpSpPr>
        <p:grpSpPr>
          <a:xfrm>
            <a:off x="4034288" y="2639756"/>
            <a:ext cx="1923975" cy="1171913"/>
            <a:chOff x="-1273470" y="4337631"/>
            <a:chExt cx="1923975" cy="1171913"/>
          </a:xfrm>
        </p:grpSpPr>
        <p:sp>
          <p:nvSpPr>
            <p:cNvPr id="293" name="Cylinder 292">
              <a:extLst>
                <a:ext uri="{FF2B5EF4-FFF2-40B4-BE49-F238E27FC236}">
                  <a16:creationId xmlns:a16="http://schemas.microsoft.com/office/drawing/2014/main" id="{11844713-46BB-4D79-B474-3958595A1180}"/>
                </a:ext>
              </a:extLst>
            </p:cNvPr>
            <p:cNvSpPr/>
            <p:nvPr/>
          </p:nvSpPr>
          <p:spPr>
            <a:xfrm>
              <a:off x="-1215967" y="4893428"/>
              <a:ext cx="261448" cy="27020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4" name="Cylinder 293">
              <a:extLst>
                <a:ext uri="{FF2B5EF4-FFF2-40B4-BE49-F238E27FC236}">
                  <a16:creationId xmlns:a16="http://schemas.microsoft.com/office/drawing/2014/main" id="{7F846200-5526-4931-80D8-76958B73F72F}"/>
                </a:ext>
              </a:extLst>
            </p:cNvPr>
            <p:cNvSpPr/>
            <p:nvPr/>
          </p:nvSpPr>
          <p:spPr>
            <a:xfrm>
              <a:off x="-1273470" y="5134795"/>
              <a:ext cx="379842" cy="87567"/>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5" name="Cylinder 294">
              <a:extLst>
                <a:ext uri="{FF2B5EF4-FFF2-40B4-BE49-F238E27FC236}">
                  <a16:creationId xmlns:a16="http://schemas.microsoft.com/office/drawing/2014/main" id="{CBFE59DB-5ECB-4342-B7C9-574809C04FA6}"/>
                </a:ext>
              </a:extLst>
            </p:cNvPr>
            <p:cNvSpPr/>
            <p:nvPr/>
          </p:nvSpPr>
          <p:spPr>
            <a:xfrm>
              <a:off x="-1245549" y="5105956"/>
              <a:ext cx="324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296" name="Group 295">
              <a:extLst>
                <a:ext uri="{FF2B5EF4-FFF2-40B4-BE49-F238E27FC236}">
                  <a16:creationId xmlns:a16="http://schemas.microsoft.com/office/drawing/2014/main" id="{58F7D5A0-3ECE-45DA-BFD9-FD39AFD5970A}"/>
                </a:ext>
              </a:extLst>
            </p:cNvPr>
            <p:cNvGrpSpPr/>
            <p:nvPr/>
          </p:nvGrpSpPr>
          <p:grpSpPr>
            <a:xfrm>
              <a:off x="-1079095" y="4502084"/>
              <a:ext cx="1729600" cy="1007460"/>
              <a:chOff x="5231199" y="2153759"/>
              <a:chExt cx="1729600" cy="1007460"/>
            </a:xfrm>
          </p:grpSpPr>
          <p:cxnSp>
            <p:nvCxnSpPr>
              <p:cNvPr id="297" name="Straight Connector 296">
                <a:extLst>
                  <a:ext uri="{FF2B5EF4-FFF2-40B4-BE49-F238E27FC236}">
                    <a16:creationId xmlns:a16="http://schemas.microsoft.com/office/drawing/2014/main" id="{ED6CD59F-E536-49DF-9A5F-1E2DC1E50655}"/>
                  </a:ext>
                </a:extLst>
              </p:cNvPr>
              <p:cNvCxnSpPr>
                <a:cxnSpLocks/>
              </p:cNvCxnSpPr>
              <p:nvPr/>
            </p:nvCxnSpPr>
            <p:spPr>
              <a:xfrm>
                <a:off x="5295916" y="2916054"/>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65204F94-253E-413E-B792-A3AE85AFF6BB}"/>
                  </a:ext>
                </a:extLst>
              </p:cNvPr>
              <p:cNvCxnSpPr>
                <a:cxnSpLocks/>
              </p:cNvCxnSpPr>
              <p:nvPr/>
            </p:nvCxnSpPr>
            <p:spPr>
              <a:xfrm>
                <a:off x="5464821" y="3010019"/>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ECEF33E6-01C3-4726-AB01-D4E4C5A58512}"/>
                  </a:ext>
                </a:extLst>
              </p:cNvPr>
              <p:cNvCxnSpPr>
                <a:cxnSpLocks/>
              </p:cNvCxnSpPr>
              <p:nvPr/>
            </p:nvCxnSpPr>
            <p:spPr>
              <a:xfrm>
                <a:off x="6894740" y="2294793"/>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00" name="Group 299">
                <a:extLst>
                  <a:ext uri="{FF2B5EF4-FFF2-40B4-BE49-F238E27FC236}">
                    <a16:creationId xmlns:a16="http://schemas.microsoft.com/office/drawing/2014/main" id="{4FEE7C7C-4246-4DC1-9DA0-F2092621DF8F}"/>
                  </a:ext>
                </a:extLst>
              </p:cNvPr>
              <p:cNvGrpSpPr/>
              <p:nvPr/>
            </p:nvGrpSpPr>
            <p:grpSpPr>
              <a:xfrm>
                <a:off x="5231200" y="2184638"/>
                <a:ext cx="1729599" cy="821204"/>
                <a:chOff x="4334008" y="2743426"/>
                <a:chExt cx="1729599" cy="821204"/>
              </a:xfrm>
            </p:grpSpPr>
            <p:sp>
              <p:nvSpPr>
                <p:cNvPr id="315" name="Parallelogram 314">
                  <a:extLst>
                    <a:ext uri="{FF2B5EF4-FFF2-40B4-BE49-F238E27FC236}">
                      <a16:creationId xmlns:a16="http://schemas.microsoft.com/office/drawing/2014/main" id="{3FE4F533-34E3-42A2-9226-3B7250A0FC95}"/>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6" name="Arrow: Chevron 315">
                  <a:extLst>
                    <a:ext uri="{FF2B5EF4-FFF2-40B4-BE49-F238E27FC236}">
                      <a16:creationId xmlns:a16="http://schemas.microsoft.com/office/drawing/2014/main" id="{5F69771F-2456-4621-8C20-70F43E6467A6}"/>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7" name="Arrow: Chevron 316">
                  <a:extLst>
                    <a:ext uri="{FF2B5EF4-FFF2-40B4-BE49-F238E27FC236}">
                      <a16:creationId xmlns:a16="http://schemas.microsoft.com/office/drawing/2014/main" id="{3050CD7B-D828-4C82-8F4D-55FD274DAE9A}"/>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8" name="Arrow: Chevron 317">
                  <a:extLst>
                    <a:ext uri="{FF2B5EF4-FFF2-40B4-BE49-F238E27FC236}">
                      <a16:creationId xmlns:a16="http://schemas.microsoft.com/office/drawing/2014/main" id="{C770BB80-6A7A-47DA-9176-9D760C674A83}"/>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9" name="Arrow: Chevron 318">
                  <a:extLst>
                    <a:ext uri="{FF2B5EF4-FFF2-40B4-BE49-F238E27FC236}">
                      <a16:creationId xmlns:a16="http://schemas.microsoft.com/office/drawing/2014/main" id="{E4C3D33A-F4C9-464E-BF5B-86FD5104E100}"/>
                    </a:ext>
                  </a:extLst>
                </p:cNvPr>
                <p:cNvSpPr/>
                <p:nvPr/>
              </p:nvSpPr>
              <p:spPr>
                <a:xfrm rot="7822729">
                  <a:off x="5116460" y="304637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0" name="Arrow: Chevron 319">
                  <a:extLst>
                    <a:ext uri="{FF2B5EF4-FFF2-40B4-BE49-F238E27FC236}">
                      <a16:creationId xmlns:a16="http://schemas.microsoft.com/office/drawing/2014/main" id="{C8B1A803-9F75-4E5C-BBAB-EDF2A8C3A4AD}"/>
                    </a:ext>
                  </a:extLst>
                </p:cNvPr>
                <p:cNvSpPr/>
                <p:nvPr/>
              </p:nvSpPr>
              <p:spPr>
                <a:xfrm rot="7822729">
                  <a:off x="4911053" y="315156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1" name="Arrow: Chevron 320">
                  <a:extLst>
                    <a:ext uri="{FF2B5EF4-FFF2-40B4-BE49-F238E27FC236}">
                      <a16:creationId xmlns:a16="http://schemas.microsoft.com/office/drawing/2014/main" id="{E2DFAC1D-E2B5-4EEE-A510-361A17B7864D}"/>
                    </a:ext>
                  </a:extLst>
                </p:cNvPr>
                <p:cNvSpPr/>
                <p:nvPr/>
              </p:nvSpPr>
              <p:spPr>
                <a:xfrm rot="7822729">
                  <a:off x="4721246" y="324814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2" name="Arrow: Chevron 321">
                  <a:extLst>
                    <a:ext uri="{FF2B5EF4-FFF2-40B4-BE49-F238E27FC236}">
                      <a16:creationId xmlns:a16="http://schemas.microsoft.com/office/drawing/2014/main" id="{C028BDC1-7292-4C83-876D-312628BEF99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grpSp>
            <p:nvGrpSpPr>
              <p:cNvPr id="301" name="Group 300">
                <a:extLst>
                  <a:ext uri="{FF2B5EF4-FFF2-40B4-BE49-F238E27FC236}">
                    <a16:creationId xmlns:a16="http://schemas.microsoft.com/office/drawing/2014/main" id="{F72E2351-D0FF-4800-B0DE-BFA4E261213C}"/>
                  </a:ext>
                </a:extLst>
              </p:cNvPr>
              <p:cNvGrpSpPr/>
              <p:nvPr/>
            </p:nvGrpSpPr>
            <p:grpSpPr>
              <a:xfrm>
                <a:off x="5231199" y="2153759"/>
                <a:ext cx="1729599" cy="821204"/>
                <a:chOff x="4334008" y="2743426"/>
                <a:chExt cx="1729599" cy="821204"/>
              </a:xfrm>
            </p:grpSpPr>
            <p:sp>
              <p:nvSpPr>
                <p:cNvPr id="307" name="Parallelogram 306">
                  <a:extLst>
                    <a:ext uri="{FF2B5EF4-FFF2-40B4-BE49-F238E27FC236}">
                      <a16:creationId xmlns:a16="http://schemas.microsoft.com/office/drawing/2014/main" id="{599E3BAB-7FE4-4FAF-86DF-906F1D0735DD}"/>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Arrow: Chevron 307">
                  <a:extLst>
                    <a:ext uri="{FF2B5EF4-FFF2-40B4-BE49-F238E27FC236}">
                      <a16:creationId xmlns:a16="http://schemas.microsoft.com/office/drawing/2014/main" id="{C70D5E1A-94B6-46BF-96A8-8E038F9EEC54}"/>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09" name="Arrow: Chevron 308">
                  <a:extLst>
                    <a:ext uri="{FF2B5EF4-FFF2-40B4-BE49-F238E27FC236}">
                      <a16:creationId xmlns:a16="http://schemas.microsoft.com/office/drawing/2014/main" id="{A4ABC50E-D521-4085-8A3F-96D0D29B7CC9}"/>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0" name="Arrow: Chevron 309">
                  <a:extLst>
                    <a:ext uri="{FF2B5EF4-FFF2-40B4-BE49-F238E27FC236}">
                      <a16:creationId xmlns:a16="http://schemas.microsoft.com/office/drawing/2014/main" id="{F57A724D-A1A0-4B6E-B995-492A4BFA425B}"/>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1" name="Arrow: Chevron 310">
                  <a:extLst>
                    <a:ext uri="{FF2B5EF4-FFF2-40B4-BE49-F238E27FC236}">
                      <a16:creationId xmlns:a16="http://schemas.microsoft.com/office/drawing/2014/main" id="{63F403E1-6B81-428B-AFD1-FC913880256A}"/>
                    </a:ext>
                  </a:extLst>
                </p:cNvPr>
                <p:cNvSpPr/>
                <p:nvPr/>
              </p:nvSpPr>
              <p:spPr>
                <a:xfrm rot="7822729">
                  <a:off x="5116460" y="304455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2" name="Arrow: Chevron 311">
                  <a:extLst>
                    <a:ext uri="{FF2B5EF4-FFF2-40B4-BE49-F238E27FC236}">
                      <a16:creationId xmlns:a16="http://schemas.microsoft.com/office/drawing/2014/main" id="{01C296AE-6C19-4A0B-935C-5BEF7C6CBB57}"/>
                    </a:ext>
                  </a:extLst>
                </p:cNvPr>
                <p:cNvSpPr/>
                <p:nvPr/>
              </p:nvSpPr>
              <p:spPr>
                <a:xfrm rot="7822729">
                  <a:off x="4911053" y="314612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3" name="Arrow: Chevron 312">
                  <a:extLst>
                    <a:ext uri="{FF2B5EF4-FFF2-40B4-BE49-F238E27FC236}">
                      <a16:creationId xmlns:a16="http://schemas.microsoft.com/office/drawing/2014/main" id="{8451DEC5-7696-4190-BA6B-A0EDBA4263DA}"/>
                    </a:ext>
                  </a:extLst>
                </p:cNvPr>
                <p:cNvSpPr/>
                <p:nvPr/>
              </p:nvSpPr>
              <p:spPr>
                <a:xfrm rot="7822729">
                  <a:off x="4721246" y="324270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4" name="Arrow: Chevron 313">
                  <a:extLst>
                    <a:ext uri="{FF2B5EF4-FFF2-40B4-BE49-F238E27FC236}">
                      <a16:creationId xmlns:a16="http://schemas.microsoft.com/office/drawing/2014/main" id="{4607B566-7355-4096-B659-7071B4AF3D2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sp>
            <p:nvSpPr>
              <p:cNvPr id="302" name="Oval 301">
                <a:extLst>
                  <a:ext uri="{FF2B5EF4-FFF2-40B4-BE49-F238E27FC236}">
                    <a16:creationId xmlns:a16="http://schemas.microsoft.com/office/drawing/2014/main" id="{21009F5C-F462-426B-AB21-5AF2C83C6F3B}"/>
                  </a:ext>
                </a:extLst>
              </p:cNvPr>
              <p:cNvSpPr/>
              <p:nvPr/>
            </p:nvSpPr>
            <p:spPr>
              <a:xfrm>
                <a:off x="6876740" y="226339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C7C95DF4-5038-4680-9089-0122A318C37D}"/>
                  </a:ext>
                </a:extLst>
              </p:cNvPr>
              <p:cNvSpPr/>
              <p:nvPr/>
            </p:nvSpPr>
            <p:spPr>
              <a:xfrm>
                <a:off x="5445170" y="297695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304" name="Oval 303">
                <a:extLst>
                  <a:ext uri="{FF2B5EF4-FFF2-40B4-BE49-F238E27FC236}">
                    <a16:creationId xmlns:a16="http://schemas.microsoft.com/office/drawing/2014/main" id="{37A59B77-7E48-4B59-B6D3-598FFEEDB76D}"/>
                  </a:ext>
                </a:extLst>
              </p:cNvPr>
              <p:cNvSpPr/>
              <p:nvPr/>
            </p:nvSpPr>
            <p:spPr>
              <a:xfrm>
                <a:off x="5276265" y="2883245"/>
                <a:ext cx="36000" cy="360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06" name="Straight Connector 305">
                <a:extLst>
                  <a:ext uri="{FF2B5EF4-FFF2-40B4-BE49-F238E27FC236}">
                    <a16:creationId xmlns:a16="http://schemas.microsoft.com/office/drawing/2014/main" id="{3DBDD0AA-C708-474E-AB26-7C7A061FAA8D}"/>
                  </a:ext>
                </a:extLst>
              </p:cNvPr>
              <p:cNvCxnSpPr>
                <a:cxnSpLocks/>
              </p:cNvCxnSpPr>
              <p:nvPr/>
            </p:nvCxnSpPr>
            <p:spPr>
              <a:xfrm>
                <a:off x="5324647" y="2896701"/>
                <a:ext cx="118839" cy="70973"/>
              </a:xfrm>
              <a:prstGeom prst="line">
                <a:avLst/>
              </a:prstGeom>
              <a:ln w="6350">
                <a:solidFill>
                  <a:srgbClr val="999999"/>
                </a:solidFill>
              </a:ln>
            </p:spPr>
            <p:style>
              <a:lnRef idx="2">
                <a:schemeClr val="accent1"/>
              </a:lnRef>
              <a:fillRef idx="0">
                <a:schemeClr val="accent1"/>
              </a:fillRef>
              <a:effectRef idx="1">
                <a:schemeClr val="accent1"/>
              </a:effectRef>
              <a:fontRef idx="minor">
                <a:schemeClr val="tx1"/>
              </a:fontRef>
            </p:style>
          </p:cxnSp>
        </p:grpSp>
        <p:sp>
          <p:nvSpPr>
            <p:cNvPr id="323" name="Rectangle 322">
              <a:extLst>
                <a:ext uri="{FF2B5EF4-FFF2-40B4-BE49-F238E27FC236}">
                  <a16:creationId xmlns:a16="http://schemas.microsoft.com/office/drawing/2014/main" id="{566BCA7B-9959-42FD-8481-418F0FA8207C}"/>
                </a:ext>
              </a:extLst>
            </p:cNvPr>
            <p:cNvSpPr/>
            <p:nvPr/>
          </p:nvSpPr>
          <p:spPr>
            <a:xfrm rot="10800000">
              <a:off x="-592195" y="4853879"/>
              <a:ext cx="142884" cy="78966"/>
            </a:xfrm>
            <a:prstGeom prst="rect">
              <a:avLst/>
            </a:prstGeom>
            <a:solidFill>
              <a:schemeClr val="tx1">
                <a:lumMod val="65000"/>
                <a:lumOff val="35000"/>
              </a:schemeClr>
            </a:solidFill>
            <a:ln>
              <a:noFill/>
            </a:ln>
            <a:scene3d>
              <a:camera prst="orthographicFront">
                <a:rot lat="600000" lon="600000" rev="0"/>
              </a:camera>
              <a:lightRig rig="threePt" dir="t"/>
            </a:scene3d>
            <a:sp3d>
              <a:bevelT w="25400" h="254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CA5AC56A-A73E-45F0-BC47-7F6F6980B457}"/>
                </a:ext>
              </a:extLst>
            </p:cNvPr>
            <p:cNvSpPr/>
            <p:nvPr/>
          </p:nvSpPr>
          <p:spPr>
            <a:xfrm rot="10800000">
              <a:off x="-608890" y="4895835"/>
              <a:ext cx="208988" cy="45719"/>
            </a:xfrm>
            <a:prstGeom prst="rect">
              <a:avLst/>
            </a:prstGeom>
            <a:solidFill>
              <a:schemeClr val="tx1">
                <a:lumMod val="65000"/>
                <a:lumOff val="35000"/>
              </a:schemeClr>
            </a:solidFill>
            <a:ln>
              <a:noFill/>
            </a:ln>
            <a:scene3d>
              <a:camera prst="orthographicFront">
                <a:rot lat="600000" lon="600000" rev="0"/>
              </a:camera>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5" name="Partial Circle 324">
              <a:extLst>
                <a:ext uri="{FF2B5EF4-FFF2-40B4-BE49-F238E27FC236}">
                  <a16:creationId xmlns:a16="http://schemas.microsoft.com/office/drawing/2014/main" id="{A4C0DB60-4E18-4BDB-A01E-C498BFB9DFC9}"/>
                </a:ext>
              </a:extLst>
            </p:cNvPr>
            <p:cNvSpPr/>
            <p:nvPr/>
          </p:nvSpPr>
          <p:spPr>
            <a:xfrm rot="10800000">
              <a:off x="-555179" y="4796359"/>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6" name="Partial Circle 325">
              <a:extLst>
                <a:ext uri="{FF2B5EF4-FFF2-40B4-BE49-F238E27FC236}">
                  <a16:creationId xmlns:a16="http://schemas.microsoft.com/office/drawing/2014/main" id="{4E44C8EC-E88E-4DDE-A471-68EBF6607FFC}"/>
                </a:ext>
              </a:extLst>
            </p:cNvPr>
            <p:cNvSpPr/>
            <p:nvPr/>
          </p:nvSpPr>
          <p:spPr>
            <a:xfrm rot="10800000" flipH="1">
              <a:off x="-608394" y="4792121"/>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8" name="Cylinder 327">
              <a:extLst>
                <a:ext uri="{FF2B5EF4-FFF2-40B4-BE49-F238E27FC236}">
                  <a16:creationId xmlns:a16="http://schemas.microsoft.com/office/drawing/2014/main" id="{1C31BF6F-7CC4-48B8-9A36-6DCEEACD0C1E}"/>
                </a:ext>
              </a:extLst>
            </p:cNvPr>
            <p:cNvSpPr/>
            <p:nvPr/>
          </p:nvSpPr>
          <p:spPr>
            <a:xfrm rot="8360126">
              <a:off x="-822068" y="4337631"/>
              <a:ext cx="125186"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9" name="Cylinder 328">
              <a:extLst>
                <a:ext uri="{FF2B5EF4-FFF2-40B4-BE49-F238E27FC236}">
                  <a16:creationId xmlns:a16="http://schemas.microsoft.com/office/drawing/2014/main" id="{F6B196BE-0369-459D-B753-8EFCF9DB217B}"/>
                </a:ext>
              </a:extLst>
            </p:cNvPr>
            <p:cNvSpPr/>
            <p:nvPr/>
          </p:nvSpPr>
          <p:spPr>
            <a:xfrm rot="1743184">
              <a:off x="-1039672" y="4385993"/>
              <a:ext cx="125186" cy="51234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0" name="Cylinder 329">
              <a:extLst>
                <a:ext uri="{FF2B5EF4-FFF2-40B4-BE49-F238E27FC236}">
                  <a16:creationId xmlns:a16="http://schemas.microsoft.com/office/drawing/2014/main" id="{1E59349D-9F46-4878-80EF-9058FEA605D3}"/>
                </a:ext>
              </a:extLst>
            </p:cNvPr>
            <p:cNvSpPr/>
            <p:nvPr/>
          </p:nvSpPr>
          <p:spPr>
            <a:xfrm rot="3596905">
              <a:off x="-1128209" y="4674583"/>
              <a:ext cx="162530" cy="34233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1" name="Parallelogram 330">
              <a:extLst>
                <a:ext uri="{FF2B5EF4-FFF2-40B4-BE49-F238E27FC236}">
                  <a16:creationId xmlns:a16="http://schemas.microsoft.com/office/drawing/2014/main" id="{A9649F15-76BB-40A5-B73E-073C5C9F791F}"/>
                </a:ext>
              </a:extLst>
            </p:cNvPr>
            <p:cNvSpPr/>
            <p:nvPr/>
          </p:nvSpPr>
          <p:spPr>
            <a:xfrm>
              <a:off x="-1215967" y="4829014"/>
              <a:ext cx="322498" cy="134832"/>
            </a:xfrm>
            <a:prstGeom prst="parallelogram">
              <a:avLst>
                <a:gd name="adj" fmla="val 48211"/>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2" name="Parallelogram 331">
              <a:extLst>
                <a:ext uri="{FF2B5EF4-FFF2-40B4-BE49-F238E27FC236}">
                  <a16:creationId xmlns:a16="http://schemas.microsoft.com/office/drawing/2014/main" id="{F2082264-1D55-4CBF-AD43-BF3CB60F1328}"/>
                </a:ext>
              </a:extLst>
            </p:cNvPr>
            <p:cNvSpPr/>
            <p:nvPr/>
          </p:nvSpPr>
          <p:spPr>
            <a:xfrm>
              <a:off x="-1215967" y="4896504"/>
              <a:ext cx="183706" cy="67342"/>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3" name="Cylinder 332">
              <a:extLst>
                <a:ext uri="{FF2B5EF4-FFF2-40B4-BE49-F238E27FC236}">
                  <a16:creationId xmlns:a16="http://schemas.microsoft.com/office/drawing/2014/main" id="{B38EB687-7B8D-4915-9EF0-101011D17A62}"/>
                </a:ext>
              </a:extLst>
            </p:cNvPr>
            <p:cNvSpPr/>
            <p:nvPr/>
          </p:nvSpPr>
          <p:spPr>
            <a:xfrm>
              <a:off x="-1227549" y="5069416"/>
              <a:ext cx="288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4" name="Cylinder 333">
              <a:extLst>
                <a:ext uri="{FF2B5EF4-FFF2-40B4-BE49-F238E27FC236}">
                  <a16:creationId xmlns:a16="http://schemas.microsoft.com/office/drawing/2014/main" id="{92E64086-A7F1-4370-BC1D-DACC2B20FFDA}"/>
                </a:ext>
              </a:extLst>
            </p:cNvPr>
            <p:cNvSpPr/>
            <p:nvPr/>
          </p:nvSpPr>
          <p:spPr>
            <a:xfrm rot="8360126">
              <a:off x="-670011" y="4498410"/>
              <a:ext cx="98663"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5" name="Chord 334">
              <a:extLst>
                <a:ext uri="{FF2B5EF4-FFF2-40B4-BE49-F238E27FC236}">
                  <a16:creationId xmlns:a16="http://schemas.microsoft.com/office/drawing/2014/main" id="{86095213-DE2E-4091-BEC0-464EBD1E2E13}"/>
                </a:ext>
              </a:extLst>
            </p:cNvPr>
            <p:cNvSpPr/>
            <p:nvPr/>
          </p:nvSpPr>
          <p:spPr>
            <a:xfrm>
              <a:off x="-608514" y="4717378"/>
              <a:ext cx="159203" cy="112654"/>
            </a:xfrm>
            <a:prstGeom prst="chord">
              <a:avLst>
                <a:gd name="adj1" fmla="val 8413946"/>
                <a:gd name="adj2" fmla="val 24959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6" name="Cylinder 335">
              <a:extLst>
                <a:ext uri="{FF2B5EF4-FFF2-40B4-BE49-F238E27FC236}">
                  <a16:creationId xmlns:a16="http://schemas.microsoft.com/office/drawing/2014/main" id="{69BE9CFF-05F2-470A-BB76-2FC5D7D7E3D8}"/>
                </a:ext>
              </a:extLst>
            </p:cNvPr>
            <p:cNvSpPr/>
            <p:nvPr/>
          </p:nvSpPr>
          <p:spPr>
            <a:xfrm>
              <a:off x="-577403" y="4770898"/>
              <a:ext cx="109748" cy="112654"/>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46" name="Straight Connector 345">
              <a:extLst>
                <a:ext uri="{FF2B5EF4-FFF2-40B4-BE49-F238E27FC236}">
                  <a16:creationId xmlns:a16="http://schemas.microsoft.com/office/drawing/2014/main" id="{C7716403-C6B7-427A-9CD1-67659F8EAAF9}"/>
                </a:ext>
              </a:extLst>
            </p:cNvPr>
            <p:cNvCxnSpPr>
              <a:cxnSpLocks/>
            </p:cNvCxnSpPr>
            <p:nvPr/>
          </p:nvCxnSpPr>
          <p:spPr>
            <a:xfrm flipH="1">
              <a:off x="-1112544" y="4484497"/>
              <a:ext cx="163728" cy="291448"/>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7" name="Parallelogram 346">
              <a:extLst>
                <a:ext uri="{FF2B5EF4-FFF2-40B4-BE49-F238E27FC236}">
                  <a16:creationId xmlns:a16="http://schemas.microsoft.com/office/drawing/2014/main" id="{D88813D5-5E05-4763-920B-8A83B17BB541}"/>
                </a:ext>
              </a:extLst>
            </p:cNvPr>
            <p:cNvSpPr/>
            <p:nvPr/>
          </p:nvSpPr>
          <p:spPr>
            <a:xfrm rot="2906364">
              <a:off x="-699031" y="4656677"/>
              <a:ext cx="214408" cy="85976"/>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Oval 347">
              <a:extLst>
                <a:ext uri="{FF2B5EF4-FFF2-40B4-BE49-F238E27FC236}">
                  <a16:creationId xmlns:a16="http://schemas.microsoft.com/office/drawing/2014/main" id="{507A4BB3-86E6-43F9-ADAD-AD4B322FE52A}"/>
                </a:ext>
              </a:extLst>
            </p:cNvPr>
            <p:cNvSpPr/>
            <p:nvPr/>
          </p:nvSpPr>
          <p:spPr>
            <a:xfrm rot="20974978">
              <a:off x="-578280" y="4758063"/>
              <a:ext cx="117429" cy="71839"/>
            </a:xfrm>
            <a:prstGeom prst="ellipse">
              <a:avLst/>
            </a:prstGeom>
            <a:gradFill flip="none" rotWithShape="1">
              <a:gsLst>
                <a:gs pos="52000">
                  <a:srgbClr val="D75717"/>
                </a:gs>
                <a:gs pos="18000">
                  <a:schemeClr val="accent2">
                    <a:lumMod val="75000"/>
                  </a:schemeClr>
                </a:gs>
              </a:gsLst>
              <a:lin ang="2700000" scaled="1"/>
              <a:tileRect/>
            </a:gradFill>
            <a:ln w="31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Oval 351">
              <a:extLst>
                <a:ext uri="{FF2B5EF4-FFF2-40B4-BE49-F238E27FC236}">
                  <a16:creationId xmlns:a16="http://schemas.microsoft.com/office/drawing/2014/main" id="{A3656600-A3C2-4829-BFCC-8B035B6D2074}"/>
                </a:ext>
              </a:extLst>
            </p:cNvPr>
            <p:cNvSpPr/>
            <p:nvPr/>
          </p:nvSpPr>
          <p:spPr>
            <a:xfrm rot="18397400">
              <a:off x="-988944" y="4423154"/>
              <a:ext cx="196871" cy="126136"/>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3" name="Oval 352">
              <a:extLst>
                <a:ext uri="{FF2B5EF4-FFF2-40B4-BE49-F238E27FC236}">
                  <a16:creationId xmlns:a16="http://schemas.microsoft.com/office/drawing/2014/main" id="{F891FE0D-FA72-49A7-BC55-3CE9734C1594}"/>
                </a:ext>
              </a:extLst>
            </p:cNvPr>
            <p:cNvSpPr/>
            <p:nvPr/>
          </p:nvSpPr>
          <p:spPr>
            <a:xfrm rot="1972884">
              <a:off x="-876797" y="4388664"/>
              <a:ext cx="70916" cy="85360"/>
            </a:xfrm>
            <a:prstGeom prst="ellipse">
              <a:avLst/>
            </a:prstGeom>
            <a:pattFill prst="wdDnDiag">
              <a:fgClr>
                <a:schemeClr val="bg1">
                  <a:lumMod val="85000"/>
                </a:schemeClr>
              </a:fgClr>
              <a:bgClr>
                <a:schemeClr val="bg1"/>
              </a:bgClr>
            </a:patt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2" name="Oval 371">
              <a:extLst>
                <a:ext uri="{FF2B5EF4-FFF2-40B4-BE49-F238E27FC236}">
                  <a16:creationId xmlns:a16="http://schemas.microsoft.com/office/drawing/2014/main" id="{C0129CCC-408A-4E5D-984B-0DCFBF3FE2EA}"/>
                </a:ext>
              </a:extLst>
            </p:cNvPr>
            <p:cNvSpPr/>
            <p:nvPr/>
          </p:nvSpPr>
          <p:spPr>
            <a:xfrm rot="18397400">
              <a:off x="-1086539" y="4726246"/>
              <a:ext cx="196871" cy="175120"/>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522B9B1C-3D67-4254-9B65-268B442B4693}"/>
                </a:ext>
              </a:extLst>
            </p:cNvPr>
            <p:cNvSpPr/>
            <p:nvPr/>
          </p:nvSpPr>
          <p:spPr>
            <a:xfrm rot="16200000">
              <a:off x="-1183678" y="4835650"/>
              <a:ext cx="196871" cy="261448"/>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6" name="Straight Connector 375">
              <a:extLst>
                <a:ext uri="{FF2B5EF4-FFF2-40B4-BE49-F238E27FC236}">
                  <a16:creationId xmlns:a16="http://schemas.microsoft.com/office/drawing/2014/main" id="{98304A94-C835-48F8-AB19-EB0F9300B389}"/>
                </a:ext>
              </a:extLst>
            </p:cNvPr>
            <p:cNvCxnSpPr>
              <a:cxnSpLocks/>
            </p:cNvCxnSpPr>
            <p:nvPr/>
          </p:nvCxnSpPr>
          <p:spPr>
            <a:xfrm>
              <a:off x="-1202350" y="4893690"/>
              <a:ext cx="0" cy="180000"/>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7" name="Oval 376">
              <a:extLst>
                <a:ext uri="{FF2B5EF4-FFF2-40B4-BE49-F238E27FC236}">
                  <a16:creationId xmlns:a16="http://schemas.microsoft.com/office/drawing/2014/main" id="{5C553FD1-2125-4BD9-8B27-BE1E4F4A9B68}"/>
                </a:ext>
              </a:extLst>
            </p:cNvPr>
            <p:cNvSpPr/>
            <p:nvPr/>
          </p:nvSpPr>
          <p:spPr>
            <a:xfrm>
              <a:off x="-1227550" y="5058424"/>
              <a:ext cx="288000" cy="55471"/>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8" name="Straight Connector 377">
              <a:extLst>
                <a:ext uri="{FF2B5EF4-FFF2-40B4-BE49-F238E27FC236}">
                  <a16:creationId xmlns:a16="http://schemas.microsoft.com/office/drawing/2014/main" id="{1BA85C83-0C36-44FF-8035-11945722E054}"/>
                </a:ext>
              </a:extLst>
            </p:cNvPr>
            <p:cNvCxnSpPr>
              <a:cxnSpLocks/>
            </p:cNvCxnSpPr>
            <p:nvPr/>
          </p:nvCxnSpPr>
          <p:spPr>
            <a:xfrm flipH="1">
              <a:off x="-1022860" y="4756526"/>
              <a:ext cx="57780" cy="102423"/>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5513924E-73BE-474D-AF04-E3B942B6167F}"/>
                </a:ext>
              </a:extLst>
            </p:cNvPr>
            <p:cNvCxnSpPr>
              <a:cxnSpLocks/>
            </p:cNvCxnSpPr>
            <p:nvPr/>
          </p:nvCxnSpPr>
          <p:spPr>
            <a:xfrm flipH="1">
              <a:off x="-732879" y="4643278"/>
              <a:ext cx="1259114" cy="6223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1CBDF131-E92B-67BF-DA38-F5F840B591A3}"/>
              </a:ext>
            </a:extLst>
          </p:cNvPr>
          <p:cNvSpPr/>
          <p:nvPr/>
        </p:nvSpPr>
        <p:spPr>
          <a:xfrm>
            <a:off x="6478190" y="3081004"/>
            <a:ext cx="548318"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A3591F7-BB23-C312-6E6A-0E0F44080454}"/>
              </a:ext>
            </a:extLst>
          </p:cNvPr>
          <p:cNvSpPr/>
          <p:nvPr/>
        </p:nvSpPr>
        <p:spPr>
          <a:xfrm>
            <a:off x="5966273" y="3034450"/>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3E9FC28-1F8A-5693-E113-75A38D946156}"/>
              </a:ext>
            </a:extLst>
          </p:cNvPr>
          <p:cNvSpPr/>
          <p:nvPr/>
        </p:nvSpPr>
        <p:spPr>
          <a:xfrm>
            <a:off x="6263901" y="2703135"/>
            <a:ext cx="541598"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2BD98A0-6926-F7BB-6645-1A77F061DCF2}"/>
              </a:ext>
            </a:extLst>
          </p:cNvPr>
          <p:cNvSpPr/>
          <p:nvPr/>
        </p:nvSpPr>
        <p:spPr>
          <a:xfrm>
            <a:off x="6145655" y="3049980"/>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3FFF7712-264F-D631-F991-2BE48EA83D25}"/>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9989C638-C400-8AE2-7DA4-9274247D215D}"/>
              </a:ext>
            </a:extLst>
          </p:cNvPr>
          <p:cNvGrpSpPr/>
          <p:nvPr/>
        </p:nvGrpSpPr>
        <p:grpSpPr>
          <a:xfrm>
            <a:off x="6220064" y="3108277"/>
            <a:ext cx="143228" cy="263234"/>
            <a:chOff x="8633226" y="465774"/>
            <a:chExt cx="143228" cy="263234"/>
          </a:xfrm>
          <a:scene3d>
            <a:camera prst="orthographicFront">
              <a:rot lat="1200000" lon="3600000" rev="0"/>
            </a:camera>
            <a:lightRig rig="threePt" dir="t"/>
          </a:scene3d>
        </p:grpSpPr>
        <p:grpSp>
          <p:nvGrpSpPr>
            <p:cNvPr id="79" name="Group 78">
              <a:extLst>
                <a:ext uri="{FF2B5EF4-FFF2-40B4-BE49-F238E27FC236}">
                  <a16:creationId xmlns:a16="http://schemas.microsoft.com/office/drawing/2014/main" id="{DC5E4E1D-A79D-75BA-D933-EA324478A846}"/>
                </a:ext>
              </a:extLst>
            </p:cNvPr>
            <p:cNvGrpSpPr/>
            <p:nvPr/>
          </p:nvGrpSpPr>
          <p:grpSpPr>
            <a:xfrm>
              <a:off x="8633226" y="465774"/>
              <a:ext cx="143228" cy="263234"/>
              <a:chOff x="8633226" y="465774"/>
              <a:chExt cx="143228" cy="263234"/>
            </a:xfrm>
          </p:grpSpPr>
          <p:sp>
            <p:nvSpPr>
              <p:cNvPr id="49" name="Oval 48">
                <a:extLst>
                  <a:ext uri="{FF2B5EF4-FFF2-40B4-BE49-F238E27FC236}">
                    <a16:creationId xmlns:a16="http://schemas.microsoft.com/office/drawing/2014/main" id="{48C03AC4-6788-020D-96CA-D2ADBFBFF2C7}"/>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C6A35648-8790-8562-223D-DE25559255C1}"/>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0F7E5584-94A9-8A29-AC18-40101445E8CC}"/>
                  </a:ext>
                </a:extLst>
              </p:cNvPr>
              <p:cNvGrpSpPr/>
              <p:nvPr/>
            </p:nvGrpSpPr>
            <p:grpSpPr>
              <a:xfrm>
                <a:off x="8633226" y="602580"/>
                <a:ext cx="141129" cy="126428"/>
                <a:chOff x="8633226" y="602580"/>
                <a:chExt cx="141129" cy="126428"/>
              </a:xfrm>
              <a:solidFill>
                <a:schemeClr val="bg1">
                  <a:lumMod val="95000"/>
                </a:schemeClr>
              </a:solidFill>
            </p:grpSpPr>
            <p:sp>
              <p:nvSpPr>
                <p:cNvPr id="56" name="Oval 55">
                  <a:extLst>
                    <a:ext uri="{FF2B5EF4-FFF2-40B4-BE49-F238E27FC236}">
                      <a16:creationId xmlns:a16="http://schemas.microsoft.com/office/drawing/2014/main" id="{4C8379B1-B986-FAC3-3E68-790061059C49}"/>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39A8767-C894-D584-F394-DA302CB1F0C8}"/>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40099233-BC1E-9EFE-F040-1A4E21887B8E}"/>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F4B5F68-BF8A-21ED-1477-BBDADDB72D7D}"/>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B7ECAFB4-FBB8-A6D6-53D8-8F311AA63620}"/>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C2BCE51A-7B6F-047B-142E-973AC518D341}"/>
                  </a:ext>
                </a:extLst>
              </p:cNvPr>
              <p:cNvGrpSpPr/>
              <p:nvPr/>
            </p:nvGrpSpPr>
            <p:grpSpPr>
              <a:xfrm flipH="1">
                <a:off x="8635325" y="599671"/>
                <a:ext cx="141129" cy="126428"/>
                <a:chOff x="8633226" y="602580"/>
                <a:chExt cx="141129" cy="126428"/>
              </a:xfrm>
              <a:solidFill>
                <a:schemeClr val="bg1">
                  <a:lumMod val="95000"/>
                </a:schemeClr>
              </a:solidFill>
            </p:grpSpPr>
            <p:sp>
              <p:nvSpPr>
                <p:cNvPr id="70" name="Oval 69">
                  <a:extLst>
                    <a:ext uri="{FF2B5EF4-FFF2-40B4-BE49-F238E27FC236}">
                      <a16:creationId xmlns:a16="http://schemas.microsoft.com/office/drawing/2014/main" id="{D6242F89-218A-D300-E2E8-460227D0466F}"/>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9018989-29A1-8C79-8E3F-B9980E20AAA0}"/>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0441B1A0-B38D-ECAB-FA26-3F356CA30D1B}"/>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B15DACF3-380A-3032-C9B9-159F17A29166}"/>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8D8805FF-3407-4449-EC41-C46E7F6FC006}"/>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1" name="Oval 50">
              <a:extLst>
                <a:ext uri="{FF2B5EF4-FFF2-40B4-BE49-F238E27FC236}">
                  <a16:creationId xmlns:a16="http://schemas.microsoft.com/office/drawing/2014/main" id="{665D77B5-D7AE-0C31-735D-69680F185CE0}"/>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FF60844-3678-1959-9488-264128026B25}"/>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4FF8AA5D-47DA-55F8-7B03-49B7C465F304}"/>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90" name="Group 89">
              <a:extLst>
                <a:ext uri="{FF2B5EF4-FFF2-40B4-BE49-F238E27FC236}">
                  <a16:creationId xmlns:a16="http://schemas.microsoft.com/office/drawing/2014/main" id="{B929713F-BFCE-B389-D7C1-8ECC42DBC017}"/>
                </a:ext>
              </a:extLst>
            </p:cNvPr>
            <p:cNvGrpSpPr/>
            <p:nvPr/>
          </p:nvGrpSpPr>
          <p:grpSpPr>
            <a:xfrm>
              <a:off x="8633226" y="465774"/>
              <a:ext cx="143228" cy="263234"/>
              <a:chOff x="8633226" y="465774"/>
              <a:chExt cx="143228" cy="263234"/>
            </a:xfrm>
          </p:grpSpPr>
          <p:sp>
            <p:nvSpPr>
              <p:cNvPr id="95" name="Oval 94">
                <a:extLst>
                  <a:ext uri="{FF2B5EF4-FFF2-40B4-BE49-F238E27FC236}">
                    <a16:creationId xmlns:a16="http://schemas.microsoft.com/office/drawing/2014/main" id="{C95EFF4B-638C-7F11-DE2B-F3C9DD3FE07B}"/>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E719A244-08DB-1B4F-F219-363005B67DFB}"/>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E1AD4BFB-01ED-B2FE-F8DD-3FBCCA9EF843}"/>
                  </a:ext>
                </a:extLst>
              </p:cNvPr>
              <p:cNvGrpSpPr/>
              <p:nvPr/>
            </p:nvGrpSpPr>
            <p:grpSpPr>
              <a:xfrm>
                <a:off x="8633226" y="602580"/>
                <a:ext cx="141129" cy="126428"/>
                <a:chOff x="8633226" y="602580"/>
                <a:chExt cx="141129" cy="126428"/>
              </a:xfrm>
              <a:solidFill>
                <a:schemeClr val="bg1">
                  <a:lumMod val="95000"/>
                </a:schemeClr>
              </a:solidFill>
            </p:grpSpPr>
            <p:sp>
              <p:nvSpPr>
                <p:cNvPr id="108" name="Oval 107">
                  <a:extLst>
                    <a:ext uri="{FF2B5EF4-FFF2-40B4-BE49-F238E27FC236}">
                      <a16:creationId xmlns:a16="http://schemas.microsoft.com/office/drawing/2014/main" id="{CFB6AD70-5B0C-7F76-B50D-E6F5836E8627}"/>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8E2A735-06A1-D5F2-C695-004AE99987B3}"/>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1F536202-8206-61ED-40CB-DC1F98948BBC}"/>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A48F315F-8A62-B968-A003-46B3126EEDD8}"/>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6446F1B1-3691-8939-D0AD-19557566BE22}"/>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E50ABA9D-0251-D005-90BA-76424AA73276}"/>
                  </a:ext>
                </a:extLst>
              </p:cNvPr>
              <p:cNvGrpSpPr/>
              <p:nvPr/>
            </p:nvGrpSpPr>
            <p:grpSpPr>
              <a:xfrm flipH="1">
                <a:off x="8635325" y="599671"/>
                <a:ext cx="141129" cy="126428"/>
                <a:chOff x="8633226" y="602580"/>
                <a:chExt cx="141129" cy="126428"/>
              </a:xfrm>
              <a:solidFill>
                <a:schemeClr val="bg1">
                  <a:lumMod val="95000"/>
                </a:schemeClr>
              </a:solidFill>
            </p:grpSpPr>
            <p:sp>
              <p:nvSpPr>
                <p:cNvPr id="99" name="Oval 98">
                  <a:extLst>
                    <a:ext uri="{FF2B5EF4-FFF2-40B4-BE49-F238E27FC236}">
                      <a16:creationId xmlns:a16="http://schemas.microsoft.com/office/drawing/2014/main" id="{112D46E8-7FFB-3577-C4D3-FD5A201A32B2}"/>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70516F48-5C8B-797E-F8DE-289DEFD4B215}"/>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051D1AB9-F0CD-4469-1FD1-3985C6ECA63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6C10E1CB-EC36-8464-8EF4-93CC87D9C2FE}"/>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2CFFB2DC-5D53-1FA5-B483-1636AD471579}"/>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3" name="Oval 92">
              <a:extLst>
                <a:ext uri="{FF2B5EF4-FFF2-40B4-BE49-F238E27FC236}">
                  <a16:creationId xmlns:a16="http://schemas.microsoft.com/office/drawing/2014/main" id="{F438C497-66E9-53FA-64ED-18C80AFC0D44}"/>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473F256C-775A-65E3-221D-F340AAB6CF78}"/>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2" name="Straight Connector 111">
            <a:extLst>
              <a:ext uri="{FF2B5EF4-FFF2-40B4-BE49-F238E27FC236}">
                <a16:creationId xmlns:a16="http://schemas.microsoft.com/office/drawing/2014/main" id="{EC30FDA6-C515-4783-9625-69E23450B3BA}"/>
              </a:ext>
            </a:extLst>
          </p:cNvPr>
          <p:cNvCxnSpPr>
            <a:cxnSpLocks/>
          </p:cNvCxnSpPr>
          <p:nvPr/>
        </p:nvCxnSpPr>
        <p:spPr>
          <a:xfrm>
            <a:off x="7617498" y="3999156"/>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58323F6-08A7-434A-A154-AF792E2493DD}"/>
              </a:ext>
            </a:extLst>
          </p:cNvPr>
          <p:cNvCxnSpPr>
            <a:cxnSpLocks/>
          </p:cNvCxnSpPr>
          <p:nvPr/>
        </p:nvCxnSpPr>
        <p:spPr>
          <a:xfrm>
            <a:off x="6948514" y="374492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4C78D8-6690-4146-A8B2-59E0160DB8DE}"/>
              </a:ext>
            </a:extLst>
          </p:cNvPr>
          <p:cNvCxnSpPr>
            <a:cxnSpLocks/>
          </p:cNvCxnSpPr>
          <p:nvPr/>
        </p:nvCxnSpPr>
        <p:spPr>
          <a:xfrm>
            <a:off x="7932233" y="3987906"/>
            <a:ext cx="0" cy="180000"/>
          </a:xfrm>
          <a:prstGeom prst="line">
            <a:avLst/>
          </a:prstGeom>
          <a:ln w="38100">
            <a:solidFill>
              <a:srgbClr val="74A8A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C5DCE559-1179-42A0-BE1B-10B83D785F5D}"/>
              </a:ext>
            </a:extLst>
          </p:cNvPr>
          <p:cNvSpPr/>
          <p:nvPr/>
        </p:nvSpPr>
        <p:spPr>
          <a:xfrm>
            <a:off x="7114368" y="3415495"/>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5E35D543-9797-42C5-B67E-CD208163296A}"/>
              </a:ext>
            </a:extLst>
          </p:cNvPr>
          <p:cNvGrpSpPr/>
          <p:nvPr/>
        </p:nvGrpSpPr>
        <p:grpSpPr>
          <a:xfrm>
            <a:off x="5953095" y="3540538"/>
            <a:ext cx="1678588" cy="1405761"/>
            <a:chOff x="3691326" y="2023890"/>
            <a:chExt cx="1678588" cy="1405761"/>
          </a:xfrm>
        </p:grpSpPr>
        <p:cxnSp>
          <p:nvCxnSpPr>
            <p:cNvPr id="73" name="Straight Connector 72">
              <a:extLst>
                <a:ext uri="{FF2B5EF4-FFF2-40B4-BE49-F238E27FC236}">
                  <a16:creationId xmlns:a16="http://schemas.microsoft.com/office/drawing/2014/main" id="{151D91D4-203F-40A1-A73B-79FA64727834}"/>
                </a:ext>
              </a:extLst>
            </p:cNvPr>
            <p:cNvCxnSpPr>
              <a:cxnSpLocks/>
            </p:cNvCxnSpPr>
            <p:nvPr/>
          </p:nvCxnSpPr>
          <p:spPr>
            <a:xfrm>
              <a:off x="4326627" y="230726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05F71B1-9607-4472-B79B-4B81C425DBBC}"/>
                </a:ext>
              </a:extLst>
            </p:cNvPr>
            <p:cNvCxnSpPr>
              <a:cxnSpLocks/>
            </p:cNvCxnSpPr>
            <p:nvPr/>
          </p:nvCxnSpPr>
          <p:spPr>
            <a:xfrm flipV="1">
              <a:off x="3758718" y="2307540"/>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C5D7FD5-7AC1-477E-9E13-2535F1D4ECFF}"/>
                </a:ext>
              </a:extLst>
            </p:cNvPr>
            <p:cNvCxnSpPr>
              <a:cxnSpLocks/>
            </p:cNvCxnSpPr>
            <p:nvPr/>
          </p:nvCxnSpPr>
          <p:spPr>
            <a:xfrm flipV="1">
              <a:off x="4573385" y="2783582"/>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D59CEB2-7586-42F9-97F3-22F42B3FACC4}"/>
                </a:ext>
              </a:extLst>
            </p:cNvPr>
            <p:cNvCxnSpPr>
              <a:cxnSpLocks/>
            </p:cNvCxnSpPr>
            <p:nvPr/>
          </p:nvCxnSpPr>
          <p:spPr>
            <a:xfrm flipH="1">
              <a:off x="3758718" y="2692825"/>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7EAE67A-531E-4AB4-8674-89B546800A33}"/>
                </a:ext>
              </a:extLst>
            </p:cNvPr>
            <p:cNvCxnSpPr>
              <a:cxnSpLocks/>
            </p:cNvCxnSpPr>
            <p:nvPr/>
          </p:nvCxnSpPr>
          <p:spPr>
            <a:xfrm>
              <a:off x="3817756" y="2643720"/>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2B7FE67-0704-48BA-BB55-1217DB30F115}"/>
                </a:ext>
              </a:extLst>
            </p:cNvPr>
            <p:cNvSpPr/>
            <p:nvPr/>
          </p:nvSpPr>
          <p:spPr>
            <a:xfrm>
              <a:off x="3691326" y="2470337"/>
              <a:ext cx="864000"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E99095EA-7B83-47BF-8DD5-634237235A92}"/>
                </a:ext>
              </a:extLst>
            </p:cNvPr>
            <p:cNvSpPr/>
            <p:nvPr/>
          </p:nvSpPr>
          <p:spPr>
            <a:xfrm>
              <a:off x="4557306" y="214668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BF39F38-BE64-4449-A313-57314C3D62A2}"/>
                </a:ext>
              </a:extLst>
            </p:cNvPr>
            <p:cNvSpPr/>
            <p:nvPr/>
          </p:nvSpPr>
          <p:spPr>
            <a:xfrm>
              <a:off x="4020592" y="2278973"/>
              <a:ext cx="843393" cy="843393"/>
            </a:xfrm>
            <a:prstGeom prst="ellipse">
              <a:avLst/>
            </a:prstGeom>
            <a:gradFill flip="none" rotWithShape="1">
              <a:gsLst>
                <a:gs pos="100000">
                  <a:schemeClr val="accent3"/>
                </a:gs>
                <a:gs pos="59000">
                  <a:srgbClr val="60A899"/>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ylinder 68">
              <a:extLst>
                <a:ext uri="{FF2B5EF4-FFF2-40B4-BE49-F238E27FC236}">
                  <a16:creationId xmlns:a16="http://schemas.microsoft.com/office/drawing/2014/main" id="{046ACC41-1F01-4AAD-914E-7D5ED6107B3A}"/>
                </a:ext>
              </a:extLst>
            </p:cNvPr>
            <p:cNvSpPr/>
            <p:nvPr/>
          </p:nvSpPr>
          <p:spPr>
            <a:xfrm>
              <a:off x="4096330" y="2023890"/>
              <a:ext cx="691916" cy="398780"/>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0AA5FA36-A3C4-4979-8BAD-61A4C6AAB44F}"/>
                </a:ext>
              </a:extLst>
            </p:cNvPr>
            <p:cNvCxnSpPr>
              <a:cxnSpLocks/>
            </p:cNvCxnSpPr>
            <p:nvPr/>
          </p:nvCxnSpPr>
          <p:spPr>
            <a:xfrm>
              <a:off x="3750222" y="269592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9655FAA-6D36-4F82-9205-DD56128783FF}"/>
                </a:ext>
              </a:extLst>
            </p:cNvPr>
            <p:cNvCxnSpPr>
              <a:cxnSpLocks/>
            </p:cNvCxnSpPr>
            <p:nvPr/>
          </p:nvCxnSpPr>
          <p:spPr>
            <a:xfrm flipH="1">
              <a:off x="4577801" y="3171588"/>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163AC6-96B9-422D-9F7B-2A7BE7B0AF83}"/>
                </a:ext>
              </a:extLst>
            </p:cNvPr>
            <p:cNvCxnSpPr>
              <a:cxnSpLocks/>
            </p:cNvCxnSpPr>
            <p:nvPr/>
          </p:nvCxnSpPr>
          <p:spPr>
            <a:xfrm flipH="1">
              <a:off x="5154585" y="2783582"/>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7DB4B056-4821-4FCE-852D-D7E6A09E8DC3}"/>
                </a:ext>
              </a:extLst>
            </p:cNvPr>
            <p:cNvSpPr/>
            <p:nvPr/>
          </p:nvSpPr>
          <p:spPr>
            <a:xfrm>
              <a:off x="4227976" y="2869431"/>
              <a:ext cx="1141938"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ACBCC4D7-AC2C-426A-B6E7-8CC3477007AE}"/>
                </a:ext>
              </a:extLst>
            </p:cNvPr>
            <p:cNvSpPr/>
            <p:nvPr/>
          </p:nvSpPr>
          <p:spPr>
            <a:xfrm>
              <a:off x="4073273" y="245725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2644F4D5-BFB4-4838-9427-55322F0FC2A3}"/>
                </a:ext>
              </a:extLst>
            </p:cNvPr>
            <p:cNvCxnSpPr>
              <a:cxnSpLocks/>
            </p:cNvCxnSpPr>
            <p:nvPr/>
          </p:nvCxnSpPr>
          <p:spPr>
            <a:xfrm>
              <a:off x="4581363" y="3157144"/>
              <a:ext cx="203875" cy="2610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03AA1D3-8C09-41A2-A1B8-F33CEF1396EE}"/>
                </a:ext>
              </a:extLst>
            </p:cNvPr>
            <p:cNvCxnSpPr>
              <a:cxnSpLocks/>
            </p:cNvCxnSpPr>
            <p:nvPr/>
          </p:nvCxnSpPr>
          <p:spPr>
            <a:xfrm>
              <a:off x="4705323" y="3096515"/>
              <a:ext cx="186557" cy="24895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47FF6D4-6564-4938-94EF-D3B125FDD9A1}"/>
                </a:ext>
              </a:extLst>
            </p:cNvPr>
            <p:cNvCxnSpPr>
              <a:cxnSpLocks/>
            </p:cNvCxnSpPr>
            <p:nvPr/>
          </p:nvCxnSpPr>
          <p:spPr>
            <a:xfrm flipV="1">
              <a:off x="4628488" y="3138616"/>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D3D81F2-204A-479F-B284-9B6C1712878D}"/>
                </a:ext>
              </a:extLst>
            </p:cNvPr>
            <p:cNvCxnSpPr>
              <a:cxnSpLocks/>
            </p:cNvCxnSpPr>
            <p:nvPr/>
          </p:nvCxnSpPr>
          <p:spPr>
            <a:xfrm flipV="1">
              <a:off x="4663244" y="3181367"/>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5502C31-DEFE-4B99-9DA6-46B3431F9783}"/>
                </a:ext>
              </a:extLst>
            </p:cNvPr>
            <p:cNvCxnSpPr>
              <a:cxnSpLocks/>
            </p:cNvCxnSpPr>
            <p:nvPr/>
          </p:nvCxnSpPr>
          <p:spPr>
            <a:xfrm flipV="1">
              <a:off x="4697401" y="3227521"/>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901852C-BF35-4A20-A36D-0DD863AFFD12}"/>
                </a:ext>
              </a:extLst>
            </p:cNvPr>
            <p:cNvCxnSpPr>
              <a:cxnSpLocks/>
            </p:cNvCxnSpPr>
            <p:nvPr/>
          </p:nvCxnSpPr>
          <p:spPr>
            <a:xfrm flipV="1">
              <a:off x="4731337" y="3272359"/>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0" name="Rectangle 379">
            <a:extLst>
              <a:ext uri="{FF2B5EF4-FFF2-40B4-BE49-F238E27FC236}">
                <a16:creationId xmlns:a16="http://schemas.microsoft.com/office/drawing/2014/main" id="{09B06969-8AA6-49D5-9977-43367DB978B6}"/>
              </a:ext>
            </a:extLst>
          </p:cNvPr>
          <p:cNvSpPr/>
          <p:nvPr/>
        </p:nvSpPr>
        <p:spPr>
          <a:xfrm>
            <a:off x="7174065" y="364502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C0338658-C32A-4B81-896E-7988B5B77E46}"/>
              </a:ext>
            </a:extLst>
          </p:cNvPr>
          <p:cNvSpPr/>
          <p:nvPr/>
        </p:nvSpPr>
        <p:spPr>
          <a:xfrm rot="21234196">
            <a:off x="7168001" y="3678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7" name="Group 186">
            <a:extLst>
              <a:ext uri="{FF2B5EF4-FFF2-40B4-BE49-F238E27FC236}">
                <a16:creationId xmlns:a16="http://schemas.microsoft.com/office/drawing/2014/main" id="{215A703B-15C4-2F3A-8D6A-A607F6746E37}"/>
              </a:ext>
            </a:extLst>
          </p:cNvPr>
          <p:cNvGrpSpPr/>
          <p:nvPr/>
        </p:nvGrpSpPr>
        <p:grpSpPr>
          <a:xfrm>
            <a:off x="2235151" y="2769140"/>
            <a:ext cx="625012" cy="776648"/>
            <a:chOff x="2072687" y="2359483"/>
            <a:chExt cx="625012" cy="776648"/>
          </a:xfrm>
        </p:grpSpPr>
        <p:cxnSp>
          <p:nvCxnSpPr>
            <p:cNvPr id="169" name="Straight Connector 168">
              <a:extLst>
                <a:ext uri="{FF2B5EF4-FFF2-40B4-BE49-F238E27FC236}">
                  <a16:creationId xmlns:a16="http://schemas.microsoft.com/office/drawing/2014/main" id="{70F8F6B8-78D0-BE77-CA04-5FA7CBE99E6F}"/>
                </a:ext>
              </a:extLst>
            </p:cNvPr>
            <p:cNvCxnSpPr>
              <a:cxnSpLocks/>
            </p:cNvCxnSpPr>
            <p:nvPr/>
          </p:nvCxnSpPr>
          <p:spPr>
            <a:xfrm flipV="1">
              <a:off x="2473243" y="2361775"/>
              <a:ext cx="186649" cy="103709"/>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F75CD93-CA70-1FD1-99B2-597B5F0C0F36}"/>
                </a:ext>
              </a:extLst>
            </p:cNvPr>
            <p:cNvCxnSpPr>
              <a:cxnSpLocks/>
            </p:cNvCxnSpPr>
            <p:nvPr/>
          </p:nvCxnSpPr>
          <p:spPr>
            <a:xfrm flipV="1">
              <a:off x="2654897" y="2359483"/>
              <a:ext cx="0" cy="438662"/>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92A34C8-4482-AA0D-6526-9BDC823E313E}"/>
                </a:ext>
              </a:extLst>
            </p:cNvPr>
            <p:cNvCxnSpPr>
              <a:cxnSpLocks/>
            </p:cNvCxnSpPr>
            <p:nvPr/>
          </p:nvCxnSpPr>
          <p:spPr>
            <a:xfrm flipV="1">
              <a:off x="2117468" y="2654988"/>
              <a:ext cx="0" cy="43866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4ED3C0B-1F9E-05E0-92E9-3B74980797BC}"/>
                </a:ext>
              </a:extLst>
            </p:cNvPr>
            <p:cNvCxnSpPr>
              <a:cxnSpLocks/>
            </p:cNvCxnSpPr>
            <p:nvPr/>
          </p:nvCxnSpPr>
          <p:spPr>
            <a:xfrm flipH="1" flipV="1">
              <a:off x="2119380" y="3069983"/>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94AB3D2-0329-76A6-F71D-AAF031833999}"/>
                </a:ext>
              </a:extLst>
            </p:cNvPr>
            <p:cNvCxnSpPr>
              <a:cxnSpLocks/>
            </p:cNvCxnSpPr>
            <p:nvPr/>
          </p:nvCxnSpPr>
          <p:spPr>
            <a:xfrm flipV="1">
              <a:off x="2072687" y="3078411"/>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C98A32F-B81A-39BA-8A0F-2A56B02219DC}"/>
                </a:ext>
              </a:extLst>
            </p:cNvPr>
            <p:cNvCxnSpPr>
              <a:cxnSpLocks/>
            </p:cNvCxnSpPr>
            <p:nvPr/>
          </p:nvCxnSpPr>
          <p:spPr>
            <a:xfrm flipH="1" flipV="1">
              <a:off x="2654897" y="2790031"/>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AF7CA2B-8406-BD91-76DB-0867C7C744A2}"/>
                </a:ext>
              </a:extLst>
            </p:cNvPr>
            <p:cNvCxnSpPr>
              <a:cxnSpLocks/>
            </p:cNvCxnSpPr>
            <p:nvPr/>
          </p:nvCxnSpPr>
          <p:spPr>
            <a:xfrm flipV="1">
              <a:off x="2608204" y="2798459"/>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B74C7C09-5C3C-9A21-AE79-38AD6632C6F4}"/>
                </a:ext>
              </a:extLst>
            </p:cNvPr>
            <p:cNvGrpSpPr/>
            <p:nvPr/>
          </p:nvGrpSpPr>
          <p:grpSpPr>
            <a:xfrm>
              <a:off x="2363818" y="2413629"/>
              <a:ext cx="217464" cy="609061"/>
              <a:chOff x="2175852" y="2697563"/>
              <a:chExt cx="239366" cy="670402"/>
            </a:xfrm>
            <a:scene3d>
              <a:camera prst="orthographicFront">
                <a:rot lat="1200000" lon="3600000" rev="0"/>
              </a:camera>
              <a:lightRig rig="threePt" dir="t"/>
            </a:scene3d>
          </p:grpSpPr>
          <p:sp>
            <p:nvSpPr>
              <p:cNvPr id="129" name="Rectangle: Rounded Corners 128">
                <a:extLst>
                  <a:ext uri="{FF2B5EF4-FFF2-40B4-BE49-F238E27FC236}">
                    <a16:creationId xmlns:a16="http://schemas.microsoft.com/office/drawing/2014/main" id="{3492AC14-7D45-4535-5E45-079754F7CED7}"/>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25880170-F1FA-CC92-6111-1D0A4C98F751}"/>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CE879E38-A91C-AA20-1EF7-7379D4CDB79E}"/>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9256AA55-3E14-8696-B6E8-237959A42AB2}"/>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777E5C12-191E-A902-7AF7-1D6C0F7E1CCF}"/>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B7DBE570-6F34-3715-7717-8A8458DA2537}"/>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17F01D60-BBEC-C1B5-19E5-807D823D507D}"/>
                </a:ext>
              </a:extLst>
            </p:cNvPr>
            <p:cNvGrpSpPr/>
            <p:nvPr/>
          </p:nvGrpSpPr>
          <p:grpSpPr>
            <a:xfrm>
              <a:off x="2320061" y="2425399"/>
              <a:ext cx="217464" cy="609061"/>
              <a:chOff x="2175852" y="2697563"/>
              <a:chExt cx="239366" cy="670402"/>
            </a:xfrm>
            <a:scene3d>
              <a:camera prst="orthographicFront">
                <a:rot lat="1200000" lon="3600000" rev="0"/>
              </a:camera>
              <a:lightRig rig="threePt" dir="t"/>
            </a:scene3d>
          </p:grpSpPr>
          <p:sp>
            <p:nvSpPr>
              <p:cNvPr id="142" name="Rectangle: Rounded Corners 141">
                <a:extLst>
                  <a:ext uri="{FF2B5EF4-FFF2-40B4-BE49-F238E27FC236}">
                    <a16:creationId xmlns:a16="http://schemas.microsoft.com/office/drawing/2014/main" id="{E646D471-AF81-A842-17A2-98AC76D9D9A4}"/>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E5335914-5874-B91B-678E-5E5D908327C9}"/>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Rounded Corners 143">
                <a:extLst>
                  <a:ext uri="{FF2B5EF4-FFF2-40B4-BE49-F238E27FC236}">
                    <a16:creationId xmlns:a16="http://schemas.microsoft.com/office/drawing/2014/main" id="{92951B1B-ABC5-6E48-7C24-BC8911817D69}"/>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Rounded Corners 148">
                <a:extLst>
                  <a:ext uri="{FF2B5EF4-FFF2-40B4-BE49-F238E27FC236}">
                    <a16:creationId xmlns:a16="http://schemas.microsoft.com/office/drawing/2014/main" id="{530C4112-A075-F5B7-819A-B20748CE220C}"/>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F8091C28-7EBD-666E-8397-D202D9C3BC0C}"/>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30F95591-E491-5691-C542-1CB583CB67BF}"/>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4917994B-ED5A-768F-B76C-89A9DABB9E4F}"/>
                </a:ext>
              </a:extLst>
            </p:cNvPr>
            <p:cNvGrpSpPr/>
            <p:nvPr/>
          </p:nvGrpSpPr>
          <p:grpSpPr>
            <a:xfrm>
              <a:off x="2278678" y="2444200"/>
              <a:ext cx="217464" cy="609061"/>
              <a:chOff x="2175852" y="2697563"/>
              <a:chExt cx="239366" cy="670402"/>
            </a:xfrm>
            <a:scene3d>
              <a:camera prst="orthographicFront">
                <a:rot lat="1200000" lon="3600000" rev="0"/>
              </a:camera>
              <a:lightRig rig="threePt" dir="t"/>
            </a:scene3d>
          </p:grpSpPr>
          <p:sp>
            <p:nvSpPr>
              <p:cNvPr id="155" name="Rectangle: Rounded Corners 154">
                <a:extLst>
                  <a:ext uri="{FF2B5EF4-FFF2-40B4-BE49-F238E27FC236}">
                    <a16:creationId xmlns:a16="http://schemas.microsoft.com/office/drawing/2014/main" id="{98C24CC9-A200-1FAB-B72A-A3068BA39A11}"/>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Rounded Corners 155">
                <a:extLst>
                  <a:ext uri="{FF2B5EF4-FFF2-40B4-BE49-F238E27FC236}">
                    <a16:creationId xmlns:a16="http://schemas.microsoft.com/office/drawing/2014/main" id="{97DBA9A4-AC9A-AEF0-95AB-DF814B1698CE}"/>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Rounded Corners 156">
                <a:extLst>
                  <a:ext uri="{FF2B5EF4-FFF2-40B4-BE49-F238E27FC236}">
                    <a16:creationId xmlns:a16="http://schemas.microsoft.com/office/drawing/2014/main" id="{5963E5B1-E346-FF02-21AA-6463D35FFAAF}"/>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E78EA170-80DF-46D2-EB0F-07060E44E75D}"/>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CBAA63E0-2353-230E-A764-722BD465F09E}"/>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Rounded Corners 166">
                <a:extLst>
                  <a:ext uri="{FF2B5EF4-FFF2-40B4-BE49-F238E27FC236}">
                    <a16:creationId xmlns:a16="http://schemas.microsoft.com/office/drawing/2014/main" id="{78E80120-A732-662A-6EAE-695F147E60A1}"/>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3" name="Straight Connector 182">
              <a:extLst>
                <a:ext uri="{FF2B5EF4-FFF2-40B4-BE49-F238E27FC236}">
                  <a16:creationId xmlns:a16="http://schemas.microsoft.com/office/drawing/2014/main" id="{C8719D8D-2872-AF21-60D6-F694ED3E0310}"/>
                </a:ext>
              </a:extLst>
            </p:cNvPr>
            <p:cNvCxnSpPr>
              <a:cxnSpLocks/>
            </p:cNvCxnSpPr>
            <p:nvPr/>
          </p:nvCxnSpPr>
          <p:spPr>
            <a:xfrm flipV="1">
              <a:off x="2111731" y="2514867"/>
              <a:ext cx="263651" cy="15764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713F5027-F988-494E-AC37-6E9ECB8A2F1A}"/>
              </a:ext>
            </a:extLst>
          </p:cNvPr>
          <p:cNvSpPr/>
          <p:nvPr/>
        </p:nvSpPr>
        <p:spPr>
          <a:xfrm>
            <a:off x="-977275" y="1663072"/>
            <a:ext cx="8434233" cy="452516"/>
          </a:xfrm>
          <a:prstGeom prst="rect">
            <a:avLst/>
          </a:prstGeom>
          <a:solidFill>
            <a:schemeClr val="accent1">
              <a:lumMod val="40000"/>
              <a:lumOff val="60000"/>
            </a:schemeClr>
          </a:solidFill>
          <a:ln>
            <a:solidFill>
              <a:schemeClr val="accent1">
                <a:shade val="15000"/>
              </a:schemeClr>
            </a:solid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249C9E1E-2C93-4542-BB4D-3F1E28AF924B}"/>
              </a:ext>
            </a:extLst>
          </p:cNvPr>
          <p:cNvGrpSpPr/>
          <p:nvPr/>
        </p:nvGrpSpPr>
        <p:grpSpPr>
          <a:xfrm>
            <a:off x="3105413" y="2467940"/>
            <a:ext cx="855694" cy="787772"/>
            <a:chOff x="2889889" y="5150960"/>
            <a:chExt cx="855694" cy="787772"/>
          </a:xfrm>
        </p:grpSpPr>
        <p:cxnSp>
          <p:nvCxnSpPr>
            <p:cNvPr id="275" name="Straight Connector 274">
              <a:extLst>
                <a:ext uri="{FF2B5EF4-FFF2-40B4-BE49-F238E27FC236}">
                  <a16:creationId xmlns:a16="http://schemas.microsoft.com/office/drawing/2014/main" id="{FA1A1B44-6860-498A-9620-217BA5FED9CA}"/>
                </a:ext>
              </a:extLst>
            </p:cNvPr>
            <p:cNvCxnSpPr>
              <a:cxnSpLocks/>
            </p:cNvCxnSpPr>
            <p:nvPr/>
          </p:nvCxnSpPr>
          <p:spPr>
            <a:xfrm>
              <a:off x="3708560" y="5519037"/>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29C3CC8F-2596-481F-AC77-54CA468C4FB3}"/>
                </a:ext>
              </a:extLst>
            </p:cNvPr>
            <p:cNvCxnSpPr>
              <a:cxnSpLocks/>
            </p:cNvCxnSpPr>
            <p:nvPr/>
          </p:nvCxnSpPr>
          <p:spPr>
            <a:xfrm>
              <a:off x="2942711" y="5681894"/>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6CAA3EC7-2B8F-48D7-A318-50C0F81C971A}"/>
                </a:ext>
              </a:extLst>
            </p:cNvPr>
            <p:cNvCxnSpPr>
              <a:cxnSpLocks/>
            </p:cNvCxnSpPr>
            <p:nvPr/>
          </p:nvCxnSpPr>
          <p:spPr>
            <a:xfrm>
              <a:off x="3138853" y="5787532"/>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78" name="Parallelogram 277">
              <a:extLst>
                <a:ext uri="{FF2B5EF4-FFF2-40B4-BE49-F238E27FC236}">
                  <a16:creationId xmlns:a16="http://schemas.microsoft.com/office/drawing/2014/main" id="{8E0FAFD5-6B6D-4E90-8819-376E2F89E1E6}"/>
                </a:ext>
              </a:extLst>
            </p:cNvPr>
            <p:cNvSpPr/>
            <p:nvPr/>
          </p:nvSpPr>
          <p:spPr>
            <a:xfrm rot="20009892" flipH="1">
              <a:off x="2889889" y="5452650"/>
              <a:ext cx="855694" cy="283975"/>
            </a:xfrm>
            <a:prstGeom prst="parallelogram">
              <a:avLst>
                <a:gd name="adj" fmla="val 68266"/>
              </a:avLst>
            </a:prstGeom>
            <a:gradFill>
              <a:gsLst>
                <a:gs pos="17000">
                  <a:schemeClr val="bg1">
                    <a:lumMod val="50000"/>
                  </a:schemeClr>
                </a:gs>
                <a:gs pos="100000">
                  <a:schemeClr val="tx1">
                    <a:lumMod val="65000"/>
                    <a:lumOff val="35000"/>
                  </a:schemeClr>
                </a:gs>
              </a:gsLst>
              <a:lin ang="19200000" scaled="0"/>
            </a:gra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279" name="Group 278">
              <a:extLst>
                <a:ext uri="{FF2B5EF4-FFF2-40B4-BE49-F238E27FC236}">
                  <a16:creationId xmlns:a16="http://schemas.microsoft.com/office/drawing/2014/main" id="{7CF53172-C153-4343-AEFF-FCD54C8786B0}"/>
                </a:ext>
              </a:extLst>
            </p:cNvPr>
            <p:cNvGrpSpPr/>
            <p:nvPr/>
          </p:nvGrpSpPr>
          <p:grpSpPr>
            <a:xfrm>
              <a:off x="3078985" y="5150960"/>
              <a:ext cx="454880" cy="595223"/>
              <a:chOff x="8463242" y="2869973"/>
              <a:chExt cx="454880" cy="595223"/>
            </a:xfrm>
          </p:grpSpPr>
          <p:sp>
            <p:nvSpPr>
              <p:cNvPr id="280" name="Parallelogram 279">
                <a:extLst>
                  <a:ext uri="{FF2B5EF4-FFF2-40B4-BE49-F238E27FC236}">
                    <a16:creationId xmlns:a16="http://schemas.microsoft.com/office/drawing/2014/main" id="{222CD9EC-8928-4481-A9DF-8B42271C3A83}"/>
                  </a:ext>
                </a:extLst>
              </p:cNvPr>
              <p:cNvSpPr/>
              <p:nvPr/>
            </p:nvSpPr>
            <p:spPr>
              <a:xfrm rot="19869867" flipH="1">
                <a:off x="8570690" y="3377677"/>
                <a:ext cx="111919" cy="87519"/>
              </a:xfrm>
              <a:prstGeom prst="parallelogram">
                <a:avLst>
                  <a:gd name="adj" fmla="val 65721"/>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1" name="Oval 280">
                <a:extLst>
                  <a:ext uri="{FF2B5EF4-FFF2-40B4-BE49-F238E27FC236}">
                    <a16:creationId xmlns:a16="http://schemas.microsoft.com/office/drawing/2014/main" id="{881A5BE5-E033-47F6-9898-DC3ED0787323}"/>
                  </a:ext>
                </a:extLst>
              </p:cNvPr>
              <p:cNvSpPr/>
              <p:nvPr/>
            </p:nvSpPr>
            <p:spPr>
              <a:xfrm rot="7762698">
                <a:off x="8556939" y="3174809"/>
                <a:ext cx="154332"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2" name="Parallelogram 281">
                <a:extLst>
                  <a:ext uri="{FF2B5EF4-FFF2-40B4-BE49-F238E27FC236}">
                    <a16:creationId xmlns:a16="http://schemas.microsoft.com/office/drawing/2014/main" id="{504B48CA-86C1-4797-8380-87122E5228F7}"/>
                  </a:ext>
                </a:extLst>
              </p:cNvPr>
              <p:cNvSpPr/>
              <p:nvPr/>
            </p:nvSpPr>
            <p:spPr>
              <a:xfrm rot="20009892" flipH="1">
                <a:off x="8652415" y="2869973"/>
                <a:ext cx="238747" cy="191553"/>
              </a:xfrm>
              <a:prstGeom prst="parallelogram">
                <a:avLst>
                  <a:gd name="adj" fmla="val 71932"/>
                </a:avLst>
              </a:prstGeom>
              <a:solidFill>
                <a:schemeClr val="bg2">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ADC94BA1-6389-4F92-A661-1792B71C73E8}"/>
                  </a:ext>
                </a:extLst>
              </p:cNvPr>
              <p:cNvSpPr/>
              <p:nvPr/>
            </p:nvSpPr>
            <p:spPr>
              <a:xfrm rot="5400000">
                <a:off x="8545544" y="3011726"/>
                <a:ext cx="357644" cy="203944"/>
              </a:xfrm>
              <a:prstGeom prst="parallelogram">
                <a:avLst>
                  <a:gd name="adj" fmla="val 52719"/>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F2EA3DA4-440C-41A0-A58A-0E54CCEC930E}"/>
                  </a:ext>
                </a:extLst>
              </p:cNvPr>
              <p:cNvSpPr/>
              <p:nvPr/>
            </p:nvSpPr>
            <p:spPr>
              <a:xfrm rot="16200000" flipH="1">
                <a:off x="8723091" y="3094118"/>
                <a:ext cx="298278" cy="91784"/>
              </a:xfrm>
              <a:prstGeom prst="parallelogram">
                <a:avLst>
                  <a:gd name="adj" fmla="val 55365"/>
                </a:avLst>
              </a:prstGeom>
              <a:solidFill>
                <a:schemeClr val="tx1">
                  <a:lumMod val="65000"/>
                  <a:lumOff val="3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5" name="Parallelogram 284">
                <a:extLst>
                  <a:ext uri="{FF2B5EF4-FFF2-40B4-BE49-F238E27FC236}">
                    <a16:creationId xmlns:a16="http://schemas.microsoft.com/office/drawing/2014/main" id="{5EC8C8FE-1749-4188-92BC-8085998E15F9}"/>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6" name="Parallelogram 285">
                <a:extLst>
                  <a:ext uri="{FF2B5EF4-FFF2-40B4-BE49-F238E27FC236}">
                    <a16:creationId xmlns:a16="http://schemas.microsoft.com/office/drawing/2014/main" id="{FC7E1BCC-38CA-42CB-BD28-BCB58A3EBADD}"/>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7" name="Parallelogram 286">
                <a:extLst>
                  <a:ext uri="{FF2B5EF4-FFF2-40B4-BE49-F238E27FC236}">
                    <a16:creationId xmlns:a16="http://schemas.microsoft.com/office/drawing/2014/main" id="{BF790A1F-D91F-4E5B-9523-EA833127D104}"/>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8" name="Right Triangle 287">
                <a:extLst>
                  <a:ext uri="{FF2B5EF4-FFF2-40B4-BE49-F238E27FC236}">
                    <a16:creationId xmlns:a16="http://schemas.microsoft.com/office/drawing/2014/main" id="{CD67EDEC-B218-47FE-AE9E-5B5D15131291}"/>
                  </a:ext>
                </a:extLst>
              </p:cNvPr>
              <p:cNvSpPr/>
              <p:nvPr/>
            </p:nvSpPr>
            <p:spPr>
              <a:xfrm>
                <a:off x="8552620" y="3374116"/>
                <a:ext cx="36000" cy="36000"/>
              </a:xfrm>
              <a:prstGeom prst="rtTriangl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9" name="Parallelogram 288">
                <a:extLst>
                  <a:ext uri="{FF2B5EF4-FFF2-40B4-BE49-F238E27FC236}">
                    <a16:creationId xmlns:a16="http://schemas.microsoft.com/office/drawing/2014/main" id="{1EDC2009-0BBB-4277-A09F-9DCC06A8381A}"/>
                  </a:ext>
                </a:extLst>
              </p:cNvPr>
              <p:cNvSpPr/>
              <p:nvPr/>
            </p:nvSpPr>
            <p:spPr>
              <a:xfrm rot="19869867" flipH="1">
                <a:off x="8560621" y="3290911"/>
                <a:ext cx="319872" cy="117941"/>
              </a:xfrm>
              <a:prstGeom prst="parallelogram">
                <a:avLst>
                  <a:gd name="adj" fmla="val 42065"/>
                </a:avLst>
              </a:prstGeom>
              <a:solidFill>
                <a:schemeClr val="tx1">
                  <a:lumMod val="50000"/>
                  <a:lumOff val="50000"/>
                </a:schemeClr>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BCE995DE-BD7B-4BEC-9463-07AB46116402}"/>
                  </a:ext>
                </a:extLst>
              </p:cNvPr>
              <p:cNvSpPr/>
              <p:nvPr/>
            </p:nvSpPr>
            <p:spPr>
              <a:xfrm rot="16200000" flipH="1">
                <a:off x="8495801" y="3031696"/>
                <a:ext cx="301649" cy="214356"/>
              </a:xfrm>
              <a:prstGeom prst="parallelogram">
                <a:avLst>
                  <a:gd name="adj" fmla="val 54156"/>
                </a:avLst>
              </a:prstGeom>
              <a:blipFill>
                <a:blip r:embed="rId4"/>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1" name="Straight Connector 290">
                <a:extLst>
                  <a:ext uri="{FF2B5EF4-FFF2-40B4-BE49-F238E27FC236}">
                    <a16:creationId xmlns:a16="http://schemas.microsoft.com/office/drawing/2014/main" id="{1D5215B8-2B98-4293-8DC1-530A0D75901B}"/>
                  </a:ext>
                </a:extLst>
              </p:cNvPr>
              <p:cNvCxnSpPr>
                <a:cxnSpLocks/>
              </p:cNvCxnSpPr>
              <p:nvPr/>
            </p:nvCxnSpPr>
            <p:spPr>
              <a:xfrm flipH="1">
                <a:off x="8603796" y="3282432"/>
                <a:ext cx="179700" cy="100304"/>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B9D9AB18-1461-4204-9A68-65E5A7D5A865}"/>
                  </a:ext>
                </a:extLst>
              </p:cNvPr>
              <p:cNvCxnSpPr>
                <a:cxnSpLocks/>
              </p:cNvCxnSpPr>
              <p:nvPr/>
            </p:nvCxnSpPr>
            <p:spPr>
              <a:xfrm flipH="1">
                <a:off x="8652645" y="3320129"/>
                <a:ext cx="179700" cy="10030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cxnSp>
        <p:nvCxnSpPr>
          <p:cNvPr id="195" name="Straight Connector 194">
            <a:extLst>
              <a:ext uri="{FF2B5EF4-FFF2-40B4-BE49-F238E27FC236}">
                <a16:creationId xmlns:a16="http://schemas.microsoft.com/office/drawing/2014/main" id="{EF9149FC-1C61-E6A0-D4F2-0C707E9BD55E}"/>
              </a:ext>
            </a:extLst>
          </p:cNvPr>
          <p:cNvCxnSpPr>
            <a:cxnSpLocks/>
          </p:cNvCxnSpPr>
          <p:nvPr/>
        </p:nvCxnSpPr>
        <p:spPr>
          <a:xfrm>
            <a:off x="8586509" y="338551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E8E9E34-3E32-F442-659C-FBCEF857609E}"/>
              </a:ext>
            </a:extLst>
          </p:cNvPr>
          <p:cNvSpPr/>
          <p:nvPr/>
        </p:nvSpPr>
        <p:spPr>
          <a:xfrm>
            <a:off x="8752363" y="3056084"/>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ylinder 199">
            <a:extLst>
              <a:ext uri="{FF2B5EF4-FFF2-40B4-BE49-F238E27FC236}">
                <a16:creationId xmlns:a16="http://schemas.microsoft.com/office/drawing/2014/main" id="{C2487561-E819-44FF-4CBC-677CF60A667A}"/>
              </a:ext>
            </a:extLst>
          </p:cNvPr>
          <p:cNvSpPr/>
          <p:nvPr/>
        </p:nvSpPr>
        <p:spPr>
          <a:xfrm>
            <a:off x="4801869" y="501564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Cylinder 201">
            <a:extLst>
              <a:ext uri="{FF2B5EF4-FFF2-40B4-BE49-F238E27FC236}">
                <a16:creationId xmlns:a16="http://schemas.microsoft.com/office/drawing/2014/main" id="{F1F3E5FC-471B-A3D5-2346-6D4109042E53}"/>
              </a:ext>
            </a:extLst>
          </p:cNvPr>
          <p:cNvSpPr/>
          <p:nvPr/>
        </p:nvSpPr>
        <p:spPr>
          <a:xfrm>
            <a:off x="5173657" y="5198166"/>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Cylinder 202">
            <a:extLst>
              <a:ext uri="{FF2B5EF4-FFF2-40B4-BE49-F238E27FC236}">
                <a16:creationId xmlns:a16="http://schemas.microsoft.com/office/drawing/2014/main" id="{470A63FB-0A7F-8652-6548-A39408CC49A2}"/>
              </a:ext>
            </a:extLst>
          </p:cNvPr>
          <p:cNvSpPr/>
          <p:nvPr/>
        </p:nvSpPr>
        <p:spPr>
          <a:xfrm>
            <a:off x="5513841" y="537427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Cylinder 203">
            <a:extLst>
              <a:ext uri="{FF2B5EF4-FFF2-40B4-BE49-F238E27FC236}">
                <a16:creationId xmlns:a16="http://schemas.microsoft.com/office/drawing/2014/main" id="{8E57A0C4-C920-FD01-9C38-F138548BA6F6}"/>
              </a:ext>
            </a:extLst>
          </p:cNvPr>
          <p:cNvSpPr/>
          <p:nvPr/>
        </p:nvSpPr>
        <p:spPr>
          <a:xfrm>
            <a:off x="4565396" y="5168960"/>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 name="Cylinder 204">
            <a:extLst>
              <a:ext uri="{FF2B5EF4-FFF2-40B4-BE49-F238E27FC236}">
                <a16:creationId xmlns:a16="http://schemas.microsoft.com/office/drawing/2014/main" id="{65AD4D9F-A262-3D0D-F0B6-F989D76E89B6}"/>
              </a:ext>
            </a:extLst>
          </p:cNvPr>
          <p:cNvSpPr/>
          <p:nvPr/>
        </p:nvSpPr>
        <p:spPr>
          <a:xfrm>
            <a:off x="4939664" y="5345267"/>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Cylinder 205">
            <a:extLst>
              <a:ext uri="{FF2B5EF4-FFF2-40B4-BE49-F238E27FC236}">
                <a16:creationId xmlns:a16="http://schemas.microsoft.com/office/drawing/2014/main" id="{584B37F6-E374-4139-C43C-04418D417421}"/>
              </a:ext>
            </a:extLst>
          </p:cNvPr>
          <p:cNvSpPr/>
          <p:nvPr/>
        </p:nvSpPr>
        <p:spPr>
          <a:xfrm>
            <a:off x="5317173" y="559566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932B7F0-F5C2-C772-771E-E0A5F11E6F42}"/>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7737EFA8-621E-450D-8DB3-021ECFE976E9}"/>
              </a:ext>
            </a:extLst>
          </p:cNvPr>
          <p:cNvSpPr/>
          <p:nvPr/>
        </p:nvSpPr>
        <p:spPr>
          <a:xfrm>
            <a:off x="5678537" y="5483526"/>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0" name="Rectangle 369">
            <a:extLst>
              <a:ext uri="{FF2B5EF4-FFF2-40B4-BE49-F238E27FC236}">
                <a16:creationId xmlns:a16="http://schemas.microsoft.com/office/drawing/2014/main" id="{C11C33CC-97FE-45E3-92C1-9C153E3FD3C4}"/>
              </a:ext>
            </a:extLst>
          </p:cNvPr>
          <p:cNvSpPr/>
          <p:nvPr/>
        </p:nvSpPr>
        <p:spPr>
          <a:xfrm>
            <a:off x="9078964" y="3737809"/>
            <a:ext cx="711837"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7" name="Rectangle 366">
            <a:extLst>
              <a:ext uri="{FF2B5EF4-FFF2-40B4-BE49-F238E27FC236}">
                <a16:creationId xmlns:a16="http://schemas.microsoft.com/office/drawing/2014/main" id="{FC48A2A1-C51E-46A9-972F-6CF2AE8F9D30}"/>
              </a:ext>
            </a:extLst>
          </p:cNvPr>
          <p:cNvSpPr/>
          <p:nvPr/>
        </p:nvSpPr>
        <p:spPr>
          <a:xfrm>
            <a:off x="7224156" y="4580902"/>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9" name="Rectangle 358">
            <a:extLst>
              <a:ext uri="{FF2B5EF4-FFF2-40B4-BE49-F238E27FC236}">
                <a16:creationId xmlns:a16="http://schemas.microsoft.com/office/drawing/2014/main" id="{2EACE838-8E3E-45FE-8069-DDF9CAC73843}"/>
              </a:ext>
            </a:extLst>
          </p:cNvPr>
          <p:cNvSpPr/>
          <p:nvPr/>
        </p:nvSpPr>
        <p:spPr>
          <a:xfrm>
            <a:off x="437628" y="4488998"/>
            <a:ext cx="5235399" cy="551737"/>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6" name="Straight Connector 235">
            <a:extLst>
              <a:ext uri="{FF2B5EF4-FFF2-40B4-BE49-F238E27FC236}">
                <a16:creationId xmlns:a16="http://schemas.microsoft.com/office/drawing/2014/main" id="{1F04B82D-03C4-B037-56B0-70929183B9AD}"/>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AF25CE-AC27-4BB5-88E9-6CB84F21C5D9}"/>
              </a:ext>
            </a:extLst>
          </p:cNvPr>
          <p:cNvCxnSpPr>
            <a:cxnSpLocks/>
          </p:cNvCxnSpPr>
          <p:nvPr/>
        </p:nvCxnSpPr>
        <p:spPr>
          <a:xfrm>
            <a:off x="1762955" y="417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47BF2D93-1155-4F29-B0AB-11627CCBBE98}"/>
              </a:ext>
            </a:extLst>
          </p:cNvPr>
          <p:cNvCxnSpPr>
            <a:cxnSpLocks/>
          </p:cNvCxnSpPr>
          <p:nvPr/>
        </p:nvCxnSpPr>
        <p:spPr>
          <a:xfrm>
            <a:off x="1775520" y="4104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9E682FB-3600-4B0D-B510-D0068C276CCF}"/>
              </a:ext>
            </a:extLst>
          </p:cNvPr>
          <p:cNvCxnSpPr>
            <a:cxnSpLocks/>
          </p:cNvCxnSpPr>
          <p:nvPr/>
        </p:nvCxnSpPr>
        <p:spPr>
          <a:xfrm>
            <a:off x="1775520" y="4032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64F2DC0B-6E43-420C-BF2A-AB8CC4AE76A6}"/>
              </a:ext>
            </a:extLst>
          </p:cNvPr>
          <p:cNvCxnSpPr>
            <a:cxnSpLocks/>
          </p:cNvCxnSpPr>
          <p:nvPr/>
        </p:nvCxnSpPr>
        <p:spPr>
          <a:xfrm>
            <a:off x="1775520" y="3960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7BA63038-9562-4B01-83CA-976B2830F227}"/>
              </a:ext>
            </a:extLst>
          </p:cNvPr>
          <p:cNvCxnSpPr>
            <a:cxnSpLocks/>
          </p:cNvCxnSpPr>
          <p:nvPr/>
        </p:nvCxnSpPr>
        <p:spPr>
          <a:xfrm>
            <a:off x="1775520" y="388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555D4486-A2B0-4D63-B1E5-1F5E312A783B}"/>
              </a:ext>
            </a:extLst>
          </p:cNvPr>
          <p:cNvCxnSpPr>
            <a:cxnSpLocks/>
          </p:cNvCxnSpPr>
          <p:nvPr/>
        </p:nvCxnSpPr>
        <p:spPr>
          <a:xfrm>
            <a:off x="1775520" y="381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BF44635B-59F1-40E3-9723-29A7C6B53237}"/>
              </a:ext>
            </a:extLst>
          </p:cNvPr>
          <p:cNvCxnSpPr>
            <a:cxnSpLocks/>
          </p:cNvCxnSpPr>
          <p:nvPr/>
        </p:nvCxnSpPr>
        <p:spPr>
          <a:xfrm>
            <a:off x="1774800" y="424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9B0FEDD4-D6DB-6D40-A1BB-A01CBC417D91}"/>
              </a:ext>
            </a:extLst>
          </p:cNvPr>
          <p:cNvGrpSpPr/>
          <p:nvPr/>
        </p:nvGrpSpPr>
        <p:grpSpPr>
          <a:xfrm>
            <a:off x="3624194" y="3667500"/>
            <a:ext cx="1063947" cy="494036"/>
            <a:chOff x="4376123" y="4074983"/>
            <a:chExt cx="1063947" cy="494036"/>
          </a:xfrm>
        </p:grpSpPr>
        <p:sp>
          <p:nvSpPr>
            <p:cNvPr id="209" name="Rectangle 208">
              <a:extLst>
                <a:ext uri="{FF2B5EF4-FFF2-40B4-BE49-F238E27FC236}">
                  <a16:creationId xmlns:a16="http://schemas.microsoft.com/office/drawing/2014/main" id="{35AE9618-B73A-98EC-9FA8-8AE6FAD3F1C7}"/>
                </a:ext>
              </a:extLst>
            </p:cNvPr>
            <p:cNvSpPr/>
            <p:nvPr/>
          </p:nvSpPr>
          <p:spPr>
            <a:xfrm>
              <a:off x="4575054" y="4123910"/>
              <a:ext cx="663766" cy="445109"/>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58B6479-0714-2F5E-FDA9-5763578AE9D9}"/>
                </a:ext>
              </a:extLst>
            </p:cNvPr>
            <p:cNvSpPr/>
            <p:nvPr/>
          </p:nvSpPr>
          <p:spPr>
            <a:xfrm>
              <a:off x="4384315" y="4074983"/>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FA1178C9-F998-2A0D-422B-E0F1D01A3B33}"/>
                </a:ext>
              </a:extLst>
            </p:cNvPr>
            <p:cNvSpPr/>
            <p:nvPr/>
          </p:nvSpPr>
          <p:spPr>
            <a:xfrm>
              <a:off x="4720070" y="4075689"/>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Rectangle 209">
              <a:extLst>
                <a:ext uri="{FF2B5EF4-FFF2-40B4-BE49-F238E27FC236}">
                  <a16:creationId xmlns:a16="http://schemas.microsoft.com/office/drawing/2014/main" id="{D3C04E97-AB3D-8259-F8BC-4AEA4E0F123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6F13301-65C1-8FB1-9467-7445095D9B6E}"/>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2" name="Group 231">
            <a:extLst>
              <a:ext uri="{FF2B5EF4-FFF2-40B4-BE49-F238E27FC236}">
                <a16:creationId xmlns:a16="http://schemas.microsoft.com/office/drawing/2014/main" id="{A5F5DEA8-5BAC-8336-ADA9-C00E44A60D82}"/>
              </a:ext>
            </a:extLst>
          </p:cNvPr>
          <p:cNvGrpSpPr/>
          <p:nvPr/>
        </p:nvGrpSpPr>
        <p:grpSpPr>
          <a:xfrm>
            <a:off x="3207300" y="3854205"/>
            <a:ext cx="953019" cy="463037"/>
            <a:chOff x="3126757" y="3902977"/>
            <a:chExt cx="1054469" cy="512327"/>
          </a:xfrm>
        </p:grpSpPr>
        <p:grpSp>
          <p:nvGrpSpPr>
            <p:cNvPr id="213" name="Group 212">
              <a:extLst>
                <a:ext uri="{FF2B5EF4-FFF2-40B4-BE49-F238E27FC236}">
                  <a16:creationId xmlns:a16="http://schemas.microsoft.com/office/drawing/2014/main" id="{116A74B6-1A1C-D89A-09AF-4617773183A7}"/>
                </a:ext>
              </a:extLst>
            </p:cNvPr>
            <p:cNvGrpSpPr/>
            <p:nvPr/>
          </p:nvGrpSpPr>
          <p:grpSpPr>
            <a:xfrm>
              <a:off x="3126757" y="3902977"/>
              <a:ext cx="1054469" cy="512327"/>
              <a:chOff x="4376123" y="3960119"/>
              <a:chExt cx="1054469" cy="512327"/>
            </a:xfrm>
          </p:grpSpPr>
          <p:sp>
            <p:nvSpPr>
              <p:cNvPr id="217" name="Rectangle 216">
                <a:extLst>
                  <a:ext uri="{FF2B5EF4-FFF2-40B4-BE49-F238E27FC236}">
                    <a16:creationId xmlns:a16="http://schemas.microsoft.com/office/drawing/2014/main" id="{A5C23060-BD55-FF44-A964-10242A1CFBDC}"/>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53F7D8A9-E4FE-48E4-BBA0-0CA1629C089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Rectangle 213">
                <a:extLst>
                  <a:ext uri="{FF2B5EF4-FFF2-40B4-BE49-F238E27FC236}">
                    <a16:creationId xmlns:a16="http://schemas.microsoft.com/office/drawing/2014/main" id="{8338731E-4637-8644-0E33-229DFF40F4B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0" name="Straight Connector 219">
              <a:extLst>
                <a:ext uri="{FF2B5EF4-FFF2-40B4-BE49-F238E27FC236}">
                  <a16:creationId xmlns:a16="http://schemas.microsoft.com/office/drawing/2014/main" id="{842F3078-DEC7-70A0-2915-DB9544192CFC}"/>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3D872E1-4698-B5BF-768D-E8178A7808D4}"/>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500676D-A3A7-FA64-7CB6-820566AC5DB9}"/>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1774974-4F4A-8C72-2929-3866300E790C}"/>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D87C583A-B5D0-8243-DED8-1C75D1907197}"/>
              </a:ext>
            </a:extLst>
          </p:cNvPr>
          <p:cNvGrpSpPr/>
          <p:nvPr/>
        </p:nvGrpSpPr>
        <p:grpSpPr>
          <a:xfrm>
            <a:off x="3201857" y="3674590"/>
            <a:ext cx="953019" cy="463037"/>
            <a:chOff x="3126757" y="3902977"/>
            <a:chExt cx="1054469" cy="512327"/>
          </a:xfrm>
        </p:grpSpPr>
        <p:grpSp>
          <p:nvGrpSpPr>
            <p:cNvPr id="234" name="Group 233">
              <a:extLst>
                <a:ext uri="{FF2B5EF4-FFF2-40B4-BE49-F238E27FC236}">
                  <a16:creationId xmlns:a16="http://schemas.microsoft.com/office/drawing/2014/main" id="{E6CEE981-7707-4882-F9F9-8537BE8B9CA5}"/>
                </a:ext>
              </a:extLst>
            </p:cNvPr>
            <p:cNvGrpSpPr/>
            <p:nvPr/>
          </p:nvGrpSpPr>
          <p:grpSpPr>
            <a:xfrm>
              <a:off x="3126757" y="3902977"/>
              <a:ext cx="1054469" cy="512327"/>
              <a:chOff x="4376123" y="3960119"/>
              <a:chExt cx="1054469" cy="512327"/>
            </a:xfrm>
          </p:grpSpPr>
          <p:sp>
            <p:nvSpPr>
              <p:cNvPr id="240" name="Rectangle 239">
                <a:extLst>
                  <a:ext uri="{FF2B5EF4-FFF2-40B4-BE49-F238E27FC236}">
                    <a16:creationId xmlns:a16="http://schemas.microsoft.com/office/drawing/2014/main" id="{4D21E56F-6FE5-F4AD-8074-E62A59CC592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075BC6CE-2156-A13F-7730-DDC783FAB98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Rectangle 241">
                <a:extLst>
                  <a:ext uri="{FF2B5EF4-FFF2-40B4-BE49-F238E27FC236}">
                    <a16:creationId xmlns:a16="http://schemas.microsoft.com/office/drawing/2014/main" id="{25433558-0CEE-F05E-CFE1-C35551AE401D}"/>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5" name="Straight Connector 234">
              <a:extLst>
                <a:ext uri="{FF2B5EF4-FFF2-40B4-BE49-F238E27FC236}">
                  <a16:creationId xmlns:a16="http://schemas.microsoft.com/office/drawing/2014/main" id="{35BED832-245E-520D-5C44-CA74B1C0B63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A128758-4A3F-CBF8-B0B2-DF4F64E5AC15}"/>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6C6FBBC7-C62A-261F-A93C-516181EC3F56}"/>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7557B5F-1B6B-2BDC-6AC6-FED7B4E75C23}"/>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479A9409-9700-9461-8DBA-E33EE104045B}"/>
              </a:ext>
            </a:extLst>
          </p:cNvPr>
          <p:cNvGrpSpPr/>
          <p:nvPr/>
        </p:nvGrpSpPr>
        <p:grpSpPr>
          <a:xfrm>
            <a:off x="3221006" y="3488311"/>
            <a:ext cx="953019" cy="463037"/>
            <a:chOff x="3126757" y="3902977"/>
            <a:chExt cx="1054469" cy="512327"/>
          </a:xfrm>
        </p:grpSpPr>
        <p:grpSp>
          <p:nvGrpSpPr>
            <p:cNvPr id="244" name="Group 243">
              <a:extLst>
                <a:ext uri="{FF2B5EF4-FFF2-40B4-BE49-F238E27FC236}">
                  <a16:creationId xmlns:a16="http://schemas.microsoft.com/office/drawing/2014/main" id="{6121C421-DC6D-9463-9EC8-702324CFFC16}"/>
                </a:ext>
              </a:extLst>
            </p:cNvPr>
            <p:cNvGrpSpPr/>
            <p:nvPr/>
          </p:nvGrpSpPr>
          <p:grpSpPr>
            <a:xfrm>
              <a:off x="3126757" y="3902977"/>
              <a:ext cx="1054469" cy="512327"/>
              <a:chOff x="4376123" y="3960119"/>
              <a:chExt cx="1054469" cy="512327"/>
            </a:xfrm>
          </p:grpSpPr>
          <p:sp>
            <p:nvSpPr>
              <p:cNvPr id="249" name="Rectangle 248">
                <a:extLst>
                  <a:ext uri="{FF2B5EF4-FFF2-40B4-BE49-F238E27FC236}">
                    <a16:creationId xmlns:a16="http://schemas.microsoft.com/office/drawing/2014/main" id="{3D8D1FE5-4397-908D-B360-C18042499D64}"/>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4E6A8709-81A2-EBA8-2785-4A15A82D4ACB}"/>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42FC1EBA-F317-B99D-7295-682EB1855BD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5" name="Straight Connector 244">
              <a:extLst>
                <a:ext uri="{FF2B5EF4-FFF2-40B4-BE49-F238E27FC236}">
                  <a16:creationId xmlns:a16="http://schemas.microsoft.com/office/drawing/2014/main" id="{8B59881F-923C-02B1-D30F-C7CCF2B2290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B9E7BE62-2027-B7A3-ECA6-738CDA18A07E}"/>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14CA343-2408-E416-A511-E12251362A8D}"/>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55D0361-4D47-B762-2335-147E4E24B7F6}"/>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2DC6C84F-5ADA-F200-228E-9B149641E7AE}"/>
              </a:ext>
            </a:extLst>
          </p:cNvPr>
          <p:cNvGrpSpPr/>
          <p:nvPr/>
        </p:nvGrpSpPr>
        <p:grpSpPr>
          <a:xfrm>
            <a:off x="533303" y="4098589"/>
            <a:ext cx="2036973" cy="1842849"/>
            <a:chOff x="709634" y="4532234"/>
            <a:chExt cx="1641950" cy="1485472"/>
          </a:xfrm>
        </p:grpSpPr>
        <p:sp>
          <p:nvSpPr>
            <p:cNvPr id="254" name="Parallelogram 253">
              <a:extLst>
                <a:ext uri="{FF2B5EF4-FFF2-40B4-BE49-F238E27FC236}">
                  <a16:creationId xmlns:a16="http://schemas.microsoft.com/office/drawing/2014/main" id="{DD94E2B6-FB30-EB7B-B59B-4B58CA691237}"/>
                </a:ext>
              </a:extLst>
            </p:cNvPr>
            <p:cNvSpPr/>
            <p:nvPr/>
          </p:nvSpPr>
          <p:spPr>
            <a:xfrm rot="5400000">
              <a:off x="952922" y="5299663"/>
              <a:ext cx="708102" cy="323294"/>
            </a:xfrm>
            <a:prstGeom prst="parallelogram">
              <a:avLst>
                <a:gd name="adj" fmla="val 49928"/>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5" name="Freeform: Shape 514">
              <a:extLst>
                <a:ext uri="{FF2B5EF4-FFF2-40B4-BE49-F238E27FC236}">
                  <a16:creationId xmlns:a16="http://schemas.microsoft.com/office/drawing/2014/main" id="{5D42C4D4-9EA6-9B66-9512-7A345FE11E29}"/>
                </a:ext>
              </a:extLst>
            </p:cNvPr>
            <p:cNvSpPr/>
            <p:nvPr/>
          </p:nvSpPr>
          <p:spPr>
            <a:xfrm rot="151912" flipH="1">
              <a:off x="763336" y="5323002"/>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51000">
                  <a:schemeClr val="accent4">
                    <a:lumMod val="75000"/>
                  </a:schemeClr>
                </a:gs>
                <a:gs pos="15000">
                  <a:schemeClr val="tx2">
                    <a:lumMod val="25000"/>
                    <a:lumOff val="75000"/>
                  </a:schemeClr>
                </a:gs>
              </a:gsLst>
              <a:lin ang="0" scaled="0"/>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6" name="Oval 255">
              <a:extLst>
                <a:ext uri="{FF2B5EF4-FFF2-40B4-BE49-F238E27FC236}">
                  <a16:creationId xmlns:a16="http://schemas.microsoft.com/office/drawing/2014/main" id="{132C4CD1-332E-9282-6CF0-C7D0D442345A}"/>
                </a:ext>
              </a:extLst>
            </p:cNvPr>
            <p:cNvSpPr/>
            <p:nvPr/>
          </p:nvSpPr>
          <p:spPr>
            <a:xfrm flipH="1">
              <a:off x="2057263" y="52775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7" name="Oval 256">
              <a:extLst>
                <a:ext uri="{FF2B5EF4-FFF2-40B4-BE49-F238E27FC236}">
                  <a16:creationId xmlns:a16="http://schemas.microsoft.com/office/drawing/2014/main" id="{BCAFB002-14F1-5EA3-82EA-3048DF84C972}"/>
                </a:ext>
              </a:extLst>
            </p:cNvPr>
            <p:cNvSpPr/>
            <p:nvPr/>
          </p:nvSpPr>
          <p:spPr>
            <a:xfrm flipH="1">
              <a:off x="1849131" y="5383802"/>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8" name="Oval 257">
              <a:extLst>
                <a:ext uri="{FF2B5EF4-FFF2-40B4-BE49-F238E27FC236}">
                  <a16:creationId xmlns:a16="http://schemas.microsoft.com/office/drawing/2014/main" id="{39787D81-1BF1-13C0-5037-C7D65649FDEA}"/>
                </a:ext>
              </a:extLst>
            </p:cNvPr>
            <p:cNvSpPr/>
            <p:nvPr/>
          </p:nvSpPr>
          <p:spPr>
            <a:xfrm flipH="1">
              <a:off x="1232310" y="573566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9" name="Parallelogram 258">
              <a:extLst>
                <a:ext uri="{FF2B5EF4-FFF2-40B4-BE49-F238E27FC236}">
                  <a16:creationId xmlns:a16="http://schemas.microsoft.com/office/drawing/2014/main" id="{DAB082CB-A656-4A29-1294-C4BA87400947}"/>
                </a:ext>
              </a:extLst>
            </p:cNvPr>
            <p:cNvSpPr/>
            <p:nvPr/>
          </p:nvSpPr>
          <p:spPr>
            <a:xfrm rot="16200000" flipH="1">
              <a:off x="1487408" y="5474878"/>
              <a:ext cx="331354" cy="360175"/>
            </a:xfrm>
            <a:prstGeom prst="parallelogram">
              <a:avLst>
                <a:gd name="adj" fmla="val 62434"/>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0" name="Parallelogram 259">
              <a:extLst>
                <a:ext uri="{FF2B5EF4-FFF2-40B4-BE49-F238E27FC236}">
                  <a16:creationId xmlns:a16="http://schemas.microsoft.com/office/drawing/2014/main" id="{D6C48C35-8D8A-7014-286C-1B8023824E91}"/>
                </a:ext>
              </a:extLst>
            </p:cNvPr>
            <p:cNvSpPr/>
            <p:nvPr/>
          </p:nvSpPr>
          <p:spPr>
            <a:xfrm rot="16200000" flipH="1">
              <a:off x="1032324" y="5490556"/>
              <a:ext cx="472906" cy="370812"/>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1" name="Parallelogram 260">
              <a:extLst>
                <a:ext uri="{FF2B5EF4-FFF2-40B4-BE49-F238E27FC236}">
                  <a16:creationId xmlns:a16="http://schemas.microsoft.com/office/drawing/2014/main" id="{97AB4174-B5EE-5CCD-1BC2-D17D777C68F4}"/>
                </a:ext>
              </a:extLst>
            </p:cNvPr>
            <p:cNvSpPr/>
            <p:nvPr/>
          </p:nvSpPr>
          <p:spPr>
            <a:xfrm rot="5400000">
              <a:off x="663084" y="5601426"/>
              <a:ext cx="512728" cy="319832"/>
            </a:xfrm>
            <a:prstGeom prst="parallelogram">
              <a:avLst>
                <a:gd name="adj" fmla="val 4992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2" name="Parallelogram 261">
              <a:extLst>
                <a:ext uri="{FF2B5EF4-FFF2-40B4-BE49-F238E27FC236}">
                  <a16:creationId xmlns:a16="http://schemas.microsoft.com/office/drawing/2014/main" id="{82E532D2-1D80-153B-A48B-BDA7F44C1852}"/>
                </a:ext>
              </a:extLst>
            </p:cNvPr>
            <p:cNvSpPr/>
            <p:nvPr/>
          </p:nvSpPr>
          <p:spPr>
            <a:xfrm rot="1590108">
              <a:off x="869565" y="5172670"/>
              <a:ext cx="546260" cy="300551"/>
            </a:xfrm>
            <a:prstGeom prst="parallelogram">
              <a:avLst>
                <a:gd name="adj" fmla="val 68266"/>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66" name="Straight Connector 265">
              <a:extLst>
                <a:ext uri="{FF2B5EF4-FFF2-40B4-BE49-F238E27FC236}">
                  <a16:creationId xmlns:a16="http://schemas.microsoft.com/office/drawing/2014/main" id="{75960AA8-A36A-69DD-8BCE-415293BA618B}"/>
                </a:ext>
              </a:extLst>
            </p:cNvPr>
            <p:cNvCxnSpPr>
              <a:cxnSpLocks/>
            </p:cNvCxnSpPr>
            <p:nvPr/>
          </p:nvCxnSpPr>
          <p:spPr>
            <a:xfrm flipH="1">
              <a:off x="762183" y="5335565"/>
              <a:ext cx="72995" cy="16864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267" name="Parallelogram 266">
              <a:extLst>
                <a:ext uri="{FF2B5EF4-FFF2-40B4-BE49-F238E27FC236}">
                  <a16:creationId xmlns:a16="http://schemas.microsoft.com/office/drawing/2014/main" id="{657A3833-004A-57D5-1A95-87CA0E990D0A}"/>
                </a:ext>
              </a:extLst>
            </p:cNvPr>
            <p:cNvSpPr/>
            <p:nvPr/>
          </p:nvSpPr>
          <p:spPr>
            <a:xfrm rot="16200000" flipH="1">
              <a:off x="1258376" y="5344330"/>
              <a:ext cx="231198" cy="160416"/>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8" name="Oval 267">
              <a:extLst>
                <a:ext uri="{FF2B5EF4-FFF2-40B4-BE49-F238E27FC236}">
                  <a16:creationId xmlns:a16="http://schemas.microsoft.com/office/drawing/2014/main" id="{692E68D4-9BBD-F270-BFB4-A72DCC766AB4}"/>
                </a:ext>
              </a:extLst>
            </p:cNvPr>
            <p:cNvSpPr/>
            <p:nvPr/>
          </p:nvSpPr>
          <p:spPr>
            <a:xfrm flipH="1">
              <a:off x="1902562" y="5389745"/>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9" name="Oval 268">
              <a:extLst>
                <a:ext uri="{FF2B5EF4-FFF2-40B4-BE49-F238E27FC236}">
                  <a16:creationId xmlns:a16="http://schemas.microsoft.com/office/drawing/2014/main" id="{0224CA1B-A688-08AF-120B-D719AA31270D}"/>
                </a:ext>
              </a:extLst>
            </p:cNvPr>
            <p:cNvSpPr/>
            <p:nvPr/>
          </p:nvSpPr>
          <p:spPr>
            <a:xfrm flipH="1">
              <a:off x="2097934" y="528094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0" name="Oval 269">
              <a:extLst>
                <a:ext uri="{FF2B5EF4-FFF2-40B4-BE49-F238E27FC236}">
                  <a16:creationId xmlns:a16="http://schemas.microsoft.com/office/drawing/2014/main" id="{604995D2-008F-93BE-A0BC-8CFB0F227EEE}"/>
                </a:ext>
              </a:extLst>
            </p:cNvPr>
            <p:cNvSpPr/>
            <p:nvPr/>
          </p:nvSpPr>
          <p:spPr>
            <a:xfrm rot="10339061" flipV="1">
              <a:off x="1259028" y="573359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1" name="Parallelogram 270">
              <a:extLst>
                <a:ext uri="{FF2B5EF4-FFF2-40B4-BE49-F238E27FC236}">
                  <a16:creationId xmlns:a16="http://schemas.microsoft.com/office/drawing/2014/main" id="{350B648B-A108-477B-0AF8-2A5B070BA0CE}"/>
                </a:ext>
              </a:extLst>
            </p:cNvPr>
            <p:cNvSpPr/>
            <p:nvPr/>
          </p:nvSpPr>
          <p:spPr>
            <a:xfrm rot="16200000" flipH="1">
              <a:off x="1062945" y="5856925"/>
              <a:ext cx="180000" cy="141090"/>
            </a:xfrm>
            <a:prstGeom prst="parallelogram">
              <a:avLst>
                <a:gd name="adj" fmla="val 57355"/>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72" name="Straight Connector 271">
              <a:extLst>
                <a:ext uri="{FF2B5EF4-FFF2-40B4-BE49-F238E27FC236}">
                  <a16:creationId xmlns:a16="http://schemas.microsoft.com/office/drawing/2014/main" id="{314532D5-0F82-2E84-0512-0E85C250B6E8}"/>
                </a:ext>
              </a:extLst>
            </p:cNvPr>
            <p:cNvCxnSpPr>
              <a:cxnSpLocks/>
            </p:cNvCxnSpPr>
            <p:nvPr/>
          </p:nvCxnSpPr>
          <p:spPr>
            <a:xfrm>
              <a:off x="759532" y="5504975"/>
              <a:ext cx="316213" cy="147564"/>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C536F736-9392-E652-442F-57B68ECE3B5D}"/>
                </a:ext>
              </a:extLst>
            </p:cNvPr>
            <p:cNvCxnSpPr>
              <a:cxnSpLocks/>
            </p:cNvCxnSpPr>
            <p:nvPr/>
          </p:nvCxnSpPr>
          <p:spPr>
            <a:xfrm>
              <a:off x="833532" y="5344609"/>
              <a:ext cx="302297" cy="14082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58" name="Group 357">
              <a:extLst>
                <a:ext uri="{FF2B5EF4-FFF2-40B4-BE49-F238E27FC236}">
                  <a16:creationId xmlns:a16="http://schemas.microsoft.com/office/drawing/2014/main" id="{667EDAA1-5737-0AD5-6DA7-765F2D1E7218}"/>
                </a:ext>
              </a:extLst>
            </p:cNvPr>
            <p:cNvGrpSpPr/>
            <p:nvPr/>
          </p:nvGrpSpPr>
          <p:grpSpPr>
            <a:xfrm flipH="1">
              <a:off x="1081378" y="5404553"/>
              <a:ext cx="214048" cy="255496"/>
              <a:chOff x="9819943" y="2983395"/>
              <a:chExt cx="214048" cy="255496"/>
            </a:xfrm>
          </p:grpSpPr>
          <p:cxnSp>
            <p:nvCxnSpPr>
              <p:cNvPr id="393" name="Straight Connector 392">
                <a:extLst>
                  <a:ext uri="{FF2B5EF4-FFF2-40B4-BE49-F238E27FC236}">
                    <a16:creationId xmlns:a16="http://schemas.microsoft.com/office/drawing/2014/main" id="{AA23F1CD-E9E0-67B1-1824-3718FE8975C5}"/>
                  </a:ext>
                </a:extLst>
              </p:cNvPr>
              <p:cNvCxnSpPr>
                <a:cxnSpLocks/>
              </p:cNvCxnSpPr>
              <p:nvPr/>
            </p:nvCxnSpPr>
            <p:spPr>
              <a:xfrm>
                <a:off x="9977662" y="3068028"/>
                <a:ext cx="56329" cy="170863"/>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AEBAAB84-1737-219A-56B3-3542B325C60E}"/>
                  </a:ext>
                </a:extLst>
              </p:cNvPr>
              <p:cNvCxnSpPr>
                <a:cxnSpLocks/>
              </p:cNvCxnSpPr>
              <p:nvPr/>
            </p:nvCxnSpPr>
            <p:spPr>
              <a:xfrm>
                <a:off x="9825607" y="2983395"/>
                <a:ext cx="3220" cy="141129"/>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325BE3F3-D6A8-468F-7DB4-648933880D79}"/>
                  </a:ext>
                </a:extLst>
              </p:cNvPr>
              <p:cNvCxnSpPr>
                <a:cxnSpLocks/>
              </p:cNvCxnSpPr>
              <p:nvPr/>
            </p:nvCxnSpPr>
            <p:spPr>
              <a:xfrm>
                <a:off x="9819943" y="2983535"/>
                <a:ext cx="161475" cy="88248"/>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a:extLst>
                  <a:ext uri="{FF2B5EF4-FFF2-40B4-BE49-F238E27FC236}">
                    <a16:creationId xmlns:a16="http://schemas.microsoft.com/office/drawing/2014/main" id="{1B3FC001-6009-F922-AC6C-1B7AD76E7348}"/>
                  </a:ext>
                </a:extLst>
              </p:cNvPr>
              <p:cNvCxnSpPr>
                <a:cxnSpLocks/>
              </p:cNvCxnSpPr>
              <p:nvPr/>
            </p:nvCxnSpPr>
            <p:spPr>
              <a:xfrm flipH="1" flipV="1">
                <a:off x="9831208" y="3124356"/>
                <a:ext cx="202783" cy="10702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71" name="Parallelogram 370">
              <a:extLst>
                <a:ext uri="{FF2B5EF4-FFF2-40B4-BE49-F238E27FC236}">
                  <a16:creationId xmlns:a16="http://schemas.microsoft.com/office/drawing/2014/main" id="{27543194-32A0-A3C5-F157-5C5EADF129AB}"/>
                </a:ext>
              </a:extLst>
            </p:cNvPr>
            <p:cNvSpPr/>
            <p:nvPr/>
          </p:nvSpPr>
          <p:spPr>
            <a:xfrm rot="1590108">
              <a:off x="1283378" y="4532234"/>
              <a:ext cx="928156" cy="824437"/>
            </a:xfrm>
            <a:prstGeom prst="parallelogram">
              <a:avLst>
                <a:gd name="adj" fmla="val 68266"/>
              </a:avLst>
            </a:prstGeom>
            <a:solidFill>
              <a:schemeClr val="accent1"/>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2" name="Parallelogram 381">
              <a:extLst>
                <a:ext uri="{FF2B5EF4-FFF2-40B4-BE49-F238E27FC236}">
                  <a16:creationId xmlns:a16="http://schemas.microsoft.com/office/drawing/2014/main" id="{32233AA2-2B27-43CB-83BF-D6C46C2B0978}"/>
                </a:ext>
              </a:extLst>
            </p:cNvPr>
            <p:cNvSpPr/>
            <p:nvPr/>
          </p:nvSpPr>
          <p:spPr>
            <a:xfrm rot="5400000">
              <a:off x="798674" y="5635023"/>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3" name="Arc 382">
              <a:extLst>
                <a:ext uri="{FF2B5EF4-FFF2-40B4-BE49-F238E27FC236}">
                  <a16:creationId xmlns:a16="http://schemas.microsoft.com/office/drawing/2014/main" id="{2B1E5416-F5D8-ADE4-D853-C8F15EC3DB04}"/>
                </a:ext>
              </a:extLst>
            </p:cNvPr>
            <p:cNvSpPr/>
            <p:nvPr/>
          </p:nvSpPr>
          <p:spPr>
            <a:xfrm rot="1657122" flipH="1">
              <a:off x="709635" y="5753431"/>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4" name="Parallelogram 383">
              <a:extLst>
                <a:ext uri="{FF2B5EF4-FFF2-40B4-BE49-F238E27FC236}">
                  <a16:creationId xmlns:a16="http://schemas.microsoft.com/office/drawing/2014/main" id="{B3D5E4DE-5C16-3D78-CF82-E871F658AA33}"/>
                </a:ext>
              </a:extLst>
            </p:cNvPr>
            <p:cNvSpPr/>
            <p:nvPr/>
          </p:nvSpPr>
          <p:spPr>
            <a:xfrm rot="5400000">
              <a:off x="922506" y="5757351"/>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5" name="Parallelogram 384">
              <a:extLst>
                <a:ext uri="{FF2B5EF4-FFF2-40B4-BE49-F238E27FC236}">
                  <a16:creationId xmlns:a16="http://schemas.microsoft.com/office/drawing/2014/main" id="{DCEA7FF8-8EC8-E7A0-A1AB-4EC6F859B231}"/>
                </a:ext>
              </a:extLst>
            </p:cNvPr>
            <p:cNvSpPr/>
            <p:nvPr/>
          </p:nvSpPr>
          <p:spPr>
            <a:xfrm rot="5400000">
              <a:off x="804903" y="5696200"/>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6" name="Arc 385">
              <a:extLst>
                <a:ext uri="{FF2B5EF4-FFF2-40B4-BE49-F238E27FC236}">
                  <a16:creationId xmlns:a16="http://schemas.microsoft.com/office/drawing/2014/main" id="{DF9468AF-3A7B-F747-2D0A-070756915F03}"/>
                </a:ext>
              </a:extLst>
            </p:cNvPr>
            <p:cNvSpPr/>
            <p:nvPr/>
          </p:nvSpPr>
          <p:spPr>
            <a:xfrm rot="1657122" flipH="1">
              <a:off x="709635" y="58490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7" name="Arc 386">
              <a:extLst>
                <a:ext uri="{FF2B5EF4-FFF2-40B4-BE49-F238E27FC236}">
                  <a16:creationId xmlns:a16="http://schemas.microsoft.com/office/drawing/2014/main" id="{793944B0-19E6-7B66-B060-216370B0EE04}"/>
                </a:ext>
              </a:extLst>
            </p:cNvPr>
            <p:cNvSpPr/>
            <p:nvPr/>
          </p:nvSpPr>
          <p:spPr>
            <a:xfrm rot="1657122" flipH="1">
              <a:off x="709634" y="5836040"/>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8" name="Arc 387">
              <a:extLst>
                <a:ext uri="{FF2B5EF4-FFF2-40B4-BE49-F238E27FC236}">
                  <a16:creationId xmlns:a16="http://schemas.microsoft.com/office/drawing/2014/main" id="{512D6A15-F3DC-79D8-92EE-C5FA8E289CB0}"/>
                </a:ext>
              </a:extLst>
            </p:cNvPr>
            <p:cNvSpPr/>
            <p:nvPr/>
          </p:nvSpPr>
          <p:spPr>
            <a:xfrm rot="1657122" flipH="1">
              <a:off x="709638" y="582028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9" name="Arc 388">
              <a:extLst>
                <a:ext uri="{FF2B5EF4-FFF2-40B4-BE49-F238E27FC236}">
                  <a16:creationId xmlns:a16="http://schemas.microsoft.com/office/drawing/2014/main" id="{DD99A8C7-94D5-FA22-6782-53A44D58D4CF}"/>
                </a:ext>
              </a:extLst>
            </p:cNvPr>
            <p:cNvSpPr/>
            <p:nvPr/>
          </p:nvSpPr>
          <p:spPr>
            <a:xfrm rot="1657122" flipH="1">
              <a:off x="709638" y="580453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5" name="Parallelogram 264">
              <a:extLst>
                <a:ext uri="{FF2B5EF4-FFF2-40B4-BE49-F238E27FC236}">
                  <a16:creationId xmlns:a16="http://schemas.microsoft.com/office/drawing/2014/main" id="{5B159F8B-CA8C-7C24-C4B2-D88D92738159}"/>
                </a:ext>
              </a:extLst>
            </p:cNvPr>
            <p:cNvSpPr/>
            <p:nvPr/>
          </p:nvSpPr>
          <p:spPr>
            <a:xfrm rot="16200000" flipH="1">
              <a:off x="1458419" y="4797215"/>
              <a:ext cx="907743" cy="878587"/>
            </a:xfrm>
            <a:prstGeom prst="parallelogram">
              <a:avLst>
                <a:gd name="adj" fmla="val 55388"/>
              </a:avLst>
            </a:prstGeom>
            <a:gradFill>
              <a:gsLst>
                <a:gs pos="0">
                  <a:schemeClr val="accent3"/>
                </a:gs>
                <a:gs pos="49000">
                  <a:srgbClr val="60A899"/>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90" name="Group 389">
            <a:extLst>
              <a:ext uri="{FF2B5EF4-FFF2-40B4-BE49-F238E27FC236}">
                <a16:creationId xmlns:a16="http://schemas.microsoft.com/office/drawing/2014/main" id="{D0DC10A9-7298-459B-B8C5-93D4E0339FE9}"/>
              </a:ext>
            </a:extLst>
          </p:cNvPr>
          <p:cNvGrpSpPr/>
          <p:nvPr/>
        </p:nvGrpSpPr>
        <p:grpSpPr>
          <a:xfrm>
            <a:off x="5274591" y="710994"/>
            <a:ext cx="1287865" cy="1539429"/>
            <a:chOff x="5274591" y="710994"/>
            <a:chExt cx="1287865" cy="1539429"/>
          </a:xfrm>
        </p:grpSpPr>
        <p:sp>
          <p:nvSpPr>
            <p:cNvPr id="391" name="Rectangle 390">
              <a:extLst>
                <a:ext uri="{FF2B5EF4-FFF2-40B4-BE49-F238E27FC236}">
                  <a16:creationId xmlns:a16="http://schemas.microsoft.com/office/drawing/2014/main" id="{099713BD-90EA-4CB6-9DE5-963B1F3241AA}"/>
                </a:ext>
              </a:extLst>
            </p:cNvPr>
            <p:cNvSpPr/>
            <p:nvPr/>
          </p:nvSpPr>
          <p:spPr>
            <a:xfrm>
              <a:off x="6223597" y="2113511"/>
              <a:ext cx="338859" cy="13691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2" name="Rectangle 391">
              <a:extLst>
                <a:ext uri="{FF2B5EF4-FFF2-40B4-BE49-F238E27FC236}">
                  <a16:creationId xmlns:a16="http://schemas.microsoft.com/office/drawing/2014/main" id="{C7ED3461-2910-4E45-BE01-EF8C86A662D5}"/>
                </a:ext>
              </a:extLst>
            </p:cNvPr>
            <p:cNvSpPr/>
            <p:nvPr/>
          </p:nvSpPr>
          <p:spPr>
            <a:xfrm rot="18489545">
              <a:off x="6307559" y="2086565"/>
              <a:ext cx="171553" cy="67195"/>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7" name="Straight Connector 396">
              <a:extLst>
                <a:ext uri="{FF2B5EF4-FFF2-40B4-BE49-F238E27FC236}">
                  <a16:creationId xmlns:a16="http://schemas.microsoft.com/office/drawing/2014/main" id="{13BB9C82-5E53-4A21-ADAC-934CC62EEAC6}"/>
                </a:ext>
              </a:extLst>
            </p:cNvPr>
            <p:cNvCxnSpPr>
              <a:cxnSpLocks/>
            </p:cNvCxnSpPr>
            <p:nvPr/>
          </p:nvCxnSpPr>
          <p:spPr>
            <a:xfrm>
              <a:off x="5304732" y="760601"/>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8" name="Rectangle: Rounded Corners 397">
              <a:extLst>
                <a:ext uri="{FF2B5EF4-FFF2-40B4-BE49-F238E27FC236}">
                  <a16:creationId xmlns:a16="http://schemas.microsoft.com/office/drawing/2014/main" id="{9A322CAE-7010-4C70-9E49-D3799C423882}"/>
                </a:ext>
              </a:extLst>
            </p:cNvPr>
            <p:cNvSpPr/>
            <p:nvPr/>
          </p:nvSpPr>
          <p:spPr>
            <a:xfrm flipH="1">
              <a:off x="5274591" y="710994"/>
              <a:ext cx="43200" cy="162000"/>
            </a:xfrm>
            <a:prstGeom prst="roundRect">
              <a:avLst>
                <a:gd name="adj" fmla="val 50000"/>
              </a:avLst>
            </a:prstGeom>
            <a:solidFill>
              <a:srgbClr val="CBE8E1"/>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Rectangle: Rounded Corners 399">
              <a:extLst>
                <a:ext uri="{FF2B5EF4-FFF2-40B4-BE49-F238E27FC236}">
                  <a16:creationId xmlns:a16="http://schemas.microsoft.com/office/drawing/2014/main" id="{3051E80B-87DE-4FC2-AF16-1F1CB9DEB19E}"/>
                </a:ext>
              </a:extLst>
            </p:cNvPr>
            <p:cNvSpPr/>
            <p:nvPr/>
          </p:nvSpPr>
          <p:spPr>
            <a:xfrm flipH="1">
              <a:off x="6335042" y="1978532"/>
              <a:ext cx="43200" cy="162000"/>
            </a:xfrm>
            <a:prstGeom prst="roundRect">
              <a:avLst>
                <a:gd name="adj" fmla="val 50000"/>
              </a:avLst>
            </a:prstGeom>
            <a:solidFill>
              <a:srgbClr val="E2E2E2"/>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01" name="Straight Connector 400">
            <a:extLst>
              <a:ext uri="{FF2B5EF4-FFF2-40B4-BE49-F238E27FC236}">
                <a16:creationId xmlns:a16="http://schemas.microsoft.com/office/drawing/2014/main" id="{8DA2ECE6-B2FB-4B01-992D-3E8E3B3AB44B}"/>
              </a:ext>
            </a:extLst>
          </p:cNvPr>
          <p:cNvCxnSpPr>
            <a:cxnSpLocks/>
          </p:cNvCxnSpPr>
          <p:nvPr/>
        </p:nvCxnSpPr>
        <p:spPr>
          <a:xfrm>
            <a:off x="5296191" y="710994"/>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1" name="Rectangle 460">
            <a:extLst>
              <a:ext uri="{FF2B5EF4-FFF2-40B4-BE49-F238E27FC236}">
                <a16:creationId xmlns:a16="http://schemas.microsoft.com/office/drawing/2014/main" id="{CFABF157-1442-47C7-BAF4-27DF759894CE}"/>
              </a:ext>
            </a:extLst>
          </p:cNvPr>
          <p:cNvSpPr/>
          <p:nvPr/>
        </p:nvSpPr>
        <p:spPr>
          <a:xfrm>
            <a:off x="5082617" y="2546013"/>
            <a:ext cx="161228" cy="308105"/>
          </a:xfrm>
          <a:prstGeom prst="rect">
            <a:avLst/>
          </a:prstGeom>
          <a:solidFill>
            <a:schemeClr val="accent3"/>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Direct Access Storage 10">
            <a:extLst>
              <a:ext uri="{FF2B5EF4-FFF2-40B4-BE49-F238E27FC236}">
                <a16:creationId xmlns:a16="http://schemas.microsoft.com/office/drawing/2014/main" id="{568D5317-A719-4A54-98D4-5530CBD9C899}"/>
              </a:ext>
            </a:extLst>
          </p:cNvPr>
          <p:cNvSpPr/>
          <p:nvPr/>
        </p:nvSpPr>
        <p:spPr>
          <a:xfrm>
            <a:off x="5035972" y="2794198"/>
            <a:ext cx="421021" cy="79844"/>
          </a:xfrm>
          <a:prstGeom prst="flowChartMagneticDrum">
            <a:avLst/>
          </a:prstGeom>
          <a:ln w="6350"/>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TextBox 373">
            <a:extLst>
              <a:ext uri="{FF2B5EF4-FFF2-40B4-BE49-F238E27FC236}">
                <a16:creationId xmlns:a16="http://schemas.microsoft.com/office/drawing/2014/main" id="{7722694E-4000-430A-946D-4DF625638BA2}"/>
              </a:ext>
            </a:extLst>
          </p:cNvPr>
          <p:cNvSpPr txBox="1"/>
          <p:nvPr/>
        </p:nvSpPr>
        <p:spPr>
          <a:xfrm>
            <a:off x="4915093" y="3012342"/>
            <a:ext cx="1253869" cy="323165"/>
          </a:xfrm>
          <a:prstGeom prst="rect">
            <a:avLst/>
          </a:prstGeom>
          <a:solidFill>
            <a:schemeClr val="bg1"/>
          </a:solidFill>
        </p:spPr>
        <p:txBody>
          <a:bodyPr wrap="none" rtlCol="0">
            <a:spAutoFit/>
          </a:bodyPr>
          <a:lstStyle/>
          <a:p>
            <a:r>
              <a:rPr lang="en-GB" sz="1500" dirty="0"/>
              <a:t>Automation</a:t>
            </a:r>
          </a:p>
        </p:txBody>
      </p:sp>
      <p:pic>
        <p:nvPicPr>
          <p:cNvPr id="402" name="Graphic 401" descr="Magnifying glass with solid fill">
            <a:extLst>
              <a:ext uri="{FF2B5EF4-FFF2-40B4-BE49-F238E27FC236}">
                <a16:creationId xmlns:a16="http://schemas.microsoft.com/office/drawing/2014/main" id="{29DB6AE6-9D01-4C9B-B019-09C4B1A185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1027" y="2769855"/>
            <a:ext cx="900000" cy="900000"/>
          </a:xfrm>
          <a:prstGeom prst="rect">
            <a:avLst/>
          </a:prstGeom>
        </p:spPr>
      </p:pic>
      <p:grpSp>
        <p:nvGrpSpPr>
          <p:cNvPr id="4" name="Group 3">
            <a:extLst>
              <a:ext uri="{FF2B5EF4-FFF2-40B4-BE49-F238E27FC236}">
                <a16:creationId xmlns:a16="http://schemas.microsoft.com/office/drawing/2014/main" id="{55E7CEF9-94C9-4641-B1B5-34107F8C0434}"/>
              </a:ext>
            </a:extLst>
          </p:cNvPr>
          <p:cNvGrpSpPr/>
          <p:nvPr/>
        </p:nvGrpSpPr>
        <p:grpSpPr>
          <a:xfrm>
            <a:off x="6784111" y="596871"/>
            <a:ext cx="2701208" cy="2701899"/>
            <a:chOff x="7200000" y="1080000"/>
            <a:chExt cx="2701208" cy="2701899"/>
          </a:xfrm>
        </p:grpSpPr>
        <p:sp>
          <p:nvSpPr>
            <p:cNvPr id="2" name="Rectangle 1">
              <a:hlinkClick r:id="rId7" action="ppaction://hlinksldjump"/>
              <a:extLst>
                <a:ext uri="{FF2B5EF4-FFF2-40B4-BE49-F238E27FC236}">
                  <a16:creationId xmlns:a16="http://schemas.microsoft.com/office/drawing/2014/main" id="{8BF3ECA4-C286-4C52-A5B3-C91A8A494AAF}"/>
                </a:ext>
              </a:extLst>
            </p:cNvPr>
            <p:cNvSpPr/>
            <p:nvPr/>
          </p:nvSpPr>
          <p:spPr>
            <a:xfrm>
              <a:off x="7200000" y="1080000"/>
              <a:ext cx="2701208" cy="2701208"/>
            </a:xfrm>
            <a:prstGeom prst="rect">
              <a:avLst/>
            </a:prstGeom>
            <a:ln>
              <a:solidFill>
                <a:schemeClr val="bg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Automation replaces human workers with robotic apparatus. This can eliminate exposure to hazardous chemicals and speed up repetitive procedures.</a:t>
              </a:r>
            </a:p>
          </p:txBody>
        </p:sp>
        <p:sp>
          <p:nvSpPr>
            <p:cNvPr id="3" name="Right Triangle 2">
              <a:hlinkClick r:id="rId7" action="ppaction://hlinksldjump"/>
              <a:extLst>
                <a:ext uri="{FF2B5EF4-FFF2-40B4-BE49-F238E27FC236}">
                  <a16:creationId xmlns:a16="http://schemas.microsoft.com/office/drawing/2014/main" id="{44CD7EA9-6153-4907-89E2-21DF922E4D0A}"/>
                </a:ext>
              </a:extLst>
            </p:cNvPr>
            <p:cNvSpPr/>
            <p:nvPr/>
          </p:nvSpPr>
          <p:spPr>
            <a:xfrm flipH="1">
              <a:off x="8777020" y="2665899"/>
              <a:ext cx="1116000" cy="111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3"/>
                  </a:solidFill>
                </a:rPr>
                <a:t>Click to close</a:t>
              </a:r>
            </a:p>
          </p:txBody>
        </p:sp>
      </p:grpSp>
      <p:sp>
        <p:nvSpPr>
          <p:cNvPr id="403" name="Isosceles Triangle 402">
            <a:hlinkClick r:id="rId8" action="ppaction://hlinksldjump"/>
            <a:extLst>
              <a:ext uri="{FF2B5EF4-FFF2-40B4-BE49-F238E27FC236}">
                <a16:creationId xmlns:a16="http://schemas.microsoft.com/office/drawing/2014/main" id="{95C4B342-C95D-4167-A6F2-F6ED58AEE4E2}"/>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Isosceles Triangle 403">
            <a:hlinkClick r:id="rId7" action="ppaction://hlinksldjump"/>
            <a:extLst>
              <a:ext uri="{FF2B5EF4-FFF2-40B4-BE49-F238E27FC236}">
                <a16:creationId xmlns:a16="http://schemas.microsoft.com/office/drawing/2014/main" id="{70DF539F-6AC9-4348-BE27-9581CC2CED9F}"/>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198052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56976B-E532-0FD2-F2D8-430A4DAA9917}"/>
              </a:ext>
            </a:extLst>
          </p:cNvPr>
          <p:cNvSpPr/>
          <p:nvPr/>
        </p:nvSpPr>
        <p:spPr>
          <a:xfrm>
            <a:off x="10272464" y="6277103"/>
            <a:ext cx="648024"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Menu</a:t>
            </a:r>
          </a:p>
        </p:txBody>
      </p:sp>
      <p:sp>
        <p:nvSpPr>
          <p:cNvPr id="120" name="Rectangle 119">
            <a:extLst>
              <a:ext uri="{FF2B5EF4-FFF2-40B4-BE49-F238E27FC236}">
                <a16:creationId xmlns:a16="http://schemas.microsoft.com/office/drawing/2014/main" id="{5F5EB81C-CE81-4899-969A-239B67CF61C3}"/>
              </a:ext>
            </a:extLst>
          </p:cNvPr>
          <p:cNvSpPr/>
          <p:nvPr/>
        </p:nvSpPr>
        <p:spPr>
          <a:xfrm>
            <a:off x="4713327" y="5623732"/>
            <a:ext cx="1742713" cy="1045628"/>
          </a:xfrm>
          <a:prstGeom prst="rect">
            <a:avLst/>
          </a:prstGeom>
          <a:solidFill>
            <a:schemeClr val="bg1"/>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89B61E-6F56-FF92-8FDE-6AC305F97F5F}"/>
              </a:ext>
            </a:extLst>
          </p:cNvPr>
          <p:cNvSpPr/>
          <p:nvPr/>
        </p:nvSpPr>
        <p:spPr>
          <a:xfrm>
            <a:off x="1220164" y="641854"/>
            <a:ext cx="8181833" cy="557429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Rectangle 349">
            <a:extLst>
              <a:ext uri="{FF2B5EF4-FFF2-40B4-BE49-F238E27FC236}">
                <a16:creationId xmlns:a16="http://schemas.microsoft.com/office/drawing/2014/main" id="{12D3569F-2FCD-479C-8E8C-B9D20DB12556}"/>
              </a:ext>
            </a:extLst>
          </p:cNvPr>
          <p:cNvSpPr/>
          <p:nvPr/>
        </p:nvSpPr>
        <p:spPr>
          <a:xfrm>
            <a:off x="6645027" y="266791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5D9FC78-2756-2A7D-573F-A66A245E959D}"/>
              </a:ext>
            </a:extLst>
          </p:cNvPr>
          <p:cNvSpPr/>
          <p:nvPr/>
        </p:nvSpPr>
        <p:spPr>
          <a:xfrm>
            <a:off x="8028388"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58C7D39-DDDA-E0BB-9933-4FACC8FD23A8}"/>
              </a:ext>
            </a:extLst>
          </p:cNvPr>
          <p:cNvSpPr/>
          <p:nvPr/>
        </p:nvSpPr>
        <p:spPr>
          <a:xfrm>
            <a:off x="7346705" y="2674658"/>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CF9F1AF6-3A20-9445-ED69-741631C6DDB5}"/>
              </a:ext>
            </a:extLst>
          </p:cNvPr>
          <p:cNvSpPr/>
          <p:nvPr/>
        </p:nvSpPr>
        <p:spPr>
          <a:xfrm>
            <a:off x="7366260" y="3077530"/>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1096BDB-2311-19DD-A98A-C2DF78327A28}"/>
              </a:ext>
            </a:extLst>
          </p:cNvPr>
          <p:cNvSpPr/>
          <p:nvPr/>
        </p:nvSpPr>
        <p:spPr>
          <a:xfrm>
            <a:off x="8044830" y="3069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C0EC47C3-1E4E-3BF3-05D2-C63FC8177C74}"/>
              </a:ext>
            </a:extLst>
          </p:cNvPr>
          <p:cNvSpPr/>
          <p:nvPr/>
        </p:nvSpPr>
        <p:spPr>
          <a:xfrm>
            <a:off x="8718964" y="3480254"/>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809692E-EF81-FE98-EF7A-5A5053D9C488}"/>
              </a:ext>
            </a:extLst>
          </p:cNvPr>
          <p:cNvSpPr/>
          <p:nvPr/>
        </p:nvSpPr>
        <p:spPr>
          <a:xfrm>
            <a:off x="2882856" y="1874938"/>
            <a:ext cx="9360000"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BEA2133F-813D-DFA7-8E2A-454023EC3639}"/>
              </a:ext>
            </a:extLst>
          </p:cNvPr>
          <p:cNvSpPr/>
          <p:nvPr/>
        </p:nvSpPr>
        <p:spPr>
          <a:xfrm>
            <a:off x="8092794" y="388258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020C268-3154-50B8-86D7-D006AD54906B}"/>
              </a:ext>
            </a:extLst>
          </p:cNvPr>
          <p:cNvSpPr/>
          <p:nvPr/>
        </p:nvSpPr>
        <p:spPr>
          <a:xfrm>
            <a:off x="-1260602" y="1761060"/>
            <a:ext cx="8640000"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8B4466A0-893E-BDA8-97CE-D14C0541F299}"/>
              </a:ext>
            </a:extLst>
          </p:cNvPr>
          <p:cNvSpPr/>
          <p:nvPr/>
        </p:nvSpPr>
        <p:spPr>
          <a:xfrm>
            <a:off x="825250" y="282909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a:hlinkClick r:id="" action="ppaction://hlinkshowjump?jump=nextslide"/>
            <a:extLst>
              <a:ext uri="{FF2B5EF4-FFF2-40B4-BE49-F238E27FC236}">
                <a16:creationId xmlns:a16="http://schemas.microsoft.com/office/drawing/2014/main" id="{CC97EB75-DE87-16FF-6AC9-5B386EF61AA8}"/>
              </a:ext>
            </a:extLst>
          </p:cNvPr>
          <p:cNvSpPr>
            <a:spLocks/>
          </p:cNvSpPr>
          <p:nvPr/>
        </p:nvSpPr>
        <p:spPr bwMode="auto">
          <a:xfrm rot="5400000">
            <a:off x="11652024"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hlinkClick r:id="" action="ppaction://hlinkshowjump?jump=previousslide"/>
            <a:extLst>
              <a:ext uri="{FF2B5EF4-FFF2-40B4-BE49-F238E27FC236}">
                <a16:creationId xmlns:a16="http://schemas.microsoft.com/office/drawing/2014/main" id="{4E43C1BC-F753-8221-3875-D185963BD795}"/>
              </a:ext>
            </a:extLst>
          </p:cNvPr>
          <p:cNvSpPr>
            <a:spLocks/>
          </p:cNvSpPr>
          <p:nvPr/>
        </p:nvSpPr>
        <p:spPr bwMode="auto">
          <a:xfrm rot="16200000" flipH="1">
            <a:off x="11100718" y="6313104"/>
            <a:ext cx="432000" cy="3600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CA037264-64D5-FB55-229A-3FB5548C19EA}"/>
              </a:ext>
            </a:extLst>
          </p:cNvPr>
          <p:cNvSpPr/>
          <p:nvPr/>
        </p:nvSpPr>
        <p:spPr>
          <a:xfrm>
            <a:off x="6720574" y="3121409"/>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A3F0765-E3D3-9AD5-C91A-B4F9CF92B39B}"/>
              </a:ext>
            </a:extLst>
          </p:cNvPr>
          <p:cNvSpPr/>
          <p:nvPr/>
        </p:nvSpPr>
        <p:spPr>
          <a:xfrm>
            <a:off x="7418660" y="3487993"/>
            <a:ext cx="720000" cy="432000"/>
          </a:xfrm>
          <a:prstGeom prst="rect">
            <a:avLst/>
          </a:prstGeom>
          <a:solidFill>
            <a:schemeClr val="accent2">
              <a:lumMod val="40000"/>
              <a:lumOff val="60000"/>
            </a:schemeClr>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AB42396A-6AC8-737B-1EB0-4BA9F742A502}"/>
              </a:ext>
            </a:extLst>
          </p:cNvPr>
          <p:cNvSpPr/>
          <p:nvPr/>
        </p:nvSpPr>
        <p:spPr>
          <a:xfrm>
            <a:off x="5807968" y="2175295"/>
            <a:ext cx="2243726" cy="720080"/>
          </a:xfrm>
          <a:prstGeom prst="rect">
            <a:avLst/>
          </a:prstGeom>
          <a:solidFill>
            <a:schemeClr val="accent2"/>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07500EDE-5B7E-4D55-9A88-726AC634B524}"/>
              </a:ext>
            </a:extLst>
          </p:cNvPr>
          <p:cNvGrpSpPr/>
          <p:nvPr/>
        </p:nvGrpSpPr>
        <p:grpSpPr>
          <a:xfrm>
            <a:off x="5220855" y="836665"/>
            <a:ext cx="1424172" cy="1183298"/>
            <a:chOff x="5163828" y="778702"/>
            <a:chExt cx="1424172" cy="1183298"/>
          </a:xfrm>
        </p:grpSpPr>
        <p:sp>
          <p:nvSpPr>
            <p:cNvPr id="340" name="Rectangle 339">
              <a:extLst>
                <a:ext uri="{FF2B5EF4-FFF2-40B4-BE49-F238E27FC236}">
                  <a16:creationId xmlns:a16="http://schemas.microsoft.com/office/drawing/2014/main" id="{1A0B9BEB-609A-4528-A9BD-DAC9045A1336}"/>
                </a:ext>
              </a:extLst>
            </p:cNvPr>
            <p:cNvSpPr/>
            <p:nvPr/>
          </p:nvSpPr>
          <p:spPr>
            <a:xfrm>
              <a:off x="6084000" y="185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5B503892-3606-41FD-AAEB-9F6C9983D02A}"/>
                </a:ext>
              </a:extLst>
            </p:cNvPr>
            <p:cNvSpPr/>
            <p:nvPr/>
          </p:nvSpPr>
          <p:spPr>
            <a:xfrm>
              <a:off x="5994000" y="1746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A3651C94-B5D8-4F76-AA9F-4247A3B38EB4}"/>
                </a:ext>
              </a:extLst>
            </p:cNvPr>
            <p:cNvSpPr/>
            <p:nvPr/>
          </p:nvSpPr>
          <p:spPr>
            <a:xfrm>
              <a:off x="5904000" y="1638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38E070EA-BF77-437A-867A-C19048C47CFD}"/>
                </a:ext>
              </a:extLst>
            </p:cNvPr>
            <p:cNvSpPr/>
            <p:nvPr/>
          </p:nvSpPr>
          <p:spPr>
            <a:xfrm>
              <a:off x="5814000" y="1530000"/>
              <a:ext cx="504000" cy="108000"/>
            </a:xfrm>
            <a:prstGeom prst="rect">
              <a:avLst/>
            </a:prstGeom>
            <a:solidFill>
              <a:srgbClr val="95C5BC"/>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C47B6411-40A9-4221-A485-97F7C6711358}"/>
                </a:ext>
              </a:extLst>
            </p:cNvPr>
            <p:cNvSpPr/>
            <p:nvPr/>
          </p:nvSpPr>
          <p:spPr>
            <a:xfrm>
              <a:off x="5724000" y="1422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C5BC5D65-55CE-41BF-8831-DD731FFFC67F}"/>
                </a:ext>
              </a:extLst>
            </p:cNvPr>
            <p:cNvSpPr/>
            <p:nvPr/>
          </p:nvSpPr>
          <p:spPr>
            <a:xfrm>
              <a:off x="5634354" y="1314000"/>
              <a:ext cx="504000" cy="108000"/>
            </a:xfrm>
            <a:prstGeom prst="rect">
              <a:avLst/>
            </a:prstGeom>
            <a:solidFill>
              <a:schemeClr val="accent1">
                <a:lumMod val="60000"/>
                <a:lumOff val="4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84E8EE13-5355-420B-86CD-84CA66693234}"/>
                </a:ext>
              </a:extLst>
            </p:cNvPr>
            <p:cNvSpPr/>
            <p:nvPr/>
          </p:nvSpPr>
          <p:spPr>
            <a:xfrm>
              <a:off x="5544000" y="1206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A6FE3FA3-7FB2-4143-ABA5-7214D11FFC09}"/>
                </a:ext>
              </a:extLst>
            </p:cNvPr>
            <p:cNvSpPr/>
            <p:nvPr/>
          </p:nvSpPr>
          <p:spPr>
            <a:xfrm>
              <a:off x="5454000" y="1098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89F75393-C5AF-42BB-AF2D-042D268F9FD1}"/>
                </a:ext>
              </a:extLst>
            </p:cNvPr>
            <p:cNvSpPr/>
            <p:nvPr/>
          </p:nvSpPr>
          <p:spPr>
            <a:xfrm>
              <a:off x="5364000" y="990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6DA77A5E-A936-4D7D-9A69-C32B578D7952}"/>
                </a:ext>
              </a:extLst>
            </p:cNvPr>
            <p:cNvSpPr/>
            <p:nvPr/>
          </p:nvSpPr>
          <p:spPr>
            <a:xfrm>
              <a:off x="5274000" y="882000"/>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B382CDE5-5B26-42DE-BA5E-4FAE41D2D19E}"/>
                </a:ext>
              </a:extLst>
            </p:cNvPr>
            <p:cNvSpPr/>
            <p:nvPr/>
          </p:nvSpPr>
          <p:spPr>
            <a:xfrm>
              <a:off x="5163828" y="778702"/>
              <a:ext cx="504000" cy="108000"/>
            </a:xfrm>
            <a:prstGeom prst="rect">
              <a:avLst/>
            </a:prstGeom>
            <a:solidFill>
              <a:schemeClr val="accent1">
                <a:lumMod val="40000"/>
                <a:lumOff val="60000"/>
              </a:schemeClr>
            </a:solidFill>
            <a:ln>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Parallelogram 22">
            <a:extLst>
              <a:ext uri="{FF2B5EF4-FFF2-40B4-BE49-F238E27FC236}">
                <a16:creationId xmlns:a16="http://schemas.microsoft.com/office/drawing/2014/main" id="{55B997AA-7EAC-4C85-A15B-8D12CC829CAD}"/>
              </a:ext>
            </a:extLst>
          </p:cNvPr>
          <p:cNvSpPr/>
          <p:nvPr/>
        </p:nvSpPr>
        <p:spPr>
          <a:xfrm flipH="1">
            <a:off x="4445106" y="1125684"/>
            <a:ext cx="2665140" cy="683971"/>
          </a:xfrm>
          <a:prstGeom prst="parallelogram">
            <a:avLst>
              <a:gd name="adj" fmla="val 339541"/>
            </a:avLst>
          </a:prstGeom>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8E271D6E-9DAA-41CF-A6B3-F35DF44D8A11}"/>
              </a:ext>
            </a:extLst>
          </p:cNvPr>
          <p:cNvSpPr/>
          <p:nvPr/>
        </p:nvSpPr>
        <p:spPr>
          <a:xfrm>
            <a:off x="6719612" y="2292390"/>
            <a:ext cx="588385" cy="551737"/>
          </a:xfrm>
          <a:prstGeom prst="rect">
            <a:avLst/>
          </a:prstGeom>
          <a:pattFill prst="pct90">
            <a:fgClr>
              <a:schemeClr val="bg1">
                <a:lumMod val="50000"/>
              </a:schemeClr>
            </a:fgClr>
            <a:bgClr>
              <a:schemeClr val="bg1">
                <a:lumMod val="75000"/>
              </a:schemeClr>
            </a:bgClr>
          </a:pattFill>
          <a:ln>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4" name="Straight Connector 353">
            <a:extLst>
              <a:ext uri="{FF2B5EF4-FFF2-40B4-BE49-F238E27FC236}">
                <a16:creationId xmlns:a16="http://schemas.microsoft.com/office/drawing/2014/main" id="{61EE6E1B-3FDC-40F4-AC23-A311D5EA9CF2}"/>
              </a:ext>
            </a:extLst>
          </p:cNvPr>
          <p:cNvCxnSpPr>
            <a:cxnSpLocks/>
          </p:cNvCxnSpPr>
          <p:nvPr/>
        </p:nvCxnSpPr>
        <p:spPr>
          <a:xfrm flipV="1">
            <a:off x="7052983" y="2514077"/>
            <a:ext cx="76556" cy="4450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E4CD9C62-0B3B-4D08-907E-9B704DDAB59F}"/>
              </a:ext>
            </a:extLst>
          </p:cNvPr>
          <p:cNvCxnSpPr>
            <a:cxnSpLocks/>
          </p:cNvCxnSpPr>
          <p:nvPr/>
        </p:nvCxnSpPr>
        <p:spPr>
          <a:xfrm flipH="1">
            <a:off x="7153293" y="2218824"/>
            <a:ext cx="0" cy="5102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BABDE5B-A3CB-83C3-8FD8-2F282E2B54DB}"/>
              </a:ext>
            </a:extLst>
          </p:cNvPr>
          <p:cNvSpPr/>
          <p:nvPr/>
        </p:nvSpPr>
        <p:spPr>
          <a:xfrm>
            <a:off x="5168862" y="3221839"/>
            <a:ext cx="4787987" cy="720080"/>
          </a:xfrm>
          <a:prstGeom prst="rect">
            <a:avLst/>
          </a:prstGeom>
          <a:solidFill>
            <a:schemeClr val="accent2">
              <a:lumMod val="75000"/>
            </a:schemeClr>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E62AD514-E574-43EC-A23A-D81D6064C0C0}"/>
              </a:ext>
            </a:extLst>
          </p:cNvPr>
          <p:cNvSpPr/>
          <p:nvPr/>
        </p:nvSpPr>
        <p:spPr>
          <a:xfrm>
            <a:off x="2393536" y="1916809"/>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7" name="Rectangle 356">
            <a:extLst>
              <a:ext uri="{FF2B5EF4-FFF2-40B4-BE49-F238E27FC236}">
                <a16:creationId xmlns:a16="http://schemas.microsoft.com/office/drawing/2014/main" id="{188FEE54-227D-42FC-9D64-DDC1423806D6}"/>
              </a:ext>
            </a:extLst>
          </p:cNvPr>
          <p:cNvSpPr/>
          <p:nvPr/>
        </p:nvSpPr>
        <p:spPr>
          <a:xfrm>
            <a:off x="3873209" y="1034018"/>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8" name="Rectangle 367">
            <a:extLst>
              <a:ext uri="{FF2B5EF4-FFF2-40B4-BE49-F238E27FC236}">
                <a16:creationId xmlns:a16="http://schemas.microsoft.com/office/drawing/2014/main" id="{F986D764-0106-45D7-BAA7-B3136B204C2F}"/>
              </a:ext>
            </a:extLst>
          </p:cNvPr>
          <p:cNvSpPr/>
          <p:nvPr/>
        </p:nvSpPr>
        <p:spPr>
          <a:xfrm>
            <a:off x="7767633" y="235442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203A1F8E-21EB-4A62-897B-669C7BF72FE8}"/>
              </a:ext>
            </a:extLst>
          </p:cNvPr>
          <p:cNvSpPr/>
          <p:nvPr/>
        </p:nvSpPr>
        <p:spPr>
          <a:xfrm>
            <a:off x="8893308" y="3018735"/>
            <a:ext cx="586800" cy="338400"/>
          </a:xfrm>
          <a:prstGeom prst="rect">
            <a:avLst/>
          </a:prstGeom>
          <a:solidFill>
            <a:schemeClr val="bg1"/>
          </a:solid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Rectangle: Rounded Corners 372">
            <a:extLst>
              <a:ext uri="{FF2B5EF4-FFF2-40B4-BE49-F238E27FC236}">
                <a16:creationId xmlns:a16="http://schemas.microsoft.com/office/drawing/2014/main" id="{3814C502-1099-4B8A-974F-2938DD5FDF64}"/>
              </a:ext>
            </a:extLst>
          </p:cNvPr>
          <p:cNvSpPr/>
          <p:nvPr/>
        </p:nvSpPr>
        <p:spPr>
          <a:xfrm flipH="1">
            <a:off x="5231391" y="693936"/>
            <a:ext cx="43200" cy="162000"/>
          </a:xfrm>
          <a:prstGeom prst="roundRect">
            <a:avLst>
              <a:gd name="adj" fmla="val 50000"/>
            </a:avLst>
          </a:prstGeom>
          <a:solidFill>
            <a:srgbClr val="CBE8E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7306DBB3-47FC-4B99-B395-C6BD3B96FA16}"/>
              </a:ext>
            </a:extLst>
          </p:cNvPr>
          <p:cNvGrpSpPr/>
          <p:nvPr/>
        </p:nvGrpSpPr>
        <p:grpSpPr>
          <a:xfrm>
            <a:off x="3571003" y="1497684"/>
            <a:ext cx="2401361" cy="1822498"/>
            <a:chOff x="2570157" y="2637590"/>
            <a:chExt cx="2401361" cy="1822498"/>
          </a:xfrm>
        </p:grpSpPr>
        <p:sp>
          <p:nvSpPr>
            <p:cNvPr id="65" name="Cylinder 64">
              <a:extLst>
                <a:ext uri="{FF2B5EF4-FFF2-40B4-BE49-F238E27FC236}">
                  <a16:creationId xmlns:a16="http://schemas.microsoft.com/office/drawing/2014/main" id="{72525F20-5C8A-477F-8EA6-E1FE4049F990}"/>
                </a:ext>
              </a:extLst>
            </p:cNvPr>
            <p:cNvSpPr/>
            <p:nvPr/>
          </p:nvSpPr>
          <p:spPr>
            <a:xfrm>
              <a:off x="2934048" y="297853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ylinder 121">
              <a:extLst>
                <a:ext uri="{FF2B5EF4-FFF2-40B4-BE49-F238E27FC236}">
                  <a16:creationId xmlns:a16="http://schemas.microsoft.com/office/drawing/2014/main" id="{FD5269ED-83E1-46D5-87BE-C4E2D2C29E44}"/>
                </a:ext>
              </a:extLst>
            </p:cNvPr>
            <p:cNvSpPr/>
            <p:nvPr/>
          </p:nvSpPr>
          <p:spPr>
            <a:xfrm>
              <a:off x="3527977" y="2637590"/>
              <a:ext cx="290125" cy="861866"/>
            </a:xfrm>
            <a:prstGeom prst="can">
              <a:avLst>
                <a:gd name="adj" fmla="val 35290"/>
              </a:avLst>
            </a:prstGeom>
            <a:gradFill>
              <a:gsLst>
                <a:gs pos="0">
                  <a:schemeClr val="accent3"/>
                </a:gs>
                <a:gs pos="20000">
                  <a:srgbClr val="60A899"/>
                </a:gs>
              </a:gsLst>
              <a:lin ang="0" scaled="0"/>
            </a:gradFill>
            <a:ln w="6350">
              <a:solidFill>
                <a:schemeClr val="accent3"/>
              </a:solid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DF1C7F6B-18C3-43B2-87E9-6DC2A3431CF2}"/>
                </a:ext>
              </a:extLst>
            </p:cNvPr>
            <p:cNvSpPr/>
            <p:nvPr/>
          </p:nvSpPr>
          <p:spPr>
            <a:xfrm>
              <a:off x="2570157" y="2968420"/>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C355E155-CC25-4FC6-BFC3-D05C4F4E1F71}"/>
                </a:ext>
              </a:extLst>
            </p:cNvPr>
            <p:cNvSpPr/>
            <p:nvPr/>
          </p:nvSpPr>
          <p:spPr>
            <a:xfrm>
              <a:off x="2801308" y="3100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Rounded Corners 149">
              <a:extLst>
                <a:ext uri="{FF2B5EF4-FFF2-40B4-BE49-F238E27FC236}">
                  <a16:creationId xmlns:a16="http://schemas.microsoft.com/office/drawing/2014/main" id="{6CB0374C-73CE-43AD-A7E0-4F6BE3AA0595}"/>
                </a:ext>
              </a:extLst>
            </p:cNvPr>
            <p:cNvSpPr/>
            <p:nvPr/>
          </p:nvSpPr>
          <p:spPr>
            <a:xfrm>
              <a:off x="2801308" y="32627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Rounded Corners 150">
              <a:extLst>
                <a:ext uri="{FF2B5EF4-FFF2-40B4-BE49-F238E27FC236}">
                  <a16:creationId xmlns:a16="http://schemas.microsoft.com/office/drawing/2014/main" id="{76CA4064-9B52-4FEA-B368-57D2B6B43F6E}"/>
                </a:ext>
              </a:extLst>
            </p:cNvPr>
            <p:cNvSpPr/>
            <p:nvPr/>
          </p:nvSpPr>
          <p:spPr>
            <a:xfrm>
              <a:off x="2801905" y="3179997"/>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ylinder 130">
              <a:extLst>
                <a:ext uri="{FF2B5EF4-FFF2-40B4-BE49-F238E27FC236}">
                  <a16:creationId xmlns:a16="http://schemas.microsoft.com/office/drawing/2014/main" id="{7225ECD2-CAA7-4DEB-8DA6-3A7045EC9F23}"/>
                </a:ext>
              </a:extLst>
            </p:cNvPr>
            <p:cNvSpPr/>
            <p:nvPr/>
          </p:nvSpPr>
          <p:spPr>
            <a:xfrm rot="7639675">
              <a:off x="3280108" y="31797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ylinder 137">
              <a:extLst>
                <a:ext uri="{FF2B5EF4-FFF2-40B4-BE49-F238E27FC236}">
                  <a16:creationId xmlns:a16="http://schemas.microsoft.com/office/drawing/2014/main" id="{DAC016C6-F809-4D8A-B0FD-6BB838BBBC71}"/>
                </a:ext>
              </a:extLst>
            </p:cNvPr>
            <p:cNvSpPr/>
            <p:nvPr/>
          </p:nvSpPr>
          <p:spPr>
            <a:xfrm rot="7639675">
              <a:off x="3278559" y="3441929"/>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ylinder 138">
              <a:extLst>
                <a:ext uri="{FF2B5EF4-FFF2-40B4-BE49-F238E27FC236}">
                  <a16:creationId xmlns:a16="http://schemas.microsoft.com/office/drawing/2014/main" id="{721BF3B4-63FA-40E0-9F4A-65FFD90E2469}"/>
                </a:ext>
              </a:extLst>
            </p:cNvPr>
            <p:cNvSpPr/>
            <p:nvPr/>
          </p:nvSpPr>
          <p:spPr>
            <a:xfrm rot="7639675">
              <a:off x="3916413" y="28059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ylinder 139">
              <a:extLst>
                <a:ext uri="{FF2B5EF4-FFF2-40B4-BE49-F238E27FC236}">
                  <a16:creationId xmlns:a16="http://schemas.microsoft.com/office/drawing/2014/main" id="{0441C474-B8D4-43EE-8680-660B25CF0092}"/>
                </a:ext>
              </a:extLst>
            </p:cNvPr>
            <p:cNvSpPr/>
            <p:nvPr/>
          </p:nvSpPr>
          <p:spPr>
            <a:xfrm rot="7639675">
              <a:off x="3914864" y="306806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ylinder 122">
              <a:extLst>
                <a:ext uri="{FF2B5EF4-FFF2-40B4-BE49-F238E27FC236}">
                  <a16:creationId xmlns:a16="http://schemas.microsoft.com/office/drawing/2014/main" id="{0E779488-08C2-4E5D-8F09-A127A5D15D6C}"/>
                </a:ext>
              </a:extLst>
            </p:cNvPr>
            <p:cNvSpPr/>
            <p:nvPr/>
          </p:nvSpPr>
          <p:spPr>
            <a:xfrm>
              <a:off x="3289406" y="328115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ylinder 123">
              <a:extLst>
                <a:ext uri="{FF2B5EF4-FFF2-40B4-BE49-F238E27FC236}">
                  <a16:creationId xmlns:a16="http://schemas.microsoft.com/office/drawing/2014/main" id="{3A642BAB-F41D-4649-B6F5-1C387C409233}"/>
                </a:ext>
              </a:extLst>
            </p:cNvPr>
            <p:cNvSpPr/>
            <p:nvPr/>
          </p:nvSpPr>
          <p:spPr>
            <a:xfrm>
              <a:off x="3883335" y="2940216"/>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C3F647F6-A95F-4033-B348-C3FF1A11FB47}"/>
                </a:ext>
              </a:extLst>
            </p:cNvPr>
            <p:cNvSpPr/>
            <p:nvPr/>
          </p:nvSpPr>
          <p:spPr>
            <a:xfrm>
              <a:off x="2925515" y="3271046"/>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ylinder 146">
              <a:extLst>
                <a:ext uri="{FF2B5EF4-FFF2-40B4-BE49-F238E27FC236}">
                  <a16:creationId xmlns:a16="http://schemas.microsoft.com/office/drawing/2014/main" id="{4BC4BF61-3CE4-4E62-8F19-4C821F58568B}"/>
                </a:ext>
              </a:extLst>
            </p:cNvPr>
            <p:cNvSpPr/>
            <p:nvPr/>
          </p:nvSpPr>
          <p:spPr>
            <a:xfrm rot="7639675">
              <a:off x="4293843" y="3128455"/>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a:extLst>
                <a:ext uri="{FF2B5EF4-FFF2-40B4-BE49-F238E27FC236}">
                  <a16:creationId xmlns:a16="http://schemas.microsoft.com/office/drawing/2014/main" id="{B197B0FC-92C5-4368-B070-BB3ACDEEE78C}"/>
                </a:ext>
              </a:extLst>
            </p:cNvPr>
            <p:cNvGrpSpPr/>
            <p:nvPr/>
          </p:nvGrpSpPr>
          <p:grpSpPr>
            <a:xfrm>
              <a:off x="3166405" y="3424930"/>
              <a:ext cx="1283960" cy="268674"/>
              <a:chOff x="845244" y="4655989"/>
              <a:chExt cx="1283960" cy="268674"/>
            </a:xfrm>
          </p:grpSpPr>
          <p:sp>
            <p:nvSpPr>
              <p:cNvPr id="163" name="Rectangle: Rounded Corners 162">
                <a:extLst>
                  <a:ext uri="{FF2B5EF4-FFF2-40B4-BE49-F238E27FC236}">
                    <a16:creationId xmlns:a16="http://schemas.microsoft.com/office/drawing/2014/main" id="{DDE7EC96-2B32-401F-BF1F-D5F9997E7B28}"/>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Rounded Corners 163">
                <a:extLst>
                  <a:ext uri="{FF2B5EF4-FFF2-40B4-BE49-F238E27FC236}">
                    <a16:creationId xmlns:a16="http://schemas.microsoft.com/office/drawing/2014/main" id="{7D5AABA0-CFDE-4C80-967C-2D19635B46B0}"/>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Rounded Corners 164">
                <a:extLst>
                  <a:ext uri="{FF2B5EF4-FFF2-40B4-BE49-F238E27FC236}">
                    <a16:creationId xmlns:a16="http://schemas.microsoft.com/office/drawing/2014/main" id="{057AD964-653D-4764-BD1D-D67A643A9E62}"/>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6A1284FB-4F0B-439B-8DF6-628B51EFD23D}"/>
                </a:ext>
              </a:extLst>
            </p:cNvPr>
            <p:cNvSpPr/>
            <p:nvPr/>
          </p:nvSpPr>
          <p:spPr>
            <a:xfrm rot="7639675">
              <a:off x="3657538" y="3502317"/>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01D24629-6591-4522-A480-8F3CB3A6C913}"/>
                </a:ext>
              </a:extLst>
            </p:cNvPr>
            <p:cNvSpPr/>
            <p:nvPr/>
          </p:nvSpPr>
          <p:spPr>
            <a:xfrm rot="7639675">
              <a:off x="3655989" y="3764473"/>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ylinder 147">
              <a:extLst>
                <a:ext uri="{FF2B5EF4-FFF2-40B4-BE49-F238E27FC236}">
                  <a16:creationId xmlns:a16="http://schemas.microsoft.com/office/drawing/2014/main" id="{0BA4B9D3-A60F-42D2-B61A-E4710F849D52}"/>
                </a:ext>
              </a:extLst>
            </p:cNvPr>
            <p:cNvSpPr/>
            <p:nvPr/>
          </p:nvSpPr>
          <p:spPr>
            <a:xfrm rot="7639675">
              <a:off x="4292294" y="3390611"/>
              <a:ext cx="72000" cy="513525"/>
            </a:xfrm>
            <a:prstGeom prst="can">
              <a:avLst>
                <a:gd name="adj" fmla="val 35290"/>
              </a:avLst>
            </a:prstGeom>
            <a:gradFill>
              <a:gsLst>
                <a:gs pos="100000">
                  <a:schemeClr val="accent3"/>
                </a:gs>
                <a:gs pos="87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ylinder 125">
              <a:extLst>
                <a:ext uri="{FF2B5EF4-FFF2-40B4-BE49-F238E27FC236}">
                  <a16:creationId xmlns:a16="http://schemas.microsoft.com/office/drawing/2014/main" id="{00EE65D4-75BD-4EBD-B100-9882A912E06C}"/>
                </a:ext>
              </a:extLst>
            </p:cNvPr>
            <p:cNvSpPr/>
            <p:nvPr/>
          </p:nvSpPr>
          <p:spPr>
            <a:xfrm>
              <a:off x="3640362" y="359822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ylinder 126">
              <a:extLst>
                <a:ext uri="{FF2B5EF4-FFF2-40B4-BE49-F238E27FC236}">
                  <a16:creationId xmlns:a16="http://schemas.microsoft.com/office/drawing/2014/main" id="{7F780F7B-5E80-4397-B022-EF0FF46BB980}"/>
                </a:ext>
              </a:extLst>
            </p:cNvPr>
            <p:cNvSpPr/>
            <p:nvPr/>
          </p:nvSpPr>
          <p:spPr>
            <a:xfrm>
              <a:off x="4234291" y="3257282"/>
              <a:ext cx="290125" cy="861866"/>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B2A31676-D101-43B3-9C37-81CB21268051}"/>
                </a:ext>
              </a:extLst>
            </p:cNvPr>
            <p:cNvSpPr/>
            <p:nvPr/>
          </p:nvSpPr>
          <p:spPr>
            <a:xfrm>
              <a:off x="3276471" y="3588112"/>
              <a:ext cx="1695047" cy="506620"/>
            </a:xfrm>
            <a:prstGeom prst="rect">
              <a:avLst/>
            </a:prstGeom>
            <a:gradFill>
              <a:gsLst>
                <a:gs pos="78000">
                  <a:srgbClr val="DAF4FA"/>
                </a:gs>
                <a:gs pos="64000">
                  <a:schemeClr val="bg1"/>
                </a:gs>
                <a:gs pos="51000">
                  <a:schemeClr val="bg1"/>
                </a:gs>
                <a:gs pos="30000">
                  <a:srgbClr val="DAF4FA"/>
                </a:gs>
              </a:gsLst>
              <a:lin ang="3600000" scaled="0"/>
            </a:gradFill>
            <a:ln w="6350">
              <a:solidFill>
                <a:schemeClr val="bg1">
                  <a:lumMod val="95000"/>
                </a:schemeClr>
              </a:solid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03FE29C0-75AB-44E9-9F9B-348767031460}"/>
                </a:ext>
              </a:extLst>
            </p:cNvPr>
            <p:cNvGrpSpPr/>
            <p:nvPr/>
          </p:nvGrpSpPr>
          <p:grpSpPr>
            <a:xfrm>
              <a:off x="3512080" y="3705359"/>
              <a:ext cx="1283960" cy="268674"/>
              <a:chOff x="845244" y="4655989"/>
              <a:chExt cx="1283960" cy="268674"/>
            </a:xfrm>
          </p:grpSpPr>
          <p:sp>
            <p:nvSpPr>
              <p:cNvPr id="158" name="Rectangle: Rounded Corners 157">
                <a:extLst>
                  <a:ext uri="{FF2B5EF4-FFF2-40B4-BE49-F238E27FC236}">
                    <a16:creationId xmlns:a16="http://schemas.microsoft.com/office/drawing/2014/main" id="{3DD560B5-4028-44CE-8973-F3CB8C045CF6}"/>
                  </a:ext>
                </a:extLst>
              </p:cNvPr>
              <p:cNvSpPr/>
              <p:nvPr/>
            </p:nvSpPr>
            <p:spPr>
              <a:xfrm>
                <a:off x="845244" y="4655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Rounded Corners 158">
                <a:extLst>
                  <a:ext uri="{FF2B5EF4-FFF2-40B4-BE49-F238E27FC236}">
                    <a16:creationId xmlns:a16="http://schemas.microsoft.com/office/drawing/2014/main" id="{746DDF3E-E086-42A6-A12D-937403123068}"/>
                  </a:ext>
                </a:extLst>
              </p:cNvPr>
              <p:cNvSpPr/>
              <p:nvPr/>
            </p:nvSpPr>
            <p:spPr>
              <a:xfrm>
                <a:off x="845244" y="48179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F3633798-F6DB-4448-B8B9-C4C4101B5F85}"/>
                  </a:ext>
                </a:extLst>
              </p:cNvPr>
              <p:cNvSpPr/>
              <p:nvPr/>
            </p:nvSpPr>
            <p:spPr>
              <a:xfrm>
                <a:off x="845841" y="4735189"/>
                <a:ext cx="1283363" cy="106674"/>
              </a:xfrm>
              <a:prstGeom prst="roundRect">
                <a:avLst/>
              </a:prstGeom>
              <a:noFill/>
              <a:ln w="6350">
                <a:solidFill>
                  <a:schemeClr val="accent3"/>
                </a:solidFill>
              </a:ln>
              <a:scene3d>
                <a:camera prst="orthographicFront">
                  <a:rot lat="120000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up 43">
            <a:extLst>
              <a:ext uri="{FF2B5EF4-FFF2-40B4-BE49-F238E27FC236}">
                <a16:creationId xmlns:a16="http://schemas.microsoft.com/office/drawing/2014/main" id="{8AA1A6EB-CB5E-46C5-ADF2-AAC573686C35}"/>
              </a:ext>
            </a:extLst>
          </p:cNvPr>
          <p:cNvGrpSpPr/>
          <p:nvPr/>
        </p:nvGrpSpPr>
        <p:grpSpPr>
          <a:xfrm>
            <a:off x="4034288" y="2639756"/>
            <a:ext cx="1923975" cy="1171913"/>
            <a:chOff x="-1273470" y="4337631"/>
            <a:chExt cx="1923975" cy="1171913"/>
          </a:xfrm>
        </p:grpSpPr>
        <p:sp>
          <p:nvSpPr>
            <p:cNvPr id="293" name="Cylinder 292">
              <a:extLst>
                <a:ext uri="{FF2B5EF4-FFF2-40B4-BE49-F238E27FC236}">
                  <a16:creationId xmlns:a16="http://schemas.microsoft.com/office/drawing/2014/main" id="{11844713-46BB-4D79-B474-3958595A1180}"/>
                </a:ext>
              </a:extLst>
            </p:cNvPr>
            <p:cNvSpPr/>
            <p:nvPr/>
          </p:nvSpPr>
          <p:spPr>
            <a:xfrm>
              <a:off x="-1215967" y="4893428"/>
              <a:ext cx="261448" cy="27020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4" name="Cylinder 293">
              <a:extLst>
                <a:ext uri="{FF2B5EF4-FFF2-40B4-BE49-F238E27FC236}">
                  <a16:creationId xmlns:a16="http://schemas.microsoft.com/office/drawing/2014/main" id="{7F846200-5526-4931-80D8-76958B73F72F}"/>
                </a:ext>
              </a:extLst>
            </p:cNvPr>
            <p:cNvSpPr/>
            <p:nvPr/>
          </p:nvSpPr>
          <p:spPr>
            <a:xfrm>
              <a:off x="-1273470" y="5134795"/>
              <a:ext cx="379842" cy="87567"/>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5" name="Cylinder 294">
              <a:extLst>
                <a:ext uri="{FF2B5EF4-FFF2-40B4-BE49-F238E27FC236}">
                  <a16:creationId xmlns:a16="http://schemas.microsoft.com/office/drawing/2014/main" id="{CBFE59DB-5ECB-4342-B7C9-574809C04FA6}"/>
                </a:ext>
              </a:extLst>
            </p:cNvPr>
            <p:cNvSpPr/>
            <p:nvPr/>
          </p:nvSpPr>
          <p:spPr>
            <a:xfrm>
              <a:off x="-1245549" y="5105956"/>
              <a:ext cx="324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nvGrpSpPr>
            <p:cNvPr id="296" name="Group 295">
              <a:extLst>
                <a:ext uri="{FF2B5EF4-FFF2-40B4-BE49-F238E27FC236}">
                  <a16:creationId xmlns:a16="http://schemas.microsoft.com/office/drawing/2014/main" id="{58F7D5A0-3ECE-45DA-BFD9-FD39AFD5970A}"/>
                </a:ext>
              </a:extLst>
            </p:cNvPr>
            <p:cNvGrpSpPr/>
            <p:nvPr/>
          </p:nvGrpSpPr>
          <p:grpSpPr>
            <a:xfrm>
              <a:off x="-1079095" y="4502084"/>
              <a:ext cx="1729600" cy="1007460"/>
              <a:chOff x="5231199" y="2153759"/>
              <a:chExt cx="1729600" cy="1007460"/>
            </a:xfrm>
          </p:grpSpPr>
          <p:cxnSp>
            <p:nvCxnSpPr>
              <p:cNvPr id="297" name="Straight Connector 296">
                <a:extLst>
                  <a:ext uri="{FF2B5EF4-FFF2-40B4-BE49-F238E27FC236}">
                    <a16:creationId xmlns:a16="http://schemas.microsoft.com/office/drawing/2014/main" id="{ED6CD59F-E536-49DF-9A5F-1E2DC1E50655}"/>
                  </a:ext>
                </a:extLst>
              </p:cNvPr>
              <p:cNvCxnSpPr>
                <a:cxnSpLocks/>
              </p:cNvCxnSpPr>
              <p:nvPr/>
            </p:nvCxnSpPr>
            <p:spPr>
              <a:xfrm>
                <a:off x="5295916" y="2916054"/>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65204F94-253E-413E-B792-A3AE85AFF6BB}"/>
                  </a:ext>
                </a:extLst>
              </p:cNvPr>
              <p:cNvCxnSpPr>
                <a:cxnSpLocks/>
              </p:cNvCxnSpPr>
              <p:nvPr/>
            </p:nvCxnSpPr>
            <p:spPr>
              <a:xfrm>
                <a:off x="5464821" y="3010019"/>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ECEF33E6-01C3-4726-AB01-D4E4C5A58512}"/>
                  </a:ext>
                </a:extLst>
              </p:cNvPr>
              <p:cNvCxnSpPr>
                <a:cxnSpLocks/>
              </p:cNvCxnSpPr>
              <p:nvPr/>
            </p:nvCxnSpPr>
            <p:spPr>
              <a:xfrm>
                <a:off x="6894740" y="2294793"/>
                <a:ext cx="0" cy="15120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300" name="Group 299">
                <a:extLst>
                  <a:ext uri="{FF2B5EF4-FFF2-40B4-BE49-F238E27FC236}">
                    <a16:creationId xmlns:a16="http://schemas.microsoft.com/office/drawing/2014/main" id="{4FEE7C7C-4246-4DC1-9DA0-F2092621DF8F}"/>
                  </a:ext>
                </a:extLst>
              </p:cNvPr>
              <p:cNvGrpSpPr/>
              <p:nvPr/>
            </p:nvGrpSpPr>
            <p:grpSpPr>
              <a:xfrm>
                <a:off x="5231200" y="2184638"/>
                <a:ext cx="1729599" cy="821204"/>
                <a:chOff x="4334008" y="2743426"/>
                <a:chExt cx="1729599" cy="821204"/>
              </a:xfrm>
            </p:grpSpPr>
            <p:sp>
              <p:nvSpPr>
                <p:cNvPr id="315" name="Parallelogram 314">
                  <a:extLst>
                    <a:ext uri="{FF2B5EF4-FFF2-40B4-BE49-F238E27FC236}">
                      <a16:creationId xmlns:a16="http://schemas.microsoft.com/office/drawing/2014/main" id="{3FE4F533-34E3-42A2-9226-3B7250A0FC95}"/>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16" name="Arrow: Chevron 315">
                  <a:extLst>
                    <a:ext uri="{FF2B5EF4-FFF2-40B4-BE49-F238E27FC236}">
                      <a16:creationId xmlns:a16="http://schemas.microsoft.com/office/drawing/2014/main" id="{5F69771F-2456-4621-8C20-70F43E6467A6}"/>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7" name="Arrow: Chevron 316">
                  <a:extLst>
                    <a:ext uri="{FF2B5EF4-FFF2-40B4-BE49-F238E27FC236}">
                      <a16:creationId xmlns:a16="http://schemas.microsoft.com/office/drawing/2014/main" id="{3050CD7B-D828-4C82-8F4D-55FD274DAE9A}"/>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8" name="Arrow: Chevron 317">
                  <a:extLst>
                    <a:ext uri="{FF2B5EF4-FFF2-40B4-BE49-F238E27FC236}">
                      <a16:creationId xmlns:a16="http://schemas.microsoft.com/office/drawing/2014/main" id="{C770BB80-6A7A-47DA-9176-9D760C674A83}"/>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9" name="Arrow: Chevron 318">
                  <a:extLst>
                    <a:ext uri="{FF2B5EF4-FFF2-40B4-BE49-F238E27FC236}">
                      <a16:creationId xmlns:a16="http://schemas.microsoft.com/office/drawing/2014/main" id="{E4C3D33A-F4C9-464E-BF5B-86FD5104E100}"/>
                    </a:ext>
                  </a:extLst>
                </p:cNvPr>
                <p:cNvSpPr/>
                <p:nvPr/>
              </p:nvSpPr>
              <p:spPr>
                <a:xfrm rot="7822729">
                  <a:off x="5116460" y="304637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0" name="Arrow: Chevron 319">
                  <a:extLst>
                    <a:ext uri="{FF2B5EF4-FFF2-40B4-BE49-F238E27FC236}">
                      <a16:creationId xmlns:a16="http://schemas.microsoft.com/office/drawing/2014/main" id="{C8B1A803-9F75-4E5C-BBAB-EDF2A8C3A4AD}"/>
                    </a:ext>
                  </a:extLst>
                </p:cNvPr>
                <p:cNvSpPr/>
                <p:nvPr/>
              </p:nvSpPr>
              <p:spPr>
                <a:xfrm rot="7822729">
                  <a:off x="4911053" y="315156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1" name="Arrow: Chevron 320">
                  <a:extLst>
                    <a:ext uri="{FF2B5EF4-FFF2-40B4-BE49-F238E27FC236}">
                      <a16:creationId xmlns:a16="http://schemas.microsoft.com/office/drawing/2014/main" id="{E2DFAC1D-E2B5-4EEE-A510-361A17B7864D}"/>
                    </a:ext>
                  </a:extLst>
                </p:cNvPr>
                <p:cNvSpPr/>
                <p:nvPr/>
              </p:nvSpPr>
              <p:spPr>
                <a:xfrm rot="7822729">
                  <a:off x="4721246" y="3248145"/>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2" name="Arrow: Chevron 321">
                  <a:extLst>
                    <a:ext uri="{FF2B5EF4-FFF2-40B4-BE49-F238E27FC236}">
                      <a16:creationId xmlns:a16="http://schemas.microsoft.com/office/drawing/2014/main" id="{C028BDC1-7292-4C83-876D-312628BEF99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grpSp>
            <p:nvGrpSpPr>
              <p:cNvPr id="301" name="Group 300">
                <a:extLst>
                  <a:ext uri="{FF2B5EF4-FFF2-40B4-BE49-F238E27FC236}">
                    <a16:creationId xmlns:a16="http://schemas.microsoft.com/office/drawing/2014/main" id="{F72E2351-D0FF-4800-B0DE-BFA4E261213C}"/>
                  </a:ext>
                </a:extLst>
              </p:cNvPr>
              <p:cNvGrpSpPr/>
              <p:nvPr/>
            </p:nvGrpSpPr>
            <p:grpSpPr>
              <a:xfrm>
                <a:off x="5231199" y="2153759"/>
                <a:ext cx="1729599" cy="821204"/>
                <a:chOff x="4334008" y="2743426"/>
                <a:chExt cx="1729599" cy="821204"/>
              </a:xfrm>
            </p:grpSpPr>
            <p:sp>
              <p:nvSpPr>
                <p:cNvPr id="307" name="Parallelogram 306">
                  <a:extLst>
                    <a:ext uri="{FF2B5EF4-FFF2-40B4-BE49-F238E27FC236}">
                      <a16:creationId xmlns:a16="http://schemas.microsoft.com/office/drawing/2014/main" id="{599E3BAB-7FE4-4FAF-86DF-906F1D0735DD}"/>
                    </a:ext>
                  </a:extLst>
                </p:cNvPr>
                <p:cNvSpPr/>
                <p:nvPr/>
              </p:nvSpPr>
              <p:spPr>
                <a:xfrm rot="20009892" flipH="1">
                  <a:off x="4334008" y="3081618"/>
                  <a:ext cx="1729599" cy="169015"/>
                </a:xfrm>
                <a:prstGeom prst="parallelogram">
                  <a:avLst>
                    <a:gd name="adj" fmla="val 68266"/>
                  </a:avLst>
                </a:prstGeom>
                <a:solidFill>
                  <a:schemeClr val="bg1">
                    <a:lumMod val="6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8" name="Arrow: Chevron 307">
                  <a:extLst>
                    <a:ext uri="{FF2B5EF4-FFF2-40B4-BE49-F238E27FC236}">
                      <a16:creationId xmlns:a16="http://schemas.microsoft.com/office/drawing/2014/main" id="{C70D5E1A-94B6-46BF-96A8-8E038F9EEC54}"/>
                    </a:ext>
                  </a:extLst>
                </p:cNvPr>
                <p:cNvSpPr/>
                <p:nvPr/>
              </p:nvSpPr>
              <p:spPr>
                <a:xfrm rot="7822729">
                  <a:off x="5695659" y="275602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09" name="Arrow: Chevron 308">
                  <a:extLst>
                    <a:ext uri="{FF2B5EF4-FFF2-40B4-BE49-F238E27FC236}">
                      <a16:creationId xmlns:a16="http://schemas.microsoft.com/office/drawing/2014/main" id="{A4ABC50E-D521-4085-8A3F-96D0D29B7CC9}"/>
                    </a:ext>
                  </a:extLst>
                </p:cNvPr>
                <p:cNvSpPr/>
                <p:nvPr/>
              </p:nvSpPr>
              <p:spPr>
                <a:xfrm rot="7822729">
                  <a:off x="5505852" y="285260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0" name="Arrow: Chevron 309">
                  <a:extLst>
                    <a:ext uri="{FF2B5EF4-FFF2-40B4-BE49-F238E27FC236}">
                      <a16:creationId xmlns:a16="http://schemas.microsoft.com/office/drawing/2014/main" id="{F57A724D-A1A0-4B6E-B995-492A4BFA425B}"/>
                    </a:ext>
                  </a:extLst>
                </p:cNvPr>
                <p:cNvSpPr/>
                <p:nvPr/>
              </p:nvSpPr>
              <p:spPr>
                <a:xfrm rot="7822729">
                  <a:off x="5306267" y="294979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1" name="Arrow: Chevron 310">
                  <a:extLst>
                    <a:ext uri="{FF2B5EF4-FFF2-40B4-BE49-F238E27FC236}">
                      <a16:creationId xmlns:a16="http://schemas.microsoft.com/office/drawing/2014/main" id="{63F403E1-6B81-428B-AFD1-FC913880256A}"/>
                    </a:ext>
                  </a:extLst>
                </p:cNvPr>
                <p:cNvSpPr/>
                <p:nvPr/>
              </p:nvSpPr>
              <p:spPr>
                <a:xfrm rot="7822729">
                  <a:off x="5116460" y="3044556"/>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2" name="Arrow: Chevron 311">
                  <a:extLst>
                    <a:ext uri="{FF2B5EF4-FFF2-40B4-BE49-F238E27FC236}">
                      <a16:creationId xmlns:a16="http://schemas.microsoft.com/office/drawing/2014/main" id="{01C296AE-6C19-4A0B-935C-5BEF7C6CBB57}"/>
                    </a:ext>
                  </a:extLst>
                </p:cNvPr>
                <p:cNvSpPr/>
                <p:nvPr/>
              </p:nvSpPr>
              <p:spPr>
                <a:xfrm rot="7822729">
                  <a:off x="4911053" y="314612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3" name="Arrow: Chevron 312">
                  <a:extLst>
                    <a:ext uri="{FF2B5EF4-FFF2-40B4-BE49-F238E27FC236}">
                      <a16:creationId xmlns:a16="http://schemas.microsoft.com/office/drawing/2014/main" id="{8451DEC5-7696-4190-BA6B-A0EDBA4263DA}"/>
                    </a:ext>
                  </a:extLst>
                </p:cNvPr>
                <p:cNvSpPr/>
                <p:nvPr/>
              </p:nvSpPr>
              <p:spPr>
                <a:xfrm rot="7822729">
                  <a:off x="4721246" y="3242703"/>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14" name="Arrow: Chevron 313">
                  <a:extLst>
                    <a:ext uri="{FF2B5EF4-FFF2-40B4-BE49-F238E27FC236}">
                      <a16:creationId xmlns:a16="http://schemas.microsoft.com/office/drawing/2014/main" id="{4607B566-7355-4096-B659-7071B4AF3D2D}"/>
                    </a:ext>
                  </a:extLst>
                </p:cNvPr>
                <p:cNvSpPr/>
                <p:nvPr/>
              </p:nvSpPr>
              <p:spPr>
                <a:xfrm rot="7822729">
                  <a:off x="4507697" y="3346830"/>
                  <a:ext cx="230400" cy="205200"/>
                </a:xfrm>
                <a:prstGeom prst="chevron">
                  <a:avLst>
                    <a:gd name="adj" fmla="val 43850"/>
                  </a:avLst>
                </a:prstGeom>
                <a:solidFill>
                  <a:schemeClr val="bg1">
                    <a:lumMod val="50000"/>
                  </a:schemeClr>
                </a:solidFill>
                <a:ln>
                  <a:noFill/>
                </a:ln>
                <a:scene3d>
                  <a:camera prst="orthographicFront">
                    <a:rot lat="18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grpSp>
          <p:sp>
            <p:nvSpPr>
              <p:cNvPr id="302" name="Oval 301">
                <a:extLst>
                  <a:ext uri="{FF2B5EF4-FFF2-40B4-BE49-F238E27FC236}">
                    <a16:creationId xmlns:a16="http://schemas.microsoft.com/office/drawing/2014/main" id="{21009F5C-F462-426B-AB21-5AF2C83C6F3B}"/>
                  </a:ext>
                </a:extLst>
              </p:cNvPr>
              <p:cNvSpPr/>
              <p:nvPr/>
            </p:nvSpPr>
            <p:spPr>
              <a:xfrm>
                <a:off x="6876740" y="226339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C7C95DF4-5038-4680-9089-0122A318C37D}"/>
                  </a:ext>
                </a:extLst>
              </p:cNvPr>
              <p:cNvSpPr/>
              <p:nvPr/>
            </p:nvSpPr>
            <p:spPr>
              <a:xfrm>
                <a:off x="5445170" y="2976956"/>
                <a:ext cx="36000" cy="36000"/>
              </a:xfrm>
              <a:prstGeom prst="ellipse">
                <a:avLst/>
              </a:prstGeom>
              <a:solidFill>
                <a:srgbClr val="BC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sp>
            <p:nvSpPr>
              <p:cNvPr id="304" name="Oval 303">
                <a:extLst>
                  <a:ext uri="{FF2B5EF4-FFF2-40B4-BE49-F238E27FC236}">
                    <a16:creationId xmlns:a16="http://schemas.microsoft.com/office/drawing/2014/main" id="{37A59B77-7E48-4B59-B6D3-598FFEEDB76D}"/>
                  </a:ext>
                </a:extLst>
              </p:cNvPr>
              <p:cNvSpPr/>
              <p:nvPr/>
            </p:nvSpPr>
            <p:spPr>
              <a:xfrm>
                <a:off x="5276265" y="2883245"/>
                <a:ext cx="36000" cy="360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06" name="Straight Connector 305">
                <a:extLst>
                  <a:ext uri="{FF2B5EF4-FFF2-40B4-BE49-F238E27FC236}">
                    <a16:creationId xmlns:a16="http://schemas.microsoft.com/office/drawing/2014/main" id="{3DBDD0AA-C708-474E-AB26-7C7A061FAA8D}"/>
                  </a:ext>
                </a:extLst>
              </p:cNvPr>
              <p:cNvCxnSpPr>
                <a:cxnSpLocks/>
              </p:cNvCxnSpPr>
              <p:nvPr/>
            </p:nvCxnSpPr>
            <p:spPr>
              <a:xfrm>
                <a:off x="5324647" y="2896701"/>
                <a:ext cx="118839" cy="70973"/>
              </a:xfrm>
              <a:prstGeom prst="line">
                <a:avLst/>
              </a:prstGeom>
              <a:ln w="6350">
                <a:solidFill>
                  <a:srgbClr val="999999"/>
                </a:solidFill>
              </a:ln>
            </p:spPr>
            <p:style>
              <a:lnRef idx="2">
                <a:schemeClr val="accent1"/>
              </a:lnRef>
              <a:fillRef idx="0">
                <a:schemeClr val="accent1"/>
              </a:fillRef>
              <a:effectRef idx="1">
                <a:schemeClr val="accent1"/>
              </a:effectRef>
              <a:fontRef idx="minor">
                <a:schemeClr val="tx1"/>
              </a:fontRef>
            </p:style>
          </p:cxnSp>
        </p:grpSp>
        <p:sp>
          <p:nvSpPr>
            <p:cNvPr id="323" name="Rectangle 322">
              <a:extLst>
                <a:ext uri="{FF2B5EF4-FFF2-40B4-BE49-F238E27FC236}">
                  <a16:creationId xmlns:a16="http://schemas.microsoft.com/office/drawing/2014/main" id="{566BCA7B-9959-42FD-8481-418F0FA8207C}"/>
                </a:ext>
              </a:extLst>
            </p:cNvPr>
            <p:cNvSpPr/>
            <p:nvPr/>
          </p:nvSpPr>
          <p:spPr>
            <a:xfrm rot="10800000">
              <a:off x="-592195" y="4853879"/>
              <a:ext cx="142884" cy="78966"/>
            </a:xfrm>
            <a:prstGeom prst="rect">
              <a:avLst/>
            </a:prstGeom>
            <a:solidFill>
              <a:schemeClr val="tx1">
                <a:lumMod val="65000"/>
                <a:lumOff val="35000"/>
              </a:schemeClr>
            </a:solidFill>
            <a:ln>
              <a:noFill/>
            </a:ln>
            <a:scene3d>
              <a:camera prst="orthographicFront">
                <a:rot lat="600000" lon="600000" rev="0"/>
              </a:camera>
              <a:lightRig rig="threePt" dir="t"/>
            </a:scene3d>
            <a:sp3d>
              <a:bevelT w="25400" h="254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CA5AC56A-A73E-45F0-BC47-7F6F6980B457}"/>
                </a:ext>
              </a:extLst>
            </p:cNvPr>
            <p:cNvSpPr/>
            <p:nvPr/>
          </p:nvSpPr>
          <p:spPr>
            <a:xfrm rot="10800000">
              <a:off x="-608890" y="4895835"/>
              <a:ext cx="208988" cy="45719"/>
            </a:xfrm>
            <a:prstGeom prst="rect">
              <a:avLst/>
            </a:prstGeom>
            <a:solidFill>
              <a:schemeClr val="tx1">
                <a:lumMod val="65000"/>
                <a:lumOff val="35000"/>
              </a:schemeClr>
            </a:solidFill>
            <a:ln>
              <a:noFill/>
            </a:ln>
            <a:scene3d>
              <a:camera prst="orthographicFront">
                <a:rot lat="600000" lon="600000" rev="0"/>
              </a:camera>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5" name="Partial Circle 324">
              <a:extLst>
                <a:ext uri="{FF2B5EF4-FFF2-40B4-BE49-F238E27FC236}">
                  <a16:creationId xmlns:a16="http://schemas.microsoft.com/office/drawing/2014/main" id="{A4C0DB60-4E18-4BDB-A01E-C498BFB9DFC9}"/>
                </a:ext>
              </a:extLst>
            </p:cNvPr>
            <p:cNvSpPr/>
            <p:nvPr/>
          </p:nvSpPr>
          <p:spPr>
            <a:xfrm rot="10800000">
              <a:off x="-555179" y="4796359"/>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6" name="Partial Circle 325">
              <a:extLst>
                <a:ext uri="{FF2B5EF4-FFF2-40B4-BE49-F238E27FC236}">
                  <a16:creationId xmlns:a16="http://schemas.microsoft.com/office/drawing/2014/main" id="{4E44C8EC-E88E-4DDE-A471-68EBF6607FFC}"/>
                </a:ext>
              </a:extLst>
            </p:cNvPr>
            <p:cNvSpPr/>
            <p:nvPr/>
          </p:nvSpPr>
          <p:spPr>
            <a:xfrm rot="10800000" flipH="1">
              <a:off x="-608394" y="4792121"/>
              <a:ext cx="110826" cy="312908"/>
            </a:xfrm>
            <a:prstGeom prst="pie">
              <a:avLst>
                <a:gd name="adj1" fmla="val 10800000"/>
                <a:gd name="adj2" fmla="val 16200000"/>
              </a:avLst>
            </a:prstGeom>
            <a:solidFill>
              <a:schemeClr val="tx1">
                <a:lumMod val="65000"/>
                <a:lumOff val="35000"/>
              </a:schemeClr>
            </a:solidFill>
            <a:ln>
              <a:noFill/>
            </a:ln>
            <a:scene3d>
              <a:camera prst="orthographicFront"/>
              <a:lightRig rig="threePt" dir="t"/>
            </a:scene3d>
            <a:sp3d>
              <a:bevelT w="63500" h="38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Arial" panose="020B0604020202020204" pitchFamily="34" charset="0"/>
                <a:cs typeface="Arial" panose="020B0604020202020204" pitchFamily="34" charset="0"/>
              </a:endParaRPr>
            </a:p>
          </p:txBody>
        </p:sp>
        <p:sp>
          <p:nvSpPr>
            <p:cNvPr id="328" name="Cylinder 327">
              <a:extLst>
                <a:ext uri="{FF2B5EF4-FFF2-40B4-BE49-F238E27FC236}">
                  <a16:creationId xmlns:a16="http://schemas.microsoft.com/office/drawing/2014/main" id="{1C31BF6F-7CC4-48B8-9A36-6DCEEACD0C1E}"/>
                </a:ext>
              </a:extLst>
            </p:cNvPr>
            <p:cNvSpPr/>
            <p:nvPr/>
          </p:nvSpPr>
          <p:spPr>
            <a:xfrm rot="8360126">
              <a:off x="-822068" y="4337631"/>
              <a:ext cx="125186"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29" name="Cylinder 328">
              <a:extLst>
                <a:ext uri="{FF2B5EF4-FFF2-40B4-BE49-F238E27FC236}">
                  <a16:creationId xmlns:a16="http://schemas.microsoft.com/office/drawing/2014/main" id="{F6B196BE-0369-459D-B753-8EFCF9DB217B}"/>
                </a:ext>
              </a:extLst>
            </p:cNvPr>
            <p:cNvSpPr/>
            <p:nvPr/>
          </p:nvSpPr>
          <p:spPr>
            <a:xfrm rot="1743184">
              <a:off x="-1039672" y="4385993"/>
              <a:ext cx="125186" cy="512348"/>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0" name="Cylinder 329">
              <a:extLst>
                <a:ext uri="{FF2B5EF4-FFF2-40B4-BE49-F238E27FC236}">
                  <a16:creationId xmlns:a16="http://schemas.microsoft.com/office/drawing/2014/main" id="{1E59349D-9F46-4878-80EF-9058FEA605D3}"/>
                </a:ext>
              </a:extLst>
            </p:cNvPr>
            <p:cNvSpPr/>
            <p:nvPr/>
          </p:nvSpPr>
          <p:spPr>
            <a:xfrm rot="3596905">
              <a:off x="-1128209" y="4674583"/>
              <a:ext cx="162530" cy="34233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1" name="Parallelogram 330">
              <a:extLst>
                <a:ext uri="{FF2B5EF4-FFF2-40B4-BE49-F238E27FC236}">
                  <a16:creationId xmlns:a16="http://schemas.microsoft.com/office/drawing/2014/main" id="{A9649F15-76BB-40A5-B73E-073C5C9F791F}"/>
                </a:ext>
              </a:extLst>
            </p:cNvPr>
            <p:cNvSpPr/>
            <p:nvPr/>
          </p:nvSpPr>
          <p:spPr>
            <a:xfrm>
              <a:off x="-1215967" y="4829014"/>
              <a:ext cx="322498" cy="134832"/>
            </a:xfrm>
            <a:prstGeom prst="parallelogram">
              <a:avLst>
                <a:gd name="adj" fmla="val 48211"/>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2" name="Parallelogram 331">
              <a:extLst>
                <a:ext uri="{FF2B5EF4-FFF2-40B4-BE49-F238E27FC236}">
                  <a16:creationId xmlns:a16="http://schemas.microsoft.com/office/drawing/2014/main" id="{F2082264-1D55-4CBF-AD43-BF3CB60F1328}"/>
                </a:ext>
              </a:extLst>
            </p:cNvPr>
            <p:cNvSpPr/>
            <p:nvPr/>
          </p:nvSpPr>
          <p:spPr>
            <a:xfrm>
              <a:off x="-1215967" y="4896504"/>
              <a:ext cx="183706" cy="67342"/>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3" name="Cylinder 332">
              <a:extLst>
                <a:ext uri="{FF2B5EF4-FFF2-40B4-BE49-F238E27FC236}">
                  <a16:creationId xmlns:a16="http://schemas.microsoft.com/office/drawing/2014/main" id="{B38EB687-7B8D-4915-9EF0-101011D17A62}"/>
                </a:ext>
              </a:extLst>
            </p:cNvPr>
            <p:cNvSpPr/>
            <p:nvPr/>
          </p:nvSpPr>
          <p:spPr>
            <a:xfrm>
              <a:off x="-1227549" y="5069416"/>
              <a:ext cx="288000" cy="61200"/>
            </a:xfrm>
            <a:prstGeom prst="can">
              <a:avLst>
                <a:gd name="adj" fmla="val 117949"/>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4" name="Cylinder 333">
              <a:extLst>
                <a:ext uri="{FF2B5EF4-FFF2-40B4-BE49-F238E27FC236}">
                  <a16:creationId xmlns:a16="http://schemas.microsoft.com/office/drawing/2014/main" id="{92E64086-A7F1-4370-BC1D-DACC2B20FFDA}"/>
                </a:ext>
              </a:extLst>
            </p:cNvPr>
            <p:cNvSpPr/>
            <p:nvPr/>
          </p:nvSpPr>
          <p:spPr>
            <a:xfrm rot="8360126">
              <a:off x="-670011" y="4498410"/>
              <a:ext cx="98663" cy="342415"/>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5" name="Chord 334">
              <a:extLst>
                <a:ext uri="{FF2B5EF4-FFF2-40B4-BE49-F238E27FC236}">
                  <a16:creationId xmlns:a16="http://schemas.microsoft.com/office/drawing/2014/main" id="{86095213-DE2E-4091-BEC0-464EBD1E2E13}"/>
                </a:ext>
              </a:extLst>
            </p:cNvPr>
            <p:cNvSpPr/>
            <p:nvPr/>
          </p:nvSpPr>
          <p:spPr>
            <a:xfrm>
              <a:off x="-608514" y="4717378"/>
              <a:ext cx="159203" cy="112654"/>
            </a:xfrm>
            <a:prstGeom prst="chord">
              <a:avLst>
                <a:gd name="adj1" fmla="val 8413946"/>
                <a:gd name="adj2" fmla="val 2495962"/>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36" name="Cylinder 335">
              <a:extLst>
                <a:ext uri="{FF2B5EF4-FFF2-40B4-BE49-F238E27FC236}">
                  <a16:creationId xmlns:a16="http://schemas.microsoft.com/office/drawing/2014/main" id="{69BE9CFF-05F2-470A-BB76-2FC5D7D7E3D8}"/>
                </a:ext>
              </a:extLst>
            </p:cNvPr>
            <p:cNvSpPr/>
            <p:nvPr/>
          </p:nvSpPr>
          <p:spPr>
            <a:xfrm>
              <a:off x="-577403" y="4770898"/>
              <a:ext cx="109748" cy="112654"/>
            </a:xfrm>
            <a:prstGeom prst="can">
              <a:avLst>
                <a:gd name="adj" fmla="val 117949"/>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46" name="Straight Connector 345">
              <a:extLst>
                <a:ext uri="{FF2B5EF4-FFF2-40B4-BE49-F238E27FC236}">
                  <a16:creationId xmlns:a16="http://schemas.microsoft.com/office/drawing/2014/main" id="{C7716403-C6B7-427A-9CD1-67659F8EAAF9}"/>
                </a:ext>
              </a:extLst>
            </p:cNvPr>
            <p:cNvCxnSpPr>
              <a:cxnSpLocks/>
            </p:cNvCxnSpPr>
            <p:nvPr/>
          </p:nvCxnSpPr>
          <p:spPr>
            <a:xfrm flipH="1">
              <a:off x="-1112544" y="4484497"/>
              <a:ext cx="163728" cy="291448"/>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7" name="Parallelogram 346">
              <a:extLst>
                <a:ext uri="{FF2B5EF4-FFF2-40B4-BE49-F238E27FC236}">
                  <a16:creationId xmlns:a16="http://schemas.microsoft.com/office/drawing/2014/main" id="{D88813D5-5E05-4763-920B-8A83B17BB541}"/>
                </a:ext>
              </a:extLst>
            </p:cNvPr>
            <p:cNvSpPr/>
            <p:nvPr/>
          </p:nvSpPr>
          <p:spPr>
            <a:xfrm rot="2906364">
              <a:off x="-699031" y="4656677"/>
              <a:ext cx="214408" cy="85976"/>
            </a:xfrm>
            <a:prstGeom prst="parallelogram">
              <a:avLst>
                <a:gd name="adj"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48" name="Oval 347">
              <a:extLst>
                <a:ext uri="{FF2B5EF4-FFF2-40B4-BE49-F238E27FC236}">
                  <a16:creationId xmlns:a16="http://schemas.microsoft.com/office/drawing/2014/main" id="{507A4BB3-86E6-43F9-ADAD-AD4B322FE52A}"/>
                </a:ext>
              </a:extLst>
            </p:cNvPr>
            <p:cNvSpPr/>
            <p:nvPr/>
          </p:nvSpPr>
          <p:spPr>
            <a:xfrm rot="20974978">
              <a:off x="-578280" y="4758063"/>
              <a:ext cx="117429" cy="71839"/>
            </a:xfrm>
            <a:prstGeom prst="ellipse">
              <a:avLst/>
            </a:prstGeom>
            <a:gradFill flip="none" rotWithShape="1">
              <a:gsLst>
                <a:gs pos="52000">
                  <a:srgbClr val="D75717"/>
                </a:gs>
                <a:gs pos="18000">
                  <a:schemeClr val="accent2">
                    <a:lumMod val="75000"/>
                  </a:schemeClr>
                </a:gs>
              </a:gsLst>
              <a:lin ang="2700000" scaled="1"/>
              <a:tileRect/>
            </a:gradFill>
            <a:ln w="31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2" name="Oval 351">
              <a:extLst>
                <a:ext uri="{FF2B5EF4-FFF2-40B4-BE49-F238E27FC236}">
                  <a16:creationId xmlns:a16="http://schemas.microsoft.com/office/drawing/2014/main" id="{A3656600-A3C2-4829-BFCC-8B035B6D2074}"/>
                </a:ext>
              </a:extLst>
            </p:cNvPr>
            <p:cNvSpPr/>
            <p:nvPr/>
          </p:nvSpPr>
          <p:spPr>
            <a:xfrm rot="18397400">
              <a:off x="-988944" y="4423154"/>
              <a:ext cx="196871" cy="126136"/>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53" name="Oval 352">
              <a:extLst>
                <a:ext uri="{FF2B5EF4-FFF2-40B4-BE49-F238E27FC236}">
                  <a16:creationId xmlns:a16="http://schemas.microsoft.com/office/drawing/2014/main" id="{F891FE0D-FA72-49A7-BC55-3CE9734C1594}"/>
                </a:ext>
              </a:extLst>
            </p:cNvPr>
            <p:cNvSpPr/>
            <p:nvPr/>
          </p:nvSpPr>
          <p:spPr>
            <a:xfrm rot="1972884">
              <a:off x="-876797" y="4388664"/>
              <a:ext cx="70916" cy="85360"/>
            </a:xfrm>
            <a:prstGeom prst="ellipse">
              <a:avLst/>
            </a:prstGeom>
            <a:pattFill prst="wdDnDiag">
              <a:fgClr>
                <a:schemeClr val="bg1">
                  <a:lumMod val="85000"/>
                </a:schemeClr>
              </a:fgClr>
              <a:bgClr>
                <a:schemeClr val="bg1"/>
              </a:bgClr>
            </a:patt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2" name="Oval 371">
              <a:extLst>
                <a:ext uri="{FF2B5EF4-FFF2-40B4-BE49-F238E27FC236}">
                  <a16:creationId xmlns:a16="http://schemas.microsoft.com/office/drawing/2014/main" id="{C0129CCC-408A-4E5D-984B-0DCFBF3FE2EA}"/>
                </a:ext>
              </a:extLst>
            </p:cNvPr>
            <p:cNvSpPr/>
            <p:nvPr/>
          </p:nvSpPr>
          <p:spPr>
            <a:xfrm rot="18397400">
              <a:off x="-1086539" y="4726246"/>
              <a:ext cx="196871" cy="175120"/>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5" name="Oval 374">
              <a:extLst>
                <a:ext uri="{FF2B5EF4-FFF2-40B4-BE49-F238E27FC236}">
                  <a16:creationId xmlns:a16="http://schemas.microsoft.com/office/drawing/2014/main" id="{522B9B1C-3D67-4254-9B65-268B442B4693}"/>
                </a:ext>
              </a:extLst>
            </p:cNvPr>
            <p:cNvSpPr/>
            <p:nvPr/>
          </p:nvSpPr>
          <p:spPr>
            <a:xfrm rot="16200000">
              <a:off x="-1183678" y="4835650"/>
              <a:ext cx="196871" cy="261448"/>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6" name="Straight Connector 375">
              <a:extLst>
                <a:ext uri="{FF2B5EF4-FFF2-40B4-BE49-F238E27FC236}">
                  <a16:creationId xmlns:a16="http://schemas.microsoft.com/office/drawing/2014/main" id="{98304A94-C835-48F8-AB19-EB0F9300B389}"/>
                </a:ext>
              </a:extLst>
            </p:cNvPr>
            <p:cNvCxnSpPr>
              <a:cxnSpLocks/>
            </p:cNvCxnSpPr>
            <p:nvPr/>
          </p:nvCxnSpPr>
          <p:spPr>
            <a:xfrm>
              <a:off x="-1202350" y="4893690"/>
              <a:ext cx="0" cy="180000"/>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7" name="Oval 376">
              <a:extLst>
                <a:ext uri="{FF2B5EF4-FFF2-40B4-BE49-F238E27FC236}">
                  <a16:creationId xmlns:a16="http://schemas.microsoft.com/office/drawing/2014/main" id="{5C553FD1-2125-4BD9-8B27-BE1E4F4A9B68}"/>
                </a:ext>
              </a:extLst>
            </p:cNvPr>
            <p:cNvSpPr/>
            <p:nvPr/>
          </p:nvSpPr>
          <p:spPr>
            <a:xfrm>
              <a:off x="-1227550" y="5058424"/>
              <a:ext cx="288000" cy="55471"/>
            </a:xfrm>
            <a:prstGeom prst="ellipse">
              <a:avLst/>
            </a:prstGeom>
            <a:solidFill>
              <a:schemeClr val="accent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378" name="Straight Connector 377">
              <a:extLst>
                <a:ext uri="{FF2B5EF4-FFF2-40B4-BE49-F238E27FC236}">
                  <a16:creationId xmlns:a16="http://schemas.microsoft.com/office/drawing/2014/main" id="{1BA85C83-0C36-44FF-8035-11945722E054}"/>
                </a:ext>
              </a:extLst>
            </p:cNvPr>
            <p:cNvCxnSpPr>
              <a:cxnSpLocks/>
            </p:cNvCxnSpPr>
            <p:nvPr/>
          </p:nvCxnSpPr>
          <p:spPr>
            <a:xfrm flipH="1">
              <a:off x="-1022860" y="4756526"/>
              <a:ext cx="57780" cy="102423"/>
            </a:xfrm>
            <a:prstGeom prst="line">
              <a:avLst/>
            </a:prstGeom>
            <a:ln w="635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5513924E-73BE-474D-AF04-E3B942B6167F}"/>
                </a:ext>
              </a:extLst>
            </p:cNvPr>
            <p:cNvCxnSpPr>
              <a:cxnSpLocks/>
            </p:cNvCxnSpPr>
            <p:nvPr/>
          </p:nvCxnSpPr>
          <p:spPr>
            <a:xfrm flipH="1">
              <a:off x="-732879" y="4643278"/>
              <a:ext cx="1259114" cy="62230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1CBDF131-E92B-67BF-DA38-F5F840B591A3}"/>
              </a:ext>
            </a:extLst>
          </p:cNvPr>
          <p:cNvSpPr/>
          <p:nvPr/>
        </p:nvSpPr>
        <p:spPr>
          <a:xfrm>
            <a:off x="6478190" y="3081004"/>
            <a:ext cx="548318" cy="529200"/>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A3591F7-BB23-C312-6E6A-0E0F44080454}"/>
              </a:ext>
            </a:extLst>
          </p:cNvPr>
          <p:cNvSpPr/>
          <p:nvPr/>
        </p:nvSpPr>
        <p:spPr>
          <a:xfrm>
            <a:off x="5966273" y="3034450"/>
            <a:ext cx="864000" cy="530711"/>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3E9FC28-1F8A-5693-E113-75A38D946156}"/>
              </a:ext>
            </a:extLst>
          </p:cNvPr>
          <p:cNvSpPr/>
          <p:nvPr/>
        </p:nvSpPr>
        <p:spPr>
          <a:xfrm>
            <a:off x="6263901" y="2703135"/>
            <a:ext cx="541598" cy="5400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2BD98A0-6926-F7BB-6645-1A77F061DCF2}"/>
              </a:ext>
            </a:extLst>
          </p:cNvPr>
          <p:cNvSpPr/>
          <p:nvPr/>
        </p:nvSpPr>
        <p:spPr>
          <a:xfrm>
            <a:off x="6145655" y="3049980"/>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3FFF7712-264F-D631-F991-2BE48EA83D25}"/>
              </a:ext>
            </a:extLst>
          </p:cNvPr>
          <p:cNvSpPr/>
          <p:nvPr/>
        </p:nvSpPr>
        <p:spPr>
          <a:xfrm>
            <a:off x="6339298" y="3153944"/>
            <a:ext cx="297693" cy="405021"/>
          </a:xfrm>
          <a:prstGeom prst="rect">
            <a:avLst/>
          </a:prstGeom>
          <a:solidFill>
            <a:schemeClr val="accent2">
              <a:lumMod val="75000"/>
            </a:schemeClr>
          </a:solid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9989C638-C400-8AE2-7DA4-9274247D215D}"/>
              </a:ext>
            </a:extLst>
          </p:cNvPr>
          <p:cNvGrpSpPr/>
          <p:nvPr/>
        </p:nvGrpSpPr>
        <p:grpSpPr>
          <a:xfrm>
            <a:off x="6220064" y="3108277"/>
            <a:ext cx="143228" cy="263234"/>
            <a:chOff x="8633226" y="465774"/>
            <a:chExt cx="143228" cy="263234"/>
          </a:xfrm>
          <a:scene3d>
            <a:camera prst="orthographicFront">
              <a:rot lat="1200000" lon="3600000" rev="0"/>
            </a:camera>
            <a:lightRig rig="threePt" dir="t"/>
          </a:scene3d>
        </p:grpSpPr>
        <p:grpSp>
          <p:nvGrpSpPr>
            <p:cNvPr id="79" name="Group 78">
              <a:extLst>
                <a:ext uri="{FF2B5EF4-FFF2-40B4-BE49-F238E27FC236}">
                  <a16:creationId xmlns:a16="http://schemas.microsoft.com/office/drawing/2014/main" id="{DC5E4E1D-A79D-75BA-D933-EA324478A846}"/>
                </a:ext>
              </a:extLst>
            </p:cNvPr>
            <p:cNvGrpSpPr/>
            <p:nvPr/>
          </p:nvGrpSpPr>
          <p:grpSpPr>
            <a:xfrm>
              <a:off x="8633226" y="465774"/>
              <a:ext cx="143228" cy="263234"/>
              <a:chOff x="8633226" y="465774"/>
              <a:chExt cx="143228" cy="263234"/>
            </a:xfrm>
          </p:grpSpPr>
          <p:sp>
            <p:nvSpPr>
              <p:cNvPr id="49" name="Oval 48">
                <a:extLst>
                  <a:ext uri="{FF2B5EF4-FFF2-40B4-BE49-F238E27FC236}">
                    <a16:creationId xmlns:a16="http://schemas.microsoft.com/office/drawing/2014/main" id="{48C03AC4-6788-020D-96CA-D2ADBFBFF2C7}"/>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C6A35648-8790-8562-223D-DE25559255C1}"/>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0F7E5584-94A9-8A29-AC18-40101445E8CC}"/>
                  </a:ext>
                </a:extLst>
              </p:cNvPr>
              <p:cNvGrpSpPr/>
              <p:nvPr/>
            </p:nvGrpSpPr>
            <p:grpSpPr>
              <a:xfrm>
                <a:off x="8633226" y="602580"/>
                <a:ext cx="141129" cy="126428"/>
                <a:chOff x="8633226" y="602580"/>
                <a:chExt cx="141129" cy="126428"/>
              </a:xfrm>
              <a:solidFill>
                <a:schemeClr val="bg1">
                  <a:lumMod val="95000"/>
                </a:schemeClr>
              </a:solidFill>
            </p:grpSpPr>
            <p:sp>
              <p:nvSpPr>
                <p:cNvPr id="56" name="Oval 55">
                  <a:extLst>
                    <a:ext uri="{FF2B5EF4-FFF2-40B4-BE49-F238E27FC236}">
                      <a16:creationId xmlns:a16="http://schemas.microsoft.com/office/drawing/2014/main" id="{4C8379B1-B986-FAC3-3E68-790061059C49}"/>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39A8767-C894-D584-F394-DA302CB1F0C8}"/>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40099233-BC1E-9EFE-F040-1A4E21887B8E}"/>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2F4B5F68-BF8A-21ED-1477-BBDADDB72D7D}"/>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B7ECAFB4-FBB8-A6D6-53D8-8F311AA63620}"/>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C2BCE51A-7B6F-047B-142E-973AC518D341}"/>
                  </a:ext>
                </a:extLst>
              </p:cNvPr>
              <p:cNvGrpSpPr/>
              <p:nvPr/>
            </p:nvGrpSpPr>
            <p:grpSpPr>
              <a:xfrm flipH="1">
                <a:off x="8635325" y="599671"/>
                <a:ext cx="141129" cy="126428"/>
                <a:chOff x="8633226" y="602580"/>
                <a:chExt cx="141129" cy="126428"/>
              </a:xfrm>
              <a:solidFill>
                <a:schemeClr val="bg1">
                  <a:lumMod val="95000"/>
                </a:schemeClr>
              </a:solidFill>
            </p:grpSpPr>
            <p:sp>
              <p:nvSpPr>
                <p:cNvPr id="70" name="Oval 69">
                  <a:extLst>
                    <a:ext uri="{FF2B5EF4-FFF2-40B4-BE49-F238E27FC236}">
                      <a16:creationId xmlns:a16="http://schemas.microsoft.com/office/drawing/2014/main" id="{D6242F89-218A-D300-E2E8-460227D0466F}"/>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9018989-29A1-8C79-8E3F-B9980E20AAA0}"/>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0441B1A0-B38D-ECAB-FA26-3F356CA30D1B}"/>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B15DACF3-380A-3032-C9B9-159F17A29166}"/>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8D8805FF-3407-4449-EC41-C46E7F6FC006}"/>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1" name="Oval 50">
              <a:extLst>
                <a:ext uri="{FF2B5EF4-FFF2-40B4-BE49-F238E27FC236}">
                  <a16:creationId xmlns:a16="http://schemas.microsoft.com/office/drawing/2014/main" id="{665D77B5-D7AE-0C31-735D-69680F185CE0}"/>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FF60844-3678-1959-9488-264128026B25}"/>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4FF8AA5D-47DA-55F8-7B03-49B7C465F304}"/>
              </a:ext>
            </a:extLst>
          </p:cNvPr>
          <p:cNvGrpSpPr/>
          <p:nvPr/>
        </p:nvGrpSpPr>
        <p:grpSpPr>
          <a:xfrm>
            <a:off x="6417627" y="3223849"/>
            <a:ext cx="143228" cy="263234"/>
            <a:chOff x="8633226" y="465774"/>
            <a:chExt cx="143228" cy="263234"/>
          </a:xfrm>
          <a:scene3d>
            <a:camera prst="orthographicFront">
              <a:rot lat="1200000" lon="3600000" rev="0"/>
            </a:camera>
            <a:lightRig rig="threePt" dir="t"/>
          </a:scene3d>
        </p:grpSpPr>
        <p:grpSp>
          <p:nvGrpSpPr>
            <p:cNvPr id="90" name="Group 89">
              <a:extLst>
                <a:ext uri="{FF2B5EF4-FFF2-40B4-BE49-F238E27FC236}">
                  <a16:creationId xmlns:a16="http://schemas.microsoft.com/office/drawing/2014/main" id="{B929713F-BFCE-B389-D7C1-8ECC42DBC017}"/>
                </a:ext>
              </a:extLst>
            </p:cNvPr>
            <p:cNvGrpSpPr/>
            <p:nvPr/>
          </p:nvGrpSpPr>
          <p:grpSpPr>
            <a:xfrm>
              <a:off x="8633226" y="465774"/>
              <a:ext cx="143228" cy="263234"/>
              <a:chOff x="8633226" y="465774"/>
              <a:chExt cx="143228" cy="263234"/>
            </a:xfrm>
          </p:grpSpPr>
          <p:sp>
            <p:nvSpPr>
              <p:cNvPr id="95" name="Oval 94">
                <a:extLst>
                  <a:ext uri="{FF2B5EF4-FFF2-40B4-BE49-F238E27FC236}">
                    <a16:creationId xmlns:a16="http://schemas.microsoft.com/office/drawing/2014/main" id="{C95EFF4B-638C-7F11-DE2B-F3C9DD3FE07B}"/>
                  </a:ext>
                </a:extLst>
              </p:cNvPr>
              <p:cNvSpPr/>
              <p:nvPr/>
            </p:nvSpPr>
            <p:spPr>
              <a:xfrm>
                <a:off x="8649653" y="465774"/>
                <a:ext cx="108000" cy="10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E719A244-08DB-1B4F-F219-363005B67DFB}"/>
                  </a:ext>
                </a:extLst>
              </p:cNvPr>
              <p:cNvSpPr/>
              <p:nvPr/>
            </p:nvSpPr>
            <p:spPr>
              <a:xfrm>
                <a:off x="8676670" y="533977"/>
                <a:ext cx="54000" cy="72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E1AD4BFB-01ED-B2FE-F8DD-3FBCCA9EF843}"/>
                  </a:ext>
                </a:extLst>
              </p:cNvPr>
              <p:cNvGrpSpPr/>
              <p:nvPr/>
            </p:nvGrpSpPr>
            <p:grpSpPr>
              <a:xfrm>
                <a:off x="8633226" y="602580"/>
                <a:ext cx="141129" cy="126428"/>
                <a:chOff x="8633226" y="602580"/>
                <a:chExt cx="141129" cy="126428"/>
              </a:xfrm>
              <a:solidFill>
                <a:schemeClr val="bg1">
                  <a:lumMod val="95000"/>
                </a:schemeClr>
              </a:solidFill>
            </p:grpSpPr>
            <p:sp>
              <p:nvSpPr>
                <p:cNvPr id="108" name="Oval 107">
                  <a:extLst>
                    <a:ext uri="{FF2B5EF4-FFF2-40B4-BE49-F238E27FC236}">
                      <a16:creationId xmlns:a16="http://schemas.microsoft.com/office/drawing/2014/main" id="{CFB6AD70-5B0C-7F76-B50D-E6F5836E8627}"/>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68E2A735-06A1-D5F2-C695-004AE99987B3}"/>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1F536202-8206-61ED-40CB-DC1F98948BBC}"/>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A48F315F-8A62-B968-A003-46B3126EEDD8}"/>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6446F1B1-3691-8939-D0AD-19557566BE22}"/>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E50ABA9D-0251-D005-90BA-76424AA73276}"/>
                  </a:ext>
                </a:extLst>
              </p:cNvPr>
              <p:cNvGrpSpPr/>
              <p:nvPr/>
            </p:nvGrpSpPr>
            <p:grpSpPr>
              <a:xfrm flipH="1">
                <a:off x="8635325" y="599671"/>
                <a:ext cx="141129" cy="126428"/>
                <a:chOff x="8633226" y="602580"/>
                <a:chExt cx="141129" cy="126428"/>
              </a:xfrm>
              <a:solidFill>
                <a:schemeClr val="bg1">
                  <a:lumMod val="95000"/>
                </a:schemeClr>
              </a:solidFill>
            </p:grpSpPr>
            <p:sp>
              <p:nvSpPr>
                <p:cNvPr id="99" name="Oval 98">
                  <a:extLst>
                    <a:ext uri="{FF2B5EF4-FFF2-40B4-BE49-F238E27FC236}">
                      <a16:creationId xmlns:a16="http://schemas.microsoft.com/office/drawing/2014/main" id="{112D46E8-7FFB-3577-C4D3-FD5A201A32B2}"/>
                    </a:ext>
                  </a:extLst>
                </p:cNvPr>
                <p:cNvSpPr/>
                <p:nvPr/>
              </p:nvSpPr>
              <p:spPr>
                <a:xfrm>
                  <a:off x="8650787" y="60258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70516F48-5C8B-797E-F8DE-289DEFD4B215}"/>
                    </a:ext>
                  </a:extLst>
                </p:cNvPr>
                <p:cNvSpPr/>
                <p:nvPr/>
              </p:nvSpPr>
              <p:spPr>
                <a:xfrm>
                  <a:off x="8633226" y="624490"/>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051D1AB9-F0CD-4469-1FD1-3985C6ECA638}"/>
                    </a:ext>
                  </a:extLst>
                </p:cNvPr>
                <p:cNvSpPr/>
                <p:nvPr/>
              </p:nvSpPr>
              <p:spPr>
                <a:xfrm rot="18576315">
                  <a:off x="8693281" y="612421"/>
                  <a:ext cx="21600" cy="10800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6C10E1CB-EC36-8464-8EF4-93CC87D9C2FE}"/>
                    </a:ext>
                  </a:extLst>
                </p:cNvPr>
                <p:cNvSpPr/>
                <p:nvPr/>
              </p:nvSpPr>
              <p:spPr>
                <a:xfrm>
                  <a:off x="8741955" y="67469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2CFFB2DC-5D53-1FA5-B483-1636AD471579}"/>
                    </a:ext>
                  </a:extLst>
                </p:cNvPr>
                <p:cNvSpPr/>
                <p:nvPr/>
              </p:nvSpPr>
              <p:spPr>
                <a:xfrm>
                  <a:off x="8724394" y="696608"/>
                  <a:ext cx="32400" cy="3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3" name="Oval 92">
              <a:extLst>
                <a:ext uri="{FF2B5EF4-FFF2-40B4-BE49-F238E27FC236}">
                  <a16:creationId xmlns:a16="http://schemas.microsoft.com/office/drawing/2014/main" id="{F438C497-66E9-53FA-64ED-18C80AFC0D44}"/>
                </a:ext>
              </a:extLst>
            </p:cNvPr>
            <p:cNvSpPr/>
            <p:nvPr/>
          </p:nvSpPr>
          <p:spPr>
            <a:xfrm>
              <a:off x="8663341" y="4902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473F256C-775A-65E3-221D-F340AAB6CF78}"/>
                </a:ext>
              </a:extLst>
            </p:cNvPr>
            <p:cNvSpPr/>
            <p:nvPr/>
          </p:nvSpPr>
          <p:spPr>
            <a:xfrm>
              <a:off x="8708324" y="4916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2" name="Straight Connector 111">
            <a:extLst>
              <a:ext uri="{FF2B5EF4-FFF2-40B4-BE49-F238E27FC236}">
                <a16:creationId xmlns:a16="http://schemas.microsoft.com/office/drawing/2014/main" id="{EC30FDA6-C515-4783-9625-69E23450B3BA}"/>
              </a:ext>
            </a:extLst>
          </p:cNvPr>
          <p:cNvCxnSpPr>
            <a:cxnSpLocks/>
          </p:cNvCxnSpPr>
          <p:nvPr/>
        </p:nvCxnSpPr>
        <p:spPr>
          <a:xfrm>
            <a:off x="7617498" y="3999156"/>
            <a:ext cx="0" cy="31901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58323F6-08A7-434A-A154-AF792E2493DD}"/>
              </a:ext>
            </a:extLst>
          </p:cNvPr>
          <p:cNvCxnSpPr>
            <a:cxnSpLocks/>
          </p:cNvCxnSpPr>
          <p:nvPr/>
        </p:nvCxnSpPr>
        <p:spPr>
          <a:xfrm>
            <a:off x="6948514" y="3744928"/>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4C78D8-6690-4146-A8B2-59E0160DB8DE}"/>
              </a:ext>
            </a:extLst>
          </p:cNvPr>
          <p:cNvCxnSpPr>
            <a:cxnSpLocks/>
          </p:cNvCxnSpPr>
          <p:nvPr/>
        </p:nvCxnSpPr>
        <p:spPr>
          <a:xfrm>
            <a:off x="7932233" y="3987906"/>
            <a:ext cx="0" cy="180000"/>
          </a:xfrm>
          <a:prstGeom prst="line">
            <a:avLst/>
          </a:prstGeom>
          <a:ln w="38100">
            <a:solidFill>
              <a:srgbClr val="74A8A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C5DCE559-1179-42A0-BE1B-10B83D785F5D}"/>
              </a:ext>
            </a:extLst>
          </p:cNvPr>
          <p:cNvSpPr/>
          <p:nvPr/>
        </p:nvSpPr>
        <p:spPr>
          <a:xfrm>
            <a:off x="7114368" y="3415495"/>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5E35D543-9797-42C5-B67E-CD208163296A}"/>
              </a:ext>
            </a:extLst>
          </p:cNvPr>
          <p:cNvGrpSpPr/>
          <p:nvPr/>
        </p:nvGrpSpPr>
        <p:grpSpPr>
          <a:xfrm>
            <a:off x="5953095" y="3540538"/>
            <a:ext cx="1678588" cy="1405761"/>
            <a:chOff x="3691326" y="2023890"/>
            <a:chExt cx="1678588" cy="1405761"/>
          </a:xfrm>
        </p:grpSpPr>
        <p:cxnSp>
          <p:nvCxnSpPr>
            <p:cNvPr id="73" name="Straight Connector 72">
              <a:extLst>
                <a:ext uri="{FF2B5EF4-FFF2-40B4-BE49-F238E27FC236}">
                  <a16:creationId xmlns:a16="http://schemas.microsoft.com/office/drawing/2014/main" id="{151D91D4-203F-40A1-A73B-79FA64727834}"/>
                </a:ext>
              </a:extLst>
            </p:cNvPr>
            <p:cNvCxnSpPr>
              <a:cxnSpLocks/>
            </p:cNvCxnSpPr>
            <p:nvPr/>
          </p:nvCxnSpPr>
          <p:spPr>
            <a:xfrm>
              <a:off x="4326627" y="230726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05F71B1-9607-4472-B79B-4B81C425DBBC}"/>
                </a:ext>
              </a:extLst>
            </p:cNvPr>
            <p:cNvCxnSpPr>
              <a:cxnSpLocks/>
            </p:cNvCxnSpPr>
            <p:nvPr/>
          </p:nvCxnSpPr>
          <p:spPr>
            <a:xfrm flipV="1">
              <a:off x="3758718" y="2307540"/>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C5D7FD5-7AC1-477E-9E13-2535F1D4ECFF}"/>
                </a:ext>
              </a:extLst>
            </p:cNvPr>
            <p:cNvCxnSpPr>
              <a:cxnSpLocks/>
            </p:cNvCxnSpPr>
            <p:nvPr/>
          </p:nvCxnSpPr>
          <p:spPr>
            <a:xfrm flipV="1">
              <a:off x="4573385" y="2783582"/>
              <a:ext cx="581200" cy="39537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D59CEB2-7586-42F9-97F3-22F42B3FACC4}"/>
                </a:ext>
              </a:extLst>
            </p:cNvPr>
            <p:cNvCxnSpPr>
              <a:cxnSpLocks/>
            </p:cNvCxnSpPr>
            <p:nvPr/>
          </p:nvCxnSpPr>
          <p:spPr>
            <a:xfrm flipH="1">
              <a:off x="3758718" y="2692825"/>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7EAE67A-531E-4AB4-8674-89B546800A33}"/>
                </a:ext>
              </a:extLst>
            </p:cNvPr>
            <p:cNvCxnSpPr>
              <a:cxnSpLocks/>
            </p:cNvCxnSpPr>
            <p:nvPr/>
          </p:nvCxnSpPr>
          <p:spPr>
            <a:xfrm>
              <a:off x="3817756" y="2643720"/>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2B7FE67-0704-48BA-BB55-1217DB30F115}"/>
                </a:ext>
              </a:extLst>
            </p:cNvPr>
            <p:cNvSpPr/>
            <p:nvPr/>
          </p:nvSpPr>
          <p:spPr>
            <a:xfrm>
              <a:off x="3691326" y="2470337"/>
              <a:ext cx="864000"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E99095EA-7B83-47BF-8DD5-634237235A92}"/>
                </a:ext>
              </a:extLst>
            </p:cNvPr>
            <p:cNvSpPr/>
            <p:nvPr/>
          </p:nvSpPr>
          <p:spPr>
            <a:xfrm>
              <a:off x="4557306" y="214668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BF39F38-BE64-4449-A313-57314C3D62A2}"/>
                </a:ext>
              </a:extLst>
            </p:cNvPr>
            <p:cNvSpPr/>
            <p:nvPr/>
          </p:nvSpPr>
          <p:spPr>
            <a:xfrm>
              <a:off x="4020592" y="2278973"/>
              <a:ext cx="843393" cy="843393"/>
            </a:xfrm>
            <a:prstGeom prst="ellipse">
              <a:avLst/>
            </a:prstGeom>
            <a:gradFill flip="none" rotWithShape="1">
              <a:gsLst>
                <a:gs pos="100000">
                  <a:schemeClr val="accent3"/>
                </a:gs>
                <a:gs pos="59000">
                  <a:srgbClr val="60A899"/>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ylinder 68">
              <a:extLst>
                <a:ext uri="{FF2B5EF4-FFF2-40B4-BE49-F238E27FC236}">
                  <a16:creationId xmlns:a16="http://schemas.microsoft.com/office/drawing/2014/main" id="{046ACC41-1F01-4AAD-914E-7D5ED6107B3A}"/>
                </a:ext>
              </a:extLst>
            </p:cNvPr>
            <p:cNvSpPr/>
            <p:nvPr/>
          </p:nvSpPr>
          <p:spPr>
            <a:xfrm>
              <a:off x="4096330" y="2023890"/>
              <a:ext cx="691916" cy="398780"/>
            </a:xfrm>
            <a:prstGeom prst="can">
              <a:avLst>
                <a:gd name="adj" fmla="val 35290"/>
              </a:avLst>
            </a:prstGeom>
            <a:gradFill>
              <a:gsLst>
                <a:gs pos="0">
                  <a:schemeClr val="accent3"/>
                </a:gs>
                <a:gs pos="20000">
                  <a:srgbClr val="60A899"/>
                </a:gs>
              </a:gsLst>
              <a:lin ang="0" scaled="0"/>
            </a:gra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0AA5FA36-A3C4-4979-8BAD-61A4C6AAB44F}"/>
                </a:ext>
              </a:extLst>
            </p:cNvPr>
            <p:cNvCxnSpPr>
              <a:cxnSpLocks/>
            </p:cNvCxnSpPr>
            <p:nvPr/>
          </p:nvCxnSpPr>
          <p:spPr>
            <a:xfrm>
              <a:off x="3750222" y="2695929"/>
              <a:ext cx="829819" cy="484041"/>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9655FAA-6D36-4F82-9205-DD56128783FF}"/>
                </a:ext>
              </a:extLst>
            </p:cNvPr>
            <p:cNvCxnSpPr>
              <a:cxnSpLocks/>
            </p:cNvCxnSpPr>
            <p:nvPr/>
          </p:nvCxnSpPr>
          <p:spPr>
            <a:xfrm flipH="1">
              <a:off x="4577801" y="3171588"/>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163AC6-96B9-422D-9F7B-2A7BE7B0AF83}"/>
                </a:ext>
              </a:extLst>
            </p:cNvPr>
            <p:cNvCxnSpPr>
              <a:cxnSpLocks/>
            </p:cNvCxnSpPr>
            <p:nvPr/>
          </p:nvCxnSpPr>
          <p:spPr>
            <a:xfrm flipH="1">
              <a:off x="5154585" y="2783582"/>
              <a:ext cx="0" cy="258063"/>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7DB4B056-4821-4FCE-852D-D7E6A09E8DC3}"/>
                </a:ext>
              </a:extLst>
            </p:cNvPr>
            <p:cNvSpPr/>
            <p:nvPr/>
          </p:nvSpPr>
          <p:spPr>
            <a:xfrm>
              <a:off x="4227976" y="2869431"/>
              <a:ext cx="1141938" cy="144000"/>
            </a:xfrm>
            <a:prstGeom prst="rect">
              <a:avLst/>
            </a:prstGeom>
            <a:pattFill prst="lgGrid">
              <a:fgClr>
                <a:schemeClr val="bg1">
                  <a:lumMod val="50000"/>
                </a:schemeClr>
              </a:fgClr>
              <a:bgClr>
                <a:schemeClr val="bg1"/>
              </a:bgClr>
            </a:pattFill>
            <a:ln>
              <a:noFill/>
            </a:ln>
            <a:scene3d>
              <a:camera prst="orthographicFront">
                <a:rot lat="1200000" lon="3522000" rev="378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ACBCC4D7-AC2C-426A-B6E7-8CC3477007AE}"/>
                </a:ext>
              </a:extLst>
            </p:cNvPr>
            <p:cNvSpPr/>
            <p:nvPr/>
          </p:nvSpPr>
          <p:spPr>
            <a:xfrm>
              <a:off x="4073273" y="2457254"/>
              <a:ext cx="180000" cy="828000"/>
            </a:xfrm>
            <a:prstGeom prst="rect">
              <a:avLst/>
            </a:prstGeom>
            <a:pattFill prst="lgGrid">
              <a:fgClr>
                <a:schemeClr val="bg1">
                  <a:lumMod val="50000"/>
                </a:schemeClr>
              </a:fgClr>
              <a:bgClr>
                <a:schemeClr val="bg1"/>
              </a:bgClr>
            </a:pattFill>
            <a:ln>
              <a:no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2644F4D5-BFB4-4838-9427-55322F0FC2A3}"/>
                </a:ext>
              </a:extLst>
            </p:cNvPr>
            <p:cNvCxnSpPr>
              <a:cxnSpLocks/>
            </p:cNvCxnSpPr>
            <p:nvPr/>
          </p:nvCxnSpPr>
          <p:spPr>
            <a:xfrm>
              <a:off x="4581363" y="3157144"/>
              <a:ext cx="203875" cy="2610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03AA1D3-8C09-41A2-A1B8-F33CEF1396EE}"/>
                </a:ext>
              </a:extLst>
            </p:cNvPr>
            <p:cNvCxnSpPr>
              <a:cxnSpLocks/>
            </p:cNvCxnSpPr>
            <p:nvPr/>
          </p:nvCxnSpPr>
          <p:spPr>
            <a:xfrm>
              <a:off x="4705323" y="3096515"/>
              <a:ext cx="186557" cy="24895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47FF6D4-6564-4938-94EF-D3B125FDD9A1}"/>
                </a:ext>
              </a:extLst>
            </p:cNvPr>
            <p:cNvCxnSpPr>
              <a:cxnSpLocks/>
            </p:cNvCxnSpPr>
            <p:nvPr/>
          </p:nvCxnSpPr>
          <p:spPr>
            <a:xfrm flipV="1">
              <a:off x="4628488" y="3138616"/>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D3D81F2-204A-479F-B284-9B6C1712878D}"/>
                </a:ext>
              </a:extLst>
            </p:cNvPr>
            <p:cNvCxnSpPr>
              <a:cxnSpLocks/>
            </p:cNvCxnSpPr>
            <p:nvPr/>
          </p:nvCxnSpPr>
          <p:spPr>
            <a:xfrm flipV="1">
              <a:off x="4663244" y="3181367"/>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5502C31-DEFE-4B99-9DA6-46B3431F9783}"/>
                </a:ext>
              </a:extLst>
            </p:cNvPr>
            <p:cNvCxnSpPr>
              <a:cxnSpLocks/>
            </p:cNvCxnSpPr>
            <p:nvPr/>
          </p:nvCxnSpPr>
          <p:spPr>
            <a:xfrm flipV="1">
              <a:off x="4697401" y="3227521"/>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901852C-BF35-4A20-A36D-0DD863AFFD12}"/>
                </a:ext>
              </a:extLst>
            </p:cNvPr>
            <p:cNvCxnSpPr>
              <a:cxnSpLocks/>
            </p:cNvCxnSpPr>
            <p:nvPr/>
          </p:nvCxnSpPr>
          <p:spPr>
            <a:xfrm flipV="1">
              <a:off x="4731337" y="3272359"/>
              <a:ext cx="105915" cy="7061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0" name="Rectangle 379">
            <a:extLst>
              <a:ext uri="{FF2B5EF4-FFF2-40B4-BE49-F238E27FC236}">
                <a16:creationId xmlns:a16="http://schemas.microsoft.com/office/drawing/2014/main" id="{09B06969-8AA6-49D5-9977-43367DB978B6}"/>
              </a:ext>
            </a:extLst>
          </p:cNvPr>
          <p:cNvSpPr/>
          <p:nvPr/>
        </p:nvSpPr>
        <p:spPr>
          <a:xfrm>
            <a:off x="7174065" y="3645024"/>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C0338658-C32A-4B81-896E-7988B5B77E46}"/>
              </a:ext>
            </a:extLst>
          </p:cNvPr>
          <p:cNvSpPr/>
          <p:nvPr/>
        </p:nvSpPr>
        <p:spPr>
          <a:xfrm rot="21234196">
            <a:off x="7168001" y="3678852"/>
            <a:ext cx="146071" cy="121986"/>
          </a:xfrm>
          <a:prstGeom prst="rect">
            <a:avLst/>
          </a:prstGeom>
          <a:solidFill>
            <a:schemeClr val="bg1"/>
          </a:solidFill>
          <a:ln w="6350">
            <a:solidFill>
              <a:schemeClr val="bg1">
                <a:lumMod val="8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7" name="Group 186">
            <a:extLst>
              <a:ext uri="{FF2B5EF4-FFF2-40B4-BE49-F238E27FC236}">
                <a16:creationId xmlns:a16="http://schemas.microsoft.com/office/drawing/2014/main" id="{215A703B-15C4-2F3A-8D6A-A607F6746E37}"/>
              </a:ext>
            </a:extLst>
          </p:cNvPr>
          <p:cNvGrpSpPr/>
          <p:nvPr/>
        </p:nvGrpSpPr>
        <p:grpSpPr>
          <a:xfrm>
            <a:off x="2235151" y="2769140"/>
            <a:ext cx="625012" cy="776648"/>
            <a:chOff x="2072687" y="2359483"/>
            <a:chExt cx="625012" cy="776648"/>
          </a:xfrm>
        </p:grpSpPr>
        <p:cxnSp>
          <p:nvCxnSpPr>
            <p:cNvPr id="169" name="Straight Connector 168">
              <a:extLst>
                <a:ext uri="{FF2B5EF4-FFF2-40B4-BE49-F238E27FC236}">
                  <a16:creationId xmlns:a16="http://schemas.microsoft.com/office/drawing/2014/main" id="{70F8F6B8-78D0-BE77-CA04-5FA7CBE99E6F}"/>
                </a:ext>
              </a:extLst>
            </p:cNvPr>
            <p:cNvCxnSpPr>
              <a:cxnSpLocks/>
            </p:cNvCxnSpPr>
            <p:nvPr/>
          </p:nvCxnSpPr>
          <p:spPr>
            <a:xfrm flipV="1">
              <a:off x="2473243" y="2361775"/>
              <a:ext cx="186649" cy="103709"/>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F75CD93-CA70-1FD1-99B2-597B5F0C0F36}"/>
                </a:ext>
              </a:extLst>
            </p:cNvPr>
            <p:cNvCxnSpPr>
              <a:cxnSpLocks/>
            </p:cNvCxnSpPr>
            <p:nvPr/>
          </p:nvCxnSpPr>
          <p:spPr>
            <a:xfrm flipV="1">
              <a:off x="2654897" y="2359483"/>
              <a:ext cx="0" cy="438662"/>
            </a:xfrm>
            <a:prstGeom prst="line">
              <a:avLst/>
            </a:prstGeom>
            <a:ln w="25400">
              <a:gradFill>
                <a:gsLst>
                  <a:gs pos="0">
                    <a:schemeClr val="tx1">
                      <a:lumMod val="40000"/>
                      <a:lumOff val="60000"/>
                    </a:schemeClr>
                  </a:gs>
                  <a:gs pos="74000">
                    <a:schemeClr val="accent1">
                      <a:lumMod val="45000"/>
                      <a:lumOff val="55000"/>
                    </a:schemeClr>
                  </a:gs>
                  <a:gs pos="100000">
                    <a:schemeClr val="accent3"/>
                  </a:gs>
                </a:gsLst>
                <a:lin ang="1800000" scaled="0"/>
              </a:gra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92A34C8-4482-AA0D-6526-9BDC823E313E}"/>
                </a:ext>
              </a:extLst>
            </p:cNvPr>
            <p:cNvCxnSpPr>
              <a:cxnSpLocks/>
            </p:cNvCxnSpPr>
            <p:nvPr/>
          </p:nvCxnSpPr>
          <p:spPr>
            <a:xfrm flipV="1">
              <a:off x="2117468" y="2654988"/>
              <a:ext cx="0" cy="43866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4ED3C0B-1F9E-05E0-92E9-3B74980797BC}"/>
                </a:ext>
              </a:extLst>
            </p:cNvPr>
            <p:cNvCxnSpPr>
              <a:cxnSpLocks/>
            </p:cNvCxnSpPr>
            <p:nvPr/>
          </p:nvCxnSpPr>
          <p:spPr>
            <a:xfrm flipH="1" flipV="1">
              <a:off x="2119380" y="3069983"/>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94AB3D2-0329-76A6-F71D-AAF031833999}"/>
                </a:ext>
              </a:extLst>
            </p:cNvPr>
            <p:cNvCxnSpPr>
              <a:cxnSpLocks/>
            </p:cNvCxnSpPr>
            <p:nvPr/>
          </p:nvCxnSpPr>
          <p:spPr>
            <a:xfrm flipV="1">
              <a:off x="2072687" y="3078411"/>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C98A32F-B81A-39BA-8A0F-2A56B02219DC}"/>
                </a:ext>
              </a:extLst>
            </p:cNvPr>
            <p:cNvCxnSpPr>
              <a:cxnSpLocks/>
            </p:cNvCxnSpPr>
            <p:nvPr/>
          </p:nvCxnSpPr>
          <p:spPr>
            <a:xfrm flipH="1" flipV="1">
              <a:off x="2654897" y="2790031"/>
              <a:ext cx="42802" cy="661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AF7CA2B-8406-BD91-76DB-0867C7C744A2}"/>
                </a:ext>
              </a:extLst>
            </p:cNvPr>
            <p:cNvCxnSpPr>
              <a:cxnSpLocks/>
            </p:cNvCxnSpPr>
            <p:nvPr/>
          </p:nvCxnSpPr>
          <p:spPr>
            <a:xfrm flipV="1">
              <a:off x="2608204" y="2798459"/>
              <a:ext cx="37869" cy="4215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B74C7C09-5C3C-9A21-AE79-38AD6632C6F4}"/>
                </a:ext>
              </a:extLst>
            </p:cNvPr>
            <p:cNvGrpSpPr/>
            <p:nvPr/>
          </p:nvGrpSpPr>
          <p:grpSpPr>
            <a:xfrm>
              <a:off x="2363818" y="2413629"/>
              <a:ext cx="217464" cy="609061"/>
              <a:chOff x="2175852" y="2697563"/>
              <a:chExt cx="239366" cy="670402"/>
            </a:xfrm>
            <a:scene3d>
              <a:camera prst="orthographicFront">
                <a:rot lat="1200000" lon="3600000" rev="0"/>
              </a:camera>
              <a:lightRig rig="threePt" dir="t"/>
            </a:scene3d>
          </p:grpSpPr>
          <p:sp>
            <p:nvSpPr>
              <p:cNvPr id="129" name="Rectangle: Rounded Corners 128">
                <a:extLst>
                  <a:ext uri="{FF2B5EF4-FFF2-40B4-BE49-F238E27FC236}">
                    <a16:creationId xmlns:a16="http://schemas.microsoft.com/office/drawing/2014/main" id="{3492AC14-7D45-4535-5E45-079754F7CED7}"/>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Rounded Corners 131">
                <a:extLst>
                  <a:ext uri="{FF2B5EF4-FFF2-40B4-BE49-F238E27FC236}">
                    <a16:creationId xmlns:a16="http://schemas.microsoft.com/office/drawing/2014/main" id="{25880170-F1FA-CC92-6111-1D0A4C98F751}"/>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CE879E38-A91C-AA20-1EF7-7379D4CDB79E}"/>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9256AA55-3E14-8696-B6E8-237959A42AB2}"/>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777E5C12-191E-A902-7AF7-1D6C0F7E1CCF}"/>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B7DBE570-6F34-3715-7717-8A8458DA2537}"/>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17F01D60-BBEC-C1B5-19E5-807D823D507D}"/>
                </a:ext>
              </a:extLst>
            </p:cNvPr>
            <p:cNvGrpSpPr/>
            <p:nvPr/>
          </p:nvGrpSpPr>
          <p:grpSpPr>
            <a:xfrm>
              <a:off x="2320061" y="2425399"/>
              <a:ext cx="217464" cy="609061"/>
              <a:chOff x="2175852" y="2697563"/>
              <a:chExt cx="239366" cy="670402"/>
            </a:xfrm>
            <a:scene3d>
              <a:camera prst="orthographicFront">
                <a:rot lat="1200000" lon="3600000" rev="0"/>
              </a:camera>
              <a:lightRig rig="threePt" dir="t"/>
            </a:scene3d>
          </p:grpSpPr>
          <p:sp>
            <p:nvSpPr>
              <p:cNvPr id="142" name="Rectangle: Rounded Corners 141">
                <a:extLst>
                  <a:ext uri="{FF2B5EF4-FFF2-40B4-BE49-F238E27FC236}">
                    <a16:creationId xmlns:a16="http://schemas.microsoft.com/office/drawing/2014/main" id="{E646D471-AF81-A842-17A2-98AC76D9D9A4}"/>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Rounded Corners 142">
                <a:extLst>
                  <a:ext uri="{FF2B5EF4-FFF2-40B4-BE49-F238E27FC236}">
                    <a16:creationId xmlns:a16="http://schemas.microsoft.com/office/drawing/2014/main" id="{E5335914-5874-B91B-678E-5E5D908327C9}"/>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Rounded Corners 143">
                <a:extLst>
                  <a:ext uri="{FF2B5EF4-FFF2-40B4-BE49-F238E27FC236}">
                    <a16:creationId xmlns:a16="http://schemas.microsoft.com/office/drawing/2014/main" id="{92951B1B-ABC5-6E48-7C24-BC8911817D69}"/>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Rounded Corners 148">
                <a:extLst>
                  <a:ext uri="{FF2B5EF4-FFF2-40B4-BE49-F238E27FC236}">
                    <a16:creationId xmlns:a16="http://schemas.microsoft.com/office/drawing/2014/main" id="{530C4112-A075-F5B7-819A-B20748CE220C}"/>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F8091C28-7EBD-666E-8397-D202D9C3BC0C}"/>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30F95591-E491-5691-C542-1CB583CB67BF}"/>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4917994B-ED5A-768F-B76C-89A9DABB9E4F}"/>
                </a:ext>
              </a:extLst>
            </p:cNvPr>
            <p:cNvGrpSpPr/>
            <p:nvPr/>
          </p:nvGrpSpPr>
          <p:grpSpPr>
            <a:xfrm>
              <a:off x="2278678" y="2444200"/>
              <a:ext cx="217464" cy="609061"/>
              <a:chOff x="2175852" y="2697563"/>
              <a:chExt cx="239366" cy="670402"/>
            </a:xfrm>
            <a:scene3d>
              <a:camera prst="orthographicFront">
                <a:rot lat="1200000" lon="3600000" rev="0"/>
              </a:camera>
              <a:lightRig rig="threePt" dir="t"/>
            </a:scene3d>
          </p:grpSpPr>
          <p:sp>
            <p:nvSpPr>
              <p:cNvPr id="155" name="Rectangle: Rounded Corners 154">
                <a:extLst>
                  <a:ext uri="{FF2B5EF4-FFF2-40B4-BE49-F238E27FC236}">
                    <a16:creationId xmlns:a16="http://schemas.microsoft.com/office/drawing/2014/main" id="{98C24CC9-A200-1FAB-B72A-A3068BA39A11}"/>
                  </a:ext>
                </a:extLst>
              </p:cNvPr>
              <p:cNvSpPr/>
              <p:nvPr/>
            </p:nvSpPr>
            <p:spPr>
              <a:xfrm>
                <a:off x="2224988" y="3069253"/>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Rounded Corners 155">
                <a:extLst>
                  <a:ext uri="{FF2B5EF4-FFF2-40B4-BE49-F238E27FC236}">
                    <a16:creationId xmlns:a16="http://schemas.microsoft.com/office/drawing/2014/main" id="{97DBA9A4-AC9A-AEF0-95AB-DF814B1698CE}"/>
                  </a:ext>
                </a:extLst>
              </p:cNvPr>
              <p:cNvSpPr/>
              <p:nvPr/>
            </p:nvSpPr>
            <p:spPr>
              <a:xfrm>
                <a:off x="2295830" y="3079965"/>
                <a:ext cx="7200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Rounded Corners 156">
                <a:extLst>
                  <a:ext uri="{FF2B5EF4-FFF2-40B4-BE49-F238E27FC236}">
                    <a16:creationId xmlns:a16="http://schemas.microsoft.com/office/drawing/2014/main" id="{5963E5B1-E346-FF02-21AA-6463D35FFAAF}"/>
                  </a:ext>
                </a:extLst>
              </p:cNvPr>
              <p:cNvSpPr/>
              <p:nvPr/>
            </p:nvSpPr>
            <p:spPr>
              <a:xfrm>
                <a:off x="2175852" y="2825547"/>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E78EA170-80DF-46D2-EB0F-07060E44E75D}"/>
                  </a:ext>
                </a:extLst>
              </p:cNvPr>
              <p:cNvSpPr/>
              <p:nvPr/>
            </p:nvSpPr>
            <p:spPr>
              <a:xfrm>
                <a:off x="2222098" y="2697563"/>
                <a:ext cx="144000" cy="144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Rounded Corners 165">
                <a:extLst>
                  <a:ext uri="{FF2B5EF4-FFF2-40B4-BE49-F238E27FC236}">
                    <a16:creationId xmlns:a16="http://schemas.microsoft.com/office/drawing/2014/main" id="{CBAA63E0-2353-230E-A764-722BD465F09E}"/>
                  </a:ext>
                </a:extLst>
              </p:cNvPr>
              <p:cNvSpPr/>
              <p:nvPr/>
            </p:nvSpPr>
            <p:spPr>
              <a:xfrm>
                <a:off x="2221200" y="2805419"/>
                <a:ext cx="152350" cy="288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Rounded Corners 166">
                <a:extLst>
                  <a:ext uri="{FF2B5EF4-FFF2-40B4-BE49-F238E27FC236}">
                    <a16:creationId xmlns:a16="http://schemas.microsoft.com/office/drawing/2014/main" id="{78E80120-A732-662A-6EAE-695F147E60A1}"/>
                  </a:ext>
                </a:extLst>
              </p:cNvPr>
              <p:cNvSpPr/>
              <p:nvPr/>
            </p:nvSpPr>
            <p:spPr>
              <a:xfrm>
                <a:off x="2343218" y="2830375"/>
                <a:ext cx="72000" cy="252000"/>
              </a:xfrm>
              <a:prstGeom prst="roundRect">
                <a:avLst>
                  <a:gd name="adj" fmla="val 30177"/>
                </a:avLst>
              </a:prstGeom>
              <a:gradFill>
                <a:gsLst>
                  <a:gs pos="73000">
                    <a:srgbClr val="FFC000"/>
                  </a:gs>
                  <a:gs pos="100000">
                    <a:srgbClr val="FFFF00"/>
                  </a:gs>
                  <a:gs pos="0">
                    <a:srgbClr val="D269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3" name="Straight Connector 182">
              <a:extLst>
                <a:ext uri="{FF2B5EF4-FFF2-40B4-BE49-F238E27FC236}">
                  <a16:creationId xmlns:a16="http://schemas.microsoft.com/office/drawing/2014/main" id="{C8719D8D-2872-AF21-60D6-F694ED3E0310}"/>
                </a:ext>
              </a:extLst>
            </p:cNvPr>
            <p:cNvCxnSpPr>
              <a:cxnSpLocks/>
            </p:cNvCxnSpPr>
            <p:nvPr/>
          </p:nvCxnSpPr>
          <p:spPr>
            <a:xfrm flipV="1">
              <a:off x="2111731" y="2514867"/>
              <a:ext cx="263651" cy="15764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38" name="Rectangle 337">
            <a:extLst>
              <a:ext uri="{FF2B5EF4-FFF2-40B4-BE49-F238E27FC236}">
                <a16:creationId xmlns:a16="http://schemas.microsoft.com/office/drawing/2014/main" id="{713F5027-F988-494E-AC37-6E9ECB8A2F1A}"/>
              </a:ext>
            </a:extLst>
          </p:cNvPr>
          <p:cNvSpPr/>
          <p:nvPr/>
        </p:nvSpPr>
        <p:spPr>
          <a:xfrm>
            <a:off x="-977275" y="1663072"/>
            <a:ext cx="8434233" cy="452516"/>
          </a:xfrm>
          <a:prstGeom prst="rect">
            <a:avLst/>
          </a:prstGeom>
          <a:solidFill>
            <a:schemeClr val="accent1">
              <a:lumMod val="40000"/>
              <a:lumOff val="60000"/>
            </a:schemeClr>
          </a:solidFill>
          <a:ln>
            <a:solidFill>
              <a:schemeClr val="accent1">
                <a:shade val="15000"/>
              </a:schemeClr>
            </a:solidFill>
          </a:ln>
          <a:scene3d>
            <a:camera prst="orthographicFront">
              <a:rot lat="1200000" lon="3522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4" name="Group 273">
            <a:extLst>
              <a:ext uri="{FF2B5EF4-FFF2-40B4-BE49-F238E27FC236}">
                <a16:creationId xmlns:a16="http://schemas.microsoft.com/office/drawing/2014/main" id="{249C9E1E-2C93-4542-BB4D-3F1E28AF924B}"/>
              </a:ext>
            </a:extLst>
          </p:cNvPr>
          <p:cNvGrpSpPr/>
          <p:nvPr/>
        </p:nvGrpSpPr>
        <p:grpSpPr>
          <a:xfrm>
            <a:off x="3105413" y="2467940"/>
            <a:ext cx="855694" cy="787772"/>
            <a:chOff x="2889889" y="5150960"/>
            <a:chExt cx="855694" cy="787772"/>
          </a:xfrm>
        </p:grpSpPr>
        <p:cxnSp>
          <p:nvCxnSpPr>
            <p:cNvPr id="275" name="Straight Connector 274">
              <a:extLst>
                <a:ext uri="{FF2B5EF4-FFF2-40B4-BE49-F238E27FC236}">
                  <a16:creationId xmlns:a16="http://schemas.microsoft.com/office/drawing/2014/main" id="{FA1A1B44-6860-498A-9620-217BA5FED9CA}"/>
                </a:ext>
              </a:extLst>
            </p:cNvPr>
            <p:cNvCxnSpPr>
              <a:cxnSpLocks/>
            </p:cNvCxnSpPr>
            <p:nvPr/>
          </p:nvCxnSpPr>
          <p:spPr>
            <a:xfrm>
              <a:off x="3708560" y="5519037"/>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29C3CC8F-2596-481F-AC77-54CA468C4FB3}"/>
                </a:ext>
              </a:extLst>
            </p:cNvPr>
            <p:cNvCxnSpPr>
              <a:cxnSpLocks/>
            </p:cNvCxnSpPr>
            <p:nvPr/>
          </p:nvCxnSpPr>
          <p:spPr>
            <a:xfrm>
              <a:off x="2942711" y="5681894"/>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6CAA3EC7-2B8F-48D7-A318-50C0F81C971A}"/>
                </a:ext>
              </a:extLst>
            </p:cNvPr>
            <p:cNvCxnSpPr>
              <a:cxnSpLocks/>
            </p:cNvCxnSpPr>
            <p:nvPr/>
          </p:nvCxnSpPr>
          <p:spPr>
            <a:xfrm>
              <a:off x="3138853" y="5787532"/>
              <a:ext cx="0" cy="151200"/>
            </a:xfrm>
            <a:prstGeom prst="line">
              <a:avLst/>
            </a:prstGeom>
            <a:ln>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78" name="Parallelogram 277">
              <a:extLst>
                <a:ext uri="{FF2B5EF4-FFF2-40B4-BE49-F238E27FC236}">
                  <a16:creationId xmlns:a16="http://schemas.microsoft.com/office/drawing/2014/main" id="{8E0FAFD5-6B6D-4E90-8819-376E2F89E1E6}"/>
                </a:ext>
              </a:extLst>
            </p:cNvPr>
            <p:cNvSpPr/>
            <p:nvPr/>
          </p:nvSpPr>
          <p:spPr>
            <a:xfrm rot="20009892" flipH="1">
              <a:off x="2889889" y="5452650"/>
              <a:ext cx="855694" cy="283975"/>
            </a:xfrm>
            <a:prstGeom prst="parallelogram">
              <a:avLst>
                <a:gd name="adj" fmla="val 68266"/>
              </a:avLst>
            </a:prstGeom>
            <a:gradFill>
              <a:gsLst>
                <a:gs pos="17000">
                  <a:schemeClr val="bg1">
                    <a:lumMod val="50000"/>
                  </a:schemeClr>
                </a:gs>
                <a:gs pos="100000">
                  <a:schemeClr val="tx1">
                    <a:lumMod val="65000"/>
                    <a:lumOff val="35000"/>
                  </a:schemeClr>
                </a:gs>
              </a:gsLst>
              <a:lin ang="19200000" scaled="0"/>
            </a:gradFill>
            <a:ln w="6350">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279" name="Group 278">
              <a:extLst>
                <a:ext uri="{FF2B5EF4-FFF2-40B4-BE49-F238E27FC236}">
                  <a16:creationId xmlns:a16="http://schemas.microsoft.com/office/drawing/2014/main" id="{7CF53172-C153-4343-AEFF-FCD54C8786B0}"/>
                </a:ext>
              </a:extLst>
            </p:cNvPr>
            <p:cNvGrpSpPr/>
            <p:nvPr/>
          </p:nvGrpSpPr>
          <p:grpSpPr>
            <a:xfrm>
              <a:off x="3078985" y="5150960"/>
              <a:ext cx="454880" cy="595223"/>
              <a:chOff x="8463242" y="2869973"/>
              <a:chExt cx="454880" cy="595223"/>
            </a:xfrm>
          </p:grpSpPr>
          <p:sp>
            <p:nvSpPr>
              <p:cNvPr id="280" name="Parallelogram 279">
                <a:extLst>
                  <a:ext uri="{FF2B5EF4-FFF2-40B4-BE49-F238E27FC236}">
                    <a16:creationId xmlns:a16="http://schemas.microsoft.com/office/drawing/2014/main" id="{222CD9EC-8928-4481-A9DF-8B42271C3A83}"/>
                  </a:ext>
                </a:extLst>
              </p:cNvPr>
              <p:cNvSpPr/>
              <p:nvPr/>
            </p:nvSpPr>
            <p:spPr>
              <a:xfrm rot="19869867" flipH="1">
                <a:off x="8570690" y="3377677"/>
                <a:ext cx="111919" cy="87519"/>
              </a:xfrm>
              <a:prstGeom prst="parallelogram">
                <a:avLst>
                  <a:gd name="adj" fmla="val 65721"/>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1" name="Oval 280">
                <a:extLst>
                  <a:ext uri="{FF2B5EF4-FFF2-40B4-BE49-F238E27FC236}">
                    <a16:creationId xmlns:a16="http://schemas.microsoft.com/office/drawing/2014/main" id="{881A5BE5-E033-47F6-9898-DC3ED0787323}"/>
                  </a:ext>
                </a:extLst>
              </p:cNvPr>
              <p:cNvSpPr/>
              <p:nvPr/>
            </p:nvSpPr>
            <p:spPr>
              <a:xfrm rot="7762698">
                <a:off x="8556939" y="3174809"/>
                <a:ext cx="154332" cy="204033"/>
              </a:xfrm>
              <a:prstGeom prst="ellipse">
                <a:avLst/>
              </a:prstGeom>
              <a:solidFill>
                <a:schemeClr val="tx1">
                  <a:lumMod val="50000"/>
                  <a:lumOff val="50000"/>
                </a:schemeClr>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2" name="Parallelogram 281">
                <a:extLst>
                  <a:ext uri="{FF2B5EF4-FFF2-40B4-BE49-F238E27FC236}">
                    <a16:creationId xmlns:a16="http://schemas.microsoft.com/office/drawing/2014/main" id="{504B48CA-86C1-4797-8380-87122E5228F7}"/>
                  </a:ext>
                </a:extLst>
              </p:cNvPr>
              <p:cNvSpPr/>
              <p:nvPr/>
            </p:nvSpPr>
            <p:spPr>
              <a:xfrm rot="20009892" flipH="1">
                <a:off x="8652415" y="2869973"/>
                <a:ext cx="238747" cy="191553"/>
              </a:xfrm>
              <a:prstGeom prst="parallelogram">
                <a:avLst>
                  <a:gd name="adj" fmla="val 71932"/>
                </a:avLst>
              </a:prstGeom>
              <a:solidFill>
                <a:schemeClr val="bg2">
                  <a:lumMod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3" name="Parallelogram 282">
                <a:extLst>
                  <a:ext uri="{FF2B5EF4-FFF2-40B4-BE49-F238E27FC236}">
                    <a16:creationId xmlns:a16="http://schemas.microsoft.com/office/drawing/2014/main" id="{ADC94BA1-6389-4F92-A661-1792B71C73E8}"/>
                  </a:ext>
                </a:extLst>
              </p:cNvPr>
              <p:cNvSpPr/>
              <p:nvPr/>
            </p:nvSpPr>
            <p:spPr>
              <a:xfrm rot="5400000">
                <a:off x="8545544" y="3011726"/>
                <a:ext cx="357644" cy="203944"/>
              </a:xfrm>
              <a:prstGeom prst="parallelogram">
                <a:avLst>
                  <a:gd name="adj" fmla="val 52719"/>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4" name="Parallelogram 283">
                <a:extLst>
                  <a:ext uri="{FF2B5EF4-FFF2-40B4-BE49-F238E27FC236}">
                    <a16:creationId xmlns:a16="http://schemas.microsoft.com/office/drawing/2014/main" id="{F2EA3DA4-440C-41A0-A58A-0E54CCEC930E}"/>
                  </a:ext>
                </a:extLst>
              </p:cNvPr>
              <p:cNvSpPr/>
              <p:nvPr/>
            </p:nvSpPr>
            <p:spPr>
              <a:xfrm rot="16200000" flipH="1">
                <a:off x="8723091" y="3094118"/>
                <a:ext cx="298278" cy="91784"/>
              </a:xfrm>
              <a:prstGeom prst="parallelogram">
                <a:avLst>
                  <a:gd name="adj" fmla="val 55365"/>
                </a:avLst>
              </a:prstGeom>
              <a:solidFill>
                <a:schemeClr val="tx1">
                  <a:lumMod val="65000"/>
                  <a:lumOff val="3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5" name="Parallelogram 284">
                <a:extLst>
                  <a:ext uri="{FF2B5EF4-FFF2-40B4-BE49-F238E27FC236}">
                    <a16:creationId xmlns:a16="http://schemas.microsoft.com/office/drawing/2014/main" id="{5EC8C8FE-1749-4188-92BC-8085998E15F9}"/>
                  </a:ext>
                </a:extLst>
              </p:cNvPr>
              <p:cNvSpPr/>
              <p:nvPr/>
            </p:nvSpPr>
            <p:spPr>
              <a:xfrm rot="19816586" flipH="1">
                <a:off x="8463923" y="2986867"/>
                <a:ext cx="324122" cy="36000"/>
              </a:xfrm>
              <a:prstGeom prst="parallelogram">
                <a:avLst>
                  <a:gd name="adj" fmla="val 59684"/>
                </a:avLst>
              </a:prstGeom>
              <a:solidFill>
                <a:schemeClr val="bg1">
                  <a:lumMod val="6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6" name="Parallelogram 285">
                <a:extLst>
                  <a:ext uri="{FF2B5EF4-FFF2-40B4-BE49-F238E27FC236}">
                    <a16:creationId xmlns:a16="http://schemas.microsoft.com/office/drawing/2014/main" id="{FC7E1BCC-38CA-42CB-BD28-BCB58A3EBADD}"/>
                  </a:ext>
                </a:extLst>
              </p:cNvPr>
              <p:cNvSpPr/>
              <p:nvPr/>
            </p:nvSpPr>
            <p:spPr>
              <a:xfrm rot="5400000">
                <a:off x="8351997" y="3179656"/>
                <a:ext cx="268210" cy="45719"/>
              </a:xfrm>
              <a:prstGeom prst="parallelogram">
                <a:avLst>
                  <a:gd name="adj" fmla="val 52719"/>
                </a:avLst>
              </a:prstGeom>
              <a:solidFill>
                <a:schemeClr val="tx1">
                  <a:lumMod val="50000"/>
                  <a:lumOff val="50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7" name="Parallelogram 286">
                <a:extLst>
                  <a:ext uri="{FF2B5EF4-FFF2-40B4-BE49-F238E27FC236}">
                    <a16:creationId xmlns:a16="http://schemas.microsoft.com/office/drawing/2014/main" id="{BF790A1F-D91F-4E5B-9523-EA833127D104}"/>
                  </a:ext>
                </a:extLst>
              </p:cNvPr>
              <p:cNvSpPr/>
              <p:nvPr/>
            </p:nvSpPr>
            <p:spPr>
              <a:xfrm rot="16200000" flipH="1">
                <a:off x="8444982" y="3008682"/>
                <a:ext cx="396265" cy="261549"/>
              </a:xfrm>
              <a:prstGeom prst="parallelogram">
                <a:avLst>
                  <a:gd name="adj" fmla="val 56061"/>
                </a:avLst>
              </a:prstGeom>
              <a:solidFill>
                <a:schemeClr val="bg1">
                  <a:lumMod val="75000"/>
                </a:schemeClr>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8" name="Right Triangle 287">
                <a:extLst>
                  <a:ext uri="{FF2B5EF4-FFF2-40B4-BE49-F238E27FC236}">
                    <a16:creationId xmlns:a16="http://schemas.microsoft.com/office/drawing/2014/main" id="{CD67EDEC-B218-47FE-AE9E-5B5D15131291}"/>
                  </a:ext>
                </a:extLst>
              </p:cNvPr>
              <p:cNvSpPr/>
              <p:nvPr/>
            </p:nvSpPr>
            <p:spPr>
              <a:xfrm>
                <a:off x="8552620" y="3374116"/>
                <a:ext cx="36000" cy="36000"/>
              </a:xfrm>
              <a:prstGeom prst="rtTriangl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9" name="Parallelogram 288">
                <a:extLst>
                  <a:ext uri="{FF2B5EF4-FFF2-40B4-BE49-F238E27FC236}">
                    <a16:creationId xmlns:a16="http://schemas.microsoft.com/office/drawing/2014/main" id="{1EDC2009-0BBB-4277-A09F-9DCC06A8381A}"/>
                  </a:ext>
                </a:extLst>
              </p:cNvPr>
              <p:cNvSpPr/>
              <p:nvPr/>
            </p:nvSpPr>
            <p:spPr>
              <a:xfrm rot="19869867" flipH="1">
                <a:off x="8560621" y="3290911"/>
                <a:ext cx="319872" cy="117941"/>
              </a:xfrm>
              <a:prstGeom prst="parallelogram">
                <a:avLst>
                  <a:gd name="adj" fmla="val 42065"/>
                </a:avLst>
              </a:prstGeom>
              <a:solidFill>
                <a:schemeClr val="tx1">
                  <a:lumMod val="50000"/>
                  <a:lumOff val="50000"/>
                </a:schemeClr>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90" name="Parallelogram 289">
                <a:extLst>
                  <a:ext uri="{FF2B5EF4-FFF2-40B4-BE49-F238E27FC236}">
                    <a16:creationId xmlns:a16="http://schemas.microsoft.com/office/drawing/2014/main" id="{BCE995DE-BD7B-4BEC-9463-07AB46116402}"/>
                  </a:ext>
                </a:extLst>
              </p:cNvPr>
              <p:cNvSpPr/>
              <p:nvPr/>
            </p:nvSpPr>
            <p:spPr>
              <a:xfrm rot="16200000" flipH="1">
                <a:off x="8495801" y="3031696"/>
                <a:ext cx="301649" cy="214356"/>
              </a:xfrm>
              <a:prstGeom prst="parallelogram">
                <a:avLst>
                  <a:gd name="adj" fmla="val 54156"/>
                </a:avLst>
              </a:prstGeom>
              <a:blipFill>
                <a:blip r:embed="rId4"/>
                <a:tile tx="0" ty="0" sx="100000" sy="100000" flip="none" algn="tl"/>
              </a:blip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1" name="Straight Connector 290">
                <a:extLst>
                  <a:ext uri="{FF2B5EF4-FFF2-40B4-BE49-F238E27FC236}">
                    <a16:creationId xmlns:a16="http://schemas.microsoft.com/office/drawing/2014/main" id="{1D5215B8-2B98-4293-8DC1-530A0D75901B}"/>
                  </a:ext>
                </a:extLst>
              </p:cNvPr>
              <p:cNvCxnSpPr>
                <a:cxnSpLocks/>
              </p:cNvCxnSpPr>
              <p:nvPr/>
            </p:nvCxnSpPr>
            <p:spPr>
              <a:xfrm flipH="1">
                <a:off x="8603796" y="3282432"/>
                <a:ext cx="179700" cy="100304"/>
              </a:xfrm>
              <a:prstGeom prst="line">
                <a:avLst/>
              </a:prstGeom>
              <a:ln w="31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B9D9AB18-1461-4204-9A68-65E5A7D5A865}"/>
                  </a:ext>
                </a:extLst>
              </p:cNvPr>
              <p:cNvCxnSpPr>
                <a:cxnSpLocks/>
              </p:cNvCxnSpPr>
              <p:nvPr/>
            </p:nvCxnSpPr>
            <p:spPr>
              <a:xfrm flipH="1">
                <a:off x="8652645" y="3320129"/>
                <a:ext cx="179700" cy="10030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cxnSp>
        <p:nvCxnSpPr>
          <p:cNvPr id="195" name="Straight Connector 194">
            <a:extLst>
              <a:ext uri="{FF2B5EF4-FFF2-40B4-BE49-F238E27FC236}">
                <a16:creationId xmlns:a16="http://schemas.microsoft.com/office/drawing/2014/main" id="{EF9149FC-1C61-E6A0-D4F2-0C707E9BD55E}"/>
              </a:ext>
            </a:extLst>
          </p:cNvPr>
          <p:cNvCxnSpPr>
            <a:cxnSpLocks/>
          </p:cNvCxnSpPr>
          <p:nvPr/>
        </p:nvCxnSpPr>
        <p:spPr>
          <a:xfrm>
            <a:off x="8586509" y="3385517"/>
            <a:ext cx="0" cy="180000"/>
          </a:xfrm>
          <a:prstGeom prst="line">
            <a:avLst/>
          </a:prstGeom>
          <a:ln w="38100">
            <a:solidFill>
              <a:srgbClr val="85B2AC"/>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E8E9E34-3E32-F442-659C-FBCEF857609E}"/>
              </a:ext>
            </a:extLst>
          </p:cNvPr>
          <p:cNvSpPr/>
          <p:nvPr/>
        </p:nvSpPr>
        <p:spPr>
          <a:xfrm>
            <a:off x="8752363" y="3056084"/>
            <a:ext cx="649634" cy="885835"/>
          </a:xfrm>
          <a:prstGeom prst="rect">
            <a:avLst/>
          </a:prstGeom>
          <a:solidFill>
            <a:schemeClr val="accent1">
              <a:lumMod val="40000"/>
              <a:lumOff val="60000"/>
            </a:schemeClr>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ylinder 199">
            <a:extLst>
              <a:ext uri="{FF2B5EF4-FFF2-40B4-BE49-F238E27FC236}">
                <a16:creationId xmlns:a16="http://schemas.microsoft.com/office/drawing/2014/main" id="{C2487561-E819-44FF-4CBC-677CF60A667A}"/>
              </a:ext>
            </a:extLst>
          </p:cNvPr>
          <p:cNvSpPr/>
          <p:nvPr/>
        </p:nvSpPr>
        <p:spPr>
          <a:xfrm>
            <a:off x="4801869" y="501564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Cylinder 201">
            <a:extLst>
              <a:ext uri="{FF2B5EF4-FFF2-40B4-BE49-F238E27FC236}">
                <a16:creationId xmlns:a16="http://schemas.microsoft.com/office/drawing/2014/main" id="{F1F3E5FC-471B-A3D5-2346-6D4109042E53}"/>
              </a:ext>
            </a:extLst>
          </p:cNvPr>
          <p:cNvSpPr/>
          <p:nvPr/>
        </p:nvSpPr>
        <p:spPr>
          <a:xfrm>
            <a:off x="5173657" y="5198166"/>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Cylinder 202">
            <a:extLst>
              <a:ext uri="{FF2B5EF4-FFF2-40B4-BE49-F238E27FC236}">
                <a16:creationId xmlns:a16="http://schemas.microsoft.com/office/drawing/2014/main" id="{470A63FB-0A7F-8652-6548-A39408CC49A2}"/>
              </a:ext>
            </a:extLst>
          </p:cNvPr>
          <p:cNvSpPr/>
          <p:nvPr/>
        </p:nvSpPr>
        <p:spPr>
          <a:xfrm>
            <a:off x="5513841" y="537427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Cylinder 203">
            <a:extLst>
              <a:ext uri="{FF2B5EF4-FFF2-40B4-BE49-F238E27FC236}">
                <a16:creationId xmlns:a16="http://schemas.microsoft.com/office/drawing/2014/main" id="{8E57A0C4-C920-FD01-9C38-F138548BA6F6}"/>
              </a:ext>
            </a:extLst>
          </p:cNvPr>
          <p:cNvSpPr/>
          <p:nvPr/>
        </p:nvSpPr>
        <p:spPr>
          <a:xfrm>
            <a:off x="4565396" y="5168960"/>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 name="Cylinder 204">
            <a:extLst>
              <a:ext uri="{FF2B5EF4-FFF2-40B4-BE49-F238E27FC236}">
                <a16:creationId xmlns:a16="http://schemas.microsoft.com/office/drawing/2014/main" id="{65AD4D9F-A262-3D0D-F0B6-F989D76E89B6}"/>
              </a:ext>
            </a:extLst>
          </p:cNvPr>
          <p:cNvSpPr/>
          <p:nvPr/>
        </p:nvSpPr>
        <p:spPr>
          <a:xfrm>
            <a:off x="4939664" y="5345267"/>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Cylinder 205">
            <a:extLst>
              <a:ext uri="{FF2B5EF4-FFF2-40B4-BE49-F238E27FC236}">
                <a16:creationId xmlns:a16="http://schemas.microsoft.com/office/drawing/2014/main" id="{584B37F6-E374-4139-C43C-04418D417421}"/>
              </a:ext>
            </a:extLst>
          </p:cNvPr>
          <p:cNvSpPr/>
          <p:nvPr/>
        </p:nvSpPr>
        <p:spPr>
          <a:xfrm>
            <a:off x="5317173" y="5595662"/>
            <a:ext cx="613638" cy="475260"/>
          </a:xfrm>
          <a:prstGeom prst="can">
            <a:avLst>
              <a:gd name="adj" fmla="val 23448"/>
            </a:avLst>
          </a:prstGeom>
          <a:solidFill>
            <a:schemeClr val="accent3">
              <a:lumMod val="75000"/>
            </a:schemeClr>
          </a:solidFill>
          <a:ln>
            <a:noFill/>
          </a:ln>
          <a:scene3d>
            <a:camera prst="orthographicFront">
              <a:rot lat="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932B7F0-F5C2-C772-771E-E0A5F11E6F42}"/>
              </a:ext>
            </a:extLst>
          </p:cNvPr>
          <p:cNvSpPr/>
          <p:nvPr/>
        </p:nvSpPr>
        <p:spPr>
          <a:xfrm>
            <a:off x="-1434769" y="4436804"/>
            <a:ext cx="9360000" cy="720080"/>
          </a:xfrm>
          <a:prstGeom prst="rect">
            <a:avLst/>
          </a:prstGeom>
          <a:pattFill prst="horzBrick">
            <a:fgClr>
              <a:schemeClr val="accent2">
                <a:lumMod val="40000"/>
                <a:lumOff val="60000"/>
              </a:schemeClr>
            </a:fgClr>
            <a:bgClr>
              <a:schemeClr val="accent2">
                <a:lumMod val="75000"/>
              </a:schemeClr>
            </a:bgClr>
          </a:pattFill>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60447D-6868-C7E4-A3CD-E780D823B043}"/>
              </a:ext>
            </a:extLst>
          </p:cNvPr>
          <p:cNvSpPr/>
          <p:nvPr/>
        </p:nvSpPr>
        <p:spPr>
          <a:xfrm>
            <a:off x="3429254" y="4545498"/>
            <a:ext cx="8640000" cy="720080"/>
          </a:xfrm>
          <a:prstGeom prst="rect">
            <a:avLst/>
          </a:prstGeom>
          <a:pattFill prst="horzBrick">
            <a:fgClr>
              <a:schemeClr val="accent2">
                <a:lumMod val="20000"/>
                <a:lumOff val="80000"/>
              </a:schemeClr>
            </a:fgClr>
            <a:bgClr>
              <a:schemeClr val="accent2"/>
            </a:bgClr>
          </a:patt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7737EFA8-621E-450D-8DB3-021ECFE976E9}"/>
              </a:ext>
            </a:extLst>
          </p:cNvPr>
          <p:cNvSpPr/>
          <p:nvPr/>
        </p:nvSpPr>
        <p:spPr>
          <a:xfrm>
            <a:off x="5678537" y="5483526"/>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0" name="Rectangle 369">
            <a:extLst>
              <a:ext uri="{FF2B5EF4-FFF2-40B4-BE49-F238E27FC236}">
                <a16:creationId xmlns:a16="http://schemas.microsoft.com/office/drawing/2014/main" id="{C11C33CC-97FE-45E3-92C1-9C153E3FD3C4}"/>
              </a:ext>
            </a:extLst>
          </p:cNvPr>
          <p:cNvSpPr/>
          <p:nvPr/>
        </p:nvSpPr>
        <p:spPr>
          <a:xfrm>
            <a:off x="9078964" y="3737809"/>
            <a:ext cx="711837"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7" name="Rectangle 366">
            <a:extLst>
              <a:ext uri="{FF2B5EF4-FFF2-40B4-BE49-F238E27FC236}">
                <a16:creationId xmlns:a16="http://schemas.microsoft.com/office/drawing/2014/main" id="{FC48A2A1-C51E-46A9-972F-6CF2AE8F9D30}"/>
              </a:ext>
            </a:extLst>
          </p:cNvPr>
          <p:cNvSpPr/>
          <p:nvPr/>
        </p:nvSpPr>
        <p:spPr>
          <a:xfrm>
            <a:off x="7224156" y="4580902"/>
            <a:ext cx="1598342" cy="338834"/>
          </a:xfrm>
          <a:prstGeom prst="rect">
            <a:avLst/>
          </a:prstGeom>
          <a:solidFill>
            <a:schemeClr val="bg1"/>
          </a:solidFill>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9" name="Rectangle 358">
            <a:extLst>
              <a:ext uri="{FF2B5EF4-FFF2-40B4-BE49-F238E27FC236}">
                <a16:creationId xmlns:a16="http://schemas.microsoft.com/office/drawing/2014/main" id="{2EACE838-8E3E-45FE-8069-DDF9CAC73843}"/>
              </a:ext>
            </a:extLst>
          </p:cNvPr>
          <p:cNvSpPr/>
          <p:nvPr/>
        </p:nvSpPr>
        <p:spPr>
          <a:xfrm>
            <a:off x="437628" y="4488998"/>
            <a:ext cx="5235399" cy="551737"/>
          </a:xfrm>
          <a:prstGeom prst="rect">
            <a:avLst/>
          </a:prstGeom>
          <a:pattFill prst="pct90">
            <a:fgClr>
              <a:schemeClr val="bg1">
                <a:lumMod val="50000"/>
              </a:schemeClr>
            </a:fgClr>
            <a:bgClr>
              <a:schemeClr val="bg1">
                <a:lumMod val="75000"/>
              </a:schemeClr>
            </a:bgClr>
          </a:pattFill>
          <a:ln>
            <a:noFill/>
          </a:ln>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6" name="Straight Connector 235">
            <a:extLst>
              <a:ext uri="{FF2B5EF4-FFF2-40B4-BE49-F238E27FC236}">
                <a16:creationId xmlns:a16="http://schemas.microsoft.com/office/drawing/2014/main" id="{1F04B82D-03C4-B037-56B0-70929183B9AD}"/>
              </a:ext>
            </a:extLst>
          </p:cNvPr>
          <p:cNvCxnSpPr>
            <a:cxnSpLocks/>
          </p:cNvCxnSpPr>
          <p:nvPr/>
        </p:nvCxnSpPr>
        <p:spPr>
          <a:xfrm>
            <a:off x="3298371" y="5173436"/>
            <a:ext cx="824593" cy="4680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AF25CE-AC27-4BB5-88E9-6CB84F21C5D9}"/>
              </a:ext>
            </a:extLst>
          </p:cNvPr>
          <p:cNvCxnSpPr>
            <a:cxnSpLocks/>
          </p:cNvCxnSpPr>
          <p:nvPr/>
        </p:nvCxnSpPr>
        <p:spPr>
          <a:xfrm>
            <a:off x="1762955" y="417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47BF2D93-1155-4F29-B0AB-11627CCBBE98}"/>
              </a:ext>
            </a:extLst>
          </p:cNvPr>
          <p:cNvCxnSpPr>
            <a:cxnSpLocks/>
          </p:cNvCxnSpPr>
          <p:nvPr/>
        </p:nvCxnSpPr>
        <p:spPr>
          <a:xfrm>
            <a:off x="1775520" y="4104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9E682FB-3600-4B0D-B510-D0068C276CCF}"/>
              </a:ext>
            </a:extLst>
          </p:cNvPr>
          <p:cNvCxnSpPr>
            <a:cxnSpLocks/>
          </p:cNvCxnSpPr>
          <p:nvPr/>
        </p:nvCxnSpPr>
        <p:spPr>
          <a:xfrm>
            <a:off x="1775520" y="4032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64F2DC0B-6E43-420C-BF2A-AB8CC4AE76A6}"/>
              </a:ext>
            </a:extLst>
          </p:cNvPr>
          <p:cNvCxnSpPr>
            <a:cxnSpLocks/>
          </p:cNvCxnSpPr>
          <p:nvPr/>
        </p:nvCxnSpPr>
        <p:spPr>
          <a:xfrm>
            <a:off x="1775520" y="3960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7BA63038-9562-4B01-83CA-976B2830F227}"/>
              </a:ext>
            </a:extLst>
          </p:cNvPr>
          <p:cNvCxnSpPr>
            <a:cxnSpLocks/>
          </p:cNvCxnSpPr>
          <p:nvPr/>
        </p:nvCxnSpPr>
        <p:spPr>
          <a:xfrm>
            <a:off x="1775520" y="388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555D4486-A2B0-4D63-B1E5-1F5E312A783B}"/>
              </a:ext>
            </a:extLst>
          </p:cNvPr>
          <p:cNvCxnSpPr>
            <a:cxnSpLocks/>
          </p:cNvCxnSpPr>
          <p:nvPr/>
        </p:nvCxnSpPr>
        <p:spPr>
          <a:xfrm>
            <a:off x="1775520" y="3816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BF44635B-59F1-40E3-9723-29A7C6B53237}"/>
              </a:ext>
            </a:extLst>
          </p:cNvPr>
          <p:cNvCxnSpPr>
            <a:cxnSpLocks/>
          </p:cNvCxnSpPr>
          <p:nvPr/>
        </p:nvCxnSpPr>
        <p:spPr>
          <a:xfrm>
            <a:off x="1774800" y="4248000"/>
            <a:ext cx="2566739" cy="1520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9B0FEDD4-D6DB-6D40-A1BB-A01CBC417D91}"/>
              </a:ext>
            </a:extLst>
          </p:cNvPr>
          <p:cNvGrpSpPr/>
          <p:nvPr/>
        </p:nvGrpSpPr>
        <p:grpSpPr>
          <a:xfrm>
            <a:off x="3624194" y="3667500"/>
            <a:ext cx="1063947" cy="494036"/>
            <a:chOff x="4376123" y="4074983"/>
            <a:chExt cx="1063947" cy="494036"/>
          </a:xfrm>
        </p:grpSpPr>
        <p:sp>
          <p:nvSpPr>
            <p:cNvPr id="209" name="Rectangle 208">
              <a:extLst>
                <a:ext uri="{FF2B5EF4-FFF2-40B4-BE49-F238E27FC236}">
                  <a16:creationId xmlns:a16="http://schemas.microsoft.com/office/drawing/2014/main" id="{35AE9618-B73A-98EC-9FA8-8AE6FAD3F1C7}"/>
                </a:ext>
              </a:extLst>
            </p:cNvPr>
            <p:cNvSpPr/>
            <p:nvPr/>
          </p:nvSpPr>
          <p:spPr>
            <a:xfrm>
              <a:off x="4575054" y="4123910"/>
              <a:ext cx="663766" cy="445109"/>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58B6479-0714-2F5E-FDA9-5763578AE9D9}"/>
                </a:ext>
              </a:extLst>
            </p:cNvPr>
            <p:cNvSpPr/>
            <p:nvPr/>
          </p:nvSpPr>
          <p:spPr>
            <a:xfrm>
              <a:off x="4384315" y="4074983"/>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FA1178C9-F998-2A0D-422B-E0F1D01A3B33}"/>
                </a:ext>
              </a:extLst>
            </p:cNvPr>
            <p:cNvSpPr/>
            <p:nvPr/>
          </p:nvSpPr>
          <p:spPr>
            <a:xfrm>
              <a:off x="4720070" y="4075689"/>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Rectangle 209">
              <a:extLst>
                <a:ext uri="{FF2B5EF4-FFF2-40B4-BE49-F238E27FC236}">
                  <a16:creationId xmlns:a16="http://schemas.microsoft.com/office/drawing/2014/main" id="{D3C04E97-AB3D-8259-F8BC-4AEA4E0F123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6F13301-65C1-8FB1-9467-7445095D9B6E}"/>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2" name="Group 231">
            <a:extLst>
              <a:ext uri="{FF2B5EF4-FFF2-40B4-BE49-F238E27FC236}">
                <a16:creationId xmlns:a16="http://schemas.microsoft.com/office/drawing/2014/main" id="{A5F5DEA8-5BAC-8336-ADA9-C00E44A60D82}"/>
              </a:ext>
            </a:extLst>
          </p:cNvPr>
          <p:cNvGrpSpPr/>
          <p:nvPr/>
        </p:nvGrpSpPr>
        <p:grpSpPr>
          <a:xfrm>
            <a:off x="3207300" y="3854205"/>
            <a:ext cx="953019" cy="463037"/>
            <a:chOff x="3126757" y="3902977"/>
            <a:chExt cx="1054469" cy="512327"/>
          </a:xfrm>
        </p:grpSpPr>
        <p:grpSp>
          <p:nvGrpSpPr>
            <p:cNvPr id="213" name="Group 212">
              <a:extLst>
                <a:ext uri="{FF2B5EF4-FFF2-40B4-BE49-F238E27FC236}">
                  <a16:creationId xmlns:a16="http://schemas.microsoft.com/office/drawing/2014/main" id="{116A74B6-1A1C-D89A-09AF-4617773183A7}"/>
                </a:ext>
              </a:extLst>
            </p:cNvPr>
            <p:cNvGrpSpPr/>
            <p:nvPr/>
          </p:nvGrpSpPr>
          <p:grpSpPr>
            <a:xfrm>
              <a:off x="3126757" y="3902977"/>
              <a:ext cx="1054469" cy="512327"/>
              <a:chOff x="4376123" y="3960119"/>
              <a:chExt cx="1054469" cy="512327"/>
            </a:xfrm>
          </p:grpSpPr>
          <p:sp>
            <p:nvSpPr>
              <p:cNvPr id="217" name="Rectangle 216">
                <a:extLst>
                  <a:ext uri="{FF2B5EF4-FFF2-40B4-BE49-F238E27FC236}">
                    <a16:creationId xmlns:a16="http://schemas.microsoft.com/office/drawing/2014/main" id="{A5C23060-BD55-FF44-A964-10242A1CFBDC}"/>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53F7D8A9-E4FE-48E4-BBA0-0CA1629C089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Rectangle 213">
                <a:extLst>
                  <a:ext uri="{FF2B5EF4-FFF2-40B4-BE49-F238E27FC236}">
                    <a16:creationId xmlns:a16="http://schemas.microsoft.com/office/drawing/2014/main" id="{8338731E-4637-8644-0E33-229DFF40F4B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0" name="Straight Connector 219">
              <a:extLst>
                <a:ext uri="{FF2B5EF4-FFF2-40B4-BE49-F238E27FC236}">
                  <a16:creationId xmlns:a16="http://schemas.microsoft.com/office/drawing/2014/main" id="{842F3078-DEC7-70A0-2915-DB9544192CFC}"/>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3D872E1-4698-B5BF-768D-E8178A7808D4}"/>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500676D-A3A7-FA64-7CB6-820566AC5DB9}"/>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1774974-4F4A-8C72-2929-3866300E790C}"/>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D87C583A-B5D0-8243-DED8-1C75D1907197}"/>
              </a:ext>
            </a:extLst>
          </p:cNvPr>
          <p:cNvGrpSpPr/>
          <p:nvPr/>
        </p:nvGrpSpPr>
        <p:grpSpPr>
          <a:xfrm>
            <a:off x="3201857" y="3674590"/>
            <a:ext cx="953019" cy="463037"/>
            <a:chOff x="3126757" y="3902977"/>
            <a:chExt cx="1054469" cy="512327"/>
          </a:xfrm>
        </p:grpSpPr>
        <p:grpSp>
          <p:nvGrpSpPr>
            <p:cNvPr id="234" name="Group 233">
              <a:extLst>
                <a:ext uri="{FF2B5EF4-FFF2-40B4-BE49-F238E27FC236}">
                  <a16:creationId xmlns:a16="http://schemas.microsoft.com/office/drawing/2014/main" id="{E6CEE981-7707-4882-F9F9-8537BE8B9CA5}"/>
                </a:ext>
              </a:extLst>
            </p:cNvPr>
            <p:cNvGrpSpPr/>
            <p:nvPr/>
          </p:nvGrpSpPr>
          <p:grpSpPr>
            <a:xfrm>
              <a:off x="3126757" y="3902977"/>
              <a:ext cx="1054469" cy="512327"/>
              <a:chOff x="4376123" y="3960119"/>
              <a:chExt cx="1054469" cy="512327"/>
            </a:xfrm>
          </p:grpSpPr>
          <p:sp>
            <p:nvSpPr>
              <p:cNvPr id="240" name="Rectangle 239">
                <a:extLst>
                  <a:ext uri="{FF2B5EF4-FFF2-40B4-BE49-F238E27FC236}">
                    <a16:creationId xmlns:a16="http://schemas.microsoft.com/office/drawing/2014/main" id="{4D21E56F-6FE5-F4AD-8074-E62A59CC592E}"/>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075BC6CE-2156-A13F-7730-DDC783FAB980}"/>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Rectangle 241">
                <a:extLst>
                  <a:ext uri="{FF2B5EF4-FFF2-40B4-BE49-F238E27FC236}">
                    <a16:creationId xmlns:a16="http://schemas.microsoft.com/office/drawing/2014/main" id="{25433558-0CEE-F05E-CFE1-C35551AE401D}"/>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5" name="Straight Connector 234">
              <a:extLst>
                <a:ext uri="{FF2B5EF4-FFF2-40B4-BE49-F238E27FC236}">
                  <a16:creationId xmlns:a16="http://schemas.microsoft.com/office/drawing/2014/main" id="{35BED832-245E-520D-5C44-CA74B1C0B63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A128758-4A3F-CBF8-B0B2-DF4F64E5AC15}"/>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6C6FBBC7-C62A-261F-A93C-516181EC3F56}"/>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7557B5F-1B6B-2BDC-6AC6-FED7B4E75C23}"/>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479A9409-9700-9461-8DBA-E33EE104045B}"/>
              </a:ext>
            </a:extLst>
          </p:cNvPr>
          <p:cNvGrpSpPr/>
          <p:nvPr/>
        </p:nvGrpSpPr>
        <p:grpSpPr>
          <a:xfrm>
            <a:off x="3221006" y="3488311"/>
            <a:ext cx="953019" cy="463037"/>
            <a:chOff x="3126757" y="3902977"/>
            <a:chExt cx="1054469" cy="512327"/>
          </a:xfrm>
        </p:grpSpPr>
        <p:grpSp>
          <p:nvGrpSpPr>
            <p:cNvPr id="244" name="Group 243">
              <a:extLst>
                <a:ext uri="{FF2B5EF4-FFF2-40B4-BE49-F238E27FC236}">
                  <a16:creationId xmlns:a16="http://schemas.microsoft.com/office/drawing/2014/main" id="{6121C421-DC6D-9463-9EC8-702324CFFC16}"/>
                </a:ext>
              </a:extLst>
            </p:cNvPr>
            <p:cNvGrpSpPr/>
            <p:nvPr/>
          </p:nvGrpSpPr>
          <p:grpSpPr>
            <a:xfrm>
              <a:off x="3126757" y="3902977"/>
              <a:ext cx="1054469" cy="512327"/>
              <a:chOff x="4376123" y="3960119"/>
              <a:chExt cx="1054469" cy="512327"/>
            </a:xfrm>
          </p:grpSpPr>
          <p:sp>
            <p:nvSpPr>
              <p:cNvPr id="249" name="Rectangle 248">
                <a:extLst>
                  <a:ext uri="{FF2B5EF4-FFF2-40B4-BE49-F238E27FC236}">
                    <a16:creationId xmlns:a16="http://schemas.microsoft.com/office/drawing/2014/main" id="{3D8D1FE5-4397-908D-B360-C18042499D64}"/>
                  </a:ext>
                </a:extLst>
              </p:cNvPr>
              <p:cNvSpPr/>
              <p:nvPr/>
            </p:nvSpPr>
            <p:spPr>
              <a:xfrm>
                <a:off x="4746592" y="4285614"/>
                <a:ext cx="684000" cy="186832"/>
              </a:xfrm>
              <a:prstGeom prst="rect">
                <a:avLst/>
              </a:prstGeom>
              <a:solidFill>
                <a:schemeClr val="accent2"/>
              </a:solidFill>
              <a:ln w="6350"/>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4E6A8709-81A2-EBA8-2785-4A15A82D4ACB}"/>
                  </a:ext>
                </a:extLst>
              </p:cNvPr>
              <p:cNvSpPr/>
              <p:nvPr/>
            </p:nvSpPr>
            <p:spPr>
              <a:xfrm>
                <a:off x="4376123" y="4282538"/>
                <a:ext cx="720000" cy="187365"/>
              </a:xfrm>
              <a:prstGeom prst="rect">
                <a:avLst/>
              </a:prstGeom>
              <a:solidFill>
                <a:schemeClr val="accent2">
                  <a:lumMod val="60000"/>
                  <a:lumOff val="40000"/>
                </a:schemeClr>
              </a:solidFill>
              <a:ln w="6350"/>
              <a:scene3d>
                <a:camera prst="orthographicFront">
                  <a:rot lat="1200000" lon="36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1" name="Rectangle 250">
                <a:extLst>
                  <a:ext uri="{FF2B5EF4-FFF2-40B4-BE49-F238E27FC236}">
                    <a16:creationId xmlns:a16="http://schemas.microsoft.com/office/drawing/2014/main" id="{42FC1EBA-F317-B99D-7295-682EB1855BD5}"/>
                  </a:ext>
                </a:extLst>
              </p:cNvPr>
              <p:cNvSpPr/>
              <p:nvPr/>
            </p:nvSpPr>
            <p:spPr>
              <a:xfrm>
                <a:off x="4569309" y="3960119"/>
                <a:ext cx="673216" cy="457200"/>
              </a:xfrm>
              <a:prstGeom prst="rect">
                <a:avLst/>
              </a:prstGeom>
              <a:solidFill>
                <a:schemeClr val="accent2"/>
              </a:solidFill>
              <a:ln w="6350">
                <a:solidFill>
                  <a:schemeClr val="accent1">
                    <a:shade val="15000"/>
                  </a:schemeClr>
                </a:solid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5" name="Straight Connector 244">
              <a:extLst>
                <a:ext uri="{FF2B5EF4-FFF2-40B4-BE49-F238E27FC236}">
                  <a16:creationId xmlns:a16="http://schemas.microsoft.com/office/drawing/2014/main" id="{8B59881F-923C-02B1-D30F-C7CCF2B22906}"/>
                </a:ext>
              </a:extLst>
            </p:cNvPr>
            <p:cNvCxnSpPr>
              <a:cxnSpLocks/>
            </p:cNvCxnSpPr>
            <p:nvPr/>
          </p:nvCxnSpPr>
          <p:spPr>
            <a:xfrm>
              <a:off x="3484837" y="4008352"/>
              <a:ext cx="355224" cy="2217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B9E7BE62-2027-B7A3-ECA6-738CDA18A07E}"/>
                </a:ext>
              </a:extLst>
            </p:cNvPr>
            <p:cNvCxnSpPr>
              <a:cxnSpLocks/>
            </p:cNvCxnSpPr>
            <p:nvPr/>
          </p:nvCxnSpPr>
          <p:spPr>
            <a:xfrm>
              <a:off x="3837963"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14CA343-2408-E416-A511-E12251362A8D}"/>
                </a:ext>
              </a:extLst>
            </p:cNvPr>
            <p:cNvCxnSpPr>
              <a:cxnSpLocks/>
            </p:cNvCxnSpPr>
            <p:nvPr/>
          </p:nvCxnSpPr>
          <p:spPr>
            <a:xfrm>
              <a:off x="3482040" y="4223856"/>
              <a:ext cx="0" cy="1866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55D0361-4D47-B762-2335-147E4E24B7F6}"/>
                </a:ext>
              </a:extLst>
            </p:cNvPr>
            <p:cNvCxnSpPr>
              <a:cxnSpLocks/>
            </p:cNvCxnSpPr>
            <p:nvPr/>
          </p:nvCxnSpPr>
          <p:spPr>
            <a:xfrm flipV="1">
              <a:off x="3479334" y="4026715"/>
              <a:ext cx="343949" cy="20343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2DC6C84F-5ADA-F200-228E-9B149641E7AE}"/>
              </a:ext>
            </a:extLst>
          </p:cNvPr>
          <p:cNvGrpSpPr/>
          <p:nvPr/>
        </p:nvGrpSpPr>
        <p:grpSpPr>
          <a:xfrm>
            <a:off x="533303" y="4098589"/>
            <a:ext cx="2036973" cy="1842849"/>
            <a:chOff x="709634" y="4532234"/>
            <a:chExt cx="1641950" cy="1485472"/>
          </a:xfrm>
        </p:grpSpPr>
        <p:sp>
          <p:nvSpPr>
            <p:cNvPr id="254" name="Parallelogram 253">
              <a:extLst>
                <a:ext uri="{FF2B5EF4-FFF2-40B4-BE49-F238E27FC236}">
                  <a16:creationId xmlns:a16="http://schemas.microsoft.com/office/drawing/2014/main" id="{DD94E2B6-FB30-EB7B-B59B-4B58CA691237}"/>
                </a:ext>
              </a:extLst>
            </p:cNvPr>
            <p:cNvSpPr/>
            <p:nvPr/>
          </p:nvSpPr>
          <p:spPr>
            <a:xfrm rot="5400000">
              <a:off x="952922" y="5299663"/>
              <a:ext cx="708102" cy="323294"/>
            </a:xfrm>
            <a:prstGeom prst="parallelogram">
              <a:avLst>
                <a:gd name="adj" fmla="val 49928"/>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5" name="Freeform: Shape 514">
              <a:extLst>
                <a:ext uri="{FF2B5EF4-FFF2-40B4-BE49-F238E27FC236}">
                  <a16:creationId xmlns:a16="http://schemas.microsoft.com/office/drawing/2014/main" id="{5D42C4D4-9EA6-9B66-9512-7A345FE11E29}"/>
                </a:ext>
              </a:extLst>
            </p:cNvPr>
            <p:cNvSpPr/>
            <p:nvPr/>
          </p:nvSpPr>
          <p:spPr>
            <a:xfrm rot="151912" flipH="1">
              <a:off x="763336" y="5323002"/>
              <a:ext cx="550142" cy="362410"/>
            </a:xfrm>
            <a:custGeom>
              <a:avLst/>
              <a:gdLst>
                <a:gd name="connsiteX0" fmla="*/ 383034 w 550142"/>
                <a:gd name="connsiteY0" fmla="*/ 1908 h 362410"/>
                <a:gd name="connsiteX1" fmla="*/ 452506 w 550142"/>
                <a:gd name="connsiteY1" fmla="*/ 3785 h 362410"/>
                <a:gd name="connsiteX2" fmla="*/ 461894 w 550142"/>
                <a:gd name="connsiteY2" fmla="*/ 7540 h 362410"/>
                <a:gd name="connsiteX3" fmla="*/ 476915 w 550142"/>
                <a:gd name="connsiteY3" fmla="*/ 13173 h 362410"/>
                <a:gd name="connsiteX4" fmla="*/ 482548 w 550142"/>
                <a:gd name="connsiteY4" fmla="*/ 16929 h 362410"/>
                <a:gd name="connsiteX5" fmla="*/ 493814 w 550142"/>
                <a:gd name="connsiteY5" fmla="*/ 35705 h 362410"/>
                <a:gd name="connsiteX6" fmla="*/ 497569 w 550142"/>
                <a:gd name="connsiteY6" fmla="*/ 43215 h 362410"/>
                <a:gd name="connsiteX7" fmla="*/ 499447 w 550142"/>
                <a:gd name="connsiteY7" fmla="*/ 48848 h 362410"/>
                <a:gd name="connsiteX8" fmla="*/ 503202 w 550142"/>
                <a:gd name="connsiteY8" fmla="*/ 54481 h 362410"/>
                <a:gd name="connsiteX9" fmla="*/ 505079 w 550142"/>
                <a:gd name="connsiteY9" fmla="*/ 63869 h 362410"/>
                <a:gd name="connsiteX10" fmla="*/ 508835 w 550142"/>
                <a:gd name="connsiteY10" fmla="*/ 71379 h 362410"/>
                <a:gd name="connsiteX11" fmla="*/ 516345 w 550142"/>
                <a:gd name="connsiteY11" fmla="*/ 88278 h 362410"/>
                <a:gd name="connsiteX12" fmla="*/ 520100 w 550142"/>
                <a:gd name="connsiteY12" fmla="*/ 105177 h 362410"/>
                <a:gd name="connsiteX13" fmla="*/ 521978 w 550142"/>
                <a:gd name="connsiteY13" fmla="*/ 112687 h 362410"/>
                <a:gd name="connsiteX14" fmla="*/ 525733 w 550142"/>
                <a:gd name="connsiteY14" fmla="*/ 118320 h 362410"/>
                <a:gd name="connsiteX15" fmla="*/ 527611 w 550142"/>
                <a:gd name="connsiteY15" fmla="*/ 123953 h 362410"/>
                <a:gd name="connsiteX16" fmla="*/ 531366 w 550142"/>
                <a:gd name="connsiteY16" fmla="*/ 131463 h 362410"/>
                <a:gd name="connsiteX17" fmla="*/ 535121 w 550142"/>
                <a:gd name="connsiteY17" fmla="*/ 142729 h 362410"/>
                <a:gd name="connsiteX18" fmla="*/ 536999 w 550142"/>
                <a:gd name="connsiteY18" fmla="*/ 150239 h 362410"/>
                <a:gd name="connsiteX19" fmla="*/ 540754 w 550142"/>
                <a:gd name="connsiteY19" fmla="*/ 155872 h 362410"/>
                <a:gd name="connsiteX20" fmla="*/ 544509 w 550142"/>
                <a:gd name="connsiteY20" fmla="*/ 169016 h 362410"/>
                <a:gd name="connsiteX21" fmla="*/ 548265 w 550142"/>
                <a:gd name="connsiteY21" fmla="*/ 174648 h 362410"/>
                <a:gd name="connsiteX22" fmla="*/ 550142 w 550142"/>
                <a:gd name="connsiteY22" fmla="*/ 184037 h 362410"/>
                <a:gd name="connsiteX23" fmla="*/ 546387 w 550142"/>
                <a:gd name="connsiteY23" fmla="*/ 208446 h 362410"/>
                <a:gd name="connsiteX24" fmla="*/ 542632 w 550142"/>
                <a:gd name="connsiteY24" fmla="*/ 214078 h 362410"/>
                <a:gd name="connsiteX25" fmla="*/ 536999 w 550142"/>
                <a:gd name="connsiteY25" fmla="*/ 227222 h 362410"/>
                <a:gd name="connsiteX26" fmla="*/ 527611 w 550142"/>
                <a:gd name="connsiteY26" fmla="*/ 234732 h 362410"/>
                <a:gd name="connsiteX27" fmla="*/ 512590 w 550142"/>
                <a:gd name="connsiteY27" fmla="*/ 249753 h 362410"/>
                <a:gd name="connsiteX28" fmla="*/ 484426 w 550142"/>
                <a:gd name="connsiteY28" fmla="*/ 262897 h 362410"/>
                <a:gd name="connsiteX29" fmla="*/ 465650 w 550142"/>
                <a:gd name="connsiteY29" fmla="*/ 268529 h 362410"/>
                <a:gd name="connsiteX30" fmla="*/ 443118 w 550142"/>
                <a:gd name="connsiteY30" fmla="*/ 276040 h 362410"/>
                <a:gd name="connsiteX31" fmla="*/ 428097 w 550142"/>
                <a:gd name="connsiteY31" fmla="*/ 279795 h 362410"/>
                <a:gd name="connsiteX32" fmla="*/ 411199 w 550142"/>
                <a:gd name="connsiteY32" fmla="*/ 287306 h 362410"/>
                <a:gd name="connsiteX33" fmla="*/ 384912 w 550142"/>
                <a:gd name="connsiteY33" fmla="*/ 296694 h 362410"/>
                <a:gd name="connsiteX34" fmla="*/ 364258 w 550142"/>
                <a:gd name="connsiteY34" fmla="*/ 302327 h 362410"/>
                <a:gd name="connsiteX35" fmla="*/ 351115 w 550142"/>
                <a:gd name="connsiteY35" fmla="*/ 304204 h 362410"/>
                <a:gd name="connsiteX36" fmla="*/ 324828 w 550142"/>
                <a:gd name="connsiteY36" fmla="*/ 313592 h 362410"/>
                <a:gd name="connsiteX37" fmla="*/ 313562 w 550142"/>
                <a:gd name="connsiteY37" fmla="*/ 319225 h 362410"/>
                <a:gd name="connsiteX38" fmla="*/ 306052 w 550142"/>
                <a:gd name="connsiteY38" fmla="*/ 321103 h 362410"/>
                <a:gd name="connsiteX39" fmla="*/ 298542 w 550142"/>
                <a:gd name="connsiteY39" fmla="*/ 324858 h 362410"/>
                <a:gd name="connsiteX40" fmla="*/ 283521 w 550142"/>
                <a:gd name="connsiteY40" fmla="*/ 330491 h 362410"/>
                <a:gd name="connsiteX41" fmla="*/ 277888 w 550142"/>
                <a:gd name="connsiteY41" fmla="*/ 334246 h 362410"/>
                <a:gd name="connsiteX42" fmla="*/ 262867 w 550142"/>
                <a:gd name="connsiteY42" fmla="*/ 341756 h 362410"/>
                <a:gd name="connsiteX43" fmla="*/ 255356 w 550142"/>
                <a:gd name="connsiteY43" fmla="*/ 347389 h 362410"/>
                <a:gd name="connsiteX44" fmla="*/ 249723 w 550142"/>
                <a:gd name="connsiteY44" fmla="*/ 349267 h 362410"/>
                <a:gd name="connsiteX45" fmla="*/ 238458 w 550142"/>
                <a:gd name="connsiteY45" fmla="*/ 356777 h 362410"/>
                <a:gd name="connsiteX46" fmla="*/ 225314 w 550142"/>
                <a:gd name="connsiteY46" fmla="*/ 362410 h 362410"/>
                <a:gd name="connsiteX47" fmla="*/ 184007 w 550142"/>
                <a:gd name="connsiteY47" fmla="*/ 360533 h 362410"/>
                <a:gd name="connsiteX48" fmla="*/ 161475 w 550142"/>
                <a:gd name="connsiteY48" fmla="*/ 353022 h 362410"/>
                <a:gd name="connsiteX49" fmla="*/ 155843 w 550142"/>
                <a:gd name="connsiteY49" fmla="*/ 349267 h 362410"/>
                <a:gd name="connsiteX50" fmla="*/ 123923 w 550142"/>
                <a:gd name="connsiteY50" fmla="*/ 332368 h 362410"/>
                <a:gd name="connsiteX51" fmla="*/ 112657 w 550142"/>
                <a:gd name="connsiteY51" fmla="*/ 322980 h 362410"/>
                <a:gd name="connsiteX52" fmla="*/ 97636 w 550142"/>
                <a:gd name="connsiteY52" fmla="*/ 313592 h 362410"/>
                <a:gd name="connsiteX53" fmla="*/ 86371 w 550142"/>
                <a:gd name="connsiteY53" fmla="*/ 304204 h 362410"/>
                <a:gd name="connsiteX54" fmla="*/ 50696 w 550142"/>
                <a:gd name="connsiteY54" fmla="*/ 285428 h 362410"/>
                <a:gd name="connsiteX55" fmla="*/ 41308 w 550142"/>
                <a:gd name="connsiteY55" fmla="*/ 277917 h 362410"/>
                <a:gd name="connsiteX56" fmla="*/ 35675 w 550142"/>
                <a:gd name="connsiteY56" fmla="*/ 270407 h 362410"/>
                <a:gd name="connsiteX57" fmla="*/ 18776 w 550142"/>
                <a:gd name="connsiteY57" fmla="*/ 249753 h 362410"/>
                <a:gd name="connsiteX58" fmla="*/ 13144 w 550142"/>
                <a:gd name="connsiteY58" fmla="*/ 236610 h 362410"/>
                <a:gd name="connsiteX59" fmla="*/ 7511 w 550142"/>
                <a:gd name="connsiteY59" fmla="*/ 227222 h 362410"/>
                <a:gd name="connsiteX60" fmla="*/ 5633 w 550142"/>
                <a:gd name="connsiteY60" fmla="*/ 215956 h 362410"/>
                <a:gd name="connsiteX61" fmla="*/ 1878 w 550142"/>
                <a:gd name="connsiteY61" fmla="*/ 204690 h 362410"/>
                <a:gd name="connsiteX62" fmla="*/ 0 w 550142"/>
                <a:gd name="connsiteY62" fmla="*/ 195302 h 362410"/>
                <a:gd name="connsiteX63" fmla="*/ 1878 w 550142"/>
                <a:gd name="connsiteY63" fmla="*/ 101421 h 362410"/>
                <a:gd name="connsiteX64" fmla="*/ 3755 w 550142"/>
                <a:gd name="connsiteY64" fmla="*/ 90156 h 362410"/>
                <a:gd name="connsiteX65" fmla="*/ 5633 w 550142"/>
                <a:gd name="connsiteY65" fmla="*/ 75135 h 362410"/>
                <a:gd name="connsiteX66" fmla="*/ 9388 w 550142"/>
                <a:gd name="connsiteY66" fmla="*/ 69502 h 362410"/>
                <a:gd name="connsiteX67" fmla="*/ 24409 w 550142"/>
                <a:gd name="connsiteY67" fmla="*/ 52603 h 362410"/>
                <a:gd name="connsiteX68" fmla="*/ 58206 w 550142"/>
                <a:gd name="connsiteY68" fmla="*/ 45093 h 362410"/>
                <a:gd name="connsiteX69" fmla="*/ 101392 w 550142"/>
                <a:gd name="connsiteY69" fmla="*/ 43215 h 362410"/>
                <a:gd name="connsiteX70" fmla="*/ 174619 w 550142"/>
                <a:gd name="connsiteY70" fmla="*/ 41338 h 362410"/>
                <a:gd name="connsiteX71" fmla="*/ 195273 w 550142"/>
                <a:gd name="connsiteY71" fmla="*/ 39460 h 362410"/>
                <a:gd name="connsiteX72" fmla="*/ 212171 w 550142"/>
                <a:gd name="connsiteY72" fmla="*/ 37582 h 362410"/>
                <a:gd name="connsiteX73" fmla="*/ 264744 w 550142"/>
                <a:gd name="connsiteY73" fmla="*/ 35705 h 362410"/>
                <a:gd name="connsiteX74" fmla="*/ 291031 w 550142"/>
                <a:gd name="connsiteY74" fmla="*/ 33827 h 362410"/>
                <a:gd name="connsiteX75" fmla="*/ 309807 w 550142"/>
                <a:gd name="connsiteY75" fmla="*/ 26317 h 362410"/>
                <a:gd name="connsiteX76" fmla="*/ 317318 w 550142"/>
                <a:gd name="connsiteY76" fmla="*/ 24439 h 362410"/>
                <a:gd name="connsiteX77" fmla="*/ 336094 w 550142"/>
                <a:gd name="connsiteY77" fmla="*/ 15051 h 362410"/>
                <a:gd name="connsiteX78" fmla="*/ 341727 w 550142"/>
                <a:gd name="connsiteY78" fmla="*/ 11296 h 362410"/>
                <a:gd name="connsiteX79" fmla="*/ 351115 w 550142"/>
                <a:gd name="connsiteY79" fmla="*/ 7540 h 362410"/>
                <a:gd name="connsiteX80" fmla="*/ 358625 w 550142"/>
                <a:gd name="connsiteY80" fmla="*/ 3785 h 362410"/>
                <a:gd name="connsiteX81" fmla="*/ 371769 w 550142"/>
                <a:gd name="connsiteY81" fmla="*/ 30 h 362410"/>
                <a:gd name="connsiteX82" fmla="*/ 383034 w 550142"/>
                <a:gd name="connsiteY82" fmla="*/ 1908 h 36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0142" h="362410">
                  <a:moveTo>
                    <a:pt x="383034" y="1908"/>
                  </a:moveTo>
                  <a:cubicBezTo>
                    <a:pt x="396490" y="2534"/>
                    <a:pt x="429399" y="2135"/>
                    <a:pt x="452506" y="3785"/>
                  </a:cubicBezTo>
                  <a:cubicBezTo>
                    <a:pt x="455868" y="4025"/>
                    <a:pt x="458738" y="6357"/>
                    <a:pt x="461894" y="7540"/>
                  </a:cubicBezTo>
                  <a:cubicBezTo>
                    <a:pt x="468388" y="9975"/>
                    <a:pt x="469668" y="9549"/>
                    <a:pt x="476915" y="13173"/>
                  </a:cubicBezTo>
                  <a:cubicBezTo>
                    <a:pt x="478934" y="14182"/>
                    <a:pt x="480670" y="15677"/>
                    <a:pt x="482548" y="16929"/>
                  </a:cubicBezTo>
                  <a:cubicBezTo>
                    <a:pt x="486303" y="23188"/>
                    <a:pt x="490550" y="29177"/>
                    <a:pt x="493814" y="35705"/>
                  </a:cubicBezTo>
                  <a:cubicBezTo>
                    <a:pt x="495066" y="38208"/>
                    <a:pt x="496466" y="40643"/>
                    <a:pt x="497569" y="43215"/>
                  </a:cubicBezTo>
                  <a:cubicBezTo>
                    <a:pt x="498349" y="45034"/>
                    <a:pt x="498562" y="47078"/>
                    <a:pt x="499447" y="48848"/>
                  </a:cubicBezTo>
                  <a:cubicBezTo>
                    <a:pt x="500456" y="50866"/>
                    <a:pt x="501950" y="52603"/>
                    <a:pt x="503202" y="54481"/>
                  </a:cubicBezTo>
                  <a:cubicBezTo>
                    <a:pt x="503828" y="57610"/>
                    <a:pt x="504070" y="60842"/>
                    <a:pt x="505079" y="63869"/>
                  </a:cubicBezTo>
                  <a:cubicBezTo>
                    <a:pt x="505964" y="66524"/>
                    <a:pt x="507698" y="68821"/>
                    <a:pt x="508835" y="71379"/>
                  </a:cubicBezTo>
                  <a:cubicBezTo>
                    <a:pt x="518435" y="92978"/>
                    <a:pt x="507092" y="69772"/>
                    <a:pt x="516345" y="88278"/>
                  </a:cubicBezTo>
                  <a:cubicBezTo>
                    <a:pt x="519732" y="108596"/>
                    <a:pt x="516404" y="92241"/>
                    <a:pt x="520100" y="105177"/>
                  </a:cubicBezTo>
                  <a:cubicBezTo>
                    <a:pt x="520809" y="107658"/>
                    <a:pt x="520961" y="110315"/>
                    <a:pt x="521978" y="112687"/>
                  </a:cubicBezTo>
                  <a:cubicBezTo>
                    <a:pt x="522867" y="114761"/>
                    <a:pt x="524724" y="116302"/>
                    <a:pt x="525733" y="118320"/>
                  </a:cubicBezTo>
                  <a:cubicBezTo>
                    <a:pt x="526618" y="120090"/>
                    <a:pt x="526831" y="122134"/>
                    <a:pt x="527611" y="123953"/>
                  </a:cubicBezTo>
                  <a:cubicBezTo>
                    <a:pt x="528714" y="126525"/>
                    <a:pt x="530327" y="128864"/>
                    <a:pt x="531366" y="131463"/>
                  </a:cubicBezTo>
                  <a:cubicBezTo>
                    <a:pt x="532836" y="135138"/>
                    <a:pt x="534161" y="138889"/>
                    <a:pt x="535121" y="142729"/>
                  </a:cubicBezTo>
                  <a:cubicBezTo>
                    <a:pt x="535747" y="145232"/>
                    <a:pt x="535982" y="147867"/>
                    <a:pt x="536999" y="150239"/>
                  </a:cubicBezTo>
                  <a:cubicBezTo>
                    <a:pt x="537888" y="152313"/>
                    <a:pt x="539502" y="153994"/>
                    <a:pt x="540754" y="155872"/>
                  </a:cubicBezTo>
                  <a:cubicBezTo>
                    <a:pt x="541354" y="158271"/>
                    <a:pt x="543164" y="166327"/>
                    <a:pt x="544509" y="169016"/>
                  </a:cubicBezTo>
                  <a:cubicBezTo>
                    <a:pt x="545518" y="171034"/>
                    <a:pt x="547013" y="172771"/>
                    <a:pt x="548265" y="174648"/>
                  </a:cubicBezTo>
                  <a:cubicBezTo>
                    <a:pt x="548891" y="177778"/>
                    <a:pt x="550142" y="180845"/>
                    <a:pt x="550142" y="184037"/>
                  </a:cubicBezTo>
                  <a:cubicBezTo>
                    <a:pt x="550142" y="188349"/>
                    <a:pt x="549602" y="202017"/>
                    <a:pt x="546387" y="208446"/>
                  </a:cubicBezTo>
                  <a:cubicBezTo>
                    <a:pt x="545378" y="210464"/>
                    <a:pt x="543641" y="212060"/>
                    <a:pt x="542632" y="214078"/>
                  </a:cubicBezTo>
                  <a:cubicBezTo>
                    <a:pt x="539928" y="219486"/>
                    <a:pt x="541555" y="222015"/>
                    <a:pt x="536999" y="227222"/>
                  </a:cubicBezTo>
                  <a:cubicBezTo>
                    <a:pt x="534360" y="230238"/>
                    <a:pt x="530445" y="231898"/>
                    <a:pt x="527611" y="234732"/>
                  </a:cubicBezTo>
                  <a:cubicBezTo>
                    <a:pt x="517041" y="245302"/>
                    <a:pt x="527665" y="240476"/>
                    <a:pt x="512590" y="249753"/>
                  </a:cubicBezTo>
                  <a:cubicBezTo>
                    <a:pt x="507974" y="252594"/>
                    <a:pt x="490225" y="260850"/>
                    <a:pt x="484426" y="262897"/>
                  </a:cubicBezTo>
                  <a:cubicBezTo>
                    <a:pt x="478264" y="265072"/>
                    <a:pt x="471877" y="266548"/>
                    <a:pt x="465650" y="268529"/>
                  </a:cubicBezTo>
                  <a:cubicBezTo>
                    <a:pt x="458106" y="270929"/>
                    <a:pt x="450701" y="273765"/>
                    <a:pt x="443118" y="276040"/>
                  </a:cubicBezTo>
                  <a:cubicBezTo>
                    <a:pt x="438175" y="277523"/>
                    <a:pt x="432964" y="278077"/>
                    <a:pt x="428097" y="279795"/>
                  </a:cubicBezTo>
                  <a:cubicBezTo>
                    <a:pt x="422284" y="281847"/>
                    <a:pt x="416899" y="284959"/>
                    <a:pt x="411199" y="287306"/>
                  </a:cubicBezTo>
                  <a:cubicBezTo>
                    <a:pt x="404546" y="290046"/>
                    <a:pt x="392313" y="294417"/>
                    <a:pt x="384912" y="296694"/>
                  </a:cubicBezTo>
                  <a:cubicBezTo>
                    <a:pt x="383434" y="297149"/>
                    <a:pt x="368177" y="301615"/>
                    <a:pt x="364258" y="302327"/>
                  </a:cubicBezTo>
                  <a:cubicBezTo>
                    <a:pt x="359904" y="303119"/>
                    <a:pt x="355496" y="303578"/>
                    <a:pt x="351115" y="304204"/>
                  </a:cubicBezTo>
                  <a:cubicBezTo>
                    <a:pt x="342835" y="306964"/>
                    <a:pt x="333022" y="309868"/>
                    <a:pt x="324828" y="313592"/>
                  </a:cubicBezTo>
                  <a:cubicBezTo>
                    <a:pt x="321006" y="315329"/>
                    <a:pt x="317460" y="317666"/>
                    <a:pt x="313562" y="319225"/>
                  </a:cubicBezTo>
                  <a:cubicBezTo>
                    <a:pt x="311166" y="320183"/>
                    <a:pt x="308468" y="320197"/>
                    <a:pt x="306052" y="321103"/>
                  </a:cubicBezTo>
                  <a:cubicBezTo>
                    <a:pt x="303431" y="322086"/>
                    <a:pt x="301114" y="323755"/>
                    <a:pt x="298542" y="324858"/>
                  </a:cubicBezTo>
                  <a:cubicBezTo>
                    <a:pt x="287169" y="329733"/>
                    <a:pt x="299077" y="322714"/>
                    <a:pt x="283521" y="330491"/>
                  </a:cubicBezTo>
                  <a:cubicBezTo>
                    <a:pt x="281503" y="331500"/>
                    <a:pt x="279869" y="333165"/>
                    <a:pt x="277888" y="334246"/>
                  </a:cubicBezTo>
                  <a:cubicBezTo>
                    <a:pt x="272974" y="336926"/>
                    <a:pt x="267345" y="338397"/>
                    <a:pt x="262867" y="341756"/>
                  </a:cubicBezTo>
                  <a:cubicBezTo>
                    <a:pt x="260363" y="343634"/>
                    <a:pt x="258073" y="345836"/>
                    <a:pt x="255356" y="347389"/>
                  </a:cubicBezTo>
                  <a:cubicBezTo>
                    <a:pt x="253638" y="348371"/>
                    <a:pt x="251453" y="348306"/>
                    <a:pt x="249723" y="349267"/>
                  </a:cubicBezTo>
                  <a:cubicBezTo>
                    <a:pt x="245778" y="351459"/>
                    <a:pt x="242328" y="354455"/>
                    <a:pt x="238458" y="356777"/>
                  </a:cubicBezTo>
                  <a:cubicBezTo>
                    <a:pt x="232654" y="360260"/>
                    <a:pt x="231144" y="360467"/>
                    <a:pt x="225314" y="362410"/>
                  </a:cubicBezTo>
                  <a:cubicBezTo>
                    <a:pt x="211545" y="361784"/>
                    <a:pt x="197644" y="362538"/>
                    <a:pt x="184007" y="360533"/>
                  </a:cubicBezTo>
                  <a:cubicBezTo>
                    <a:pt x="176174" y="359381"/>
                    <a:pt x="161475" y="353022"/>
                    <a:pt x="161475" y="353022"/>
                  </a:cubicBezTo>
                  <a:cubicBezTo>
                    <a:pt x="159598" y="351770"/>
                    <a:pt x="157861" y="350276"/>
                    <a:pt x="155843" y="349267"/>
                  </a:cubicBezTo>
                  <a:cubicBezTo>
                    <a:pt x="142186" y="342438"/>
                    <a:pt x="137300" y="343515"/>
                    <a:pt x="123923" y="332368"/>
                  </a:cubicBezTo>
                  <a:cubicBezTo>
                    <a:pt x="120168" y="329239"/>
                    <a:pt x="116610" y="325855"/>
                    <a:pt x="112657" y="322980"/>
                  </a:cubicBezTo>
                  <a:cubicBezTo>
                    <a:pt x="109791" y="320896"/>
                    <a:pt x="101076" y="316459"/>
                    <a:pt x="97636" y="313592"/>
                  </a:cubicBezTo>
                  <a:cubicBezTo>
                    <a:pt x="90490" y="307636"/>
                    <a:pt x="94144" y="308350"/>
                    <a:pt x="86371" y="304204"/>
                  </a:cubicBezTo>
                  <a:cubicBezTo>
                    <a:pt x="76863" y="299133"/>
                    <a:pt x="60592" y="292026"/>
                    <a:pt x="50696" y="285428"/>
                  </a:cubicBezTo>
                  <a:cubicBezTo>
                    <a:pt x="47361" y="283205"/>
                    <a:pt x="44142" y="280751"/>
                    <a:pt x="41308" y="277917"/>
                  </a:cubicBezTo>
                  <a:cubicBezTo>
                    <a:pt x="39095" y="275704"/>
                    <a:pt x="37736" y="272762"/>
                    <a:pt x="35675" y="270407"/>
                  </a:cubicBezTo>
                  <a:cubicBezTo>
                    <a:pt x="26035" y="259391"/>
                    <a:pt x="27672" y="265320"/>
                    <a:pt x="18776" y="249753"/>
                  </a:cubicBezTo>
                  <a:cubicBezTo>
                    <a:pt x="16411" y="245615"/>
                    <a:pt x="15275" y="240873"/>
                    <a:pt x="13144" y="236610"/>
                  </a:cubicBezTo>
                  <a:cubicBezTo>
                    <a:pt x="11512" y="233346"/>
                    <a:pt x="9389" y="230351"/>
                    <a:pt x="7511" y="227222"/>
                  </a:cubicBezTo>
                  <a:cubicBezTo>
                    <a:pt x="6885" y="223467"/>
                    <a:pt x="6556" y="219649"/>
                    <a:pt x="5633" y="215956"/>
                  </a:cubicBezTo>
                  <a:cubicBezTo>
                    <a:pt x="4673" y="212116"/>
                    <a:pt x="2920" y="208509"/>
                    <a:pt x="1878" y="204690"/>
                  </a:cubicBezTo>
                  <a:cubicBezTo>
                    <a:pt x="1038" y="201611"/>
                    <a:pt x="626" y="198431"/>
                    <a:pt x="0" y="195302"/>
                  </a:cubicBezTo>
                  <a:cubicBezTo>
                    <a:pt x="626" y="164008"/>
                    <a:pt x="761" y="132701"/>
                    <a:pt x="1878" y="101421"/>
                  </a:cubicBezTo>
                  <a:cubicBezTo>
                    <a:pt x="2014" y="97617"/>
                    <a:pt x="3217" y="93925"/>
                    <a:pt x="3755" y="90156"/>
                  </a:cubicBezTo>
                  <a:cubicBezTo>
                    <a:pt x="4469" y="85161"/>
                    <a:pt x="4305" y="80003"/>
                    <a:pt x="5633" y="75135"/>
                  </a:cubicBezTo>
                  <a:cubicBezTo>
                    <a:pt x="6227" y="72958"/>
                    <a:pt x="8192" y="71416"/>
                    <a:pt x="9388" y="69502"/>
                  </a:cubicBezTo>
                  <a:cubicBezTo>
                    <a:pt x="14509" y="61308"/>
                    <a:pt x="14998" y="57308"/>
                    <a:pt x="24409" y="52603"/>
                  </a:cubicBezTo>
                  <a:cubicBezTo>
                    <a:pt x="30218" y="49699"/>
                    <a:pt x="54665" y="45405"/>
                    <a:pt x="58206" y="45093"/>
                  </a:cubicBezTo>
                  <a:cubicBezTo>
                    <a:pt x="72559" y="43827"/>
                    <a:pt x="86991" y="43680"/>
                    <a:pt x="101392" y="43215"/>
                  </a:cubicBezTo>
                  <a:lnTo>
                    <a:pt x="174619" y="41338"/>
                  </a:lnTo>
                  <a:lnTo>
                    <a:pt x="195273" y="39460"/>
                  </a:lnTo>
                  <a:cubicBezTo>
                    <a:pt x="200912" y="38896"/>
                    <a:pt x="206512" y="37888"/>
                    <a:pt x="212171" y="37582"/>
                  </a:cubicBezTo>
                  <a:cubicBezTo>
                    <a:pt x="229681" y="36636"/>
                    <a:pt x="247220" y="36331"/>
                    <a:pt x="264744" y="35705"/>
                  </a:cubicBezTo>
                  <a:cubicBezTo>
                    <a:pt x="273506" y="35079"/>
                    <a:pt x="282344" y="35130"/>
                    <a:pt x="291031" y="33827"/>
                  </a:cubicBezTo>
                  <a:cubicBezTo>
                    <a:pt x="302293" y="32138"/>
                    <a:pt x="300637" y="29756"/>
                    <a:pt x="309807" y="26317"/>
                  </a:cubicBezTo>
                  <a:cubicBezTo>
                    <a:pt x="312223" y="25411"/>
                    <a:pt x="314946" y="25456"/>
                    <a:pt x="317318" y="24439"/>
                  </a:cubicBezTo>
                  <a:cubicBezTo>
                    <a:pt x="323750" y="21683"/>
                    <a:pt x="330272" y="18932"/>
                    <a:pt x="336094" y="15051"/>
                  </a:cubicBezTo>
                  <a:cubicBezTo>
                    <a:pt x="337972" y="13799"/>
                    <a:pt x="339709" y="12305"/>
                    <a:pt x="341727" y="11296"/>
                  </a:cubicBezTo>
                  <a:cubicBezTo>
                    <a:pt x="344742" y="9789"/>
                    <a:pt x="348035" y="8909"/>
                    <a:pt x="351115" y="7540"/>
                  </a:cubicBezTo>
                  <a:cubicBezTo>
                    <a:pt x="353673" y="6403"/>
                    <a:pt x="356052" y="4887"/>
                    <a:pt x="358625" y="3785"/>
                  </a:cubicBezTo>
                  <a:cubicBezTo>
                    <a:pt x="361297" y="2640"/>
                    <a:pt x="369392" y="370"/>
                    <a:pt x="371769" y="30"/>
                  </a:cubicBezTo>
                  <a:cubicBezTo>
                    <a:pt x="373627" y="-236"/>
                    <a:pt x="369578" y="1282"/>
                    <a:pt x="383034" y="1908"/>
                  </a:cubicBezTo>
                  <a:close/>
                </a:path>
              </a:pathLst>
            </a:custGeom>
            <a:gradFill>
              <a:gsLst>
                <a:gs pos="51000">
                  <a:schemeClr val="accent4">
                    <a:lumMod val="75000"/>
                  </a:schemeClr>
                </a:gs>
                <a:gs pos="15000">
                  <a:schemeClr val="tx2">
                    <a:lumMod val="25000"/>
                    <a:lumOff val="75000"/>
                  </a:schemeClr>
                </a:gs>
              </a:gsLst>
              <a:lin ang="0" scaled="0"/>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6" name="Oval 255">
              <a:extLst>
                <a:ext uri="{FF2B5EF4-FFF2-40B4-BE49-F238E27FC236}">
                  <a16:creationId xmlns:a16="http://schemas.microsoft.com/office/drawing/2014/main" id="{132C4CD1-332E-9282-6CF0-C7D0D442345A}"/>
                </a:ext>
              </a:extLst>
            </p:cNvPr>
            <p:cNvSpPr/>
            <p:nvPr/>
          </p:nvSpPr>
          <p:spPr>
            <a:xfrm flipH="1">
              <a:off x="2057263" y="5277564"/>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7" name="Oval 256">
              <a:extLst>
                <a:ext uri="{FF2B5EF4-FFF2-40B4-BE49-F238E27FC236}">
                  <a16:creationId xmlns:a16="http://schemas.microsoft.com/office/drawing/2014/main" id="{BCAFB002-14F1-5EA3-82EA-3048DF84C972}"/>
                </a:ext>
              </a:extLst>
            </p:cNvPr>
            <p:cNvSpPr/>
            <p:nvPr/>
          </p:nvSpPr>
          <p:spPr>
            <a:xfrm flipH="1">
              <a:off x="1849131" y="5383802"/>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8" name="Oval 257">
              <a:extLst>
                <a:ext uri="{FF2B5EF4-FFF2-40B4-BE49-F238E27FC236}">
                  <a16:creationId xmlns:a16="http://schemas.microsoft.com/office/drawing/2014/main" id="{39787D81-1BF1-13C0-5037-C7D65649FDEA}"/>
                </a:ext>
              </a:extLst>
            </p:cNvPr>
            <p:cNvSpPr/>
            <p:nvPr/>
          </p:nvSpPr>
          <p:spPr>
            <a:xfrm flipH="1">
              <a:off x="1232310" y="573566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24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9" name="Parallelogram 258">
              <a:extLst>
                <a:ext uri="{FF2B5EF4-FFF2-40B4-BE49-F238E27FC236}">
                  <a16:creationId xmlns:a16="http://schemas.microsoft.com/office/drawing/2014/main" id="{DAB082CB-A656-4A29-1294-C4BA87400947}"/>
                </a:ext>
              </a:extLst>
            </p:cNvPr>
            <p:cNvSpPr/>
            <p:nvPr/>
          </p:nvSpPr>
          <p:spPr>
            <a:xfrm rot="16200000" flipH="1">
              <a:off x="1487408" y="5474878"/>
              <a:ext cx="331354" cy="360175"/>
            </a:xfrm>
            <a:prstGeom prst="parallelogram">
              <a:avLst>
                <a:gd name="adj" fmla="val 62434"/>
              </a:avLst>
            </a:prstGeom>
            <a:solidFill>
              <a:schemeClr val="accent3"/>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0" name="Parallelogram 259">
              <a:extLst>
                <a:ext uri="{FF2B5EF4-FFF2-40B4-BE49-F238E27FC236}">
                  <a16:creationId xmlns:a16="http://schemas.microsoft.com/office/drawing/2014/main" id="{D6C48C35-8D8A-7014-286C-1B8023824E91}"/>
                </a:ext>
              </a:extLst>
            </p:cNvPr>
            <p:cNvSpPr/>
            <p:nvPr/>
          </p:nvSpPr>
          <p:spPr>
            <a:xfrm rot="16200000" flipH="1">
              <a:off x="1032324" y="5490556"/>
              <a:ext cx="472906" cy="370812"/>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1" name="Parallelogram 260">
              <a:extLst>
                <a:ext uri="{FF2B5EF4-FFF2-40B4-BE49-F238E27FC236}">
                  <a16:creationId xmlns:a16="http://schemas.microsoft.com/office/drawing/2014/main" id="{97AB4174-B5EE-5CCD-1BC2-D17D777C68F4}"/>
                </a:ext>
              </a:extLst>
            </p:cNvPr>
            <p:cNvSpPr/>
            <p:nvPr/>
          </p:nvSpPr>
          <p:spPr>
            <a:xfrm rot="5400000">
              <a:off x="663084" y="5601426"/>
              <a:ext cx="512728" cy="319832"/>
            </a:xfrm>
            <a:prstGeom prst="parallelogram">
              <a:avLst>
                <a:gd name="adj" fmla="val 4992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2" name="Parallelogram 261">
              <a:extLst>
                <a:ext uri="{FF2B5EF4-FFF2-40B4-BE49-F238E27FC236}">
                  <a16:creationId xmlns:a16="http://schemas.microsoft.com/office/drawing/2014/main" id="{82E532D2-1D80-153B-A48B-BDA7F44C1852}"/>
                </a:ext>
              </a:extLst>
            </p:cNvPr>
            <p:cNvSpPr/>
            <p:nvPr/>
          </p:nvSpPr>
          <p:spPr>
            <a:xfrm rot="1590108">
              <a:off x="869565" y="5172670"/>
              <a:ext cx="546260" cy="300551"/>
            </a:xfrm>
            <a:prstGeom prst="parallelogram">
              <a:avLst>
                <a:gd name="adj" fmla="val 68266"/>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66" name="Straight Connector 265">
              <a:extLst>
                <a:ext uri="{FF2B5EF4-FFF2-40B4-BE49-F238E27FC236}">
                  <a16:creationId xmlns:a16="http://schemas.microsoft.com/office/drawing/2014/main" id="{75960AA8-A36A-69DD-8BCE-415293BA618B}"/>
                </a:ext>
              </a:extLst>
            </p:cNvPr>
            <p:cNvCxnSpPr>
              <a:cxnSpLocks/>
            </p:cNvCxnSpPr>
            <p:nvPr/>
          </p:nvCxnSpPr>
          <p:spPr>
            <a:xfrm flipH="1">
              <a:off x="762183" y="5335565"/>
              <a:ext cx="72995" cy="16864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267" name="Parallelogram 266">
              <a:extLst>
                <a:ext uri="{FF2B5EF4-FFF2-40B4-BE49-F238E27FC236}">
                  <a16:creationId xmlns:a16="http://schemas.microsoft.com/office/drawing/2014/main" id="{657A3833-004A-57D5-1A95-87CA0E990D0A}"/>
                </a:ext>
              </a:extLst>
            </p:cNvPr>
            <p:cNvSpPr/>
            <p:nvPr/>
          </p:nvSpPr>
          <p:spPr>
            <a:xfrm rot="16200000" flipH="1">
              <a:off x="1258376" y="5344330"/>
              <a:ext cx="231198" cy="160416"/>
            </a:xfrm>
            <a:prstGeom prst="parallelogram">
              <a:avLst>
                <a:gd name="adj" fmla="val 55388"/>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8" name="Oval 267">
              <a:extLst>
                <a:ext uri="{FF2B5EF4-FFF2-40B4-BE49-F238E27FC236}">
                  <a16:creationId xmlns:a16="http://schemas.microsoft.com/office/drawing/2014/main" id="{692E68D4-9BBD-F270-BFB4-A72DCC766AB4}"/>
                </a:ext>
              </a:extLst>
            </p:cNvPr>
            <p:cNvSpPr/>
            <p:nvPr/>
          </p:nvSpPr>
          <p:spPr>
            <a:xfrm flipH="1">
              <a:off x="1902562" y="5389745"/>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9" name="Oval 268">
              <a:extLst>
                <a:ext uri="{FF2B5EF4-FFF2-40B4-BE49-F238E27FC236}">
                  <a16:creationId xmlns:a16="http://schemas.microsoft.com/office/drawing/2014/main" id="{0224CA1B-A688-08AF-120B-D719AA31270D}"/>
                </a:ext>
              </a:extLst>
            </p:cNvPr>
            <p:cNvSpPr/>
            <p:nvPr/>
          </p:nvSpPr>
          <p:spPr>
            <a:xfrm flipH="1">
              <a:off x="2097934" y="5280941"/>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0" name="Oval 269">
              <a:extLst>
                <a:ext uri="{FF2B5EF4-FFF2-40B4-BE49-F238E27FC236}">
                  <a16:creationId xmlns:a16="http://schemas.microsoft.com/office/drawing/2014/main" id="{604995D2-008F-93BE-A0BC-8CFB0F227EEE}"/>
                </a:ext>
              </a:extLst>
            </p:cNvPr>
            <p:cNvSpPr/>
            <p:nvPr/>
          </p:nvSpPr>
          <p:spPr>
            <a:xfrm rot="10339061" flipV="1">
              <a:off x="1259028" y="5733593"/>
              <a:ext cx="180000" cy="180000"/>
            </a:xfrm>
            <a:prstGeom prst="ellipse">
              <a:avLst/>
            </a:prstGeom>
            <a:solidFill>
              <a:schemeClr val="tx1">
                <a:lumMod val="75000"/>
                <a:lumOff val="25000"/>
              </a:schemeClr>
            </a:solidFill>
            <a:ln w="6350">
              <a:solidFill>
                <a:schemeClr val="bg1">
                  <a:lumMod val="75000"/>
                </a:schemeClr>
              </a:solidFill>
            </a:ln>
            <a:scene3d>
              <a:camera prst="orthographicFront">
                <a:rot lat="12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1" name="Parallelogram 270">
              <a:extLst>
                <a:ext uri="{FF2B5EF4-FFF2-40B4-BE49-F238E27FC236}">
                  <a16:creationId xmlns:a16="http://schemas.microsoft.com/office/drawing/2014/main" id="{350B648B-A108-477B-0AF8-2A5B070BA0CE}"/>
                </a:ext>
              </a:extLst>
            </p:cNvPr>
            <p:cNvSpPr/>
            <p:nvPr/>
          </p:nvSpPr>
          <p:spPr>
            <a:xfrm rot="16200000" flipH="1">
              <a:off x="1062945" y="5856925"/>
              <a:ext cx="180000" cy="141090"/>
            </a:xfrm>
            <a:prstGeom prst="parallelogram">
              <a:avLst>
                <a:gd name="adj" fmla="val 57355"/>
              </a:avLst>
            </a:prstGeom>
            <a:solidFill>
              <a:schemeClr val="accent1">
                <a:lumMod val="40000"/>
                <a:lumOff val="60000"/>
              </a:schemeClr>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72" name="Straight Connector 271">
              <a:extLst>
                <a:ext uri="{FF2B5EF4-FFF2-40B4-BE49-F238E27FC236}">
                  <a16:creationId xmlns:a16="http://schemas.microsoft.com/office/drawing/2014/main" id="{314532D5-0F82-2E84-0512-0E85C250B6E8}"/>
                </a:ext>
              </a:extLst>
            </p:cNvPr>
            <p:cNvCxnSpPr>
              <a:cxnSpLocks/>
            </p:cNvCxnSpPr>
            <p:nvPr/>
          </p:nvCxnSpPr>
          <p:spPr>
            <a:xfrm>
              <a:off x="759532" y="5504975"/>
              <a:ext cx="316213" cy="147564"/>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C536F736-9392-E652-442F-57B68ECE3B5D}"/>
                </a:ext>
              </a:extLst>
            </p:cNvPr>
            <p:cNvCxnSpPr>
              <a:cxnSpLocks/>
            </p:cNvCxnSpPr>
            <p:nvPr/>
          </p:nvCxnSpPr>
          <p:spPr>
            <a:xfrm>
              <a:off x="833532" y="5344609"/>
              <a:ext cx="302297" cy="140822"/>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58" name="Group 357">
              <a:extLst>
                <a:ext uri="{FF2B5EF4-FFF2-40B4-BE49-F238E27FC236}">
                  <a16:creationId xmlns:a16="http://schemas.microsoft.com/office/drawing/2014/main" id="{667EDAA1-5737-0AD5-6DA7-765F2D1E7218}"/>
                </a:ext>
              </a:extLst>
            </p:cNvPr>
            <p:cNvGrpSpPr/>
            <p:nvPr/>
          </p:nvGrpSpPr>
          <p:grpSpPr>
            <a:xfrm flipH="1">
              <a:off x="1081378" y="5404553"/>
              <a:ext cx="214048" cy="255496"/>
              <a:chOff x="9819943" y="2983395"/>
              <a:chExt cx="214048" cy="255496"/>
            </a:xfrm>
          </p:grpSpPr>
          <p:cxnSp>
            <p:nvCxnSpPr>
              <p:cNvPr id="393" name="Straight Connector 392">
                <a:extLst>
                  <a:ext uri="{FF2B5EF4-FFF2-40B4-BE49-F238E27FC236}">
                    <a16:creationId xmlns:a16="http://schemas.microsoft.com/office/drawing/2014/main" id="{AA23F1CD-E9E0-67B1-1824-3718FE8975C5}"/>
                  </a:ext>
                </a:extLst>
              </p:cNvPr>
              <p:cNvCxnSpPr>
                <a:cxnSpLocks/>
              </p:cNvCxnSpPr>
              <p:nvPr/>
            </p:nvCxnSpPr>
            <p:spPr>
              <a:xfrm>
                <a:off x="9977662" y="3068028"/>
                <a:ext cx="56329" cy="170863"/>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AEBAAB84-1737-219A-56B3-3542B325C60E}"/>
                  </a:ext>
                </a:extLst>
              </p:cNvPr>
              <p:cNvCxnSpPr>
                <a:cxnSpLocks/>
              </p:cNvCxnSpPr>
              <p:nvPr/>
            </p:nvCxnSpPr>
            <p:spPr>
              <a:xfrm>
                <a:off x="9825607" y="2983395"/>
                <a:ext cx="3220" cy="141129"/>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325BE3F3-D6A8-468F-7DB4-648933880D79}"/>
                  </a:ext>
                </a:extLst>
              </p:cNvPr>
              <p:cNvCxnSpPr>
                <a:cxnSpLocks/>
              </p:cNvCxnSpPr>
              <p:nvPr/>
            </p:nvCxnSpPr>
            <p:spPr>
              <a:xfrm>
                <a:off x="9819943" y="2983535"/>
                <a:ext cx="161475" cy="88248"/>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a:extLst>
                  <a:ext uri="{FF2B5EF4-FFF2-40B4-BE49-F238E27FC236}">
                    <a16:creationId xmlns:a16="http://schemas.microsoft.com/office/drawing/2014/main" id="{1B3FC001-6009-F922-AC6C-1B7AD76E7348}"/>
                  </a:ext>
                </a:extLst>
              </p:cNvPr>
              <p:cNvCxnSpPr>
                <a:cxnSpLocks/>
              </p:cNvCxnSpPr>
              <p:nvPr/>
            </p:nvCxnSpPr>
            <p:spPr>
              <a:xfrm flipH="1" flipV="1">
                <a:off x="9831208" y="3124356"/>
                <a:ext cx="202783" cy="10702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71" name="Parallelogram 370">
              <a:extLst>
                <a:ext uri="{FF2B5EF4-FFF2-40B4-BE49-F238E27FC236}">
                  <a16:creationId xmlns:a16="http://schemas.microsoft.com/office/drawing/2014/main" id="{27543194-32A0-A3C5-F157-5C5EADF129AB}"/>
                </a:ext>
              </a:extLst>
            </p:cNvPr>
            <p:cNvSpPr/>
            <p:nvPr/>
          </p:nvSpPr>
          <p:spPr>
            <a:xfrm rot="1590108">
              <a:off x="1283378" y="4532234"/>
              <a:ext cx="928156" cy="824437"/>
            </a:xfrm>
            <a:prstGeom prst="parallelogram">
              <a:avLst>
                <a:gd name="adj" fmla="val 68266"/>
              </a:avLst>
            </a:prstGeom>
            <a:solidFill>
              <a:schemeClr val="accent1"/>
            </a:soli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2" name="Parallelogram 381">
              <a:extLst>
                <a:ext uri="{FF2B5EF4-FFF2-40B4-BE49-F238E27FC236}">
                  <a16:creationId xmlns:a16="http://schemas.microsoft.com/office/drawing/2014/main" id="{32233AA2-2B27-43CB-83BF-D6C46C2B0978}"/>
                </a:ext>
              </a:extLst>
            </p:cNvPr>
            <p:cNvSpPr/>
            <p:nvPr/>
          </p:nvSpPr>
          <p:spPr>
            <a:xfrm rot="5400000">
              <a:off x="798674" y="5635023"/>
              <a:ext cx="228529" cy="256646"/>
            </a:xfrm>
            <a:prstGeom prst="parallelogram">
              <a:avLst>
                <a:gd name="adj" fmla="val 56751"/>
              </a:avLst>
            </a:prstGeom>
            <a:solidFill>
              <a:schemeClr val="bg1">
                <a:lumMod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3" name="Arc 382">
              <a:extLst>
                <a:ext uri="{FF2B5EF4-FFF2-40B4-BE49-F238E27FC236}">
                  <a16:creationId xmlns:a16="http://schemas.microsoft.com/office/drawing/2014/main" id="{2B1E5416-F5D8-ADE4-D853-C8F15EC3DB04}"/>
                </a:ext>
              </a:extLst>
            </p:cNvPr>
            <p:cNvSpPr/>
            <p:nvPr/>
          </p:nvSpPr>
          <p:spPr>
            <a:xfrm rot="1657122" flipH="1">
              <a:off x="709635" y="5753431"/>
              <a:ext cx="417123" cy="105394"/>
            </a:xfrm>
            <a:prstGeom prst="arc">
              <a:avLst>
                <a:gd name="adj1" fmla="val 644700"/>
                <a:gd name="adj2" fmla="val 10459717"/>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4" name="Parallelogram 383">
              <a:extLst>
                <a:ext uri="{FF2B5EF4-FFF2-40B4-BE49-F238E27FC236}">
                  <a16:creationId xmlns:a16="http://schemas.microsoft.com/office/drawing/2014/main" id="{B3D5E4DE-5C16-3D78-CF82-E871F658AA33}"/>
                </a:ext>
              </a:extLst>
            </p:cNvPr>
            <p:cNvSpPr/>
            <p:nvPr/>
          </p:nvSpPr>
          <p:spPr>
            <a:xfrm rot="5400000">
              <a:off x="922506" y="5757351"/>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5" name="Parallelogram 384">
              <a:extLst>
                <a:ext uri="{FF2B5EF4-FFF2-40B4-BE49-F238E27FC236}">
                  <a16:creationId xmlns:a16="http://schemas.microsoft.com/office/drawing/2014/main" id="{DCEA7FF8-8EC8-E7A0-A1AB-4EC6F859B231}"/>
                </a:ext>
              </a:extLst>
            </p:cNvPr>
            <p:cNvSpPr/>
            <p:nvPr/>
          </p:nvSpPr>
          <p:spPr>
            <a:xfrm rot="5400000">
              <a:off x="804903" y="5696200"/>
              <a:ext cx="93006" cy="101624"/>
            </a:xfrm>
            <a:prstGeom prst="parallelogram">
              <a:avLst>
                <a:gd name="adj" fmla="val 59174"/>
              </a:avLst>
            </a:prstGeom>
            <a:solidFill>
              <a:schemeClr val="tx1">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6" name="Arc 385">
              <a:extLst>
                <a:ext uri="{FF2B5EF4-FFF2-40B4-BE49-F238E27FC236}">
                  <a16:creationId xmlns:a16="http://schemas.microsoft.com/office/drawing/2014/main" id="{DF9468AF-3A7B-F747-2D0A-070756915F03}"/>
                </a:ext>
              </a:extLst>
            </p:cNvPr>
            <p:cNvSpPr/>
            <p:nvPr/>
          </p:nvSpPr>
          <p:spPr>
            <a:xfrm rot="1657122" flipH="1">
              <a:off x="709635" y="584905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7" name="Arc 386">
              <a:extLst>
                <a:ext uri="{FF2B5EF4-FFF2-40B4-BE49-F238E27FC236}">
                  <a16:creationId xmlns:a16="http://schemas.microsoft.com/office/drawing/2014/main" id="{793944B0-19E6-7B66-B060-216370B0EE04}"/>
                </a:ext>
              </a:extLst>
            </p:cNvPr>
            <p:cNvSpPr/>
            <p:nvPr/>
          </p:nvSpPr>
          <p:spPr>
            <a:xfrm rot="1657122" flipH="1">
              <a:off x="709634" y="5836040"/>
              <a:ext cx="417123" cy="105394"/>
            </a:xfrm>
            <a:prstGeom prst="arc">
              <a:avLst>
                <a:gd name="adj1" fmla="val 721417"/>
                <a:gd name="adj2" fmla="val 10459717"/>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8" name="Arc 387">
              <a:extLst>
                <a:ext uri="{FF2B5EF4-FFF2-40B4-BE49-F238E27FC236}">
                  <a16:creationId xmlns:a16="http://schemas.microsoft.com/office/drawing/2014/main" id="{512D6A15-F3DC-79D8-92EE-C5FA8E289CB0}"/>
                </a:ext>
              </a:extLst>
            </p:cNvPr>
            <p:cNvSpPr/>
            <p:nvPr/>
          </p:nvSpPr>
          <p:spPr>
            <a:xfrm rot="1657122" flipH="1">
              <a:off x="709638" y="5820286"/>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89" name="Arc 388">
              <a:extLst>
                <a:ext uri="{FF2B5EF4-FFF2-40B4-BE49-F238E27FC236}">
                  <a16:creationId xmlns:a16="http://schemas.microsoft.com/office/drawing/2014/main" id="{DD99A8C7-94D5-FA22-6782-53A44D58D4CF}"/>
                </a:ext>
              </a:extLst>
            </p:cNvPr>
            <p:cNvSpPr/>
            <p:nvPr/>
          </p:nvSpPr>
          <p:spPr>
            <a:xfrm rot="1657122" flipH="1">
              <a:off x="709638" y="5804531"/>
              <a:ext cx="417123" cy="105394"/>
            </a:xfrm>
            <a:prstGeom prst="arc">
              <a:avLst>
                <a:gd name="adj1" fmla="val 721417"/>
                <a:gd name="adj2" fmla="val 10459717"/>
              </a:avLst>
            </a:prstGeom>
            <a:ln w="15875">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5" name="Parallelogram 264">
              <a:extLst>
                <a:ext uri="{FF2B5EF4-FFF2-40B4-BE49-F238E27FC236}">
                  <a16:creationId xmlns:a16="http://schemas.microsoft.com/office/drawing/2014/main" id="{5B159F8B-CA8C-7C24-C4B2-D88D92738159}"/>
                </a:ext>
              </a:extLst>
            </p:cNvPr>
            <p:cNvSpPr/>
            <p:nvPr/>
          </p:nvSpPr>
          <p:spPr>
            <a:xfrm rot="16200000" flipH="1">
              <a:off x="1458419" y="4797215"/>
              <a:ext cx="907743" cy="878587"/>
            </a:xfrm>
            <a:prstGeom prst="parallelogram">
              <a:avLst>
                <a:gd name="adj" fmla="val 55388"/>
              </a:avLst>
            </a:prstGeom>
            <a:gradFill>
              <a:gsLst>
                <a:gs pos="0">
                  <a:schemeClr val="accent3"/>
                </a:gs>
                <a:gs pos="49000">
                  <a:srgbClr val="60A899"/>
                </a:gs>
              </a:gsLst>
              <a:lin ang="0" scaled="0"/>
            </a:grad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390" name="Group 389">
            <a:extLst>
              <a:ext uri="{FF2B5EF4-FFF2-40B4-BE49-F238E27FC236}">
                <a16:creationId xmlns:a16="http://schemas.microsoft.com/office/drawing/2014/main" id="{D0DC10A9-7298-459B-B8C5-93D4E0339FE9}"/>
              </a:ext>
            </a:extLst>
          </p:cNvPr>
          <p:cNvGrpSpPr/>
          <p:nvPr/>
        </p:nvGrpSpPr>
        <p:grpSpPr>
          <a:xfrm>
            <a:off x="5274591" y="710994"/>
            <a:ext cx="1287865" cy="1539429"/>
            <a:chOff x="5274591" y="710994"/>
            <a:chExt cx="1287865" cy="1539429"/>
          </a:xfrm>
        </p:grpSpPr>
        <p:sp>
          <p:nvSpPr>
            <p:cNvPr id="391" name="Rectangle 390">
              <a:extLst>
                <a:ext uri="{FF2B5EF4-FFF2-40B4-BE49-F238E27FC236}">
                  <a16:creationId xmlns:a16="http://schemas.microsoft.com/office/drawing/2014/main" id="{099713BD-90EA-4CB6-9DE5-963B1F3241AA}"/>
                </a:ext>
              </a:extLst>
            </p:cNvPr>
            <p:cNvSpPr/>
            <p:nvPr/>
          </p:nvSpPr>
          <p:spPr>
            <a:xfrm>
              <a:off x="6223597" y="2113511"/>
              <a:ext cx="338859" cy="136912"/>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2" name="Rectangle 391">
              <a:extLst>
                <a:ext uri="{FF2B5EF4-FFF2-40B4-BE49-F238E27FC236}">
                  <a16:creationId xmlns:a16="http://schemas.microsoft.com/office/drawing/2014/main" id="{C7ED3461-2910-4E45-BE01-EF8C86A662D5}"/>
                </a:ext>
              </a:extLst>
            </p:cNvPr>
            <p:cNvSpPr/>
            <p:nvPr/>
          </p:nvSpPr>
          <p:spPr>
            <a:xfrm rot="18489545">
              <a:off x="6307559" y="2086565"/>
              <a:ext cx="171553" cy="67195"/>
            </a:xfrm>
            <a:prstGeom prst="rect">
              <a:avLst/>
            </a:prstGeom>
            <a:solidFill>
              <a:srgbClr val="E2E2E2"/>
            </a:solidFill>
            <a:ln>
              <a:noFill/>
            </a:ln>
            <a:scene3d>
              <a:camera prst="orthographicFront">
                <a:rot lat="1200000" lon="3600000" rev="36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7" name="Straight Connector 396">
              <a:extLst>
                <a:ext uri="{FF2B5EF4-FFF2-40B4-BE49-F238E27FC236}">
                  <a16:creationId xmlns:a16="http://schemas.microsoft.com/office/drawing/2014/main" id="{13BB9C82-5E53-4A21-ADAC-934CC62EEAC6}"/>
                </a:ext>
              </a:extLst>
            </p:cNvPr>
            <p:cNvCxnSpPr>
              <a:cxnSpLocks/>
            </p:cNvCxnSpPr>
            <p:nvPr/>
          </p:nvCxnSpPr>
          <p:spPr>
            <a:xfrm>
              <a:off x="5304732" y="760601"/>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8" name="Rectangle: Rounded Corners 397">
              <a:extLst>
                <a:ext uri="{FF2B5EF4-FFF2-40B4-BE49-F238E27FC236}">
                  <a16:creationId xmlns:a16="http://schemas.microsoft.com/office/drawing/2014/main" id="{9A322CAE-7010-4C70-9E49-D3799C423882}"/>
                </a:ext>
              </a:extLst>
            </p:cNvPr>
            <p:cNvSpPr/>
            <p:nvPr/>
          </p:nvSpPr>
          <p:spPr>
            <a:xfrm flipH="1">
              <a:off x="5274591" y="710994"/>
              <a:ext cx="43200" cy="162000"/>
            </a:xfrm>
            <a:prstGeom prst="roundRect">
              <a:avLst>
                <a:gd name="adj" fmla="val 50000"/>
              </a:avLst>
            </a:prstGeom>
            <a:solidFill>
              <a:srgbClr val="CBE8E1"/>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Rectangle: Rounded Corners 399">
              <a:extLst>
                <a:ext uri="{FF2B5EF4-FFF2-40B4-BE49-F238E27FC236}">
                  <a16:creationId xmlns:a16="http://schemas.microsoft.com/office/drawing/2014/main" id="{3051E80B-87DE-4FC2-AF16-1F1CB9DEB19E}"/>
                </a:ext>
              </a:extLst>
            </p:cNvPr>
            <p:cNvSpPr/>
            <p:nvPr/>
          </p:nvSpPr>
          <p:spPr>
            <a:xfrm flipH="1">
              <a:off x="6335042" y="1978532"/>
              <a:ext cx="43200" cy="162000"/>
            </a:xfrm>
            <a:prstGeom prst="roundRect">
              <a:avLst>
                <a:gd name="adj" fmla="val 50000"/>
              </a:avLst>
            </a:prstGeom>
            <a:solidFill>
              <a:srgbClr val="E2E2E2"/>
            </a:solidFill>
            <a:ln>
              <a:solidFill>
                <a:schemeClr val="tx1">
                  <a:lumMod val="60000"/>
                  <a:lumOff val="40000"/>
                </a:schemeClr>
              </a:solid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01" name="Straight Connector 400">
            <a:extLst>
              <a:ext uri="{FF2B5EF4-FFF2-40B4-BE49-F238E27FC236}">
                <a16:creationId xmlns:a16="http://schemas.microsoft.com/office/drawing/2014/main" id="{8DA2ECE6-B2FB-4B01-992D-3E8E3B3AB44B}"/>
              </a:ext>
            </a:extLst>
          </p:cNvPr>
          <p:cNvCxnSpPr>
            <a:cxnSpLocks/>
          </p:cNvCxnSpPr>
          <p:nvPr/>
        </p:nvCxnSpPr>
        <p:spPr>
          <a:xfrm>
            <a:off x="5296191" y="710994"/>
            <a:ext cx="1060451" cy="126753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1" name="Rectangle 460">
            <a:extLst>
              <a:ext uri="{FF2B5EF4-FFF2-40B4-BE49-F238E27FC236}">
                <a16:creationId xmlns:a16="http://schemas.microsoft.com/office/drawing/2014/main" id="{CFABF157-1442-47C7-BAF4-27DF759894CE}"/>
              </a:ext>
            </a:extLst>
          </p:cNvPr>
          <p:cNvSpPr/>
          <p:nvPr/>
        </p:nvSpPr>
        <p:spPr>
          <a:xfrm>
            <a:off x="5082617" y="2546013"/>
            <a:ext cx="161228" cy="308105"/>
          </a:xfrm>
          <a:prstGeom prst="rect">
            <a:avLst/>
          </a:prstGeom>
          <a:solidFill>
            <a:schemeClr val="accent3"/>
          </a:solidFill>
          <a:ln w="6350">
            <a:noFill/>
          </a:ln>
          <a:scene3d>
            <a:camera prst="orthographicFront">
              <a:rot lat="12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Direct Access Storage 10">
            <a:extLst>
              <a:ext uri="{FF2B5EF4-FFF2-40B4-BE49-F238E27FC236}">
                <a16:creationId xmlns:a16="http://schemas.microsoft.com/office/drawing/2014/main" id="{568D5317-A719-4A54-98D4-5530CBD9C899}"/>
              </a:ext>
            </a:extLst>
          </p:cNvPr>
          <p:cNvSpPr/>
          <p:nvPr/>
        </p:nvSpPr>
        <p:spPr>
          <a:xfrm>
            <a:off x="5035972" y="2794198"/>
            <a:ext cx="421021" cy="79844"/>
          </a:xfrm>
          <a:prstGeom prst="flowChartMagneticDrum">
            <a:avLst/>
          </a:prstGeom>
          <a:ln w="6350"/>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Rectangle 402">
            <a:hlinkHover r:id="rId5" action="ppaction://hlinksldjump"/>
            <a:extLst>
              <a:ext uri="{FF2B5EF4-FFF2-40B4-BE49-F238E27FC236}">
                <a16:creationId xmlns:a16="http://schemas.microsoft.com/office/drawing/2014/main" id="{74509A62-463D-442F-8163-CA4443119BBB}"/>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TextBox 373">
            <a:hlinkClick r:id="" action="ppaction://hlinkshowjump?jump=nextslide"/>
            <a:extLst>
              <a:ext uri="{FF2B5EF4-FFF2-40B4-BE49-F238E27FC236}">
                <a16:creationId xmlns:a16="http://schemas.microsoft.com/office/drawing/2014/main" id="{7722694E-4000-430A-946D-4DF625638BA2}"/>
              </a:ext>
            </a:extLst>
          </p:cNvPr>
          <p:cNvSpPr txBox="1"/>
          <p:nvPr/>
        </p:nvSpPr>
        <p:spPr>
          <a:xfrm>
            <a:off x="5404462" y="2448847"/>
            <a:ext cx="1539204" cy="323165"/>
          </a:xfrm>
          <a:prstGeom prst="rect">
            <a:avLst/>
          </a:prstGeom>
          <a:solidFill>
            <a:schemeClr val="bg1"/>
          </a:solidFill>
        </p:spPr>
        <p:txBody>
          <a:bodyPr wrap="none" rtlCol="0">
            <a:spAutoFit/>
          </a:bodyPr>
          <a:lstStyle/>
          <a:p>
            <a:r>
              <a:rPr lang="en-GB" sz="1500" dirty="0"/>
              <a:t>Flow chemistry</a:t>
            </a:r>
          </a:p>
        </p:txBody>
      </p:sp>
      <p:pic>
        <p:nvPicPr>
          <p:cNvPr id="402" name="Graphic 401" descr="Magnifying glass with solid fill">
            <a:hlinkClick r:id="" action="ppaction://hlinkshowjump?jump=nextslide"/>
            <a:extLst>
              <a:ext uri="{FF2B5EF4-FFF2-40B4-BE49-F238E27FC236}">
                <a16:creationId xmlns:a16="http://schemas.microsoft.com/office/drawing/2014/main" id="{29DB6AE6-9D01-4C9B-B019-09C4B1A185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20396" y="2206360"/>
            <a:ext cx="900000" cy="900000"/>
          </a:xfrm>
          <a:prstGeom prst="rect">
            <a:avLst/>
          </a:prstGeom>
        </p:spPr>
      </p:pic>
      <p:sp>
        <p:nvSpPr>
          <p:cNvPr id="404" name="Oval 403">
            <a:hlinkClick r:id="" action="ppaction://hlinkshowjump?jump=nextslide"/>
            <a:extLst>
              <a:ext uri="{FF2B5EF4-FFF2-40B4-BE49-F238E27FC236}">
                <a16:creationId xmlns:a16="http://schemas.microsoft.com/office/drawing/2014/main" id="{DD7D1855-FF23-4393-8C1A-A51B44CEC229}"/>
              </a:ext>
            </a:extLst>
          </p:cNvPr>
          <p:cNvSpPr/>
          <p:nvPr/>
        </p:nvSpPr>
        <p:spPr>
          <a:xfrm rot="18655796">
            <a:off x="4000420" y="1041305"/>
            <a:ext cx="1529717" cy="24094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Title 1">
            <a:extLst>
              <a:ext uri="{FF2B5EF4-FFF2-40B4-BE49-F238E27FC236}">
                <a16:creationId xmlns:a16="http://schemas.microsoft.com/office/drawing/2014/main" id="{47BDBD1E-EFC9-460E-87D1-F22B0CA6338A}"/>
              </a:ext>
            </a:extLst>
          </p:cNvPr>
          <p:cNvSpPr>
            <a:spLocks noGrp="1"/>
          </p:cNvSpPr>
          <p:nvPr>
            <p:ph type="title"/>
          </p:nvPr>
        </p:nvSpPr>
        <p:spPr>
          <a:xfrm>
            <a:off x="356420" y="365125"/>
            <a:ext cx="4367531" cy="743149"/>
          </a:xfrm>
        </p:spPr>
        <p:txBody>
          <a:bodyPr>
            <a:noAutofit/>
          </a:bodyPr>
          <a:lstStyle/>
          <a:p>
            <a:r>
              <a:rPr lang="en-GB" dirty="0"/>
              <a:t>Explore the picture for information</a:t>
            </a:r>
          </a:p>
        </p:txBody>
      </p:sp>
      <p:sp>
        <p:nvSpPr>
          <p:cNvPr id="406" name="TextBox 405">
            <a:extLst>
              <a:ext uri="{FF2B5EF4-FFF2-40B4-BE49-F238E27FC236}">
                <a16:creationId xmlns:a16="http://schemas.microsoft.com/office/drawing/2014/main" id="{1EFAB2D0-818F-4313-A12B-BF70CABBEBE6}"/>
              </a:ext>
            </a:extLst>
          </p:cNvPr>
          <p:cNvSpPr txBox="1"/>
          <p:nvPr/>
        </p:nvSpPr>
        <p:spPr>
          <a:xfrm>
            <a:off x="356420" y="1333794"/>
            <a:ext cx="2571228" cy="276999"/>
          </a:xfrm>
          <a:prstGeom prst="rect">
            <a:avLst/>
          </a:prstGeom>
          <a:noFill/>
        </p:spPr>
        <p:txBody>
          <a:bodyPr wrap="square" rtlCol="0">
            <a:spAutoFit/>
          </a:bodyPr>
          <a:lstStyle/>
          <a:p>
            <a:r>
              <a:rPr lang="en-GB" sz="1200" dirty="0"/>
              <a:t>There are 8 features to explore</a:t>
            </a:r>
          </a:p>
        </p:txBody>
      </p:sp>
    </p:spTree>
    <p:custDataLst>
      <p:tags r:id="rId1"/>
    </p:custDataLst>
    <p:extLst>
      <p:ext uri="{BB962C8B-B14F-4D97-AF65-F5344CB8AC3E}">
        <p14:creationId xmlns:p14="http://schemas.microsoft.com/office/powerpoint/2010/main" val="1178422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55B7DA4-523D-45AA-8ACD-B11D0AC06A5B"/>
  <p:tag name="ISPRING_CMI5_LAUNCH_METHOD" val="any window"/>
  <p:tag name="ISPRING_SCORM_REPORT_STATUS" val="0"/>
  <p:tag name="ISPRINGCLOUDFOLDERID" val="1"/>
  <p:tag name="ISPRINGONLINEFOLDERID" val="1"/>
  <p:tag name="ISPRING_OUTPUT_FOLDER" val="[[&quot;\u001F\uFFFD~F{0CF44E91-031B-4E02-8AC8-B97EE7DCB1FC}&quot;,&quot;C:\\Users\\sherw\\Documents\\Work backu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ORIGINAL_SIZE&quot;},&quot;accessibilitySettings&quot;:{&quot;enabled&quot;:&quot;T_FALSE&quot;,&quot;invertReadingOrder&quot;:&quot;T_FALSE&quot;},&quot;compressionSettings&quot;:{&quot;imageSettings&quot;:{&quot;jpegQuality&quot;:70},&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14.4},&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SUITE_ISPRING_CURRENT_GRADING_VERSION" val="v2"/>
  <p:tag name="ISPRING_PRESENTATION_TITLE" val="Impact_hotspots (23-1-26)"/>
  <p:tag name="ISPRING_FIRST_PUBLISH" val="1"/>
  <p:tag name="ISPRING_SCORM_ENDPOINT" val="&lt;endpoint&gt;&lt;enable&gt;0&lt;/enable&gt;&lt;lrs&gt;https://&lt;/lrs&gt;&lt;auth&gt;0&lt;/auth&gt;&lt;login&gt;&lt;/login&gt;&lt;password&gt;&lt;/password&gt;&lt;key&gt;&lt;/key&gt;&lt;name&gt;&lt;/name&gt;&lt;email&gt;&lt;/email&gt;&lt;/endpoint&gt;&#10;"/>
  <p:tag name="ISPRING-SUITE_ISPRING_GRADING_SETTINGS_V2" val="{&quot;alternatives&quot;:[{&quot;slides&quot;:{&quot;slides_to_view&quot;:{&quot;percent&quot;:100},&quot;group_id&quot;:&quot;all slides&quot;},&quot;name&quot;:&quot;&quot;}]}"/>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7F80C55B-7D42-4239-BA56-22A04A243B04}:386"/>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AD077BC7-573E-469F-A33E-16279040F831}:393"/>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51BFEB68-2437-4E9B-AC35-6D33E495E443}:387"/>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DF056B1B-199D-41B4-859C-262DDA6CCC67}:394"/>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8648FD2E-FEBA-402C-9329-E7E37BDAEF6E}:389"/>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765B850D-85A0-431C-AAFA-347D3F9B9DD6}:395"/>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6A004E4C-C503-46F8-8B52-E40C6D3755BD}:391"/>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75B37B83-046F-4338-86FD-DEB274A54790}:396"/>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4F113C4D-3146-49D7-A2A5-9C8774BE67C1}:390"/>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D33F4727-460A-4EA3-A632-E835E71862D1}:397"/>
</p:tagLst>
</file>

<file path=ppt/tags/tag2.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CA140E67-3D09-4C8A-AEAC-7C88DC457899}:258"/>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2D0DBAFC-18F7-4C3E-8245-349248C0BDBD}:388"/>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162DD5E3-127E-4519-B56C-0BD2DC826D4C}:398"/>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B989E6E6-9A4B-434D-B094-732A88777CE5}:409"/>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0D3A94A7-D4A7-409B-B4C9-3D8D04B4B9EF}:410"/>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1BB0DE73-7464-46B2-B8C0-6660D17B06C3}:411"/>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0F92657B-CBE3-4467-ADF7-7E1981495F95}:351"/>
</p:tagLst>
</file>

<file path=ppt/tags/tag26.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C4E88015-C097-4EA1-8FDA-3D98AB07FC6A}:400"/>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2F1383AE-190B-441C-ADB4-EB72BD60E765}:413"/>
</p:tagLst>
</file>

<file path=ppt/tags/tag28.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087F6EC1-0BB7-4532-8A2C-8AD5DC1738B6}:401"/>
</p:tagLst>
</file>

<file path=ppt/tags/tag29.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F300BC01-4E74-4DEC-B7CE-5CE1E382A75A}:406"/>
</p:tagLst>
</file>

<file path=ppt/tags/tag3.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E6181751-8887-49E8-A84B-BA6A4FDED30D}:431"/>
</p:tagLst>
</file>

<file path=ppt/tags/tag30.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1DFABCFC-DFD9-4BE8-BE6E-9469E35B6F33}:402"/>
</p:tagLst>
</file>

<file path=ppt/tags/tag31.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778C14F8-8347-4186-9E60-8F9A15B62C60}:403"/>
</p:tagLst>
</file>

<file path=ppt/tags/tag32.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6B71143B-FDE9-4B2E-91B5-0E7D346663F9}:404"/>
</p:tagLst>
</file>

<file path=ppt/tags/tag33.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B9337590-8F0A-4137-A823-29B8A504F89A}:412"/>
</p:tagLst>
</file>

<file path=ppt/tags/tag34.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B8AEDC4B-588C-4809-9D76-5715965803A0}:366"/>
</p:tagLst>
</file>

<file path=ppt/tags/tag35.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44ADF829-CB48-4951-9861-76D26C01CFB5}:376"/>
</p:tagLst>
</file>

<file path=ppt/tags/tag36.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977886BE-BC3C-4274-85AD-2BD423353E62}:408"/>
</p:tagLst>
</file>

<file path=ppt/tags/tag37.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AD18302C-829E-4657-9A26-B441285C2CC4}:359"/>
</p:tagLst>
</file>

<file path=ppt/tags/tag38.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F06E80A6-10C9-417C-B265-04C288AB4257}:370"/>
</p:tagLst>
</file>

<file path=ppt/tags/tag39.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9E73D4D7-D550-4DA3-B4B6-872E4B6B2049}:361"/>
</p:tagLst>
</file>

<file path=ppt/tags/tag4.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F794E68F-842A-498F-B6B0-4900F071A514}:430"/>
</p:tagLst>
</file>

<file path=ppt/tags/tag40.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1D4D4F6F-B0A0-47D0-A901-CCA77710FD06}:362"/>
</p:tagLst>
</file>

<file path=ppt/tags/tag41.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874DB252-51F9-4E09-B39A-8EB66AE5653E}:363"/>
</p:tagLst>
</file>

<file path=ppt/tags/tag42.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55C13537-6B23-4171-B336-AB1C135586D8}:364"/>
</p:tagLst>
</file>

<file path=ppt/tags/tag43.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A2AE1B02-BFE1-40C7-82A5-7142F6E1837B}:414"/>
</p:tagLst>
</file>

<file path=ppt/tags/tag44.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49FECC0A-5C2E-44CC-A7A6-B0CF9C47D04F}:371"/>
</p:tagLst>
</file>

<file path=ppt/tags/tag45.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2107E871-15F5-4FD7-A117-4B8CDA1A85FE}:352"/>
</p:tagLst>
</file>

<file path=ppt/tags/tag46.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CDA3C27C-6E83-498D-B4B8-467F2F8AEAD8}:407"/>
</p:tagLst>
</file>

<file path=ppt/tags/tag47.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0B7BDC36-8734-47DA-8D2F-1E67D01AE3FC}:416"/>
</p:tagLst>
</file>

<file path=ppt/tags/tag48.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78644A96-6896-415C-BA39-1C77653C2A70}:379"/>
</p:tagLst>
</file>

<file path=ppt/tags/tag49.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CAA7A8EE-64E9-48F6-8E50-0731A2ABA36E}:417"/>
</p:tagLst>
</file>

<file path=ppt/tags/tag5.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53E35531-7B10-4D2D-B7EB-F5D34F26412B}:321"/>
</p:tagLst>
</file>

<file path=ppt/tags/tag50.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A3109E52-7859-4547-B442-FE8E00EA5828}:426"/>
</p:tagLst>
</file>

<file path=ppt/tags/tag51.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85448736-1129-4E1E-9034-EF5DFCEFF665}:418"/>
</p:tagLst>
</file>

<file path=ppt/tags/tag52.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25DC865C-8B12-4D7C-91C8-816C5EDC35C7}:378"/>
</p:tagLst>
</file>

<file path=ppt/tags/tag53.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B0D98F25-1D51-4B2D-8815-4CF5FAFC4F49}:419"/>
</p:tagLst>
</file>

<file path=ppt/tags/tag54.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AA93742E-816B-4C7D-A969-610D4F7F73E9}:382"/>
</p:tagLst>
</file>

<file path=ppt/tags/tag55.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702FB035-8AFF-4EA3-B826-B3FBEE5BFED5}:420"/>
</p:tagLst>
</file>

<file path=ppt/tags/tag56.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2984357E-5BE8-414F-9040-FB31623D23E5}:427"/>
</p:tagLst>
</file>

<file path=ppt/tags/tag57.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920BB809-D423-4F7A-A964-BCFB44CAA9C9}:421"/>
</p:tagLst>
</file>

<file path=ppt/tags/tag58.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829755F6-860B-4563-9932-A1AF8224FCF4}:383"/>
</p:tagLst>
</file>

<file path=ppt/tags/tag59.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18D937BB-DC5E-4E5A-B9B1-FDA8E0DBD743}:425"/>
</p:tagLst>
</file>

<file path=ppt/tags/tag6.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844BE6F0-DBC4-4FFB-A418-3693B79F3233}:385"/>
</p:tagLst>
</file>

<file path=ppt/tags/tag60.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2DF496AD-112D-4244-8960-7A300C3FB0D7}:428"/>
</p:tagLst>
</file>

<file path=ppt/tags/tag61.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3682E2B7-480B-4A3F-BDAB-A4558D2296C6}:422"/>
</p:tagLst>
</file>

<file path=ppt/tags/tag62.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734661D5-0718-4C20-A55D-363D32CC70DF}:380"/>
</p:tagLst>
</file>

<file path=ppt/tags/tag63.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9622E140-0D0F-4074-B6EC-AAB4B603DEF8}:423"/>
</p:tagLst>
</file>

<file path=ppt/tags/tag64.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B4F090D2-D788-4A07-901D-B9DF5A8BA6BF}:381"/>
</p:tagLst>
</file>

<file path=ppt/tags/tag65.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1557B010-78E2-4CBB-8C92-4F4CC4872BBE}:424"/>
</p:tagLst>
</file>

<file path=ppt/tags/tag66.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AA76CAF3-CFF4-4DB8-A4F4-AE1731DAD7A3}:429"/>
</p:tagLst>
</file>

<file path=ppt/tags/tag67.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5CE455B3-18CB-493F-A014-2F554F0229EE}:415"/>
</p:tagLst>
</file>

<file path=ppt/tags/tag68.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45C05D7F-7522-4F19-8EE6-B7CDA040D904}:295"/>
</p:tagLst>
</file>

<file path=ppt/tags/tag69.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61646DF1-CC88-4FE4-92FD-20A6733F8433}:360"/>
</p:tagLst>
</file>

<file path=ppt/tags/tag7.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C4C8193E-8CB1-4A88-A919-1625BE434168}:399"/>
</p:tagLst>
</file>

<file path=ppt/tags/tag70.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58A98F8F-E97E-4D4F-9013-F3D2FC02E44A}:435"/>
</p:tagLst>
</file>

<file path=ppt/tags/tag71.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5A238EB6-009B-443B-865D-73DB0FC5478B}:436"/>
</p:tagLst>
</file>

<file path=ppt/tags/tag72.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681EE49F-1D92-43B0-B8CD-47704F6A6896}:434"/>
</p:tagLst>
</file>

<file path=ppt/tags/tag73.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F92580F4-40BF-4410-A05B-E2B5A219CFA4}:433"/>
</p:tagLst>
</file>

<file path=ppt/tags/tag74.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3ED23904-AF32-409E-8F6F-F63F5EF31EEE}:271"/>
</p:tagLst>
</file>

<file path=ppt/tags/tag8.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4DD9B408-D00C-49E4-B8ED-C6476699F8D3}:384"/>
</p:tagLst>
</file>

<file path=ppt/tags/tag9.xml><?xml version="1.0" encoding="utf-8"?>
<p:tagLst xmlns:a="http://schemas.openxmlformats.org/drawingml/2006/main" xmlns:r="http://schemas.openxmlformats.org/officeDocument/2006/relationships" xmlns:p="http://schemas.openxmlformats.org/presentationml/2006/main">
  <p:tag name="GENSWF_ADVANCE_TIME" val="0.000"/>
  <p:tag name="ISPRING_SLIDE_INDENT_LEVEL" val="0"/>
  <p:tag name="ISPRING_CUSTOM_TIMING_USED" val="0"/>
  <p:tag name="GENSWF_SLIDE_UID" val="{1E4063C2-CA39-48D0-A584-D0444B0A3312}:392"/>
</p:tagLst>
</file>

<file path=ppt/theme/theme1.xml><?xml version="1.0" encoding="utf-8"?>
<a:theme xmlns:a="http://schemas.openxmlformats.org/drawingml/2006/main" name="Master 01: Title, Chapter, etc.">
  <a:themeElements>
    <a:clrScheme name="TransPharm">
      <a:dk1>
        <a:srgbClr val="0D5263"/>
      </a:dk1>
      <a:lt1>
        <a:sysClr val="window" lastClr="FFFFFF"/>
      </a:lt1>
      <a:dk2>
        <a:srgbClr val="3F3F3F"/>
      </a:dk2>
      <a:lt2>
        <a:srgbClr val="FFFFFF"/>
      </a:lt2>
      <a:accent1>
        <a:srgbClr val="6AAEA0"/>
      </a:accent1>
      <a:accent2>
        <a:srgbClr val="BCD3D0"/>
      </a:accent2>
      <a:accent3>
        <a:srgbClr val="2B7A7C"/>
      </a:accent3>
      <a:accent4>
        <a:srgbClr val="542378"/>
      </a:accent4>
      <a:accent5>
        <a:srgbClr val="7030A0"/>
      </a:accent5>
      <a:accent6>
        <a:srgbClr val="9966FF"/>
      </a:accent6>
      <a:hlink>
        <a:srgbClr val="BF9000"/>
      </a:hlink>
      <a:folHlink>
        <a:srgbClr val="DEA900"/>
      </a:folHlink>
    </a:clrScheme>
    <a:fontScheme name="TransPharm">
      <a:majorFont>
        <a:latin typeface="Noto Sans"/>
        <a:ea typeface="Arial"/>
        <a:cs typeface="Arial"/>
      </a:majorFont>
      <a:minorFont>
        <a:latin typeface="Noto San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3013_TransPharm_Presentation_Template_01.potx" id="{BAB7608D-C468-42E1-9E5E-B7A2E2F7CF65}" vid="{B00B0E7E-FEDA-448D-A594-44C1AEC959E6}"/>
    </a:ext>
  </a:extLst>
</a:theme>
</file>

<file path=ppt/theme/theme2.xml><?xml version="1.0" encoding="utf-8"?>
<a:theme xmlns:a="http://schemas.openxmlformats.org/drawingml/2006/main" name="Master 02: Content">
  <a:themeElements>
    <a:clrScheme name="TransPharm">
      <a:dk1>
        <a:srgbClr val="3F3F3F"/>
      </a:dk1>
      <a:lt1>
        <a:sysClr val="window" lastClr="FFFFFF"/>
      </a:lt1>
      <a:dk2>
        <a:srgbClr val="0D5263"/>
      </a:dk2>
      <a:lt2>
        <a:srgbClr val="FFFFFF"/>
      </a:lt2>
      <a:accent1>
        <a:srgbClr val="6AAEA0"/>
      </a:accent1>
      <a:accent2>
        <a:srgbClr val="BCD3D0"/>
      </a:accent2>
      <a:accent3>
        <a:srgbClr val="2B7A7C"/>
      </a:accent3>
      <a:accent4>
        <a:srgbClr val="542378"/>
      </a:accent4>
      <a:accent5>
        <a:srgbClr val="7030A0"/>
      </a:accent5>
      <a:accent6>
        <a:srgbClr val="9966FF"/>
      </a:accent6>
      <a:hlink>
        <a:srgbClr val="BF9000"/>
      </a:hlink>
      <a:folHlink>
        <a:srgbClr val="DEA900"/>
      </a:folHlink>
    </a:clrScheme>
    <a:fontScheme name="Custom 1">
      <a:majorFont>
        <a:latin typeface="Noto Sans"/>
        <a:ea typeface="Arial"/>
        <a:cs typeface="Arial"/>
      </a:majorFont>
      <a:minorFont>
        <a:latin typeface="Noto San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3013_TransPharm_Presentation_Template_01.potx" id="{BAB7608D-C468-42E1-9E5E-B7A2E2F7CF65}" vid="{D9004689-2F8D-49BD-9C57-5E1AC23EF9E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06FDCADCFF5C45BE7FF63A049BDD98" ma:contentTypeVersion="2" ma:contentTypeDescription="Create a new document." ma:contentTypeScope="" ma:versionID="7bb9545fd91ce74e08319fbb0b41a7fa">
  <xsd:schema xmlns:xsd="http://www.w3.org/2001/XMLSchema" xmlns:xs="http://www.w3.org/2001/XMLSchema" xmlns:p="http://schemas.microsoft.com/office/2006/metadata/properties" xmlns:ns2="863f9862-be0a-45c5-b452-c8b729d66417" targetNamespace="http://schemas.microsoft.com/office/2006/metadata/properties" ma:root="true" ma:fieldsID="0acb70ceba612316b1c9be4e3b5a972f" ns2:_="">
    <xsd:import namespace="863f9862-be0a-45c5-b452-c8b729d66417"/>
    <xsd:element name="properties">
      <xsd:complexType>
        <xsd:sequence>
          <xsd:element name="documentManagement">
            <xsd:complexType>
              <xsd:all>
                <xsd:element ref="ns2:WP_x0020_leader"/>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3f9862-be0a-45c5-b452-c8b729d66417" elementFormDefault="qualified">
    <xsd:import namespace="http://schemas.microsoft.com/office/2006/documentManagement/types"/>
    <xsd:import namespace="http://schemas.microsoft.com/office/infopath/2007/PartnerControls"/>
    <xsd:element name="WP_x0020_leader" ma:index="8" ma:displayName="WP leader" ma:description="Who is the WP leader" ma:list="UserInfo" ma:SearchPeopleOnly="false" ma:SharePointGroup="0" ma:internalName="WP_x0020_lead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WP_x0020_leader xmlns="863f9862-be0a-45c5-b452-c8b729d66417">
      <UserInfo>
        <DisplayName>rodrigo.vidaurre@ecologic.eu</DisplayName>
        <AccountId>63</AccountId>
        <AccountType/>
      </UserInfo>
    </WP_x0020_leader>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85C22F-407F-4C8F-9278-DF6DA6596A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3f9862-be0a-45c5-b452-c8b729d66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EBF0BD-259D-4E45-9745-4D3540B6F7CE}">
  <ds:schemaRefs>
    <ds:schemaRef ds:uri="http://purl.org/dc/elements/1.1/"/>
    <ds:schemaRef ds:uri="http://purl.org/dc/terms/"/>
    <ds:schemaRef ds:uri="http://schemas.microsoft.com/office/infopath/2007/PartnerControls"/>
    <ds:schemaRef ds:uri="http://purl.org/dc/dcmitype/"/>
    <ds:schemaRef ds:uri="863f9862-be0a-45c5-b452-c8b729d66417"/>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6C2A2C5-C1E5-4935-9C83-950B7E7BB1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33013_TransPharm_Presentation_Template_01</Template>
  <TotalTime>9087</TotalTime>
  <Words>5074</Words>
  <Application>Microsoft Office PowerPoint</Application>
  <DocSecurity>0</DocSecurity>
  <PresentationFormat>Widescreen</PresentationFormat>
  <Paragraphs>482</Paragraphs>
  <Slides>73</Slides>
  <Notes>73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73</vt:i4>
      </vt:variant>
    </vt:vector>
  </HeadingPairs>
  <TitlesOfParts>
    <vt:vector size="81" baseType="lpstr">
      <vt:lpstr>Aptos</vt:lpstr>
      <vt:lpstr>Arial</vt:lpstr>
      <vt:lpstr>Noto Sans</vt:lpstr>
      <vt:lpstr>Symbol</vt:lpstr>
      <vt:lpstr>Tahoma</vt:lpstr>
      <vt:lpstr>Wingdings</vt:lpstr>
      <vt:lpstr>Master 01: Title, Chapter, etc.</vt:lpstr>
      <vt:lpstr>Master 02: Content</vt:lpstr>
      <vt:lpstr>Sustainable healthcare: Action for environmental protection</vt:lpstr>
      <vt:lpstr>The life cycle of a pharmaceutical product</vt:lpstr>
      <vt:lpstr>The life cycle of a pharmaceutical product</vt:lpstr>
      <vt:lpstr>Interactive manufacturing plant</vt:lpstr>
      <vt:lpstr>Pharmaceutical manufacturing</vt:lpstr>
      <vt:lpstr>Explore the picture for information</vt:lpstr>
      <vt:lpstr>Explore the picture for information</vt:lpstr>
      <vt:lpstr>PowerPoint Presentation</vt:lpstr>
      <vt:lpstr>Explore the picture for information</vt:lpstr>
      <vt:lpstr>PowerPoint Presentation</vt:lpstr>
      <vt:lpstr>Explore the picture for information</vt:lpstr>
      <vt:lpstr>PowerPoint Presentation</vt:lpstr>
      <vt:lpstr>Explore the picture for information</vt:lpstr>
      <vt:lpstr>PowerPoint Presentation</vt:lpstr>
      <vt:lpstr>Explore the picture for information</vt:lpstr>
      <vt:lpstr>PowerPoint Presentation</vt:lpstr>
      <vt:lpstr>Explore the picture for information</vt:lpstr>
      <vt:lpstr>PowerPoint Presentation</vt:lpstr>
      <vt:lpstr>Explore the picture for information</vt:lpstr>
      <vt:lpstr>PowerPoint Presentation</vt:lpstr>
      <vt:lpstr>Explore the picture for information</vt:lpstr>
      <vt:lpstr>PowerPoint Presentation</vt:lpstr>
      <vt:lpstr>Pharmaceutical manufacturing</vt:lpstr>
      <vt:lpstr>Interactive hospital</vt:lpstr>
      <vt:lpstr>Hospital</vt:lpstr>
      <vt:lpstr>Click on a room</vt:lpstr>
      <vt:lpstr>Reception and waiting area</vt:lpstr>
      <vt:lpstr>Reception and waiting area</vt:lpstr>
      <vt:lpstr>Surgery theatre</vt:lpstr>
      <vt:lpstr>Patient ward</vt:lpstr>
      <vt:lpstr>Waste and sterilisation area</vt:lpstr>
      <vt:lpstr>Hospital</vt:lpstr>
      <vt:lpstr>Interactive pharmacy</vt:lpstr>
      <vt:lpstr>Pharmacy</vt:lpstr>
      <vt:lpstr>Click on a room for information</vt:lpstr>
      <vt:lpstr>Dispensary and shop front</vt:lpstr>
      <vt:lpstr>Waste collection </vt:lpstr>
      <vt:lpstr>Chemical storage and preparation</vt:lpstr>
      <vt:lpstr>Private consultation area</vt:lpstr>
      <vt:lpstr>Bathroom</vt:lpstr>
      <vt:lpstr>Storeroom/ staff room</vt:lpstr>
      <vt:lpstr>Pharmacy</vt:lpstr>
      <vt:lpstr>Pharmaceuticals in the environment</vt:lpstr>
      <vt:lpstr>How do pharmaceuticals enter the environment?</vt:lpstr>
      <vt:lpstr>Environment</vt:lpstr>
      <vt:lpstr>Environment</vt:lpstr>
      <vt:lpstr>Factory</vt:lpstr>
      <vt:lpstr>Environment</vt:lpstr>
      <vt:lpstr>Factory</vt:lpstr>
      <vt:lpstr>Environment</vt:lpstr>
      <vt:lpstr>Hospital</vt:lpstr>
      <vt:lpstr>Environment</vt:lpstr>
      <vt:lpstr>Farm</vt:lpstr>
      <vt:lpstr>Environment</vt:lpstr>
      <vt:lpstr>Farm</vt:lpstr>
      <vt:lpstr>Environment</vt:lpstr>
      <vt:lpstr>River</vt:lpstr>
      <vt:lpstr>Environment</vt:lpstr>
      <vt:lpstr>River</vt:lpstr>
      <vt:lpstr>Environment</vt:lpstr>
      <vt:lpstr>Water treatment</vt:lpstr>
      <vt:lpstr>Environment</vt:lpstr>
      <vt:lpstr>Home</vt:lpstr>
      <vt:lpstr>Environment</vt:lpstr>
      <vt:lpstr>Home</vt:lpstr>
      <vt:lpstr>Positive actions</vt:lpstr>
      <vt:lpstr>Credits</vt:lpstr>
      <vt:lpstr>Sources</vt:lpstr>
      <vt:lpstr>Sources</vt:lpstr>
      <vt:lpstr>Sources</vt:lpstr>
      <vt:lpstr>Acknowledgements</vt:lpstr>
      <vt:lpstr>Instructor guidance</vt:lpstr>
      <vt:lpstr>We hope you enjoyed this resource. Have you seen our other content?</vt:lpstr>
    </vt:vector>
  </TitlesOfParts>
  <Manager/>
  <Company>Ecologic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Impact_hotspots (23-1-26)</dc:title>
  <dc:subject/>
  <dc:creator>Nathalie De Coensel</dc:creator>
  <cp:keywords/>
  <dc:description/>
  <cp:lastModifiedBy>James Sherwood</cp:lastModifiedBy>
  <cp:revision>120</cp:revision>
  <dcterms:created xsi:type="dcterms:W3CDTF">2022-10-13T07:29:48Z</dcterms:created>
  <dcterms:modified xsi:type="dcterms:W3CDTF">2026-01-26T09:57:12Z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0x0101008F06FDCADCFF5C45BE7FF63A049BDD98</vt:lpwstr>
  </property>
</Properties>
</file>