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8"/>
  </p:notesMasterIdLst>
  <p:sldIdLst>
    <p:sldId id="256" r:id="rId5"/>
    <p:sldId id="257" r:id="rId6"/>
    <p:sldId id="263" r:id="rId7"/>
    <p:sldId id="264" r:id="rId8"/>
    <p:sldId id="266" r:id="rId9"/>
    <p:sldId id="265" r:id="rId10"/>
    <p:sldId id="267" r:id="rId11"/>
    <p:sldId id="272" r:id="rId12"/>
    <p:sldId id="271" r:id="rId13"/>
    <p:sldId id="270" r:id="rId14"/>
    <p:sldId id="269" r:id="rId15"/>
    <p:sldId id="268" r:id="rId16"/>
    <p:sldId id="277" r:id="rId17"/>
    <p:sldId id="276" r:id="rId18"/>
    <p:sldId id="288" r:id="rId19"/>
    <p:sldId id="289" r:id="rId20"/>
    <p:sldId id="290" r:id="rId21"/>
    <p:sldId id="291" r:id="rId22"/>
    <p:sldId id="292" r:id="rId23"/>
    <p:sldId id="293" r:id="rId24"/>
    <p:sldId id="295" r:id="rId25"/>
    <p:sldId id="294" r:id="rId26"/>
    <p:sldId id="26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1PRbLiP9dJwbG8pMm/yISA==" hashData="adeZ4laRWPHu8OPCAsmbicSGWfQwA8Mwei1TVsxrNWnmCr00VcL5id8UsyuwWkVsXfWs8o2inDNS0vap/kiwzA=="/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28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37"/>
    <p:restoredTop sz="92668"/>
  </p:normalViewPr>
  <p:slideViewPr>
    <p:cSldViewPr snapToGrid="0">
      <p:cViewPr varScale="1">
        <p:scale>
          <a:sx n="115" d="100"/>
          <a:sy n="115" d="100"/>
        </p:scale>
        <p:origin x="41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 " userId="57662196-1ff7-4fef-ad5f-ca819cd64cbc" providerId="ADAL" clId="{2567E1D9-0440-084C-9DBD-D7DD0A7019AF}"/>
    <pc:docChg chg="modSld">
      <pc:chgData name=" " userId="57662196-1ff7-4fef-ad5f-ca819cd64cbc" providerId="ADAL" clId="{2567E1D9-0440-084C-9DBD-D7DD0A7019AF}" dt="2021-03-12T14:40:34.874" v="1" actId="20577"/>
      <pc:docMkLst>
        <pc:docMk/>
      </pc:docMkLst>
      <pc:sldChg chg="modSp">
        <pc:chgData name=" " userId="57662196-1ff7-4fef-ad5f-ca819cd64cbc" providerId="ADAL" clId="{2567E1D9-0440-084C-9DBD-D7DD0A7019AF}" dt="2021-03-12T14:40:34.874" v="1" actId="20577"/>
        <pc:sldMkLst>
          <pc:docMk/>
          <pc:sldMk cId="348628638" sldId="263"/>
        </pc:sldMkLst>
        <pc:spChg chg="mod">
          <ac:chgData name=" " userId="57662196-1ff7-4fef-ad5f-ca819cd64cbc" providerId="ADAL" clId="{2567E1D9-0440-084C-9DBD-D7DD0A7019AF}" dt="2021-03-12T14:40:34.874" v="1" actId="20577"/>
          <ac:spMkLst>
            <pc:docMk/>
            <pc:sldMk cId="348628638" sldId="263"/>
            <ac:spMk id="10" creationId="{C2D82B9E-537A-0743-9A35-F0198094B336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CAE026-29DC-40FA-81D6-C400C0DBAB6B}" type="doc">
      <dgm:prSet loTypeId="urn:microsoft.com/office/officeart/2005/8/layout/balance1" loCatId="relationship" qsTypeId="urn:microsoft.com/office/officeart/2005/8/quickstyle/simple4" qsCatId="simple" csTypeId="urn:microsoft.com/office/officeart/2005/8/colors/accent5_3" csCatId="accent5" phldr="1"/>
      <dgm:spPr/>
      <dgm:t>
        <a:bodyPr/>
        <a:lstStyle/>
        <a:p>
          <a:endParaRPr lang="en-US"/>
        </a:p>
      </dgm:t>
    </dgm:pt>
    <dgm:pt modelId="{82BEFF11-2730-494E-A7D4-15BE083B29E8}">
      <dgm:prSet phldrT="[Text]"/>
      <dgm:spPr/>
      <dgm:t>
        <a:bodyPr/>
        <a:lstStyle/>
        <a:p>
          <a:r>
            <a:rPr lang="en-US" dirty="0"/>
            <a:t>Energía suministrada</a:t>
          </a:r>
        </a:p>
      </dgm:t>
    </dgm:pt>
    <dgm:pt modelId="{E8D631C7-A183-4CEF-98BE-03B233E86F1C}" type="parTrans" cxnId="{B958DE86-F2CC-45C5-AE88-BC91CD86C8C0}">
      <dgm:prSet/>
      <dgm:spPr/>
      <dgm:t>
        <a:bodyPr/>
        <a:lstStyle/>
        <a:p>
          <a:endParaRPr lang="en-US"/>
        </a:p>
      </dgm:t>
    </dgm:pt>
    <dgm:pt modelId="{15279655-BBEB-4076-9B5C-786820099F4D}" type="sibTrans" cxnId="{B958DE86-F2CC-45C5-AE88-BC91CD86C8C0}">
      <dgm:prSet/>
      <dgm:spPr/>
      <dgm:t>
        <a:bodyPr/>
        <a:lstStyle/>
        <a:p>
          <a:endParaRPr lang="en-US"/>
        </a:p>
      </dgm:t>
    </dgm:pt>
    <dgm:pt modelId="{FC2449F7-7304-44B9-ADA7-DD5EB914BD00}">
      <dgm:prSet phldrT="[Text]"/>
      <dgm:spPr/>
      <dgm:t>
        <a:bodyPr/>
        <a:lstStyle/>
        <a:p>
          <a:r>
            <a:rPr lang="en-US" dirty="0"/>
            <a:t>Comercio, almacenes</a:t>
          </a:r>
        </a:p>
      </dgm:t>
    </dgm:pt>
    <dgm:pt modelId="{0812FE56-80DE-4E88-806E-8C092C8FFD01}" type="parTrans" cxnId="{4DA6023F-F67A-4359-A23C-268173041568}">
      <dgm:prSet/>
      <dgm:spPr/>
      <dgm:t>
        <a:bodyPr/>
        <a:lstStyle/>
        <a:p>
          <a:endParaRPr lang="en-US"/>
        </a:p>
      </dgm:t>
    </dgm:pt>
    <dgm:pt modelId="{2891BFD3-7DAE-4124-9180-FC7F5F358B85}" type="sibTrans" cxnId="{4DA6023F-F67A-4359-A23C-268173041568}">
      <dgm:prSet/>
      <dgm:spPr/>
      <dgm:t>
        <a:bodyPr/>
        <a:lstStyle/>
        <a:p>
          <a:endParaRPr lang="en-US"/>
        </a:p>
      </dgm:t>
    </dgm:pt>
    <dgm:pt modelId="{61CE3228-F11C-4124-ACFE-9AA86E4E1C12}">
      <dgm:prSet phldrT="[Text]"/>
      <dgm:spPr/>
      <dgm:t>
        <a:bodyPr/>
        <a:lstStyle/>
        <a:p>
          <a:r>
            <a:rPr lang="en-US" dirty="0"/>
            <a:t>Producción</a:t>
          </a:r>
        </a:p>
      </dgm:t>
    </dgm:pt>
    <dgm:pt modelId="{54813BBF-13F8-4970-B1E1-BD04598BD3CF}" type="parTrans" cxnId="{44A51686-C317-4F81-951E-46A0C0C06D74}">
      <dgm:prSet/>
      <dgm:spPr/>
      <dgm:t>
        <a:bodyPr/>
        <a:lstStyle/>
        <a:p>
          <a:endParaRPr lang="en-US"/>
        </a:p>
      </dgm:t>
    </dgm:pt>
    <dgm:pt modelId="{14BBF89B-76D2-4D01-AF4A-22B217059F74}" type="sibTrans" cxnId="{44A51686-C317-4F81-951E-46A0C0C06D74}">
      <dgm:prSet/>
      <dgm:spPr/>
      <dgm:t>
        <a:bodyPr/>
        <a:lstStyle/>
        <a:p>
          <a:endParaRPr lang="en-US"/>
        </a:p>
      </dgm:t>
    </dgm:pt>
    <dgm:pt modelId="{C3276174-B97F-4C6C-97EB-9352AD63BBEE}">
      <dgm:prSet phldrT="[Text]"/>
      <dgm:spPr/>
      <dgm:t>
        <a:bodyPr/>
        <a:lstStyle/>
        <a:p>
          <a:r>
            <a:rPr lang="en-US" dirty="0"/>
            <a:t>Energía utilizada</a:t>
          </a:r>
        </a:p>
      </dgm:t>
    </dgm:pt>
    <dgm:pt modelId="{80D78FFA-5175-4D54-BEE2-ECF98F992386}" type="parTrans" cxnId="{E14ADE9B-EA37-4B40-8072-0ED08F265EA8}">
      <dgm:prSet/>
      <dgm:spPr/>
      <dgm:t>
        <a:bodyPr/>
        <a:lstStyle/>
        <a:p>
          <a:endParaRPr lang="en-US"/>
        </a:p>
      </dgm:t>
    </dgm:pt>
    <dgm:pt modelId="{081FC02C-CAC6-4CF6-B0F2-5CE0A958D746}" type="sibTrans" cxnId="{E14ADE9B-EA37-4B40-8072-0ED08F265EA8}">
      <dgm:prSet/>
      <dgm:spPr/>
      <dgm:t>
        <a:bodyPr/>
        <a:lstStyle/>
        <a:p>
          <a:endParaRPr lang="en-US"/>
        </a:p>
      </dgm:t>
    </dgm:pt>
    <dgm:pt modelId="{8C428A95-C726-45C7-AA3F-C10108477FDB}">
      <dgm:prSet phldrT="[Text]"/>
      <dgm:spPr/>
      <dgm:t>
        <a:bodyPr/>
        <a:lstStyle/>
        <a:p>
          <a:r>
            <a:rPr lang="en-US" dirty="0"/>
            <a:t>Uso final no energético</a:t>
          </a:r>
        </a:p>
      </dgm:t>
    </dgm:pt>
    <dgm:pt modelId="{1C8E3617-8AE8-4A13-9874-2F6A96CF5D67}" type="parTrans" cxnId="{9245F099-C9D8-404C-8A98-3A1A16375B2B}">
      <dgm:prSet/>
      <dgm:spPr/>
      <dgm:t>
        <a:bodyPr/>
        <a:lstStyle/>
        <a:p>
          <a:endParaRPr lang="en-US"/>
        </a:p>
      </dgm:t>
    </dgm:pt>
    <dgm:pt modelId="{92D64FA0-6AEE-48B8-B81C-B5923F1A5229}" type="sibTrans" cxnId="{9245F099-C9D8-404C-8A98-3A1A16375B2B}">
      <dgm:prSet/>
      <dgm:spPr/>
      <dgm:t>
        <a:bodyPr/>
        <a:lstStyle/>
        <a:p>
          <a:endParaRPr lang="en-US"/>
        </a:p>
      </dgm:t>
    </dgm:pt>
    <dgm:pt modelId="{F6D1CF23-0BF1-4614-84A6-EA1DB4929A06}">
      <dgm:prSet phldrT="[Text]"/>
      <dgm:spPr/>
      <dgm:t>
        <a:bodyPr/>
        <a:lstStyle/>
        <a:p>
          <a:r>
            <a:rPr lang="en-US" dirty="0"/>
            <a:t>Transformación</a:t>
          </a:r>
        </a:p>
      </dgm:t>
    </dgm:pt>
    <dgm:pt modelId="{A3276B63-B8AD-4485-9FA2-9AD2EC8D2DFA}" type="parTrans" cxnId="{0B905521-1AFE-4F01-BCA3-F21A3B24D38F}">
      <dgm:prSet/>
      <dgm:spPr/>
      <dgm:t>
        <a:bodyPr/>
        <a:lstStyle/>
        <a:p>
          <a:endParaRPr lang="en-US"/>
        </a:p>
      </dgm:t>
    </dgm:pt>
    <dgm:pt modelId="{5F2A0499-15EE-4EE1-B85F-907E5AA8B9C0}" type="sibTrans" cxnId="{0B905521-1AFE-4F01-BCA3-F21A3B24D38F}">
      <dgm:prSet/>
      <dgm:spPr/>
      <dgm:t>
        <a:bodyPr/>
        <a:lstStyle/>
        <a:p>
          <a:endParaRPr lang="en-US"/>
        </a:p>
      </dgm:t>
    </dgm:pt>
    <dgm:pt modelId="{6286B9A5-E976-4A72-96EA-3D2B79021B11}">
      <dgm:prSet phldrT="[Text]"/>
      <dgm:spPr/>
      <dgm:t>
        <a:bodyPr/>
        <a:lstStyle/>
        <a:p>
          <a:r>
            <a:rPr lang="en-US" dirty="0"/>
            <a:t>Consumo de energía final</a:t>
          </a:r>
        </a:p>
      </dgm:t>
    </dgm:pt>
    <dgm:pt modelId="{51694263-986E-437F-81DA-1766B7AE593C}" type="parTrans" cxnId="{E017EADD-F1B5-4C28-97DB-9B4A43A82BB6}">
      <dgm:prSet/>
      <dgm:spPr/>
      <dgm:t>
        <a:bodyPr/>
        <a:lstStyle/>
        <a:p>
          <a:endParaRPr lang="en-US"/>
        </a:p>
      </dgm:t>
    </dgm:pt>
    <dgm:pt modelId="{F9F7E556-3082-48F8-B9F9-9BF5FDB76287}" type="sibTrans" cxnId="{E017EADD-F1B5-4C28-97DB-9B4A43A82BB6}">
      <dgm:prSet/>
      <dgm:spPr/>
      <dgm:t>
        <a:bodyPr/>
        <a:lstStyle/>
        <a:p>
          <a:endParaRPr lang="en-US"/>
        </a:p>
      </dgm:t>
    </dgm:pt>
    <dgm:pt modelId="{D9729436-CFB6-489C-8EC5-9FC917872217}" type="pres">
      <dgm:prSet presAssocID="{B3CAE026-29DC-40FA-81D6-C400C0DBAB6B}" presName="outerComposite" presStyleCnt="0">
        <dgm:presLayoutVars>
          <dgm:chMax val="2"/>
          <dgm:animLvl val="lvl"/>
          <dgm:resizeHandles val="exact"/>
        </dgm:presLayoutVars>
      </dgm:prSet>
      <dgm:spPr/>
    </dgm:pt>
    <dgm:pt modelId="{8B887C66-1255-460C-8847-894C7739C72A}" type="pres">
      <dgm:prSet presAssocID="{B3CAE026-29DC-40FA-81D6-C400C0DBAB6B}" presName="dummyMaxCanvas" presStyleCnt="0"/>
      <dgm:spPr/>
    </dgm:pt>
    <dgm:pt modelId="{49C82136-C698-4F0D-9760-0C4C113D4064}" type="pres">
      <dgm:prSet presAssocID="{B3CAE026-29DC-40FA-81D6-C400C0DBAB6B}" presName="parentComposite" presStyleCnt="0"/>
      <dgm:spPr/>
    </dgm:pt>
    <dgm:pt modelId="{FFB300E0-D54E-448B-904C-C9621416E3C3}" type="pres">
      <dgm:prSet presAssocID="{B3CAE026-29DC-40FA-81D6-C400C0DBAB6B}" presName="parent1" presStyleLbl="alignAccFollowNode1" presStyleIdx="0" presStyleCnt="4">
        <dgm:presLayoutVars>
          <dgm:chMax val="4"/>
        </dgm:presLayoutVars>
      </dgm:prSet>
      <dgm:spPr/>
    </dgm:pt>
    <dgm:pt modelId="{A6248FBE-4120-44FB-A96C-28C7ED6AC86F}" type="pres">
      <dgm:prSet presAssocID="{B3CAE026-29DC-40FA-81D6-C400C0DBAB6B}" presName="parent2" presStyleLbl="alignAccFollowNode1" presStyleIdx="1" presStyleCnt="4">
        <dgm:presLayoutVars>
          <dgm:chMax val="4"/>
        </dgm:presLayoutVars>
      </dgm:prSet>
      <dgm:spPr/>
    </dgm:pt>
    <dgm:pt modelId="{E30CEDF3-6961-421E-9512-E32100758878}" type="pres">
      <dgm:prSet presAssocID="{B3CAE026-29DC-40FA-81D6-C400C0DBAB6B}" presName="childrenComposite" presStyleCnt="0"/>
      <dgm:spPr/>
    </dgm:pt>
    <dgm:pt modelId="{128E7645-02D8-4A40-AFF9-EC77B015C1A4}" type="pres">
      <dgm:prSet presAssocID="{B3CAE026-29DC-40FA-81D6-C400C0DBAB6B}" presName="dummyMaxCanvas_ChildArea" presStyleCnt="0"/>
      <dgm:spPr/>
    </dgm:pt>
    <dgm:pt modelId="{1E11E2A5-9D5E-4150-A34B-8376E84D048B}" type="pres">
      <dgm:prSet presAssocID="{B3CAE026-29DC-40FA-81D6-C400C0DBAB6B}" presName="fulcrum" presStyleLbl="alignAccFollowNode1" presStyleIdx="2" presStyleCnt="4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</dgm:pt>
    <dgm:pt modelId="{EA06AF4B-D2E3-419B-AA9A-438113A420F6}" type="pres">
      <dgm:prSet presAssocID="{B3CAE026-29DC-40FA-81D6-C400C0DBAB6B}" presName="balance_23" presStyleLbl="alignAccFollowNode1" presStyleIdx="3" presStyleCnt="4">
        <dgm:presLayoutVars>
          <dgm:bulletEnabled val="1"/>
        </dgm:presLayoutVars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</dgm:pt>
    <dgm:pt modelId="{16208AAB-7C5A-4B0F-88CC-CBA82E11A52B}" type="pres">
      <dgm:prSet presAssocID="{B3CAE026-29DC-40FA-81D6-C400C0DBAB6B}" presName="right_23_1" presStyleLbl="node1" presStyleIdx="0" presStyleCnt="5">
        <dgm:presLayoutVars>
          <dgm:bulletEnabled val="1"/>
        </dgm:presLayoutVars>
      </dgm:prSet>
      <dgm:spPr/>
    </dgm:pt>
    <dgm:pt modelId="{DDAD4739-5070-404E-BBC8-817D929A3DAA}" type="pres">
      <dgm:prSet presAssocID="{B3CAE026-29DC-40FA-81D6-C400C0DBAB6B}" presName="right_23_2" presStyleLbl="node1" presStyleIdx="1" presStyleCnt="5">
        <dgm:presLayoutVars>
          <dgm:bulletEnabled val="1"/>
        </dgm:presLayoutVars>
      </dgm:prSet>
      <dgm:spPr/>
    </dgm:pt>
    <dgm:pt modelId="{63CE4101-73FE-485E-894E-511BE32865DE}" type="pres">
      <dgm:prSet presAssocID="{B3CAE026-29DC-40FA-81D6-C400C0DBAB6B}" presName="right_23_3" presStyleLbl="node1" presStyleIdx="2" presStyleCnt="5">
        <dgm:presLayoutVars>
          <dgm:bulletEnabled val="1"/>
        </dgm:presLayoutVars>
      </dgm:prSet>
      <dgm:spPr/>
    </dgm:pt>
    <dgm:pt modelId="{FB38A69D-06C5-4E08-9728-83227890E61B}" type="pres">
      <dgm:prSet presAssocID="{B3CAE026-29DC-40FA-81D6-C400C0DBAB6B}" presName="left_23_1" presStyleLbl="node1" presStyleIdx="3" presStyleCnt="5">
        <dgm:presLayoutVars>
          <dgm:bulletEnabled val="1"/>
        </dgm:presLayoutVars>
      </dgm:prSet>
      <dgm:spPr/>
    </dgm:pt>
    <dgm:pt modelId="{686BF2A9-4629-4453-AF06-0B64AE1F6714}" type="pres">
      <dgm:prSet presAssocID="{B3CAE026-29DC-40FA-81D6-C400C0DBAB6B}" presName="left_23_2" presStyleLbl="node1" presStyleIdx="4" presStyleCnt="5">
        <dgm:presLayoutVars>
          <dgm:bulletEnabled val="1"/>
        </dgm:presLayoutVars>
      </dgm:prSet>
      <dgm:spPr/>
    </dgm:pt>
  </dgm:ptLst>
  <dgm:cxnLst>
    <dgm:cxn modelId="{0B905521-1AFE-4F01-BCA3-F21A3B24D38F}" srcId="{C3276174-B97F-4C6C-97EB-9352AD63BBEE}" destId="{F6D1CF23-0BF1-4614-84A6-EA1DB4929A06}" srcOrd="2" destOrd="0" parTransId="{A3276B63-B8AD-4485-9FA2-9AD2EC8D2DFA}" sibTransId="{5F2A0499-15EE-4EE1-B85F-907E5AA8B9C0}"/>
    <dgm:cxn modelId="{4DA6023F-F67A-4359-A23C-268173041568}" srcId="{82BEFF11-2730-494E-A7D4-15BE083B29E8}" destId="{FC2449F7-7304-44B9-ADA7-DD5EB914BD00}" srcOrd="0" destOrd="0" parTransId="{0812FE56-80DE-4E88-806E-8C092C8FFD01}" sibTransId="{2891BFD3-7DAE-4124-9180-FC7F5F358B85}"/>
    <dgm:cxn modelId="{7AD8A765-74F0-4B0F-B248-F757724A7FD8}" type="presOf" srcId="{FC2449F7-7304-44B9-ADA7-DD5EB914BD00}" destId="{FB38A69D-06C5-4E08-9728-83227890E61B}" srcOrd="0" destOrd="0" presId="urn:microsoft.com/office/officeart/2005/8/layout/balance1"/>
    <dgm:cxn modelId="{44A51686-C317-4F81-951E-46A0C0C06D74}" srcId="{82BEFF11-2730-494E-A7D4-15BE083B29E8}" destId="{61CE3228-F11C-4124-ACFE-9AA86E4E1C12}" srcOrd="1" destOrd="0" parTransId="{54813BBF-13F8-4970-B1E1-BD04598BD3CF}" sibTransId="{14BBF89B-76D2-4D01-AF4A-22B217059F74}"/>
    <dgm:cxn modelId="{B958DE86-F2CC-45C5-AE88-BC91CD86C8C0}" srcId="{B3CAE026-29DC-40FA-81D6-C400C0DBAB6B}" destId="{82BEFF11-2730-494E-A7D4-15BE083B29E8}" srcOrd="0" destOrd="0" parTransId="{E8D631C7-A183-4CEF-98BE-03B233E86F1C}" sibTransId="{15279655-BBEB-4076-9B5C-786820099F4D}"/>
    <dgm:cxn modelId="{9245F099-C9D8-404C-8A98-3A1A16375B2B}" srcId="{C3276174-B97F-4C6C-97EB-9352AD63BBEE}" destId="{8C428A95-C726-45C7-AA3F-C10108477FDB}" srcOrd="0" destOrd="0" parTransId="{1C8E3617-8AE8-4A13-9874-2F6A96CF5D67}" sibTransId="{92D64FA0-6AEE-48B8-B81C-B5923F1A5229}"/>
    <dgm:cxn modelId="{E14ADE9B-EA37-4B40-8072-0ED08F265EA8}" srcId="{B3CAE026-29DC-40FA-81D6-C400C0DBAB6B}" destId="{C3276174-B97F-4C6C-97EB-9352AD63BBEE}" srcOrd="1" destOrd="0" parTransId="{80D78FFA-5175-4D54-BEE2-ECF98F992386}" sibTransId="{081FC02C-CAC6-4CF6-B0F2-5CE0A958D746}"/>
    <dgm:cxn modelId="{B5AB439F-0728-407E-A662-EF9C03FE76CC}" type="presOf" srcId="{F6D1CF23-0BF1-4614-84A6-EA1DB4929A06}" destId="{63CE4101-73FE-485E-894E-511BE32865DE}" srcOrd="0" destOrd="0" presId="urn:microsoft.com/office/officeart/2005/8/layout/balance1"/>
    <dgm:cxn modelId="{ACB4CFBE-89A6-4D64-A117-DBFCDA4840CB}" type="presOf" srcId="{C3276174-B97F-4C6C-97EB-9352AD63BBEE}" destId="{A6248FBE-4120-44FB-A96C-28C7ED6AC86F}" srcOrd="0" destOrd="0" presId="urn:microsoft.com/office/officeart/2005/8/layout/balance1"/>
    <dgm:cxn modelId="{893379CC-4D86-493D-B0E3-B9A28F823A12}" type="presOf" srcId="{B3CAE026-29DC-40FA-81D6-C400C0DBAB6B}" destId="{D9729436-CFB6-489C-8EC5-9FC917872217}" srcOrd="0" destOrd="0" presId="urn:microsoft.com/office/officeart/2005/8/layout/balance1"/>
    <dgm:cxn modelId="{0812F1D3-76C7-487A-8940-C8BFDD0872EF}" type="presOf" srcId="{61CE3228-F11C-4124-ACFE-9AA86E4E1C12}" destId="{686BF2A9-4629-4453-AF06-0B64AE1F6714}" srcOrd="0" destOrd="0" presId="urn:microsoft.com/office/officeart/2005/8/layout/balance1"/>
    <dgm:cxn modelId="{81C10ED7-6CE5-4353-920B-B121F48E5EF6}" type="presOf" srcId="{6286B9A5-E976-4A72-96EA-3D2B79021B11}" destId="{DDAD4739-5070-404E-BBC8-817D929A3DAA}" srcOrd="0" destOrd="0" presId="urn:microsoft.com/office/officeart/2005/8/layout/balance1"/>
    <dgm:cxn modelId="{E017EADD-F1B5-4C28-97DB-9B4A43A82BB6}" srcId="{C3276174-B97F-4C6C-97EB-9352AD63BBEE}" destId="{6286B9A5-E976-4A72-96EA-3D2B79021B11}" srcOrd="1" destOrd="0" parTransId="{51694263-986E-437F-81DA-1766B7AE593C}" sibTransId="{F9F7E556-3082-48F8-B9F9-9BF5FDB76287}"/>
    <dgm:cxn modelId="{9ED5BEF7-3446-4810-BE18-EA123CC4394F}" type="presOf" srcId="{82BEFF11-2730-494E-A7D4-15BE083B29E8}" destId="{FFB300E0-D54E-448B-904C-C9621416E3C3}" srcOrd="0" destOrd="0" presId="urn:microsoft.com/office/officeart/2005/8/layout/balance1"/>
    <dgm:cxn modelId="{D023ACFA-A23F-4B4F-96AE-94DE42B618F3}" type="presOf" srcId="{8C428A95-C726-45C7-AA3F-C10108477FDB}" destId="{16208AAB-7C5A-4B0F-88CC-CBA82E11A52B}" srcOrd="0" destOrd="0" presId="urn:microsoft.com/office/officeart/2005/8/layout/balance1"/>
    <dgm:cxn modelId="{58872557-C53E-4D9B-B66C-57DBF8EE94B3}" type="presParOf" srcId="{D9729436-CFB6-489C-8EC5-9FC917872217}" destId="{8B887C66-1255-460C-8847-894C7739C72A}" srcOrd="0" destOrd="0" presId="urn:microsoft.com/office/officeart/2005/8/layout/balance1"/>
    <dgm:cxn modelId="{CE8F46EB-C2AA-48F9-9D18-4F6A312DE674}" type="presParOf" srcId="{D9729436-CFB6-489C-8EC5-9FC917872217}" destId="{49C82136-C698-4F0D-9760-0C4C113D4064}" srcOrd="1" destOrd="0" presId="urn:microsoft.com/office/officeart/2005/8/layout/balance1"/>
    <dgm:cxn modelId="{A4EA1C8E-81FA-474C-B668-0DB0D7ADF749}" type="presParOf" srcId="{49C82136-C698-4F0D-9760-0C4C113D4064}" destId="{FFB300E0-D54E-448B-904C-C9621416E3C3}" srcOrd="0" destOrd="0" presId="urn:microsoft.com/office/officeart/2005/8/layout/balance1"/>
    <dgm:cxn modelId="{E168A175-86BB-41E4-9A17-FE364719F0DA}" type="presParOf" srcId="{49C82136-C698-4F0D-9760-0C4C113D4064}" destId="{A6248FBE-4120-44FB-A96C-28C7ED6AC86F}" srcOrd="1" destOrd="0" presId="urn:microsoft.com/office/officeart/2005/8/layout/balance1"/>
    <dgm:cxn modelId="{FA8197C3-B135-4860-8562-D4CC74ADFF3C}" type="presParOf" srcId="{D9729436-CFB6-489C-8EC5-9FC917872217}" destId="{E30CEDF3-6961-421E-9512-E32100758878}" srcOrd="2" destOrd="0" presId="urn:microsoft.com/office/officeart/2005/8/layout/balance1"/>
    <dgm:cxn modelId="{C4DC0636-90DD-4D2D-94EB-D94623648E9D}" type="presParOf" srcId="{E30CEDF3-6961-421E-9512-E32100758878}" destId="{128E7645-02D8-4A40-AFF9-EC77B015C1A4}" srcOrd="0" destOrd="0" presId="urn:microsoft.com/office/officeart/2005/8/layout/balance1"/>
    <dgm:cxn modelId="{33ACF504-AEFE-4EB1-871C-864C00B2CAAD}" type="presParOf" srcId="{E30CEDF3-6961-421E-9512-E32100758878}" destId="{1E11E2A5-9D5E-4150-A34B-8376E84D048B}" srcOrd="1" destOrd="0" presId="urn:microsoft.com/office/officeart/2005/8/layout/balance1"/>
    <dgm:cxn modelId="{B205D9F2-847C-468A-9150-63238E62D39C}" type="presParOf" srcId="{E30CEDF3-6961-421E-9512-E32100758878}" destId="{EA06AF4B-D2E3-419B-AA9A-438113A420F6}" srcOrd="2" destOrd="0" presId="urn:microsoft.com/office/officeart/2005/8/layout/balance1"/>
    <dgm:cxn modelId="{C4154442-07A9-4E7B-AB94-CB794847C777}" type="presParOf" srcId="{E30CEDF3-6961-421E-9512-E32100758878}" destId="{16208AAB-7C5A-4B0F-88CC-CBA82E11A52B}" srcOrd="3" destOrd="0" presId="urn:microsoft.com/office/officeart/2005/8/layout/balance1"/>
    <dgm:cxn modelId="{D2FBCF0C-44E3-4AD0-B806-793ADE1FDD22}" type="presParOf" srcId="{E30CEDF3-6961-421E-9512-E32100758878}" destId="{DDAD4739-5070-404E-BBC8-817D929A3DAA}" srcOrd="4" destOrd="0" presId="urn:microsoft.com/office/officeart/2005/8/layout/balance1"/>
    <dgm:cxn modelId="{ABB142F3-7422-44BC-9BD3-AAA9CADC77B6}" type="presParOf" srcId="{E30CEDF3-6961-421E-9512-E32100758878}" destId="{63CE4101-73FE-485E-894E-511BE32865DE}" srcOrd="5" destOrd="0" presId="urn:microsoft.com/office/officeart/2005/8/layout/balance1"/>
    <dgm:cxn modelId="{4A24180C-5A70-48D7-8631-45CB66B3FE93}" type="presParOf" srcId="{E30CEDF3-6961-421E-9512-E32100758878}" destId="{FB38A69D-06C5-4E08-9728-83227890E61B}" srcOrd="6" destOrd="0" presId="urn:microsoft.com/office/officeart/2005/8/layout/balance1"/>
    <dgm:cxn modelId="{514F2031-EFCE-410A-A3CF-416624530153}" type="presParOf" srcId="{E30CEDF3-6961-421E-9512-E32100758878}" destId="{686BF2A9-4629-4453-AF06-0B64AE1F6714}" srcOrd="7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A546E5A-9AD8-40B0-AFD6-15EBFF9A6384}" type="doc">
      <dgm:prSet loTypeId="urn:microsoft.com/office/officeart/2005/8/layout/hList1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9688D504-6D1D-4A01-94FA-3157621BEDD7}">
      <dgm:prSet phldrT="[Text]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b="0" i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Análisis</a:t>
          </a:r>
          <a:endParaRPr lang="en-GB" b="0" i="0">
            <a:solidFill>
              <a:schemeClr val="bg1"/>
            </a:solidFill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gm:t>
    </dgm:pt>
    <dgm:pt modelId="{54A9B9A4-F9E0-4956-A4B7-9A0383EC8997}" type="parTrans" cxnId="{4A4FFA3C-8AC2-45B7-9949-BD547A1172D0}">
      <dgm:prSet/>
      <dgm:spPr/>
      <dgm:t>
        <a:bodyPr/>
        <a:lstStyle/>
        <a:p>
          <a:endParaRPr lang="en-GB" b="0" i="0">
            <a:solidFill>
              <a:schemeClr val="tx2">
                <a:lumMod val="25000"/>
              </a:schemeClr>
            </a:solidFill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gm:t>
    </dgm:pt>
    <dgm:pt modelId="{6A6BFCA5-E7CD-4E18-B9B2-CE5FDF51B375}" type="sibTrans" cxnId="{4A4FFA3C-8AC2-45B7-9949-BD547A1172D0}">
      <dgm:prSet/>
      <dgm:spPr/>
      <dgm:t>
        <a:bodyPr/>
        <a:lstStyle/>
        <a:p>
          <a:endParaRPr lang="en-GB" b="0" i="0">
            <a:solidFill>
              <a:schemeClr val="tx2">
                <a:lumMod val="25000"/>
              </a:schemeClr>
            </a:solidFill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gm:t>
    </dgm:pt>
    <dgm:pt modelId="{5C1A5963-1AF6-4B7D-A7D2-F40F92E84F34}">
      <dgm:prSet phldrT="[Text]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b="0" i="0" dirty="0">
              <a:solidFill>
                <a:schemeClr val="tx2">
                  <a:lumMod val="2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Comprender el comportamiento del sistema y las fuerzas motrices</a:t>
          </a:r>
          <a:endParaRPr lang="en-GB" b="0" i="0" dirty="0">
            <a:solidFill>
              <a:schemeClr val="tx2">
                <a:lumMod val="25000"/>
              </a:schemeClr>
            </a:solidFill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gm:t>
    </dgm:pt>
    <dgm:pt modelId="{08C804F4-5219-47BB-BA34-4BA61ABF47D5}" type="parTrans" cxnId="{6639C4D2-BE46-4A6D-927A-8DA5D19A5770}">
      <dgm:prSet/>
      <dgm:spPr/>
      <dgm:t>
        <a:bodyPr/>
        <a:lstStyle/>
        <a:p>
          <a:endParaRPr lang="en-GB" b="0" i="0">
            <a:solidFill>
              <a:schemeClr val="tx2">
                <a:lumMod val="25000"/>
              </a:schemeClr>
            </a:solidFill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gm:t>
    </dgm:pt>
    <dgm:pt modelId="{5463CA66-7FA8-4C55-8A34-24496F088760}" type="sibTrans" cxnId="{6639C4D2-BE46-4A6D-927A-8DA5D19A5770}">
      <dgm:prSet/>
      <dgm:spPr/>
      <dgm:t>
        <a:bodyPr/>
        <a:lstStyle/>
        <a:p>
          <a:endParaRPr lang="en-GB" b="0" i="0">
            <a:solidFill>
              <a:schemeClr val="tx2">
                <a:lumMod val="25000"/>
              </a:schemeClr>
            </a:solidFill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gm:t>
    </dgm:pt>
    <dgm:pt modelId="{30EAA6E6-718C-4E2E-8620-74CB27FA1754}">
      <dgm:prSet phldrT="[Text]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b="0" i="0" dirty="0">
              <a:solidFill>
                <a:schemeClr val="tx2">
                  <a:lumMod val="2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Balances energéticos y otros conjuntos de datos</a:t>
          </a:r>
          <a:endParaRPr lang="en-GB" b="0" i="0" dirty="0">
            <a:solidFill>
              <a:schemeClr val="tx2">
                <a:lumMod val="25000"/>
              </a:schemeClr>
            </a:solidFill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gm:t>
    </dgm:pt>
    <dgm:pt modelId="{0DD823B6-703A-43C1-A956-CA8FE55810D9}" type="parTrans" cxnId="{571FD606-5E16-4D6E-8055-09209A567E46}">
      <dgm:prSet/>
      <dgm:spPr/>
      <dgm:t>
        <a:bodyPr/>
        <a:lstStyle/>
        <a:p>
          <a:endParaRPr lang="en-GB" b="0" i="0">
            <a:solidFill>
              <a:schemeClr val="tx2">
                <a:lumMod val="25000"/>
              </a:schemeClr>
            </a:solidFill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gm:t>
    </dgm:pt>
    <dgm:pt modelId="{DA8A811D-5E18-489A-928B-BAD72A226C16}" type="sibTrans" cxnId="{571FD606-5E16-4D6E-8055-09209A567E46}">
      <dgm:prSet/>
      <dgm:spPr/>
      <dgm:t>
        <a:bodyPr/>
        <a:lstStyle/>
        <a:p>
          <a:endParaRPr lang="en-GB" b="0" i="0">
            <a:solidFill>
              <a:schemeClr val="tx2">
                <a:lumMod val="25000"/>
              </a:schemeClr>
            </a:solidFill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gm:t>
    </dgm:pt>
    <dgm:pt modelId="{8DD756CA-7154-4952-A09A-379A7662400F}">
      <dgm:prSet phldrT="[Text]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b="0" i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Planificación</a:t>
          </a:r>
          <a:endParaRPr lang="en-GB" b="0" i="0">
            <a:solidFill>
              <a:schemeClr val="bg1"/>
            </a:solidFill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gm:t>
    </dgm:pt>
    <dgm:pt modelId="{8F1B5547-BEE3-468F-8C90-F261DFDD53BE}" type="parTrans" cxnId="{887915BF-A2AD-49C3-8BFA-2EBEBC19C468}">
      <dgm:prSet/>
      <dgm:spPr/>
      <dgm:t>
        <a:bodyPr/>
        <a:lstStyle/>
        <a:p>
          <a:endParaRPr lang="en-GB" b="0" i="0">
            <a:solidFill>
              <a:schemeClr val="tx2">
                <a:lumMod val="25000"/>
              </a:schemeClr>
            </a:solidFill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gm:t>
    </dgm:pt>
    <dgm:pt modelId="{4E884D55-EF4A-4F5E-9F3B-73F2CFA8B0C7}" type="sibTrans" cxnId="{887915BF-A2AD-49C3-8BFA-2EBEBC19C468}">
      <dgm:prSet/>
      <dgm:spPr/>
      <dgm:t>
        <a:bodyPr/>
        <a:lstStyle/>
        <a:p>
          <a:endParaRPr lang="en-GB" b="0" i="0">
            <a:solidFill>
              <a:schemeClr val="tx2">
                <a:lumMod val="25000"/>
              </a:schemeClr>
            </a:solidFill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gm:t>
    </dgm:pt>
    <dgm:pt modelId="{8B48DA9F-5050-4E17-99F3-23F3AEBFD862}">
      <dgm:prSet phldrT="[Text]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b="0" i="0">
              <a:solidFill>
                <a:schemeClr val="tx2">
                  <a:lumMod val="2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Evaluación de alternativas</a:t>
          </a:r>
          <a:endParaRPr lang="en-GB" b="0" i="0">
            <a:solidFill>
              <a:schemeClr val="tx2">
                <a:lumMod val="25000"/>
              </a:schemeClr>
            </a:solidFill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gm:t>
    </dgm:pt>
    <dgm:pt modelId="{38090797-379B-484F-B774-DD18E5D8CA01}" type="parTrans" cxnId="{6A1147DE-2970-4C25-A372-1F4FC565A609}">
      <dgm:prSet/>
      <dgm:spPr/>
      <dgm:t>
        <a:bodyPr/>
        <a:lstStyle/>
        <a:p>
          <a:endParaRPr lang="en-GB" b="0" i="0">
            <a:solidFill>
              <a:schemeClr val="tx2">
                <a:lumMod val="25000"/>
              </a:schemeClr>
            </a:solidFill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gm:t>
    </dgm:pt>
    <dgm:pt modelId="{6ACF5B7F-34A2-455F-AD77-539EDB18B4CC}" type="sibTrans" cxnId="{6A1147DE-2970-4C25-A372-1F4FC565A609}">
      <dgm:prSet/>
      <dgm:spPr/>
      <dgm:t>
        <a:bodyPr/>
        <a:lstStyle/>
        <a:p>
          <a:endParaRPr lang="en-GB" b="0" i="0">
            <a:solidFill>
              <a:schemeClr val="tx2">
                <a:lumMod val="25000"/>
              </a:schemeClr>
            </a:solidFill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gm:t>
    </dgm:pt>
    <dgm:pt modelId="{180EA452-25D5-4DE8-8A4F-35D88A053EC3}">
      <dgm:prSet phldrT="[Text]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b="0" i="0">
              <a:solidFill>
                <a:schemeClr val="tx2">
                  <a:lumMod val="2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Política y toma de decisiones</a:t>
          </a:r>
          <a:endParaRPr lang="en-GB" b="0" i="0">
            <a:solidFill>
              <a:schemeClr val="tx2">
                <a:lumMod val="25000"/>
              </a:schemeClr>
            </a:solidFill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gm:t>
    </dgm:pt>
    <dgm:pt modelId="{755B4FFC-2F47-47CD-9046-FDFF666FFBED}" type="parTrans" cxnId="{EB058256-F1CC-43BF-A5BA-33C57F98BC5D}">
      <dgm:prSet/>
      <dgm:spPr/>
      <dgm:t>
        <a:bodyPr/>
        <a:lstStyle/>
        <a:p>
          <a:endParaRPr lang="en-GB" b="0" i="0">
            <a:solidFill>
              <a:schemeClr val="tx2">
                <a:lumMod val="25000"/>
              </a:schemeClr>
            </a:solidFill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gm:t>
    </dgm:pt>
    <dgm:pt modelId="{A979BA24-04CA-4ED2-BB01-1C1019380901}" type="sibTrans" cxnId="{EB058256-F1CC-43BF-A5BA-33C57F98BC5D}">
      <dgm:prSet/>
      <dgm:spPr/>
      <dgm:t>
        <a:bodyPr/>
        <a:lstStyle/>
        <a:p>
          <a:endParaRPr lang="en-GB" b="0" i="0">
            <a:solidFill>
              <a:schemeClr val="tx2">
                <a:lumMod val="25000"/>
              </a:schemeClr>
            </a:solidFill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gm:t>
    </dgm:pt>
    <dgm:pt modelId="{C35B9756-1375-4BA7-8FD7-AE0B936EB675}">
      <dgm:prSet phldrT="[Text]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b="0" i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Monitorización</a:t>
          </a:r>
          <a:endParaRPr lang="en-GB" b="0" i="0">
            <a:solidFill>
              <a:schemeClr val="bg1"/>
            </a:solidFill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gm:t>
    </dgm:pt>
    <dgm:pt modelId="{3F9E46AF-E1EC-4D0F-8411-F10FCC91003F}" type="parTrans" cxnId="{6D9452BC-5285-4F05-A68E-20F8381E3521}">
      <dgm:prSet/>
      <dgm:spPr/>
      <dgm:t>
        <a:bodyPr/>
        <a:lstStyle/>
        <a:p>
          <a:endParaRPr lang="en-GB" b="0" i="0">
            <a:solidFill>
              <a:schemeClr val="tx2">
                <a:lumMod val="25000"/>
              </a:schemeClr>
            </a:solidFill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gm:t>
    </dgm:pt>
    <dgm:pt modelId="{97AC80FD-4733-46A2-B20D-28872A39EBC9}" type="sibTrans" cxnId="{6D9452BC-5285-4F05-A68E-20F8381E3521}">
      <dgm:prSet/>
      <dgm:spPr/>
      <dgm:t>
        <a:bodyPr/>
        <a:lstStyle/>
        <a:p>
          <a:endParaRPr lang="en-GB" b="0" i="0">
            <a:solidFill>
              <a:schemeClr val="tx2">
                <a:lumMod val="25000"/>
              </a:schemeClr>
            </a:solidFill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gm:t>
    </dgm:pt>
    <dgm:pt modelId="{D279DFF5-FA05-449A-83B8-E5940E3B9B4C}">
      <dgm:prSet phldrT="[Text]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b="0" i="0">
              <a:solidFill>
                <a:schemeClr val="tx2">
                  <a:lumMod val="2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Medida</a:t>
          </a:r>
          <a:endParaRPr lang="en-GB" b="0" i="0">
            <a:solidFill>
              <a:schemeClr val="tx2">
                <a:lumMod val="25000"/>
              </a:schemeClr>
            </a:solidFill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gm:t>
    </dgm:pt>
    <dgm:pt modelId="{AB1B8AD3-12E7-474D-A586-E7D1CD16F155}" type="parTrans" cxnId="{6B3167C5-2B0A-492F-82CA-87476F5518DE}">
      <dgm:prSet/>
      <dgm:spPr/>
      <dgm:t>
        <a:bodyPr/>
        <a:lstStyle/>
        <a:p>
          <a:endParaRPr lang="en-GB" b="0" i="0">
            <a:solidFill>
              <a:schemeClr val="tx2">
                <a:lumMod val="25000"/>
              </a:schemeClr>
            </a:solidFill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gm:t>
    </dgm:pt>
    <dgm:pt modelId="{70AA57FA-7537-4DFA-BB95-50B850D20A38}" type="sibTrans" cxnId="{6B3167C5-2B0A-492F-82CA-87476F5518DE}">
      <dgm:prSet/>
      <dgm:spPr/>
      <dgm:t>
        <a:bodyPr/>
        <a:lstStyle/>
        <a:p>
          <a:endParaRPr lang="en-GB" b="0" i="0">
            <a:solidFill>
              <a:schemeClr val="tx2">
                <a:lumMod val="25000"/>
              </a:schemeClr>
            </a:solidFill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gm:t>
    </dgm:pt>
    <dgm:pt modelId="{D8F611DA-93B9-4661-9F69-3DFC42E6BAA8}">
      <dgm:prSet phldrT="[Text]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b="0" i="0">
              <a:solidFill>
                <a:schemeClr val="tx2">
                  <a:lumMod val="2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Evaluar</a:t>
          </a:r>
          <a:endParaRPr lang="en-GB" b="0" i="0">
            <a:solidFill>
              <a:schemeClr val="tx2">
                <a:lumMod val="25000"/>
              </a:schemeClr>
            </a:solidFill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gm:t>
    </dgm:pt>
    <dgm:pt modelId="{DC817F57-70FD-4A58-B45A-A13304914EE8}" type="parTrans" cxnId="{EA6B1E59-6CE9-4943-B170-C990D5FADACC}">
      <dgm:prSet/>
      <dgm:spPr/>
      <dgm:t>
        <a:bodyPr/>
        <a:lstStyle/>
        <a:p>
          <a:endParaRPr lang="en-GB" b="0" i="0">
            <a:solidFill>
              <a:schemeClr val="tx2">
                <a:lumMod val="25000"/>
              </a:schemeClr>
            </a:solidFill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gm:t>
    </dgm:pt>
    <dgm:pt modelId="{0A1018F9-1CBE-4345-AC46-A457D305CB3D}" type="sibTrans" cxnId="{EA6B1E59-6CE9-4943-B170-C990D5FADACC}">
      <dgm:prSet/>
      <dgm:spPr/>
      <dgm:t>
        <a:bodyPr/>
        <a:lstStyle/>
        <a:p>
          <a:endParaRPr lang="en-GB" b="0" i="0">
            <a:solidFill>
              <a:schemeClr val="tx2">
                <a:lumMod val="25000"/>
              </a:schemeClr>
            </a:solidFill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gm:t>
    </dgm:pt>
    <dgm:pt modelId="{27BB8C92-8911-4C98-8C13-557476549E72}">
      <dgm:prSet phldrT="[Text]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b="0" i="0">
              <a:solidFill>
                <a:schemeClr val="tx2">
                  <a:lumMod val="2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Gestión</a:t>
          </a:r>
          <a:endParaRPr lang="en-GB" b="0" i="0">
            <a:solidFill>
              <a:schemeClr val="tx2">
                <a:lumMod val="25000"/>
              </a:schemeClr>
            </a:solidFill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gm:t>
    </dgm:pt>
    <dgm:pt modelId="{9A59E6C9-4185-4675-BDE1-E709E43B1337}" type="parTrans" cxnId="{4274A640-6A55-4170-8201-6245C79C1E8F}">
      <dgm:prSet/>
      <dgm:spPr/>
      <dgm:t>
        <a:bodyPr/>
        <a:lstStyle/>
        <a:p>
          <a:endParaRPr lang="en-GB" b="0" i="0">
            <a:solidFill>
              <a:schemeClr val="tx2">
                <a:lumMod val="25000"/>
              </a:schemeClr>
            </a:solidFill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gm:t>
    </dgm:pt>
    <dgm:pt modelId="{22586645-195B-4406-9166-614629378F1D}" type="sibTrans" cxnId="{4274A640-6A55-4170-8201-6245C79C1E8F}">
      <dgm:prSet/>
      <dgm:spPr/>
      <dgm:t>
        <a:bodyPr/>
        <a:lstStyle/>
        <a:p>
          <a:endParaRPr lang="en-GB" b="0" i="0">
            <a:solidFill>
              <a:schemeClr val="tx2">
                <a:lumMod val="25000"/>
              </a:schemeClr>
            </a:solidFill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gm:t>
    </dgm:pt>
    <dgm:pt modelId="{6FB8A643-030A-40B8-8DB4-9BC5005C8ED1}">
      <dgm:prSet phldrT="[Text]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b="0" i="0">
              <a:solidFill>
                <a:schemeClr val="tx2">
                  <a:lumMod val="2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Compara</a:t>
          </a:r>
          <a:endParaRPr lang="en-GB" b="0" i="0">
            <a:solidFill>
              <a:schemeClr val="tx2">
                <a:lumMod val="25000"/>
              </a:schemeClr>
            </a:solidFill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gm:t>
    </dgm:pt>
    <dgm:pt modelId="{68F96D1E-836E-47BB-8AEE-959B4D11F846}" type="parTrans" cxnId="{60A2BCDF-2BA8-4ACB-9273-75B23F98CA75}">
      <dgm:prSet/>
      <dgm:spPr/>
      <dgm:t>
        <a:bodyPr/>
        <a:lstStyle/>
        <a:p>
          <a:endParaRPr lang="en-GB" b="0" i="0">
            <a:solidFill>
              <a:schemeClr val="tx2">
                <a:lumMod val="25000"/>
              </a:schemeClr>
            </a:solidFill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gm:t>
    </dgm:pt>
    <dgm:pt modelId="{65E802E6-6515-4E09-ADF8-3265F2238289}" type="sibTrans" cxnId="{60A2BCDF-2BA8-4ACB-9273-75B23F98CA75}">
      <dgm:prSet/>
      <dgm:spPr/>
      <dgm:t>
        <a:bodyPr/>
        <a:lstStyle/>
        <a:p>
          <a:endParaRPr lang="en-GB" b="0" i="0">
            <a:solidFill>
              <a:schemeClr val="tx2">
                <a:lumMod val="25000"/>
              </a:schemeClr>
            </a:solidFill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gm:t>
    </dgm:pt>
    <dgm:pt modelId="{9E562353-B17D-439D-A9C3-EC702DD69CC5}">
      <dgm:prSet phldrT="[Text]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b="0" i="0">
              <a:solidFill>
                <a:schemeClr val="tx2">
                  <a:lumMod val="2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Comprobar el cumplimiento</a:t>
          </a:r>
          <a:endParaRPr lang="en-GB" b="0" i="0">
            <a:solidFill>
              <a:schemeClr val="tx2">
                <a:lumMod val="25000"/>
              </a:schemeClr>
            </a:solidFill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gm:t>
    </dgm:pt>
    <dgm:pt modelId="{6D7978F4-5AEE-4EF7-8F14-10C5753FFF32}" type="parTrans" cxnId="{075A4E25-7075-4625-ABC9-902B6ABA9F4D}">
      <dgm:prSet/>
      <dgm:spPr/>
      <dgm:t>
        <a:bodyPr/>
        <a:lstStyle/>
        <a:p>
          <a:endParaRPr lang="en-GB" b="0" i="0">
            <a:solidFill>
              <a:schemeClr val="tx2">
                <a:lumMod val="25000"/>
              </a:schemeClr>
            </a:solidFill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gm:t>
    </dgm:pt>
    <dgm:pt modelId="{5E4332C4-6853-41E5-9B4C-8AF75E784FED}" type="sibTrans" cxnId="{075A4E25-7075-4625-ABC9-902B6ABA9F4D}">
      <dgm:prSet/>
      <dgm:spPr/>
      <dgm:t>
        <a:bodyPr/>
        <a:lstStyle/>
        <a:p>
          <a:endParaRPr lang="en-GB" b="0" i="0">
            <a:solidFill>
              <a:schemeClr val="tx2">
                <a:lumMod val="25000"/>
              </a:schemeClr>
            </a:solidFill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gm:t>
    </dgm:pt>
    <dgm:pt modelId="{F18D4C0A-A9D4-4B85-8FC7-13C13C4E2AC5}" type="pres">
      <dgm:prSet presAssocID="{6A546E5A-9AD8-40B0-AFD6-15EBFF9A6384}" presName="Name0" presStyleCnt="0">
        <dgm:presLayoutVars>
          <dgm:dir/>
          <dgm:animLvl val="lvl"/>
          <dgm:resizeHandles val="exact"/>
        </dgm:presLayoutVars>
      </dgm:prSet>
      <dgm:spPr/>
    </dgm:pt>
    <dgm:pt modelId="{4EE308D4-CD3F-42BF-A9B3-2CB955590676}" type="pres">
      <dgm:prSet presAssocID="{9688D504-6D1D-4A01-94FA-3157621BEDD7}" presName="composite" presStyleCnt="0"/>
      <dgm:spPr/>
    </dgm:pt>
    <dgm:pt modelId="{D08D7F33-3DA6-4D77-BE94-8D8A615C9AAD}" type="pres">
      <dgm:prSet presAssocID="{9688D504-6D1D-4A01-94FA-3157621BEDD7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EF958E8C-2BAF-4856-9D23-4A9D0EC54EA0}" type="pres">
      <dgm:prSet presAssocID="{9688D504-6D1D-4A01-94FA-3157621BEDD7}" presName="desTx" presStyleLbl="alignAccFollowNode1" presStyleIdx="0" presStyleCnt="3">
        <dgm:presLayoutVars>
          <dgm:bulletEnabled val="1"/>
        </dgm:presLayoutVars>
      </dgm:prSet>
      <dgm:spPr/>
    </dgm:pt>
    <dgm:pt modelId="{3C18134D-3E30-474A-8631-41984C669AE1}" type="pres">
      <dgm:prSet presAssocID="{6A6BFCA5-E7CD-4E18-B9B2-CE5FDF51B375}" presName="space" presStyleCnt="0"/>
      <dgm:spPr/>
    </dgm:pt>
    <dgm:pt modelId="{95795B6A-E973-43CE-8BEA-4128E08334D9}" type="pres">
      <dgm:prSet presAssocID="{8DD756CA-7154-4952-A09A-379A7662400F}" presName="composite" presStyleCnt="0"/>
      <dgm:spPr/>
    </dgm:pt>
    <dgm:pt modelId="{86818ED5-8B41-4344-B33A-BB72E284DE82}" type="pres">
      <dgm:prSet presAssocID="{8DD756CA-7154-4952-A09A-379A7662400F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FC746958-D7E4-4CD1-BE6C-33E8E564EA1B}" type="pres">
      <dgm:prSet presAssocID="{8DD756CA-7154-4952-A09A-379A7662400F}" presName="desTx" presStyleLbl="alignAccFollowNode1" presStyleIdx="1" presStyleCnt="3">
        <dgm:presLayoutVars>
          <dgm:bulletEnabled val="1"/>
        </dgm:presLayoutVars>
      </dgm:prSet>
      <dgm:spPr/>
    </dgm:pt>
    <dgm:pt modelId="{74324347-6201-46CD-BF7B-8522CFB2D51E}" type="pres">
      <dgm:prSet presAssocID="{4E884D55-EF4A-4F5E-9F3B-73F2CFA8B0C7}" presName="space" presStyleCnt="0"/>
      <dgm:spPr/>
    </dgm:pt>
    <dgm:pt modelId="{DB38332B-713E-497A-973B-002DF7089B32}" type="pres">
      <dgm:prSet presAssocID="{C35B9756-1375-4BA7-8FD7-AE0B936EB675}" presName="composite" presStyleCnt="0"/>
      <dgm:spPr/>
    </dgm:pt>
    <dgm:pt modelId="{B6DA1869-B220-4E7E-A562-9F8BDB6B48E3}" type="pres">
      <dgm:prSet presAssocID="{C35B9756-1375-4BA7-8FD7-AE0B936EB675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D7E9042C-EA2A-473E-88AF-E64862995A2B}" type="pres">
      <dgm:prSet presAssocID="{C35B9756-1375-4BA7-8FD7-AE0B936EB675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17166702-2398-4280-8D78-C2434899C2B2}" type="presOf" srcId="{8DD756CA-7154-4952-A09A-379A7662400F}" destId="{86818ED5-8B41-4344-B33A-BB72E284DE82}" srcOrd="0" destOrd="0" presId="urn:microsoft.com/office/officeart/2005/8/layout/hList1"/>
    <dgm:cxn modelId="{571FD606-5E16-4D6E-8055-09209A567E46}" srcId="{9688D504-6D1D-4A01-94FA-3157621BEDD7}" destId="{30EAA6E6-718C-4E2E-8620-74CB27FA1754}" srcOrd="1" destOrd="0" parTransId="{0DD823B6-703A-43C1-A956-CA8FE55810D9}" sibTransId="{DA8A811D-5E18-489A-928B-BAD72A226C16}"/>
    <dgm:cxn modelId="{0C579107-1566-4CB0-8FC1-D3F52B827B26}" type="presOf" srcId="{D279DFF5-FA05-449A-83B8-E5940E3B9B4C}" destId="{D7E9042C-EA2A-473E-88AF-E64862995A2B}" srcOrd="0" destOrd="0" presId="urn:microsoft.com/office/officeart/2005/8/layout/hList1"/>
    <dgm:cxn modelId="{075A4E25-7075-4625-ABC9-902B6ABA9F4D}" srcId="{C35B9756-1375-4BA7-8FD7-AE0B936EB675}" destId="{9E562353-B17D-439D-A9C3-EC702DD69CC5}" srcOrd="3" destOrd="0" parTransId="{6D7978F4-5AEE-4EF7-8F14-10C5753FFF32}" sibTransId="{5E4332C4-6853-41E5-9B4C-8AF75E784FED}"/>
    <dgm:cxn modelId="{037BB72B-7628-4991-9A29-D518237EB9D7}" type="presOf" srcId="{9688D504-6D1D-4A01-94FA-3157621BEDD7}" destId="{D08D7F33-3DA6-4D77-BE94-8D8A615C9AAD}" srcOrd="0" destOrd="0" presId="urn:microsoft.com/office/officeart/2005/8/layout/hList1"/>
    <dgm:cxn modelId="{4A4FFA3C-8AC2-45B7-9949-BD547A1172D0}" srcId="{6A546E5A-9AD8-40B0-AFD6-15EBFF9A6384}" destId="{9688D504-6D1D-4A01-94FA-3157621BEDD7}" srcOrd="0" destOrd="0" parTransId="{54A9B9A4-F9E0-4956-A4B7-9A0383EC8997}" sibTransId="{6A6BFCA5-E7CD-4E18-B9B2-CE5FDF51B375}"/>
    <dgm:cxn modelId="{4274A640-6A55-4170-8201-6245C79C1E8F}" srcId="{8DD756CA-7154-4952-A09A-379A7662400F}" destId="{27BB8C92-8911-4C98-8C13-557476549E72}" srcOrd="2" destOrd="0" parTransId="{9A59E6C9-4185-4675-BDE1-E709E43B1337}" sibTransId="{22586645-195B-4406-9166-614629378F1D}"/>
    <dgm:cxn modelId="{10CAD744-3A03-4BE4-8B95-BC8FC9D7870B}" type="presOf" srcId="{180EA452-25D5-4DE8-8A4F-35D88A053EC3}" destId="{FC746958-D7E4-4CD1-BE6C-33E8E564EA1B}" srcOrd="0" destOrd="1" presId="urn:microsoft.com/office/officeart/2005/8/layout/hList1"/>
    <dgm:cxn modelId="{0B59BE46-7902-463D-A357-6FA56C645642}" type="presOf" srcId="{27BB8C92-8911-4C98-8C13-557476549E72}" destId="{FC746958-D7E4-4CD1-BE6C-33E8E564EA1B}" srcOrd="0" destOrd="2" presId="urn:microsoft.com/office/officeart/2005/8/layout/hList1"/>
    <dgm:cxn modelId="{4EFE7253-5C60-4DA0-B272-5D438DD2AD33}" type="presOf" srcId="{D8F611DA-93B9-4661-9F69-3DFC42E6BAA8}" destId="{D7E9042C-EA2A-473E-88AF-E64862995A2B}" srcOrd="0" destOrd="1" presId="urn:microsoft.com/office/officeart/2005/8/layout/hList1"/>
    <dgm:cxn modelId="{EB058256-F1CC-43BF-A5BA-33C57F98BC5D}" srcId="{8DD756CA-7154-4952-A09A-379A7662400F}" destId="{180EA452-25D5-4DE8-8A4F-35D88A053EC3}" srcOrd="1" destOrd="0" parTransId="{755B4FFC-2F47-47CD-9046-FDFF666FFBED}" sibTransId="{A979BA24-04CA-4ED2-BB01-1C1019380901}"/>
    <dgm:cxn modelId="{EA6B1E59-6CE9-4943-B170-C990D5FADACC}" srcId="{C35B9756-1375-4BA7-8FD7-AE0B936EB675}" destId="{D8F611DA-93B9-4661-9F69-3DFC42E6BAA8}" srcOrd="1" destOrd="0" parTransId="{DC817F57-70FD-4A58-B45A-A13304914EE8}" sibTransId="{0A1018F9-1CBE-4345-AC46-A457D305CB3D}"/>
    <dgm:cxn modelId="{D8B4ED75-B2B7-4170-8A0C-AC86D61A1006}" type="presOf" srcId="{6A546E5A-9AD8-40B0-AFD6-15EBFF9A6384}" destId="{F18D4C0A-A9D4-4B85-8FC7-13C13C4E2AC5}" srcOrd="0" destOrd="0" presId="urn:microsoft.com/office/officeart/2005/8/layout/hList1"/>
    <dgm:cxn modelId="{439B7DB6-C815-4F52-A93D-5FFE6A337762}" type="presOf" srcId="{8B48DA9F-5050-4E17-99F3-23F3AEBFD862}" destId="{FC746958-D7E4-4CD1-BE6C-33E8E564EA1B}" srcOrd="0" destOrd="0" presId="urn:microsoft.com/office/officeart/2005/8/layout/hList1"/>
    <dgm:cxn modelId="{6D9452BC-5285-4F05-A68E-20F8381E3521}" srcId="{6A546E5A-9AD8-40B0-AFD6-15EBFF9A6384}" destId="{C35B9756-1375-4BA7-8FD7-AE0B936EB675}" srcOrd="2" destOrd="0" parTransId="{3F9E46AF-E1EC-4D0F-8411-F10FCC91003F}" sibTransId="{97AC80FD-4733-46A2-B20D-28872A39EBC9}"/>
    <dgm:cxn modelId="{887915BF-A2AD-49C3-8BFA-2EBEBC19C468}" srcId="{6A546E5A-9AD8-40B0-AFD6-15EBFF9A6384}" destId="{8DD756CA-7154-4952-A09A-379A7662400F}" srcOrd="1" destOrd="0" parTransId="{8F1B5547-BEE3-468F-8C90-F261DFDD53BE}" sibTransId="{4E884D55-EF4A-4F5E-9F3B-73F2CFA8B0C7}"/>
    <dgm:cxn modelId="{8CA5D1C0-C750-4ABF-9B22-54ECEB1817EB}" type="presOf" srcId="{9E562353-B17D-439D-A9C3-EC702DD69CC5}" destId="{D7E9042C-EA2A-473E-88AF-E64862995A2B}" srcOrd="0" destOrd="3" presId="urn:microsoft.com/office/officeart/2005/8/layout/hList1"/>
    <dgm:cxn modelId="{6B3167C5-2B0A-492F-82CA-87476F5518DE}" srcId="{C35B9756-1375-4BA7-8FD7-AE0B936EB675}" destId="{D279DFF5-FA05-449A-83B8-E5940E3B9B4C}" srcOrd="0" destOrd="0" parTransId="{AB1B8AD3-12E7-474D-A586-E7D1CD16F155}" sibTransId="{70AA57FA-7537-4DFA-BB95-50B850D20A38}"/>
    <dgm:cxn modelId="{6639C4D2-BE46-4A6D-927A-8DA5D19A5770}" srcId="{9688D504-6D1D-4A01-94FA-3157621BEDD7}" destId="{5C1A5963-1AF6-4B7D-A7D2-F40F92E84F34}" srcOrd="0" destOrd="0" parTransId="{08C804F4-5219-47BB-BA34-4BA61ABF47D5}" sibTransId="{5463CA66-7FA8-4C55-8A34-24496F088760}"/>
    <dgm:cxn modelId="{6A1147DE-2970-4C25-A372-1F4FC565A609}" srcId="{8DD756CA-7154-4952-A09A-379A7662400F}" destId="{8B48DA9F-5050-4E17-99F3-23F3AEBFD862}" srcOrd="0" destOrd="0" parTransId="{38090797-379B-484F-B774-DD18E5D8CA01}" sibTransId="{6ACF5B7F-34A2-455F-AD77-539EDB18B4CC}"/>
    <dgm:cxn modelId="{60A2BCDF-2BA8-4ACB-9273-75B23F98CA75}" srcId="{C35B9756-1375-4BA7-8FD7-AE0B936EB675}" destId="{6FB8A643-030A-40B8-8DB4-9BC5005C8ED1}" srcOrd="2" destOrd="0" parTransId="{68F96D1E-836E-47BB-8AEE-959B4D11F846}" sibTransId="{65E802E6-6515-4E09-ADF8-3265F2238289}"/>
    <dgm:cxn modelId="{91239BEC-1BF7-47D1-B91B-624AC8C5ED36}" type="presOf" srcId="{C35B9756-1375-4BA7-8FD7-AE0B936EB675}" destId="{B6DA1869-B220-4E7E-A562-9F8BDB6B48E3}" srcOrd="0" destOrd="0" presId="urn:microsoft.com/office/officeart/2005/8/layout/hList1"/>
    <dgm:cxn modelId="{29D912ED-FA75-4953-9781-4C59848A7A32}" type="presOf" srcId="{5C1A5963-1AF6-4B7D-A7D2-F40F92E84F34}" destId="{EF958E8C-2BAF-4856-9D23-4A9D0EC54EA0}" srcOrd="0" destOrd="0" presId="urn:microsoft.com/office/officeart/2005/8/layout/hList1"/>
    <dgm:cxn modelId="{B093C3F3-B1D8-4ACD-8848-F467BDE3A4B3}" type="presOf" srcId="{6FB8A643-030A-40B8-8DB4-9BC5005C8ED1}" destId="{D7E9042C-EA2A-473E-88AF-E64862995A2B}" srcOrd="0" destOrd="2" presId="urn:microsoft.com/office/officeart/2005/8/layout/hList1"/>
    <dgm:cxn modelId="{24B624FF-1D7D-496A-83B5-8BB22208BDD8}" type="presOf" srcId="{30EAA6E6-718C-4E2E-8620-74CB27FA1754}" destId="{EF958E8C-2BAF-4856-9D23-4A9D0EC54EA0}" srcOrd="0" destOrd="1" presId="urn:microsoft.com/office/officeart/2005/8/layout/hList1"/>
    <dgm:cxn modelId="{16E5B0A5-8DE3-4D1D-AC26-4439E878D813}" type="presParOf" srcId="{F18D4C0A-A9D4-4B85-8FC7-13C13C4E2AC5}" destId="{4EE308D4-CD3F-42BF-A9B3-2CB955590676}" srcOrd="0" destOrd="0" presId="urn:microsoft.com/office/officeart/2005/8/layout/hList1"/>
    <dgm:cxn modelId="{F9F0415E-3A1B-4D21-9801-3BF6C9D52A3D}" type="presParOf" srcId="{4EE308D4-CD3F-42BF-A9B3-2CB955590676}" destId="{D08D7F33-3DA6-4D77-BE94-8D8A615C9AAD}" srcOrd="0" destOrd="0" presId="urn:microsoft.com/office/officeart/2005/8/layout/hList1"/>
    <dgm:cxn modelId="{8E565A28-73EA-4AAB-B41F-68781F480BEC}" type="presParOf" srcId="{4EE308D4-CD3F-42BF-A9B3-2CB955590676}" destId="{EF958E8C-2BAF-4856-9D23-4A9D0EC54EA0}" srcOrd="1" destOrd="0" presId="urn:microsoft.com/office/officeart/2005/8/layout/hList1"/>
    <dgm:cxn modelId="{95A6DFA8-84A2-4F42-BF57-CE0C3B99E970}" type="presParOf" srcId="{F18D4C0A-A9D4-4B85-8FC7-13C13C4E2AC5}" destId="{3C18134D-3E30-474A-8631-41984C669AE1}" srcOrd="1" destOrd="0" presId="urn:microsoft.com/office/officeart/2005/8/layout/hList1"/>
    <dgm:cxn modelId="{7A5D3E3D-40D4-47BD-96FE-E51ECAF7E79D}" type="presParOf" srcId="{F18D4C0A-A9D4-4B85-8FC7-13C13C4E2AC5}" destId="{95795B6A-E973-43CE-8BEA-4128E08334D9}" srcOrd="2" destOrd="0" presId="urn:microsoft.com/office/officeart/2005/8/layout/hList1"/>
    <dgm:cxn modelId="{A7D96EDD-D906-4757-8218-70FA1F564747}" type="presParOf" srcId="{95795B6A-E973-43CE-8BEA-4128E08334D9}" destId="{86818ED5-8B41-4344-B33A-BB72E284DE82}" srcOrd="0" destOrd="0" presId="urn:microsoft.com/office/officeart/2005/8/layout/hList1"/>
    <dgm:cxn modelId="{31B6F84E-AE6A-414B-810A-D876D097B7D2}" type="presParOf" srcId="{95795B6A-E973-43CE-8BEA-4128E08334D9}" destId="{FC746958-D7E4-4CD1-BE6C-33E8E564EA1B}" srcOrd="1" destOrd="0" presId="urn:microsoft.com/office/officeart/2005/8/layout/hList1"/>
    <dgm:cxn modelId="{4D9608D8-C1FF-40A2-8246-5F19D2F6A1F7}" type="presParOf" srcId="{F18D4C0A-A9D4-4B85-8FC7-13C13C4E2AC5}" destId="{74324347-6201-46CD-BF7B-8522CFB2D51E}" srcOrd="3" destOrd="0" presId="urn:microsoft.com/office/officeart/2005/8/layout/hList1"/>
    <dgm:cxn modelId="{C6844F4E-F6DC-4B0E-83C9-7C72140D0B10}" type="presParOf" srcId="{F18D4C0A-A9D4-4B85-8FC7-13C13C4E2AC5}" destId="{DB38332B-713E-497A-973B-002DF7089B32}" srcOrd="4" destOrd="0" presId="urn:microsoft.com/office/officeart/2005/8/layout/hList1"/>
    <dgm:cxn modelId="{D0DF897A-CE70-4DE9-8702-65C41B6941A4}" type="presParOf" srcId="{DB38332B-713E-497A-973B-002DF7089B32}" destId="{B6DA1869-B220-4E7E-A562-9F8BDB6B48E3}" srcOrd="0" destOrd="0" presId="urn:microsoft.com/office/officeart/2005/8/layout/hList1"/>
    <dgm:cxn modelId="{22D73D6D-372C-4D40-85EC-339D7D072519}" type="presParOf" srcId="{DB38332B-713E-497A-973B-002DF7089B32}" destId="{D7E9042C-EA2A-473E-88AF-E64862995A2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532F10E-FF11-4903-9094-8033581A5F11}" type="doc">
      <dgm:prSet loTypeId="urn:microsoft.com/office/officeart/2005/8/layout/cycle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5A5D10E-2404-4A3A-BB1A-9D196C30EFCB}">
      <dgm:prSet phldrT="[Text]"/>
      <dgm:spPr/>
      <dgm:t>
        <a:bodyPr/>
        <a:lstStyle/>
        <a:p>
          <a:r>
            <a:rPr lang="en-US" dirty="0"/>
            <a:t>Recogida de datos</a:t>
          </a:r>
        </a:p>
      </dgm:t>
    </dgm:pt>
    <dgm:pt modelId="{680A3476-2F26-455E-A300-1302324F3A52}" type="parTrans" cxnId="{5BC4C90E-9F92-4E47-A219-4610FDE51782}">
      <dgm:prSet/>
      <dgm:spPr/>
      <dgm:t>
        <a:bodyPr/>
        <a:lstStyle/>
        <a:p>
          <a:endParaRPr lang="en-US"/>
        </a:p>
      </dgm:t>
    </dgm:pt>
    <dgm:pt modelId="{FEF2C771-E4F7-4CBF-8F4D-0F66519B43FE}" type="sibTrans" cxnId="{5BC4C90E-9F92-4E47-A219-4610FDE51782}">
      <dgm:prSet/>
      <dgm:spPr/>
      <dgm:t>
        <a:bodyPr/>
        <a:lstStyle/>
        <a:p>
          <a:endParaRPr lang="en-US"/>
        </a:p>
      </dgm:t>
    </dgm:pt>
    <dgm:pt modelId="{920EE471-7873-496D-BC30-5BF7B8883B12}">
      <dgm:prSet phldrT="[Text]"/>
      <dgm:spPr/>
      <dgm:t>
        <a:bodyPr/>
        <a:lstStyle/>
        <a:p>
          <a:r>
            <a:rPr lang="en-US" dirty="0"/>
            <a:t>Procesamiento de datos</a:t>
          </a:r>
        </a:p>
      </dgm:t>
    </dgm:pt>
    <dgm:pt modelId="{66399EBD-270C-4042-9430-204D8630489B}" type="parTrans" cxnId="{DD249C65-5318-4DFE-B5F3-87EAAB093A27}">
      <dgm:prSet/>
      <dgm:spPr/>
      <dgm:t>
        <a:bodyPr/>
        <a:lstStyle/>
        <a:p>
          <a:endParaRPr lang="en-US"/>
        </a:p>
      </dgm:t>
    </dgm:pt>
    <dgm:pt modelId="{C5641D00-37B7-4424-BB78-A333CBEB8A8E}" type="sibTrans" cxnId="{DD249C65-5318-4DFE-B5F3-87EAAB093A27}">
      <dgm:prSet/>
      <dgm:spPr/>
      <dgm:t>
        <a:bodyPr/>
        <a:lstStyle/>
        <a:p>
          <a:endParaRPr lang="en-US"/>
        </a:p>
      </dgm:t>
    </dgm:pt>
    <dgm:pt modelId="{5ED73149-D44C-4E7B-88E8-1FEFA53A0151}">
      <dgm:prSet phldrT="[Text]"/>
      <dgm:spPr/>
      <dgm:t>
        <a:bodyPr/>
        <a:lstStyle/>
        <a:p>
          <a:r>
            <a:rPr lang="en-US" dirty="0"/>
            <a:t>Análisis de datos</a:t>
          </a:r>
        </a:p>
      </dgm:t>
    </dgm:pt>
    <dgm:pt modelId="{5AD48065-754D-478D-BD01-DA0624144A7A}" type="parTrans" cxnId="{D6CFC5AE-EE68-4D36-988D-D3BE93A696A6}">
      <dgm:prSet/>
      <dgm:spPr/>
      <dgm:t>
        <a:bodyPr/>
        <a:lstStyle/>
        <a:p>
          <a:endParaRPr lang="en-US"/>
        </a:p>
      </dgm:t>
    </dgm:pt>
    <dgm:pt modelId="{A31DF720-750E-47ED-B60A-83D0CB0E9F3D}" type="sibTrans" cxnId="{D6CFC5AE-EE68-4D36-988D-D3BE93A696A6}">
      <dgm:prSet/>
      <dgm:spPr/>
      <dgm:t>
        <a:bodyPr/>
        <a:lstStyle/>
        <a:p>
          <a:endParaRPr lang="en-US"/>
        </a:p>
      </dgm:t>
    </dgm:pt>
    <dgm:pt modelId="{26A0AFD3-3DE9-428E-9025-E1B47BC37C76}">
      <dgm:prSet phldrT="[Text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dirty="0"/>
            <a:t>Planificación</a:t>
          </a:r>
        </a:p>
      </dgm:t>
    </dgm:pt>
    <dgm:pt modelId="{C913A5BD-5DF4-4710-9660-C6C316E0E7BF}" type="parTrans" cxnId="{2A2C54DB-B1EB-460D-83FA-6054B8F0654C}">
      <dgm:prSet/>
      <dgm:spPr/>
      <dgm:t>
        <a:bodyPr/>
        <a:lstStyle/>
        <a:p>
          <a:endParaRPr lang="en-US"/>
        </a:p>
      </dgm:t>
    </dgm:pt>
    <dgm:pt modelId="{6FD915EB-91AA-45A4-A593-4AA8C7F9B6A5}" type="sibTrans" cxnId="{2A2C54DB-B1EB-460D-83FA-6054B8F0654C}">
      <dgm:prSet/>
      <dgm:spPr/>
      <dgm:t>
        <a:bodyPr/>
        <a:lstStyle/>
        <a:p>
          <a:endParaRPr lang="en-US"/>
        </a:p>
      </dgm:t>
    </dgm:pt>
    <dgm:pt modelId="{A4BCF122-E3DE-41D4-A0D0-68EAB30EF217}">
      <dgm:prSet phldrT="[Text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dirty="0"/>
            <a:t>Políticas</a:t>
          </a:r>
        </a:p>
      </dgm:t>
    </dgm:pt>
    <dgm:pt modelId="{39E9163B-525B-4877-B1E1-A01919FE34DC}" type="parTrans" cxnId="{A11CA677-8D74-446F-A603-C479FB2B5D63}">
      <dgm:prSet/>
      <dgm:spPr/>
      <dgm:t>
        <a:bodyPr/>
        <a:lstStyle/>
        <a:p>
          <a:endParaRPr lang="en-US"/>
        </a:p>
      </dgm:t>
    </dgm:pt>
    <dgm:pt modelId="{DA577DA3-818B-4914-853A-ED0321140F8F}" type="sibTrans" cxnId="{A11CA677-8D74-446F-A603-C479FB2B5D63}">
      <dgm:prSet/>
      <dgm:spPr/>
      <dgm:t>
        <a:bodyPr/>
        <a:lstStyle/>
        <a:p>
          <a:endParaRPr lang="en-US"/>
        </a:p>
      </dgm:t>
    </dgm:pt>
    <dgm:pt modelId="{CAD08009-3697-406E-883E-0CBECEABA0E1}">
      <dgm:prSet phldrT="[Text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dirty="0"/>
            <a:t>Monitorización</a:t>
          </a:r>
        </a:p>
      </dgm:t>
    </dgm:pt>
    <dgm:pt modelId="{2F765B9A-40E1-42BC-A448-1F0A226A1AF9}" type="parTrans" cxnId="{AA11C0A5-9BB0-46C6-B463-EE39A88670C0}">
      <dgm:prSet/>
      <dgm:spPr/>
      <dgm:t>
        <a:bodyPr/>
        <a:lstStyle/>
        <a:p>
          <a:endParaRPr lang="en-US"/>
        </a:p>
      </dgm:t>
    </dgm:pt>
    <dgm:pt modelId="{AF0B6FBE-CDCD-4E78-AD3A-A3D66B4273F4}" type="sibTrans" cxnId="{AA11C0A5-9BB0-46C6-B463-EE39A88670C0}">
      <dgm:prSet/>
      <dgm:spPr/>
      <dgm:t>
        <a:bodyPr/>
        <a:lstStyle/>
        <a:p>
          <a:endParaRPr lang="en-US"/>
        </a:p>
      </dgm:t>
    </dgm:pt>
    <dgm:pt modelId="{DAB1535B-A794-4EE3-98C3-8B180C8CAE4A}" type="pres">
      <dgm:prSet presAssocID="{1532F10E-FF11-4903-9094-8033581A5F11}" presName="cycle" presStyleCnt="0">
        <dgm:presLayoutVars>
          <dgm:dir/>
          <dgm:resizeHandles val="exact"/>
        </dgm:presLayoutVars>
      </dgm:prSet>
      <dgm:spPr/>
    </dgm:pt>
    <dgm:pt modelId="{BA14C256-290E-43D3-82E4-466E8A36B6CD}" type="pres">
      <dgm:prSet presAssocID="{B5A5D10E-2404-4A3A-BB1A-9D196C30EFCB}" presName="node" presStyleLbl="node1" presStyleIdx="0" presStyleCnt="6" custScaleX="119850" custScaleY="119850">
        <dgm:presLayoutVars>
          <dgm:bulletEnabled val="1"/>
        </dgm:presLayoutVars>
      </dgm:prSet>
      <dgm:spPr/>
    </dgm:pt>
    <dgm:pt modelId="{0FC8D14E-CD9C-469A-A422-D723A8F45A5E}" type="pres">
      <dgm:prSet presAssocID="{B5A5D10E-2404-4A3A-BB1A-9D196C30EFCB}" presName="spNode" presStyleCnt="0"/>
      <dgm:spPr/>
    </dgm:pt>
    <dgm:pt modelId="{AAA05DD1-4AFB-424E-8583-BA203724A1C6}" type="pres">
      <dgm:prSet presAssocID="{FEF2C771-E4F7-4CBF-8F4D-0F66519B43FE}" presName="sibTrans" presStyleLbl="sibTrans1D1" presStyleIdx="0" presStyleCnt="6"/>
      <dgm:spPr/>
    </dgm:pt>
    <dgm:pt modelId="{DC46AF4D-E2C5-41B8-9019-C0BBB72A020A}" type="pres">
      <dgm:prSet presAssocID="{920EE471-7873-496D-BC30-5BF7B8883B12}" presName="node" presStyleLbl="node1" presStyleIdx="1" presStyleCnt="6" custScaleX="123262" custScaleY="123262" custRadScaleRad="98708" custRadScaleInc="6625">
        <dgm:presLayoutVars>
          <dgm:bulletEnabled val="1"/>
        </dgm:presLayoutVars>
      </dgm:prSet>
      <dgm:spPr/>
    </dgm:pt>
    <dgm:pt modelId="{07B7ACCB-D566-4C57-AA8F-F605850973AC}" type="pres">
      <dgm:prSet presAssocID="{920EE471-7873-496D-BC30-5BF7B8883B12}" presName="spNode" presStyleCnt="0"/>
      <dgm:spPr/>
    </dgm:pt>
    <dgm:pt modelId="{52092A1B-4E6F-4AA8-81C1-4B17C1B6F5BB}" type="pres">
      <dgm:prSet presAssocID="{C5641D00-37B7-4424-BB78-A333CBEB8A8E}" presName="sibTrans" presStyleLbl="sibTrans1D1" presStyleIdx="1" presStyleCnt="6"/>
      <dgm:spPr/>
    </dgm:pt>
    <dgm:pt modelId="{B9677E25-4BB1-4A7A-B8E4-88767DEBAE17}" type="pres">
      <dgm:prSet presAssocID="{5ED73149-D44C-4E7B-88E8-1FEFA53A0151}" presName="node" presStyleLbl="node1" presStyleIdx="2" presStyleCnt="6" custScaleX="120615" custScaleY="120615" custRadScaleRad="89265" custRadScaleInc="-42825">
        <dgm:presLayoutVars>
          <dgm:bulletEnabled val="1"/>
        </dgm:presLayoutVars>
      </dgm:prSet>
      <dgm:spPr/>
    </dgm:pt>
    <dgm:pt modelId="{BDE99FD2-731D-4E74-A4E9-EC64680514C4}" type="pres">
      <dgm:prSet presAssocID="{5ED73149-D44C-4E7B-88E8-1FEFA53A0151}" presName="spNode" presStyleCnt="0"/>
      <dgm:spPr/>
    </dgm:pt>
    <dgm:pt modelId="{B8615E57-C68A-4530-A1E1-68C7CEE03450}" type="pres">
      <dgm:prSet presAssocID="{A31DF720-750E-47ED-B60A-83D0CB0E9F3D}" presName="sibTrans" presStyleLbl="sibTrans1D1" presStyleIdx="2" presStyleCnt="6"/>
      <dgm:spPr/>
    </dgm:pt>
    <dgm:pt modelId="{AC11C8C1-C6A2-4CB3-B268-77ECA5CD34DD}" type="pres">
      <dgm:prSet presAssocID="{26A0AFD3-3DE9-428E-9025-E1B47BC37C76}" presName="node" presStyleLbl="node1" presStyleIdx="3" presStyleCnt="6" custScaleX="118680" custScaleY="118680" custRadScaleRad="93676" custRadScaleInc="591">
        <dgm:presLayoutVars>
          <dgm:bulletEnabled val="1"/>
        </dgm:presLayoutVars>
      </dgm:prSet>
      <dgm:spPr/>
    </dgm:pt>
    <dgm:pt modelId="{0BC7DD05-2875-4DBC-AAC3-DB9205B63743}" type="pres">
      <dgm:prSet presAssocID="{26A0AFD3-3DE9-428E-9025-E1B47BC37C76}" presName="spNode" presStyleCnt="0"/>
      <dgm:spPr/>
    </dgm:pt>
    <dgm:pt modelId="{4CF33CA6-E94A-4ABA-A22A-8B9B9331F4F3}" type="pres">
      <dgm:prSet presAssocID="{6FD915EB-91AA-45A4-A593-4AA8C7F9B6A5}" presName="sibTrans" presStyleLbl="sibTrans1D1" presStyleIdx="3" presStyleCnt="6"/>
      <dgm:spPr/>
    </dgm:pt>
    <dgm:pt modelId="{4C4762D0-66EC-4BC7-BAA4-28EAFB54EBF7}" type="pres">
      <dgm:prSet presAssocID="{A4BCF122-E3DE-41D4-A0D0-68EAB30EF217}" presName="node" presStyleLbl="node1" presStyleIdx="4" presStyleCnt="6" custScaleX="119412" custScaleY="119412" custRadScaleRad="92907" custRadScaleInc="43860">
        <dgm:presLayoutVars>
          <dgm:bulletEnabled val="1"/>
        </dgm:presLayoutVars>
      </dgm:prSet>
      <dgm:spPr/>
    </dgm:pt>
    <dgm:pt modelId="{C3D14667-C929-4409-9AC2-D2BD30F2656D}" type="pres">
      <dgm:prSet presAssocID="{A4BCF122-E3DE-41D4-A0D0-68EAB30EF217}" presName="spNode" presStyleCnt="0"/>
      <dgm:spPr/>
    </dgm:pt>
    <dgm:pt modelId="{B05881DE-638A-4635-8CF5-055D7337C69A}" type="pres">
      <dgm:prSet presAssocID="{DA577DA3-818B-4914-853A-ED0321140F8F}" presName="sibTrans" presStyleLbl="sibTrans1D1" presStyleIdx="4" presStyleCnt="6"/>
      <dgm:spPr/>
    </dgm:pt>
    <dgm:pt modelId="{9617282A-A735-4070-B5CC-010892AC9591}" type="pres">
      <dgm:prSet presAssocID="{CAD08009-3697-406E-883E-0CBECEABA0E1}" presName="node" presStyleLbl="node1" presStyleIdx="5" presStyleCnt="6" custScaleX="119412" custScaleY="119412" custRadScaleRad="98708" custRadScaleInc="-6625">
        <dgm:presLayoutVars>
          <dgm:bulletEnabled val="1"/>
        </dgm:presLayoutVars>
      </dgm:prSet>
      <dgm:spPr/>
    </dgm:pt>
    <dgm:pt modelId="{766235DC-2153-489E-9AAE-B953C8CE8DA9}" type="pres">
      <dgm:prSet presAssocID="{CAD08009-3697-406E-883E-0CBECEABA0E1}" presName="spNode" presStyleCnt="0"/>
      <dgm:spPr/>
    </dgm:pt>
    <dgm:pt modelId="{8373F135-369C-4026-A3B4-8475A5423C37}" type="pres">
      <dgm:prSet presAssocID="{AF0B6FBE-CDCD-4E78-AD3A-A3D66B4273F4}" presName="sibTrans" presStyleLbl="sibTrans1D1" presStyleIdx="5" presStyleCnt="6"/>
      <dgm:spPr/>
    </dgm:pt>
  </dgm:ptLst>
  <dgm:cxnLst>
    <dgm:cxn modelId="{5BC4C90E-9F92-4E47-A219-4610FDE51782}" srcId="{1532F10E-FF11-4903-9094-8033581A5F11}" destId="{B5A5D10E-2404-4A3A-BB1A-9D196C30EFCB}" srcOrd="0" destOrd="0" parTransId="{680A3476-2F26-455E-A300-1302324F3A52}" sibTransId="{FEF2C771-E4F7-4CBF-8F4D-0F66519B43FE}"/>
    <dgm:cxn modelId="{4507C511-A800-49FD-812A-92D419865B61}" type="presOf" srcId="{DA577DA3-818B-4914-853A-ED0321140F8F}" destId="{B05881DE-638A-4635-8CF5-055D7337C69A}" srcOrd="0" destOrd="0" presId="urn:microsoft.com/office/officeart/2005/8/layout/cycle6"/>
    <dgm:cxn modelId="{20B25319-A2DF-4CA8-9FB4-737A0E238FD0}" type="presOf" srcId="{FEF2C771-E4F7-4CBF-8F4D-0F66519B43FE}" destId="{AAA05DD1-4AFB-424E-8583-BA203724A1C6}" srcOrd="0" destOrd="0" presId="urn:microsoft.com/office/officeart/2005/8/layout/cycle6"/>
    <dgm:cxn modelId="{932DA823-ACE5-432B-A22B-FD1A150B2639}" type="presOf" srcId="{B5A5D10E-2404-4A3A-BB1A-9D196C30EFCB}" destId="{BA14C256-290E-43D3-82E4-466E8A36B6CD}" srcOrd="0" destOrd="0" presId="urn:microsoft.com/office/officeart/2005/8/layout/cycle6"/>
    <dgm:cxn modelId="{04AB752B-9BDA-4237-91A6-AAEC7B747DC4}" type="presOf" srcId="{26A0AFD3-3DE9-428E-9025-E1B47BC37C76}" destId="{AC11C8C1-C6A2-4CB3-B268-77ECA5CD34DD}" srcOrd="0" destOrd="0" presId="urn:microsoft.com/office/officeart/2005/8/layout/cycle6"/>
    <dgm:cxn modelId="{A8865B3A-6E06-4DA9-B19F-2FCED3B0FBA7}" type="presOf" srcId="{AF0B6FBE-CDCD-4E78-AD3A-A3D66B4273F4}" destId="{8373F135-369C-4026-A3B4-8475A5423C37}" srcOrd="0" destOrd="0" presId="urn:microsoft.com/office/officeart/2005/8/layout/cycle6"/>
    <dgm:cxn modelId="{440A0F64-F899-4F7E-932A-9F9B1BAF3077}" type="presOf" srcId="{6FD915EB-91AA-45A4-A593-4AA8C7F9B6A5}" destId="{4CF33CA6-E94A-4ABA-A22A-8B9B9331F4F3}" srcOrd="0" destOrd="0" presId="urn:microsoft.com/office/officeart/2005/8/layout/cycle6"/>
    <dgm:cxn modelId="{DD249C65-5318-4DFE-B5F3-87EAAB093A27}" srcId="{1532F10E-FF11-4903-9094-8033581A5F11}" destId="{920EE471-7873-496D-BC30-5BF7B8883B12}" srcOrd="1" destOrd="0" parTransId="{66399EBD-270C-4042-9430-204D8630489B}" sibTransId="{C5641D00-37B7-4424-BB78-A333CBEB8A8E}"/>
    <dgm:cxn modelId="{C932F16F-94F7-4535-A519-AFA2E156E06C}" type="presOf" srcId="{A31DF720-750E-47ED-B60A-83D0CB0E9F3D}" destId="{B8615E57-C68A-4530-A1E1-68C7CEE03450}" srcOrd="0" destOrd="0" presId="urn:microsoft.com/office/officeart/2005/8/layout/cycle6"/>
    <dgm:cxn modelId="{02AA8176-5F3E-4F2E-AE64-259E71B69D8E}" type="presOf" srcId="{C5641D00-37B7-4424-BB78-A333CBEB8A8E}" destId="{52092A1B-4E6F-4AA8-81C1-4B17C1B6F5BB}" srcOrd="0" destOrd="0" presId="urn:microsoft.com/office/officeart/2005/8/layout/cycle6"/>
    <dgm:cxn modelId="{A11CA677-8D74-446F-A603-C479FB2B5D63}" srcId="{1532F10E-FF11-4903-9094-8033581A5F11}" destId="{A4BCF122-E3DE-41D4-A0D0-68EAB30EF217}" srcOrd="4" destOrd="0" parTransId="{39E9163B-525B-4877-B1E1-A01919FE34DC}" sibTransId="{DA577DA3-818B-4914-853A-ED0321140F8F}"/>
    <dgm:cxn modelId="{AA11C0A5-9BB0-46C6-B463-EE39A88670C0}" srcId="{1532F10E-FF11-4903-9094-8033581A5F11}" destId="{CAD08009-3697-406E-883E-0CBECEABA0E1}" srcOrd="5" destOrd="0" parTransId="{2F765B9A-40E1-42BC-A448-1F0A226A1AF9}" sibTransId="{AF0B6FBE-CDCD-4E78-AD3A-A3D66B4273F4}"/>
    <dgm:cxn modelId="{D6CFC5AE-EE68-4D36-988D-D3BE93A696A6}" srcId="{1532F10E-FF11-4903-9094-8033581A5F11}" destId="{5ED73149-D44C-4E7B-88E8-1FEFA53A0151}" srcOrd="2" destOrd="0" parTransId="{5AD48065-754D-478D-BD01-DA0624144A7A}" sibTransId="{A31DF720-750E-47ED-B60A-83D0CB0E9F3D}"/>
    <dgm:cxn modelId="{191E65C4-04EA-4DC2-A94F-A22E975FF8CA}" type="presOf" srcId="{CAD08009-3697-406E-883E-0CBECEABA0E1}" destId="{9617282A-A735-4070-B5CC-010892AC9591}" srcOrd="0" destOrd="0" presId="urn:microsoft.com/office/officeart/2005/8/layout/cycle6"/>
    <dgm:cxn modelId="{D0F38DD5-65B7-4614-A633-6D70D0A2F7DC}" type="presOf" srcId="{920EE471-7873-496D-BC30-5BF7B8883B12}" destId="{DC46AF4D-E2C5-41B8-9019-C0BBB72A020A}" srcOrd="0" destOrd="0" presId="urn:microsoft.com/office/officeart/2005/8/layout/cycle6"/>
    <dgm:cxn modelId="{2A2C54DB-B1EB-460D-83FA-6054B8F0654C}" srcId="{1532F10E-FF11-4903-9094-8033581A5F11}" destId="{26A0AFD3-3DE9-428E-9025-E1B47BC37C76}" srcOrd="3" destOrd="0" parTransId="{C913A5BD-5DF4-4710-9660-C6C316E0E7BF}" sibTransId="{6FD915EB-91AA-45A4-A593-4AA8C7F9B6A5}"/>
    <dgm:cxn modelId="{BDC9A6E3-AE72-424A-96B9-688B7E08D9FA}" type="presOf" srcId="{5ED73149-D44C-4E7B-88E8-1FEFA53A0151}" destId="{B9677E25-4BB1-4A7A-B8E4-88767DEBAE17}" srcOrd="0" destOrd="0" presId="urn:microsoft.com/office/officeart/2005/8/layout/cycle6"/>
    <dgm:cxn modelId="{C9AFFDF4-A360-4DAA-8F0E-03B2A0600F92}" type="presOf" srcId="{A4BCF122-E3DE-41D4-A0D0-68EAB30EF217}" destId="{4C4762D0-66EC-4BC7-BAA4-28EAFB54EBF7}" srcOrd="0" destOrd="0" presId="urn:microsoft.com/office/officeart/2005/8/layout/cycle6"/>
    <dgm:cxn modelId="{09270AFD-A341-452E-8C7D-9F48C09B9BCB}" type="presOf" srcId="{1532F10E-FF11-4903-9094-8033581A5F11}" destId="{DAB1535B-A794-4EE3-98C3-8B180C8CAE4A}" srcOrd="0" destOrd="0" presId="urn:microsoft.com/office/officeart/2005/8/layout/cycle6"/>
    <dgm:cxn modelId="{DCD4D411-0BAF-4AC3-BD7F-7785893394DC}" type="presParOf" srcId="{DAB1535B-A794-4EE3-98C3-8B180C8CAE4A}" destId="{BA14C256-290E-43D3-82E4-466E8A36B6CD}" srcOrd="0" destOrd="0" presId="urn:microsoft.com/office/officeart/2005/8/layout/cycle6"/>
    <dgm:cxn modelId="{C9E0E8FB-2205-4773-B56F-D9842FE51331}" type="presParOf" srcId="{DAB1535B-A794-4EE3-98C3-8B180C8CAE4A}" destId="{0FC8D14E-CD9C-469A-A422-D723A8F45A5E}" srcOrd="1" destOrd="0" presId="urn:microsoft.com/office/officeart/2005/8/layout/cycle6"/>
    <dgm:cxn modelId="{340481EE-94AC-44C7-A157-A20B3894F28F}" type="presParOf" srcId="{DAB1535B-A794-4EE3-98C3-8B180C8CAE4A}" destId="{AAA05DD1-4AFB-424E-8583-BA203724A1C6}" srcOrd="2" destOrd="0" presId="urn:microsoft.com/office/officeart/2005/8/layout/cycle6"/>
    <dgm:cxn modelId="{A95F332F-B8D7-4393-9C11-6C219B3C6C2C}" type="presParOf" srcId="{DAB1535B-A794-4EE3-98C3-8B180C8CAE4A}" destId="{DC46AF4D-E2C5-41B8-9019-C0BBB72A020A}" srcOrd="3" destOrd="0" presId="urn:microsoft.com/office/officeart/2005/8/layout/cycle6"/>
    <dgm:cxn modelId="{79DE8CBD-B549-4BDB-8E11-2D21D8345A1F}" type="presParOf" srcId="{DAB1535B-A794-4EE3-98C3-8B180C8CAE4A}" destId="{07B7ACCB-D566-4C57-AA8F-F605850973AC}" srcOrd="4" destOrd="0" presId="urn:microsoft.com/office/officeart/2005/8/layout/cycle6"/>
    <dgm:cxn modelId="{95A30652-DA94-433D-97BA-59B9157ED657}" type="presParOf" srcId="{DAB1535B-A794-4EE3-98C3-8B180C8CAE4A}" destId="{52092A1B-4E6F-4AA8-81C1-4B17C1B6F5BB}" srcOrd="5" destOrd="0" presId="urn:microsoft.com/office/officeart/2005/8/layout/cycle6"/>
    <dgm:cxn modelId="{C3E3BD3E-364C-4B7B-8475-4A509F0212BB}" type="presParOf" srcId="{DAB1535B-A794-4EE3-98C3-8B180C8CAE4A}" destId="{B9677E25-4BB1-4A7A-B8E4-88767DEBAE17}" srcOrd="6" destOrd="0" presId="urn:microsoft.com/office/officeart/2005/8/layout/cycle6"/>
    <dgm:cxn modelId="{05427F22-4F62-4362-B079-667A7FB72293}" type="presParOf" srcId="{DAB1535B-A794-4EE3-98C3-8B180C8CAE4A}" destId="{BDE99FD2-731D-4E74-A4E9-EC64680514C4}" srcOrd="7" destOrd="0" presId="urn:microsoft.com/office/officeart/2005/8/layout/cycle6"/>
    <dgm:cxn modelId="{40E94129-49C5-4902-AE1F-E4F98B7DFB8C}" type="presParOf" srcId="{DAB1535B-A794-4EE3-98C3-8B180C8CAE4A}" destId="{B8615E57-C68A-4530-A1E1-68C7CEE03450}" srcOrd="8" destOrd="0" presId="urn:microsoft.com/office/officeart/2005/8/layout/cycle6"/>
    <dgm:cxn modelId="{F890A815-075C-4CAC-A919-8ABFA93CC9EA}" type="presParOf" srcId="{DAB1535B-A794-4EE3-98C3-8B180C8CAE4A}" destId="{AC11C8C1-C6A2-4CB3-B268-77ECA5CD34DD}" srcOrd="9" destOrd="0" presId="urn:microsoft.com/office/officeart/2005/8/layout/cycle6"/>
    <dgm:cxn modelId="{818C9295-FDEF-4D6C-9624-7B3CC0BEF2D4}" type="presParOf" srcId="{DAB1535B-A794-4EE3-98C3-8B180C8CAE4A}" destId="{0BC7DD05-2875-4DBC-AAC3-DB9205B63743}" srcOrd="10" destOrd="0" presId="urn:microsoft.com/office/officeart/2005/8/layout/cycle6"/>
    <dgm:cxn modelId="{F0E8C4FD-9229-481E-8236-890D9EB132B8}" type="presParOf" srcId="{DAB1535B-A794-4EE3-98C3-8B180C8CAE4A}" destId="{4CF33CA6-E94A-4ABA-A22A-8B9B9331F4F3}" srcOrd="11" destOrd="0" presId="urn:microsoft.com/office/officeart/2005/8/layout/cycle6"/>
    <dgm:cxn modelId="{7481F60E-A0CF-47AC-A166-122F630ACFB1}" type="presParOf" srcId="{DAB1535B-A794-4EE3-98C3-8B180C8CAE4A}" destId="{4C4762D0-66EC-4BC7-BAA4-28EAFB54EBF7}" srcOrd="12" destOrd="0" presId="urn:microsoft.com/office/officeart/2005/8/layout/cycle6"/>
    <dgm:cxn modelId="{4A264157-D5B6-4E64-A69A-C8B6850DEFED}" type="presParOf" srcId="{DAB1535B-A794-4EE3-98C3-8B180C8CAE4A}" destId="{C3D14667-C929-4409-9AC2-D2BD30F2656D}" srcOrd="13" destOrd="0" presId="urn:microsoft.com/office/officeart/2005/8/layout/cycle6"/>
    <dgm:cxn modelId="{3827F83E-D035-4308-BFA2-B6C4D54F8934}" type="presParOf" srcId="{DAB1535B-A794-4EE3-98C3-8B180C8CAE4A}" destId="{B05881DE-638A-4635-8CF5-055D7337C69A}" srcOrd="14" destOrd="0" presId="urn:microsoft.com/office/officeart/2005/8/layout/cycle6"/>
    <dgm:cxn modelId="{9A5A5453-443E-4517-8CA1-EF75B9BA7F67}" type="presParOf" srcId="{DAB1535B-A794-4EE3-98C3-8B180C8CAE4A}" destId="{9617282A-A735-4070-B5CC-010892AC9591}" srcOrd="15" destOrd="0" presId="urn:microsoft.com/office/officeart/2005/8/layout/cycle6"/>
    <dgm:cxn modelId="{81A639CA-2D31-441D-9172-725FC3115E5C}" type="presParOf" srcId="{DAB1535B-A794-4EE3-98C3-8B180C8CAE4A}" destId="{766235DC-2153-489E-9AAE-B953C8CE8DA9}" srcOrd="16" destOrd="0" presId="urn:microsoft.com/office/officeart/2005/8/layout/cycle6"/>
    <dgm:cxn modelId="{24AAED38-E75E-4118-8C1F-CB8B51950584}" type="presParOf" srcId="{DAB1535B-A794-4EE3-98C3-8B180C8CAE4A}" destId="{8373F135-369C-4026-A3B4-8475A5423C37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B300E0-D54E-448B-904C-C9621416E3C3}">
      <dsp:nvSpPr>
        <dsp:cNvPr id="0" name=""/>
        <dsp:cNvSpPr/>
      </dsp:nvSpPr>
      <dsp:spPr>
        <a:xfrm>
          <a:off x="1333463" y="0"/>
          <a:ext cx="1452679" cy="807044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Energía suministrada</a:t>
          </a:r>
        </a:p>
      </dsp:txBody>
      <dsp:txXfrm>
        <a:off x="1357101" y="23638"/>
        <a:ext cx="1405403" cy="759768"/>
      </dsp:txXfrm>
    </dsp:sp>
    <dsp:sp modelId="{A6248FBE-4120-44FB-A96C-28C7ED6AC86F}">
      <dsp:nvSpPr>
        <dsp:cNvPr id="0" name=""/>
        <dsp:cNvSpPr/>
      </dsp:nvSpPr>
      <dsp:spPr>
        <a:xfrm>
          <a:off x="3431777" y="0"/>
          <a:ext cx="1452679" cy="807044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Energía utilizada</a:t>
          </a:r>
        </a:p>
      </dsp:txBody>
      <dsp:txXfrm>
        <a:off x="3455415" y="23638"/>
        <a:ext cx="1405403" cy="759768"/>
      </dsp:txXfrm>
    </dsp:sp>
    <dsp:sp modelId="{1E11E2A5-9D5E-4150-A34B-8376E84D048B}">
      <dsp:nvSpPr>
        <dsp:cNvPr id="0" name=""/>
        <dsp:cNvSpPr/>
      </dsp:nvSpPr>
      <dsp:spPr>
        <a:xfrm>
          <a:off x="2806318" y="3429937"/>
          <a:ext cx="605283" cy="605283"/>
        </a:xfrm>
        <a:prstGeom prst="triangle">
          <a:avLst/>
        </a:prstGeom>
        <a:gradFill rotWithShape="1">
          <a:gsLst>
            <a:gs pos="0">
              <a:schemeClr val="dk1">
                <a:lumMod val="110000"/>
                <a:satMod val="105000"/>
                <a:tint val="67000"/>
              </a:schemeClr>
            </a:gs>
            <a:gs pos="50000">
              <a:schemeClr val="dk1">
                <a:lumMod val="105000"/>
                <a:satMod val="103000"/>
                <a:tint val="73000"/>
              </a:schemeClr>
            </a:gs>
            <a:gs pos="100000">
              <a:schemeClr val="dk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</dsp:sp>
    <dsp:sp modelId="{EA06AF4B-D2E3-419B-AA9A-438113A420F6}">
      <dsp:nvSpPr>
        <dsp:cNvPr id="0" name=""/>
        <dsp:cNvSpPr/>
      </dsp:nvSpPr>
      <dsp:spPr>
        <a:xfrm rot="240000">
          <a:off x="1292556" y="3170566"/>
          <a:ext cx="3632807" cy="254030"/>
        </a:xfrm>
        <a:prstGeom prst="rect">
          <a:avLst/>
        </a:prstGeom>
        <a:gradFill rotWithShape="1">
          <a:gsLst>
            <a:gs pos="0">
              <a:schemeClr val="dk1">
                <a:lumMod val="110000"/>
                <a:satMod val="105000"/>
                <a:tint val="67000"/>
              </a:schemeClr>
            </a:gs>
            <a:gs pos="50000">
              <a:schemeClr val="dk1">
                <a:lumMod val="105000"/>
                <a:satMod val="103000"/>
                <a:tint val="73000"/>
              </a:schemeClr>
            </a:gs>
            <a:gs pos="100000">
              <a:schemeClr val="dk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</dsp:sp>
    <dsp:sp modelId="{16208AAB-7C5A-4B0F-88CC-CBA82E11A52B}">
      <dsp:nvSpPr>
        <dsp:cNvPr id="0" name=""/>
        <dsp:cNvSpPr/>
      </dsp:nvSpPr>
      <dsp:spPr>
        <a:xfrm rot="240000">
          <a:off x="3473741" y="2535427"/>
          <a:ext cx="1449455" cy="675298"/>
        </a:xfrm>
        <a:prstGeom prst="roundRect">
          <a:avLst/>
        </a:prstGeom>
        <a:gradFill rotWithShape="0">
          <a:gsLst>
            <a:gs pos="0">
              <a:schemeClr val="accent5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Uso final no energético</a:t>
          </a:r>
        </a:p>
      </dsp:txBody>
      <dsp:txXfrm>
        <a:off x="3506706" y="2568392"/>
        <a:ext cx="1383525" cy="609368"/>
      </dsp:txXfrm>
    </dsp:sp>
    <dsp:sp modelId="{DDAD4739-5070-404E-BBC8-817D929A3DAA}">
      <dsp:nvSpPr>
        <dsp:cNvPr id="0" name=""/>
        <dsp:cNvSpPr/>
      </dsp:nvSpPr>
      <dsp:spPr>
        <a:xfrm rot="240000">
          <a:off x="3526199" y="1809087"/>
          <a:ext cx="1449455" cy="675298"/>
        </a:xfrm>
        <a:prstGeom prst="roundRect">
          <a:avLst/>
        </a:prstGeom>
        <a:gradFill rotWithShape="0">
          <a:gsLst>
            <a:gs pos="0">
              <a:schemeClr val="accent5">
                <a:shade val="80000"/>
                <a:hueOff val="67816"/>
                <a:satOff val="1294"/>
                <a:lumOff val="57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80000"/>
                <a:hueOff val="67816"/>
                <a:satOff val="1294"/>
                <a:lumOff val="57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80000"/>
                <a:hueOff val="67816"/>
                <a:satOff val="1294"/>
                <a:lumOff val="57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Consumo de energía final</a:t>
          </a:r>
        </a:p>
      </dsp:txBody>
      <dsp:txXfrm>
        <a:off x="3559164" y="1842052"/>
        <a:ext cx="1383525" cy="609368"/>
      </dsp:txXfrm>
    </dsp:sp>
    <dsp:sp modelId="{63CE4101-73FE-485E-894E-511BE32865DE}">
      <dsp:nvSpPr>
        <dsp:cNvPr id="0" name=""/>
        <dsp:cNvSpPr/>
      </dsp:nvSpPr>
      <dsp:spPr>
        <a:xfrm rot="240000">
          <a:off x="3578657" y="1098889"/>
          <a:ext cx="1449455" cy="675298"/>
        </a:xfrm>
        <a:prstGeom prst="roundRect">
          <a:avLst/>
        </a:prstGeom>
        <a:gradFill rotWithShape="0">
          <a:gsLst>
            <a:gs pos="0">
              <a:schemeClr val="accent5">
                <a:shade val="80000"/>
                <a:hueOff val="135632"/>
                <a:satOff val="2588"/>
                <a:lumOff val="114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80000"/>
                <a:hueOff val="135632"/>
                <a:satOff val="2588"/>
                <a:lumOff val="114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80000"/>
                <a:hueOff val="135632"/>
                <a:satOff val="2588"/>
                <a:lumOff val="114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Transformación</a:t>
          </a:r>
        </a:p>
      </dsp:txBody>
      <dsp:txXfrm>
        <a:off x="3611622" y="1131854"/>
        <a:ext cx="1383525" cy="609368"/>
      </dsp:txXfrm>
    </dsp:sp>
    <dsp:sp modelId="{FB38A69D-06C5-4E08-9728-83227890E61B}">
      <dsp:nvSpPr>
        <dsp:cNvPr id="0" name=""/>
        <dsp:cNvSpPr/>
      </dsp:nvSpPr>
      <dsp:spPr>
        <a:xfrm rot="240000">
          <a:off x="1395603" y="2390159"/>
          <a:ext cx="1449455" cy="675298"/>
        </a:xfrm>
        <a:prstGeom prst="roundRect">
          <a:avLst/>
        </a:prstGeom>
        <a:gradFill rotWithShape="0">
          <a:gsLst>
            <a:gs pos="0">
              <a:schemeClr val="accent5">
                <a:shade val="80000"/>
                <a:hueOff val="203448"/>
                <a:satOff val="3881"/>
                <a:lumOff val="171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80000"/>
                <a:hueOff val="203448"/>
                <a:satOff val="3881"/>
                <a:lumOff val="171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80000"/>
                <a:hueOff val="203448"/>
                <a:satOff val="3881"/>
                <a:lumOff val="171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Comercio, almacenes</a:t>
          </a:r>
        </a:p>
      </dsp:txBody>
      <dsp:txXfrm>
        <a:off x="1428568" y="2423124"/>
        <a:ext cx="1383525" cy="609368"/>
      </dsp:txXfrm>
    </dsp:sp>
    <dsp:sp modelId="{686BF2A9-4629-4453-AF06-0B64AE1F6714}">
      <dsp:nvSpPr>
        <dsp:cNvPr id="0" name=""/>
        <dsp:cNvSpPr/>
      </dsp:nvSpPr>
      <dsp:spPr>
        <a:xfrm rot="240000">
          <a:off x="1448061" y="1663819"/>
          <a:ext cx="1449455" cy="675298"/>
        </a:xfrm>
        <a:prstGeom prst="roundRect">
          <a:avLst/>
        </a:prstGeom>
        <a:gradFill rotWithShape="0">
          <a:gsLst>
            <a:gs pos="0">
              <a:schemeClr val="accent5">
                <a:shade val="80000"/>
                <a:hueOff val="271263"/>
                <a:satOff val="5175"/>
                <a:lumOff val="2285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80000"/>
                <a:hueOff val="271263"/>
                <a:satOff val="5175"/>
                <a:lumOff val="2285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80000"/>
                <a:hueOff val="271263"/>
                <a:satOff val="5175"/>
                <a:lumOff val="2285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Producción</a:t>
          </a:r>
        </a:p>
      </dsp:txBody>
      <dsp:txXfrm>
        <a:off x="1481026" y="1696784"/>
        <a:ext cx="1383525" cy="6093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8D7F33-3DA6-4D77-BE94-8D8A615C9AAD}">
      <dsp:nvSpPr>
        <dsp:cNvPr id="0" name=""/>
        <dsp:cNvSpPr/>
      </dsp:nvSpPr>
      <dsp:spPr>
        <a:xfrm>
          <a:off x="2667" y="230830"/>
          <a:ext cx="2600324" cy="6048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Análisis</a:t>
          </a:r>
          <a:endParaRPr lang="en-GB" sz="2100" b="0" i="0" kern="1200">
            <a:solidFill>
              <a:schemeClr val="bg1"/>
            </a:solidFill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sp:txBody>
      <dsp:txXfrm>
        <a:off x="2667" y="230830"/>
        <a:ext cx="2600324" cy="604800"/>
      </dsp:txXfrm>
    </dsp:sp>
    <dsp:sp modelId="{EF958E8C-2BAF-4856-9D23-4A9D0EC54EA0}">
      <dsp:nvSpPr>
        <dsp:cNvPr id="0" name=""/>
        <dsp:cNvSpPr/>
      </dsp:nvSpPr>
      <dsp:spPr>
        <a:xfrm>
          <a:off x="2667" y="835629"/>
          <a:ext cx="2600324" cy="29975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0" i="0" kern="1200" dirty="0">
              <a:solidFill>
                <a:schemeClr val="tx2">
                  <a:lumMod val="2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Comprender el comportamiento del sistema y las fuerzas motrices</a:t>
          </a:r>
          <a:endParaRPr lang="en-GB" sz="2100" b="0" i="0" kern="1200" dirty="0">
            <a:solidFill>
              <a:schemeClr val="tx2">
                <a:lumMod val="25000"/>
              </a:schemeClr>
            </a:solidFill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0" i="0" kern="1200" dirty="0">
              <a:solidFill>
                <a:schemeClr val="tx2">
                  <a:lumMod val="2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Balances energéticos y otros conjuntos de datos</a:t>
          </a:r>
          <a:endParaRPr lang="en-GB" sz="2100" b="0" i="0" kern="1200" dirty="0">
            <a:solidFill>
              <a:schemeClr val="tx2">
                <a:lumMod val="25000"/>
              </a:schemeClr>
            </a:solidFill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sp:txBody>
      <dsp:txXfrm>
        <a:off x="2667" y="835629"/>
        <a:ext cx="2600324" cy="2997540"/>
      </dsp:txXfrm>
    </dsp:sp>
    <dsp:sp modelId="{86818ED5-8B41-4344-B33A-BB72E284DE82}">
      <dsp:nvSpPr>
        <dsp:cNvPr id="0" name=""/>
        <dsp:cNvSpPr/>
      </dsp:nvSpPr>
      <dsp:spPr>
        <a:xfrm>
          <a:off x="2967037" y="230830"/>
          <a:ext cx="2600324" cy="6048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Planificación</a:t>
          </a:r>
          <a:endParaRPr lang="en-GB" sz="2100" b="0" i="0" kern="1200">
            <a:solidFill>
              <a:schemeClr val="bg1"/>
            </a:solidFill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sp:txBody>
      <dsp:txXfrm>
        <a:off x="2967037" y="230830"/>
        <a:ext cx="2600324" cy="604800"/>
      </dsp:txXfrm>
    </dsp:sp>
    <dsp:sp modelId="{FC746958-D7E4-4CD1-BE6C-33E8E564EA1B}">
      <dsp:nvSpPr>
        <dsp:cNvPr id="0" name=""/>
        <dsp:cNvSpPr/>
      </dsp:nvSpPr>
      <dsp:spPr>
        <a:xfrm>
          <a:off x="2967037" y="835629"/>
          <a:ext cx="2600324" cy="29975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0" i="0" kern="1200">
              <a:solidFill>
                <a:schemeClr val="tx2">
                  <a:lumMod val="2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Evaluación de alternativas</a:t>
          </a:r>
          <a:endParaRPr lang="en-GB" sz="2100" b="0" i="0" kern="1200">
            <a:solidFill>
              <a:schemeClr val="tx2">
                <a:lumMod val="25000"/>
              </a:schemeClr>
            </a:solidFill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0" i="0" kern="1200">
              <a:solidFill>
                <a:schemeClr val="tx2">
                  <a:lumMod val="2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Política y toma de decisiones</a:t>
          </a:r>
          <a:endParaRPr lang="en-GB" sz="2100" b="0" i="0" kern="1200">
            <a:solidFill>
              <a:schemeClr val="tx2">
                <a:lumMod val="25000"/>
              </a:schemeClr>
            </a:solidFill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0" i="0" kern="1200">
              <a:solidFill>
                <a:schemeClr val="tx2">
                  <a:lumMod val="2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Gestión</a:t>
          </a:r>
          <a:endParaRPr lang="en-GB" sz="2100" b="0" i="0" kern="1200">
            <a:solidFill>
              <a:schemeClr val="tx2">
                <a:lumMod val="25000"/>
              </a:schemeClr>
            </a:solidFill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sp:txBody>
      <dsp:txXfrm>
        <a:off x="2967037" y="835629"/>
        <a:ext cx="2600324" cy="2997540"/>
      </dsp:txXfrm>
    </dsp:sp>
    <dsp:sp modelId="{B6DA1869-B220-4E7E-A562-9F8BDB6B48E3}">
      <dsp:nvSpPr>
        <dsp:cNvPr id="0" name=""/>
        <dsp:cNvSpPr/>
      </dsp:nvSpPr>
      <dsp:spPr>
        <a:xfrm>
          <a:off x="5931407" y="230830"/>
          <a:ext cx="2600324" cy="6048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Monitorización</a:t>
          </a:r>
          <a:endParaRPr lang="en-GB" sz="2100" b="0" i="0" kern="1200">
            <a:solidFill>
              <a:schemeClr val="bg1"/>
            </a:solidFill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sp:txBody>
      <dsp:txXfrm>
        <a:off x="5931407" y="230830"/>
        <a:ext cx="2600324" cy="604800"/>
      </dsp:txXfrm>
    </dsp:sp>
    <dsp:sp modelId="{D7E9042C-EA2A-473E-88AF-E64862995A2B}">
      <dsp:nvSpPr>
        <dsp:cNvPr id="0" name=""/>
        <dsp:cNvSpPr/>
      </dsp:nvSpPr>
      <dsp:spPr>
        <a:xfrm>
          <a:off x="5931407" y="835629"/>
          <a:ext cx="2600324" cy="29975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0" i="0" kern="1200">
              <a:solidFill>
                <a:schemeClr val="tx2">
                  <a:lumMod val="2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Medida</a:t>
          </a:r>
          <a:endParaRPr lang="en-GB" sz="2100" b="0" i="0" kern="1200">
            <a:solidFill>
              <a:schemeClr val="tx2">
                <a:lumMod val="25000"/>
              </a:schemeClr>
            </a:solidFill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0" i="0" kern="1200">
              <a:solidFill>
                <a:schemeClr val="tx2">
                  <a:lumMod val="2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Evaluar</a:t>
          </a:r>
          <a:endParaRPr lang="en-GB" sz="2100" b="0" i="0" kern="1200">
            <a:solidFill>
              <a:schemeClr val="tx2">
                <a:lumMod val="25000"/>
              </a:schemeClr>
            </a:solidFill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0" i="0" kern="1200">
              <a:solidFill>
                <a:schemeClr val="tx2">
                  <a:lumMod val="2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Compara</a:t>
          </a:r>
          <a:endParaRPr lang="en-GB" sz="2100" b="0" i="0" kern="1200">
            <a:solidFill>
              <a:schemeClr val="tx2">
                <a:lumMod val="25000"/>
              </a:schemeClr>
            </a:solidFill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0" i="0" kern="1200">
              <a:solidFill>
                <a:schemeClr val="tx2">
                  <a:lumMod val="2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Comprobar el cumplimiento</a:t>
          </a:r>
          <a:endParaRPr lang="en-GB" sz="2100" b="0" i="0" kern="1200">
            <a:solidFill>
              <a:schemeClr val="tx2">
                <a:lumMod val="25000"/>
              </a:schemeClr>
            </a:solidFill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sp:txBody>
      <dsp:txXfrm>
        <a:off x="5931407" y="835629"/>
        <a:ext cx="2600324" cy="29975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14C256-290E-43D3-82E4-466E8A36B6CD}">
      <dsp:nvSpPr>
        <dsp:cNvPr id="0" name=""/>
        <dsp:cNvSpPr/>
      </dsp:nvSpPr>
      <dsp:spPr>
        <a:xfrm>
          <a:off x="2758900" y="-70069"/>
          <a:ext cx="1345767" cy="8747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Recogida de datos</a:t>
          </a:r>
        </a:p>
      </dsp:txBody>
      <dsp:txXfrm>
        <a:off x="2801602" y="-27367"/>
        <a:ext cx="1260363" cy="789345"/>
      </dsp:txXfrm>
    </dsp:sp>
    <dsp:sp modelId="{AAA05DD1-4AFB-424E-8583-BA203724A1C6}">
      <dsp:nvSpPr>
        <dsp:cNvPr id="0" name=""/>
        <dsp:cNvSpPr/>
      </dsp:nvSpPr>
      <dsp:spPr>
        <a:xfrm>
          <a:off x="1647534" y="339082"/>
          <a:ext cx="3442663" cy="3442663"/>
        </a:xfrm>
        <a:custGeom>
          <a:avLst/>
          <a:gdLst/>
          <a:ahLst/>
          <a:cxnLst/>
          <a:rect l="0" t="0" r="0" b="0"/>
          <a:pathLst>
            <a:path>
              <a:moveTo>
                <a:pt x="2462201" y="167596"/>
              </a:moveTo>
              <a:arcTo wR="1721331" hR="1721331" stAng="17729597" swAng="1103006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46AF4D-E2C5-41B8-9019-C0BBB72A020A}">
      <dsp:nvSpPr>
        <dsp:cNvPr id="0" name=""/>
        <dsp:cNvSpPr/>
      </dsp:nvSpPr>
      <dsp:spPr>
        <a:xfrm>
          <a:off x="4230452" y="823517"/>
          <a:ext cx="1384080" cy="8996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Procesamiento de datos</a:t>
          </a:r>
        </a:p>
      </dsp:txBody>
      <dsp:txXfrm>
        <a:off x="4274369" y="867434"/>
        <a:ext cx="1296246" cy="811818"/>
      </dsp:txXfrm>
    </dsp:sp>
    <dsp:sp modelId="{52092A1B-4E6F-4AA8-81C1-4B17C1B6F5BB}">
      <dsp:nvSpPr>
        <dsp:cNvPr id="0" name=""/>
        <dsp:cNvSpPr/>
      </dsp:nvSpPr>
      <dsp:spPr>
        <a:xfrm>
          <a:off x="1658767" y="-186410"/>
          <a:ext cx="3442663" cy="3442663"/>
        </a:xfrm>
        <a:custGeom>
          <a:avLst/>
          <a:gdLst/>
          <a:ahLst/>
          <a:cxnLst/>
          <a:rect l="0" t="0" r="0" b="0"/>
          <a:pathLst>
            <a:path>
              <a:moveTo>
                <a:pt x="3431780" y="1914581"/>
              </a:moveTo>
              <a:arcTo wR="1721331" hR="1721331" stAng="386764" swAng="988602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677E25-4BB1-4A7A-B8E4-88767DEBAE17}">
      <dsp:nvSpPr>
        <dsp:cNvPr id="0" name=""/>
        <dsp:cNvSpPr/>
      </dsp:nvSpPr>
      <dsp:spPr>
        <a:xfrm>
          <a:off x="4184873" y="2209994"/>
          <a:ext cx="1354357" cy="88033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Análisis de datos</a:t>
          </a:r>
        </a:p>
      </dsp:txBody>
      <dsp:txXfrm>
        <a:off x="4227847" y="2252968"/>
        <a:ext cx="1268409" cy="794384"/>
      </dsp:txXfrm>
    </dsp:sp>
    <dsp:sp modelId="{B8615E57-C68A-4530-A1E1-68C7CEE03450}">
      <dsp:nvSpPr>
        <dsp:cNvPr id="0" name=""/>
        <dsp:cNvSpPr/>
      </dsp:nvSpPr>
      <dsp:spPr>
        <a:xfrm>
          <a:off x="1474293" y="369349"/>
          <a:ext cx="3442663" cy="3442663"/>
        </a:xfrm>
        <a:custGeom>
          <a:avLst/>
          <a:gdLst/>
          <a:ahLst/>
          <a:cxnLst/>
          <a:rect l="0" t="0" r="0" b="0"/>
          <a:pathLst>
            <a:path>
              <a:moveTo>
                <a:pt x="3118650" y="2726558"/>
              </a:moveTo>
              <a:arcTo wR="1721331" hR="1721331" stAng="2143867" swAng="1352994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11C8C1-C6A2-4CB3-B268-77ECA5CD34DD}">
      <dsp:nvSpPr>
        <dsp:cNvPr id="0" name=""/>
        <dsp:cNvSpPr/>
      </dsp:nvSpPr>
      <dsp:spPr>
        <a:xfrm>
          <a:off x="2762143" y="3268003"/>
          <a:ext cx="1332630" cy="866209"/>
        </a:xfrm>
        <a:prstGeom prst="roundRect">
          <a:avLst/>
        </a:prstGeom>
        <a:solidFill>
          <a:schemeClr val="bg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Planificación</a:t>
          </a:r>
        </a:p>
      </dsp:txBody>
      <dsp:txXfrm>
        <a:off x="2804428" y="3310288"/>
        <a:ext cx="1248060" cy="781639"/>
      </dsp:txXfrm>
    </dsp:sp>
    <dsp:sp modelId="{4CF33CA6-E94A-4ABA-A22A-8B9B9331F4F3}">
      <dsp:nvSpPr>
        <dsp:cNvPr id="0" name=""/>
        <dsp:cNvSpPr/>
      </dsp:nvSpPr>
      <dsp:spPr>
        <a:xfrm>
          <a:off x="1807351" y="292924"/>
          <a:ext cx="3442663" cy="3442663"/>
        </a:xfrm>
        <a:custGeom>
          <a:avLst/>
          <a:gdLst/>
          <a:ahLst/>
          <a:cxnLst/>
          <a:rect l="0" t="0" r="0" b="0"/>
          <a:pathLst>
            <a:path>
              <a:moveTo>
                <a:pt x="948310" y="3259323"/>
              </a:moveTo>
              <a:arcTo wR="1721331" hR="1721331" stAng="7001093" swAng="1429142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4762D0-66EC-4BC7-BAA4-28EAFB54EBF7}">
      <dsp:nvSpPr>
        <dsp:cNvPr id="0" name=""/>
        <dsp:cNvSpPr/>
      </dsp:nvSpPr>
      <dsp:spPr>
        <a:xfrm>
          <a:off x="1270635" y="2231912"/>
          <a:ext cx="1340849" cy="871552"/>
        </a:xfrm>
        <a:prstGeom prst="roundRect">
          <a:avLst/>
        </a:prstGeom>
        <a:solidFill>
          <a:schemeClr val="bg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Políticas</a:t>
          </a:r>
        </a:p>
      </dsp:txBody>
      <dsp:txXfrm>
        <a:off x="1313181" y="2274458"/>
        <a:ext cx="1255757" cy="786460"/>
      </dsp:txXfrm>
    </dsp:sp>
    <dsp:sp modelId="{B05881DE-638A-4635-8CF5-055D7337C69A}">
      <dsp:nvSpPr>
        <dsp:cNvPr id="0" name=""/>
        <dsp:cNvSpPr/>
      </dsp:nvSpPr>
      <dsp:spPr>
        <a:xfrm>
          <a:off x="1774685" y="44527"/>
          <a:ext cx="3442663" cy="3442663"/>
        </a:xfrm>
        <a:custGeom>
          <a:avLst/>
          <a:gdLst/>
          <a:ahLst/>
          <a:cxnLst/>
          <a:rect l="0" t="0" r="0" b="0"/>
          <a:pathLst>
            <a:path>
              <a:moveTo>
                <a:pt x="62875" y="2182313"/>
              </a:moveTo>
              <a:arcTo wR="1721331" hR="1721331" stAng="9867977" swAng="1034844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17282A-A735-4070-B5CC-010892AC9591}">
      <dsp:nvSpPr>
        <dsp:cNvPr id="0" name=""/>
        <dsp:cNvSpPr/>
      </dsp:nvSpPr>
      <dsp:spPr>
        <a:xfrm>
          <a:off x="1270652" y="837567"/>
          <a:ext cx="1340849" cy="871552"/>
        </a:xfrm>
        <a:prstGeom prst="roundRect">
          <a:avLst/>
        </a:prstGeom>
        <a:solidFill>
          <a:schemeClr val="bg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Monitorización</a:t>
          </a:r>
        </a:p>
      </dsp:txBody>
      <dsp:txXfrm>
        <a:off x="1313198" y="880113"/>
        <a:ext cx="1255757" cy="786460"/>
      </dsp:txXfrm>
    </dsp:sp>
    <dsp:sp modelId="{8373F135-369C-4026-A3B4-8475A5423C37}">
      <dsp:nvSpPr>
        <dsp:cNvPr id="0" name=""/>
        <dsp:cNvSpPr/>
      </dsp:nvSpPr>
      <dsp:spPr>
        <a:xfrm>
          <a:off x="1771210" y="340103"/>
          <a:ext cx="3442663" cy="3442663"/>
        </a:xfrm>
        <a:custGeom>
          <a:avLst/>
          <a:gdLst/>
          <a:ahLst/>
          <a:cxnLst/>
          <a:rect l="0" t="0" r="0" b="0"/>
          <a:pathLst>
            <a:path>
              <a:moveTo>
                <a:pt x="515048" y="493380"/>
              </a:moveTo>
              <a:arcTo wR="1721331" hR="1721331" stAng="13530600" swAng="1144162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46E5E8-0DA1-5A46-8547-7997C183DD09}" type="datetimeFigureOut">
              <a:rPr lang="en-US" smtClean="0"/>
              <a:t>11/8/22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Haga clic para editar los estilos de texto maestro</a:t>
            </a:r>
          </a:p>
          <a:p>
            <a:pPr lvl="1"/>
            <a:r>
              <a:rPr lang="en-GB"/>
              <a:t>Segundo nivel</a:t>
            </a:r>
          </a:p>
          <a:p>
            <a:pPr lvl="2"/>
            <a:r>
              <a:rPr lang="en-GB"/>
              <a:t>Tercer nivel</a:t>
            </a:r>
          </a:p>
          <a:p>
            <a:pPr lvl="3"/>
            <a:r>
              <a:rPr lang="en-GB"/>
              <a:t>Cuarto nivel</a:t>
            </a:r>
          </a:p>
          <a:p>
            <a:pPr lvl="4"/>
            <a:r>
              <a:rPr lang="en-GB"/>
              <a:t>Quinto nivel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6A28AF-C390-D94A-86D3-7BD7243CB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048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A28AF-C390-D94A-86D3-7BD7243CB0E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4609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 gobiernos los utilizan en los departamentos de planificación social, energética </a:t>
            </a:r>
            <a:r>
              <a:rPr lang="en-GB" dirty="0"/>
              <a:t>y medioambiental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 en las agencias reguladoras.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el sector de la energía los utilizan los operadores del mercado energético, los analistas y las asociaciones comerciales.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dirty="0"/>
              <a:t>Los balances energéticos son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muy utilizados por los académicos y los miembros de las O.</a:t>
            </a:r>
            <a:r>
              <a:rPr lang="en-GB" dirty="0"/>
              <a:t>N.G.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 comentan temas de energía y medio ambiente.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 último, son utilizados por las organizaciones internacionales en las distintas fases de los tratados, acuerdos y protocolos.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A28AF-C390-D94A-86D3-7BD7243CB0E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7359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 figura muestra el proceso seguido al utilizar los balances energéticos como herramienta de apoyo a la toma de decisiones.</a:t>
            </a:r>
          </a:p>
          <a:p>
            <a:endParaRPr lang="en-US" dirty="0"/>
          </a:p>
          <a:p>
            <a:r>
              <a:rPr lang="en-US" dirty="0"/>
              <a:t>Los recuadros azules representan los pasos que conducen a una instancia de balance energético, es decir, la recogida, el tratamiento y el análisis de los datos.</a:t>
            </a:r>
          </a:p>
          <a:p>
            <a:endParaRPr lang="en-US" dirty="0"/>
          </a:p>
          <a:p>
            <a:r>
              <a:rPr lang="en-US" dirty="0"/>
              <a:t>A partir de esta información, se realiza la planificación, las políticas y el seguimiento.</a:t>
            </a:r>
            <a:endParaRPr lang="en-US" dirty="0">
              <a:cs typeface="Calibri"/>
            </a:endParaRPr>
          </a:p>
          <a:p>
            <a:endParaRPr lang="en-US" dirty="0"/>
          </a:p>
          <a:p>
            <a:r>
              <a:rPr lang="en-US" dirty="0"/>
              <a:t>La siguiente iteración conecta las etapas de seguimiento y recogida de datos para que el ciclo continúe.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A28AF-C390-D94A-86D3-7BD7243CB0E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4809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Los problemas más comunes son los siguientes.</a:t>
            </a:r>
          </a:p>
          <a:p>
            <a:endParaRPr lang="en-US" dirty="0"/>
          </a:p>
          <a:p>
            <a:r>
              <a:rPr lang="en-US" dirty="0"/>
              <a:t>Uso incoherente de las unidades de energía.</a:t>
            </a:r>
          </a:p>
          <a:p>
            <a:endParaRPr lang="en-US" dirty="0"/>
          </a:p>
          <a:p>
            <a:r>
              <a:rPr lang="en-US" dirty="0"/>
              <a:t>Categorización no estándar de los combustibles o formas de energía. Por ejemplo, la turba se considera una fuente renovable en algunos casos.</a:t>
            </a:r>
            <a:endParaRPr lang="en-US" dirty="0">
              <a:cs typeface="Calibri"/>
            </a:endParaRPr>
          </a:p>
          <a:p>
            <a:endParaRPr lang="en-US" dirty="0"/>
          </a:p>
          <a:p>
            <a:r>
              <a:rPr lang="en-US" dirty="0"/>
              <a:t>Diferencia entre año natural y año fiscal.</a:t>
            </a:r>
          </a:p>
          <a:p>
            <a:endParaRPr lang="en-US" dirty="0"/>
          </a:p>
          <a:p>
            <a:r>
              <a:rPr lang="en-US" dirty="0"/>
              <a:t>Uso incoherente de los valores caloríficos: netos frente a brutos.</a:t>
            </a:r>
            <a:endParaRPr lang="en-US" dirty="0">
              <a:cs typeface="Calibri"/>
            </a:endParaRPr>
          </a:p>
          <a:p>
            <a:endParaRPr lang="en-US" dirty="0"/>
          </a:p>
          <a:p>
            <a:r>
              <a:rPr lang="en-US" dirty="0"/>
              <a:t>Aunque estos escollos pueden evitarse fácilmente, se ha comprobado que aumentan la carga de trabajo administrativo y el esfuerzo necesario para hacer avanzar el proceso.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A28AF-C390-D94A-86D3-7BD7243CB0E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5950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Hay cinco pasos para llegar a un balance energético a partir de datos brutos.</a:t>
            </a:r>
          </a:p>
          <a:p>
            <a:endParaRPr lang="en-US" dirty="0"/>
          </a:p>
          <a:p>
            <a:r>
              <a:rPr lang="en-US" dirty="0"/>
              <a:t>Las diferentes etapas implican la recogida de datos, los balances de productos (que muestran los valores de los productos con sus unidades naturales), la conversión a unidades energéticas comunes, la aplicación de las reglas de balance y, finalmente, la obtención de un balance energético.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A28AF-C390-D94A-86D3-7BD7243CB0E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211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 recopilación de datos es probablemente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paso más complejo y crítico en el proceso general de compilación del balance energético.</a:t>
            </a:r>
          </a:p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 fuentes de datos pueden ser diversas, dependiendo de las formas de energía, el suministro de energía, los procesos de transformación y los usos de la energía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 estrategias y los enfoques de recogida de datos serán diferentes en consecuencia.</a:t>
            </a:r>
          </a:p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 ejemplo, en </a:t>
            </a:r>
            <a:r>
              <a:rPr lang="en-US" dirty="0"/>
              <a:t>el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sector de </a:t>
            </a:r>
            <a:r>
              <a:rPr lang="en-US" dirty="0"/>
              <a:t>la electricidad, los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datos de generación, pérdidas y consumo pueden obtenerse directamente de la planta o de los operadores del sistema. Pero la recogida de datos de instalaciones de menor tamaño y productores </a:t>
            </a:r>
            <a:r>
              <a:rPr lang="en-US" dirty="0"/>
              <a:t>a pequeña escala,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 las pequeñas instalaciones de </a:t>
            </a:r>
            <a:r>
              <a:rPr lang="en-US" dirty="0"/>
              <a:t>P.V.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 la generación no conectada a la red, como las microrredes, puede ser un reto.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2800" dirty="0"/>
              <a:t>Normalmente, la recogida de datos se complica a medida que se desciende en la tabla de equilibrio de productos. </a:t>
            </a:r>
            <a:r>
              <a:rPr lang="en-US" sz="2400" dirty="0"/>
              <a:t>La razón principal es que el número de entidades de las que hay que recoger datos aumenta hacia los niveles de consumo final (hay varios productores, pero muchos más consumidores).</a:t>
            </a:r>
            <a:endParaRPr lang="en-US" sz="2400" dirty="0">
              <a:cs typeface="Calibri"/>
            </a:endParaRPr>
          </a:p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A28AF-C390-D94A-86D3-7BD7243CB0E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5013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/>
              <a:t>Como se ha mencionado anteriormente, la recogida de datos suele complicarse a medida que se desciende en la tabla de equilibrio de productos. </a:t>
            </a:r>
            <a:r>
              <a:rPr lang="en-US" sz="2400" dirty="0"/>
              <a:t>La razón principal es que el número de entidades de las que hay que recoger datos aumenta hacia los niveles de consumo final (hay varios productores, pero muchos más consumidores).</a:t>
            </a:r>
          </a:p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dirty="0"/>
              <a:t>Debido a la liberalización de los mercados de la energía y a los requisitos cada vez más estrictos de protección de los datos sensibles de las empresas, los procedimientos generales de recogida de datos son cada vez más complejos y difíciles de aplicar.</a:t>
            </a:r>
          </a:p>
          <a:p>
            <a:endParaRPr lang="en-US" sz="1200" dirty="0"/>
          </a:p>
          <a:p>
            <a:r>
              <a:rPr lang="en-US" sz="1200" dirty="0"/>
              <a:t>Por otro </a:t>
            </a:r>
            <a:r>
              <a:rPr lang="en-US" dirty="0"/>
              <a:t>lado, los </a:t>
            </a:r>
            <a:r>
              <a:rPr lang="en-US" sz="1200" dirty="0"/>
              <a:t>datos detallados sobre los patrones de consumo de energía y las necesidades, el </a:t>
            </a:r>
            <a:r>
              <a:rPr lang="en-US" dirty="0"/>
              <a:t>comportamiento </a:t>
            </a:r>
            <a:r>
              <a:rPr lang="en-US" sz="1200" dirty="0"/>
              <a:t>y las preferencias de los clientes son muy importantes para la aplicación de políticas energéticas adecuadas que apoyen el desarrollo social y económico sostenible.</a:t>
            </a:r>
            <a:endParaRPr lang="en-US" sz="1200" dirty="0">
              <a:cs typeface="Calibri"/>
            </a:endParaRPr>
          </a:p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A28AF-C390-D94A-86D3-7BD7243CB0E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9303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Una vez completados y verificados los balances de materias primas, cada uno de ellos se convierte en unidades energéticas comunes aplicando los factores de conversión adecuados.</a:t>
            </a:r>
          </a:p>
          <a:p>
            <a:endParaRPr lang="en-US" dirty="0"/>
          </a:p>
          <a:p>
            <a:r>
              <a:rPr lang="en-US" dirty="0"/>
              <a:t>Es posible utilizar diferentes factores de conversión para diferentes flujos de energía o diferentes grados de combustible dentro del mismo grupo de productos.</a:t>
            </a:r>
            <a:endParaRPr lang="en-US" dirty="0">
              <a:cs typeface="Calibri"/>
            </a:endParaRPr>
          </a:p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A28AF-C390-D94A-86D3-7BD7243CB0E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9503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Después de que todos los balances se expresen en la unidad común, se alinean los flujos de energía apropiados (filas) y se produce un balance energético.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A28AF-C390-D94A-86D3-7BD7243CB0E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5281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400" dirty="0">
                <a:latin typeface="Calibri"/>
                <a:cs typeface="Calibri"/>
              </a:rPr>
              <a:t>El cuestionario anual de la ONU sobre estadísticas energéticas forma parte del programa de recogida de datos de la División de Estadística de la ONU. Incluye la </a:t>
            </a:r>
            <a:r>
              <a:rPr lang="en-GB" sz="2000" dirty="0">
                <a:latin typeface="Calibri"/>
                <a:cs typeface="Calibri"/>
              </a:rPr>
              <a:t>producción, transformación y uso de productos energéticos en unidades físicas y energéticas.</a:t>
            </a:r>
          </a:p>
          <a:p>
            <a:endParaRPr lang="en-GB" sz="2000" dirty="0">
              <a:latin typeface="Calibri" panose="020F0502020204030204" pitchFamily="34" charset="0"/>
            </a:endParaRPr>
          </a:p>
          <a:p>
            <a:r>
              <a:rPr lang="en-GB" sz="2400" dirty="0">
                <a:latin typeface="Calibri"/>
                <a:cs typeface="Calibri"/>
              </a:rPr>
              <a:t>Es la principal fuente de información de la base de datos de estadísticas energéticas del Departamento de Estado de las Naciones Unidas y contribuye a los Balances Energéticos, los Perfiles Eléctricos y el Anuario de Estadísticas Energéticas.</a:t>
            </a:r>
          </a:p>
          <a:p>
            <a:endParaRPr lang="en-GB" sz="2400" dirty="0">
              <a:latin typeface="Calibri" panose="020F0502020204030204" pitchFamily="34" charset="0"/>
            </a:endParaRPr>
          </a:p>
          <a:p>
            <a:r>
              <a:rPr lang="en-GB" sz="2400" dirty="0">
                <a:latin typeface="Calibri"/>
                <a:cs typeface="Calibri"/>
              </a:rPr>
              <a:t>Está armonizado con las Recomendaciones Internacionales para las Estadísticas Energéticas de la ONU.</a:t>
            </a:r>
          </a:p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A28AF-C390-D94A-86D3-7BD7243CB0E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1862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dirty="0"/>
              <a:t>La U.N.S.D.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realiza varias publicaciones basadas en datos.</a:t>
            </a:r>
          </a:p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 balances energéticos </a:t>
            </a:r>
            <a:r>
              <a:rPr lang="en-GB" dirty="0"/>
              <a:t>presentan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datos sobre la producción, el comercio, la transformación y el consumo anuales de más de 200 países.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 Perfiles de Electricidad </a:t>
            </a:r>
            <a:r>
              <a:rPr lang="en-GB" dirty="0"/>
              <a:t>ofrecen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 visión global del sector eléctrico de más de 200 países y zonas sobre una base internacionalmente comparable.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Anuario de Estadísticas </a:t>
            </a:r>
            <a:r>
              <a:rPr lang="en-GB" dirty="0"/>
              <a:t>Energéticas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 una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serie de recopilaciones anuales de estadísticas comparables a nivel internacional que resumen las tendencias energéticas mundiales.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lvl="0"/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A28AF-C390-D94A-86D3-7BD7243CB0E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7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00000"/>
              </a:lnSpc>
              <a:spcBef>
                <a:spcPts val="1000"/>
              </a:spcBef>
            </a:pPr>
            <a:r>
              <a:rPr lang="en-GB" dirty="0">
                <a:latin typeface="Open Sans"/>
                <a:ea typeface="+mn-lt"/>
                <a:cs typeface="+mn-lt"/>
              </a:rPr>
              <a:t>Esta conferencia tiene los siguientes cuatro resultados de aprendizaje. </a:t>
            </a:r>
          </a:p>
          <a:p>
            <a:pPr algn="l">
              <a:lnSpc>
                <a:spcPct val="100000"/>
              </a:lnSpc>
              <a:spcBef>
                <a:spcPts val="1000"/>
              </a:spcBef>
            </a:pPr>
            <a:r>
              <a:rPr lang="en-GB" dirty="0">
                <a:latin typeface="Open Sans"/>
                <a:ea typeface="+mn-lt"/>
                <a:cs typeface="+mn-lt"/>
              </a:rPr>
              <a:t>En primer lugar, para recapitular y </a:t>
            </a:r>
            <a:r>
              <a:rPr lang="en-GB" sz="1200" dirty="0">
                <a:latin typeface="Open Sans"/>
                <a:ea typeface="+mn-lt"/>
                <a:cs typeface="+mn-lt"/>
              </a:rPr>
              <a:t>comprender mejor qué es un balance energético. </a:t>
            </a:r>
          </a:p>
          <a:p>
            <a:pPr algn="l">
              <a:lnSpc>
                <a:spcPct val="100000"/>
              </a:lnSpc>
              <a:spcBef>
                <a:spcPts val="1000"/>
              </a:spcBef>
            </a:pPr>
            <a:r>
              <a:rPr lang="en-GB" sz="1200" dirty="0">
                <a:latin typeface="Open Sans"/>
                <a:ea typeface="+mn-lt"/>
                <a:cs typeface="+mn-lt"/>
              </a:rPr>
              <a:t>En segundo lugar, </a:t>
            </a:r>
            <a:r>
              <a:rPr lang="en-US" dirty="0">
                <a:latin typeface="Open Sans"/>
                <a:ea typeface="+mn-lt"/>
                <a:cs typeface="+mn-lt"/>
              </a:rPr>
              <a:t>comprobar </a:t>
            </a:r>
            <a:r>
              <a:rPr lang="en-US" sz="1200" dirty="0">
                <a:latin typeface="Open Sans"/>
                <a:ea typeface="+mn-lt"/>
                <a:cs typeface="+mn-lt"/>
              </a:rPr>
              <a:t>por qué es importante el equilibrio energético. </a:t>
            </a:r>
          </a:p>
          <a:p>
            <a:pPr algn="l">
              <a:lnSpc>
                <a:spcPct val="100000"/>
              </a:lnSpc>
              <a:spcBef>
                <a:spcPts val="1000"/>
              </a:spcBef>
            </a:pPr>
            <a:r>
              <a:rPr lang="en-US" sz="1200" dirty="0">
                <a:latin typeface="Open Sans"/>
                <a:ea typeface="+mn-lt"/>
                <a:cs typeface="+mn-lt"/>
              </a:rPr>
              <a:t>En tercer lugar, conocer los pasos necesarios para calcular un balance energético. </a:t>
            </a:r>
          </a:p>
          <a:p>
            <a:pPr algn="l">
              <a:lnSpc>
                <a:spcPct val="100000"/>
              </a:lnSpc>
              <a:spcBef>
                <a:spcPts val="1000"/>
              </a:spcBef>
            </a:pPr>
            <a:r>
              <a:rPr lang="en-US" sz="1200" dirty="0">
                <a:latin typeface="Open Sans"/>
                <a:ea typeface="+mn-lt"/>
                <a:cs typeface="+mn-lt"/>
              </a:rPr>
              <a:t>Por último, para introducirse en el equilibrio energético en la práctica</a:t>
            </a:r>
            <a:endParaRPr lang="en-US" sz="1200" b="1" dirty="0">
              <a:latin typeface="Open Sans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A28AF-C390-D94A-86D3-7BD7243CB0E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1796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Energy Balance Studio (</a:t>
            </a:r>
            <a:r>
              <a:rPr lang="en-US" dirty="0"/>
              <a:t>E.B.S.)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 una herramienta informática compatible con el cuestionario de </a:t>
            </a:r>
            <a:r>
              <a:rPr lang="en-US" dirty="0"/>
              <a:t>la U.N.S.D.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 puede utilizarse como ayuda para la elaboración de los balances energéticos de primer orden</a:t>
            </a:r>
            <a:r>
              <a:rPr lang="en-US" dirty="0"/>
              <a:t>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Hay que tener en cuenta que el cuestionario </a:t>
            </a:r>
            <a:r>
              <a:rPr lang="en-US" dirty="0"/>
              <a:t>U.N.S.D. va cambiando y evolucionando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año en año y es posible que el usuario tenga que hacer algunos pequeños cambios en la estructura de </a:t>
            </a:r>
            <a:r>
              <a:rPr lang="en-US" dirty="0"/>
              <a:t>E.B.S. para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 sea totalmente compatible con esas actualizaciones.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 flexible para dar cabida a diferentes cambios, como las definiciones de combustibles </a:t>
            </a:r>
            <a:r>
              <a:rPr lang="en-US" dirty="0"/>
              <a:t>o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productos energéticos; los vínculos entre los niveles y los flujos de energía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etc.</a:t>
            </a:r>
          </a:p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sencillo de utilizar, estable y con un mínimo de apoyo. No se presupone ningún conocimiento avanzado de </a:t>
            </a:r>
            <a:r>
              <a:rPr lang="en-US" dirty="0"/>
              <a:t>informática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A28AF-C390-D94A-86D3-7BD7243CB0E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2103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2400" dirty="0">
                <a:latin typeface="Calibri"/>
                <a:cs typeface="Calibri"/>
              </a:rPr>
              <a:t>El primer paso consiste en comprobar las </a:t>
            </a:r>
            <a:r>
              <a:rPr lang="en-US" sz="2000" dirty="0">
                <a:latin typeface="Calibri"/>
                <a:cs typeface="Calibri"/>
              </a:rPr>
              <a:t>necesidades de energía primaria, la transformación de la energía y el consumo de energía final.</a:t>
            </a:r>
          </a:p>
          <a:p>
            <a:pPr>
              <a:defRPr/>
            </a:pPr>
            <a:endParaRPr lang="en-US" sz="2400" dirty="0">
              <a:latin typeface="Calibri" panose="020F0502020204030204" pitchFamily="34" charset="0"/>
            </a:endParaRPr>
          </a:p>
          <a:p>
            <a:pPr>
              <a:defRPr/>
            </a:pPr>
            <a:r>
              <a:rPr lang="en-US" sz="2400" dirty="0">
                <a:latin typeface="Calibri" panose="020F0502020204030204" pitchFamily="34" charset="0"/>
              </a:rPr>
              <a:t>A continuación tenemos que identificar las formas de energía y los flujos de energía a partir de las necesidades de energía primaria.</a:t>
            </a:r>
          </a:p>
          <a:p>
            <a:pPr>
              <a:defRPr/>
            </a:pPr>
            <a:endParaRPr lang="en-GB" sz="2400" dirty="0">
              <a:latin typeface="Calibri" panose="020F0502020204030204" pitchFamily="34" charset="0"/>
            </a:endParaRPr>
          </a:p>
          <a:p>
            <a:pPr>
              <a:defRPr/>
            </a:pPr>
            <a:r>
              <a:rPr lang="en-GB" sz="2400" dirty="0">
                <a:latin typeface="Calibri" panose="020F0502020204030204" pitchFamily="34" charset="0"/>
              </a:rPr>
              <a:t>Se utilizan los coeficientes de energía específica, si procede.</a:t>
            </a:r>
            <a:endParaRPr lang="en-US" sz="2400" dirty="0">
              <a:latin typeface="Calibri" panose="020F0502020204030204" pitchFamily="34" charset="0"/>
            </a:endParaRPr>
          </a:p>
          <a:p>
            <a:pPr>
              <a:defRPr/>
            </a:pPr>
            <a:endParaRPr lang="en-US" sz="2400" dirty="0">
              <a:latin typeface="Calibri" panose="020F0502020204030204" pitchFamily="34" charset="0"/>
            </a:endParaRPr>
          </a:p>
          <a:p>
            <a:pPr>
              <a:defRPr/>
            </a:pPr>
            <a:r>
              <a:rPr lang="en-US" sz="2400" dirty="0">
                <a:latin typeface="Calibri"/>
                <a:cs typeface="Calibri"/>
              </a:rPr>
              <a:t>Estas fuentes de datos se alimentan de E.B.S.</a:t>
            </a:r>
          </a:p>
          <a:p>
            <a:pPr>
              <a:defRPr/>
            </a:pPr>
            <a:endParaRPr lang="en-US" sz="2400" dirty="0">
              <a:latin typeface="Calibri" panose="020F0502020204030204" pitchFamily="34" charset="0"/>
            </a:endParaRPr>
          </a:p>
          <a:p>
            <a:pPr>
              <a:defRPr/>
            </a:pPr>
            <a:r>
              <a:rPr lang="en-US" sz="2400" dirty="0">
                <a:latin typeface="Calibri"/>
                <a:cs typeface="Calibri"/>
              </a:rPr>
              <a:t>El último paso consiste en cotejar los resultados generados por E.B.S. con los presentes en la publicación.</a:t>
            </a:r>
          </a:p>
          <a:p>
            <a:pPr>
              <a:defRPr/>
            </a:pPr>
            <a:endParaRPr lang="en-US" sz="2400" dirty="0">
              <a:latin typeface="Calibri" panose="020F050202020403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en-GB" dirty="0"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A28AF-C390-D94A-86D3-7BD7243CB0E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2686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resumen, esta conferencia ha destacado lo siguiente</a:t>
            </a:r>
          </a:p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Una buena planificación energética necesita estadísticas energéticas sólidas.</a:t>
            </a:r>
          </a:p>
          <a:p>
            <a:endParaRPr lang="en-US" dirty="0"/>
          </a:p>
          <a:p>
            <a:r>
              <a:rPr lang="en-US" dirty="0"/>
              <a:t>El equilibrio energético desempeña un papel fundamental en este proceso.</a:t>
            </a:r>
          </a:p>
          <a:p>
            <a:endParaRPr lang="en-US" dirty="0"/>
          </a:p>
          <a:p>
            <a:r>
              <a:rPr lang="en-US" dirty="0"/>
              <a:t>Se han presentado las mejores prácticas para llegar a un balance energético.</a:t>
            </a:r>
          </a:p>
          <a:p>
            <a:endParaRPr lang="en-US" dirty="0"/>
          </a:p>
          <a:p>
            <a:r>
              <a:rPr lang="en-US" dirty="0"/>
              <a:t>Se han introducido herramientas útiles: Los datos de la U.N.S.D. y el Estudio de Balance Energético.</a:t>
            </a:r>
          </a:p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dirty="0"/>
              <a:t>Así concluye la clase 4, el estudio de introducción al equilibrio energético.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A28AF-C390-D94A-86D3-7BD7243CB0E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9101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A28AF-C390-D94A-86D3-7BD7243CB0E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721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La energía no puede crearse ni destruirse. Sólo puede convertirse de una forma a otra.</a:t>
            </a:r>
            <a:endParaRPr lang="en-US" dirty="0"/>
          </a:p>
          <a:p>
            <a:r>
              <a:rPr lang="en-GB" dirty="0"/>
              <a:t> </a:t>
            </a:r>
            <a:endParaRPr lang="en-US" dirty="0"/>
          </a:p>
          <a:p>
            <a:r>
              <a:rPr lang="en-GB" dirty="0"/>
              <a:t>El balance energético presenta una imagen global de la producción, la conversión y el consumo en un sistema concreto.</a:t>
            </a:r>
            <a:endParaRPr lang="en-US" dirty="0"/>
          </a:p>
          <a:p>
            <a:endParaRPr lang="en-GB" dirty="0"/>
          </a:p>
          <a:p>
            <a:r>
              <a:rPr lang="en-US" dirty="0"/>
              <a:t>En el sector energético, es una representación agregada de todas las </a:t>
            </a:r>
            <a:r>
              <a:rPr lang="en-GB" dirty="0"/>
              <a:t>actividades </a:t>
            </a:r>
            <a:r>
              <a:rPr lang="en-US" dirty="0"/>
              <a:t>humanas </a:t>
            </a:r>
            <a:r>
              <a:rPr lang="en-GB" dirty="0"/>
              <a:t>relacionadas con la energía, excepto los procesos naturales y biológicos. </a:t>
            </a:r>
          </a:p>
          <a:p>
            <a:endParaRPr lang="en-GB" dirty="0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A28AF-C390-D94A-86D3-7BD7243CB0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1103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balance energético puede mostrarse como una tabla que contabiliza diferentes categorías como el carbón, el petróleo, el gas, la biomasa, </a:t>
            </a:r>
            <a:r>
              <a:rPr lang="en-GB" dirty="0"/>
              <a:t>etc. Se informa de ellos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desde su origen (producción, importación, etc.) hasta su uso final.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 columnas representan diferentes formas de energía.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 filas de </a:t>
            </a:r>
            <a:r>
              <a:rPr lang="en-US" dirty="0"/>
              <a:t>la parte superior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muestran los cambios de producción, comercio y almacenamiento.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 filas de </a:t>
            </a:r>
            <a:r>
              <a:rPr lang="en-US" dirty="0"/>
              <a:t>la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parte central muestran la transformación o conversión de una forma de energía en otra.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 filas de </a:t>
            </a:r>
            <a:r>
              <a:rPr lang="en-US" dirty="0"/>
              <a:t>la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parte inferior muestran el consumo final de formas de energía por parte de diferentes categorías de clientes, incluidos los usos no energéticos.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endParaRPr lang="en-SG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A28AF-C390-D94A-86D3-7BD7243CB0E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9331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Los balances energéticos también pueden representarse en un esquema. Esto se conoce como diagrama de Sankey. </a:t>
            </a:r>
          </a:p>
          <a:p>
            <a:endParaRPr lang="en-US" dirty="0"/>
          </a:p>
          <a:p>
            <a:r>
              <a:rPr lang="en-US" dirty="0"/>
              <a:t>Tienen flechas dirigidas desde la fuente de energía hasta el punto de uso final. La anchura de la flecha representa la magnitud de la energía. </a:t>
            </a:r>
            <a:endParaRPr lang="en-US" dirty="0">
              <a:cs typeface="Calibri"/>
            </a:endParaRPr>
          </a:p>
          <a:p>
            <a:endParaRPr lang="en-US" dirty="0"/>
          </a:p>
          <a:p>
            <a:r>
              <a:rPr lang="en-US" dirty="0"/>
              <a:t>Como cada flecha conecta siempre al menos dos nodos, el diagrama muestra la estructura y la distribución de la energía dentro del sistema.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A28AF-C390-D94A-86D3-7BD7243CB0E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277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Cada caso de balance energético presenta un equilibrio entre la oferta y la demanda.</a:t>
            </a:r>
          </a:p>
          <a:p>
            <a:endParaRPr lang="en-US" dirty="0"/>
          </a:p>
          <a:p>
            <a:r>
              <a:rPr lang="en-US" dirty="0"/>
              <a:t>El suministro puede provenir de la producción, el comercio o el almacenamiento.</a:t>
            </a:r>
            <a:endParaRPr lang="en-US" dirty="0">
              <a:cs typeface="Calibri"/>
            </a:endParaRPr>
          </a:p>
          <a:p>
            <a:endParaRPr lang="en-US" dirty="0"/>
          </a:p>
          <a:p>
            <a:r>
              <a:rPr lang="en-US" dirty="0"/>
              <a:t>La demanda puede adoptar cualquiera de las siguientes formas: transformación, consumo final de energía y uso final no energético.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A28AF-C390-D94A-86D3-7BD7243CB0E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9503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800" dirty="0"/>
              <a:t>Un balance energético tiene las siguientes características.</a:t>
            </a:r>
          </a:p>
          <a:p>
            <a:endParaRPr lang="en-GB" sz="2800" dirty="0"/>
          </a:p>
          <a:p>
            <a:r>
              <a:rPr lang="en-GB" sz="2400" dirty="0"/>
              <a:t>Informa de los datos energéticos en las unidades energéticas comunes.</a:t>
            </a:r>
          </a:p>
          <a:p>
            <a:endParaRPr lang="en-GB" sz="2400" dirty="0"/>
          </a:p>
          <a:p>
            <a:r>
              <a:rPr lang="en-GB" sz="2400" dirty="0"/>
              <a:t>Permite la comparación entre países.</a:t>
            </a:r>
            <a:endParaRPr lang="en-GB" sz="1200" dirty="0"/>
          </a:p>
          <a:p>
            <a:endParaRPr lang="en-GB" sz="1200" dirty="0"/>
          </a:p>
          <a:p>
            <a:r>
              <a:rPr lang="en-GB" sz="2400" dirty="0"/>
              <a:t>Permite calcular indicadores útiles como la dependencia de las importaciones, la eficiencia de la transformación de la energía, la cuota de las energías renovables, etc.</a:t>
            </a:r>
            <a:endParaRPr lang="en-GB" sz="2400" dirty="0">
              <a:cs typeface="Calibri"/>
            </a:endParaRPr>
          </a:p>
          <a:p>
            <a:endParaRPr lang="en-GB" sz="2400" dirty="0"/>
          </a:p>
          <a:p>
            <a:r>
              <a:rPr lang="en-GB" sz="2400" dirty="0"/>
              <a:t>Puede utilizarse como base para el cálculo de los gases de efecto invernadero.</a:t>
            </a:r>
            <a:endParaRPr lang="en-GB" sz="2400" dirty="0">
              <a:cs typeface="Calibri"/>
            </a:endParaRPr>
          </a:p>
          <a:p>
            <a:endParaRPr lang="en-GB" sz="24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A28AF-C390-D94A-86D3-7BD7243CB0E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016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dirty="0">
                <a:latin typeface="Calibri" pitchFamily="34" charset="0"/>
              </a:rPr>
              <a:t>La energía impulsa el desarrollo económico y social.</a:t>
            </a:r>
          </a:p>
          <a:p>
            <a:r>
              <a:rPr lang="en-US" sz="1200" b="0" dirty="0">
                <a:latin typeface="Calibri" pitchFamily="34" charset="0"/>
              </a:rPr>
              <a:t>Una planificación realista debe tener objetivos cuantitativos.</a:t>
            </a:r>
          </a:p>
          <a:p>
            <a:r>
              <a:rPr lang="en-US" sz="1200" b="0" dirty="0">
                <a:latin typeface="Calibri"/>
                <a:cs typeface="Calibri"/>
              </a:rPr>
              <a:t>Las estadísticas </a:t>
            </a:r>
            <a:r>
              <a:rPr lang="en-US" dirty="0">
                <a:latin typeface="Calibri"/>
                <a:cs typeface="Calibri"/>
              </a:rPr>
              <a:t>ayudan </a:t>
            </a:r>
            <a:r>
              <a:rPr lang="en-US" sz="1200" b="0" dirty="0">
                <a:latin typeface="Calibri"/>
                <a:cs typeface="Calibri"/>
              </a:rPr>
              <a:t>a visualizar los objetivos y a medir los logros cuantitativamente.</a:t>
            </a:r>
          </a:p>
          <a:p>
            <a:r>
              <a:rPr lang="en-US" sz="1200" b="0" dirty="0">
                <a:latin typeface="Calibri"/>
                <a:cs typeface="Calibri"/>
              </a:rPr>
              <a:t>La base de una buena planificación y </a:t>
            </a:r>
            <a:r>
              <a:rPr lang="en-US" dirty="0">
                <a:latin typeface="Calibri"/>
                <a:cs typeface="Calibri"/>
              </a:rPr>
              <a:t>modelización </a:t>
            </a:r>
            <a:r>
              <a:rPr lang="en-US" sz="1200" b="0" dirty="0">
                <a:latin typeface="Calibri"/>
                <a:cs typeface="Calibri"/>
              </a:rPr>
              <a:t>son las estadísticas de referencia (como datos de entrada y para la calibración de los estudios de caso del modelo).</a:t>
            </a:r>
          </a:p>
          <a:p>
            <a:r>
              <a:rPr lang="en-US" b="0" dirty="0"/>
              <a:t> </a:t>
            </a: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A28AF-C390-D94A-86D3-7BD7243CB0E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1549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 equilibrio energético desempeña muchas funciones.</a:t>
            </a:r>
          </a:p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términos de análisis, presenta una imagen rápida de un sistema energético.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Ayuda a los usuarios a entender las necesidades energéticas y sus impulsores.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cuanto a la planificación, proporciona datos de base para la evaluación de la futura demanda de energía y las opciones de suministro con el fin de preparar las políticas futuras, tomar las decisiones adecuadas y gestionar </a:t>
            </a:r>
            <a:r>
              <a:rPr lang="en-US" dirty="0"/>
              <a:t>los sectores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energéticos.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cuanto al seguimiento, ayuda a evaluar y medir </a:t>
            </a:r>
            <a:r>
              <a:rPr lang="en-US" dirty="0"/>
              <a:t>la eficacia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las distintas políticas y a comparar y comparar entre países.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A28AF-C390-D94A-86D3-7BD7243CB0E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206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950AB-7923-654D-A291-A2D93829C4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A4D518-7A0D-E64D-BFF9-227E2FE8B2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AEF637-4F65-4E4F-9090-B74EE225B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B1F3-09E8-2A4B-94FB-2B55395E3B4A}" type="datetimeFigureOut">
              <a:rPr lang="en-US" smtClean="0"/>
              <a:t>11/8/22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CAE473-0CE2-E347-B317-4BA55C070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11CD2F5-C8D5-5F44-B3D7-C158CE199089}"/>
              </a:ext>
            </a:extLst>
          </p:cNvPr>
          <p:cNvSpPr txBox="1">
            <a:spLocks/>
          </p:cNvSpPr>
          <p:nvPr userDrawn="1"/>
        </p:nvSpPr>
        <p:spPr>
          <a:xfrm>
            <a:off x="11701849" y="6455804"/>
            <a:ext cx="453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F12B3B0-2BE9-CC4D-B1FD-EFE2D6A22EBD}" type="slidenum">
              <a:rPr lang="en-US" sz="1400" b="1" smtClean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pPr algn="ctr"/>
              <a:t>‹#›</a:t>
            </a:fld>
            <a:endParaRPr lang="en-US" sz="1400" b="1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B0A21EF-E976-2245-8909-4A9AEB1FB143}"/>
              </a:ext>
            </a:extLst>
          </p:cNvPr>
          <p:cNvSpPr txBox="1">
            <a:spLocks/>
          </p:cNvSpPr>
          <p:nvPr userDrawn="1"/>
        </p:nvSpPr>
        <p:spPr>
          <a:xfrm>
            <a:off x="11798644" y="6492875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4854D2D-F7E8-B04D-95AC-3B508D1375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115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3C5E7-7C5E-2B4F-8CB5-F538E399E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9B5934-225F-7940-AFAB-4AB67D1120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F6F5D-9BD4-2C4A-8403-A6A3E797F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B1F3-09E8-2A4B-94FB-2B55395E3B4A}" type="datetimeFigureOut">
              <a:rPr lang="en-US" smtClean="0"/>
              <a:t>11/8/22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38AADC-51D9-1442-86E5-F5F2E6E20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B75BF-F6F8-0C4C-B43E-EEC4A3999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B3B0-2BE9-CC4D-B1FD-EFE2D6A22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928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7C89AA-FF07-CE4D-9A0C-1DB75C630B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67FB89-E286-B44A-8AE9-CFB56E40F9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E9FD1A-C7CD-1240-95A3-98987EDD5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B1F3-09E8-2A4B-94FB-2B55395E3B4A}" type="datetimeFigureOut">
              <a:rPr lang="en-US" smtClean="0"/>
              <a:t>11/8/22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49528-CAA4-DF40-B521-CBC8FF8F3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52E02C-B988-424F-BEFF-21D61C9D4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B3B0-2BE9-CC4D-B1FD-EFE2D6A22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761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92CFF-28F6-C249-B15D-73A6FFC07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000CA9-F862-0B42-A259-EAFDA2DD40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321DC9-873B-134F-8600-8A65169D2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B1F3-09E8-2A4B-94FB-2B55395E3B4A}" type="datetimeFigureOut">
              <a:rPr lang="en-US" smtClean="0"/>
              <a:t>11/8/22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8F8AFF-68B0-564D-AA35-B80FD101D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94593-2117-1A41-88E1-64040F6B8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6286" y="6497852"/>
            <a:ext cx="405714" cy="365125"/>
          </a:xfrm>
        </p:spPr>
        <p:txBody>
          <a:bodyPr/>
          <a:lstStyle/>
          <a:p>
            <a:fld id="{9F12B3B0-2BE9-CC4D-B1FD-EFE2D6A22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851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05D05-3E98-9A40-9416-1BC063B33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8154D0-E755-2446-AF57-FD1338D0B5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6CE68F-D20E-D546-B169-85FD91E9E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B1F3-09E8-2A4B-94FB-2B55395E3B4A}" type="datetimeFigureOut">
              <a:rPr lang="en-US" smtClean="0"/>
              <a:t>11/8/22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CCA52-6FF5-B343-A9E1-3B799D5AF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FF7DBF-C514-A64F-8439-077A32F36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B3B0-2BE9-CC4D-B1FD-EFE2D6A22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08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B9119-EAFC-2144-A835-99E352B9F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1E6330-C053-1A42-A2FF-5D1C41D43A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187D09-8E3E-464D-9459-080850DC0A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A17DD6-5C7B-A443-BB34-79506B333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B1F3-09E8-2A4B-94FB-2B55395E3B4A}" type="datetimeFigureOut">
              <a:rPr lang="en-US" smtClean="0"/>
              <a:t>11/8/22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1933FA-057D-8A47-8065-929430002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C21A6E-13CD-E548-944C-3DD1C4816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B3B0-2BE9-CC4D-B1FD-EFE2D6A22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273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412F0-EA94-3240-950C-69ACA753E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176235-531C-CE4E-8B93-B9785C89B4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40FFAB-C7D3-0041-9381-FE04AC25A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398FA5-F7C5-B74E-9B35-B4C601736C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B6D7C5-2EC5-3F4C-A50F-2986DC9EA7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49598F-96B0-F549-96C9-B9192602D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B1F3-09E8-2A4B-94FB-2B55395E3B4A}" type="datetimeFigureOut">
              <a:rPr lang="en-US" smtClean="0"/>
              <a:t>11/8/22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0E12B8-48A6-7646-A966-A33CBAFE9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6FAE17-E01E-8044-80A3-41D88883C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B3B0-2BE9-CC4D-B1FD-EFE2D6A22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341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EFA3E-15E3-194B-B3AF-82F6DF9ED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14AE16-EFF4-3342-9180-7D3D419FB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B1F3-09E8-2A4B-94FB-2B55395E3B4A}" type="datetimeFigureOut">
              <a:rPr lang="en-US" smtClean="0"/>
              <a:t>11/8/22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B9AE86-2558-A749-B900-7770E826D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D2CDFF-3D15-6745-9D15-6EA43C848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B3B0-2BE9-CC4D-B1FD-EFE2D6A22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780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B2A383-BCCE-154F-A715-E8324039A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B1F3-09E8-2A4B-94FB-2B55395E3B4A}" type="datetimeFigureOut">
              <a:rPr lang="en-US" smtClean="0"/>
              <a:t>11/8/22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384AA7-423E-874F-83DB-AEC17AD87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2D7EC0-C2FA-C94B-9513-0E70028F2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B3B0-2BE9-CC4D-B1FD-EFE2D6A22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824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03E85-E399-4C4C-9F5E-5410914A6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EEEAFF-9E29-F64B-9D79-4387839A71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83AAD2-CFED-874F-BD61-92F46F52BA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DCBDCF-6111-CA45-86F3-62715EFE5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B1F3-09E8-2A4B-94FB-2B55395E3B4A}" type="datetimeFigureOut">
              <a:rPr lang="en-US" smtClean="0"/>
              <a:t>11/8/22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1A835C-7CDB-F644-BB12-42906DDCE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26C525-16F1-0141-98A7-EA13629EB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B3B0-2BE9-CC4D-B1FD-EFE2D6A22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461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1B02C-472E-2C4B-80BD-432ADC2A0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930ADF-AED9-914A-846F-0B8C3B98E0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6425A4-D843-E646-9845-652B047312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73FBD1-3AE0-6043-A1EF-4A86A62BD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B1F3-09E8-2A4B-94FB-2B55395E3B4A}" type="datetimeFigureOut">
              <a:rPr lang="en-US" smtClean="0"/>
              <a:t>11/8/22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2F8096-444A-144A-BF0B-EEF3AAEBA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497514-67FA-B14F-95DB-C6B8BF3FF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B3B0-2BE9-CC4D-B1FD-EFE2D6A22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793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E74C20-67B0-5143-AA45-E75E8CEBB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Haga clic para editar el estilo del título principal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C8CAE7-6127-9E44-9639-7F3C30E214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Haga clic para editar los estilos de texto maestro</a:t>
            </a:r>
          </a:p>
          <a:p>
            <a:pPr lvl="1"/>
            <a:r>
              <a:rPr lang="en-GB"/>
              <a:t>Segundo nivel</a:t>
            </a:r>
          </a:p>
          <a:p>
            <a:pPr lvl="2"/>
            <a:r>
              <a:rPr lang="en-GB"/>
              <a:t>Tercer nivel</a:t>
            </a:r>
          </a:p>
          <a:p>
            <a:pPr lvl="3"/>
            <a:r>
              <a:rPr lang="en-GB"/>
              <a:t>Cuarto nivel</a:t>
            </a:r>
          </a:p>
          <a:p>
            <a:pPr lvl="4"/>
            <a:r>
              <a:rPr lang="en-GB"/>
              <a:t>Quinto nivel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E333A-A2AB-0141-920B-9DE9FA5944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BB1F3-09E8-2A4B-94FB-2B55395E3B4A}" type="datetimeFigureOut">
              <a:rPr lang="en-US" smtClean="0"/>
              <a:t>11/8/22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B85086-63E3-8542-9FBC-7940E59C92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5CFCC1-8BB2-7F45-A666-0218E21EAE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2B3B0-2BE9-CC4D-B1FD-EFE2D6A22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179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9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3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diagramData" Target="../diagrams/data3.xml"/><Relationship Id="rId11" Type="http://schemas.openxmlformats.org/officeDocument/2006/relationships/image" Target="../media/image2.png"/><Relationship Id="rId5" Type="http://schemas.openxmlformats.org/officeDocument/2006/relationships/image" Target="../media/image3.jpeg"/><Relationship Id="rId10" Type="http://schemas.microsoft.com/office/2007/relationships/diagramDrawing" Target="../diagrams/drawing3.xml"/><Relationship Id="rId4" Type="http://schemas.openxmlformats.org/officeDocument/2006/relationships/notesSlide" Target="../notesSlides/notesSlide11.xml"/><Relationship Id="rId9" Type="http://schemas.openxmlformats.org/officeDocument/2006/relationships/diagramColors" Target="../diagrams/colors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0.jpe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11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5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1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13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1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15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2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open.edu/openlearncreate/mod/quiz/view.php?id=173947" TargetMode="External"/><Relationship Id="rId4" Type="http://schemas.openxmlformats.org/officeDocument/2006/relationships/hyperlink" Target="http://www.google.c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diagramData" Target="../diagrams/data1.xml"/><Relationship Id="rId11" Type="http://schemas.openxmlformats.org/officeDocument/2006/relationships/image" Target="../media/image2.png"/><Relationship Id="rId5" Type="http://schemas.openxmlformats.org/officeDocument/2006/relationships/image" Target="../media/image3.jpeg"/><Relationship Id="rId10" Type="http://schemas.microsoft.com/office/2007/relationships/diagramDrawing" Target="../diagrams/drawing1.xml"/><Relationship Id="rId4" Type="http://schemas.openxmlformats.org/officeDocument/2006/relationships/notesSlide" Target="../notesSlides/notesSlide6.xml"/><Relationship Id="rId9" Type="http://schemas.openxmlformats.org/officeDocument/2006/relationships/diagramColors" Target="../diagrams/colors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7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8.jpe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diagramData" Target="../diagrams/data2.xml"/><Relationship Id="rId11" Type="http://schemas.openxmlformats.org/officeDocument/2006/relationships/image" Target="../media/image2.png"/><Relationship Id="rId5" Type="http://schemas.openxmlformats.org/officeDocument/2006/relationships/image" Target="../media/image3.jpeg"/><Relationship Id="rId10" Type="http://schemas.microsoft.com/office/2007/relationships/diagramDrawing" Target="../diagrams/drawing2.xml"/><Relationship Id="rId4" Type="http://schemas.openxmlformats.org/officeDocument/2006/relationships/notesSlide" Target="../notesSlides/notesSlide9.xml"/><Relationship Id="rId9" Type="http://schemas.openxmlformats.org/officeDocument/2006/relationships/diagramColors" Target="../diagrams/colors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12A3DB7-49FC-4B68-8C13-BC2072484D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4"/>
            <a:ext cx="12192000" cy="6858108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D928B6A9-E1B0-4978-A612-54D29E6C239D}"/>
              </a:ext>
            </a:extLst>
          </p:cNvPr>
          <p:cNvSpPr txBox="1"/>
          <p:nvPr/>
        </p:nvSpPr>
        <p:spPr>
          <a:xfrm>
            <a:off x="8975475" y="6300251"/>
            <a:ext cx="2966960" cy="3077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Versión 1.0</a:t>
            </a:r>
            <a:endParaRPr lang="en-US" sz="1050" dirty="0">
              <a:solidFill>
                <a:schemeClr val="bg1"/>
              </a:solidFill>
              <a:latin typeface="Open Sans"/>
              <a:ea typeface="+mn-lt"/>
              <a:cs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DEA05E-3DE2-714D-9D7C-D14D82DB9D79}"/>
              </a:ext>
            </a:extLst>
          </p:cNvPr>
          <p:cNvSpPr txBox="1"/>
          <p:nvPr/>
        </p:nvSpPr>
        <p:spPr>
          <a:xfrm>
            <a:off x="603659" y="2535798"/>
            <a:ext cx="5225734" cy="3477875"/>
          </a:xfrm>
          <a:prstGeom prst="rect">
            <a:avLst/>
          </a:prstGeom>
          <a:noFill/>
        </p:spPr>
        <p:txBody>
          <a:bodyPr wrap="square" lIns="91440" tIns="45720" rIns="91440" bIns="45720" rtlCol="0" anchor="b">
            <a:spAutoFit/>
          </a:bodyPr>
          <a:lstStyle/>
          <a:p>
            <a:r>
              <a:rPr lang="en-ZA" sz="4400" b="1" dirty="0">
                <a:solidFill>
                  <a:schemeClr val="bg1"/>
                </a:solidFill>
                <a:latin typeface="Arial" panose="020B0604020202020204" pitchFamily="34" charset="0"/>
                <a:ea typeface="Open Sans ExtraBold" panose="020B0606030504020204" pitchFamily="34" charset="0"/>
                <a:cs typeface="Arial" panose="020B0604020202020204" pitchFamily="34" charset="0"/>
              </a:rPr>
              <a:t>LECTURA 4</a:t>
            </a:r>
            <a:r>
              <a:rPr lang="en-ZA" sz="4400" b="1" dirty="0">
                <a:latin typeface="Arial" panose="020B0604020202020204" pitchFamily="34" charset="0"/>
                <a:ea typeface="Open Sans ExtraBold" panose="020B0606030504020204" pitchFamily="34" charset="0"/>
                <a:cs typeface="Arial" panose="020B0604020202020204" pitchFamily="34" charset="0"/>
              </a:rPr>
              <a:t> </a:t>
            </a:r>
            <a:br>
              <a:rPr lang="en-ZA" sz="4400" b="1" dirty="0">
                <a:latin typeface="Arial" panose="020B0604020202020204" pitchFamily="34" charset="0"/>
                <a:ea typeface="Open Sans ExtraBold" panose="020B0606030504020204" pitchFamily="34" charset="0"/>
                <a:cs typeface="Arial" panose="020B0604020202020204" pitchFamily="34" charset="0"/>
              </a:rPr>
            </a:br>
            <a:r>
              <a:rPr lang="en-ZA" sz="4400" b="1" dirty="0">
                <a:latin typeface="Arial" panose="020B0604020202020204" pitchFamily="34" charset="0"/>
                <a:ea typeface="Open Sans ExtraBold" panose="020B0606030504020204" pitchFamily="34" charset="0"/>
                <a:cs typeface="Arial" panose="020B0604020202020204" pitchFamily="34" charset="0"/>
              </a:rPr>
              <a:t>INTRODUCCIÓN </a:t>
            </a:r>
            <a:br>
              <a:rPr lang="en-ZA" sz="4400" b="1" dirty="0">
                <a:latin typeface="Arial" panose="020B0604020202020204" pitchFamily="34" charset="0"/>
                <a:ea typeface="Open Sans ExtraBold" panose="020B0606030504020204" pitchFamily="34" charset="0"/>
                <a:cs typeface="Arial" panose="020B0604020202020204" pitchFamily="34" charset="0"/>
              </a:rPr>
            </a:br>
            <a:r>
              <a:rPr lang="en-ZA" sz="4400" b="1" dirty="0">
                <a:latin typeface="Arial" panose="020B0604020202020204" pitchFamily="34" charset="0"/>
                <a:ea typeface="Open Sans ExtraBold" panose="020B0606030504020204" pitchFamily="34" charset="0"/>
                <a:cs typeface="Arial" panose="020B0604020202020204" pitchFamily="34" charset="0"/>
              </a:rPr>
              <a:t>A LA ENERGÍA </a:t>
            </a:r>
            <a:br>
              <a:rPr lang="en-ZA" sz="4400" b="1" dirty="0">
                <a:latin typeface="Arial" panose="020B0604020202020204" pitchFamily="34" charset="0"/>
                <a:ea typeface="Open Sans ExtraBold" panose="020B0606030504020204" pitchFamily="34" charset="0"/>
                <a:cs typeface="Arial" panose="020B0604020202020204" pitchFamily="34" charset="0"/>
              </a:rPr>
            </a:br>
            <a:r>
              <a:rPr lang="en-ZA" sz="4400" b="1" dirty="0">
                <a:latin typeface="Arial" panose="020B0604020202020204" pitchFamily="34" charset="0"/>
                <a:ea typeface="Open Sans ExtraBold" panose="020B0606030504020204" pitchFamily="34" charset="0"/>
                <a:cs typeface="Arial" panose="020B0604020202020204" pitchFamily="34" charset="0"/>
              </a:rPr>
              <a:t>ESTUDIO DE EQUILIBRIO</a:t>
            </a:r>
            <a:endParaRPr lang="en-US" sz="4400" b="1" dirty="0">
              <a:latin typeface="Arial" panose="020B0604020202020204" pitchFamily="34" charset="0"/>
              <a:ea typeface="Open Sans ExtraBold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337748-013A-A74A-9505-87153BF65C2E}"/>
              </a:ext>
            </a:extLst>
          </p:cNvPr>
          <p:cNvSpPr txBox="1"/>
          <p:nvPr/>
        </p:nvSpPr>
        <p:spPr>
          <a:xfrm>
            <a:off x="603659" y="2166466"/>
            <a:ext cx="193926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b="1" dirty="0">
                <a:latin typeface="Arial" panose="020B0604020202020204" pitchFamily="34" charset="0"/>
                <a:ea typeface="Open Sans ExtraBold" panose="020B0606030504020204" pitchFamily="34" charset="0"/>
                <a:cs typeface="Arial" panose="020B0604020202020204" pitchFamily="34" charset="0"/>
              </a:rPr>
              <a:t>EBS Y MAED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Open Sans ExtraBold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CFC6AAE-30AA-7147-8E06-A74EBA22AC4D}"/>
              </a:ext>
            </a:extLst>
          </p:cNvPr>
          <p:cNvSpPr/>
          <p:nvPr/>
        </p:nvSpPr>
        <p:spPr>
          <a:xfrm>
            <a:off x="6578989" y="5344721"/>
            <a:ext cx="955530" cy="95553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Track7_Lecture4_Slide1.mp3" descr="Track7_Lecture4_Slide1.mp3">
            <a:hlinkClick r:id="" action="ppaction://media"/>
            <a:extLst>
              <a:ext uri="{FF2B5EF4-FFF2-40B4-BE49-F238E27FC236}">
                <a16:creationId xmlns:a16="http://schemas.microsoft.com/office/drawing/2014/main" id="{CB0B8FE5-A294-BC4B-B313-206A6F2934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50354" y="541608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80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7EF8E5A-BA09-1042-8B07-9DE9BF668F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B5223-6EB5-1046-88BB-84ED760A29CE}"/>
              </a:ext>
            </a:extLst>
          </p:cNvPr>
          <p:cNvSpPr txBox="1">
            <a:spLocks/>
          </p:cNvSpPr>
          <p:nvPr/>
        </p:nvSpPr>
        <p:spPr>
          <a:xfrm>
            <a:off x="11775994" y="6455206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>
                <a:solidFill>
                  <a:schemeClr val="bg1"/>
                </a:solidFill>
                <a:latin typeface="Open Sans ExtraBold"/>
                <a:ea typeface="Open Sans ExtraBold" panose="020B0606030504020204" pitchFamily="34" charset="0"/>
                <a:cs typeface="Open Sans ExtraBold" panose="020B0606030504020204" pitchFamily="34" charset="0"/>
              </a:rPr>
              <a:t>10</a:t>
            </a:r>
            <a:endParaRPr lang="en-US" sz="1400" b="1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F3B2F5C-3EEC-46B5-82C9-37BD0B5A8ABA}"/>
              </a:ext>
            </a:extLst>
          </p:cNvPr>
          <p:cNvSpPr/>
          <p:nvPr/>
        </p:nvSpPr>
        <p:spPr>
          <a:xfrm>
            <a:off x="813826" y="1674037"/>
            <a:ext cx="6217920" cy="4001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ZA" sz="2000" b="1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Quién utiliza los balances energéticos</a:t>
            </a:r>
          </a:p>
        </p:txBody>
      </p:sp>
      <p:sp>
        <p:nvSpPr>
          <p:cNvPr id="3" name="Title 10">
            <a:extLst>
              <a:ext uri="{FF2B5EF4-FFF2-40B4-BE49-F238E27FC236}">
                <a16:creationId xmlns:a16="http://schemas.microsoft.com/office/drawing/2014/main" id="{E9C8CFDD-47C6-4FD9-A290-8AE79F0FCF01}"/>
              </a:ext>
            </a:extLst>
          </p:cNvPr>
          <p:cNvSpPr txBox="1">
            <a:spLocks/>
          </p:cNvSpPr>
          <p:nvPr/>
        </p:nvSpPr>
        <p:spPr>
          <a:xfrm>
            <a:off x="813454" y="330565"/>
            <a:ext cx="8398267" cy="14138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4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Bodoni SvtyTwo ITC TT-Book"/>
              </a:rPr>
              <a:t>4.2 Importancia del equilibrio energético</a:t>
            </a:r>
          </a:p>
        </p:txBody>
      </p:sp>
      <p:pic>
        <p:nvPicPr>
          <p:cNvPr id="11" name="Picture 10" descr="Shape&#10;&#10;Description automatically generated with medium confidence">
            <a:extLst>
              <a:ext uri="{FF2B5EF4-FFF2-40B4-BE49-F238E27FC236}">
                <a16:creationId xmlns:a16="http://schemas.microsoft.com/office/drawing/2014/main" id="{123AFF21-A43F-534D-91CE-C23CF8E610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8879" y="2310327"/>
            <a:ext cx="2920838" cy="2180892"/>
          </a:xfrm>
          <a:prstGeom prst="rect">
            <a:avLst/>
          </a:prstGeom>
          <a:ln>
            <a:noFill/>
          </a:ln>
        </p:spPr>
      </p:pic>
      <p:sp>
        <p:nvSpPr>
          <p:cNvPr id="8" name="Content Placeholder 13">
            <a:extLst>
              <a:ext uri="{FF2B5EF4-FFF2-40B4-BE49-F238E27FC236}">
                <a16:creationId xmlns:a16="http://schemas.microsoft.com/office/drawing/2014/main" id="{6700CDAD-3952-FB4C-AF03-4A3CD194FB99}"/>
              </a:ext>
            </a:extLst>
          </p:cNvPr>
          <p:cNvSpPr txBox="1">
            <a:spLocks/>
          </p:cNvSpPr>
          <p:nvPr/>
        </p:nvSpPr>
        <p:spPr>
          <a:xfrm>
            <a:off x="791632" y="2148917"/>
            <a:ext cx="6419182" cy="30290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b="1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Gobiernos</a:t>
            </a:r>
            <a:r>
              <a:rPr lang="en-GB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: departamentos de planificación social, energética y medioambiental y agencias reguladoras.</a:t>
            </a:r>
          </a:p>
          <a:p>
            <a:pPr marL="342900" indent="-34290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b="1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Industria energética</a:t>
            </a:r>
            <a:r>
              <a:rPr lang="en-GB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: operadores del mercado energético, analistas y asociaciones comerciales.</a:t>
            </a:r>
          </a:p>
          <a:p>
            <a:pPr marL="342900" indent="-34290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b="1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Académicos y miembros de ONGs</a:t>
            </a:r>
            <a:r>
              <a:rPr lang="en-GB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: que comentan temas de energía y medio ambiente.</a:t>
            </a:r>
          </a:p>
          <a:p>
            <a:pPr marL="342900" indent="-34290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b="1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Organizaciones internacionales </a:t>
            </a:r>
            <a:r>
              <a:rPr lang="en-GB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en diversas etapas de tratados, acuerdos y protocolos.</a:t>
            </a:r>
          </a:p>
          <a:p>
            <a:pPr marL="342900" indent="-34290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GB" sz="20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ct val="120000"/>
              </a:lnSpc>
              <a:spcBef>
                <a:spcPts val="1000"/>
              </a:spcBef>
              <a:buAutoNum type="arabicPeriod"/>
            </a:pPr>
            <a:endParaRPr lang="en-US" sz="2000" b="1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0BDE7BA-8925-EB4A-9C5D-4B10D53F4F7E}"/>
              </a:ext>
            </a:extLst>
          </p:cNvPr>
          <p:cNvSpPr/>
          <p:nvPr/>
        </p:nvSpPr>
        <p:spPr>
          <a:xfrm>
            <a:off x="10171952" y="67039"/>
            <a:ext cx="955530" cy="95553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rack7_Lecture4_Slide10.mp3" descr="Track7_Lecture4_Slide10.mp3">
            <a:hlinkClick r:id="" action="ppaction://media"/>
            <a:extLst>
              <a:ext uri="{FF2B5EF4-FFF2-40B4-BE49-F238E27FC236}">
                <a16:creationId xmlns:a16="http://schemas.microsoft.com/office/drawing/2014/main" id="{B09C4A1E-883B-6443-AFA2-F1C8DFC323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43317" y="13840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6403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7EF8E5A-BA09-1042-8B07-9DE9BF668F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1446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B5223-6EB5-1046-88BB-84ED760A29CE}"/>
              </a:ext>
            </a:extLst>
          </p:cNvPr>
          <p:cNvSpPr txBox="1">
            <a:spLocks/>
          </p:cNvSpPr>
          <p:nvPr/>
        </p:nvSpPr>
        <p:spPr>
          <a:xfrm>
            <a:off x="11775994" y="6455206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>
                <a:solidFill>
                  <a:schemeClr val="bg1"/>
                </a:solidFill>
                <a:latin typeface="Open Sans ExtraBold"/>
                <a:ea typeface="Open Sans ExtraBold" panose="020B0606030504020204" pitchFamily="34" charset="0"/>
                <a:cs typeface="Open Sans ExtraBold" panose="020B0606030504020204" pitchFamily="34" charset="0"/>
              </a:rPr>
              <a:t>11</a:t>
            </a:r>
            <a:endParaRPr lang="en-US" sz="1400" b="1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9640623-8B58-4DD6-8CCD-D161D15E0210}"/>
              </a:ext>
            </a:extLst>
          </p:cNvPr>
          <p:cNvSpPr/>
          <p:nvPr/>
        </p:nvSpPr>
        <p:spPr>
          <a:xfrm>
            <a:off x="648388" y="1565649"/>
            <a:ext cx="6217920" cy="4001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ZA" sz="20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Enfoque</a:t>
            </a:r>
            <a:r>
              <a:rPr lang="en-ZA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integral</a:t>
            </a:r>
          </a:p>
        </p:txBody>
      </p:sp>
      <p:sp>
        <p:nvSpPr>
          <p:cNvPr id="3" name="Title 10">
            <a:extLst>
              <a:ext uri="{FF2B5EF4-FFF2-40B4-BE49-F238E27FC236}">
                <a16:creationId xmlns:a16="http://schemas.microsoft.com/office/drawing/2014/main" id="{EA2D3ED2-314B-4216-BEA0-3D1EF64B3DF6}"/>
              </a:ext>
            </a:extLst>
          </p:cNvPr>
          <p:cNvSpPr txBox="1">
            <a:spLocks/>
          </p:cNvSpPr>
          <p:nvPr/>
        </p:nvSpPr>
        <p:spPr>
          <a:xfrm>
            <a:off x="648388" y="122312"/>
            <a:ext cx="8651377" cy="14026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4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Bodoni SvtyTwo ITC TT-Book"/>
              </a:rPr>
              <a:t>4.2 Importancia del equilibrio energético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B0876708-DE3F-8D45-8D1B-D6E8E3B90E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88248379"/>
              </p:ext>
            </p:extLst>
          </p:nvPr>
        </p:nvGraphicFramePr>
        <p:xfrm>
          <a:off x="2653407" y="1834928"/>
          <a:ext cx="6885185" cy="41730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7" name="Oval 6">
            <a:extLst>
              <a:ext uri="{FF2B5EF4-FFF2-40B4-BE49-F238E27FC236}">
                <a16:creationId xmlns:a16="http://schemas.microsoft.com/office/drawing/2014/main" id="{1F04BF85-CE75-B248-968D-32BB5BECACFC}"/>
              </a:ext>
            </a:extLst>
          </p:cNvPr>
          <p:cNvSpPr/>
          <p:nvPr/>
        </p:nvSpPr>
        <p:spPr>
          <a:xfrm>
            <a:off x="9948153" y="125405"/>
            <a:ext cx="955530" cy="95553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rack7_Lecture4_Slide11.mp3" descr="Track7_Lecture4_Slide11.mp3">
            <a:hlinkClick r:id="" action="ppaction://media"/>
            <a:extLst>
              <a:ext uri="{FF2B5EF4-FFF2-40B4-BE49-F238E27FC236}">
                <a16:creationId xmlns:a16="http://schemas.microsoft.com/office/drawing/2014/main" id="{02EF7486-E0C5-694F-ADB7-86A76D8773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19518" y="19677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16737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7EF8E5A-BA09-1042-8B07-9DE9BF668F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B5223-6EB5-1046-88BB-84ED760A29CE}"/>
              </a:ext>
            </a:extLst>
          </p:cNvPr>
          <p:cNvSpPr txBox="1">
            <a:spLocks/>
          </p:cNvSpPr>
          <p:nvPr/>
        </p:nvSpPr>
        <p:spPr>
          <a:xfrm>
            <a:off x="11775994" y="6455206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F12B3B0-2BE9-CC4D-B1FD-EFE2D6A22EBD}" type="slidenum">
              <a:rPr lang="en-US" sz="1400" b="1" dirty="0" smtClean="0">
                <a:solidFill>
                  <a:schemeClr val="bg1"/>
                </a:solidFill>
                <a:latin typeface="Open Sans ExtraBold"/>
                <a:ea typeface="Open Sans ExtraBold" panose="020B0606030504020204" pitchFamily="34" charset="0"/>
                <a:cs typeface="Open Sans ExtraBold" panose="020B0606030504020204" pitchFamily="34" charset="0"/>
              </a:rPr>
              <a:t>12</a:t>
            </a:fld>
            <a:endParaRPr lang="en-US" sz="1400" b="1">
              <a:solidFill>
                <a:schemeClr val="bg1"/>
              </a:solidFill>
              <a:latin typeface="Open Sans ExtraBold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8CDE5CA-C3C5-43BA-974E-1857E9FDEFE0}"/>
              </a:ext>
            </a:extLst>
          </p:cNvPr>
          <p:cNvSpPr/>
          <p:nvPr/>
        </p:nvSpPr>
        <p:spPr>
          <a:xfrm>
            <a:off x="762245" y="1823275"/>
            <a:ext cx="6217920" cy="4001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ZA" sz="20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Problemas</a:t>
            </a:r>
            <a:r>
              <a:rPr lang="en-ZA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ZA" sz="20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comunes</a:t>
            </a:r>
            <a:r>
              <a:rPr lang="en-ZA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ZA" sz="20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encontrados</a:t>
            </a:r>
            <a:endParaRPr lang="en-ZA" sz="2000" b="1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10">
            <a:extLst>
              <a:ext uri="{FF2B5EF4-FFF2-40B4-BE49-F238E27FC236}">
                <a16:creationId xmlns:a16="http://schemas.microsoft.com/office/drawing/2014/main" id="{B893F1BA-AED6-4C2A-B32B-63CB6F0C7F9A}"/>
              </a:ext>
            </a:extLst>
          </p:cNvPr>
          <p:cNvSpPr txBox="1">
            <a:spLocks/>
          </p:cNvSpPr>
          <p:nvPr/>
        </p:nvSpPr>
        <p:spPr>
          <a:xfrm>
            <a:off x="762245" y="349131"/>
            <a:ext cx="5185621" cy="140269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4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Bodoni SvtyTwo ITC TT-Book"/>
              </a:rPr>
              <a:t>4.2 Importancia del equilibrio energético</a:t>
            </a:r>
          </a:p>
        </p:txBody>
      </p:sp>
      <p:pic>
        <p:nvPicPr>
          <p:cNvPr id="12" name="Picture 11" descr="A close - up of several calculators&#10;&#10;Description automatically generated with low confidence">
            <a:extLst>
              <a:ext uri="{FF2B5EF4-FFF2-40B4-BE49-F238E27FC236}">
                <a16:creationId xmlns:a16="http://schemas.microsoft.com/office/drawing/2014/main" id="{3C8E63D8-944C-854D-8E39-32A7EF0F1B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247" y="1559304"/>
            <a:ext cx="5239831" cy="3480889"/>
          </a:xfrm>
          <a:prstGeom prst="rect">
            <a:avLst/>
          </a:prstGeom>
        </p:spPr>
      </p:pic>
      <p:sp>
        <p:nvSpPr>
          <p:cNvPr id="8" name="Content Placeholder 13">
            <a:extLst>
              <a:ext uri="{FF2B5EF4-FFF2-40B4-BE49-F238E27FC236}">
                <a16:creationId xmlns:a16="http://schemas.microsoft.com/office/drawing/2014/main" id="{F94B7180-E774-F045-A516-78A2968B59A6}"/>
              </a:ext>
            </a:extLst>
          </p:cNvPr>
          <p:cNvSpPr txBox="1">
            <a:spLocks/>
          </p:cNvSpPr>
          <p:nvPr/>
        </p:nvSpPr>
        <p:spPr>
          <a:xfrm>
            <a:off x="767744" y="2366293"/>
            <a:ext cx="4702833" cy="26739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Uso incoherente de las unidades de energía.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Categorización no estándar de los combustibles/formas de energía. 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Diferencia entre año natural y año fiscal.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Uso incoherente de los valores caloríficos: netos frente a brutos.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342900" indent="-342900" algn="l">
              <a:spcBef>
                <a:spcPts val="1000"/>
              </a:spcBef>
              <a:buAutoNum type="arabicPeriod"/>
            </a:pPr>
            <a:endParaRPr lang="en-US" sz="2000" b="1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A1DA302-B785-D24F-9099-4676E22DC70F}"/>
              </a:ext>
            </a:extLst>
          </p:cNvPr>
          <p:cNvSpPr/>
          <p:nvPr/>
        </p:nvSpPr>
        <p:spPr>
          <a:xfrm>
            <a:off x="6096000" y="284319"/>
            <a:ext cx="955530" cy="95553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rack7_Lecture4_Slide12.mp3" descr="Track7_Lecture4_Slide12.mp3">
            <a:hlinkClick r:id="" action="ppaction://media"/>
            <a:extLst>
              <a:ext uri="{FF2B5EF4-FFF2-40B4-BE49-F238E27FC236}">
                <a16:creationId xmlns:a16="http://schemas.microsoft.com/office/drawing/2014/main" id="{66F5848B-CFBB-5D49-B610-242271E997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67365" y="35568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96601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7EF8E5A-BA09-1042-8B07-9DE9BF668F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52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B5223-6EB5-1046-88BB-84ED760A29CE}"/>
              </a:ext>
            </a:extLst>
          </p:cNvPr>
          <p:cNvSpPr txBox="1">
            <a:spLocks/>
          </p:cNvSpPr>
          <p:nvPr/>
        </p:nvSpPr>
        <p:spPr>
          <a:xfrm>
            <a:off x="11775994" y="6455206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F12B3B0-2BE9-CC4D-B1FD-EFE2D6A22EBD}" type="slidenum">
              <a:rPr lang="en-US" sz="1400" b="1" smtClean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13</a:t>
            </a:fld>
            <a:endParaRPr lang="en-US" sz="1400" b="1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5290789-4A7F-4A16-A49B-ED3E401AA4D0}"/>
              </a:ext>
            </a:extLst>
          </p:cNvPr>
          <p:cNvSpPr/>
          <p:nvPr/>
        </p:nvSpPr>
        <p:spPr>
          <a:xfrm>
            <a:off x="610914" y="1570652"/>
            <a:ext cx="6217920" cy="4001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ZA" sz="2000" b="1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Pasos a seguir</a:t>
            </a:r>
          </a:p>
        </p:txBody>
      </p:sp>
      <p:sp>
        <p:nvSpPr>
          <p:cNvPr id="3" name="Title 10">
            <a:extLst>
              <a:ext uri="{FF2B5EF4-FFF2-40B4-BE49-F238E27FC236}">
                <a16:creationId xmlns:a16="http://schemas.microsoft.com/office/drawing/2014/main" id="{10D20B26-BC9C-42AC-BE6B-C7F1D0F1B2DE}"/>
              </a:ext>
            </a:extLst>
          </p:cNvPr>
          <p:cNvSpPr txBox="1">
            <a:spLocks/>
          </p:cNvSpPr>
          <p:nvPr/>
        </p:nvSpPr>
        <p:spPr>
          <a:xfrm>
            <a:off x="557267" y="167962"/>
            <a:ext cx="7465889" cy="14026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4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Bodoni SvtyTwo ITC TT-Book"/>
              </a:rPr>
              <a:t>4.3 De los datos brutos al balance energético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A606A63-1703-094D-A1E1-0B81350A647C}"/>
              </a:ext>
            </a:extLst>
          </p:cNvPr>
          <p:cNvSpPr/>
          <p:nvPr/>
        </p:nvSpPr>
        <p:spPr>
          <a:xfrm>
            <a:off x="1085573" y="2263968"/>
            <a:ext cx="2271346" cy="1181100"/>
          </a:xfrm>
          <a:prstGeom prst="roundRect">
            <a:avLst/>
          </a:prstGeom>
          <a:solidFill>
            <a:srgbClr val="C0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Recogida de datos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69C5361-2FC5-DD4C-B23B-A2D65F599F60}"/>
              </a:ext>
            </a:extLst>
          </p:cNvPr>
          <p:cNvSpPr/>
          <p:nvPr/>
        </p:nvSpPr>
        <p:spPr>
          <a:xfrm>
            <a:off x="4229800" y="2247900"/>
            <a:ext cx="2420326" cy="11811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Estadísticas básicas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(Saldos de productos básicos)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CB9AE9E-30E4-A947-9647-06E6E49ADE1C}"/>
              </a:ext>
            </a:extLst>
          </p:cNvPr>
          <p:cNvSpPr/>
          <p:nvPr/>
        </p:nvSpPr>
        <p:spPr>
          <a:xfrm>
            <a:off x="7323227" y="2263968"/>
            <a:ext cx="2271346" cy="11811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Conversión a unidades comunes de energía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8F0AEBD-4CBF-0D45-B8B2-6C9F7A1022FC}"/>
              </a:ext>
            </a:extLst>
          </p:cNvPr>
          <p:cNvSpPr/>
          <p:nvPr/>
        </p:nvSpPr>
        <p:spPr>
          <a:xfrm>
            <a:off x="7402846" y="4321368"/>
            <a:ext cx="2271346" cy="11811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Aplicación de las normas de equilibrio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FA1C539-7B5E-0048-B63E-4A97D038E819}"/>
              </a:ext>
            </a:extLst>
          </p:cNvPr>
          <p:cNvSpPr/>
          <p:nvPr/>
        </p:nvSpPr>
        <p:spPr>
          <a:xfrm>
            <a:off x="4229800" y="4321368"/>
            <a:ext cx="2271346" cy="11811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Balance energético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47692601-111C-ED44-8137-77E1889374AC}"/>
              </a:ext>
            </a:extLst>
          </p:cNvPr>
          <p:cNvSpPr/>
          <p:nvPr/>
        </p:nvSpPr>
        <p:spPr>
          <a:xfrm>
            <a:off x="3493200" y="2692593"/>
            <a:ext cx="685800" cy="32385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1B27F4A3-2420-0C45-9CB0-010736E9C3AA}"/>
              </a:ext>
            </a:extLst>
          </p:cNvPr>
          <p:cNvSpPr/>
          <p:nvPr/>
        </p:nvSpPr>
        <p:spPr>
          <a:xfrm>
            <a:off x="6584673" y="2692593"/>
            <a:ext cx="685800" cy="32385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5486F497-7220-894D-8D64-4664DB6EA808}"/>
              </a:ext>
            </a:extLst>
          </p:cNvPr>
          <p:cNvSpPr/>
          <p:nvPr/>
        </p:nvSpPr>
        <p:spPr>
          <a:xfrm rot="5400000">
            <a:off x="8116000" y="3721293"/>
            <a:ext cx="685800" cy="32385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4B5DFC50-6977-234F-A3BD-E875443BAF8A}"/>
              </a:ext>
            </a:extLst>
          </p:cNvPr>
          <p:cNvSpPr/>
          <p:nvPr/>
        </p:nvSpPr>
        <p:spPr>
          <a:xfrm rot="10800000">
            <a:off x="6599327" y="4749993"/>
            <a:ext cx="685800" cy="32385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7D84576-8C49-8E49-AA08-18DE58486C34}"/>
              </a:ext>
            </a:extLst>
          </p:cNvPr>
          <p:cNvSpPr/>
          <p:nvPr/>
        </p:nvSpPr>
        <p:spPr>
          <a:xfrm>
            <a:off x="8870702" y="224272"/>
            <a:ext cx="955530" cy="95553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Track7_Lecture4_Slide13.mp3" descr="Track7_Lecture4_Slide13.mp3">
            <a:hlinkClick r:id="" action="ppaction://media"/>
            <a:extLst>
              <a:ext uri="{FF2B5EF4-FFF2-40B4-BE49-F238E27FC236}">
                <a16:creationId xmlns:a16="http://schemas.microsoft.com/office/drawing/2014/main" id="{B68DED0D-07D5-214E-B072-F203AA7078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56362" y="2867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61396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7EF8E5A-BA09-1042-8B07-9DE9BF668F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B5223-6EB5-1046-88BB-84ED760A29CE}"/>
              </a:ext>
            </a:extLst>
          </p:cNvPr>
          <p:cNvSpPr txBox="1">
            <a:spLocks/>
          </p:cNvSpPr>
          <p:nvPr/>
        </p:nvSpPr>
        <p:spPr>
          <a:xfrm>
            <a:off x="11775994" y="6455206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F12B3B0-2BE9-CC4D-B1FD-EFE2D6A22EBD}" type="slidenum">
              <a:rPr lang="en-US" sz="1400" b="1" dirty="0" smtClean="0">
                <a:solidFill>
                  <a:schemeClr val="bg1"/>
                </a:solidFill>
                <a:latin typeface="Open Sans ExtraBold"/>
                <a:ea typeface="Open Sans ExtraBold" panose="020B0606030504020204" pitchFamily="34" charset="0"/>
                <a:cs typeface="Open Sans ExtraBold" panose="020B0606030504020204" pitchFamily="34" charset="0"/>
              </a:rPr>
              <a:t>14</a:t>
            </a:fld>
            <a:endParaRPr lang="en-US" sz="1400" b="1">
              <a:solidFill>
                <a:schemeClr val="bg1"/>
              </a:solidFill>
              <a:latin typeface="Open Sans ExtraBold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04DB0F-0438-4977-BCCA-7331495AFA49}"/>
              </a:ext>
            </a:extLst>
          </p:cNvPr>
          <p:cNvSpPr/>
          <p:nvPr/>
        </p:nvSpPr>
        <p:spPr>
          <a:xfrm>
            <a:off x="887215" y="1411390"/>
            <a:ext cx="6217920" cy="4001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ZA" sz="2000" b="1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Recogida de datos - I</a:t>
            </a:r>
          </a:p>
        </p:txBody>
      </p:sp>
      <p:sp>
        <p:nvSpPr>
          <p:cNvPr id="3" name="Title 10">
            <a:extLst>
              <a:ext uri="{FF2B5EF4-FFF2-40B4-BE49-F238E27FC236}">
                <a16:creationId xmlns:a16="http://schemas.microsoft.com/office/drawing/2014/main" id="{B49F7216-4443-4233-A470-F5E623A66687}"/>
              </a:ext>
            </a:extLst>
          </p:cNvPr>
          <p:cNvSpPr txBox="1">
            <a:spLocks/>
          </p:cNvSpPr>
          <p:nvPr/>
        </p:nvSpPr>
        <p:spPr>
          <a:xfrm>
            <a:off x="909627" y="692"/>
            <a:ext cx="7281062" cy="14026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4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Bodoni SvtyTwo ITC TT-Book"/>
              </a:rPr>
              <a:t>4.3 De los datos brutos al balance energético</a:t>
            </a:r>
          </a:p>
        </p:txBody>
      </p:sp>
      <p:sp>
        <p:nvSpPr>
          <p:cNvPr id="9" name="Content Placeholder 13">
            <a:extLst>
              <a:ext uri="{FF2B5EF4-FFF2-40B4-BE49-F238E27FC236}">
                <a16:creationId xmlns:a16="http://schemas.microsoft.com/office/drawing/2014/main" id="{4C7A8B11-486B-1F48-B90C-F6E3E3E63899}"/>
              </a:ext>
            </a:extLst>
          </p:cNvPr>
          <p:cNvSpPr txBox="1">
            <a:spLocks/>
          </p:cNvSpPr>
          <p:nvPr/>
        </p:nvSpPr>
        <p:spPr>
          <a:xfrm>
            <a:off x="3493107" y="1961589"/>
            <a:ext cx="6419182" cy="41690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La recogida de datos es el paso más complejo y crítico de los balances energéticos.</a:t>
            </a:r>
          </a:p>
          <a:p>
            <a:pPr marL="342900" lvl="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Las fuentes de datos pueden ser diversas, dependiendo de las formas de energía, el suministro de energía, los procesos de transformación y los usos de la energía </a:t>
            </a:r>
            <a:r>
              <a:rPr lang="en-GB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→ las </a:t>
            </a: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estrategias y los enfoques de recopilación de datos difieren.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La recogida de datos se complica cada vez más a medida que las entidades que los recogen aumentan hacia los niveles de consumo final </a:t>
            </a:r>
            <a:r>
              <a:rPr lang="en-GB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→ </a:t>
            </a: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hay varios productores, pero muchos más consumidores.</a:t>
            </a:r>
          </a:p>
          <a:p>
            <a:pPr marL="342900" lvl="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GB" sz="20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342900" indent="-342900" algn="l"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5C15100E-DDEB-4B21-880D-6F6F688B201C}"/>
              </a:ext>
            </a:extLst>
          </p:cNvPr>
          <p:cNvSpPr/>
          <p:nvPr/>
        </p:nvSpPr>
        <p:spPr>
          <a:xfrm flipH="1">
            <a:off x="1069722" y="2037951"/>
            <a:ext cx="2174145" cy="2174145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Datos </a:t>
            </a:r>
            <a:b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Recogida de dato</a:t>
            </a:r>
            <a:r>
              <a:rPr lang="en-US" sz="22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</a:t>
            </a: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6FFFD50-1696-3E42-A3D7-1DE311FA3104}"/>
              </a:ext>
            </a:extLst>
          </p:cNvPr>
          <p:cNvSpPr/>
          <p:nvPr/>
        </p:nvSpPr>
        <p:spPr>
          <a:xfrm>
            <a:off x="9840924" y="96630"/>
            <a:ext cx="955530" cy="95553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Track7_Lecture4_Slide14.mp3" descr="Track7_Lecture4_Slide14.mp3">
            <a:hlinkClick r:id="" action="ppaction://media"/>
            <a:extLst>
              <a:ext uri="{FF2B5EF4-FFF2-40B4-BE49-F238E27FC236}">
                <a16:creationId xmlns:a16="http://schemas.microsoft.com/office/drawing/2014/main" id="{C2036F2B-A65B-8349-9463-1D16348C42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12289" y="1679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8915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7EF8E5A-BA09-1042-8B07-9DE9BF668F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204DB0F-0438-4977-BCCA-7331495AFA49}"/>
              </a:ext>
            </a:extLst>
          </p:cNvPr>
          <p:cNvSpPr/>
          <p:nvPr/>
        </p:nvSpPr>
        <p:spPr>
          <a:xfrm>
            <a:off x="887215" y="1411390"/>
            <a:ext cx="6217920" cy="4001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ZA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Recogida de datos - II</a:t>
            </a:r>
          </a:p>
        </p:txBody>
      </p:sp>
      <p:sp>
        <p:nvSpPr>
          <p:cNvPr id="3" name="Title 10">
            <a:extLst>
              <a:ext uri="{FF2B5EF4-FFF2-40B4-BE49-F238E27FC236}">
                <a16:creationId xmlns:a16="http://schemas.microsoft.com/office/drawing/2014/main" id="{B49F7216-4443-4233-A470-F5E623A66687}"/>
              </a:ext>
            </a:extLst>
          </p:cNvPr>
          <p:cNvSpPr txBox="1">
            <a:spLocks/>
          </p:cNvSpPr>
          <p:nvPr/>
        </p:nvSpPr>
        <p:spPr>
          <a:xfrm>
            <a:off x="887215" y="692"/>
            <a:ext cx="7546666" cy="14026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4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Bodoni SvtyTwo ITC TT-Book"/>
              </a:rPr>
              <a:t>4.3 De los datos brutos al balance energético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3328B48-3442-2147-92A7-1FF83B8DC47F}"/>
              </a:ext>
            </a:extLst>
          </p:cNvPr>
          <p:cNvGrpSpPr/>
          <p:nvPr/>
        </p:nvGrpSpPr>
        <p:grpSpPr>
          <a:xfrm>
            <a:off x="4441161" y="1811500"/>
            <a:ext cx="3551189" cy="4395336"/>
            <a:chOff x="4800600" y="1295400"/>
            <a:chExt cx="4097358" cy="5334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E1A189E-5131-E541-9350-FA4FA623D9FB}"/>
                </a:ext>
              </a:extLst>
            </p:cNvPr>
            <p:cNvSpPr/>
            <p:nvPr/>
          </p:nvSpPr>
          <p:spPr>
            <a:xfrm>
              <a:off x="4800600" y="1295400"/>
              <a:ext cx="4082844" cy="3048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Formas de energía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B9EA366-84C7-EF45-9BB0-BB4DCF22A912}"/>
                </a:ext>
              </a:extLst>
            </p:cNvPr>
            <p:cNvSpPr/>
            <p:nvPr/>
          </p:nvSpPr>
          <p:spPr>
            <a:xfrm>
              <a:off x="5334000" y="1750786"/>
              <a:ext cx="3549444" cy="5969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Suministro de energía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AF311F2-A655-D142-BBA3-C3627EBEA247}"/>
                </a:ext>
              </a:extLst>
            </p:cNvPr>
            <p:cNvSpPr/>
            <p:nvPr/>
          </p:nvSpPr>
          <p:spPr>
            <a:xfrm>
              <a:off x="5334000" y="2514600"/>
              <a:ext cx="3549444" cy="12954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2000"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Transformación de la energía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8313BD5-4AD4-9249-87F8-556021B0FA65}"/>
                </a:ext>
              </a:extLst>
            </p:cNvPr>
            <p:cNvSpPr/>
            <p:nvPr/>
          </p:nvSpPr>
          <p:spPr>
            <a:xfrm>
              <a:off x="5334000" y="3962400"/>
              <a:ext cx="3563958" cy="2667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2000"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Consumo energético y no energético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44237DF-3B01-5D49-8079-BB83B9BD96B2}"/>
                </a:ext>
              </a:extLst>
            </p:cNvPr>
            <p:cNvSpPr/>
            <p:nvPr/>
          </p:nvSpPr>
          <p:spPr>
            <a:xfrm rot="16200000">
              <a:off x="2569204" y="3987975"/>
              <a:ext cx="4878614" cy="40423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Flujos de energía</a:t>
              </a:r>
            </a:p>
          </p:txBody>
        </p:sp>
      </p:grpSp>
      <p:sp>
        <p:nvSpPr>
          <p:cNvPr id="15" name="Right Arrow 14">
            <a:extLst>
              <a:ext uri="{FF2B5EF4-FFF2-40B4-BE49-F238E27FC236}">
                <a16:creationId xmlns:a16="http://schemas.microsoft.com/office/drawing/2014/main" id="{A89FA6D6-0E24-FD49-97FA-656D51708422}"/>
              </a:ext>
            </a:extLst>
          </p:cNvPr>
          <p:cNvSpPr/>
          <p:nvPr/>
        </p:nvSpPr>
        <p:spPr>
          <a:xfrm rot="5400000">
            <a:off x="6940755" y="3122647"/>
            <a:ext cx="4395338" cy="1773044"/>
          </a:xfrm>
          <a:prstGeom prst="rightArrow">
            <a:avLst>
              <a:gd name="adj1" fmla="val 50000"/>
              <a:gd name="adj2" fmla="val 59524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Aumenta</a:t>
            </a:r>
            <a:r>
              <a:rPr lang="en-US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el</a:t>
            </a:r>
            <a:r>
              <a:rPr lang="en-US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número</a:t>
            </a:r>
            <a:r>
              <a:rPr lang="en-US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de </a:t>
            </a:r>
            <a:r>
              <a:rPr lang="en-US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entidades</a:t>
            </a:r>
            <a:r>
              <a:rPr lang="en-US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de las que hay que </a:t>
            </a:r>
            <a:r>
              <a:rPr lang="en-US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recabar</a:t>
            </a:r>
            <a:r>
              <a:rPr lang="en-US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o </a:t>
            </a:r>
            <a:r>
              <a:rPr lang="en-US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facilitar</a:t>
            </a:r>
            <a:r>
              <a:rPr lang="en-US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datos</a:t>
            </a:r>
            <a:endParaRPr lang="en-US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F43A829-7F37-4727-8B4C-DF9A0F685124}"/>
              </a:ext>
            </a:extLst>
          </p:cNvPr>
          <p:cNvSpPr txBox="1">
            <a:spLocks/>
          </p:cNvSpPr>
          <p:nvPr/>
        </p:nvSpPr>
        <p:spPr>
          <a:xfrm>
            <a:off x="11775994" y="6455206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F12B3B0-2BE9-CC4D-B1FD-EFE2D6A22EBD}" type="slidenum">
              <a:rPr lang="en-US" sz="1400" b="1" dirty="0" smtClean="0">
                <a:solidFill>
                  <a:schemeClr val="bg1"/>
                </a:solidFill>
                <a:latin typeface="Open Sans ExtraBold"/>
                <a:ea typeface="Open Sans ExtraBold" panose="020B0606030504020204" pitchFamily="34" charset="0"/>
                <a:cs typeface="Open Sans ExtraBold" panose="020B0606030504020204" pitchFamily="34" charset="0"/>
              </a:rPr>
              <a:t>15</a:t>
            </a:fld>
            <a:endParaRPr lang="en-US" sz="1400" b="1">
              <a:solidFill>
                <a:schemeClr val="bg1"/>
              </a:solidFill>
              <a:latin typeface="Open Sans ExtraBold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416C5A7-95AA-3041-A6E8-97B5E7CB92C5}"/>
              </a:ext>
            </a:extLst>
          </p:cNvPr>
          <p:cNvSpPr/>
          <p:nvPr/>
        </p:nvSpPr>
        <p:spPr>
          <a:xfrm>
            <a:off x="10519456" y="213377"/>
            <a:ext cx="955530" cy="95553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Track7_Lecture4_Slide15.mp3" descr="Track7_Lecture4_Slide15.mp3">
            <a:hlinkClick r:id="" action="ppaction://media"/>
            <a:extLst>
              <a:ext uri="{FF2B5EF4-FFF2-40B4-BE49-F238E27FC236}">
                <a16:creationId xmlns:a16="http://schemas.microsoft.com/office/drawing/2014/main" id="{BC23064B-E270-5446-ADD4-86A31620AB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90821" y="28474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59901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7EF8E5A-BA09-1042-8B07-9DE9BF668F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B5223-6EB5-1046-88BB-84ED760A29CE}"/>
              </a:ext>
            </a:extLst>
          </p:cNvPr>
          <p:cNvSpPr txBox="1">
            <a:spLocks/>
          </p:cNvSpPr>
          <p:nvPr/>
        </p:nvSpPr>
        <p:spPr>
          <a:xfrm>
            <a:off x="11775994" y="6455206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F12B3B0-2BE9-CC4D-B1FD-EFE2D6A22EBD}" type="slidenum">
              <a:rPr lang="en-US" sz="1400" b="1" dirty="0" smtClean="0">
                <a:solidFill>
                  <a:schemeClr val="bg1"/>
                </a:solidFill>
                <a:latin typeface="Open Sans ExtraBold"/>
                <a:ea typeface="Open Sans ExtraBold" panose="020B0606030504020204" pitchFamily="34" charset="0"/>
                <a:cs typeface="Open Sans ExtraBold" panose="020B0606030504020204" pitchFamily="34" charset="0"/>
              </a:rPr>
              <a:t>16</a:t>
            </a:fld>
            <a:endParaRPr lang="en-US" sz="1400" b="1">
              <a:solidFill>
                <a:schemeClr val="bg1"/>
              </a:solidFill>
              <a:latin typeface="Open Sans ExtraBold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04DB0F-0438-4977-BCCA-7331495AFA49}"/>
              </a:ext>
            </a:extLst>
          </p:cNvPr>
          <p:cNvSpPr/>
          <p:nvPr/>
        </p:nvSpPr>
        <p:spPr>
          <a:xfrm>
            <a:off x="775455" y="1722936"/>
            <a:ext cx="6217920" cy="4001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ZA" sz="20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Conversión</a:t>
            </a:r>
            <a:r>
              <a:rPr lang="en-ZA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de </a:t>
            </a:r>
            <a:r>
              <a:rPr lang="en-ZA" sz="20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unidades</a:t>
            </a:r>
            <a:endParaRPr lang="en-ZA" sz="2000" b="1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10">
            <a:extLst>
              <a:ext uri="{FF2B5EF4-FFF2-40B4-BE49-F238E27FC236}">
                <a16:creationId xmlns:a16="http://schemas.microsoft.com/office/drawing/2014/main" id="{B49F7216-4443-4233-A470-F5E623A66687}"/>
              </a:ext>
            </a:extLst>
          </p:cNvPr>
          <p:cNvSpPr txBox="1">
            <a:spLocks/>
          </p:cNvSpPr>
          <p:nvPr/>
        </p:nvSpPr>
        <p:spPr>
          <a:xfrm>
            <a:off x="692301" y="359255"/>
            <a:ext cx="4741666" cy="140269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4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Bodoni SvtyTwo ITC TT-Book"/>
              </a:rPr>
              <a:t>4.3 De los datos brutos al balance energético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19F34A-FF34-4852-96F3-3318B70C89AC}"/>
              </a:ext>
            </a:extLst>
          </p:cNvPr>
          <p:cNvSpPr txBox="1"/>
          <p:nvPr/>
        </p:nvSpPr>
        <p:spPr>
          <a:xfrm>
            <a:off x="8170039" y="6159266"/>
            <a:ext cx="5174343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b="1" dirty="0">
                <a:solidFill>
                  <a:srgbClr val="1D1C1D"/>
                </a:solidFill>
                <a:latin typeface="Open Sans"/>
              </a:rPr>
              <a:t>https://thenounproject.com/term/dial-knob/2413142/</a:t>
            </a:r>
            <a:endParaRPr lang="en-US" sz="1000" dirty="0">
              <a:latin typeface="Open Sans"/>
            </a:endParaRPr>
          </a:p>
        </p:txBody>
      </p:sp>
      <p:pic>
        <p:nvPicPr>
          <p:cNvPr id="8" name="Picture 7" descr="Shape&#10;&#10;Description automatically generated with low confidence">
            <a:extLst>
              <a:ext uri="{FF2B5EF4-FFF2-40B4-BE49-F238E27FC236}">
                <a16:creationId xmlns:a16="http://schemas.microsoft.com/office/drawing/2014/main" id="{9E65D1A5-0C3D-0342-BB8A-A45CEDCFCA5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3909"/>
          <a:stretch/>
        </p:blipFill>
        <p:spPr>
          <a:xfrm>
            <a:off x="6822292" y="1963421"/>
            <a:ext cx="3026536" cy="2605582"/>
          </a:xfrm>
          <a:prstGeom prst="rect">
            <a:avLst/>
          </a:prstGeom>
        </p:spPr>
      </p:pic>
      <p:sp>
        <p:nvSpPr>
          <p:cNvPr id="9" name="Content Placeholder 13">
            <a:extLst>
              <a:ext uri="{FF2B5EF4-FFF2-40B4-BE49-F238E27FC236}">
                <a16:creationId xmlns:a16="http://schemas.microsoft.com/office/drawing/2014/main" id="{BE232524-09C9-8947-AEA8-645E89989E4D}"/>
              </a:ext>
            </a:extLst>
          </p:cNvPr>
          <p:cNvSpPr txBox="1">
            <a:spLocks/>
          </p:cNvSpPr>
          <p:nvPr/>
        </p:nvSpPr>
        <p:spPr>
          <a:xfrm>
            <a:off x="692301" y="2576623"/>
            <a:ext cx="5701571" cy="17047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Aplicando los factores de conversión adecuados.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Se pueden utilizar diferentes factores de conversión para diferentes flujos de energía o diferentes grados de combustible dentro del mismo grupo de productos.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342900" indent="-342900" algn="l">
              <a:spcBef>
                <a:spcPts val="1000"/>
              </a:spcBef>
              <a:buAutoNum type="arabicPeriod"/>
            </a:pPr>
            <a:endParaRPr lang="en-US" sz="2000" b="1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44B5126-A170-F545-B42C-E6F347723364}"/>
              </a:ext>
            </a:extLst>
          </p:cNvPr>
          <p:cNvSpPr/>
          <p:nvPr/>
        </p:nvSpPr>
        <p:spPr>
          <a:xfrm>
            <a:off x="5365473" y="284742"/>
            <a:ext cx="955530" cy="95553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Track7_Lecture4_Slide16.mp3" descr="Track7_Lecture4_Slide16.mp3">
            <a:hlinkClick r:id="" action="ppaction://media"/>
            <a:extLst>
              <a:ext uri="{FF2B5EF4-FFF2-40B4-BE49-F238E27FC236}">
                <a16:creationId xmlns:a16="http://schemas.microsoft.com/office/drawing/2014/main" id="{D0B83B10-B250-D847-8E71-47178A6CAE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14684" y="3592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8925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7EF8E5A-BA09-1042-8B07-9DE9BF668F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B5223-6EB5-1046-88BB-84ED760A29CE}"/>
              </a:ext>
            </a:extLst>
          </p:cNvPr>
          <p:cNvSpPr txBox="1">
            <a:spLocks/>
          </p:cNvSpPr>
          <p:nvPr/>
        </p:nvSpPr>
        <p:spPr>
          <a:xfrm>
            <a:off x="11775994" y="6455206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F12B3B0-2BE9-CC4D-B1FD-EFE2D6A22EBD}" type="slidenum">
              <a:rPr lang="en-US" sz="1400" b="1" dirty="0" smtClean="0">
                <a:solidFill>
                  <a:schemeClr val="bg1"/>
                </a:solidFill>
                <a:latin typeface="Open Sans ExtraBold"/>
                <a:ea typeface="Open Sans ExtraBold" panose="020B0606030504020204" pitchFamily="34" charset="0"/>
                <a:cs typeface="Open Sans ExtraBold" panose="020B0606030504020204" pitchFamily="34" charset="0"/>
              </a:rPr>
              <a:t>17</a:t>
            </a:fld>
            <a:endParaRPr lang="en-US" sz="1400" b="1">
              <a:solidFill>
                <a:schemeClr val="bg1"/>
              </a:solidFill>
              <a:latin typeface="Open Sans ExtraBold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04DB0F-0438-4977-BCCA-7331495AFA49}"/>
              </a:ext>
            </a:extLst>
          </p:cNvPr>
          <p:cNvSpPr/>
          <p:nvPr/>
        </p:nvSpPr>
        <p:spPr>
          <a:xfrm>
            <a:off x="532601" y="2694246"/>
            <a:ext cx="6217920" cy="4001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ZA" sz="20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Reglas</a:t>
            </a:r>
            <a:r>
              <a:rPr lang="en-ZA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de balance </a:t>
            </a:r>
            <a:r>
              <a:rPr lang="en-ZA" sz="20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energético</a:t>
            </a:r>
            <a:endParaRPr lang="en-ZA" sz="2000" b="1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3820C78E-B28D-834A-83D8-A5C585DB5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012" y="388710"/>
            <a:ext cx="4368336" cy="5620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0">
            <a:extLst>
              <a:ext uri="{FF2B5EF4-FFF2-40B4-BE49-F238E27FC236}">
                <a16:creationId xmlns:a16="http://schemas.microsoft.com/office/drawing/2014/main" id="{ADD2E806-61AB-4F21-AC37-E0CA3291E2D1}"/>
              </a:ext>
            </a:extLst>
          </p:cNvPr>
          <p:cNvSpPr txBox="1">
            <a:spLocks/>
          </p:cNvSpPr>
          <p:nvPr/>
        </p:nvSpPr>
        <p:spPr>
          <a:xfrm>
            <a:off x="336110" y="699712"/>
            <a:ext cx="6095170" cy="19945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4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Bodoni SvtyTwo ITC TT-Book"/>
              </a:rPr>
              <a:t>4.3 De </a:t>
            </a:r>
            <a:r>
              <a:rPr lang="en-GB" sz="44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Bodoni SvtyTwo ITC TT-Book"/>
              </a:rPr>
              <a:t>los</a:t>
            </a:r>
            <a:r>
              <a:rPr lang="en-GB" sz="44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Bodoni SvtyTwo ITC TT-Book"/>
              </a:rPr>
              <a:t> </a:t>
            </a:r>
            <a:r>
              <a:rPr lang="en-GB" sz="44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Bodoni SvtyTwo ITC TT-Book"/>
              </a:rPr>
              <a:t>datos</a:t>
            </a:r>
            <a:r>
              <a:rPr lang="en-GB" sz="44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Bodoni SvtyTwo ITC TT-Book"/>
              </a:rPr>
              <a:t> </a:t>
            </a:r>
            <a:r>
              <a:rPr lang="en-GB" sz="44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Bodoni SvtyTwo ITC TT-Book"/>
              </a:rPr>
              <a:t>brutos</a:t>
            </a:r>
            <a:r>
              <a:rPr lang="en-GB" sz="44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Bodoni SvtyTwo ITC TT-Book"/>
              </a:rPr>
              <a:t> al balance </a:t>
            </a:r>
            <a:r>
              <a:rPr lang="en-GB" sz="44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Bodoni SvtyTwo ITC TT-Book"/>
              </a:rPr>
              <a:t>energético</a:t>
            </a:r>
            <a:endParaRPr lang="en-GB" sz="44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  <a:sym typeface="Bodoni SvtyTwo ITC TT-Book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E844C85-FDAC-FB41-9414-C0B7DC7A42AF}"/>
              </a:ext>
            </a:extLst>
          </p:cNvPr>
          <p:cNvSpPr/>
          <p:nvPr/>
        </p:nvSpPr>
        <p:spPr>
          <a:xfrm>
            <a:off x="5953515" y="306770"/>
            <a:ext cx="955530" cy="95553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Track7_Lecture4_Slide17.mp3" descr="Track7_Lecture4_Slide17.mp3">
            <a:hlinkClick r:id="" action="ppaction://media"/>
            <a:extLst>
              <a:ext uri="{FF2B5EF4-FFF2-40B4-BE49-F238E27FC236}">
                <a16:creationId xmlns:a16="http://schemas.microsoft.com/office/drawing/2014/main" id="{414ADF63-10F4-B246-A983-19F3277F07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16734" y="37813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73407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7EF8E5A-BA09-1042-8B07-9DE9BF668F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B5223-6EB5-1046-88BB-84ED760A29CE}"/>
              </a:ext>
            </a:extLst>
          </p:cNvPr>
          <p:cNvSpPr txBox="1">
            <a:spLocks/>
          </p:cNvSpPr>
          <p:nvPr/>
        </p:nvSpPr>
        <p:spPr>
          <a:xfrm>
            <a:off x="11775994" y="6455206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F12B3B0-2BE9-CC4D-B1FD-EFE2D6A22EBD}" type="slidenum">
              <a:rPr lang="en-US" sz="1400" b="1" dirty="0" smtClean="0">
                <a:solidFill>
                  <a:schemeClr val="bg1"/>
                </a:solidFill>
                <a:latin typeface="Open Sans ExtraBold"/>
                <a:ea typeface="Open Sans ExtraBold" panose="020B0606030504020204" pitchFamily="34" charset="0"/>
                <a:cs typeface="Open Sans ExtraBold" panose="020B0606030504020204" pitchFamily="34" charset="0"/>
              </a:rPr>
              <a:t>18</a:t>
            </a:fld>
            <a:endParaRPr lang="en-US" sz="1400" b="1">
              <a:solidFill>
                <a:schemeClr val="bg1"/>
              </a:solidFill>
              <a:latin typeface="Open Sans ExtraBold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04DB0F-0438-4977-BCCA-7331495AFA49}"/>
              </a:ext>
            </a:extLst>
          </p:cNvPr>
          <p:cNvSpPr/>
          <p:nvPr/>
        </p:nvSpPr>
        <p:spPr>
          <a:xfrm>
            <a:off x="887214" y="1411390"/>
            <a:ext cx="8033265" cy="4001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ZA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Cuestionario anual de la DENU sobre estadísticas energéticas</a:t>
            </a:r>
          </a:p>
        </p:txBody>
      </p:sp>
      <p:sp>
        <p:nvSpPr>
          <p:cNvPr id="3" name="Title 10">
            <a:extLst>
              <a:ext uri="{FF2B5EF4-FFF2-40B4-BE49-F238E27FC236}">
                <a16:creationId xmlns:a16="http://schemas.microsoft.com/office/drawing/2014/main" id="{B49F7216-4443-4233-A470-F5E623A66687}"/>
              </a:ext>
            </a:extLst>
          </p:cNvPr>
          <p:cNvSpPr txBox="1">
            <a:spLocks/>
          </p:cNvSpPr>
          <p:nvPr/>
        </p:nvSpPr>
        <p:spPr>
          <a:xfrm>
            <a:off x="887215" y="11897"/>
            <a:ext cx="6217920" cy="136907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4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Bodoni SvtyTwo ITC TT-Book"/>
              </a:rPr>
              <a:t>4.4 El balance energético en la práctica</a:t>
            </a:r>
          </a:p>
        </p:txBody>
      </p:sp>
      <p:pic>
        <p:nvPicPr>
          <p:cNvPr id="9" name="Picture 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EEC4C9B-79DB-6140-90FC-F2B0BB5A5B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5128" y="2255636"/>
            <a:ext cx="3192705" cy="2703822"/>
          </a:xfrm>
          <a:prstGeom prst="rect">
            <a:avLst/>
          </a:prstGeom>
        </p:spPr>
      </p:pic>
      <p:sp>
        <p:nvSpPr>
          <p:cNvPr id="8" name="Content Placeholder 13">
            <a:extLst>
              <a:ext uri="{FF2B5EF4-FFF2-40B4-BE49-F238E27FC236}">
                <a16:creationId xmlns:a16="http://schemas.microsoft.com/office/drawing/2014/main" id="{D549427C-FED6-4D4D-B603-9F8403B411B2}"/>
              </a:ext>
            </a:extLst>
          </p:cNvPr>
          <p:cNvSpPr txBox="1">
            <a:spLocks/>
          </p:cNvSpPr>
          <p:nvPr/>
        </p:nvSpPr>
        <p:spPr>
          <a:xfrm>
            <a:off x="887215" y="1878539"/>
            <a:ext cx="6419182" cy="403937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Forma parte del programa de recogida de datos de la División de Estadística de la ONU. 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Incluye la producción, la transformación y la utilización de productos energéticos en unidades físicas y energéticas.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Es la principal fuente de información de la base de datos de estadísticas energéticas de la División de Estadística de las Naciones Unidas y contribuye a los Balances Energéticos, los Perfiles Eléctricos y el Anuario de Estadísticas Energéticas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Está armonizado con las Recomendaciones Internacionales para las Estadísticas Energéticas de la ONU.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342900" indent="-342900" algn="l">
              <a:spcBef>
                <a:spcPts val="1000"/>
              </a:spcBef>
              <a:buAutoNum type="arabicPeriod"/>
            </a:pPr>
            <a:endParaRPr lang="en-US" sz="2000" b="1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79E8C4F-D7DD-184E-B9F5-2BEEA37D33EF}"/>
              </a:ext>
            </a:extLst>
          </p:cNvPr>
          <p:cNvSpPr/>
          <p:nvPr/>
        </p:nvSpPr>
        <p:spPr>
          <a:xfrm>
            <a:off x="10295343" y="196460"/>
            <a:ext cx="955530" cy="95553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rack7_Lecture4_Slide18.mp3" descr="Track7_Lecture4_Slide18.mp3">
            <a:hlinkClick r:id="" action="ppaction://media"/>
            <a:extLst>
              <a:ext uri="{FF2B5EF4-FFF2-40B4-BE49-F238E27FC236}">
                <a16:creationId xmlns:a16="http://schemas.microsoft.com/office/drawing/2014/main" id="{931C0249-4330-744F-A1A3-62A39C0CAB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66708" y="19646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28751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7EF8E5A-BA09-1042-8B07-9DE9BF668F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B5223-6EB5-1046-88BB-84ED760A29CE}"/>
              </a:ext>
            </a:extLst>
          </p:cNvPr>
          <p:cNvSpPr txBox="1">
            <a:spLocks/>
          </p:cNvSpPr>
          <p:nvPr/>
        </p:nvSpPr>
        <p:spPr>
          <a:xfrm>
            <a:off x="11775994" y="6455206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F12B3B0-2BE9-CC4D-B1FD-EFE2D6A22EBD}" type="slidenum">
              <a:rPr lang="en-US" sz="1400" b="1" dirty="0" smtClean="0">
                <a:solidFill>
                  <a:schemeClr val="bg1"/>
                </a:solidFill>
                <a:latin typeface="Open Sans ExtraBold"/>
                <a:ea typeface="Open Sans ExtraBold" panose="020B0606030504020204" pitchFamily="34" charset="0"/>
                <a:cs typeface="Open Sans ExtraBold" panose="020B0606030504020204" pitchFamily="34" charset="0"/>
              </a:rPr>
              <a:t>19</a:t>
            </a:fld>
            <a:endParaRPr lang="en-US" sz="1400" b="1">
              <a:solidFill>
                <a:schemeClr val="bg1"/>
              </a:solidFill>
              <a:latin typeface="Open Sans ExtraBold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04DB0F-0438-4977-BCCA-7331495AFA49}"/>
              </a:ext>
            </a:extLst>
          </p:cNvPr>
          <p:cNvSpPr/>
          <p:nvPr/>
        </p:nvSpPr>
        <p:spPr>
          <a:xfrm>
            <a:off x="685953" y="1546662"/>
            <a:ext cx="6217920" cy="4001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ZA" sz="20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Publicaciones</a:t>
            </a:r>
            <a:r>
              <a:rPr lang="en-ZA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de la UNSD</a:t>
            </a:r>
          </a:p>
        </p:txBody>
      </p:sp>
      <p:sp>
        <p:nvSpPr>
          <p:cNvPr id="3" name="Title 10">
            <a:extLst>
              <a:ext uri="{FF2B5EF4-FFF2-40B4-BE49-F238E27FC236}">
                <a16:creationId xmlns:a16="http://schemas.microsoft.com/office/drawing/2014/main" id="{B49F7216-4443-4233-A470-F5E623A66687}"/>
              </a:ext>
            </a:extLst>
          </p:cNvPr>
          <p:cNvSpPr txBox="1">
            <a:spLocks/>
          </p:cNvSpPr>
          <p:nvPr/>
        </p:nvSpPr>
        <p:spPr>
          <a:xfrm>
            <a:off x="627488" y="196460"/>
            <a:ext cx="7651304" cy="13690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4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Bodoni SvtyTwo ITC TT-Book"/>
              </a:rPr>
              <a:t>4.4 El balance </a:t>
            </a:r>
            <a:r>
              <a:rPr lang="en-GB" sz="44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Bodoni SvtyTwo ITC TT-Book"/>
              </a:rPr>
              <a:t>energético</a:t>
            </a:r>
            <a:r>
              <a:rPr lang="en-GB" sz="44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Bodoni SvtyTwo ITC TT-Book"/>
              </a:rPr>
              <a:t> </a:t>
            </a:r>
            <a:r>
              <a:rPr lang="en-GB" sz="44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Bodoni SvtyTwo ITC TT-Book"/>
              </a:rPr>
              <a:t>en</a:t>
            </a:r>
            <a:r>
              <a:rPr lang="en-GB" sz="44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Bodoni SvtyTwo ITC TT-Book"/>
              </a:rPr>
              <a:t> la </a:t>
            </a:r>
            <a:r>
              <a:rPr lang="en-GB" sz="44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Bodoni SvtyTwo ITC TT-Book"/>
              </a:rPr>
              <a:t>práctica</a:t>
            </a:r>
            <a:endParaRPr lang="en-GB" sz="44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  <a:sym typeface="Bodoni SvtyTwo ITC TT-Book"/>
            </a:endParaRPr>
          </a:p>
        </p:txBody>
      </p:sp>
      <p:pic>
        <p:nvPicPr>
          <p:cNvPr id="8" name="Picture 7" descr="Shape&#10;&#10;Description automatically generated with low confidence">
            <a:extLst>
              <a:ext uri="{FF2B5EF4-FFF2-40B4-BE49-F238E27FC236}">
                <a16:creationId xmlns:a16="http://schemas.microsoft.com/office/drawing/2014/main" id="{ED1FB9D6-ABD7-4F4E-B2FB-E8F3B209A4A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63" r="194" b="14202"/>
          <a:stretch/>
        </p:blipFill>
        <p:spPr>
          <a:xfrm>
            <a:off x="7603919" y="1378605"/>
            <a:ext cx="3726553" cy="3205885"/>
          </a:xfrm>
          <a:prstGeom prst="rect">
            <a:avLst/>
          </a:prstGeom>
        </p:spPr>
      </p:pic>
      <p:sp>
        <p:nvSpPr>
          <p:cNvPr id="10" name="Content Placeholder 13">
            <a:extLst>
              <a:ext uri="{FF2B5EF4-FFF2-40B4-BE49-F238E27FC236}">
                <a16:creationId xmlns:a16="http://schemas.microsoft.com/office/drawing/2014/main" id="{98C2F9A0-1BC2-A945-8B23-4D5BE0DD8440}"/>
              </a:ext>
            </a:extLst>
          </p:cNvPr>
          <p:cNvSpPr txBox="1">
            <a:spLocks/>
          </p:cNvSpPr>
          <p:nvPr/>
        </p:nvSpPr>
        <p:spPr>
          <a:xfrm>
            <a:off x="685953" y="2112463"/>
            <a:ext cx="6419182" cy="43427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b="1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Balances energéticos: </a:t>
            </a:r>
            <a:r>
              <a:rPr lang="en-GB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datos sobre la producción, el comercio, la transformación y el consumo anuales de más de 200 países.</a:t>
            </a:r>
          </a:p>
          <a:p>
            <a:pPr marL="342900" lvl="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b="1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Perfiles de electricidad: </a:t>
            </a:r>
            <a:r>
              <a:rPr lang="en-GB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imagen global del sector eléctrico de más de 200 países.</a:t>
            </a:r>
          </a:p>
          <a:p>
            <a:pPr marL="342900" lvl="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b="1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Energy Statistics Yearbook: </a:t>
            </a:r>
            <a:r>
              <a:rPr lang="en-GB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serie de recopilaciones anuales de estadísticas de tendencias energéticas mundiales comparables a nivel internacional.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342900" indent="-342900" algn="l">
              <a:spcBef>
                <a:spcPts val="1000"/>
              </a:spcBef>
              <a:buAutoNum type="arabicPeriod"/>
            </a:pPr>
            <a:endParaRPr lang="en-US" sz="2000" b="1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7BFF961-7A48-8948-9187-CD97EE4D229A}"/>
              </a:ext>
            </a:extLst>
          </p:cNvPr>
          <p:cNvSpPr/>
          <p:nvPr/>
        </p:nvSpPr>
        <p:spPr>
          <a:xfrm>
            <a:off x="10291781" y="125095"/>
            <a:ext cx="955530" cy="95553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rack7_Lecture4_Slide19.mp3" descr="Track7_Lecture4_Slide19.mp3">
            <a:hlinkClick r:id="" action="ppaction://media"/>
            <a:extLst>
              <a:ext uri="{FF2B5EF4-FFF2-40B4-BE49-F238E27FC236}">
                <a16:creationId xmlns:a16="http://schemas.microsoft.com/office/drawing/2014/main" id="{7317222B-D3A2-7F4A-97AB-EE3316EDE9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63146" y="19646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24629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0B04065-EC1C-43C9-BE37-126D8FFC94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64E691-7814-FE47-A332-0A7257AB0132}"/>
              </a:ext>
            </a:extLst>
          </p:cNvPr>
          <p:cNvSpPr txBox="1"/>
          <p:nvPr/>
        </p:nvSpPr>
        <p:spPr>
          <a:xfrm>
            <a:off x="747853" y="4067268"/>
            <a:ext cx="8050696" cy="3693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ZA" b="1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Nombre del curso</a:t>
            </a:r>
            <a:endParaRPr lang="en-US" b="1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276C9C-C4DA-D54A-9115-ED5E65939740}"/>
              </a:ext>
            </a:extLst>
          </p:cNvPr>
          <p:cNvSpPr txBox="1"/>
          <p:nvPr/>
        </p:nvSpPr>
        <p:spPr>
          <a:xfrm>
            <a:off x="735496" y="5628342"/>
            <a:ext cx="8050696" cy="52322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ZA" sz="2800" b="1" i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Mini conferencia Objetivo de aprendizaje</a:t>
            </a:r>
            <a:endParaRPr lang="en-US" sz="2800" b="1" i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F663CD-B10E-614F-8733-E8EDA512C1D0}"/>
              </a:ext>
            </a:extLst>
          </p:cNvPr>
          <p:cNvSpPr txBox="1">
            <a:spLocks/>
          </p:cNvSpPr>
          <p:nvPr/>
        </p:nvSpPr>
        <p:spPr>
          <a:xfrm>
            <a:off x="11775994" y="6455206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F12B3B0-2BE9-CC4D-B1FD-EFE2D6A22EBD}" type="slidenum">
              <a:rPr lang="en-US" sz="1400" b="1" smtClean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2</a:t>
            </a:fld>
            <a:endParaRPr lang="en-US" sz="1400" b="1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12BCC7-83F1-3944-B152-68F1A272FE71}"/>
              </a:ext>
            </a:extLst>
          </p:cNvPr>
          <p:cNvSpPr/>
          <p:nvPr/>
        </p:nvSpPr>
        <p:spPr>
          <a:xfrm>
            <a:off x="887215" y="1820940"/>
            <a:ext cx="6217920" cy="107721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200"/>
              </a:spcAft>
            </a:pPr>
            <a:endParaRPr lang="en-ZA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br>
              <a:rPr lang="en-ZA"/>
            </a:br>
            <a:endParaRPr lang="en-US"/>
          </a:p>
        </p:txBody>
      </p:sp>
      <p:sp>
        <p:nvSpPr>
          <p:cNvPr id="8" name="Title 10">
            <a:extLst>
              <a:ext uri="{FF2B5EF4-FFF2-40B4-BE49-F238E27FC236}">
                <a16:creationId xmlns:a16="http://schemas.microsoft.com/office/drawing/2014/main" id="{6557CF9A-6914-444F-AC1E-3F0D640570C2}"/>
              </a:ext>
            </a:extLst>
          </p:cNvPr>
          <p:cNvSpPr txBox="1">
            <a:spLocks/>
          </p:cNvSpPr>
          <p:nvPr/>
        </p:nvSpPr>
        <p:spPr>
          <a:xfrm>
            <a:off x="835429" y="46372"/>
            <a:ext cx="7651304" cy="13616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400" dirty="0" err="1"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GB" sz="4400" dirty="0" err="1">
                <a:latin typeface="Arial" panose="020B0604020202020204" pitchFamily="34" charset="0"/>
                <a:cs typeface="Arial" panose="020B0604020202020204" pitchFamily="34" charset="0"/>
              </a:rPr>
              <a:t>aprendizaje</a:t>
            </a:r>
            <a:endParaRPr lang="en-GB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ontent Placeholder 13">
            <a:extLst>
              <a:ext uri="{FF2B5EF4-FFF2-40B4-BE49-F238E27FC236}">
                <a16:creationId xmlns:a16="http://schemas.microsoft.com/office/drawing/2014/main" id="{C955E120-6C4A-409B-B2BB-F331E08FAC4E}"/>
              </a:ext>
            </a:extLst>
          </p:cNvPr>
          <p:cNvSpPr txBox="1">
            <a:spLocks/>
          </p:cNvSpPr>
          <p:nvPr/>
        </p:nvSpPr>
        <p:spPr>
          <a:xfrm>
            <a:off x="865021" y="1425005"/>
            <a:ext cx="5911601" cy="34902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  <a:spcBef>
                <a:spcPts val="1000"/>
              </a:spcBef>
            </a:pPr>
            <a:r>
              <a:rPr lang="en-GB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Al final de esta conferencia, serás capaz de:</a:t>
            </a:r>
            <a:endParaRPr lang="en-US" sz="2000" b="1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spcBef>
                <a:spcPts val="1000"/>
              </a:spcBef>
              <a:buAutoNum type="arabicPeriod"/>
            </a:pPr>
            <a:r>
              <a:rPr lang="en-GB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OIT1: Entender qué es el balance energético</a:t>
            </a:r>
          </a:p>
          <a:p>
            <a:pPr marL="342900" indent="-342900">
              <a:lnSpc>
                <a:spcPct val="120000"/>
              </a:lnSpc>
              <a:spcBef>
                <a:spcPts val="1000"/>
              </a:spcBef>
              <a:buAutoNum type="arabicPeriod"/>
            </a:pP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OIT2:  Saber por qué es importante el equilibrio energético</a:t>
            </a:r>
          </a:p>
          <a:p>
            <a:pPr marL="342900" indent="-342900" algn="l">
              <a:lnSpc>
                <a:spcPct val="120000"/>
              </a:lnSpc>
              <a:spcBef>
                <a:spcPts val="1000"/>
              </a:spcBef>
              <a:buAutoNum type="arabicPeriod"/>
            </a:pP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OIT3:  Conocer los pasos necesarios para calcular un balance energético</a:t>
            </a:r>
          </a:p>
          <a:p>
            <a:pPr marL="342900" indent="-342900" algn="l">
              <a:lnSpc>
                <a:spcPct val="120000"/>
              </a:lnSpc>
              <a:spcBef>
                <a:spcPts val="1000"/>
              </a:spcBef>
              <a:buAutoNum type="arabicPeriod"/>
            </a:pP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OIT4: Introducción al balance energético en la práctica</a:t>
            </a:r>
            <a:endParaRPr lang="en-US" sz="2000" b="1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oogle Shape;101;p15">
            <a:extLst>
              <a:ext uri="{FF2B5EF4-FFF2-40B4-BE49-F238E27FC236}">
                <a16:creationId xmlns:a16="http://schemas.microsoft.com/office/drawing/2014/main" id="{90CEB40C-2D8B-9947-A900-6C9D643A7745}"/>
              </a:ext>
            </a:extLst>
          </p:cNvPr>
          <p:cNvGrpSpPr/>
          <p:nvPr/>
        </p:nvGrpSpPr>
        <p:grpSpPr>
          <a:xfrm>
            <a:off x="7096370" y="2038200"/>
            <a:ext cx="4285367" cy="3263733"/>
            <a:chOff x="5322277" y="1528650"/>
            <a:chExt cx="3214025" cy="2447800"/>
          </a:xfrm>
        </p:grpSpPr>
        <p:sp>
          <p:nvSpPr>
            <p:cNvPr id="12" name="Google Shape;102;p15">
              <a:extLst>
                <a:ext uri="{FF2B5EF4-FFF2-40B4-BE49-F238E27FC236}">
                  <a16:creationId xmlns:a16="http://schemas.microsoft.com/office/drawing/2014/main" id="{EEAF5B26-2FF6-C849-A3DA-3CE53B9EDFB7}"/>
                </a:ext>
              </a:extLst>
            </p:cNvPr>
            <p:cNvSpPr/>
            <p:nvPr/>
          </p:nvSpPr>
          <p:spPr>
            <a:xfrm>
              <a:off x="5322277" y="1528650"/>
              <a:ext cx="3214025" cy="4665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GB" sz="2133" dirty="0">
                  <a:latin typeface="Arial" panose="020B0604020202020204" pitchFamily="34" charset="0"/>
                  <a:cs typeface="Arial" panose="020B0604020202020204" pitchFamily="34" charset="0"/>
                </a:rPr>
                <a:t>4.1. Balance energético</a:t>
              </a:r>
              <a:endParaRPr sz="21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Google Shape;103;p15">
              <a:extLst>
                <a:ext uri="{FF2B5EF4-FFF2-40B4-BE49-F238E27FC236}">
                  <a16:creationId xmlns:a16="http://schemas.microsoft.com/office/drawing/2014/main" id="{F2523ED8-70AE-8343-B6DD-9B6BAD068908}"/>
                </a:ext>
              </a:extLst>
            </p:cNvPr>
            <p:cNvSpPr/>
            <p:nvPr/>
          </p:nvSpPr>
          <p:spPr>
            <a:xfrm>
              <a:off x="5322277" y="2212350"/>
              <a:ext cx="3214025" cy="4665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GB" sz="2133" dirty="0">
                  <a:latin typeface="Arial" panose="020B0604020202020204" pitchFamily="34" charset="0"/>
                  <a:cs typeface="Arial" panose="020B0604020202020204" pitchFamily="34" charset="0"/>
                </a:rPr>
                <a:t>4.2. Su importancia</a:t>
              </a:r>
              <a:endParaRPr sz="21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Google Shape;104;p15">
              <a:extLst>
                <a:ext uri="{FF2B5EF4-FFF2-40B4-BE49-F238E27FC236}">
                  <a16:creationId xmlns:a16="http://schemas.microsoft.com/office/drawing/2014/main" id="{8A6FDC24-F5C8-3940-BE0A-3CAE119250A8}"/>
                </a:ext>
              </a:extLst>
            </p:cNvPr>
            <p:cNvSpPr/>
            <p:nvPr/>
          </p:nvSpPr>
          <p:spPr>
            <a:xfrm>
              <a:off x="5322277" y="2861138"/>
              <a:ext cx="3214025" cy="4665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GB" sz="2133" dirty="0">
                  <a:latin typeface="Arial" panose="020B0604020202020204" pitchFamily="34" charset="0"/>
                  <a:cs typeface="Arial" panose="020B0604020202020204" pitchFamily="34" charset="0"/>
                </a:rPr>
                <a:t>4.3. Cálculo del balance energético</a:t>
              </a:r>
              <a:endParaRPr sz="21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Google Shape;105;p15">
              <a:extLst>
                <a:ext uri="{FF2B5EF4-FFF2-40B4-BE49-F238E27FC236}">
                  <a16:creationId xmlns:a16="http://schemas.microsoft.com/office/drawing/2014/main" id="{670FAB7E-38BE-EF4A-B0ED-7B8F0EA35FAB}"/>
                </a:ext>
              </a:extLst>
            </p:cNvPr>
            <p:cNvSpPr/>
            <p:nvPr/>
          </p:nvSpPr>
          <p:spPr>
            <a:xfrm>
              <a:off x="5322277" y="3509950"/>
              <a:ext cx="3214025" cy="4665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GB" sz="2133" dirty="0">
                  <a:latin typeface="Arial" panose="020B0604020202020204" pitchFamily="34" charset="0"/>
                  <a:cs typeface="Arial" panose="020B0604020202020204" pitchFamily="34" charset="0"/>
                </a:rPr>
                <a:t>4.4. Aplicación práctica</a:t>
              </a:r>
              <a:endParaRPr sz="21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6" name="Google Shape;106;p15">
              <a:extLst>
                <a:ext uri="{FF2B5EF4-FFF2-40B4-BE49-F238E27FC236}">
                  <a16:creationId xmlns:a16="http://schemas.microsoft.com/office/drawing/2014/main" id="{DBBCD670-C9B4-654E-AED6-635CFC338F7B}"/>
                </a:ext>
              </a:extLst>
            </p:cNvPr>
            <p:cNvCxnSpPr>
              <a:cxnSpLocks/>
              <a:stCxn id="12" idx="2"/>
              <a:endCxn id="13" idx="0"/>
            </p:cNvCxnSpPr>
            <p:nvPr/>
          </p:nvCxnSpPr>
          <p:spPr>
            <a:xfrm>
              <a:off x="6929290" y="1995150"/>
              <a:ext cx="0" cy="2172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7" name="Google Shape;107;p15">
              <a:extLst>
                <a:ext uri="{FF2B5EF4-FFF2-40B4-BE49-F238E27FC236}">
                  <a16:creationId xmlns:a16="http://schemas.microsoft.com/office/drawing/2014/main" id="{07CB6B9F-4E3D-9F4E-B72C-D9AF2F5D4A75}"/>
                </a:ext>
              </a:extLst>
            </p:cNvPr>
            <p:cNvCxnSpPr>
              <a:cxnSpLocks/>
              <a:stCxn id="13" idx="2"/>
              <a:endCxn id="14" idx="0"/>
            </p:cNvCxnSpPr>
            <p:nvPr/>
          </p:nvCxnSpPr>
          <p:spPr>
            <a:xfrm>
              <a:off x="6929290" y="2678850"/>
              <a:ext cx="0" cy="182288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9" name="Google Shape;108;p15">
              <a:extLst>
                <a:ext uri="{FF2B5EF4-FFF2-40B4-BE49-F238E27FC236}">
                  <a16:creationId xmlns:a16="http://schemas.microsoft.com/office/drawing/2014/main" id="{09FD14D7-B0BE-FD49-AB57-FEEADFB3D2F2}"/>
                </a:ext>
              </a:extLst>
            </p:cNvPr>
            <p:cNvCxnSpPr>
              <a:cxnSpLocks/>
              <a:stCxn id="14" idx="2"/>
              <a:endCxn id="15" idx="0"/>
            </p:cNvCxnSpPr>
            <p:nvPr/>
          </p:nvCxnSpPr>
          <p:spPr>
            <a:xfrm>
              <a:off x="6929290" y="3327638"/>
              <a:ext cx="0" cy="182312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59D5BB64-FA88-DE45-A045-D629DD627286}"/>
              </a:ext>
            </a:extLst>
          </p:cNvPr>
          <p:cNvSpPr/>
          <p:nvPr/>
        </p:nvSpPr>
        <p:spPr>
          <a:xfrm>
            <a:off x="9651916" y="134935"/>
            <a:ext cx="955530" cy="95553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Track7_Lecture4_Slide2.mp3" descr="Track7_Lecture4_Slide2.mp3">
            <a:hlinkClick r:id="" action="ppaction://media"/>
            <a:extLst>
              <a:ext uri="{FF2B5EF4-FFF2-40B4-BE49-F238E27FC236}">
                <a16:creationId xmlns:a16="http://schemas.microsoft.com/office/drawing/2014/main" id="{9BA09CCA-E3EF-8843-8F40-32936CE42E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23281" y="206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16210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7EF8E5A-BA09-1042-8B07-9DE9BF668F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B5223-6EB5-1046-88BB-84ED760A29CE}"/>
              </a:ext>
            </a:extLst>
          </p:cNvPr>
          <p:cNvSpPr txBox="1">
            <a:spLocks/>
          </p:cNvSpPr>
          <p:nvPr/>
        </p:nvSpPr>
        <p:spPr>
          <a:xfrm>
            <a:off x="11775994" y="6455206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F12B3B0-2BE9-CC4D-B1FD-EFE2D6A22EBD}" type="slidenum">
              <a:rPr lang="en-US" sz="1400" b="1" dirty="0" smtClean="0">
                <a:solidFill>
                  <a:schemeClr val="bg1"/>
                </a:solidFill>
                <a:latin typeface="Open Sans ExtraBold"/>
                <a:ea typeface="Open Sans ExtraBold" panose="020B0606030504020204" pitchFamily="34" charset="0"/>
                <a:cs typeface="Open Sans ExtraBold" panose="020B0606030504020204" pitchFamily="34" charset="0"/>
              </a:rPr>
              <a:t>20</a:t>
            </a:fld>
            <a:endParaRPr lang="en-US" sz="1400" b="1">
              <a:solidFill>
                <a:schemeClr val="bg1"/>
              </a:solidFill>
              <a:latin typeface="Open Sans ExtraBold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04DB0F-0438-4977-BCCA-7331495AFA49}"/>
              </a:ext>
            </a:extLst>
          </p:cNvPr>
          <p:cNvSpPr/>
          <p:nvPr/>
        </p:nvSpPr>
        <p:spPr>
          <a:xfrm>
            <a:off x="763384" y="1823815"/>
            <a:ext cx="6217920" cy="4001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ZA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OIEA - Estudio de Balances Energéticos (EBS)</a:t>
            </a:r>
          </a:p>
        </p:txBody>
      </p:sp>
      <p:sp>
        <p:nvSpPr>
          <p:cNvPr id="3" name="Title 10">
            <a:extLst>
              <a:ext uri="{FF2B5EF4-FFF2-40B4-BE49-F238E27FC236}">
                <a16:creationId xmlns:a16="http://schemas.microsoft.com/office/drawing/2014/main" id="{B49F7216-4443-4233-A470-F5E623A66687}"/>
              </a:ext>
            </a:extLst>
          </p:cNvPr>
          <p:cNvSpPr txBox="1">
            <a:spLocks/>
          </p:cNvSpPr>
          <p:nvPr/>
        </p:nvSpPr>
        <p:spPr>
          <a:xfrm>
            <a:off x="792751" y="381908"/>
            <a:ext cx="7651304" cy="13690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4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Bodoni SvtyTwo ITC TT-Book"/>
              </a:rPr>
              <a:t>4.4 El balance </a:t>
            </a:r>
            <a:r>
              <a:rPr lang="en-GB" sz="44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Bodoni SvtyTwo ITC TT-Book"/>
              </a:rPr>
              <a:t>energético</a:t>
            </a:r>
            <a:r>
              <a:rPr lang="en-GB" sz="44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Bodoni SvtyTwo ITC TT-Book"/>
              </a:rPr>
              <a:t> </a:t>
            </a:r>
            <a:r>
              <a:rPr lang="en-GB" sz="44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Bodoni SvtyTwo ITC TT-Book"/>
              </a:rPr>
              <a:t>en</a:t>
            </a:r>
            <a:r>
              <a:rPr lang="en-GB" sz="44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Bodoni SvtyTwo ITC TT-Book"/>
              </a:rPr>
              <a:t> la </a:t>
            </a:r>
            <a:r>
              <a:rPr lang="en-GB" sz="44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Bodoni SvtyTwo ITC TT-Book"/>
              </a:rPr>
              <a:t>práctica</a:t>
            </a:r>
            <a:endParaRPr lang="en-GB" sz="44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  <a:sym typeface="Bodoni SvtyTwo ITC TT-Book"/>
            </a:endParaRPr>
          </a:p>
        </p:txBody>
      </p:sp>
      <p:pic>
        <p:nvPicPr>
          <p:cNvPr id="11" name="Picture 10" descr="Shape&#10;&#10;Description automatically generated with low confidence">
            <a:extLst>
              <a:ext uri="{FF2B5EF4-FFF2-40B4-BE49-F238E27FC236}">
                <a16:creationId xmlns:a16="http://schemas.microsoft.com/office/drawing/2014/main" id="{88B40BED-5E2B-3046-8D5D-DAC06217800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-212" b="13742"/>
          <a:stretch/>
        </p:blipFill>
        <p:spPr>
          <a:xfrm>
            <a:off x="7992350" y="1288254"/>
            <a:ext cx="3436266" cy="2957787"/>
          </a:xfrm>
          <a:prstGeom prst="rect">
            <a:avLst/>
          </a:prstGeom>
        </p:spPr>
      </p:pic>
      <p:sp>
        <p:nvSpPr>
          <p:cNvPr id="9" name="Content Placeholder 13">
            <a:extLst>
              <a:ext uri="{FF2B5EF4-FFF2-40B4-BE49-F238E27FC236}">
                <a16:creationId xmlns:a16="http://schemas.microsoft.com/office/drawing/2014/main" id="{54735F3C-A8D2-5845-B1C3-D295E226E4D8}"/>
              </a:ext>
            </a:extLst>
          </p:cNvPr>
          <p:cNvSpPr txBox="1">
            <a:spLocks/>
          </p:cNvSpPr>
          <p:nvPr/>
        </p:nvSpPr>
        <p:spPr>
          <a:xfrm>
            <a:off x="763384" y="2369591"/>
            <a:ext cx="6419182" cy="43427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Se trata de una herramienta informática compatible con el cuestionario de la DNU.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Ayuda a los balances energéticos de primer orden. 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Es compatible con las disposiciones actuales de la DNU. 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Es flexible para adaptarse a diferentes cambios.</a:t>
            </a:r>
            <a:endParaRPr lang="en-GB" sz="20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Es </a:t>
            </a: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fácil de usar, estable y con un apoyo mínimo.</a:t>
            </a:r>
            <a:endParaRPr lang="en-GB" sz="20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342900" indent="-342900" algn="l">
              <a:spcBef>
                <a:spcPts val="1000"/>
              </a:spcBef>
              <a:buAutoNum type="arabicPeriod"/>
            </a:pPr>
            <a:endParaRPr lang="en-US" sz="2000" b="1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3579142-88F2-F548-82F1-D937233363AA}"/>
              </a:ext>
            </a:extLst>
          </p:cNvPr>
          <p:cNvSpPr/>
          <p:nvPr/>
        </p:nvSpPr>
        <p:spPr>
          <a:xfrm>
            <a:off x="10272872" y="125095"/>
            <a:ext cx="955530" cy="95553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rack7_Lecture4_Slide20.mp3" descr="Track7_Lecture4_Slide20.mp3">
            <a:hlinkClick r:id="" action="ppaction://media"/>
            <a:extLst>
              <a:ext uri="{FF2B5EF4-FFF2-40B4-BE49-F238E27FC236}">
                <a16:creationId xmlns:a16="http://schemas.microsoft.com/office/drawing/2014/main" id="{003A31D7-805E-2246-8E83-90E927AB67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44237" y="19646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70620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7EF8E5A-BA09-1042-8B07-9DE9BF668F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B5223-6EB5-1046-88BB-84ED760A29CE}"/>
              </a:ext>
            </a:extLst>
          </p:cNvPr>
          <p:cNvSpPr txBox="1">
            <a:spLocks/>
          </p:cNvSpPr>
          <p:nvPr/>
        </p:nvSpPr>
        <p:spPr>
          <a:xfrm>
            <a:off x="11775994" y="6455206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F12B3B0-2BE9-CC4D-B1FD-EFE2D6A22EBD}" type="slidenum">
              <a:rPr lang="en-US" sz="1400" b="1" smtClean="0">
                <a:solidFill>
                  <a:schemeClr val="bg1"/>
                </a:solidFill>
                <a:latin typeface="Open Sans ExtraBold"/>
                <a:ea typeface="Open Sans ExtraBold" panose="020B0606030504020204" pitchFamily="34" charset="0"/>
                <a:cs typeface="Open Sans ExtraBold" panose="020B0606030504020204" pitchFamily="34" charset="0"/>
              </a:rPr>
              <a:t>21</a:t>
            </a:fld>
            <a:endParaRPr lang="en-US" sz="1400" b="1">
              <a:solidFill>
                <a:schemeClr val="bg1"/>
              </a:solidFill>
              <a:latin typeface="Open Sans ExtraBold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04DB0F-0438-4977-BCCA-7331495AFA49}"/>
              </a:ext>
            </a:extLst>
          </p:cNvPr>
          <p:cNvSpPr/>
          <p:nvPr/>
        </p:nvSpPr>
        <p:spPr>
          <a:xfrm>
            <a:off x="786584" y="1565534"/>
            <a:ext cx="6217920" cy="4001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ZA" sz="20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Detalles</a:t>
            </a:r>
            <a:r>
              <a:rPr lang="en-ZA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del </a:t>
            </a:r>
            <a:r>
              <a:rPr lang="en-ZA" sz="20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estudio</a:t>
            </a:r>
            <a:r>
              <a:rPr lang="en-ZA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de </a:t>
            </a:r>
            <a:r>
              <a:rPr lang="en-ZA" sz="20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los</a:t>
            </a:r>
            <a:r>
              <a:rPr lang="en-ZA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ZA" sz="20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equilibrios</a:t>
            </a:r>
            <a:r>
              <a:rPr lang="en-ZA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ZA" sz="20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energéticos</a:t>
            </a:r>
            <a:endParaRPr lang="en-ZA" sz="2000" b="1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10">
            <a:extLst>
              <a:ext uri="{FF2B5EF4-FFF2-40B4-BE49-F238E27FC236}">
                <a16:creationId xmlns:a16="http://schemas.microsoft.com/office/drawing/2014/main" id="{B49F7216-4443-4233-A470-F5E623A66687}"/>
              </a:ext>
            </a:extLst>
          </p:cNvPr>
          <p:cNvSpPr txBox="1">
            <a:spLocks/>
          </p:cNvSpPr>
          <p:nvPr/>
        </p:nvSpPr>
        <p:spPr>
          <a:xfrm>
            <a:off x="723600" y="317373"/>
            <a:ext cx="7651304" cy="13690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4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Bodoni SvtyTwo ITC TT-Book"/>
              </a:rPr>
              <a:t>4.4 El balance </a:t>
            </a:r>
            <a:r>
              <a:rPr lang="en-GB" sz="44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Bodoni SvtyTwo ITC TT-Book"/>
              </a:rPr>
              <a:t>energético</a:t>
            </a:r>
            <a:r>
              <a:rPr lang="en-GB" sz="44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Bodoni SvtyTwo ITC TT-Book"/>
              </a:rPr>
              <a:t> </a:t>
            </a:r>
            <a:r>
              <a:rPr lang="en-GB" sz="44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Bodoni SvtyTwo ITC TT-Book"/>
              </a:rPr>
              <a:t>en</a:t>
            </a:r>
            <a:r>
              <a:rPr lang="en-GB" sz="44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Bodoni SvtyTwo ITC TT-Book"/>
              </a:rPr>
              <a:t> la </a:t>
            </a:r>
            <a:r>
              <a:rPr lang="en-GB" sz="44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Bodoni SvtyTwo ITC TT-Book"/>
              </a:rPr>
              <a:t>práctica</a:t>
            </a:r>
            <a:endParaRPr lang="en-GB" sz="44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  <a:sym typeface="Bodoni SvtyTwo ITC TT-Book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8766C4-BD64-CA4F-A1A2-8E9988201FC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8" t="-552" r="228" b="14579"/>
          <a:stretch/>
        </p:blipFill>
        <p:spPr>
          <a:xfrm>
            <a:off x="8541010" y="1393815"/>
            <a:ext cx="3175421" cy="2738384"/>
          </a:xfrm>
          <a:prstGeom prst="rect">
            <a:avLst/>
          </a:prstGeom>
        </p:spPr>
      </p:pic>
      <p:sp>
        <p:nvSpPr>
          <p:cNvPr id="9" name="Content Placeholder 13">
            <a:extLst>
              <a:ext uri="{FF2B5EF4-FFF2-40B4-BE49-F238E27FC236}">
                <a16:creationId xmlns:a16="http://schemas.microsoft.com/office/drawing/2014/main" id="{D088ECEB-2D4B-B84E-8A65-55C133F900D0}"/>
              </a:ext>
            </a:extLst>
          </p:cNvPr>
          <p:cNvSpPr txBox="1">
            <a:spLocks/>
          </p:cNvSpPr>
          <p:nvPr/>
        </p:nvSpPr>
        <p:spPr>
          <a:xfrm>
            <a:off x="786584" y="2318797"/>
            <a:ext cx="6419182" cy="43427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000"/>
              </a:spcBef>
              <a:defRPr/>
            </a:pP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Paso 1: comprobar las necesidades de energía primaria, la transformación de la energía y el consumo de energía final.</a:t>
            </a:r>
          </a:p>
          <a:p>
            <a:pPr>
              <a:spcBef>
                <a:spcPts val="1000"/>
              </a:spcBef>
              <a:defRPr/>
            </a:pP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Paso 2: identificar las formas de energía y los flujos de energía a partir de las necesidades de energía primaria.</a:t>
            </a:r>
          </a:p>
          <a:p>
            <a:pPr>
              <a:spcBef>
                <a:spcPts val="1000"/>
              </a:spcBef>
              <a:defRPr/>
            </a:pP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Paso 3: alimentar las fuentes a EBS.</a:t>
            </a:r>
          </a:p>
          <a:p>
            <a:pPr>
              <a:spcBef>
                <a:spcPts val="1000"/>
              </a:spcBef>
              <a:defRPr/>
            </a:pP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Paso 4: comprobar los resultados generados por EBS con los presentes en la publicación.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342900" indent="-342900" algn="l">
              <a:spcBef>
                <a:spcPts val="1000"/>
              </a:spcBef>
              <a:buAutoNum type="arabicPeriod"/>
            </a:pPr>
            <a:endParaRPr lang="en-US" sz="2000" b="1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AF0E05C-BAD1-7044-8C04-B1521456BB20}"/>
              </a:ext>
            </a:extLst>
          </p:cNvPr>
          <p:cNvSpPr/>
          <p:nvPr/>
        </p:nvSpPr>
        <p:spPr>
          <a:xfrm>
            <a:off x="10268220" y="317373"/>
            <a:ext cx="955530" cy="95553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rack7_Lecture4_Slide21.mp3" descr="Track7_Lecture4_Slide21.mp3">
            <a:hlinkClick r:id="" action="ppaction://media"/>
            <a:extLst>
              <a:ext uri="{FF2B5EF4-FFF2-40B4-BE49-F238E27FC236}">
                <a16:creationId xmlns:a16="http://schemas.microsoft.com/office/drawing/2014/main" id="{2FC3F638-44FD-334B-835A-24F24C09D5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39585" y="33919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0675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sunburst chart&#10;&#10;Description automatically generated">
            <a:extLst>
              <a:ext uri="{FF2B5EF4-FFF2-40B4-BE49-F238E27FC236}">
                <a16:creationId xmlns:a16="http://schemas.microsoft.com/office/drawing/2014/main" id="{C56909D4-C4C5-4A9A-A271-C7C2A0D9367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679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B5223-6EB5-1046-88BB-84ED760A29CE}"/>
              </a:ext>
            </a:extLst>
          </p:cNvPr>
          <p:cNvSpPr txBox="1">
            <a:spLocks/>
          </p:cNvSpPr>
          <p:nvPr/>
        </p:nvSpPr>
        <p:spPr>
          <a:xfrm>
            <a:off x="11775994" y="6455206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F12B3B0-2BE9-CC4D-B1FD-EFE2D6A22EBD}" type="slidenum">
              <a:rPr lang="en-US" sz="1400" b="1" dirty="0" smtClean="0">
                <a:solidFill>
                  <a:schemeClr val="bg1"/>
                </a:solidFill>
                <a:latin typeface="Open Sans ExtraBold"/>
                <a:ea typeface="Open Sans ExtraBold" panose="020B0606030504020204" pitchFamily="34" charset="0"/>
                <a:cs typeface="Open Sans ExtraBold" panose="020B0606030504020204" pitchFamily="34" charset="0"/>
              </a:rPr>
              <a:t>22</a:t>
            </a:fld>
            <a:endParaRPr lang="en-US" sz="1400" b="1">
              <a:solidFill>
                <a:schemeClr val="bg1"/>
              </a:solidFill>
              <a:latin typeface="Open Sans ExtraBold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04DB0F-0438-4977-BCCA-7331495AFA49}"/>
              </a:ext>
            </a:extLst>
          </p:cNvPr>
          <p:cNvSpPr/>
          <p:nvPr/>
        </p:nvSpPr>
        <p:spPr>
          <a:xfrm>
            <a:off x="887215" y="1411390"/>
            <a:ext cx="6217920" cy="4001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ZA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Puntos clave a tener en cuenta</a:t>
            </a:r>
          </a:p>
        </p:txBody>
      </p:sp>
      <p:sp>
        <p:nvSpPr>
          <p:cNvPr id="3" name="Title 10">
            <a:extLst>
              <a:ext uri="{FF2B5EF4-FFF2-40B4-BE49-F238E27FC236}">
                <a16:creationId xmlns:a16="http://schemas.microsoft.com/office/drawing/2014/main" id="{B49F7216-4443-4233-A470-F5E623A66687}"/>
              </a:ext>
            </a:extLst>
          </p:cNvPr>
          <p:cNvSpPr txBox="1">
            <a:spLocks/>
          </p:cNvSpPr>
          <p:nvPr/>
        </p:nvSpPr>
        <p:spPr>
          <a:xfrm>
            <a:off x="887215" y="11897"/>
            <a:ext cx="7651304" cy="13690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4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Bodoni SvtyTwo ITC TT-Book"/>
              </a:rPr>
              <a:t>4.4 </a:t>
            </a:r>
            <a:r>
              <a:rPr lang="en-GB" sz="44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Bodoni SvtyTwo ITC TT-Book"/>
              </a:rPr>
              <a:t>Resumen</a:t>
            </a:r>
            <a:endParaRPr lang="en-GB" sz="44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  <a:sym typeface="Bodoni SvtyTwo ITC TT-Book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19F34A-FF34-4852-96F3-3318B70C89AC}"/>
              </a:ext>
            </a:extLst>
          </p:cNvPr>
          <p:cNvSpPr txBox="1"/>
          <p:nvPr/>
        </p:nvSpPr>
        <p:spPr>
          <a:xfrm>
            <a:off x="12551404" y="6564754"/>
            <a:ext cx="5174343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b="1">
                <a:solidFill>
                  <a:srgbClr val="1D1C1D"/>
                </a:solidFill>
                <a:latin typeface="Open Sans"/>
              </a:rPr>
              <a:t>https://thenounproject.com/term/software-support/2209184/</a:t>
            </a:r>
            <a:endParaRPr lang="en-US" sz="1000">
              <a:latin typeface="Open Sans"/>
            </a:endParaRPr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2A7C11F8-4EAE-3A42-9529-4E136A1F51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037" y="1938660"/>
            <a:ext cx="5081071" cy="4144425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Una buena planificación energética requiere unas buenas estadísticas energéticas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en-US" sz="20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El equilibrio energético desempeña un papel fundamental en este proceso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en-US" sz="20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Se han presentado las mejores prácticas para llegar a un balance energético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en-US" sz="20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Se han introducido herramientas útiles: Datos de la UNSD y Estudio de Balance Energético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en-US" sz="20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en-US" sz="20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en-US" sz="20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32FDCA8-1555-B742-85C6-24C6B9F4EA72}"/>
              </a:ext>
            </a:extLst>
          </p:cNvPr>
          <p:cNvSpPr/>
          <p:nvPr/>
        </p:nvSpPr>
        <p:spPr>
          <a:xfrm>
            <a:off x="10170609" y="186338"/>
            <a:ext cx="955530" cy="95553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rack7_Lecture4_Slide22.mp3" descr="Track7_Lecture4_Slide22.mp3">
            <a:hlinkClick r:id="" action="ppaction://media"/>
            <a:extLst>
              <a:ext uri="{FF2B5EF4-FFF2-40B4-BE49-F238E27FC236}">
                <a16:creationId xmlns:a16="http://schemas.microsoft.com/office/drawing/2014/main" id="{42CAC85C-1526-7F43-9BF6-B279F0F961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41974" y="2059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14244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1C2E65F-545A-3D4A-8140-93C0D3550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0C7CAE54-6FC2-47D6-A148-C84CFB31BFDE}"/>
              </a:ext>
            </a:extLst>
          </p:cNvPr>
          <p:cNvSpPr txBox="1"/>
          <p:nvPr/>
        </p:nvSpPr>
        <p:spPr>
          <a:xfrm>
            <a:off x="8834546" y="4692435"/>
            <a:ext cx="2992083" cy="95410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800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Collett, K.A., Charbonnier F., Ahsan A., Halloran C., Vijay, A., </a:t>
            </a:r>
            <a:r>
              <a:rPr lang="en-US" sz="800" dirty="0" err="1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Berdellans </a:t>
            </a:r>
            <a:r>
              <a:rPr lang="en-US" sz="800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I., Hasanovic S., </a:t>
            </a:r>
            <a:r>
              <a:rPr lang="en-US" sz="800" dirty="0" err="1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Gritsevskyi </a:t>
            </a:r>
            <a:r>
              <a:rPr lang="en-US" sz="800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A, </a:t>
            </a:r>
            <a:r>
              <a:rPr lang="en-US" sz="800" dirty="0" err="1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Stankeviciute </a:t>
            </a:r>
            <a:r>
              <a:rPr lang="en-US" sz="800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L., </a:t>
            </a:r>
            <a:br>
              <a:rPr lang="en-US" sz="800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</a:br>
            <a:r>
              <a:rPr lang="en-US" sz="800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Tot M.; Welsch M., </a:t>
            </a:r>
            <a:r>
              <a:rPr lang="en-US" sz="800" dirty="0" err="1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Hirmer </a:t>
            </a:r>
            <a:r>
              <a:rPr lang="en-US" sz="800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S., 2021. Clase 4: Introducción a Energy Balance Studio, Energy Balance Studio </a:t>
            </a:r>
            <a:br>
              <a:rPr lang="en-US" sz="800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</a:br>
            <a:r>
              <a:rPr lang="en-US" sz="800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y MAED (proyecciones de demanda). Versión 1.0.  [presentación en línea]. Programa de Crecimiento Compatible con el Clima </a:t>
            </a:r>
            <a:br>
              <a:rPr lang="en-US" sz="800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</a:br>
            <a:r>
              <a:rPr lang="en-US" sz="800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y el Organismo Internacional de Energía Atómica.</a:t>
            </a:r>
            <a:endParaRPr lang="en-US" sz="800">
              <a:solidFill>
                <a:schemeClr val="bg1"/>
              </a:solidFill>
              <a:cs typeface="Calibri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61E76528-6BDB-451B-903B-816A1D4D901A}"/>
              </a:ext>
            </a:extLst>
          </p:cNvPr>
          <p:cNvSpPr txBox="1"/>
          <p:nvPr/>
        </p:nvSpPr>
        <p:spPr>
          <a:xfrm>
            <a:off x="9899301" y="5905083"/>
            <a:ext cx="2042328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Cursos CCG (esto le llevará </a:t>
            </a:r>
            <a:br>
              <a:rPr lang="en-US" sz="800" dirty="0">
                <a:latin typeface="Open Sans"/>
                <a:ea typeface="+mn-lt"/>
                <a:cs typeface="+mn-lt"/>
              </a:rPr>
            </a:br>
            <a:r>
              <a:rPr lang="en-US" sz="800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a la página web http://www.ClimateCompatibleGrowth.com/teachingmaterials)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440F110-5747-FD4D-8D03-100C13EF6F6D}"/>
              </a:ext>
            </a:extLst>
          </p:cNvPr>
          <p:cNvGrpSpPr/>
          <p:nvPr/>
        </p:nvGrpSpPr>
        <p:grpSpPr>
          <a:xfrm>
            <a:off x="3339465" y="4133635"/>
            <a:ext cx="1877504" cy="558800"/>
            <a:chOff x="929196" y="5461000"/>
            <a:chExt cx="1877504" cy="558800"/>
          </a:xfrm>
        </p:grpSpPr>
        <p:sp>
          <p:nvSpPr>
            <p:cNvPr id="8" name="Rounded Rectangle 7">
              <a:hlinkClick r:id="rId4"/>
              <a:extLst>
                <a:ext uri="{FF2B5EF4-FFF2-40B4-BE49-F238E27FC236}">
                  <a16:creationId xmlns:a16="http://schemas.microsoft.com/office/drawing/2014/main" id="{F0824D5E-3C7B-C64F-8B4D-314A54E70C2D}"/>
                </a:ext>
              </a:extLst>
            </p:cNvPr>
            <p:cNvSpPr/>
            <p:nvPr/>
          </p:nvSpPr>
          <p:spPr>
            <a:xfrm>
              <a:off x="929196" y="5461000"/>
              <a:ext cx="1877504" cy="5588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081EC1B-96A9-E342-9CB6-1E4C44E18899}"/>
                </a:ext>
              </a:extLst>
            </p:cNvPr>
            <p:cNvSpPr txBox="1"/>
            <p:nvPr/>
          </p:nvSpPr>
          <p:spPr>
            <a:xfrm>
              <a:off x="951053" y="5551169"/>
              <a:ext cx="17921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Hacer la prueba</a:t>
              </a:r>
            </a:p>
          </p:txBody>
        </p:sp>
        <p:sp>
          <p:nvSpPr>
            <p:cNvPr id="11" name="Rounded Rectangle 10">
              <a:hlinkClick r:id="rId5"/>
              <a:extLst>
                <a:ext uri="{FF2B5EF4-FFF2-40B4-BE49-F238E27FC236}">
                  <a16:creationId xmlns:a16="http://schemas.microsoft.com/office/drawing/2014/main" id="{E2DEF96F-A7E4-1644-A103-94912BDE66CF}"/>
                </a:ext>
              </a:extLst>
            </p:cNvPr>
            <p:cNvSpPr/>
            <p:nvPr/>
          </p:nvSpPr>
          <p:spPr>
            <a:xfrm>
              <a:off x="929196" y="5461000"/>
              <a:ext cx="1877504" cy="558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45773242"/>
      </p:ext>
    </p:extLst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7EF8E5A-BA09-1042-8B07-9DE9BF668F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565" y="-1605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B5223-6EB5-1046-88BB-84ED760A29CE}"/>
              </a:ext>
            </a:extLst>
          </p:cNvPr>
          <p:cNvSpPr txBox="1">
            <a:spLocks/>
          </p:cNvSpPr>
          <p:nvPr/>
        </p:nvSpPr>
        <p:spPr>
          <a:xfrm>
            <a:off x="11775994" y="6455206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F12B3B0-2BE9-CC4D-B1FD-EFE2D6A22EBD}" type="slidenum">
              <a:rPr lang="en-US" sz="1400" b="1" smtClean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3</a:t>
            </a:fld>
            <a:endParaRPr lang="en-US" sz="1400" b="1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FE2775-FB72-4D44-B480-06EBB7F679B3}"/>
              </a:ext>
            </a:extLst>
          </p:cNvPr>
          <p:cNvSpPr/>
          <p:nvPr/>
        </p:nvSpPr>
        <p:spPr>
          <a:xfrm>
            <a:off x="887215" y="1411390"/>
            <a:ext cx="6217920" cy="4001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ZA" sz="2000" b="1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es el equilibrio energético?</a:t>
            </a:r>
            <a:endParaRPr lang="en-US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0">
            <a:extLst>
              <a:ext uri="{FF2B5EF4-FFF2-40B4-BE49-F238E27FC236}">
                <a16:creationId xmlns:a16="http://schemas.microsoft.com/office/drawing/2014/main" id="{D65E6D98-BE8C-6B4C-B23E-6167300445AE}"/>
              </a:ext>
            </a:extLst>
          </p:cNvPr>
          <p:cNvSpPr txBox="1">
            <a:spLocks/>
          </p:cNvSpPr>
          <p:nvPr/>
        </p:nvSpPr>
        <p:spPr>
          <a:xfrm>
            <a:off x="887215" y="11897"/>
            <a:ext cx="7651304" cy="13690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4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4.1 Balance </a:t>
            </a:r>
            <a:r>
              <a:rPr lang="en-GB" sz="44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energético</a:t>
            </a:r>
            <a:endParaRPr lang="en-GB" sz="44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close - up of a stethoscope&#10;&#10;Description automatically generated with medium confidence">
            <a:extLst>
              <a:ext uri="{FF2B5EF4-FFF2-40B4-BE49-F238E27FC236}">
                <a16:creationId xmlns:a16="http://schemas.microsoft.com/office/drawing/2014/main" id="{FD0A4587-7A44-FA4B-BD58-BD9576FCB2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2435" y="1676854"/>
            <a:ext cx="5546007" cy="3923751"/>
          </a:xfrm>
          <a:prstGeom prst="rect">
            <a:avLst/>
          </a:prstGeom>
        </p:spPr>
      </p:pic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C2D82B9E-537A-0743-9A35-F0198094B3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5217"/>
            <a:ext cx="5546007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La energía no puede crearse ni destruirse.</a:t>
            </a:r>
            <a:endParaRPr lang="en-US" sz="20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GB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Sólo se puede convertir de una forma a otra.</a:t>
            </a:r>
          </a:p>
          <a:p>
            <a:pPr>
              <a:lnSpc>
                <a:spcPct val="100000"/>
              </a:lnSpc>
            </a:pPr>
            <a:r>
              <a:rPr lang="en-GB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El balance energético presenta una imagen global de la producción, la conversión y el consumo en un sistema concreto.</a:t>
            </a:r>
            <a:endParaRPr lang="en-US" sz="20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0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20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20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F7205FE-1417-364F-8C51-4C8286E206E2}"/>
              </a:ext>
            </a:extLst>
          </p:cNvPr>
          <p:cNvSpPr/>
          <p:nvPr/>
        </p:nvSpPr>
        <p:spPr>
          <a:xfrm>
            <a:off x="9210038" y="218669"/>
            <a:ext cx="955530" cy="95553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Track7_Lecture4_Slide3.mp3" descr="Track7_Lecture4_Slide3.mp3">
            <a:hlinkClick r:id="" action="ppaction://media"/>
            <a:extLst>
              <a:ext uri="{FF2B5EF4-FFF2-40B4-BE49-F238E27FC236}">
                <a16:creationId xmlns:a16="http://schemas.microsoft.com/office/drawing/2014/main" id="{DED40C1E-2E27-0242-91E3-91E8FDF65F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81403" y="29003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2863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7EF8E5A-BA09-1042-8B07-9DE9BF668F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27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B5223-6EB5-1046-88BB-84ED760A29CE}"/>
              </a:ext>
            </a:extLst>
          </p:cNvPr>
          <p:cNvSpPr txBox="1">
            <a:spLocks/>
          </p:cNvSpPr>
          <p:nvPr/>
        </p:nvSpPr>
        <p:spPr>
          <a:xfrm>
            <a:off x="11775994" y="6455206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F12B3B0-2BE9-CC4D-B1FD-EFE2D6A22EBD}" type="slidenum">
              <a:rPr lang="en-US" sz="1400" b="1" smtClean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4</a:t>
            </a:fld>
            <a:endParaRPr lang="en-US" sz="1400" b="1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A6FC7C2-CCA9-470D-AF59-C536F4780FC9}"/>
              </a:ext>
            </a:extLst>
          </p:cNvPr>
          <p:cNvSpPr/>
          <p:nvPr/>
        </p:nvSpPr>
        <p:spPr>
          <a:xfrm>
            <a:off x="519741" y="1369074"/>
            <a:ext cx="4766896" cy="70788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ZA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El balance </a:t>
            </a:r>
            <a:r>
              <a:rPr lang="en-ZA" sz="20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energético</a:t>
            </a:r>
            <a:r>
              <a:rPr lang="en-ZA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se </a:t>
            </a:r>
            <a:r>
              <a:rPr lang="en-ZA" sz="20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suele</a:t>
            </a:r>
            <a:r>
              <a:rPr lang="en-ZA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ZA" sz="20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mostrar</a:t>
            </a:r>
            <a:r>
              <a:rPr lang="en-ZA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ZA" sz="20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en</a:t>
            </a:r>
            <a:r>
              <a:rPr lang="en-ZA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forma de </a:t>
            </a:r>
            <a:r>
              <a:rPr lang="en-ZA" sz="20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tabla</a:t>
            </a:r>
            <a:endParaRPr lang="en-ZA" sz="2000" b="1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10">
            <a:extLst>
              <a:ext uri="{FF2B5EF4-FFF2-40B4-BE49-F238E27FC236}">
                <a16:creationId xmlns:a16="http://schemas.microsoft.com/office/drawing/2014/main" id="{CB23013E-5B7C-4C9E-9EE4-91E4D8D32DAC}"/>
              </a:ext>
            </a:extLst>
          </p:cNvPr>
          <p:cNvSpPr txBox="1">
            <a:spLocks/>
          </p:cNvSpPr>
          <p:nvPr/>
        </p:nvSpPr>
        <p:spPr>
          <a:xfrm>
            <a:off x="519741" y="0"/>
            <a:ext cx="6737093" cy="13690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4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Bodoni SvtyTwo ITC TT-Book"/>
              </a:rPr>
              <a:t>4.1 Balance energético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E7E3627F-3C0B-9541-867B-C48D95EEF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834" y="1243770"/>
            <a:ext cx="3752370" cy="4832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3565347-5AE0-C743-A100-5975E36CE590}"/>
              </a:ext>
            </a:extLst>
          </p:cNvPr>
          <p:cNvSpPr/>
          <p:nvPr/>
        </p:nvSpPr>
        <p:spPr>
          <a:xfrm>
            <a:off x="9839867" y="75406"/>
            <a:ext cx="955530" cy="95553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rack7_Lecture4_Slide4.mp3" descr="Track7_Lecture4_Slide4.mp3">
            <a:hlinkClick r:id="" action="ppaction://media"/>
            <a:extLst>
              <a:ext uri="{FF2B5EF4-FFF2-40B4-BE49-F238E27FC236}">
                <a16:creationId xmlns:a16="http://schemas.microsoft.com/office/drawing/2014/main" id="{7CC942ED-CE6F-E746-8D98-7220E58556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11232" y="14677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74415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7EF8E5A-BA09-1042-8B07-9DE9BF668F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897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B5223-6EB5-1046-88BB-84ED760A29CE}"/>
              </a:ext>
            </a:extLst>
          </p:cNvPr>
          <p:cNvSpPr txBox="1">
            <a:spLocks/>
          </p:cNvSpPr>
          <p:nvPr/>
        </p:nvSpPr>
        <p:spPr>
          <a:xfrm>
            <a:off x="11775994" y="6455206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F12B3B0-2BE9-CC4D-B1FD-EFE2D6A22EBD}" type="slidenum">
              <a:rPr lang="en-US" sz="1400" b="1" smtClean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5</a:t>
            </a:fld>
            <a:endParaRPr lang="en-US" sz="1400" b="1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E5CB060-C008-4424-93CC-4448E5F712D1}"/>
              </a:ext>
            </a:extLst>
          </p:cNvPr>
          <p:cNvSpPr/>
          <p:nvPr/>
        </p:nvSpPr>
        <p:spPr>
          <a:xfrm>
            <a:off x="887215" y="1023505"/>
            <a:ext cx="6217920" cy="4001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ZA" sz="20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Otras</a:t>
            </a:r>
            <a:r>
              <a:rPr lang="en-ZA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ZA" sz="20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representaciones</a:t>
            </a:r>
            <a:r>
              <a:rPr lang="en-ZA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del balance </a:t>
            </a:r>
            <a:r>
              <a:rPr lang="en-ZA" sz="20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energético</a:t>
            </a:r>
            <a:endParaRPr lang="en-ZA" sz="2000" b="1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10">
            <a:extLst>
              <a:ext uri="{FF2B5EF4-FFF2-40B4-BE49-F238E27FC236}">
                <a16:creationId xmlns:a16="http://schemas.microsoft.com/office/drawing/2014/main" id="{905F26A7-57A9-43C0-BACC-67C40AECCE2B}"/>
              </a:ext>
            </a:extLst>
          </p:cNvPr>
          <p:cNvSpPr txBox="1">
            <a:spLocks/>
          </p:cNvSpPr>
          <p:nvPr/>
        </p:nvSpPr>
        <p:spPr>
          <a:xfrm>
            <a:off x="887215" y="-320165"/>
            <a:ext cx="7651304" cy="13690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4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Bodoni SvtyTwo ITC TT-Book"/>
              </a:rPr>
              <a:t>4.1 Balance </a:t>
            </a:r>
            <a:r>
              <a:rPr lang="en-GB" sz="44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Bodoni SvtyTwo ITC TT-Book"/>
              </a:rPr>
              <a:t>energético</a:t>
            </a:r>
            <a:endParaRPr lang="en-GB" sz="44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  <a:sym typeface="Bodoni SvtyTwo ITC TT-Book"/>
            </a:endParaRPr>
          </a:p>
        </p:txBody>
      </p:sp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3255CE6-6F99-E74F-93FC-C9ABFE73C5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215" y="1755677"/>
            <a:ext cx="8664214" cy="440025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AEC0A303-7A44-A64C-8CF2-F252C899ADCF}"/>
              </a:ext>
            </a:extLst>
          </p:cNvPr>
          <p:cNvSpPr/>
          <p:nvPr/>
        </p:nvSpPr>
        <p:spPr>
          <a:xfrm>
            <a:off x="7925267" y="219070"/>
            <a:ext cx="955530" cy="95553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rack7_Lecture4_Slide5.mp3" descr="Track7_Lecture4_Slide5.mp3">
            <a:hlinkClick r:id="" action="ppaction://media"/>
            <a:extLst>
              <a:ext uri="{FF2B5EF4-FFF2-40B4-BE49-F238E27FC236}">
                <a16:creationId xmlns:a16="http://schemas.microsoft.com/office/drawing/2014/main" id="{B33A0057-B38D-8F4B-A434-774DC3C255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96632" y="29003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10694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7EF8E5A-BA09-1042-8B07-9DE9BF668F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50" y="53925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B5223-6EB5-1046-88BB-84ED760A29CE}"/>
              </a:ext>
            </a:extLst>
          </p:cNvPr>
          <p:cNvSpPr txBox="1">
            <a:spLocks/>
          </p:cNvSpPr>
          <p:nvPr/>
        </p:nvSpPr>
        <p:spPr>
          <a:xfrm>
            <a:off x="11775994" y="6455206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F12B3B0-2BE9-CC4D-B1FD-EFE2D6A22EBD}" type="slidenum">
              <a:rPr lang="en-US" sz="1400" b="1" smtClean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6</a:t>
            </a:fld>
            <a:endParaRPr lang="en-US" sz="1400" b="1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63B7A96-ECCB-46C0-8C20-BFD1C7DDC1F2}"/>
              </a:ext>
            </a:extLst>
          </p:cNvPr>
          <p:cNvSpPr/>
          <p:nvPr/>
        </p:nvSpPr>
        <p:spPr>
          <a:xfrm>
            <a:off x="887215" y="1411390"/>
            <a:ext cx="6217920" cy="4001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ZA" sz="2000" b="1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Es un equilibrio entre...</a:t>
            </a:r>
          </a:p>
        </p:txBody>
      </p:sp>
      <p:sp>
        <p:nvSpPr>
          <p:cNvPr id="3" name="Title 10">
            <a:extLst>
              <a:ext uri="{FF2B5EF4-FFF2-40B4-BE49-F238E27FC236}">
                <a16:creationId xmlns:a16="http://schemas.microsoft.com/office/drawing/2014/main" id="{22DD3658-F79E-43A0-AA5B-39D1232E8064}"/>
              </a:ext>
            </a:extLst>
          </p:cNvPr>
          <p:cNvSpPr txBox="1">
            <a:spLocks/>
          </p:cNvSpPr>
          <p:nvPr/>
        </p:nvSpPr>
        <p:spPr>
          <a:xfrm>
            <a:off x="887215" y="11897"/>
            <a:ext cx="7651304" cy="13690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4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Bodoni SvtyTwo ITC TT-Book"/>
              </a:rPr>
              <a:t>4.1 Balance </a:t>
            </a:r>
            <a:r>
              <a:rPr lang="en-GB" sz="44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Bodoni SvtyTwo ITC TT-Book"/>
              </a:rPr>
              <a:t>energético</a:t>
            </a:r>
            <a:endParaRPr lang="en-GB" sz="44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  <a:sym typeface="Bodoni SvtyTwo ITC TT-Book"/>
            </a:endParaRP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0F222D3A-BD31-944A-B1B7-15322B427A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8812377"/>
              </p:ext>
            </p:extLst>
          </p:nvPr>
        </p:nvGraphicFramePr>
        <p:xfrm>
          <a:off x="5429559" y="1841919"/>
          <a:ext cx="6217920" cy="4035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64B8F01C-6E67-7F48-8485-8D8204F07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7412"/>
            <a:ext cx="5139115" cy="251662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en-GB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El balance energético presenta un equilibrio entre la oferta y la demanda.</a:t>
            </a:r>
            <a:endParaRPr lang="en-US" sz="20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El suministro </a:t>
            </a: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puede provenir de la producción, el comercio o el almacenamiento.</a:t>
            </a:r>
          </a:p>
          <a:p>
            <a:r>
              <a:rPr lang="en-US" sz="2000" b="1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La demanda </a:t>
            </a: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puede adoptar cualquiera de las siguientes formas: transformación, consumo final de energía y uso final no energético.</a:t>
            </a:r>
          </a:p>
          <a:p>
            <a:pPr>
              <a:lnSpc>
                <a:spcPct val="100000"/>
              </a:lnSpc>
            </a:pPr>
            <a:endParaRPr lang="en-US" sz="20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7582C4A-ADB0-2942-BFAF-2139B9EC2B67}"/>
              </a:ext>
            </a:extLst>
          </p:cNvPr>
          <p:cNvSpPr/>
          <p:nvPr/>
        </p:nvSpPr>
        <p:spPr>
          <a:xfrm>
            <a:off x="9074922" y="359776"/>
            <a:ext cx="955530" cy="95553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rack7_Lecture4_Slide6.mp3" descr="Track7_Lecture4_Slide6.mp3">
            <a:hlinkClick r:id="" action="ppaction://media"/>
            <a:extLst>
              <a:ext uri="{FF2B5EF4-FFF2-40B4-BE49-F238E27FC236}">
                <a16:creationId xmlns:a16="http://schemas.microsoft.com/office/drawing/2014/main" id="{6D2FBCE1-DDB8-244B-B6D2-650F41E025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6287" y="45292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78293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7EF8E5A-BA09-1042-8B07-9DE9BF668F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50" y="-39276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B5223-6EB5-1046-88BB-84ED760A29CE}"/>
              </a:ext>
            </a:extLst>
          </p:cNvPr>
          <p:cNvSpPr txBox="1">
            <a:spLocks/>
          </p:cNvSpPr>
          <p:nvPr/>
        </p:nvSpPr>
        <p:spPr>
          <a:xfrm>
            <a:off x="11775994" y="6455206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F12B3B0-2BE9-CC4D-B1FD-EFE2D6A22EBD}" type="slidenum">
              <a:rPr lang="en-US" sz="1400" b="1" smtClean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7</a:t>
            </a:fld>
            <a:endParaRPr lang="en-US" sz="1400" b="1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D518822-2540-4C37-94DC-7D4210115BF3}"/>
              </a:ext>
            </a:extLst>
          </p:cNvPr>
          <p:cNvSpPr/>
          <p:nvPr/>
        </p:nvSpPr>
        <p:spPr>
          <a:xfrm>
            <a:off x="887215" y="1411390"/>
            <a:ext cx="6217920" cy="70788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ZA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Características de una instancia de balance energético:</a:t>
            </a:r>
          </a:p>
        </p:txBody>
      </p:sp>
      <p:sp>
        <p:nvSpPr>
          <p:cNvPr id="3" name="Title 10">
            <a:extLst>
              <a:ext uri="{FF2B5EF4-FFF2-40B4-BE49-F238E27FC236}">
                <a16:creationId xmlns:a16="http://schemas.microsoft.com/office/drawing/2014/main" id="{FD9CC5E6-5840-4009-A306-5BDF4F5E348F}"/>
              </a:ext>
            </a:extLst>
          </p:cNvPr>
          <p:cNvSpPr txBox="1">
            <a:spLocks/>
          </p:cNvSpPr>
          <p:nvPr/>
        </p:nvSpPr>
        <p:spPr>
          <a:xfrm>
            <a:off x="887215" y="11897"/>
            <a:ext cx="7651304" cy="13690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4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Bodoni SvtyTwo ITC TT-Book"/>
              </a:rPr>
              <a:t>4.1 Balance </a:t>
            </a:r>
            <a:r>
              <a:rPr lang="en-GB" sz="44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Bodoni SvtyTwo ITC TT-Book"/>
              </a:rPr>
              <a:t>energético</a:t>
            </a:r>
            <a:endParaRPr lang="en-GB" sz="44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  <a:sym typeface="Bodoni SvtyTwo ITC TT-Book"/>
            </a:endParaRPr>
          </a:p>
        </p:txBody>
      </p:sp>
      <p:pic>
        <p:nvPicPr>
          <p:cNvPr id="11" name="Picture 10" descr="Shape&#10;&#10;Description automatically generated with low confidence">
            <a:extLst>
              <a:ext uri="{FF2B5EF4-FFF2-40B4-BE49-F238E27FC236}">
                <a16:creationId xmlns:a16="http://schemas.microsoft.com/office/drawing/2014/main" id="{8D51DC1D-46C3-F841-9122-42A8E3CF50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5553" y="1889100"/>
            <a:ext cx="3165140" cy="3410252"/>
          </a:xfrm>
          <a:prstGeom prst="rect">
            <a:avLst/>
          </a:prstGeom>
        </p:spPr>
      </p:pic>
      <p:sp>
        <p:nvSpPr>
          <p:cNvPr id="9" name="Content Placeholder 13">
            <a:extLst>
              <a:ext uri="{FF2B5EF4-FFF2-40B4-BE49-F238E27FC236}">
                <a16:creationId xmlns:a16="http://schemas.microsoft.com/office/drawing/2014/main" id="{CE95CF48-9D1B-6D43-8B0E-5A395C70C635}"/>
              </a:ext>
            </a:extLst>
          </p:cNvPr>
          <p:cNvSpPr txBox="1">
            <a:spLocks/>
          </p:cNvSpPr>
          <p:nvPr/>
        </p:nvSpPr>
        <p:spPr>
          <a:xfrm>
            <a:off x="685953" y="2079723"/>
            <a:ext cx="6419182" cy="30290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Informa de los datos energéticos en las unidades energéticas comunes.</a:t>
            </a:r>
          </a:p>
          <a:p>
            <a:pPr marL="342900" indent="-34290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Permite la comparación entre países.</a:t>
            </a:r>
          </a:p>
          <a:p>
            <a:pPr marL="342900" indent="-34290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Permite calcular indicadores útiles como la dependencia de las importaciones, la eficiencia de la transformación de la energía, la cuota de las energías renovables, etc.</a:t>
            </a:r>
          </a:p>
          <a:p>
            <a:pPr marL="342900" indent="-34290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Se utiliza como base para el cálculo de los gases de efecto invernadero.</a:t>
            </a:r>
          </a:p>
          <a:p>
            <a:endParaRPr lang="en-GB" sz="20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ct val="120000"/>
              </a:lnSpc>
              <a:spcBef>
                <a:spcPts val="1000"/>
              </a:spcBef>
              <a:buAutoNum type="arabicPeriod"/>
            </a:pPr>
            <a:endParaRPr lang="en-US" sz="2000" b="1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CD17520-C461-364B-A7E1-6A9816370A36}"/>
              </a:ext>
            </a:extLst>
          </p:cNvPr>
          <p:cNvSpPr/>
          <p:nvPr/>
        </p:nvSpPr>
        <p:spPr>
          <a:xfrm>
            <a:off x="9146059" y="261957"/>
            <a:ext cx="955530" cy="95553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rack7_Lecture4_Slide7.mp3" descr="Track7_Lecture4_Slide7.mp3">
            <a:hlinkClick r:id="" action="ppaction://media"/>
            <a:extLst>
              <a:ext uri="{FF2B5EF4-FFF2-40B4-BE49-F238E27FC236}">
                <a16:creationId xmlns:a16="http://schemas.microsoft.com/office/drawing/2014/main" id="{7A17D925-2967-1D4E-8126-79822DCB35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46059" y="33045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7066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7EF8E5A-BA09-1042-8B07-9DE9BF668F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67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B5223-6EB5-1046-88BB-84ED760A29CE}"/>
              </a:ext>
            </a:extLst>
          </p:cNvPr>
          <p:cNvSpPr txBox="1">
            <a:spLocks/>
          </p:cNvSpPr>
          <p:nvPr/>
        </p:nvSpPr>
        <p:spPr>
          <a:xfrm>
            <a:off x="11775994" y="6455206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F12B3B0-2BE9-CC4D-B1FD-EFE2D6A22EBD}" type="slidenum">
              <a:rPr lang="en-US" sz="1400" b="1" smtClean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8</a:t>
            </a:fld>
            <a:endParaRPr lang="en-US" sz="1400" b="1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8EF622-1AB4-4544-9FE7-2A7013B49AA2}"/>
              </a:ext>
            </a:extLst>
          </p:cNvPr>
          <p:cNvSpPr/>
          <p:nvPr/>
        </p:nvSpPr>
        <p:spPr>
          <a:xfrm>
            <a:off x="473098" y="1169523"/>
            <a:ext cx="4967921" cy="70788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ZA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¿Por </a:t>
            </a:r>
            <a:r>
              <a:rPr lang="en-ZA" sz="20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qué</a:t>
            </a:r>
            <a:r>
              <a:rPr lang="en-ZA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es </a:t>
            </a:r>
            <a:r>
              <a:rPr lang="en-ZA" sz="20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importante</a:t>
            </a:r>
            <a:r>
              <a:rPr lang="en-ZA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ZA" sz="20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el</a:t>
            </a:r>
            <a:r>
              <a:rPr lang="en-ZA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ZA" sz="20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equilibrio</a:t>
            </a:r>
            <a:r>
              <a:rPr lang="en-ZA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ZA" sz="20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energético</a:t>
            </a:r>
            <a:r>
              <a:rPr lang="en-ZA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Title 10">
            <a:extLst>
              <a:ext uri="{FF2B5EF4-FFF2-40B4-BE49-F238E27FC236}">
                <a16:creationId xmlns:a16="http://schemas.microsoft.com/office/drawing/2014/main" id="{DD127327-DFED-4F90-BAD9-25607E1245A9}"/>
              </a:ext>
            </a:extLst>
          </p:cNvPr>
          <p:cNvSpPr txBox="1">
            <a:spLocks/>
          </p:cNvSpPr>
          <p:nvPr/>
        </p:nvSpPr>
        <p:spPr>
          <a:xfrm>
            <a:off x="350225" y="-285629"/>
            <a:ext cx="10252953" cy="14026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4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Bodoni SvtyTwo ITC TT-Book"/>
              </a:rPr>
              <a:t>4.2 Importancia del equilibrio energético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BF4635-23CA-A648-B856-F5BEAF57DD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3957" y="1523466"/>
            <a:ext cx="5653124" cy="3753952"/>
          </a:xfrm>
          <a:prstGeom prst="rect">
            <a:avLst/>
          </a:prstGeom>
        </p:spPr>
      </p:pic>
      <p:sp>
        <p:nvSpPr>
          <p:cNvPr id="9" name="Content Placeholder 13">
            <a:extLst>
              <a:ext uri="{FF2B5EF4-FFF2-40B4-BE49-F238E27FC236}">
                <a16:creationId xmlns:a16="http://schemas.microsoft.com/office/drawing/2014/main" id="{4207707E-72DC-444A-A6FD-485810D0DC24}"/>
              </a:ext>
            </a:extLst>
          </p:cNvPr>
          <p:cNvSpPr txBox="1">
            <a:spLocks/>
          </p:cNvSpPr>
          <p:nvPr/>
        </p:nvSpPr>
        <p:spPr>
          <a:xfrm>
            <a:off x="606028" y="1885939"/>
            <a:ext cx="4513368" cy="30290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La energía impulsa el desarrollo económico y social.</a:t>
            </a:r>
          </a:p>
          <a:p>
            <a:pPr marL="342900" indent="-34290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Una planificación realista debe tener objetivos cuantitativos.</a:t>
            </a:r>
          </a:p>
          <a:p>
            <a:pPr marL="342900" indent="-34290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Las estadísticas ayudan a visualizar los objetivos y a medir los logros cuantitativamente.</a:t>
            </a:r>
          </a:p>
          <a:p>
            <a:pPr marL="342900" indent="-34290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La base de una buena planificación y modelización son las estadísticas de referencia.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F60D2CD-58CC-5343-9EF4-A8CCF900D5F7}"/>
              </a:ext>
            </a:extLst>
          </p:cNvPr>
          <p:cNvSpPr/>
          <p:nvPr/>
        </p:nvSpPr>
        <p:spPr>
          <a:xfrm>
            <a:off x="10531813" y="256471"/>
            <a:ext cx="955530" cy="95553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Track7_Lecture4_Slide8.mp3" descr="Track7_Lecture4_Slide8.mp3">
            <a:hlinkClick r:id="" action="ppaction://media"/>
            <a:extLst>
              <a:ext uri="{FF2B5EF4-FFF2-40B4-BE49-F238E27FC236}">
                <a16:creationId xmlns:a16="http://schemas.microsoft.com/office/drawing/2014/main" id="{3DA65176-4B8A-524A-939E-4F2D200E35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03178" y="30426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86966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7EF8E5A-BA09-1042-8B07-9DE9BF668F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B5223-6EB5-1046-88BB-84ED760A29CE}"/>
              </a:ext>
            </a:extLst>
          </p:cNvPr>
          <p:cNvSpPr txBox="1">
            <a:spLocks/>
          </p:cNvSpPr>
          <p:nvPr/>
        </p:nvSpPr>
        <p:spPr>
          <a:xfrm>
            <a:off x="11775994" y="6455206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F12B3B0-2BE9-CC4D-B1FD-EFE2D6A22EBD}" type="slidenum">
              <a:rPr lang="en-US" sz="1400" b="1" dirty="0" smtClean="0">
                <a:solidFill>
                  <a:schemeClr val="bg1"/>
                </a:solidFill>
                <a:latin typeface="Open Sans ExtraBold"/>
                <a:ea typeface="Open Sans ExtraBold" panose="020B0606030504020204" pitchFamily="34" charset="0"/>
                <a:cs typeface="Open Sans ExtraBold" panose="020B0606030504020204" pitchFamily="34" charset="0"/>
              </a:rPr>
              <a:t>9</a:t>
            </a:fld>
            <a:endParaRPr lang="en-US" sz="1400" b="1">
              <a:solidFill>
                <a:schemeClr val="bg1"/>
              </a:solidFill>
              <a:latin typeface="Open Sans ExtraBold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13BA12B-0FEF-4ABB-890B-4DBB09D7E127}"/>
              </a:ext>
            </a:extLst>
          </p:cNvPr>
          <p:cNvSpPr/>
          <p:nvPr/>
        </p:nvSpPr>
        <p:spPr>
          <a:xfrm>
            <a:off x="848304" y="1306512"/>
            <a:ext cx="6217920" cy="4001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ZA" sz="20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Funciones</a:t>
            </a:r>
            <a:r>
              <a:rPr lang="en-ZA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del balance </a:t>
            </a:r>
            <a:r>
              <a:rPr lang="en-ZA" sz="20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energético</a:t>
            </a:r>
            <a:endParaRPr lang="en-ZA" sz="2000" b="1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10">
            <a:extLst>
              <a:ext uri="{FF2B5EF4-FFF2-40B4-BE49-F238E27FC236}">
                <a16:creationId xmlns:a16="http://schemas.microsoft.com/office/drawing/2014/main" id="{D11CE719-EC0B-4155-BC83-A4588A332E41}"/>
              </a:ext>
            </a:extLst>
          </p:cNvPr>
          <p:cNvSpPr txBox="1">
            <a:spLocks/>
          </p:cNvSpPr>
          <p:nvPr/>
        </p:nvSpPr>
        <p:spPr>
          <a:xfrm>
            <a:off x="167205" y="-157303"/>
            <a:ext cx="10602395" cy="14026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4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  <a:sym typeface="Bodoni SvtyTwo ITC TT-Book"/>
              </a:rPr>
              <a:t>4.2 Importancia del equilibrio energético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C053FA7E-1B41-5A4E-A3AC-190F567D03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5804575"/>
              </p:ext>
            </p:extLst>
          </p:nvPr>
        </p:nvGraphicFramePr>
        <p:xfrm>
          <a:off x="1828800" y="1871529"/>
          <a:ext cx="85344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7" name="Oval 6">
            <a:extLst>
              <a:ext uri="{FF2B5EF4-FFF2-40B4-BE49-F238E27FC236}">
                <a16:creationId xmlns:a16="http://schemas.microsoft.com/office/drawing/2014/main" id="{7CD3677A-DACB-264E-A2A2-703EDDC6448C}"/>
              </a:ext>
            </a:extLst>
          </p:cNvPr>
          <p:cNvSpPr/>
          <p:nvPr/>
        </p:nvSpPr>
        <p:spPr>
          <a:xfrm>
            <a:off x="10291835" y="66277"/>
            <a:ext cx="955530" cy="95553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rack7_Lecture4_Slide9.mp3" descr="Track7_Lecture4_Slide9.mp3">
            <a:hlinkClick r:id="" action="ppaction://media"/>
            <a:extLst>
              <a:ext uri="{FF2B5EF4-FFF2-40B4-BE49-F238E27FC236}">
                <a16:creationId xmlns:a16="http://schemas.microsoft.com/office/drawing/2014/main" id="{F010A4D8-FFD3-EE4C-A8F7-A1B23BF090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363200" y="13764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72688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3F727AA7180443A862CD9A25741398" ma:contentTypeVersion="11" ma:contentTypeDescription="Create a new document." ma:contentTypeScope="" ma:versionID="d19b92d82b426d695f06acc762367a3f">
  <xsd:schema xmlns:xsd="http://www.w3.org/2001/XMLSchema" xmlns:xs="http://www.w3.org/2001/XMLSchema" xmlns:p="http://schemas.microsoft.com/office/2006/metadata/properties" xmlns:ns2="35b8b66e-5759-43c1-a138-f967a8bf5a20" xmlns:ns3="0b696a8a-ab1a-459b-a09e-44df7cbe9330" targetNamespace="http://schemas.microsoft.com/office/2006/metadata/properties" ma:root="true" ma:fieldsID="1e5187221619c7d4ef917dd22e8709b4" ns2:_="" ns3:_="">
    <xsd:import namespace="35b8b66e-5759-43c1-a138-f967a8bf5a20"/>
    <xsd:import namespace="0b696a8a-ab1a-459b-a09e-44df7cbe933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b8b66e-5759-43c1-a138-f967a8bf5a2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696a8a-ab1a-459b-a09e-44df7cbe933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D95F175-613C-41C7-86F2-09C63EBD255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5b8b66e-5759-43c1-a138-f967a8bf5a20"/>
    <ds:schemaRef ds:uri="0b696a8a-ab1a-459b-a09e-44df7cbe933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EB3F4BA-3ED4-445A-AA25-511F9A78EF6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7F587A4-2E70-45EC-BE7D-17F9D27F3F2F}">
  <ds:schemaRefs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http://purl.org/dc/terms/"/>
    <ds:schemaRef ds:uri="http://purl.org/dc/elements/1.1/"/>
    <ds:schemaRef ds:uri="35b8b66e-5759-43c1-a138-f967a8bf5a20"/>
    <ds:schemaRef ds:uri="0b696a8a-ab1a-459b-a09e-44df7cbe9330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298</TotalTime>
  <Words>3213</Words>
  <Application>Microsoft Macintosh PowerPoint</Application>
  <PresentationFormat>Widescreen</PresentationFormat>
  <Paragraphs>339</Paragraphs>
  <Slides>23</Slides>
  <Notes>23</Notes>
  <HiddenSlides>0</HiddenSlides>
  <MMClips>22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Open Sans</vt:lpstr>
      <vt:lpstr>Open Sans ExtraBold</vt:lpstr>
      <vt:lpstr>Open Sans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Sarel Greyling</dc:creator>
  <cp:keywords>, docId:DA7F1B48F1FBE7EAC3F396AA90838426</cp:keywords>
  <cp:lastModifiedBy>Yeganyan, Rudolf</cp:lastModifiedBy>
  <cp:revision>220</cp:revision>
  <dcterms:created xsi:type="dcterms:W3CDTF">2021-02-10T16:48:02Z</dcterms:created>
  <dcterms:modified xsi:type="dcterms:W3CDTF">2022-11-08T15:33:24Z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0x010100633F727AA7180443A862CD9A25741398</vt:lpwstr>
  </property>
</Properties>
</file>