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9"/>
  </p:notesMasterIdLst>
  <p:sldIdLst>
    <p:sldId id="309" r:id="rId5"/>
    <p:sldId id="264" r:id="rId6"/>
    <p:sldId id="279" r:id="rId7"/>
    <p:sldId id="272" r:id="rId8"/>
    <p:sldId id="273" r:id="rId9"/>
    <p:sldId id="274" r:id="rId10"/>
    <p:sldId id="275" r:id="rId11"/>
    <p:sldId id="276" r:id="rId12"/>
    <p:sldId id="313" r:id="rId13"/>
    <p:sldId id="314" r:id="rId14"/>
    <p:sldId id="311" r:id="rId15"/>
    <p:sldId id="315" r:id="rId16"/>
    <p:sldId id="316" r:id="rId17"/>
    <p:sldId id="317" r:id="rId18"/>
    <p:sldId id="318" r:id="rId19"/>
    <p:sldId id="319" r:id="rId20"/>
    <p:sldId id="321" r:id="rId21"/>
    <p:sldId id="322" r:id="rId22"/>
    <p:sldId id="282" r:id="rId23"/>
    <p:sldId id="312" r:id="rId24"/>
    <p:sldId id="305" r:id="rId25"/>
    <p:sldId id="310" r:id="rId26"/>
    <p:sldId id="283" r:id="rId27"/>
    <p:sldId id="284" r:id="rId28"/>
    <p:sldId id="308" r:id="rId29"/>
    <p:sldId id="288" r:id="rId30"/>
    <p:sldId id="289" r:id="rId31"/>
    <p:sldId id="290" r:id="rId32"/>
    <p:sldId id="291" r:id="rId33"/>
    <p:sldId id="292" r:id="rId34"/>
    <p:sldId id="293" r:id="rId35"/>
    <p:sldId id="295" r:id="rId36"/>
    <p:sldId id="296" r:id="rId37"/>
    <p:sldId id="269"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5"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FFFFFF"/>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57" autoAdjust="0"/>
  </p:normalViewPr>
  <p:slideViewPr>
    <p:cSldViewPr snapToGrid="0">
      <p:cViewPr varScale="1">
        <p:scale>
          <a:sx n="74" d="100"/>
          <a:sy n="74" d="100"/>
        </p:scale>
        <p:origin x="1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AA5A2D5B-8D46-4519-A910-E03CB816FA9C}"/>
    <pc:docChg chg="undo custSel addSld delSld modSld">
      <pc:chgData name="Silvia Colombo" userId="cdf5343d-9518-4b48-8032-805a754f9105" providerId="ADAL" clId="{AA5A2D5B-8D46-4519-A910-E03CB816FA9C}" dt="2025-01-15T18:00:54.780" v="1874" actId="403"/>
      <pc:docMkLst>
        <pc:docMk/>
      </pc:docMkLst>
      <pc:sldChg chg="modSp mod">
        <pc:chgData name="Silvia Colombo" userId="cdf5343d-9518-4b48-8032-805a754f9105" providerId="ADAL" clId="{AA5A2D5B-8D46-4519-A910-E03CB816FA9C}" dt="2025-01-15T11:36:28.426" v="159" actId="20577"/>
        <pc:sldMkLst>
          <pc:docMk/>
          <pc:sldMk cId="0" sldId="264"/>
        </pc:sldMkLst>
        <pc:spChg chg="mod">
          <ac:chgData name="Silvia Colombo" userId="cdf5343d-9518-4b48-8032-805a754f9105" providerId="ADAL" clId="{AA5A2D5B-8D46-4519-A910-E03CB816FA9C}" dt="2025-01-15T11:36:28.426" v="159" actId="20577"/>
          <ac:spMkLst>
            <pc:docMk/>
            <pc:sldMk cId="0" sldId="264"/>
            <ac:spMk id="168" creationId="{00000000-0000-0000-0000-000000000000}"/>
          </ac:spMkLst>
        </pc:spChg>
      </pc:sldChg>
      <pc:sldChg chg="delSp modSp mod">
        <pc:chgData name="Silvia Colombo" userId="cdf5343d-9518-4b48-8032-805a754f9105" providerId="ADAL" clId="{AA5A2D5B-8D46-4519-A910-E03CB816FA9C}" dt="2025-01-15T14:25:11.301" v="378" actId="255"/>
        <pc:sldMkLst>
          <pc:docMk/>
          <pc:sldMk cId="1768720765" sldId="272"/>
        </pc:sldMkLst>
        <pc:spChg chg="del">
          <ac:chgData name="Silvia Colombo" userId="cdf5343d-9518-4b48-8032-805a754f9105" providerId="ADAL" clId="{AA5A2D5B-8D46-4519-A910-E03CB816FA9C}" dt="2025-01-15T11:41:54.348" v="181" actId="478"/>
          <ac:spMkLst>
            <pc:docMk/>
            <pc:sldMk cId="1768720765" sldId="272"/>
            <ac:spMk id="10" creationId="{135A9E39-0E35-4D57-AB96-8B9E2A02F586}"/>
          </ac:spMkLst>
        </pc:spChg>
        <pc:spChg chg="mod">
          <ac:chgData name="Silvia Colombo" userId="cdf5343d-9518-4b48-8032-805a754f9105" providerId="ADAL" clId="{AA5A2D5B-8D46-4519-A910-E03CB816FA9C}" dt="2025-01-15T11:38:15.161" v="161"/>
          <ac:spMkLst>
            <pc:docMk/>
            <pc:sldMk cId="1768720765" sldId="272"/>
            <ac:spMk id="167" creationId="{00000000-0000-0000-0000-000000000000}"/>
          </ac:spMkLst>
        </pc:spChg>
        <pc:spChg chg="mod">
          <ac:chgData name="Silvia Colombo" userId="cdf5343d-9518-4b48-8032-805a754f9105" providerId="ADAL" clId="{AA5A2D5B-8D46-4519-A910-E03CB816FA9C}" dt="2025-01-15T14:25:11.301" v="378" actId="255"/>
          <ac:spMkLst>
            <pc:docMk/>
            <pc:sldMk cId="1768720765" sldId="272"/>
            <ac:spMk id="168" creationId="{00000000-0000-0000-0000-000000000000}"/>
          </ac:spMkLst>
        </pc:spChg>
        <pc:picChg chg="del">
          <ac:chgData name="Silvia Colombo" userId="cdf5343d-9518-4b48-8032-805a754f9105" providerId="ADAL" clId="{AA5A2D5B-8D46-4519-A910-E03CB816FA9C}" dt="2025-01-15T11:41:52.651" v="180" actId="478"/>
          <ac:picMkLst>
            <pc:docMk/>
            <pc:sldMk cId="1768720765" sldId="272"/>
            <ac:picMk id="5" creationId="{C731A220-F281-47D4-B547-7FAE6C221343}"/>
          </ac:picMkLst>
        </pc:picChg>
      </pc:sldChg>
      <pc:sldChg chg="delSp modSp mod">
        <pc:chgData name="Silvia Colombo" userId="cdf5343d-9518-4b48-8032-805a754f9105" providerId="ADAL" clId="{AA5A2D5B-8D46-4519-A910-E03CB816FA9C}" dt="2025-01-15T16:15:42.954" v="901"/>
        <pc:sldMkLst>
          <pc:docMk/>
          <pc:sldMk cId="1839245547" sldId="273"/>
        </pc:sldMkLst>
        <pc:spChg chg="del">
          <ac:chgData name="Silvia Colombo" userId="cdf5343d-9518-4b48-8032-805a754f9105" providerId="ADAL" clId="{AA5A2D5B-8D46-4519-A910-E03CB816FA9C}" dt="2025-01-15T11:49:32.603" v="234" actId="478"/>
          <ac:spMkLst>
            <pc:docMk/>
            <pc:sldMk cId="1839245547" sldId="273"/>
            <ac:spMk id="8" creationId="{10B4C942-076B-4E45-922A-F351A58EDEAC}"/>
          </ac:spMkLst>
        </pc:spChg>
        <pc:spChg chg="mod">
          <ac:chgData name="Silvia Colombo" userId="cdf5343d-9518-4b48-8032-805a754f9105" providerId="ADAL" clId="{AA5A2D5B-8D46-4519-A910-E03CB816FA9C}" dt="2025-01-15T11:38:15.161" v="161"/>
          <ac:spMkLst>
            <pc:docMk/>
            <pc:sldMk cId="1839245547" sldId="273"/>
            <ac:spMk id="167" creationId="{00000000-0000-0000-0000-000000000000}"/>
          </ac:spMkLst>
        </pc:spChg>
        <pc:spChg chg="mod">
          <ac:chgData name="Silvia Colombo" userId="cdf5343d-9518-4b48-8032-805a754f9105" providerId="ADAL" clId="{AA5A2D5B-8D46-4519-A910-E03CB816FA9C}" dt="2025-01-15T16:15:42.954" v="901"/>
          <ac:spMkLst>
            <pc:docMk/>
            <pc:sldMk cId="1839245547" sldId="273"/>
            <ac:spMk id="168" creationId="{00000000-0000-0000-0000-000000000000}"/>
          </ac:spMkLst>
        </pc:spChg>
        <pc:picChg chg="del">
          <ac:chgData name="Silvia Colombo" userId="cdf5343d-9518-4b48-8032-805a754f9105" providerId="ADAL" clId="{AA5A2D5B-8D46-4519-A910-E03CB816FA9C}" dt="2025-01-15T11:49:29.834" v="233" actId="478"/>
          <ac:picMkLst>
            <pc:docMk/>
            <pc:sldMk cId="1839245547" sldId="273"/>
            <ac:picMk id="4" creationId="{AF37311E-A009-4C4C-9122-FBAEDF834253}"/>
          </ac:picMkLst>
        </pc:picChg>
      </pc:sldChg>
      <pc:sldChg chg="delSp modSp mod">
        <pc:chgData name="Silvia Colombo" userId="cdf5343d-9518-4b48-8032-805a754f9105" providerId="ADAL" clId="{AA5A2D5B-8D46-4519-A910-E03CB816FA9C}" dt="2025-01-15T14:23:26.911" v="362" actId="2711"/>
        <pc:sldMkLst>
          <pc:docMk/>
          <pc:sldMk cId="3557352301" sldId="274"/>
        </pc:sldMkLst>
        <pc:spChg chg="del mod">
          <ac:chgData name="Silvia Colombo" userId="cdf5343d-9518-4b48-8032-805a754f9105" providerId="ADAL" clId="{AA5A2D5B-8D46-4519-A910-E03CB816FA9C}" dt="2025-01-15T11:50:22.648" v="242" actId="478"/>
          <ac:spMkLst>
            <pc:docMk/>
            <pc:sldMk cId="3557352301" sldId="274"/>
            <ac:spMk id="11" creationId="{8775CB98-6F78-4739-A375-A0965205A33A}"/>
          </ac:spMkLst>
        </pc:spChg>
        <pc:spChg chg="mod">
          <ac:chgData name="Silvia Colombo" userId="cdf5343d-9518-4b48-8032-805a754f9105" providerId="ADAL" clId="{AA5A2D5B-8D46-4519-A910-E03CB816FA9C}" dt="2025-01-15T11:38:15.161" v="161"/>
          <ac:spMkLst>
            <pc:docMk/>
            <pc:sldMk cId="3557352301" sldId="274"/>
            <ac:spMk id="167" creationId="{00000000-0000-0000-0000-000000000000}"/>
          </ac:spMkLst>
        </pc:spChg>
        <pc:spChg chg="mod">
          <ac:chgData name="Silvia Colombo" userId="cdf5343d-9518-4b48-8032-805a754f9105" providerId="ADAL" clId="{AA5A2D5B-8D46-4519-A910-E03CB816FA9C}" dt="2025-01-15T14:23:26.911" v="362" actId="2711"/>
          <ac:spMkLst>
            <pc:docMk/>
            <pc:sldMk cId="3557352301" sldId="274"/>
            <ac:spMk id="168" creationId="{00000000-0000-0000-0000-000000000000}"/>
          </ac:spMkLst>
        </pc:spChg>
        <pc:picChg chg="del">
          <ac:chgData name="Silvia Colombo" userId="cdf5343d-9518-4b48-8032-805a754f9105" providerId="ADAL" clId="{AA5A2D5B-8D46-4519-A910-E03CB816FA9C}" dt="2025-01-15T11:50:19.633" v="241" actId="478"/>
          <ac:picMkLst>
            <pc:docMk/>
            <pc:sldMk cId="3557352301" sldId="274"/>
            <ac:picMk id="4" creationId="{ED8637FB-A84B-4007-BC99-8B57A12448DB}"/>
          </ac:picMkLst>
        </pc:picChg>
      </pc:sldChg>
      <pc:sldChg chg="addSp delSp modSp mod">
        <pc:chgData name="Silvia Colombo" userId="cdf5343d-9518-4b48-8032-805a754f9105" providerId="ADAL" clId="{AA5A2D5B-8D46-4519-A910-E03CB816FA9C}" dt="2025-01-15T14:25:01.233" v="377" actId="255"/>
        <pc:sldMkLst>
          <pc:docMk/>
          <pc:sldMk cId="2089242102" sldId="275"/>
        </pc:sldMkLst>
        <pc:spChg chg="add del">
          <ac:chgData name="Silvia Colombo" userId="cdf5343d-9518-4b48-8032-805a754f9105" providerId="ADAL" clId="{AA5A2D5B-8D46-4519-A910-E03CB816FA9C}" dt="2025-01-15T14:22:27.510" v="343"/>
          <ac:spMkLst>
            <pc:docMk/>
            <pc:sldMk cId="2089242102" sldId="275"/>
            <ac:spMk id="2" creationId="{B313A1DC-45D9-47EA-8B04-748E50BCDF7E}"/>
          </ac:spMkLst>
        </pc:spChg>
        <pc:spChg chg="del">
          <ac:chgData name="Silvia Colombo" userId="cdf5343d-9518-4b48-8032-805a754f9105" providerId="ADAL" clId="{AA5A2D5B-8D46-4519-A910-E03CB816FA9C}" dt="2025-01-15T11:50:58.351" v="248" actId="478"/>
          <ac:spMkLst>
            <pc:docMk/>
            <pc:sldMk cId="2089242102" sldId="275"/>
            <ac:spMk id="10" creationId="{B3BEE167-2F8B-4C9B-9B22-DBAEE78E4905}"/>
          </ac:spMkLst>
        </pc:spChg>
        <pc:spChg chg="mod">
          <ac:chgData name="Silvia Colombo" userId="cdf5343d-9518-4b48-8032-805a754f9105" providerId="ADAL" clId="{AA5A2D5B-8D46-4519-A910-E03CB816FA9C}" dt="2025-01-15T14:25:01.233" v="377" actId="255"/>
          <ac:spMkLst>
            <pc:docMk/>
            <pc:sldMk cId="2089242102" sldId="275"/>
            <ac:spMk id="12" creationId="{85BD59C7-5F9C-412C-9103-AD11C3A57877}"/>
          </ac:spMkLst>
        </pc:spChg>
        <pc:spChg chg="mod">
          <ac:chgData name="Silvia Colombo" userId="cdf5343d-9518-4b48-8032-805a754f9105" providerId="ADAL" clId="{AA5A2D5B-8D46-4519-A910-E03CB816FA9C}" dt="2025-01-15T11:38:15.161" v="161"/>
          <ac:spMkLst>
            <pc:docMk/>
            <pc:sldMk cId="2089242102" sldId="275"/>
            <ac:spMk id="167" creationId="{00000000-0000-0000-0000-000000000000}"/>
          </ac:spMkLst>
        </pc:spChg>
        <pc:picChg chg="del">
          <ac:chgData name="Silvia Colombo" userId="cdf5343d-9518-4b48-8032-805a754f9105" providerId="ADAL" clId="{AA5A2D5B-8D46-4519-A910-E03CB816FA9C}" dt="2025-01-15T11:50:55.447" v="247" actId="478"/>
          <ac:picMkLst>
            <pc:docMk/>
            <pc:sldMk cId="2089242102" sldId="275"/>
            <ac:picMk id="4" creationId="{ED8CD017-D59C-4416-A816-47DF4E228531}"/>
          </ac:picMkLst>
        </pc:picChg>
      </pc:sldChg>
      <pc:sldChg chg="delSp modSp mod">
        <pc:chgData name="Silvia Colombo" userId="cdf5343d-9518-4b48-8032-805a754f9105" providerId="ADAL" clId="{AA5A2D5B-8D46-4519-A910-E03CB816FA9C}" dt="2025-01-15T14:26:05.342" v="395" actId="20577"/>
        <pc:sldMkLst>
          <pc:docMk/>
          <pc:sldMk cId="1383167316" sldId="276"/>
        </pc:sldMkLst>
        <pc:spChg chg="del">
          <ac:chgData name="Silvia Colombo" userId="cdf5343d-9518-4b48-8032-805a754f9105" providerId="ADAL" clId="{AA5A2D5B-8D46-4519-A910-E03CB816FA9C}" dt="2025-01-15T11:51:41.256" v="256" actId="478"/>
          <ac:spMkLst>
            <pc:docMk/>
            <pc:sldMk cId="1383167316" sldId="276"/>
            <ac:spMk id="14" creationId="{F9F19119-A257-4FB2-81A3-6AA1E384FCD5}"/>
          </ac:spMkLst>
        </pc:spChg>
        <pc:spChg chg="mod">
          <ac:chgData name="Silvia Colombo" userId="cdf5343d-9518-4b48-8032-805a754f9105" providerId="ADAL" clId="{AA5A2D5B-8D46-4519-A910-E03CB816FA9C}" dt="2025-01-15T11:38:15.161" v="161"/>
          <ac:spMkLst>
            <pc:docMk/>
            <pc:sldMk cId="1383167316" sldId="276"/>
            <ac:spMk id="167" creationId="{00000000-0000-0000-0000-000000000000}"/>
          </ac:spMkLst>
        </pc:spChg>
        <pc:spChg chg="mod">
          <ac:chgData name="Silvia Colombo" userId="cdf5343d-9518-4b48-8032-805a754f9105" providerId="ADAL" clId="{AA5A2D5B-8D46-4519-A910-E03CB816FA9C}" dt="2025-01-15T14:26:05.342" v="395" actId="20577"/>
          <ac:spMkLst>
            <pc:docMk/>
            <pc:sldMk cId="1383167316" sldId="276"/>
            <ac:spMk id="168" creationId="{00000000-0000-0000-0000-000000000000}"/>
          </ac:spMkLst>
        </pc:spChg>
        <pc:picChg chg="del">
          <ac:chgData name="Silvia Colombo" userId="cdf5343d-9518-4b48-8032-805a754f9105" providerId="ADAL" clId="{AA5A2D5B-8D46-4519-A910-E03CB816FA9C}" dt="2025-01-15T11:51:38.343" v="255" actId="478"/>
          <ac:picMkLst>
            <pc:docMk/>
            <pc:sldMk cId="1383167316" sldId="276"/>
            <ac:picMk id="4" creationId="{74A24215-48D1-4C00-99A9-D87D305639EE}"/>
          </ac:picMkLst>
        </pc:picChg>
      </pc:sldChg>
      <pc:sldChg chg="modSp del">
        <pc:chgData name="Silvia Colombo" userId="cdf5343d-9518-4b48-8032-805a754f9105" providerId="ADAL" clId="{AA5A2D5B-8D46-4519-A910-E03CB816FA9C}" dt="2025-01-15T11:52:22.857" v="264" actId="47"/>
        <pc:sldMkLst>
          <pc:docMk/>
          <pc:sldMk cId="89450925" sldId="277"/>
        </pc:sldMkLst>
        <pc:spChg chg="mod">
          <ac:chgData name="Silvia Colombo" userId="cdf5343d-9518-4b48-8032-805a754f9105" providerId="ADAL" clId="{AA5A2D5B-8D46-4519-A910-E03CB816FA9C}" dt="2025-01-15T11:38:15.161" v="161"/>
          <ac:spMkLst>
            <pc:docMk/>
            <pc:sldMk cId="89450925" sldId="277"/>
            <ac:spMk id="167" creationId="{00000000-0000-0000-0000-000000000000}"/>
          </ac:spMkLst>
        </pc:spChg>
        <pc:spChg chg="mod">
          <ac:chgData name="Silvia Colombo" userId="cdf5343d-9518-4b48-8032-805a754f9105" providerId="ADAL" clId="{AA5A2D5B-8D46-4519-A910-E03CB816FA9C}" dt="2025-01-15T11:37:02.936" v="160"/>
          <ac:spMkLst>
            <pc:docMk/>
            <pc:sldMk cId="89450925" sldId="277"/>
            <ac:spMk id="168" creationId="{00000000-0000-0000-0000-000000000000}"/>
          </ac:spMkLst>
        </pc:spChg>
      </pc:sldChg>
      <pc:sldChg chg="addSp delSp modSp mod">
        <pc:chgData name="Silvia Colombo" userId="cdf5343d-9518-4b48-8032-805a754f9105" providerId="ADAL" clId="{AA5A2D5B-8D46-4519-A910-E03CB816FA9C}" dt="2025-01-15T15:13:44.994" v="421" actId="20577"/>
        <pc:sldMkLst>
          <pc:docMk/>
          <pc:sldMk cId="3840193541" sldId="278"/>
        </pc:sldMkLst>
        <pc:spChg chg="add mod">
          <ac:chgData name="Silvia Colombo" userId="cdf5343d-9518-4b48-8032-805a754f9105" providerId="ADAL" clId="{AA5A2D5B-8D46-4519-A910-E03CB816FA9C}" dt="2025-01-15T15:13:44.994" v="421" actId="20577"/>
          <ac:spMkLst>
            <pc:docMk/>
            <pc:sldMk cId="3840193541" sldId="278"/>
            <ac:spMk id="9" creationId="{E7891DB8-6FCA-421D-90D5-ACAEFE8F9A6C}"/>
          </ac:spMkLst>
        </pc:spChg>
        <pc:spChg chg="mod">
          <ac:chgData name="Silvia Colombo" userId="cdf5343d-9518-4b48-8032-805a754f9105" providerId="ADAL" clId="{AA5A2D5B-8D46-4519-A910-E03CB816FA9C}" dt="2025-01-15T15:11:11.952" v="398"/>
          <ac:spMkLst>
            <pc:docMk/>
            <pc:sldMk cId="3840193541" sldId="278"/>
            <ac:spMk id="167" creationId="{00000000-0000-0000-0000-000000000000}"/>
          </ac:spMkLst>
        </pc:spChg>
        <pc:spChg chg="mod">
          <ac:chgData name="Silvia Colombo" userId="cdf5343d-9518-4b48-8032-805a754f9105" providerId="ADAL" clId="{AA5A2D5B-8D46-4519-A910-E03CB816FA9C}" dt="2025-01-15T15:11:54.528" v="407" actId="20577"/>
          <ac:spMkLst>
            <pc:docMk/>
            <pc:sldMk cId="3840193541" sldId="278"/>
            <ac:spMk id="168" creationId="{00000000-0000-0000-0000-000000000000}"/>
          </ac:spMkLst>
        </pc:spChg>
        <pc:picChg chg="add mod">
          <ac:chgData name="Silvia Colombo" userId="cdf5343d-9518-4b48-8032-805a754f9105" providerId="ADAL" clId="{AA5A2D5B-8D46-4519-A910-E03CB816FA9C}" dt="2025-01-15T15:13:22.302" v="411" actId="1076"/>
          <ac:picMkLst>
            <pc:docMk/>
            <pc:sldMk cId="3840193541" sldId="278"/>
            <ac:picMk id="4" creationId="{C412C4D1-AE4E-478B-8D25-C1D3627FD5FE}"/>
          </ac:picMkLst>
        </pc:picChg>
        <pc:picChg chg="del">
          <ac:chgData name="Silvia Colombo" userId="cdf5343d-9518-4b48-8032-805a754f9105" providerId="ADAL" clId="{AA5A2D5B-8D46-4519-A910-E03CB816FA9C}" dt="2025-01-15T14:02:13.495" v="266" actId="478"/>
          <ac:picMkLst>
            <pc:docMk/>
            <pc:sldMk cId="3840193541" sldId="278"/>
            <ac:picMk id="5" creationId="{0469B3DB-24D6-41BA-B7CA-CB16FB211C9B}"/>
          </ac:picMkLst>
        </pc:picChg>
      </pc:sldChg>
      <pc:sldChg chg="addSp delSp modSp mod">
        <pc:chgData name="Silvia Colombo" userId="cdf5343d-9518-4b48-8032-805a754f9105" providerId="ADAL" clId="{AA5A2D5B-8D46-4519-A910-E03CB816FA9C}" dt="2025-01-15T11:41:43.802" v="178" actId="1076"/>
        <pc:sldMkLst>
          <pc:docMk/>
          <pc:sldMk cId="3151422244" sldId="279"/>
        </pc:sldMkLst>
        <pc:spChg chg="mod">
          <ac:chgData name="Silvia Colombo" userId="cdf5343d-9518-4b48-8032-805a754f9105" providerId="ADAL" clId="{AA5A2D5B-8D46-4519-A910-E03CB816FA9C}" dt="2025-01-15T11:38:15.161" v="161"/>
          <ac:spMkLst>
            <pc:docMk/>
            <pc:sldMk cId="3151422244" sldId="279"/>
            <ac:spMk id="167" creationId="{00000000-0000-0000-0000-000000000000}"/>
          </ac:spMkLst>
        </pc:spChg>
        <pc:spChg chg="mod">
          <ac:chgData name="Silvia Colombo" userId="cdf5343d-9518-4b48-8032-805a754f9105" providerId="ADAL" clId="{AA5A2D5B-8D46-4519-A910-E03CB816FA9C}" dt="2025-01-15T11:39:07.678" v="171" actId="20577"/>
          <ac:spMkLst>
            <pc:docMk/>
            <pc:sldMk cId="3151422244" sldId="279"/>
            <ac:spMk id="168" creationId="{00000000-0000-0000-0000-000000000000}"/>
          </ac:spMkLst>
        </pc:spChg>
        <pc:picChg chg="add mod modCrop">
          <ac:chgData name="Silvia Colombo" userId="cdf5343d-9518-4b48-8032-805a754f9105" providerId="ADAL" clId="{AA5A2D5B-8D46-4519-A910-E03CB816FA9C}" dt="2025-01-15T11:41:43.802" v="178" actId="1076"/>
          <ac:picMkLst>
            <pc:docMk/>
            <pc:sldMk cId="3151422244" sldId="279"/>
            <ac:picMk id="4" creationId="{B74EA076-8FC4-4412-B3BB-38E40D1ABCD3}"/>
          </ac:picMkLst>
        </pc:picChg>
        <pc:picChg chg="del">
          <ac:chgData name="Silvia Colombo" userId="cdf5343d-9518-4b48-8032-805a754f9105" providerId="ADAL" clId="{AA5A2D5B-8D46-4519-A910-E03CB816FA9C}" dt="2025-01-15T11:38:23.563" v="163" actId="478"/>
          <ac:picMkLst>
            <pc:docMk/>
            <pc:sldMk cId="3151422244" sldId="279"/>
            <ac:picMk id="6" creationId="{9580E9EE-E824-48C2-847A-EC55F7E4BA52}"/>
          </ac:picMkLst>
        </pc:picChg>
      </pc:sldChg>
      <pc:sldChg chg="modSp mod">
        <pc:chgData name="Silvia Colombo" userId="cdf5343d-9518-4b48-8032-805a754f9105" providerId="ADAL" clId="{AA5A2D5B-8D46-4519-A910-E03CB816FA9C}" dt="2025-01-15T15:20:41.998" v="502" actId="20577"/>
        <pc:sldMkLst>
          <pc:docMk/>
          <pc:sldMk cId="3427707476" sldId="282"/>
        </pc:sldMkLst>
        <pc:spChg chg="mod">
          <ac:chgData name="Silvia Colombo" userId="cdf5343d-9518-4b48-8032-805a754f9105" providerId="ADAL" clId="{AA5A2D5B-8D46-4519-A910-E03CB816FA9C}" dt="2025-01-15T15:20:41.998" v="502" actId="20577"/>
          <ac:spMkLst>
            <pc:docMk/>
            <pc:sldMk cId="3427707476" sldId="282"/>
            <ac:spMk id="6" creationId="{FC78CAEC-448B-4219-A200-6CCF404A14C9}"/>
          </ac:spMkLst>
        </pc:spChg>
        <pc:spChg chg="mod">
          <ac:chgData name="Silvia Colombo" userId="cdf5343d-9518-4b48-8032-805a754f9105" providerId="ADAL" clId="{AA5A2D5B-8D46-4519-A910-E03CB816FA9C}" dt="2025-01-15T15:15:11.753" v="422"/>
          <ac:spMkLst>
            <pc:docMk/>
            <pc:sldMk cId="3427707476" sldId="282"/>
            <ac:spMk id="167" creationId="{00000000-0000-0000-0000-000000000000}"/>
          </ac:spMkLst>
        </pc:spChg>
      </pc:sldChg>
      <pc:sldChg chg="addSp delSp modSp mod">
        <pc:chgData name="Silvia Colombo" userId="cdf5343d-9518-4b48-8032-805a754f9105" providerId="ADAL" clId="{AA5A2D5B-8D46-4519-A910-E03CB816FA9C}" dt="2025-01-15T15:48:06.607" v="725" actId="1076"/>
        <pc:sldMkLst>
          <pc:docMk/>
          <pc:sldMk cId="2207407581" sldId="283"/>
        </pc:sldMkLst>
        <pc:spChg chg="add del">
          <ac:chgData name="Silvia Colombo" userId="cdf5343d-9518-4b48-8032-805a754f9105" providerId="ADAL" clId="{AA5A2D5B-8D46-4519-A910-E03CB816FA9C}" dt="2025-01-15T15:43:50.438" v="664"/>
          <ac:spMkLst>
            <pc:docMk/>
            <pc:sldMk cId="2207407581" sldId="283"/>
            <ac:spMk id="2" creationId="{4D65ED82-4C66-46C2-AD63-4445B275E574}"/>
          </ac:spMkLst>
        </pc:spChg>
        <pc:spChg chg="add del mod">
          <ac:chgData name="Silvia Colombo" userId="cdf5343d-9518-4b48-8032-805a754f9105" providerId="ADAL" clId="{AA5A2D5B-8D46-4519-A910-E03CB816FA9C}" dt="2025-01-15T15:44:00.639" v="670" actId="478"/>
          <ac:spMkLst>
            <pc:docMk/>
            <pc:sldMk cId="2207407581" sldId="283"/>
            <ac:spMk id="4" creationId="{AA078A0C-FB4C-480C-8914-933577A6428C}"/>
          </ac:spMkLst>
        </pc:spChg>
        <pc:spChg chg="del">
          <ac:chgData name="Silvia Colombo" userId="cdf5343d-9518-4b48-8032-805a754f9105" providerId="ADAL" clId="{AA5A2D5B-8D46-4519-A910-E03CB816FA9C}" dt="2025-01-15T15:42:29.168" v="657" actId="478"/>
          <ac:spMkLst>
            <pc:docMk/>
            <pc:sldMk cId="2207407581" sldId="283"/>
            <ac:spMk id="10" creationId="{3D5E7E57-B41D-4889-8D08-AF7EAAAE8B1A}"/>
          </ac:spMkLst>
        </pc:spChg>
        <pc:spChg chg="add mod">
          <ac:chgData name="Silvia Colombo" userId="cdf5343d-9518-4b48-8032-805a754f9105" providerId="ADAL" clId="{AA5A2D5B-8D46-4519-A910-E03CB816FA9C}" dt="2025-01-15T15:48:06.607" v="725" actId="1076"/>
          <ac:spMkLst>
            <pc:docMk/>
            <pc:sldMk cId="2207407581" sldId="283"/>
            <ac:spMk id="12" creationId="{494D38D1-7696-4DCA-B8F6-464C4B3726FD}"/>
          </ac:spMkLst>
        </pc:spChg>
        <pc:spChg chg="mod">
          <ac:chgData name="Silvia Colombo" userId="cdf5343d-9518-4b48-8032-805a754f9105" providerId="ADAL" clId="{AA5A2D5B-8D46-4519-A910-E03CB816FA9C}" dt="2025-01-15T15:15:11.753" v="422"/>
          <ac:spMkLst>
            <pc:docMk/>
            <pc:sldMk cId="2207407581" sldId="283"/>
            <ac:spMk id="167" creationId="{00000000-0000-0000-0000-000000000000}"/>
          </ac:spMkLst>
        </pc:spChg>
        <pc:spChg chg="mod">
          <ac:chgData name="Silvia Colombo" userId="cdf5343d-9518-4b48-8032-805a754f9105" providerId="ADAL" clId="{AA5A2D5B-8D46-4519-A910-E03CB816FA9C}" dt="2025-01-15T15:46:47.200" v="709" actId="113"/>
          <ac:spMkLst>
            <pc:docMk/>
            <pc:sldMk cId="2207407581" sldId="283"/>
            <ac:spMk id="168" creationId="{00000000-0000-0000-0000-000000000000}"/>
          </ac:spMkLst>
        </pc:spChg>
        <pc:picChg chg="del">
          <ac:chgData name="Silvia Colombo" userId="cdf5343d-9518-4b48-8032-805a754f9105" providerId="ADAL" clId="{AA5A2D5B-8D46-4519-A910-E03CB816FA9C}" dt="2025-01-15T15:42:26.351" v="656" actId="478"/>
          <ac:picMkLst>
            <pc:docMk/>
            <pc:sldMk cId="2207407581" sldId="283"/>
            <ac:picMk id="5" creationId="{BAD0503B-DAC8-49C0-BC99-83AEE57B9D0C}"/>
          </ac:picMkLst>
        </pc:picChg>
        <pc:picChg chg="add mod">
          <ac:chgData name="Silvia Colombo" userId="cdf5343d-9518-4b48-8032-805a754f9105" providerId="ADAL" clId="{AA5A2D5B-8D46-4519-A910-E03CB816FA9C}" dt="2025-01-15T15:47:36.742" v="722" actId="1038"/>
          <ac:picMkLst>
            <pc:docMk/>
            <pc:sldMk cId="2207407581" sldId="283"/>
            <ac:picMk id="7" creationId="{196FE85A-3FD7-4DA5-9B13-CB8954E53102}"/>
          </ac:picMkLst>
        </pc:picChg>
      </pc:sldChg>
      <pc:sldChg chg="addSp delSp modSp mod delAnim">
        <pc:chgData name="Silvia Colombo" userId="cdf5343d-9518-4b48-8032-805a754f9105" providerId="ADAL" clId="{AA5A2D5B-8D46-4519-A910-E03CB816FA9C}" dt="2025-01-15T15:52:44.882" v="788" actId="113"/>
        <pc:sldMkLst>
          <pc:docMk/>
          <pc:sldMk cId="191549666" sldId="284"/>
        </pc:sldMkLst>
        <pc:spChg chg="add mod">
          <ac:chgData name="Silvia Colombo" userId="cdf5343d-9518-4b48-8032-805a754f9105" providerId="ADAL" clId="{AA5A2D5B-8D46-4519-A910-E03CB816FA9C}" dt="2025-01-15T15:51:44.005" v="785" actId="1038"/>
          <ac:spMkLst>
            <pc:docMk/>
            <pc:sldMk cId="191549666" sldId="284"/>
            <ac:spMk id="10" creationId="{A51FF0DD-7893-4198-B789-79E9F80D2F70}"/>
          </ac:spMkLst>
        </pc:spChg>
        <pc:spChg chg="del">
          <ac:chgData name="Silvia Colombo" userId="cdf5343d-9518-4b48-8032-805a754f9105" providerId="ADAL" clId="{AA5A2D5B-8D46-4519-A910-E03CB816FA9C}" dt="2025-01-15T15:48:17.456" v="728" actId="478"/>
          <ac:spMkLst>
            <pc:docMk/>
            <pc:sldMk cId="191549666" sldId="284"/>
            <ac:spMk id="14" creationId="{34E3A2D9-D420-4254-AE57-3F979AABCFFC}"/>
          </ac:spMkLst>
        </pc:spChg>
        <pc:spChg chg="mod">
          <ac:chgData name="Silvia Colombo" userId="cdf5343d-9518-4b48-8032-805a754f9105" providerId="ADAL" clId="{AA5A2D5B-8D46-4519-A910-E03CB816FA9C}" dt="2025-01-15T15:15:11.753" v="422"/>
          <ac:spMkLst>
            <pc:docMk/>
            <pc:sldMk cId="191549666" sldId="284"/>
            <ac:spMk id="167" creationId="{00000000-0000-0000-0000-000000000000}"/>
          </ac:spMkLst>
        </pc:spChg>
        <pc:spChg chg="mod">
          <ac:chgData name="Silvia Colombo" userId="cdf5343d-9518-4b48-8032-805a754f9105" providerId="ADAL" clId="{AA5A2D5B-8D46-4519-A910-E03CB816FA9C}" dt="2025-01-15T15:52:44.882" v="788" actId="113"/>
          <ac:spMkLst>
            <pc:docMk/>
            <pc:sldMk cId="191549666" sldId="284"/>
            <ac:spMk id="168" creationId="{00000000-0000-0000-0000-000000000000}"/>
          </ac:spMkLst>
        </pc:spChg>
        <pc:picChg chg="add mod">
          <ac:chgData name="Silvia Colombo" userId="cdf5343d-9518-4b48-8032-805a754f9105" providerId="ADAL" clId="{AA5A2D5B-8D46-4519-A910-E03CB816FA9C}" dt="2025-01-15T15:51:12.080" v="767" actId="1076"/>
          <ac:picMkLst>
            <pc:docMk/>
            <pc:sldMk cId="191549666" sldId="284"/>
            <ac:picMk id="4" creationId="{E738579C-59A8-4076-B8CD-40062EB6EEC3}"/>
          </ac:picMkLst>
        </pc:picChg>
        <pc:picChg chg="del">
          <ac:chgData name="Silvia Colombo" userId="cdf5343d-9518-4b48-8032-805a754f9105" providerId="ADAL" clId="{AA5A2D5B-8D46-4519-A910-E03CB816FA9C}" dt="2025-01-15T15:48:12.509" v="726" actId="478"/>
          <ac:picMkLst>
            <pc:docMk/>
            <pc:sldMk cId="191549666" sldId="284"/>
            <ac:picMk id="9" creationId="{189D628F-0238-43B8-9AE5-E401065C58D4}"/>
          </ac:picMkLst>
        </pc:picChg>
      </pc:sldChg>
      <pc:sldChg chg="modSp mod">
        <pc:chgData name="Silvia Colombo" userId="cdf5343d-9518-4b48-8032-805a754f9105" providerId="ADAL" clId="{AA5A2D5B-8D46-4519-A910-E03CB816FA9C}" dt="2025-01-15T16:04:53.535" v="896" actId="404"/>
        <pc:sldMkLst>
          <pc:docMk/>
          <pc:sldMk cId="3061992581" sldId="288"/>
        </pc:sldMkLst>
        <pc:spChg chg="mod">
          <ac:chgData name="Silvia Colombo" userId="cdf5343d-9518-4b48-8032-805a754f9105" providerId="ADAL" clId="{AA5A2D5B-8D46-4519-A910-E03CB816FA9C}" dt="2025-01-15T15:15:11.753" v="422"/>
          <ac:spMkLst>
            <pc:docMk/>
            <pc:sldMk cId="3061992581" sldId="288"/>
            <ac:spMk id="167" creationId="{00000000-0000-0000-0000-000000000000}"/>
          </ac:spMkLst>
        </pc:spChg>
        <pc:spChg chg="mod">
          <ac:chgData name="Silvia Colombo" userId="cdf5343d-9518-4b48-8032-805a754f9105" providerId="ADAL" clId="{AA5A2D5B-8D46-4519-A910-E03CB816FA9C}" dt="2025-01-15T16:04:53.535" v="896" actId="404"/>
          <ac:spMkLst>
            <pc:docMk/>
            <pc:sldMk cId="3061992581" sldId="288"/>
            <ac:spMk id="168" creationId="{00000000-0000-0000-0000-000000000000}"/>
          </ac:spMkLst>
        </pc:spChg>
      </pc:sldChg>
      <pc:sldChg chg="addSp delSp modSp mod">
        <pc:chgData name="Silvia Colombo" userId="cdf5343d-9518-4b48-8032-805a754f9105" providerId="ADAL" clId="{AA5A2D5B-8D46-4519-A910-E03CB816FA9C}" dt="2025-01-15T16:21:23.547" v="943" actId="207"/>
        <pc:sldMkLst>
          <pc:docMk/>
          <pc:sldMk cId="2985432160" sldId="289"/>
        </pc:sldMkLst>
        <pc:spChg chg="mod">
          <ac:chgData name="Silvia Colombo" userId="cdf5343d-9518-4b48-8032-805a754f9105" providerId="ADAL" clId="{AA5A2D5B-8D46-4519-A910-E03CB816FA9C}" dt="2025-01-15T16:15:42.954" v="901"/>
          <ac:spMkLst>
            <pc:docMk/>
            <pc:sldMk cId="2985432160" sldId="289"/>
            <ac:spMk id="167" creationId="{00000000-0000-0000-0000-000000000000}"/>
          </ac:spMkLst>
        </pc:spChg>
        <pc:spChg chg="mod">
          <ac:chgData name="Silvia Colombo" userId="cdf5343d-9518-4b48-8032-805a754f9105" providerId="ADAL" clId="{AA5A2D5B-8D46-4519-A910-E03CB816FA9C}" dt="2025-01-15T16:21:23.547" v="943" actId="207"/>
          <ac:spMkLst>
            <pc:docMk/>
            <pc:sldMk cId="2985432160" sldId="289"/>
            <ac:spMk id="168" creationId="{00000000-0000-0000-0000-000000000000}"/>
          </ac:spMkLst>
        </pc:spChg>
        <pc:picChg chg="del">
          <ac:chgData name="Silvia Colombo" userId="cdf5343d-9518-4b48-8032-805a754f9105" providerId="ADAL" clId="{AA5A2D5B-8D46-4519-A910-E03CB816FA9C}" dt="2025-01-15T16:07:35.841" v="898" actId="478"/>
          <ac:picMkLst>
            <pc:docMk/>
            <pc:sldMk cId="2985432160" sldId="289"/>
            <ac:picMk id="4" creationId="{ED2B1155-6353-4FE3-818F-0ACCEDFA0DA1}"/>
          </ac:picMkLst>
        </pc:picChg>
        <pc:picChg chg="add mod">
          <ac:chgData name="Silvia Colombo" userId="cdf5343d-9518-4b48-8032-805a754f9105" providerId="ADAL" clId="{AA5A2D5B-8D46-4519-A910-E03CB816FA9C}" dt="2025-01-15T16:18:38.254" v="921" actId="1076"/>
          <ac:picMkLst>
            <pc:docMk/>
            <pc:sldMk cId="2985432160" sldId="289"/>
            <ac:picMk id="5" creationId="{052EF140-71B1-4999-AB42-065E64AF16E4}"/>
          </ac:picMkLst>
        </pc:picChg>
      </pc:sldChg>
      <pc:sldChg chg="modSp mod">
        <pc:chgData name="Silvia Colombo" userId="cdf5343d-9518-4b48-8032-805a754f9105" providerId="ADAL" clId="{AA5A2D5B-8D46-4519-A910-E03CB816FA9C}" dt="2025-01-15T16:23:26.247" v="949" actId="113"/>
        <pc:sldMkLst>
          <pc:docMk/>
          <pc:sldMk cId="3025862249" sldId="290"/>
        </pc:sldMkLst>
        <pc:spChg chg="mod">
          <ac:chgData name="Silvia Colombo" userId="cdf5343d-9518-4b48-8032-805a754f9105" providerId="ADAL" clId="{AA5A2D5B-8D46-4519-A910-E03CB816FA9C}" dt="2025-01-15T16:15:42.954" v="901"/>
          <ac:spMkLst>
            <pc:docMk/>
            <pc:sldMk cId="3025862249" sldId="290"/>
            <ac:spMk id="167" creationId="{00000000-0000-0000-0000-000000000000}"/>
          </ac:spMkLst>
        </pc:spChg>
        <pc:spChg chg="mod">
          <ac:chgData name="Silvia Colombo" userId="cdf5343d-9518-4b48-8032-805a754f9105" providerId="ADAL" clId="{AA5A2D5B-8D46-4519-A910-E03CB816FA9C}" dt="2025-01-15T16:23:26.247" v="949" actId="113"/>
          <ac:spMkLst>
            <pc:docMk/>
            <pc:sldMk cId="3025862249" sldId="290"/>
            <ac:spMk id="168" creationId="{00000000-0000-0000-0000-000000000000}"/>
          </ac:spMkLst>
        </pc:spChg>
      </pc:sldChg>
      <pc:sldChg chg="addSp delSp modSp mod delAnim modNotes">
        <pc:chgData name="Silvia Colombo" userId="cdf5343d-9518-4b48-8032-805a754f9105" providerId="ADAL" clId="{AA5A2D5B-8D46-4519-A910-E03CB816FA9C}" dt="2025-01-15T16:28:08.356" v="1005" actId="404"/>
        <pc:sldMkLst>
          <pc:docMk/>
          <pc:sldMk cId="4276348475" sldId="291"/>
        </pc:sldMkLst>
        <pc:spChg chg="add del mod">
          <ac:chgData name="Silvia Colombo" userId="cdf5343d-9518-4b48-8032-805a754f9105" providerId="ADAL" clId="{AA5A2D5B-8D46-4519-A910-E03CB816FA9C}" dt="2025-01-15T16:26:26.589" v="958" actId="478"/>
          <ac:spMkLst>
            <pc:docMk/>
            <pc:sldMk cId="4276348475" sldId="291"/>
            <ac:spMk id="2" creationId="{E1D24C94-6A07-43A0-9F27-E4EAD725627B}"/>
          </ac:spMkLst>
        </pc:spChg>
        <pc:spChg chg="del">
          <ac:chgData name="Silvia Colombo" userId="cdf5343d-9518-4b48-8032-805a754f9105" providerId="ADAL" clId="{AA5A2D5B-8D46-4519-A910-E03CB816FA9C}" dt="2025-01-15T16:26:36.060" v="960" actId="478"/>
          <ac:spMkLst>
            <pc:docMk/>
            <pc:sldMk cId="4276348475" sldId="291"/>
            <ac:spMk id="6" creationId="{50C43920-95C9-4935-9507-5EEE1C17F008}"/>
          </ac:spMkLst>
        </pc:spChg>
        <pc:spChg chg="del mod">
          <ac:chgData name="Silvia Colombo" userId="cdf5343d-9518-4b48-8032-805a754f9105" providerId="ADAL" clId="{AA5A2D5B-8D46-4519-A910-E03CB816FA9C}" dt="2025-01-15T16:26:32.756" v="959" actId="478"/>
          <ac:spMkLst>
            <pc:docMk/>
            <pc:sldMk cId="4276348475" sldId="291"/>
            <ac:spMk id="8" creationId="{F002B53B-609E-4301-A8AB-B94E35768425}"/>
          </ac:spMkLst>
        </pc:spChg>
        <pc:spChg chg="mod">
          <ac:chgData name="Silvia Colombo" userId="cdf5343d-9518-4b48-8032-805a754f9105" providerId="ADAL" clId="{AA5A2D5B-8D46-4519-A910-E03CB816FA9C}" dt="2025-01-15T16:28:08.356" v="1005" actId="404"/>
          <ac:spMkLst>
            <pc:docMk/>
            <pc:sldMk cId="4276348475" sldId="291"/>
            <ac:spMk id="11" creationId="{CDD7956C-AD4A-4FCD-870C-C4BFC69F804B}"/>
          </ac:spMkLst>
        </pc:spChg>
        <pc:spChg chg="del">
          <ac:chgData name="Silvia Colombo" userId="cdf5343d-9518-4b48-8032-805a754f9105" providerId="ADAL" clId="{AA5A2D5B-8D46-4519-A910-E03CB816FA9C}" dt="2025-01-15T16:23:37.373" v="952" actId="478"/>
          <ac:spMkLst>
            <pc:docMk/>
            <pc:sldMk cId="4276348475" sldId="291"/>
            <ac:spMk id="12" creationId="{801D4546-8969-4B00-A9ED-BDA0E99FEA7F}"/>
          </ac:spMkLst>
        </pc:spChg>
        <pc:spChg chg="mod">
          <ac:chgData name="Silvia Colombo" userId="cdf5343d-9518-4b48-8032-805a754f9105" providerId="ADAL" clId="{AA5A2D5B-8D46-4519-A910-E03CB816FA9C}" dt="2025-01-15T16:15:42.954" v="901"/>
          <ac:spMkLst>
            <pc:docMk/>
            <pc:sldMk cId="4276348475" sldId="291"/>
            <ac:spMk id="167" creationId="{00000000-0000-0000-0000-000000000000}"/>
          </ac:spMkLst>
        </pc:spChg>
        <pc:picChg chg="del">
          <ac:chgData name="Silvia Colombo" userId="cdf5343d-9518-4b48-8032-805a754f9105" providerId="ADAL" clId="{AA5A2D5B-8D46-4519-A910-E03CB816FA9C}" dt="2025-01-15T16:23:35.039" v="951" actId="478"/>
          <ac:picMkLst>
            <pc:docMk/>
            <pc:sldMk cId="4276348475" sldId="291"/>
            <ac:picMk id="5" creationId="{7D5092C7-80A9-4297-B8C0-2DBBA2D861CD}"/>
          </ac:picMkLst>
        </pc:picChg>
      </pc:sldChg>
      <pc:sldChg chg="addSp delSp modSp mod">
        <pc:chgData name="Silvia Colombo" userId="cdf5343d-9518-4b48-8032-805a754f9105" providerId="ADAL" clId="{AA5A2D5B-8D46-4519-A910-E03CB816FA9C}" dt="2025-01-15T16:34:31.726" v="1070" actId="1076"/>
        <pc:sldMkLst>
          <pc:docMk/>
          <pc:sldMk cId="218857803" sldId="292"/>
        </pc:sldMkLst>
        <pc:spChg chg="add del mod">
          <ac:chgData name="Silvia Colombo" userId="cdf5343d-9518-4b48-8032-805a754f9105" providerId="ADAL" clId="{AA5A2D5B-8D46-4519-A910-E03CB816FA9C}" dt="2025-01-15T16:29:11.490" v="1009" actId="478"/>
          <ac:spMkLst>
            <pc:docMk/>
            <pc:sldMk cId="218857803" sldId="292"/>
            <ac:spMk id="2" creationId="{90719BD5-5237-4E5A-8264-69A45D0BF2FA}"/>
          </ac:spMkLst>
        </pc:spChg>
        <pc:spChg chg="add mod">
          <ac:chgData name="Silvia Colombo" userId="cdf5343d-9518-4b48-8032-805a754f9105" providerId="ADAL" clId="{AA5A2D5B-8D46-4519-A910-E03CB816FA9C}" dt="2025-01-15T16:30:56.983" v="1048" actId="113"/>
          <ac:spMkLst>
            <pc:docMk/>
            <pc:sldMk cId="218857803" sldId="292"/>
            <ac:spMk id="4" creationId="{D09E2FEA-9B9B-4938-8550-5BC46B22A4FA}"/>
          </ac:spMkLst>
        </pc:spChg>
        <pc:spChg chg="add mod">
          <ac:chgData name="Silvia Colombo" userId="cdf5343d-9518-4b48-8032-805a754f9105" providerId="ADAL" clId="{AA5A2D5B-8D46-4519-A910-E03CB816FA9C}" dt="2025-01-15T16:34:31.726" v="1070" actId="1076"/>
          <ac:spMkLst>
            <pc:docMk/>
            <pc:sldMk cId="218857803" sldId="292"/>
            <ac:spMk id="10" creationId="{475C59D7-5F2E-4C25-AC1E-BDAB12EC46B7}"/>
          </ac:spMkLst>
        </pc:spChg>
        <pc:spChg chg="mod">
          <ac:chgData name="Silvia Colombo" userId="cdf5343d-9518-4b48-8032-805a754f9105" providerId="ADAL" clId="{AA5A2D5B-8D46-4519-A910-E03CB816FA9C}" dt="2025-01-15T16:15:42.954" v="901"/>
          <ac:spMkLst>
            <pc:docMk/>
            <pc:sldMk cId="218857803" sldId="292"/>
            <ac:spMk id="167" creationId="{00000000-0000-0000-0000-000000000000}"/>
          </ac:spMkLst>
        </pc:spChg>
        <pc:spChg chg="mod">
          <ac:chgData name="Silvia Colombo" userId="cdf5343d-9518-4b48-8032-805a754f9105" providerId="ADAL" clId="{AA5A2D5B-8D46-4519-A910-E03CB816FA9C}" dt="2025-01-15T16:30:06.921" v="1039" actId="21"/>
          <ac:spMkLst>
            <pc:docMk/>
            <pc:sldMk cId="218857803" sldId="292"/>
            <ac:spMk id="168" creationId="{00000000-0000-0000-0000-000000000000}"/>
          </ac:spMkLst>
        </pc:spChg>
        <pc:picChg chg="add mod">
          <ac:chgData name="Silvia Colombo" userId="cdf5343d-9518-4b48-8032-805a754f9105" providerId="ADAL" clId="{AA5A2D5B-8D46-4519-A910-E03CB816FA9C}" dt="2025-01-15T16:33:59.478" v="1064" actId="1037"/>
          <ac:picMkLst>
            <pc:docMk/>
            <pc:sldMk cId="218857803" sldId="292"/>
            <ac:picMk id="6" creationId="{3608EEE9-CE11-437C-ADC4-E4C046528AB0}"/>
          </ac:picMkLst>
        </pc:picChg>
      </pc:sldChg>
      <pc:sldChg chg="addSp delSp modSp mod delAnim modAnim">
        <pc:chgData name="Silvia Colombo" userId="cdf5343d-9518-4b48-8032-805a754f9105" providerId="ADAL" clId="{AA5A2D5B-8D46-4519-A910-E03CB816FA9C}" dt="2025-01-15T16:44:46.175" v="1114" actId="113"/>
        <pc:sldMkLst>
          <pc:docMk/>
          <pc:sldMk cId="2761367291" sldId="293"/>
        </pc:sldMkLst>
        <pc:spChg chg="del mod">
          <ac:chgData name="Silvia Colombo" userId="cdf5343d-9518-4b48-8032-805a754f9105" providerId="ADAL" clId="{AA5A2D5B-8D46-4519-A910-E03CB816FA9C}" dt="2025-01-15T16:39:29.891" v="1081" actId="478"/>
          <ac:spMkLst>
            <pc:docMk/>
            <pc:sldMk cId="2761367291" sldId="293"/>
            <ac:spMk id="2" creationId="{9897D626-146E-41FD-96C8-BDA29B4DD911}"/>
          </ac:spMkLst>
        </pc:spChg>
        <pc:spChg chg="add mod">
          <ac:chgData name="Silvia Colombo" userId="cdf5343d-9518-4b48-8032-805a754f9105" providerId="ADAL" clId="{AA5A2D5B-8D46-4519-A910-E03CB816FA9C}" dt="2025-01-15T16:44:46.175" v="1114" actId="113"/>
          <ac:spMkLst>
            <pc:docMk/>
            <pc:sldMk cId="2761367291" sldId="293"/>
            <ac:spMk id="5" creationId="{2BA44561-A902-4512-9AA0-020CB3B8604A}"/>
          </ac:spMkLst>
        </pc:spChg>
        <pc:spChg chg="del">
          <ac:chgData name="Silvia Colombo" userId="cdf5343d-9518-4b48-8032-805a754f9105" providerId="ADAL" clId="{AA5A2D5B-8D46-4519-A910-E03CB816FA9C}" dt="2025-01-15T16:35:55.314" v="1076" actId="478"/>
          <ac:spMkLst>
            <pc:docMk/>
            <pc:sldMk cId="2761367291" sldId="293"/>
            <ac:spMk id="10" creationId="{4F61A1FB-D39D-4338-93B5-E937F4C26ECA}"/>
          </ac:spMkLst>
        </pc:spChg>
        <pc:spChg chg="add mod">
          <ac:chgData name="Silvia Colombo" userId="cdf5343d-9518-4b48-8032-805a754f9105" providerId="ADAL" clId="{AA5A2D5B-8D46-4519-A910-E03CB816FA9C}" dt="2025-01-15T16:41:46.905" v="1110" actId="14100"/>
          <ac:spMkLst>
            <pc:docMk/>
            <pc:sldMk cId="2761367291" sldId="293"/>
            <ac:spMk id="13" creationId="{DE6E600F-63FB-4ABB-ABAA-795941BA433B}"/>
          </ac:spMkLst>
        </pc:spChg>
        <pc:spChg chg="mod">
          <ac:chgData name="Silvia Colombo" userId="cdf5343d-9518-4b48-8032-805a754f9105" providerId="ADAL" clId="{AA5A2D5B-8D46-4519-A910-E03CB816FA9C}" dt="2025-01-15T16:15:42.954" v="901"/>
          <ac:spMkLst>
            <pc:docMk/>
            <pc:sldMk cId="2761367291" sldId="293"/>
            <ac:spMk id="167" creationId="{00000000-0000-0000-0000-000000000000}"/>
          </ac:spMkLst>
        </pc:spChg>
        <pc:spChg chg="mod">
          <ac:chgData name="Silvia Colombo" userId="cdf5343d-9518-4b48-8032-805a754f9105" providerId="ADAL" clId="{AA5A2D5B-8D46-4519-A910-E03CB816FA9C}" dt="2025-01-15T16:40:20.049" v="1098" actId="21"/>
          <ac:spMkLst>
            <pc:docMk/>
            <pc:sldMk cId="2761367291" sldId="293"/>
            <ac:spMk id="168" creationId="{00000000-0000-0000-0000-000000000000}"/>
          </ac:spMkLst>
        </pc:spChg>
        <pc:picChg chg="del">
          <ac:chgData name="Silvia Colombo" userId="cdf5343d-9518-4b48-8032-805a754f9105" providerId="ADAL" clId="{AA5A2D5B-8D46-4519-A910-E03CB816FA9C}" dt="2025-01-15T16:35:39.183" v="1073" actId="478"/>
          <ac:picMkLst>
            <pc:docMk/>
            <pc:sldMk cId="2761367291" sldId="293"/>
            <ac:picMk id="4" creationId="{BAFC9F67-722C-47F7-A9A8-C43034331532}"/>
          </ac:picMkLst>
        </pc:picChg>
        <pc:picChg chg="del">
          <ac:chgData name="Silvia Colombo" userId="cdf5343d-9518-4b48-8032-805a754f9105" providerId="ADAL" clId="{AA5A2D5B-8D46-4519-A910-E03CB816FA9C}" dt="2025-01-15T16:35:33.012" v="1071" actId="478"/>
          <ac:picMkLst>
            <pc:docMk/>
            <pc:sldMk cId="2761367291" sldId="293"/>
            <ac:picMk id="6" creationId="{9FE4C241-96F7-4C1E-BBFF-8209A2F893C2}"/>
          </ac:picMkLst>
        </pc:picChg>
        <pc:picChg chg="add mod">
          <ac:chgData name="Silvia Colombo" userId="cdf5343d-9518-4b48-8032-805a754f9105" providerId="ADAL" clId="{AA5A2D5B-8D46-4519-A910-E03CB816FA9C}" dt="2025-01-15T16:41:15.739" v="1106" actId="1076"/>
          <ac:picMkLst>
            <pc:docMk/>
            <pc:sldMk cId="2761367291" sldId="293"/>
            <ac:picMk id="8" creationId="{2140FFAE-B53D-488F-A681-41262F76B8F1}"/>
          </ac:picMkLst>
        </pc:picChg>
      </pc:sldChg>
      <pc:sldChg chg="addSp delSp modSp mod modAnim">
        <pc:chgData name="Silvia Colombo" userId="cdf5343d-9518-4b48-8032-805a754f9105" providerId="ADAL" clId="{AA5A2D5B-8D46-4519-A910-E03CB816FA9C}" dt="2025-01-15T16:56:29.448" v="1212" actId="1076"/>
        <pc:sldMkLst>
          <pc:docMk/>
          <pc:sldMk cId="3284480951" sldId="294"/>
        </pc:sldMkLst>
        <pc:spChg chg="add del mod">
          <ac:chgData name="Silvia Colombo" userId="cdf5343d-9518-4b48-8032-805a754f9105" providerId="ADAL" clId="{AA5A2D5B-8D46-4519-A910-E03CB816FA9C}" dt="2025-01-15T16:46:46.279" v="1124" actId="478"/>
          <ac:spMkLst>
            <pc:docMk/>
            <pc:sldMk cId="3284480951" sldId="294"/>
            <ac:spMk id="2" creationId="{CE5C1120-D5F3-4674-B720-130ACB1B2A44}"/>
          </ac:spMkLst>
        </pc:spChg>
        <pc:spChg chg="add mod">
          <ac:chgData name="Silvia Colombo" userId="cdf5343d-9518-4b48-8032-805a754f9105" providerId="ADAL" clId="{AA5A2D5B-8D46-4519-A910-E03CB816FA9C}" dt="2025-01-15T16:51:04.852" v="1166" actId="113"/>
          <ac:spMkLst>
            <pc:docMk/>
            <pc:sldMk cId="3284480951" sldId="294"/>
            <ac:spMk id="4" creationId="{4CF27FE5-7AA3-4BAD-870C-70E80A1A7465}"/>
          </ac:spMkLst>
        </pc:spChg>
        <pc:spChg chg="del">
          <ac:chgData name="Silvia Colombo" userId="cdf5343d-9518-4b48-8032-805a754f9105" providerId="ADAL" clId="{AA5A2D5B-8D46-4519-A910-E03CB816FA9C}" dt="2025-01-15T16:45:05.723" v="1117" actId="478"/>
          <ac:spMkLst>
            <pc:docMk/>
            <pc:sldMk cId="3284480951" sldId="294"/>
            <ac:spMk id="10" creationId="{BE72D390-3F09-4909-99F7-BC2DBCA9DFE9}"/>
          </ac:spMkLst>
        </pc:spChg>
        <pc:spChg chg="add mod">
          <ac:chgData name="Silvia Colombo" userId="cdf5343d-9518-4b48-8032-805a754f9105" providerId="ADAL" clId="{AA5A2D5B-8D46-4519-A910-E03CB816FA9C}" dt="2025-01-15T16:52:13.447" v="1180" actId="1076"/>
          <ac:spMkLst>
            <pc:docMk/>
            <pc:sldMk cId="3284480951" sldId="294"/>
            <ac:spMk id="12" creationId="{49859AD5-54D0-4202-AF84-8D44E53BFE8B}"/>
          </ac:spMkLst>
        </pc:spChg>
        <pc:spChg chg="mod">
          <ac:chgData name="Silvia Colombo" userId="cdf5343d-9518-4b48-8032-805a754f9105" providerId="ADAL" clId="{AA5A2D5B-8D46-4519-A910-E03CB816FA9C}" dt="2025-01-15T16:15:42.954" v="901"/>
          <ac:spMkLst>
            <pc:docMk/>
            <pc:sldMk cId="3284480951" sldId="294"/>
            <ac:spMk id="167" creationId="{00000000-0000-0000-0000-000000000000}"/>
          </ac:spMkLst>
        </pc:spChg>
        <pc:spChg chg="mod">
          <ac:chgData name="Silvia Colombo" userId="cdf5343d-9518-4b48-8032-805a754f9105" providerId="ADAL" clId="{AA5A2D5B-8D46-4519-A910-E03CB816FA9C}" dt="2025-01-15T16:47:28.717" v="1148" actId="21"/>
          <ac:spMkLst>
            <pc:docMk/>
            <pc:sldMk cId="3284480951" sldId="294"/>
            <ac:spMk id="168" creationId="{00000000-0000-0000-0000-000000000000}"/>
          </ac:spMkLst>
        </pc:spChg>
        <pc:picChg chg="del">
          <ac:chgData name="Silvia Colombo" userId="cdf5343d-9518-4b48-8032-805a754f9105" providerId="ADAL" clId="{AA5A2D5B-8D46-4519-A910-E03CB816FA9C}" dt="2025-01-15T16:45:02.556" v="1116" actId="478"/>
          <ac:picMkLst>
            <pc:docMk/>
            <pc:sldMk cId="3284480951" sldId="294"/>
            <ac:picMk id="5" creationId="{B8BD6F48-812A-4B7F-9FF4-D8FA51FA6EE7}"/>
          </ac:picMkLst>
        </pc:picChg>
        <pc:picChg chg="add mod">
          <ac:chgData name="Silvia Colombo" userId="cdf5343d-9518-4b48-8032-805a754f9105" providerId="ADAL" clId="{AA5A2D5B-8D46-4519-A910-E03CB816FA9C}" dt="2025-01-15T16:56:29.448" v="1212" actId="1076"/>
          <ac:picMkLst>
            <pc:docMk/>
            <pc:sldMk cId="3284480951" sldId="294"/>
            <ac:picMk id="7" creationId="{2CD9BDA6-4702-497C-9C1B-BC2C15987105}"/>
          </ac:picMkLst>
        </pc:picChg>
      </pc:sldChg>
      <pc:sldChg chg="modSp mod">
        <pc:chgData name="Silvia Colombo" userId="cdf5343d-9518-4b48-8032-805a754f9105" providerId="ADAL" clId="{AA5A2D5B-8D46-4519-A910-E03CB816FA9C}" dt="2025-01-15T16:56:05.195" v="1210" actId="20577"/>
        <pc:sldMkLst>
          <pc:docMk/>
          <pc:sldMk cId="2669022340" sldId="295"/>
        </pc:sldMkLst>
        <pc:spChg chg="mod">
          <ac:chgData name="Silvia Colombo" userId="cdf5343d-9518-4b48-8032-805a754f9105" providerId="ADAL" clId="{AA5A2D5B-8D46-4519-A910-E03CB816FA9C}" dt="2025-01-15T16:15:42.954" v="901"/>
          <ac:spMkLst>
            <pc:docMk/>
            <pc:sldMk cId="2669022340" sldId="295"/>
            <ac:spMk id="167" creationId="{00000000-0000-0000-0000-000000000000}"/>
          </ac:spMkLst>
        </pc:spChg>
        <pc:spChg chg="mod">
          <ac:chgData name="Silvia Colombo" userId="cdf5343d-9518-4b48-8032-805a754f9105" providerId="ADAL" clId="{AA5A2D5B-8D46-4519-A910-E03CB816FA9C}" dt="2025-01-15T16:56:05.195" v="1210" actId="20577"/>
          <ac:spMkLst>
            <pc:docMk/>
            <pc:sldMk cId="2669022340" sldId="295"/>
            <ac:spMk id="168" creationId="{00000000-0000-0000-0000-000000000000}"/>
          </ac:spMkLst>
        </pc:spChg>
      </pc:sldChg>
      <pc:sldChg chg="modSp mod">
        <pc:chgData name="Silvia Colombo" userId="cdf5343d-9518-4b48-8032-805a754f9105" providerId="ADAL" clId="{AA5A2D5B-8D46-4519-A910-E03CB816FA9C}" dt="2025-01-15T16:57:00.049" v="1230" actId="2711"/>
        <pc:sldMkLst>
          <pc:docMk/>
          <pc:sldMk cId="3178964038" sldId="296"/>
        </pc:sldMkLst>
        <pc:spChg chg="mod">
          <ac:chgData name="Silvia Colombo" userId="cdf5343d-9518-4b48-8032-805a754f9105" providerId="ADAL" clId="{AA5A2D5B-8D46-4519-A910-E03CB816FA9C}" dt="2025-01-15T16:15:42.954" v="901"/>
          <ac:spMkLst>
            <pc:docMk/>
            <pc:sldMk cId="3178964038" sldId="296"/>
            <ac:spMk id="167" creationId="{00000000-0000-0000-0000-000000000000}"/>
          </ac:spMkLst>
        </pc:spChg>
        <pc:spChg chg="mod">
          <ac:chgData name="Silvia Colombo" userId="cdf5343d-9518-4b48-8032-805a754f9105" providerId="ADAL" clId="{AA5A2D5B-8D46-4519-A910-E03CB816FA9C}" dt="2025-01-15T16:57:00.049" v="1230" actId="2711"/>
          <ac:spMkLst>
            <pc:docMk/>
            <pc:sldMk cId="3178964038" sldId="296"/>
            <ac:spMk id="168" creationId="{00000000-0000-0000-0000-000000000000}"/>
          </ac:spMkLst>
        </pc:spChg>
      </pc:sldChg>
      <pc:sldChg chg="addSp delSp modSp mod">
        <pc:chgData name="Silvia Colombo" userId="cdf5343d-9518-4b48-8032-805a754f9105" providerId="ADAL" clId="{AA5A2D5B-8D46-4519-A910-E03CB816FA9C}" dt="2025-01-15T17:01:48.970" v="1248" actId="1076"/>
        <pc:sldMkLst>
          <pc:docMk/>
          <pc:sldMk cId="3574041065" sldId="297"/>
        </pc:sldMkLst>
        <pc:spChg chg="mod">
          <ac:chgData name="Silvia Colombo" userId="cdf5343d-9518-4b48-8032-805a754f9105" providerId="ADAL" clId="{AA5A2D5B-8D46-4519-A910-E03CB816FA9C}" dt="2025-01-15T16:58:08.818" v="1233"/>
          <ac:spMkLst>
            <pc:docMk/>
            <pc:sldMk cId="3574041065" sldId="297"/>
            <ac:spMk id="167" creationId="{00000000-0000-0000-0000-000000000000}"/>
          </ac:spMkLst>
        </pc:spChg>
        <pc:spChg chg="mod">
          <ac:chgData name="Silvia Colombo" userId="cdf5343d-9518-4b48-8032-805a754f9105" providerId="ADAL" clId="{AA5A2D5B-8D46-4519-A910-E03CB816FA9C}" dt="2025-01-15T16:59:37.298" v="1243" actId="20577"/>
          <ac:spMkLst>
            <pc:docMk/>
            <pc:sldMk cId="3574041065" sldId="297"/>
            <ac:spMk id="168" creationId="{00000000-0000-0000-0000-000000000000}"/>
          </ac:spMkLst>
        </pc:spChg>
        <pc:picChg chg="add mod modCrop">
          <ac:chgData name="Silvia Colombo" userId="cdf5343d-9518-4b48-8032-805a754f9105" providerId="ADAL" clId="{AA5A2D5B-8D46-4519-A910-E03CB816FA9C}" dt="2025-01-15T17:01:48.970" v="1248" actId="1076"/>
          <ac:picMkLst>
            <pc:docMk/>
            <pc:sldMk cId="3574041065" sldId="297"/>
            <ac:picMk id="4" creationId="{9013AE3E-FEF0-4CDB-8077-AE1D5AAE64F3}"/>
          </ac:picMkLst>
        </pc:picChg>
        <pc:picChg chg="del">
          <ac:chgData name="Silvia Colombo" userId="cdf5343d-9518-4b48-8032-805a754f9105" providerId="ADAL" clId="{AA5A2D5B-8D46-4519-A910-E03CB816FA9C}" dt="2025-01-15T16:57:22.716" v="1231" actId="478"/>
          <ac:picMkLst>
            <pc:docMk/>
            <pc:sldMk cId="3574041065" sldId="297"/>
            <ac:picMk id="5" creationId="{A1D8429E-DA6B-4BEE-A96D-5EC1E8459F9B}"/>
          </ac:picMkLst>
        </pc:picChg>
      </pc:sldChg>
      <pc:sldChg chg="addSp delSp modSp mod modAnim">
        <pc:chgData name="Silvia Colombo" userId="cdf5343d-9518-4b48-8032-805a754f9105" providerId="ADAL" clId="{AA5A2D5B-8D46-4519-A910-E03CB816FA9C}" dt="2025-01-15T17:12:41.894" v="1358" actId="1076"/>
        <pc:sldMkLst>
          <pc:docMk/>
          <pc:sldMk cId="2230816992" sldId="298"/>
        </pc:sldMkLst>
        <pc:spChg chg="del">
          <ac:chgData name="Silvia Colombo" userId="cdf5343d-9518-4b48-8032-805a754f9105" providerId="ADAL" clId="{AA5A2D5B-8D46-4519-A910-E03CB816FA9C}" dt="2025-01-15T17:02:00.326" v="1251" actId="478"/>
          <ac:spMkLst>
            <pc:docMk/>
            <pc:sldMk cId="2230816992" sldId="298"/>
            <ac:spMk id="8" creationId="{EB976C2F-A3C0-42DB-B9DD-E137B4B6A8A3}"/>
          </ac:spMkLst>
        </pc:spChg>
        <pc:spChg chg="add mod">
          <ac:chgData name="Silvia Colombo" userId="cdf5343d-9518-4b48-8032-805a754f9105" providerId="ADAL" clId="{AA5A2D5B-8D46-4519-A910-E03CB816FA9C}" dt="2025-01-15T17:11:41.368" v="1314" actId="1076"/>
          <ac:spMkLst>
            <pc:docMk/>
            <pc:sldMk cId="2230816992" sldId="298"/>
            <ac:spMk id="10" creationId="{68C5213A-B461-423C-B786-800F850B07E9}"/>
          </ac:spMkLst>
        </pc:spChg>
        <pc:spChg chg="mod">
          <ac:chgData name="Silvia Colombo" userId="cdf5343d-9518-4b48-8032-805a754f9105" providerId="ADAL" clId="{AA5A2D5B-8D46-4519-A910-E03CB816FA9C}" dt="2025-01-15T16:58:08.818" v="1233"/>
          <ac:spMkLst>
            <pc:docMk/>
            <pc:sldMk cId="2230816992" sldId="298"/>
            <ac:spMk id="167" creationId="{00000000-0000-0000-0000-000000000000}"/>
          </ac:spMkLst>
        </pc:spChg>
        <pc:spChg chg="mod">
          <ac:chgData name="Silvia Colombo" userId="cdf5343d-9518-4b48-8032-805a754f9105" providerId="ADAL" clId="{AA5A2D5B-8D46-4519-A910-E03CB816FA9C}" dt="2025-01-15T17:12:32.518" v="1357" actId="6549"/>
          <ac:spMkLst>
            <pc:docMk/>
            <pc:sldMk cId="2230816992" sldId="298"/>
            <ac:spMk id="168" creationId="{00000000-0000-0000-0000-000000000000}"/>
          </ac:spMkLst>
        </pc:spChg>
        <pc:picChg chg="del">
          <ac:chgData name="Silvia Colombo" userId="cdf5343d-9518-4b48-8032-805a754f9105" providerId="ADAL" clId="{AA5A2D5B-8D46-4519-A910-E03CB816FA9C}" dt="2025-01-15T17:01:57.483" v="1250" actId="478"/>
          <ac:picMkLst>
            <pc:docMk/>
            <pc:sldMk cId="2230816992" sldId="298"/>
            <ac:picMk id="4" creationId="{13CC64B4-4772-4805-80BE-7C23C5FE2DDC}"/>
          </ac:picMkLst>
        </pc:picChg>
        <pc:picChg chg="add mod">
          <ac:chgData name="Silvia Colombo" userId="cdf5343d-9518-4b48-8032-805a754f9105" providerId="ADAL" clId="{AA5A2D5B-8D46-4519-A910-E03CB816FA9C}" dt="2025-01-15T17:12:41.894" v="1358" actId="1076"/>
          <ac:picMkLst>
            <pc:docMk/>
            <pc:sldMk cId="2230816992" sldId="298"/>
            <ac:picMk id="5" creationId="{326FB974-054D-46D5-AB33-D90E2B4A423D}"/>
          </ac:picMkLst>
        </pc:picChg>
      </pc:sldChg>
      <pc:sldChg chg="addSp delSp modSp mod addAnim delAnim modAnim">
        <pc:chgData name="Silvia Colombo" userId="cdf5343d-9518-4b48-8032-805a754f9105" providerId="ADAL" clId="{AA5A2D5B-8D46-4519-A910-E03CB816FA9C}" dt="2025-01-15T17:21:40.223" v="1520" actId="207"/>
        <pc:sldMkLst>
          <pc:docMk/>
          <pc:sldMk cId="2669320641" sldId="299"/>
        </pc:sldMkLst>
        <pc:spChg chg="mod">
          <ac:chgData name="Silvia Colombo" userId="cdf5343d-9518-4b48-8032-805a754f9105" providerId="ADAL" clId="{AA5A2D5B-8D46-4519-A910-E03CB816FA9C}" dt="2025-01-15T17:16:13.238" v="1451" actId="20577"/>
          <ac:spMkLst>
            <pc:docMk/>
            <pc:sldMk cId="2669320641" sldId="299"/>
            <ac:spMk id="7" creationId="{7866E1B9-E9C3-4EAE-B633-9BB7273D1CE7}"/>
          </ac:spMkLst>
        </pc:spChg>
        <pc:spChg chg="del">
          <ac:chgData name="Silvia Colombo" userId="cdf5343d-9518-4b48-8032-805a754f9105" providerId="ADAL" clId="{AA5A2D5B-8D46-4519-A910-E03CB816FA9C}" dt="2025-01-15T17:12:53.368" v="1409" actId="478"/>
          <ac:spMkLst>
            <pc:docMk/>
            <pc:sldMk cId="2669320641" sldId="299"/>
            <ac:spMk id="11" creationId="{4BE45DD1-6E92-478E-95C8-7B91AF83D35D}"/>
          </ac:spMkLst>
        </pc:spChg>
        <pc:spChg chg="add mod">
          <ac:chgData name="Silvia Colombo" userId="cdf5343d-9518-4b48-8032-805a754f9105" providerId="ADAL" clId="{AA5A2D5B-8D46-4519-A910-E03CB816FA9C}" dt="2025-01-15T17:17:01.931" v="1459" actId="1076"/>
          <ac:spMkLst>
            <pc:docMk/>
            <pc:sldMk cId="2669320641" sldId="299"/>
            <ac:spMk id="12" creationId="{11AC0E52-E4BE-4F78-B0C1-16A14EC1A57C}"/>
          </ac:spMkLst>
        </pc:spChg>
        <pc:spChg chg="add del mod">
          <ac:chgData name="Silvia Colombo" userId="cdf5343d-9518-4b48-8032-805a754f9105" providerId="ADAL" clId="{AA5A2D5B-8D46-4519-A910-E03CB816FA9C}" dt="2025-01-15T17:21:40.223" v="1520" actId="207"/>
          <ac:spMkLst>
            <pc:docMk/>
            <pc:sldMk cId="2669320641" sldId="299"/>
            <ac:spMk id="13" creationId="{990D3E6F-677F-432D-9490-A25F20557044}"/>
          </ac:spMkLst>
        </pc:spChg>
        <pc:spChg chg="add mod">
          <ac:chgData name="Silvia Colombo" userId="cdf5343d-9518-4b48-8032-805a754f9105" providerId="ADAL" clId="{AA5A2D5B-8D46-4519-A910-E03CB816FA9C}" dt="2025-01-15T17:21:14.979" v="1511" actId="1076"/>
          <ac:spMkLst>
            <pc:docMk/>
            <pc:sldMk cId="2669320641" sldId="299"/>
            <ac:spMk id="16" creationId="{F0C5172B-599A-4B6B-ABFC-2C3D319FADB1}"/>
          </ac:spMkLst>
        </pc:spChg>
        <pc:spChg chg="mod">
          <ac:chgData name="Silvia Colombo" userId="cdf5343d-9518-4b48-8032-805a754f9105" providerId="ADAL" clId="{AA5A2D5B-8D46-4519-A910-E03CB816FA9C}" dt="2025-01-15T16:58:08.818" v="1233"/>
          <ac:spMkLst>
            <pc:docMk/>
            <pc:sldMk cId="2669320641" sldId="299"/>
            <ac:spMk id="167" creationId="{00000000-0000-0000-0000-000000000000}"/>
          </ac:spMkLst>
        </pc:spChg>
        <pc:spChg chg="mod">
          <ac:chgData name="Silvia Colombo" userId="cdf5343d-9518-4b48-8032-805a754f9105" providerId="ADAL" clId="{AA5A2D5B-8D46-4519-A910-E03CB816FA9C}" dt="2025-01-15T17:13:09.179" v="1410"/>
          <ac:spMkLst>
            <pc:docMk/>
            <pc:sldMk cId="2669320641" sldId="299"/>
            <ac:spMk id="168" creationId="{00000000-0000-0000-0000-000000000000}"/>
          </ac:spMkLst>
        </pc:spChg>
        <pc:picChg chg="del">
          <ac:chgData name="Silvia Colombo" userId="cdf5343d-9518-4b48-8032-805a754f9105" providerId="ADAL" clId="{AA5A2D5B-8D46-4519-A910-E03CB816FA9C}" dt="2025-01-15T17:12:50.677" v="1408" actId="478"/>
          <ac:picMkLst>
            <pc:docMk/>
            <pc:sldMk cId="2669320641" sldId="299"/>
            <ac:picMk id="4" creationId="{FD02574E-E2A0-4F85-86F1-88320D96E116}"/>
          </ac:picMkLst>
        </pc:picChg>
        <pc:picChg chg="add mod">
          <ac:chgData name="Silvia Colombo" userId="cdf5343d-9518-4b48-8032-805a754f9105" providerId="ADAL" clId="{AA5A2D5B-8D46-4519-A910-E03CB816FA9C}" dt="2025-01-15T17:16:32.511" v="1454" actId="1076"/>
          <ac:picMkLst>
            <pc:docMk/>
            <pc:sldMk cId="2669320641" sldId="299"/>
            <ac:picMk id="5" creationId="{5EC491C7-2F84-4F0B-807A-B28B51CE11DF}"/>
          </ac:picMkLst>
        </pc:picChg>
        <pc:picChg chg="add mod">
          <ac:chgData name="Silvia Colombo" userId="cdf5343d-9518-4b48-8032-805a754f9105" providerId="ADAL" clId="{AA5A2D5B-8D46-4519-A910-E03CB816FA9C}" dt="2025-01-15T17:19:35.510" v="1493" actId="1037"/>
          <ac:picMkLst>
            <pc:docMk/>
            <pc:sldMk cId="2669320641" sldId="299"/>
            <ac:picMk id="9" creationId="{A8DE61D7-DDD3-4C72-AF23-E932F0128B7A}"/>
          </ac:picMkLst>
        </pc:picChg>
      </pc:sldChg>
      <pc:sldChg chg="addSp delSp modSp mod">
        <pc:chgData name="Silvia Colombo" userId="cdf5343d-9518-4b48-8032-805a754f9105" providerId="ADAL" clId="{AA5A2D5B-8D46-4519-A910-E03CB816FA9C}" dt="2025-01-15T17:30:43.004" v="1631" actId="207"/>
        <pc:sldMkLst>
          <pc:docMk/>
          <pc:sldMk cId="3550741812" sldId="300"/>
        </pc:sldMkLst>
        <pc:spChg chg="del">
          <ac:chgData name="Silvia Colombo" userId="cdf5343d-9518-4b48-8032-805a754f9105" providerId="ADAL" clId="{AA5A2D5B-8D46-4519-A910-E03CB816FA9C}" dt="2025-01-15T17:21:49.676" v="1523" actId="478"/>
          <ac:spMkLst>
            <pc:docMk/>
            <pc:sldMk cId="3550741812" sldId="300"/>
            <ac:spMk id="18" creationId="{8BE902FA-62A4-433D-A1BB-02542BBA4CB7}"/>
          </ac:spMkLst>
        </pc:spChg>
        <pc:spChg chg="mod">
          <ac:chgData name="Silvia Colombo" userId="cdf5343d-9518-4b48-8032-805a754f9105" providerId="ADAL" clId="{AA5A2D5B-8D46-4519-A910-E03CB816FA9C}" dt="2025-01-15T16:58:08.818" v="1233"/>
          <ac:spMkLst>
            <pc:docMk/>
            <pc:sldMk cId="3550741812" sldId="300"/>
            <ac:spMk id="167" creationId="{00000000-0000-0000-0000-000000000000}"/>
          </ac:spMkLst>
        </pc:spChg>
        <pc:spChg chg="mod">
          <ac:chgData name="Silvia Colombo" userId="cdf5343d-9518-4b48-8032-805a754f9105" providerId="ADAL" clId="{AA5A2D5B-8D46-4519-A910-E03CB816FA9C}" dt="2025-01-15T17:30:43.004" v="1631" actId="207"/>
          <ac:spMkLst>
            <pc:docMk/>
            <pc:sldMk cId="3550741812" sldId="300"/>
            <ac:spMk id="168" creationId="{00000000-0000-0000-0000-000000000000}"/>
          </ac:spMkLst>
        </pc:spChg>
        <pc:picChg chg="add mod ord">
          <ac:chgData name="Silvia Colombo" userId="cdf5343d-9518-4b48-8032-805a754f9105" providerId="ADAL" clId="{AA5A2D5B-8D46-4519-A910-E03CB816FA9C}" dt="2025-01-15T17:30:01.713" v="1626" actId="1036"/>
          <ac:picMkLst>
            <pc:docMk/>
            <pc:sldMk cId="3550741812" sldId="300"/>
            <ac:picMk id="4" creationId="{A42F7B3F-EE98-41C0-A0CB-5078B3F7D350}"/>
          </ac:picMkLst>
        </pc:picChg>
        <pc:picChg chg="del">
          <ac:chgData name="Silvia Colombo" userId="cdf5343d-9518-4b48-8032-805a754f9105" providerId="ADAL" clId="{AA5A2D5B-8D46-4519-A910-E03CB816FA9C}" dt="2025-01-15T17:21:47.434" v="1522" actId="478"/>
          <ac:picMkLst>
            <pc:docMk/>
            <pc:sldMk cId="3550741812" sldId="300"/>
            <ac:picMk id="8" creationId="{AC6E05CB-B78C-4F9F-A73C-440F7FF49F9B}"/>
          </ac:picMkLst>
        </pc:picChg>
      </pc:sldChg>
      <pc:sldChg chg="addSp delSp modSp mod modAnim">
        <pc:chgData name="Silvia Colombo" userId="cdf5343d-9518-4b48-8032-805a754f9105" providerId="ADAL" clId="{AA5A2D5B-8D46-4519-A910-E03CB816FA9C}" dt="2025-01-15T17:37:28.491" v="1692" actId="1076"/>
        <pc:sldMkLst>
          <pc:docMk/>
          <pc:sldMk cId="2610105728" sldId="301"/>
        </pc:sldMkLst>
        <pc:spChg chg="add mod">
          <ac:chgData name="Silvia Colombo" userId="cdf5343d-9518-4b48-8032-805a754f9105" providerId="ADAL" clId="{AA5A2D5B-8D46-4519-A910-E03CB816FA9C}" dt="2025-01-15T17:35:18.450" v="1674" actId="1035"/>
          <ac:spMkLst>
            <pc:docMk/>
            <pc:sldMk cId="2610105728" sldId="301"/>
            <ac:spMk id="10" creationId="{3338D6CD-AE6D-488B-806E-82E1DF8D5060}"/>
          </ac:spMkLst>
        </pc:spChg>
        <pc:spChg chg="add mod">
          <ac:chgData name="Silvia Colombo" userId="cdf5343d-9518-4b48-8032-805a754f9105" providerId="ADAL" clId="{AA5A2D5B-8D46-4519-A910-E03CB816FA9C}" dt="2025-01-15T17:37:28.491" v="1692" actId="1076"/>
          <ac:spMkLst>
            <pc:docMk/>
            <pc:sldMk cId="2610105728" sldId="301"/>
            <ac:spMk id="14" creationId="{ACB5137A-7CED-45D4-BE50-12C69CBC2DD1}"/>
          </ac:spMkLst>
        </pc:spChg>
        <pc:spChg chg="del">
          <ac:chgData name="Silvia Colombo" userId="cdf5343d-9518-4b48-8032-805a754f9105" providerId="ADAL" clId="{AA5A2D5B-8D46-4519-A910-E03CB816FA9C}" dt="2025-01-15T17:31:00.176" v="1634" actId="478"/>
          <ac:spMkLst>
            <pc:docMk/>
            <pc:sldMk cId="2610105728" sldId="301"/>
            <ac:spMk id="15" creationId="{FD2F803C-7DF6-444D-ADC3-2FFB5060995F}"/>
          </ac:spMkLst>
        </pc:spChg>
        <pc:spChg chg="mod">
          <ac:chgData name="Silvia Colombo" userId="cdf5343d-9518-4b48-8032-805a754f9105" providerId="ADAL" clId="{AA5A2D5B-8D46-4519-A910-E03CB816FA9C}" dt="2025-01-15T16:58:08.818" v="1233"/>
          <ac:spMkLst>
            <pc:docMk/>
            <pc:sldMk cId="2610105728" sldId="301"/>
            <ac:spMk id="167" creationId="{00000000-0000-0000-0000-000000000000}"/>
          </ac:spMkLst>
        </pc:spChg>
        <pc:spChg chg="mod">
          <ac:chgData name="Silvia Colombo" userId="cdf5343d-9518-4b48-8032-805a754f9105" providerId="ADAL" clId="{AA5A2D5B-8D46-4519-A910-E03CB816FA9C}" dt="2025-01-15T17:32:59.040" v="1652" actId="5793"/>
          <ac:spMkLst>
            <pc:docMk/>
            <pc:sldMk cId="2610105728" sldId="301"/>
            <ac:spMk id="168" creationId="{00000000-0000-0000-0000-000000000000}"/>
          </ac:spMkLst>
        </pc:spChg>
        <pc:picChg chg="add mod">
          <ac:chgData name="Silvia Colombo" userId="cdf5343d-9518-4b48-8032-805a754f9105" providerId="ADAL" clId="{AA5A2D5B-8D46-4519-A910-E03CB816FA9C}" dt="2025-01-15T17:35:10.081" v="1667" actId="1076"/>
          <ac:picMkLst>
            <pc:docMk/>
            <pc:sldMk cId="2610105728" sldId="301"/>
            <ac:picMk id="4" creationId="{5E1E9EA6-FD5F-4ADA-A69D-88F1AFB63A81}"/>
          </ac:picMkLst>
        </pc:picChg>
        <pc:picChg chg="add mod">
          <ac:chgData name="Silvia Colombo" userId="cdf5343d-9518-4b48-8032-805a754f9105" providerId="ADAL" clId="{AA5A2D5B-8D46-4519-A910-E03CB816FA9C}" dt="2025-01-15T17:36:04.683" v="1679" actId="1076"/>
          <ac:picMkLst>
            <pc:docMk/>
            <pc:sldMk cId="2610105728" sldId="301"/>
            <ac:picMk id="7" creationId="{F162D0AE-7A67-4C35-8ED6-97209BD869E1}"/>
          </ac:picMkLst>
        </pc:picChg>
        <pc:picChg chg="del">
          <ac:chgData name="Silvia Colombo" userId="cdf5343d-9518-4b48-8032-805a754f9105" providerId="ADAL" clId="{AA5A2D5B-8D46-4519-A910-E03CB816FA9C}" dt="2025-01-15T17:30:54.509" v="1632" actId="478"/>
          <ac:picMkLst>
            <pc:docMk/>
            <pc:sldMk cId="2610105728" sldId="301"/>
            <ac:picMk id="9" creationId="{2667C5FF-0955-4EE2-A64B-B0A79961821B}"/>
          </ac:picMkLst>
        </pc:picChg>
      </pc:sldChg>
      <pc:sldChg chg="addSp delSp modSp mod delAnim modAnim">
        <pc:chgData name="Silvia Colombo" userId="cdf5343d-9518-4b48-8032-805a754f9105" providerId="ADAL" clId="{AA5A2D5B-8D46-4519-A910-E03CB816FA9C}" dt="2025-01-15T17:59:26.117" v="1857" actId="207"/>
        <pc:sldMkLst>
          <pc:docMk/>
          <pc:sldMk cId="1039741806" sldId="302"/>
        </pc:sldMkLst>
        <pc:spChg chg="add mod">
          <ac:chgData name="Silvia Colombo" userId="cdf5343d-9518-4b48-8032-805a754f9105" providerId="ADAL" clId="{AA5A2D5B-8D46-4519-A910-E03CB816FA9C}" dt="2025-01-15T17:58:21.803" v="1829" actId="403"/>
          <ac:spMkLst>
            <pc:docMk/>
            <pc:sldMk cId="1039741806" sldId="302"/>
            <ac:spMk id="5" creationId="{02F50146-DC97-47DC-81DD-9BC88930F7F3}"/>
          </ac:spMkLst>
        </pc:spChg>
        <pc:spChg chg="add del mod">
          <ac:chgData name="Silvia Colombo" userId="cdf5343d-9518-4b48-8032-805a754f9105" providerId="ADAL" clId="{AA5A2D5B-8D46-4519-A910-E03CB816FA9C}" dt="2025-01-15T17:54:48.209" v="1777"/>
          <ac:spMkLst>
            <pc:docMk/>
            <pc:sldMk cId="1039741806" sldId="302"/>
            <ac:spMk id="8" creationId="{8ADB65B2-9345-4053-8FFC-8E815A8A4539}"/>
          </ac:spMkLst>
        </pc:spChg>
        <pc:spChg chg="add del mod">
          <ac:chgData name="Silvia Colombo" userId="cdf5343d-9518-4b48-8032-805a754f9105" providerId="ADAL" clId="{AA5A2D5B-8D46-4519-A910-E03CB816FA9C}" dt="2025-01-15T17:54:48.207" v="1775" actId="478"/>
          <ac:spMkLst>
            <pc:docMk/>
            <pc:sldMk cId="1039741806" sldId="302"/>
            <ac:spMk id="9" creationId="{1C338AD1-6E7D-4C5D-9684-7CA88ABB7299}"/>
          </ac:spMkLst>
        </pc:spChg>
        <pc:spChg chg="add mod">
          <ac:chgData name="Silvia Colombo" userId="cdf5343d-9518-4b48-8032-805a754f9105" providerId="ADAL" clId="{AA5A2D5B-8D46-4519-A910-E03CB816FA9C}" dt="2025-01-15T17:59:26.117" v="1857" actId="207"/>
          <ac:spMkLst>
            <pc:docMk/>
            <pc:sldMk cId="1039741806" sldId="302"/>
            <ac:spMk id="10" creationId="{45D130E2-7895-40BA-B172-97D237275D33}"/>
          </ac:spMkLst>
        </pc:spChg>
        <pc:spChg chg="add mod">
          <ac:chgData name="Silvia Colombo" userId="cdf5343d-9518-4b48-8032-805a754f9105" providerId="ADAL" clId="{AA5A2D5B-8D46-4519-A910-E03CB816FA9C}" dt="2025-01-15T17:50:16.321" v="1769" actId="1076"/>
          <ac:spMkLst>
            <pc:docMk/>
            <pc:sldMk cId="1039741806" sldId="302"/>
            <ac:spMk id="14" creationId="{25B60D9C-3092-4569-809A-A1CADFA0F4CA}"/>
          </ac:spMkLst>
        </pc:spChg>
        <pc:spChg chg="del">
          <ac:chgData name="Silvia Colombo" userId="cdf5343d-9518-4b48-8032-805a754f9105" providerId="ADAL" clId="{AA5A2D5B-8D46-4519-A910-E03CB816FA9C}" dt="2025-01-15T17:37:53.134" v="1697" actId="478"/>
          <ac:spMkLst>
            <pc:docMk/>
            <pc:sldMk cId="1039741806" sldId="302"/>
            <ac:spMk id="16" creationId="{BDAC571F-BA25-4F90-9E6A-854C47E47467}"/>
          </ac:spMkLst>
        </pc:spChg>
        <pc:spChg chg="del">
          <ac:chgData name="Silvia Colombo" userId="cdf5343d-9518-4b48-8032-805a754f9105" providerId="ADAL" clId="{AA5A2D5B-8D46-4519-A910-E03CB816FA9C}" dt="2025-01-15T17:37:51.258" v="1696" actId="478"/>
          <ac:spMkLst>
            <pc:docMk/>
            <pc:sldMk cId="1039741806" sldId="302"/>
            <ac:spMk id="21" creationId="{49DA653C-7B45-44FA-B7DA-44D6378794B0}"/>
          </ac:spMkLst>
        </pc:spChg>
        <pc:spChg chg="add mod">
          <ac:chgData name="Silvia Colombo" userId="cdf5343d-9518-4b48-8032-805a754f9105" providerId="ADAL" clId="{AA5A2D5B-8D46-4519-A910-E03CB816FA9C}" dt="2025-01-15T17:57:06.189" v="1818" actId="1076"/>
          <ac:spMkLst>
            <pc:docMk/>
            <pc:sldMk cId="1039741806" sldId="302"/>
            <ac:spMk id="22" creationId="{E39B9A5A-C926-4505-9DD7-15B03097356A}"/>
          </ac:spMkLst>
        </pc:spChg>
        <pc:spChg chg="mod">
          <ac:chgData name="Silvia Colombo" userId="cdf5343d-9518-4b48-8032-805a754f9105" providerId="ADAL" clId="{AA5A2D5B-8D46-4519-A910-E03CB816FA9C}" dt="2025-01-15T16:58:08.818" v="1233"/>
          <ac:spMkLst>
            <pc:docMk/>
            <pc:sldMk cId="1039741806" sldId="302"/>
            <ac:spMk id="167" creationId="{00000000-0000-0000-0000-000000000000}"/>
          </ac:spMkLst>
        </pc:spChg>
        <pc:spChg chg="mod">
          <ac:chgData name="Silvia Colombo" userId="cdf5343d-9518-4b48-8032-805a754f9105" providerId="ADAL" clId="{AA5A2D5B-8D46-4519-A910-E03CB816FA9C}" dt="2025-01-15T17:48:19.563" v="1749" actId="12"/>
          <ac:spMkLst>
            <pc:docMk/>
            <pc:sldMk cId="1039741806" sldId="302"/>
            <ac:spMk id="168" creationId="{00000000-0000-0000-0000-000000000000}"/>
          </ac:spMkLst>
        </pc:spChg>
        <pc:picChg chg="add mod">
          <ac:chgData name="Silvia Colombo" userId="cdf5343d-9518-4b48-8032-805a754f9105" providerId="ADAL" clId="{AA5A2D5B-8D46-4519-A910-E03CB816FA9C}" dt="2025-01-15T17:49:06.042" v="1762" actId="1076"/>
          <ac:picMkLst>
            <pc:docMk/>
            <pc:sldMk cId="1039741806" sldId="302"/>
            <ac:picMk id="4" creationId="{D9D89FBA-3C33-4199-95A3-DBE76F829A41}"/>
          </ac:picMkLst>
        </pc:picChg>
        <pc:picChg chg="del">
          <ac:chgData name="Silvia Colombo" userId="cdf5343d-9518-4b48-8032-805a754f9105" providerId="ADAL" clId="{AA5A2D5B-8D46-4519-A910-E03CB816FA9C}" dt="2025-01-15T17:37:41.684" v="1693" actId="478"/>
          <ac:picMkLst>
            <pc:docMk/>
            <pc:sldMk cId="1039741806" sldId="302"/>
            <ac:picMk id="7" creationId="{8CFD4128-7430-492B-A0C8-407618839C90}"/>
          </ac:picMkLst>
        </pc:picChg>
        <pc:picChg chg="del">
          <ac:chgData name="Silvia Colombo" userId="cdf5343d-9518-4b48-8032-805a754f9105" providerId="ADAL" clId="{AA5A2D5B-8D46-4519-A910-E03CB816FA9C}" dt="2025-01-15T17:37:46.100" v="1695" actId="478"/>
          <ac:picMkLst>
            <pc:docMk/>
            <pc:sldMk cId="1039741806" sldId="302"/>
            <ac:picMk id="12" creationId="{DACE56C9-F0F3-4462-9889-5E55D752E49E}"/>
          </ac:picMkLst>
        </pc:picChg>
        <pc:picChg chg="add mod">
          <ac:chgData name="Silvia Colombo" userId="cdf5343d-9518-4b48-8032-805a754f9105" providerId="ADAL" clId="{AA5A2D5B-8D46-4519-A910-E03CB816FA9C}" dt="2025-01-15T17:56:40.495" v="1814" actId="1076"/>
          <ac:picMkLst>
            <pc:docMk/>
            <pc:sldMk cId="1039741806" sldId="302"/>
            <ac:picMk id="13" creationId="{DC9C74FE-6C30-4D8F-A72B-0905DFAF5BD9}"/>
          </ac:picMkLst>
        </pc:picChg>
        <pc:cxnChg chg="del">
          <ac:chgData name="Silvia Colombo" userId="cdf5343d-9518-4b48-8032-805a754f9105" providerId="ADAL" clId="{AA5A2D5B-8D46-4519-A910-E03CB816FA9C}" dt="2025-01-15T17:37:44.331" v="1694" actId="478"/>
          <ac:cxnSpMkLst>
            <pc:docMk/>
            <pc:sldMk cId="1039741806" sldId="302"/>
            <ac:cxnSpMk id="15" creationId="{45413789-18A3-48DA-8C73-EEAACE92C657}"/>
          </ac:cxnSpMkLst>
        </pc:cxnChg>
      </pc:sldChg>
      <pc:sldChg chg="modSp mod">
        <pc:chgData name="Silvia Colombo" userId="cdf5343d-9518-4b48-8032-805a754f9105" providerId="ADAL" clId="{AA5A2D5B-8D46-4519-A910-E03CB816FA9C}" dt="2025-01-15T18:00:27.988" v="1867" actId="20577"/>
        <pc:sldMkLst>
          <pc:docMk/>
          <pc:sldMk cId="3169569971" sldId="303"/>
        </pc:sldMkLst>
        <pc:spChg chg="mod">
          <ac:chgData name="Silvia Colombo" userId="cdf5343d-9518-4b48-8032-805a754f9105" providerId="ADAL" clId="{AA5A2D5B-8D46-4519-A910-E03CB816FA9C}" dt="2025-01-15T16:58:08.818" v="1233"/>
          <ac:spMkLst>
            <pc:docMk/>
            <pc:sldMk cId="3169569971" sldId="303"/>
            <ac:spMk id="167" creationId="{00000000-0000-0000-0000-000000000000}"/>
          </ac:spMkLst>
        </pc:spChg>
        <pc:spChg chg="mod">
          <ac:chgData name="Silvia Colombo" userId="cdf5343d-9518-4b48-8032-805a754f9105" providerId="ADAL" clId="{AA5A2D5B-8D46-4519-A910-E03CB816FA9C}" dt="2025-01-15T18:00:27.988" v="1867" actId="20577"/>
          <ac:spMkLst>
            <pc:docMk/>
            <pc:sldMk cId="3169569971" sldId="303"/>
            <ac:spMk id="168" creationId="{00000000-0000-0000-0000-000000000000}"/>
          </ac:spMkLst>
        </pc:spChg>
      </pc:sldChg>
      <pc:sldChg chg="modSp mod">
        <pc:chgData name="Silvia Colombo" userId="cdf5343d-9518-4b48-8032-805a754f9105" providerId="ADAL" clId="{AA5A2D5B-8D46-4519-A910-E03CB816FA9C}" dt="2025-01-15T18:00:54.780" v="1874" actId="403"/>
        <pc:sldMkLst>
          <pc:docMk/>
          <pc:sldMk cId="2074846304" sldId="304"/>
        </pc:sldMkLst>
        <pc:spChg chg="mod">
          <ac:chgData name="Silvia Colombo" userId="cdf5343d-9518-4b48-8032-805a754f9105" providerId="ADAL" clId="{AA5A2D5B-8D46-4519-A910-E03CB816FA9C}" dt="2025-01-15T16:58:08.818" v="1233"/>
          <ac:spMkLst>
            <pc:docMk/>
            <pc:sldMk cId="2074846304" sldId="304"/>
            <ac:spMk id="167" creationId="{00000000-0000-0000-0000-000000000000}"/>
          </ac:spMkLst>
        </pc:spChg>
        <pc:spChg chg="mod">
          <ac:chgData name="Silvia Colombo" userId="cdf5343d-9518-4b48-8032-805a754f9105" providerId="ADAL" clId="{AA5A2D5B-8D46-4519-A910-E03CB816FA9C}" dt="2025-01-15T18:00:54.780" v="1874" actId="403"/>
          <ac:spMkLst>
            <pc:docMk/>
            <pc:sldMk cId="2074846304" sldId="304"/>
            <ac:spMk id="168" creationId="{00000000-0000-0000-0000-000000000000}"/>
          </ac:spMkLst>
        </pc:spChg>
      </pc:sldChg>
      <pc:sldChg chg="addSp modSp mod">
        <pc:chgData name="Silvia Colombo" userId="cdf5343d-9518-4b48-8032-805a754f9105" providerId="ADAL" clId="{AA5A2D5B-8D46-4519-A910-E03CB816FA9C}" dt="2025-01-15T15:27:23.165" v="578" actId="1076"/>
        <pc:sldMkLst>
          <pc:docMk/>
          <pc:sldMk cId="3001247373" sldId="305"/>
        </pc:sldMkLst>
        <pc:spChg chg="add mod">
          <ac:chgData name="Silvia Colombo" userId="cdf5343d-9518-4b48-8032-805a754f9105" providerId="ADAL" clId="{AA5A2D5B-8D46-4519-A910-E03CB816FA9C}" dt="2025-01-15T15:26:03.615" v="567" actId="14100"/>
          <ac:spMkLst>
            <pc:docMk/>
            <pc:sldMk cId="3001247373" sldId="305"/>
            <ac:spMk id="5" creationId="{F2F1489F-4055-4329-B6CB-076D853BE462}"/>
          </ac:spMkLst>
        </pc:spChg>
        <pc:spChg chg="add mod">
          <ac:chgData name="Silvia Colombo" userId="cdf5343d-9518-4b48-8032-805a754f9105" providerId="ADAL" clId="{AA5A2D5B-8D46-4519-A910-E03CB816FA9C}" dt="2025-01-15T15:27:23.165" v="578" actId="1076"/>
          <ac:spMkLst>
            <pc:docMk/>
            <pc:sldMk cId="3001247373" sldId="305"/>
            <ac:spMk id="6" creationId="{5687ADC5-A9B4-4BD6-8A53-0BEB975A0D19}"/>
          </ac:spMkLst>
        </pc:spChg>
        <pc:spChg chg="mod">
          <ac:chgData name="Silvia Colombo" userId="cdf5343d-9518-4b48-8032-805a754f9105" providerId="ADAL" clId="{AA5A2D5B-8D46-4519-A910-E03CB816FA9C}" dt="2025-01-15T15:15:11.753" v="422"/>
          <ac:spMkLst>
            <pc:docMk/>
            <pc:sldMk cId="3001247373" sldId="305"/>
            <ac:spMk id="167" creationId="{00000000-0000-0000-0000-000000000000}"/>
          </ac:spMkLst>
        </pc:spChg>
        <pc:spChg chg="mod">
          <ac:chgData name="Silvia Colombo" userId="cdf5343d-9518-4b48-8032-805a754f9105" providerId="ADAL" clId="{AA5A2D5B-8D46-4519-A910-E03CB816FA9C}" dt="2025-01-15T15:26:51.958" v="570" actId="21"/>
          <ac:spMkLst>
            <pc:docMk/>
            <pc:sldMk cId="3001247373" sldId="305"/>
            <ac:spMk id="168" creationId="{00000000-0000-0000-0000-000000000000}"/>
          </ac:spMkLst>
        </pc:spChg>
        <pc:picChg chg="add mod">
          <ac:chgData name="Silvia Colombo" userId="cdf5343d-9518-4b48-8032-805a754f9105" providerId="ADAL" clId="{AA5A2D5B-8D46-4519-A910-E03CB816FA9C}" dt="2025-01-15T15:23:07.264" v="539" actId="1076"/>
          <ac:picMkLst>
            <pc:docMk/>
            <pc:sldMk cId="3001247373" sldId="305"/>
            <ac:picMk id="4" creationId="{FE4ADFCD-7AF1-40BB-BAEC-7CAD5AEBA240}"/>
          </ac:picMkLst>
        </pc:picChg>
      </pc:sldChg>
      <pc:sldChg chg="addSp delSp modSp mod modAnim">
        <pc:chgData name="Silvia Colombo" userId="cdf5343d-9518-4b48-8032-805a754f9105" providerId="ADAL" clId="{AA5A2D5B-8D46-4519-A910-E03CB816FA9C}" dt="2025-01-15T16:00:02.894" v="857" actId="1076"/>
        <pc:sldMkLst>
          <pc:docMk/>
          <pc:sldMk cId="3951396816" sldId="306"/>
        </pc:sldMkLst>
        <pc:spChg chg="add del mod">
          <ac:chgData name="Silvia Colombo" userId="cdf5343d-9518-4b48-8032-805a754f9105" providerId="ADAL" clId="{AA5A2D5B-8D46-4519-A910-E03CB816FA9C}" dt="2025-01-15T15:54:34.161" v="798" actId="478"/>
          <ac:spMkLst>
            <pc:docMk/>
            <pc:sldMk cId="3951396816" sldId="306"/>
            <ac:spMk id="2" creationId="{3A5D67C1-9FD5-4EFF-8375-73F60F48C5E4}"/>
          </ac:spMkLst>
        </pc:spChg>
        <pc:spChg chg="del">
          <ac:chgData name="Silvia Colombo" userId="cdf5343d-9518-4b48-8032-805a754f9105" providerId="ADAL" clId="{AA5A2D5B-8D46-4519-A910-E03CB816FA9C}" dt="2025-01-15T15:52:59.248" v="791" actId="478"/>
          <ac:spMkLst>
            <pc:docMk/>
            <pc:sldMk cId="3951396816" sldId="306"/>
            <ac:spMk id="10" creationId="{F2BA0EE3-4D81-4D6A-83DF-B5817163EA15}"/>
          </ac:spMkLst>
        </pc:spChg>
        <pc:spChg chg="add mod">
          <ac:chgData name="Silvia Colombo" userId="cdf5343d-9518-4b48-8032-805a754f9105" providerId="ADAL" clId="{AA5A2D5B-8D46-4519-A910-E03CB816FA9C}" dt="2025-01-15T16:00:02.894" v="857" actId="1076"/>
          <ac:spMkLst>
            <pc:docMk/>
            <pc:sldMk cId="3951396816" sldId="306"/>
            <ac:spMk id="11" creationId="{8538533E-6111-4ACA-B503-A1243031065F}"/>
          </ac:spMkLst>
        </pc:spChg>
        <pc:spChg chg="mod">
          <ac:chgData name="Silvia Colombo" userId="cdf5343d-9518-4b48-8032-805a754f9105" providerId="ADAL" clId="{AA5A2D5B-8D46-4519-A910-E03CB816FA9C}" dt="2025-01-15T15:15:11.753" v="422"/>
          <ac:spMkLst>
            <pc:docMk/>
            <pc:sldMk cId="3951396816" sldId="306"/>
            <ac:spMk id="167" creationId="{00000000-0000-0000-0000-000000000000}"/>
          </ac:spMkLst>
        </pc:spChg>
        <pc:spChg chg="mod">
          <ac:chgData name="Silvia Colombo" userId="cdf5343d-9518-4b48-8032-805a754f9105" providerId="ADAL" clId="{AA5A2D5B-8D46-4519-A910-E03CB816FA9C}" dt="2025-01-15T15:58:31.544" v="849" actId="403"/>
          <ac:spMkLst>
            <pc:docMk/>
            <pc:sldMk cId="3951396816" sldId="306"/>
            <ac:spMk id="168" creationId="{00000000-0000-0000-0000-000000000000}"/>
          </ac:spMkLst>
        </pc:spChg>
        <pc:picChg chg="del">
          <ac:chgData name="Silvia Colombo" userId="cdf5343d-9518-4b48-8032-805a754f9105" providerId="ADAL" clId="{AA5A2D5B-8D46-4519-A910-E03CB816FA9C}" dt="2025-01-15T15:52:57.062" v="790" actId="478"/>
          <ac:picMkLst>
            <pc:docMk/>
            <pc:sldMk cId="3951396816" sldId="306"/>
            <ac:picMk id="5" creationId="{59C8345C-E75D-40B8-9652-1B30A5108961}"/>
          </ac:picMkLst>
        </pc:picChg>
        <pc:picChg chg="add mod">
          <ac:chgData name="Silvia Colombo" userId="cdf5343d-9518-4b48-8032-805a754f9105" providerId="ADAL" clId="{AA5A2D5B-8D46-4519-A910-E03CB816FA9C}" dt="2025-01-15T15:58:38.059" v="850" actId="1076"/>
          <ac:picMkLst>
            <pc:docMk/>
            <pc:sldMk cId="3951396816" sldId="306"/>
            <ac:picMk id="6" creationId="{20CEBCF9-BCA9-42C6-8C42-0DE2029CBD53}"/>
          </ac:picMkLst>
        </pc:picChg>
      </pc:sldChg>
      <pc:sldChg chg="modSp del">
        <pc:chgData name="Silvia Colombo" userId="cdf5343d-9518-4b48-8032-805a754f9105" providerId="ADAL" clId="{AA5A2D5B-8D46-4519-A910-E03CB816FA9C}" dt="2025-01-15T11:52:13.020" v="263" actId="47"/>
        <pc:sldMkLst>
          <pc:docMk/>
          <pc:sldMk cId="1901277318" sldId="307"/>
        </pc:sldMkLst>
        <pc:spChg chg="mod">
          <ac:chgData name="Silvia Colombo" userId="cdf5343d-9518-4b48-8032-805a754f9105" providerId="ADAL" clId="{AA5A2D5B-8D46-4519-A910-E03CB816FA9C}" dt="2025-01-15T11:38:15.161" v="161"/>
          <ac:spMkLst>
            <pc:docMk/>
            <pc:sldMk cId="1901277318" sldId="307"/>
            <ac:spMk id="167" creationId="{00000000-0000-0000-0000-000000000000}"/>
          </ac:spMkLst>
        </pc:spChg>
      </pc:sldChg>
      <pc:sldChg chg="modSp mod">
        <pc:chgData name="Silvia Colombo" userId="cdf5343d-9518-4b48-8032-805a754f9105" providerId="ADAL" clId="{AA5A2D5B-8D46-4519-A910-E03CB816FA9C}" dt="2025-01-15T16:03:09.941" v="881" actId="20577"/>
        <pc:sldMkLst>
          <pc:docMk/>
          <pc:sldMk cId="279720884" sldId="308"/>
        </pc:sldMkLst>
        <pc:spChg chg="mod">
          <ac:chgData name="Silvia Colombo" userId="cdf5343d-9518-4b48-8032-805a754f9105" providerId="ADAL" clId="{AA5A2D5B-8D46-4519-A910-E03CB816FA9C}" dt="2025-01-15T15:15:11.753" v="422"/>
          <ac:spMkLst>
            <pc:docMk/>
            <pc:sldMk cId="279720884" sldId="308"/>
            <ac:spMk id="167" creationId="{00000000-0000-0000-0000-000000000000}"/>
          </ac:spMkLst>
        </pc:spChg>
        <pc:spChg chg="mod">
          <ac:chgData name="Silvia Colombo" userId="cdf5343d-9518-4b48-8032-805a754f9105" providerId="ADAL" clId="{AA5A2D5B-8D46-4519-A910-E03CB816FA9C}" dt="2025-01-15T16:03:09.941" v="881" actId="20577"/>
          <ac:spMkLst>
            <pc:docMk/>
            <pc:sldMk cId="279720884" sldId="308"/>
            <ac:spMk id="168" creationId="{00000000-0000-0000-0000-000000000000}"/>
          </ac:spMkLst>
        </pc:spChg>
      </pc:sldChg>
      <pc:sldChg chg="modSp mod">
        <pc:chgData name="Silvia Colombo" userId="cdf5343d-9518-4b48-8032-805a754f9105" providerId="ADAL" clId="{AA5A2D5B-8D46-4519-A910-E03CB816FA9C}" dt="2025-01-15T11:28:10.518" v="4"/>
        <pc:sldMkLst>
          <pc:docMk/>
          <pc:sldMk cId="998801078" sldId="309"/>
        </pc:sldMkLst>
        <pc:spChg chg="mod">
          <ac:chgData name="Silvia Colombo" userId="cdf5343d-9518-4b48-8032-805a754f9105" providerId="ADAL" clId="{AA5A2D5B-8D46-4519-A910-E03CB816FA9C}" dt="2025-01-15T11:28:10.518" v="4"/>
          <ac:spMkLst>
            <pc:docMk/>
            <pc:sldMk cId="998801078" sldId="309"/>
            <ac:spMk id="2" creationId="{48F41D3A-296D-75FB-88E4-B253A9E88EE1}"/>
          </ac:spMkLst>
        </pc:spChg>
        <pc:spChg chg="mod">
          <ac:chgData name="Silvia Colombo" userId="cdf5343d-9518-4b48-8032-805a754f9105" providerId="ADAL" clId="{AA5A2D5B-8D46-4519-A910-E03CB816FA9C}" dt="2025-01-15T11:27:55.425" v="2"/>
          <ac:spMkLst>
            <pc:docMk/>
            <pc:sldMk cId="998801078" sldId="309"/>
            <ac:spMk id="3" creationId="{D9EE0581-B869-C9AC-032A-CE5562E6774F}"/>
          </ac:spMkLst>
        </pc:spChg>
      </pc:sldChg>
      <pc:sldChg chg="addSp delSp modSp add mod">
        <pc:chgData name="Silvia Colombo" userId="cdf5343d-9518-4b48-8032-805a754f9105" providerId="ADAL" clId="{AA5A2D5B-8D46-4519-A910-E03CB816FA9C}" dt="2025-01-15T15:42:17.822" v="655" actId="113"/>
        <pc:sldMkLst>
          <pc:docMk/>
          <pc:sldMk cId="3982365266" sldId="310"/>
        </pc:sldMkLst>
        <pc:spChg chg="del">
          <ac:chgData name="Silvia Colombo" userId="cdf5343d-9518-4b48-8032-805a754f9105" providerId="ADAL" clId="{AA5A2D5B-8D46-4519-A910-E03CB816FA9C}" dt="2025-01-15T15:28:18.266" v="581" actId="478"/>
          <ac:spMkLst>
            <pc:docMk/>
            <pc:sldMk cId="3982365266" sldId="310"/>
            <ac:spMk id="5" creationId="{F2F1489F-4055-4329-B6CB-076D853BE462}"/>
          </ac:spMkLst>
        </pc:spChg>
        <pc:spChg chg="del">
          <ac:chgData name="Silvia Colombo" userId="cdf5343d-9518-4b48-8032-805a754f9105" providerId="ADAL" clId="{AA5A2D5B-8D46-4519-A910-E03CB816FA9C}" dt="2025-01-15T15:28:21.626" v="583" actId="478"/>
          <ac:spMkLst>
            <pc:docMk/>
            <pc:sldMk cId="3982365266" sldId="310"/>
            <ac:spMk id="6" creationId="{5687ADC5-A9B4-4BD6-8A53-0BEB975A0D19}"/>
          </ac:spMkLst>
        </pc:spChg>
        <pc:spChg chg="add mod">
          <ac:chgData name="Silvia Colombo" userId="cdf5343d-9518-4b48-8032-805a754f9105" providerId="ADAL" clId="{AA5A2D5B-8D46-4519-A910-E03CB816FA9C}" dt="2025-01-15T15:29:31.985" v="595" actId="1076"/>
          <ac:spMkLst>
            <pc:docMk/>
            <pc:sldMk cId="3982365266" sldId="310"/>
            <ac:spMk id="11" creationId="{11781BF6-020D-492A-AE3B-5E048E79AA2F}"/>
          </ac:spMkLst>
        </pc:spChg>
        <pc:spChg chg="mod">
          <ac:chgData name="Silvia Colombo" userId="cdf5343d-9518-4b48-8032-805a754f9105" providerId="ADAL" clId="{AA5A2D5B-8D46-4519-A910-E03CB816FA9C}" dt="2025-01-15T15:42:17.822" v="655" actId="113"/>
          <ac:spMkLst>
            <pc:docMk/>
            <pc:sldMk cId="3982365266" sldId="310"/>
            <ac:spMk id="168" creationId="{00000000-0000-0000-0000-000000000000}"/>
          </ac:spMkLst>
        </pc:spChg>
        <pc:picChg chg="del">
          <ac:chgData name="Silvia Colombo" userId="cdf5343d-9518-4b48-8032-805a754f9105" providerId="ADAL" clId="{AA5A2D5B-8D46-4519-A910-E03CB816FA9C}" dt="2025-01-15T15:28:19.849" v="582" actId="478"/>
          <ac:picMkLst>
            <pc:docMk/>
            <pc:sldMk cId="3982365266" sldId="310"/>
            <ac:picMk id="4" creationId="{FE4ADFCD-7AF1-40BB-BAEC-7CAD5AEBA240}"/>
          </ac:picMkLst>
        </pc:picChg>
        <pc:picChg chg="add mod">
          <ac:chgData name="Silvia Colombo" userId="cdf5343d-9518-4b48-8032-805a754f9105" providerId="ADAL" clId="{AA5A2D5B-8D46-4519-A910-E03CB816FA9C}" dt="2025-01-15T15:29:10.856" v="592" actId="1076"/>
          <ac:picMkLst>
            <pc:docMk/>
            <pc:sldMk cId="3982365266" sldId="310"/>
            <ac:picMk id="7" creationId="{3DE38EBC-E770-4736-80AF-362D3A573BED}"/>
          </ac:picMkLst>
        </pc:picChg>
      </pc:sldChg>
    </pc:docChg>
  </pc:docChgLst>
  <pc:docChgLst>
    <pc:chgData name="Silvia Colombo" userId="cdf5343d-9518-4b48-8032-805a754f9105" providerId="ADAL" clId="{1824CDBB-63ED-4CEC-9ACD-0ADF1ACD0695}"/>
    <pc:docChg chg="undo custSel modSld">
      <pc:chgData name="Silvia Colombo" userId="cdf5343d-9518-4b48-8032-805a754f9105" providerId="ADAL" clId="{1824CDBB-63ED-4CEC-9ACD-0ADF1ACD0695}" dt="2025-01-10T08:10:44.650" v="1271"/>
      <pc:docMkLst>
        <pc:docMk/>
      </pc:docMkLst>
      <pc:sldChg chg="modSp mod">
        <pc:chgData name="Silvia Colombo" userId="cdf5343d-9518-4b48-8032-805a754f9105" providerId="ADAL" clId="{1824CDBB-63ED-4CEC-9ACD-0ADF1ACD0695}" dt="2025-01-08T06:58:11.135" v="117" actId="20577"/>
        <pc:sldMkLst>
          <pc:docMk/>
          <pc:sldMk cId="0" sldId="264"/>
        </pc:sldMkLst>
        <pc:spChg chg="mod">
          <ac:chgData name="Silvia Colombo" userId="cdf5343d-9518-4b48-8032-805a754f9105" providerId="ADAL" clId="{1824CDBB-63ED-4CEC-9ACD-0ADF1ACD0695}" dt="2025-01-08T06:58:11.135" v="117" actId="20577"/>
          <ac:spMkLst>
            <pc:docMk/>
            <pc:sldMk cId="0" sldId="26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1768720765" sldId="272"/>
        </pc:sldMkLst>
        <pc:spChg chg="del">
          <ac:chgData name="Silvia Colombo" userId="cdf5343d-9518-4b48-8032-805a754f9105" providerId="ADAL" clId="{1824CDBB-63ED-4CEC-9ACD-0ADF1ACD0695}" dt="2025-01-08T06:59:54.001" v="134" actId="478"/>
          <ac:spMkLst>
            <pc:docMk/>
            <pc:sldMk cId="1768720765" sldId="272"/>
            <ac:spMk id="10" creationId="{AF80047F-8D1A-426D-9FEC-0CE35F97C38B}"/>
          </ac:spMkLst>
        </pc:spChg>
        <pc:spChg chg="add mod">
          <ac:chgData name="Silvia Colombo" userId="cdf5343d-9518-4b48-8032-805a754f9105" providerId="ADAL" clId="{1824CDBB-63ED-4CEC-9ACD-0ADF1ACD0695}" dt="2025-01-08T07:06:27.469" v="170" actId="1076"/>
          <ac:spMkLst>
            <pc:docMk/>
            <pc:sldMk cId="1768720765" sldId="272"/>
            <ac:spMk id="11" creationId="{4CC0638F-E19E-4FA5-9055-212C2A973EF3}"/>
          </ac:spMkLst>
        </pc:spChg>
        <pc:spChg chg="mod">
          <ac:chgData name="Silvia Colombo" userId="cdf5343d-9518-4b48-8032-805a754f9105" providerId="ADAL" clId="{1824CDBB-63ED-4CEC-9ACD-0ADF1ACD0695}" dt="2025-01-08T12:11:04.107" v="384"/>
          <ac:spMkLst>
            <pc:docMk/>
            <pc:sldMk cId="1768720765" sldId="272"/>
            <ac:spMk id="167" creationId="{00000000-0000-0000-0000-000000000000}"/>
          </ac:spMkLst>
        </pc:spChg>
        <pc:spChg chg="mod">
          <ac:chgData name="Silvia Colombo" userId="cdf5343d-9518-4b48-8032-805a754f9105" providerId="ADAL" clId="{1824CDBB-63ED-4CEC-9ACD-0ADF1ACD0695}" dt="2025-01-08T07:05:43.121" v="167" actId="14100"/>
          <ac:spMkLst>
            <pc:docMk/>
            <pc:sldMk cId="1768720765" sldId="272"/>
            <ac:spMk id="168" creationId="{00000000-0000-0000-0000-000000000000}"/>
          </ac:spMkLst>
        </pc:spChg>
        <pc:picChg chg="add mod">
          <ac:chgData name="Silvia Colombo" userId="cdf5343d-9518-4b48-8032-805a754f9105" providerId="ADAL" clId="{1824CDBB-63ED-4CEC-9ACD-0ADF1ACD0695}" dt="2025-01-08T07:05:37.868" v="166" actId="1076"/>
          <ac:picMkLst>
            <pc:docMk/>
            <pc:sldMk cId="1768720765" sldId="272"/>
            <ac:picMk id="4" creationId="{C1B579D7-A41F-4747-812B-418DE1C9CC69}"/>
          </ac:picMkLst>
        </pc:picChg>
        <pc:picChg chg="del">
          <ac:chgData name="Silvia Colombo" userId="cdf5343d-9518-4b48-8032-805a754f9105" providerId="ADAL" clId="{1824CDBB-63ED-4CEC-9ACD-0ADF1ACD0695}" dt="2025-01-08T06:59:50.334" v="133" actId="478"/>
          <ac:picMkLst>
            <pc:docMk/>
            <pc:sldMk cId="1768720765" sldId="272"/>
            <ac:picMk id="5" creationId="{294F7C89-0AD9-4832-A3F0-9AFF9321E36D}"/>
          </ac:picMkLst>
        </pc:picChg>
      </pc:sldChg>
      <pc:sldChg chg="modSp mod">
        <pc:chgData name="Silvia Colombo" userId="cdf5343d-9518-4b48-8032-805a754f9105" providerId="ADAL" clId="{1824CDBB-63ED-4CEC-9ACD-0ADF1ACD0695}" dt="2025-01-08T12:11:04.107" v="384"/>
        <pc:sldMkLst>
          <pc:docMk/>
          <pc:sldMk cId="1839245547" sldId="273"/>
        </pc:sldMkLst>
        <pc:spChg chg="mod">
          <ac:chgData name="Silvia Colombo" userId="cdf5343d-9518-4b48-8032-805a754f9105" providerId="ADAL" clId="{1824CDBB-63ED-4CEC-9ACD-0ADF1ACD0695}" dt="2025-01-08T12:11:04.107" v="384"/>
          <ac:spMkLst>
            <pc:docMk/>
            <pc:sldMk cId="1839245547" sldId="273"/>
            <ac:spMk id="167" creationId="{00000000-0000-0000-0000-000000000000}"/>
          </ac:spMkLst>
        </pc:spChg>
        <pc:spChg chg="mod">
          <ac:chgData name="Silvia Colombo" userId="cdf5343d-9518-4b48-8032-805a754f9105" providerId="ADAL" clId="{1824CDBB-63ED-4CEC-9ACD-0ADF1ACD0695}" dt="2025-01-08T07:10:06.125" v="211" actId="20577"/>
          <ac:spMkLst>
            <pc:docMk/>
            <pc:sldMk cId="1839245547" sldId="273"/>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3557352301" sldId="274"/>
        </pc:sldMkLst>
        <pc:spChg chg="add del">
          <ac:chgData name="Silvia Colombo" userId="cdf5343d-9518-4b48-8032-805a754f9105" providerId="ADAL" clId="{1824CDBB-63ED-4CEC-9ACD-0ADF1ACD0695}" dt="2025-01-08T10:54:42.483" v="218"/>
          <ac:spMkLst>
            <pc:docMk/>
            <pc:sldMk cId="3557352301" sldId="274"/>
            <ac:spMk id="2" creationId="{3DEF8696-E4E4-4513-B162-47F630D8211C}"/>
          </ac:spMkLst>
        </pc:spChg>
        <pc:spChg chg="add del">
          <ac:chgData name="Silvia Colombo" userId="cdf5343d-9518-4b48-8032-805a754f9105" providerId="ADAL" clId="{1824CDBB-63ED-4CEC-9ACD-0ADF1ACD0695}" dt="2025-01-08T10:54:52.805" v="221"/>
          <ac:spMkLst>
            <pc:docMk/>
            <pc:sldMk cId="3557352301" sldId="274"/>
            <ac:spMk id="5" creationId="{BE358D9D-B081-46DE-8E0D-772183B3A09A}"/>
          </ac:spMkLst>
        </pc:spChg>
        <pc:spChg chg="add del mod">
          <ac:chgData name="Silvia Colombo" userId="cdf5343d-9518-4b48-8032-805a754f9105" providerId="ADAL" clId="{1824CDBB-63ED-4CEC-9ACD-0ADF1ACD0695}" dt="2025-01-08T10:55:27.920" v="224" actId="478"/>
          <ac:spMkLst>
            <pc:docMk/>
            <pc:sldMk cId="3557352301" sldId="274"/>
            <ac:spMk id="6" creationId="{7B473ADC-EBC4-4790-9E73-62F7E0B490CF}"/>
          </ac:spMkLst>
        </pc:spChg>
        <pc:spChg chg="add mod">
          <ac:chgData name="Silvia Colombo" userId="cdf5343d-9518-4b48-8032-805a754f9105" providerId="ADAL" clId="{1824CDBB-63ED-4CEC-9ACD-0ADF1ACD0695}" dt="2025-01-08T11:21:04.834" v="263" actId="14100"/>
          <ac:spMkLst>
            <pc:docMk/>
            <pc:sldMk cId="3557352301" sldId="274"/>
            <ac:spMk id="7" creationId="{E8359C71-131A-4426-9545-97F797442552}"/>
          </ac:spMkLst>
        </pc:spChg>
        <pc:spChg chg="del">
          <ac:chgData name="Silvia Colombo" userId="cdf5343d-9518-4b48-8032-805a754f9105" providerId="ADAL" clId="{1824CDBB-63ED-4CEC-9ACD-0ADF1ACD0695}" dt="2025-01-08T07:10:16.330" v="213" actId="478"/>
          <ac:spMkLst>
            <pc:docMk/>
            <pc:sldMk cId="3557352301" sldId="274"/>
            <ac:spMk id="8" creationId="{E2D3D76F-9956-4E3F-9208-5C5428DF4863}"/>
          </ac:spMkLst>
        </pc:spChg>
        <pc:spChg chg="add mod">
          <ac:chgData name="Silvia Colombo" userId="cdf5343d-9518-4b48-8032-805a754f9105" providerId="ADAL" clId="{1824CDBB-63ED-4CEC-9ACD-0ADF1ACD0695}" dt="2025-01-08T11:11:57.517" v="262" actId="14100"/>
          <ac:spMkLst>
            <pc:docMk/>
            <pc:sldMk cId="3557352301" sldId="274"/>
            <ac:spMk id="14" creationId="{DC10D3FC-BAD0-4406-BE16-ECD780853B65}"/>
          </ac:spMkLst>
        </pc:spChg>
        <pc:spChg chg="mod">
          <ac:chgData name="Silvia Colombo" userId="cdf5343d-9518-4b48-8032-805a754f9105" providerId="ADAL" clId="{1824CDBB-63ED-4CEC-9ACD-0ADF1ACD0695}" dt="2025-01-08T12:11:04.107" v="384"/>
          <ac:spMkLst>
            <pc:docMk/>
            <pc:sldMk cId="3557352301" sldId="274"/>
            <ac:spMk id="167" creationId="{00000000-0000-0000-0000-000000000000}"/>
          </ac:spMkLst>
        </pc:spChg>
        <pc:spChg chg="mod">
          <ac:chgData name="Silvia Colombo" userId="cdf5343d-9518-4b48-8032-805a754f9105" providerId="ADAL" clId="{1824CDBB-63ED-4CEC-9ACD-0ADF1ACD0695}" dt="2025-01-08T10:56:22.272" v="241" actId="14100"/>
          <ac:spMkLst>
            <pc:docMk/>
            <pc:sldMk cId="3557352301" sldId="274"/>
            <ac:spMk id="168" creationId="{00000000-0000-0000-0000-000000000000}"/>
          </ac:spMkLst>
        </pc:spChg>
        <pc:picChg chg="del">
          <ac:chgData name="Silvia Colombo" userId="cdf5343d-9518-4b48-8032-805a754f9105" providerId="ADAL" clId="{1824CDBB-63ED-4CEC-9ACD-0ADF1ACD0695}" dt="2025-01-08T07:10:13.849" v="212" actId="478"/>
          <ac:picMkLst>
            <pc:docMk/>
            <pc:sldMk cId="3557352301" sldId="274"/>
            <ac:picMk id="4" creationId="{B1DB617D-730F-4D01-947F-12499E27C0E5}"/>
          </ac:picMkLst>
        </pc:picChg>
        <pc:picChg chg="add mod">
          <ac:chgData name="Silvia Colombo" userId="cdf5343d-9518-4b48-8032-805a754f9105" providerId="ADAL" clId="{1824CDBB-63ED-4CEC-9ACD-0ADF1ACD0695}" dt="2025-01-08T11:11:35.957" v="258" actId="1076"/>
          <ac:picMkLst>
            <pc:docMk/>
            <pc:sldMk cId="3557352301" sldId="274"/>
            <ac:picMk id="10" creationId="{2EA1525B-D2A4-42A5-9EDF-11E9CA6B5A54}"/>
          </ac:picMkLst>
        </pc:picChg>
      </pc:sldChg>
      <pc:sldChg chg="addSp delSp modSp mod">
        <pc:chgData name="Silvia Colombo" userId="cdf5343d-9518-4b48-8032-805a754f9105" providerId="ADAL" clId="{1824CDBB-63ED-4CEC-9ACD-0ADF1ACD0695}" dt="2025-01-08T12:11:04.107" v="384"/>
        <pc:sldMkLst>
          <pc:docMk/>
          <pc:sldMk cId="2089242102" sldId="275"/>
        </pc:sldMkLst>
        <pc:spChg chg="add del mod">
          <ac:chgData name="Silvia Colombo" userId="cdf5343d-9518-4b48-8032-805a754f9105" providerId="ADAL" clId="{1824CDBB-63ED-4CEC-9ACD-0ADF1ACD0695}" dt="2025-01-08T11:28:06.177" v="281" actId="478"/>
          <ac:spMkLst>
            <pc:docMk/>
            <pc:sldMk cId="2089242102" sldId="275"/>
            <ac:spMk id="7" creationId="{FDBE7792-67EF-4F14-B8E3-6390FE63E076}"/>
          </ac:spMkLst>
        </pc:spChg>
        <pc:spChg chg="add mod">
          <ac:chgData name="Silvia Colombo" userId="cdf5343d-9518-4b48-8032-805a754f9105" providerId="ADAL" clId="{1824CDBB-63ED-4CEC-9ACD-0ADF1ACD0695}" dt="2025-01-08T11:29:26.154" v="307" actId="1076"/>
          <ac:spMkLst>
            <pc:docMk/>
            <pc:sldMk cId="2089242102" sldId="275"/>
            <ac:spMk id="11" creationId="{704236DC-8967-4898-827A-DFD11D969C74}"/>
          </ac:spMkLst>
        </pc:spChg>
        <pc:spChg chg="mod">
          <ac:chgData name="Silvia Colombo" userId="cdf5343d-9518-4b48-8032-805a754f9105" providerId="ADAL" clId="{1824CDBB-63ED-4CEC-9ACD-0ADF1ACD0695}" dt="2025-01-08T11:29:19.138" v="306" actId="20577"/>
          <ac:spMkLst>
            <pc:docMk/>
            <pc:sldMk cId="2089242102" sldId="275"/>
            <ac:spMk id="12" creationId="{85BD59C7-5F9C-412C-9103-AD11C3A57877}"/>
          </ac:spMkLst>
        </pc:spChg>
        <pc:spChg chg="del">
          <ac:chgData name="Silvia Colombo" userId="cdf5343d-9518-4b48-8032-805a754f9105" providerId="ADAL" clId="{1824CDBB-63ED-4CEC-9ACD-0ADF1ACD0695}" dt="2025-01-08T11:22:30.763" v="266" actId="478"/>
          <ac:spMkLst>
            <pc:docMk/>
            <pc:sldMk cId="2089242102" sldId="275"/>
            <ac:spMk id="13" creationId="{8B0C9D8F-2599-4BE6-A4D0-05E19745F63B}"/>
          </ac:spMkLst>
        </pc:spChg>
        <pc:spChg chg="mod">
          <ac:chgData name="Silvia Colombo" userId="cdf5343d-9518-4b48-8032-805a754f9105" providerId="ADAL" clId="{1824CDBB-63ED-4CEC-9ACD-0ADF1ACD0695}" dt="2025-01-08T12:11:04.107" v="384"/>
          <ac:spMkLst>
            <pc:docMk/>
            <pc:sldMk cId="2089242102" sldId="275"/>
            <ac:spMk id="167" creationId="{00000000-0000-0000-0000-000000000000}"/>
          </ac:spMkLst>
        </pc:spChg>
        <pc:spChg chg="del mod">
          <ac:chgData name="Silvia Colombo" userId="cdf5343d-9518-4b48-8032-805a754f9105" providerId="ADAL" clId="{1824CDBB-63ED-4CEC-9ACD-0ADF1ACD0695}" dt="2025-01-08T11:27:52.856" v="279"/>
          <ac:spMkLst>
            <pc:docMk/>
            <pc:sldMk cId="2089242102" sldId="275"/>
            <ac:spMk id="168" creationId="{00000000-0000-0000-0000-000000000000}"/>
          </ac:spMkLst>
        </pc:spChg>
        <pc:picChg chg="del">
          <ac:chgData name="Silvia Colombo" userId="cdf5343d-9518-4b48-8032-805a754f9105" providerId="ADAL" clId="{1824CDBB-63ED-4CEC-9ACD-0ADF1ACD0695}" dt="2025-01-08T11:21:13.856" v="265" actId="478"/>
          <ac:picMkLst>
            <pc:docMk/>
            <pc:sldMk cId="2089242102" sldId="275"/>
            <ac:picMk id="4" creationId="{77F38104-BBB3-43F3-BDD5-7269B41B2EEF}"/>
          </ac:picMkLst>
        </pc:picChg>
        <pc:picChg chg="add mod">
          <ac:chgData name="Silvia Colombo" userId="cdf5343d-9518-4b48-8032-805a754f9105" providerId="ADAL" clId="{1824CDBB-63ED-4CEC-9ACD-0ADF1ACD0695}" dt="2025-01-08T11:29:12.066" v="304" actId="1076"/>
          <ac:picMkLst>
            <pc:docMk/>
            <pc:sldMk cId="2089242102" sldId="275"/>
            <ac:picMk id="5" creationId="{B47E8571-FD8B-46AB-8700-1E85DC854BFF}"/>
          </ac:picMkLst>
        </pc:picChg>
      </pc:sldChg>
      <pc:sldChg chg="addSp delSp modSp mod modAnim">
        <pc:chgData name="Silvia Colombo" userId="cdf5343d-9518-4b48-8032-805a754f9105" providerId="ADAL" clId="{1824CDBB-63ED-4CEC-9ACD-0ADF1ACD0695}" dt="2025-01-08T12:25:12.814" v="390" actId="1076"/>
        <pc:sldMkLst>
          <pc:docMk/>
          <pc:sldMk cId="1383167316" sldId="276"/>
        </pc:sldMkLst>
        <pc:spChg chg="del">
          <ac:chgData name="Silvia Colombo" userId="cdf5343d-9518-4b48-8032-805a754f9105" providerId="ADAL" clId="{1824CDBB-63ED-4CEC-9ACD-0ADF1ACD0695}" dt="2025-01-08T11:29:40.635" v="310" actId="478"/>
          <ac:spMkLst>
            <pc:docMk/>
            <pc:sldMk cId="1383167316" sldId="276"/>
            <ac:spMk id="8" creationId="{928DDCF0-BBD6-4DAA-A219-31488E02F90B}"/>
          </ac:spMkLst>
        </pc:spChg>
        <pc:spChg chg="add mod">
          <ac:chgData name="Silvia Colombo" userId="cdf5343d-9518-4b48-8032-805a754f9105" providerId="ADAL" clId="{1824CDBB-63ED-4CEC-9ACD-0ADF1ACD0695}" dt="2025-01-08T11:35:23.595" v="328" actId="1076"/>
          <ac:spMkLst>
            <pc:docMk/>
            <pc:sldMk cId="1383167316" sldId="276"/>
            <ac:spMk id="10" creationId="{8644D318-4D55-4574-AE82-2EDC0B6FA70A}"/>
          </ac:spMkLst>
        </pc:spChg>
        <pc:spChg chg="add mod">
          <ac:chgData name="Silvia Colombo" userId="cdf5343d-9518-4b48-8032-805a754f9105" providerId="ADAL" clId="{1824CDBB-63ED-4CEC-9ACD-0ADF1ACD0695}" dt="2025-01-08T11:36:03.741" v="334" actId="1076"/>
          <ac:spMkLst>
            <pc:docMk/>
            <pc:sldMk cId="1383167316" sldId="276"/>
            <ac:spMk id="12" creationId="{6207A435-093F-4A1E-AC22-DCBDBBDF4F86}"/>
          </ac:spMkLst>
        </pc:spChg>
        <pc:spChg chg="add mod">
          <ac:chgData name="Silvia Colombo" userId="cdf5343d-9518-4b48-8032-805a754f9105" providerId="ADAL" clId="{1824CDBB-63ED-4CEC-9ACD-0ADF1ACD0695}" dt="2025-01-08T11:56:04.610" v="341" actId="207"/>
          <ac:spMkLst>
            <pc:docMk/>
            <pc:sldMk cId="1383167316" sldId="276"/>
            <ac:spMk id="16" creationId="{5AFF1D7E-09CD-4002-AD60-32DB8032F303}"/>
          </ac:spMkLst>
        </pc:spChg>
        <pc:spChg chg="add mod">
          <ac:chgData name="Silvia Colombo" userId="cdf5343d-9518-4b48-8032-805a754f9105" providerId="ADAL" clId="{1824CDBB-63ED-4CEC-9ACD-0ADF1ACD0695}" dt="2025-01-08T12:25:12.814" v="390" actId="1076"/>
          <ac:spMkLst>
            <pc:docMk/>
            <pc:sldMk cId="1383167316" sldId="276"/>
            <ac:spMk id="17" creationId="{7765CB74-D59B-4350-A8AE-DF9D1C4527AC}"/>
          </ac:spMkLst>
        </pc:spChg>
        <pc:spChg chg="mod">
          <ac:chgData name="Silvia Colombo" userId="cdf5343d-9518-4b48-8032-805a754f9105" providerId="ADAL" clId="{1824CDBB-63ED-4CEC-9ACD-0ADF1ACD0695}" dt="2025-01-08T12:11:04.107" v="384"/>
          <ac:spMkLst>
            <pc:docMk/>
            <pc:sldMk cId="1383167316" sldId="276"/>
            <ac:spMk id="167" creationId="{00000000-0000-0000-0000-000000000000}"/>
          </ac:spMkLst>
        </pc:spChg>
        <pc:spChg chg="mod">
          <ac:chgData name="Silvia Colombo" userId="cdf5343d-9518-4b48-8032-805a754f9105" providerId="ADAL" clId="{1824CDBB-63ED-4CEC-9ACD-0ADF1ACD0695}" dt="2025-01-08T11:32:33.685" v="311"/>
          <ac:spMkLst>
            <pc:docMk/>
            <pc:sldMk cId="1383167316" sldId="276"/>
            <ac:spMk id="168" creationId="{00000000-0000-0000-0000-000000000000}"/>
          </ac:spMkLst>
        </pc:spChg>
        <pc:picChg chg="del">
          <ac:chgData name="Silvia Colombo" userId="cdf5343d-9518-4b48-8032-805a754f9105" providerId="ADAL" clId="{1824CDBB-63ED-4CEC-9ACD-0ADF1ACD0695}" dt="2025-01-08T11:29:38.004" v="309" actId="478"/>
          <ac:picMkLst>
            <pc:docMk/>
            <pc:sldMk cId="1383167316" sldId="276"/>
            <ac:picMk id="4" creationId="{65710CFA-214B-4649-8E99-FCB43928B6EF}"/>
          </ac:picMkLst>
        </pc:picChg>
        <pc:picChg chg="add mod">
          <ac:chgData name="Silvia Colombo" userId="cdf5343d-9518-4b48-8032-805a754f9105" providerId="ADAL" clId="{1824CDBB-63ED-4CEC-9ACD-0ADF1ACD0695}" dt="2025-01-08T11:35:28.808" v="329" actId="1076"/>
          <ac:picMkLst>
            <pc:docMk/>
            <pc:sldMk cId="1383167316" sldId="276"/>
            <ac:picMk id="5" creationId="{670693CB-3167-4CD0-8299-0B40FC55BD54}"/>
          </ac:picMkLst>
        </pc:picChg>
        <pc:picChg chg="add mod">
          <ac:chgData name="Silvia Colombo" userId="cdf5343d-9518-4b48-8032-805a754f9105" providerId="ADAL" clId="{1824CDBB-63ED-4CEC-9ACD-0ADF1ACD0695}" dt="2025-01-08T11:55:28.850" v="337" actId="1076"/>
          <ac:picMkLst>
            <pc:docMk/>
            <pc:sldMk cId="1383167316" sldId="276"/>
            <ac:picMk id="11" creationId="{BE901405-1638-4CAA-89A9-18AB69024B79}"/>
          </ac:picMkLst>
        </pc:picChg>
      </pc:sldChg>
      <pc:sldChg chg="modSp mod">
        <pc:chgData name="Silvia Colombo" userId="cdf5343d-9518-4b48-8032-805a754f9105" providerId="ADAL" clId="{1824CDBB-63ED-4CEC-9ACD-0ADF1ACD0695}" dt="2025-01-08T12:11:04.107" v="384"/>
        <pc:sldMkLst>
          <pc:docMk/>
          <pc:sldMk cId="89450925" sldId="277"/>
        </pc:sldMkLst>
        <pc:spChg chg="mod">
          <ac:chgData name="Silvia Colombo" userId="cdf5343d-9518-4b48-8032-805a754f9105" providerId="ADAL" clId="{1824CDBB-63ED-4CEC-9ACD-0ADF1ACD0695}" dt="2025-01-08T12:11:04.107" v="384"/>
          <ac:spMkLst>
            <pc:docMk/>
            <pc:sldMk cId="89450925" sldId="277"/>
            <ac:spMk id="167" creationId="{00000000-0000-0000-0000-000000000000}"/>
          </ac:spMkLst>
        </pc:spChg>
        <pc:spChg chg="mod">
          <ac:chgData name="Silvia Colombo" userId="cdf5343d-9518-4b48-8032-805a754f9105" providerId="ADAL" clId="{1824CDBB-63ED-4CEC-9ACD-0ADF1ACD0695}" dt="2025-01-08T12:11:04.107" v="384"/>
          <ac:spMkLst>
            <pc:docMk/>
            <pc:sldMk cId="89450925" sldId="277"/>
            <ac:spMk id="168" creationId="{00000000-0000-0000-0000-000000000000}"/>
          </ac:spMkLst>
        </pc:spChg>
      </pc:sldChg>
      <pc:sldChg chg="addSp delSp modSp mod">
        <pc:chgData name="Silvia Colombo" userId="cdf5343d-9518-4b48-8032-805a754f9105" providerId="ADAL" clId="{1824CDBB-63ED-4CEC-9ACD-0ADF1ACD0695}" dt="2025-01-09T10:37:42.446" v="412" actId="20577"/>
        <pc:sldMkLst>
          <pc:docMk/>
          <pc:sldMk cId="3840193541" sldId="278"/>
        </pc:sldMkLst>
        <pc:spChg chg="del">
          <ac:chgData name="Silvia Colombo" userId="cdf5343d-9518-4b48-8032-805a754f9105" providerId="ADAL" clId="{1824CDBB-63ED-4CEC-9ACD-0ADF1ACD0695}" dt="2025-01-08T12:20:32.896" v="388" actId="478"/>
          <ac:spMkLst>
            <pc:docMk/>
            <pc:sldMk cId="3840193541" sldId="278"/>
            <ac:spMk id="9" creationId="{5D172651-42B1-49C5-8329-6E16FC704FE5}"/>
          </ac:spMkLst>
        </pc:spChg>
        <pc:spChg chg="mod">
          <ac:chgData name="Silvia Colombo" userId="cdf5343d-9518-4b48-8032-805a754f9105" providerId="ADAL" clId="{1824CDBB-63ED-4CEC-9ACD-0ADF1ACD0695}" dt="2025-01-08T12:19:59.534" v="385"/>
          <ac:spMkLst>
            <pc:docMk/>
            <pc:sldMk cId="3840193541" sldId="278"/>
            <ac:spMk id="167" creationId="{00000000-0000-0000-0000-000000000000}"/>
          </ac:spMkLst>
        </pc:spChg>
        <pc:spChg chg="mod">
          <ac:chgData name="Silvia Colombo" userId="cdf5343d-9518-4b48-8032-805a754f9105" providerId="ADAL" clId="{1824CDBB-63ED-4CEC-9ACD-0ADF1ACD0695}" dt="2025-01-09T10:37:42.446" v="412" actId="20577"/>
          <ac:spMkLst>
            <pc:docMk/>
            <pc:sldMk cId="3840193541" sldId="278"/>
            <ac:spMk id="168" creationId="{00000000-0000-0000-0000-000000000000}"/>
          </ac:spMkLst>
        </pc:spChg>
        <pc:picChg chg="add mod modCrop">
          <ac:chgData name="Silvia Colombo" userId="cdf5343d-9518-4b48-8032-805a754f9105" providerId="ADAL" clId="{1824CDBB-63ED-4CEC-9ACD-0ADF1ACD0695}" dt="2025-01-09T10:37:40.133" v="411" actId="1076"/>
          <ac:picMkLst>
            <pc:docMk/>
            <pc:sldMk cId="3840193541" sldId="278"/>
            <ac:picMk id="4" creationId="{F7DD6E52-22FE-4E20-B450-66861BE5959C}"/>
          </ac:picMkLst>
        </pc:picChg>
        <pc:picChg chg="del">
          <ac:chgData name="Silvia Colombo" userId="cdf5343d-9518-4b48-8032-805a754f9105" providerId="ADAL" clId="{1824CDBB-63ED-4CEC-9ACD-0ADF1ACD0695}" dt="2025-01-08T12:20:30.949" v="387" actId="478"/>
          <ac:picMkLst>
            <pc:docMk/>
            <pc:sldMk cId="3840193541" sldId="278"/>
            <ac:picMk id="5" creationId="{C5FA77C5-2F9D-41E6-8C89-0ED6C13A2739}"/>
          </ac:picMkLst>
        </pc:picChg>
      </pc:sldChg>
      <pc:sldChg chg="addSp delSp modSp mod">
        <pc:chgData name="Silvia Colombo" userId="cdf5343d-9518-4b48-8032-805a754f9105" providerId="ADAL" clId="{1824CDBB-63ED-4CEC-9ACD-0ADF1ACD0695}" dt="2025-01-08T12:28:27.705" v="396" actId="1076"/>
        <pc:sldMkLst>
          <pc:docMk/>
          <pc:sldMk cId="3151422244" sldId="279"/>
        </pc:sldMkLst>
        <pc:spChg chg="mod">
          <ac:chgData name="Silvia Colombo" userId="cdf5343d-9518-4b48-8032-805a754f9105" providerId="ADAL" clId="{1824CDBB-63ED-4CEC-9ACD-0ADF1ACD0695}" dt="2025-01-08T12:11:04.107" v="384"/>
          <ac:spMkLst>
            <pc:docMk/>
            <pc:sldMk cId="3151422244" sldId="279"/>
            <ac:spMk id="167" creationId="{00000000-0000-0000-0000-000000000000}"/>
          </ac:spMkLst>
        </pc:spChg>
        <pc:spChg chg="mod">
          <ac:chgData name="Silvia Colombo" userId="cdf5343d-9518-4b48-8032-805a754f9105" providerId="ADAL" clId="{1824CDBB-63ED-4CEC-9ACD-0ADF1ACD0695}" dt="2025-01-08T06:59:45.184" v="132" actId="20577"/>
          <ac:spMkLst>
            <pc:docMk/>
            <pc:sldMk cId="3151422244" sldId="279"/>
            <ac:spMk id="168" creationId="{00000000-0000-0000-0000-000000000000}"/>
          </ac:spMkLst>
        </pc:spChg>
        <pc:picChg chg="add mod modCrop">
          <ac:chgData name="Silvia Colombo" userId="cdf5343d-9518-4b48-8032-805a754f9105" providerId="ADAL" clId="{1824CDBB-63ED-4CEC-9ACD-0ADF1ACD0695}" dt="2025-01-08T12:28:27.705" v="396" actId="1076"/>
          <ac:picMkLst>
            <pc:docMk/>
            <pc:sldMk cId="3151422244" sldId="279"/>
            <ac:picMk id="4" creationId="{69343C5C-5E4C-4E84-A111-95AA141C70B3}"/>
          </ac:picMkLst>
        </pc:picChg>
        <pc:picChg chg="del">
          <ac:chgData name="Silvia Colombo" userId="cdf5343d-9518-4b48-8032-805a754f9105" providerId="ADAL" clId="{1824CDBB-63ED-4CEC-9ACD-0ADF1ACD0695}" dt="2025-01-08T06:54:39.559" v="45" actId="478"/>
          <ac:picMkLst>
            <pc:docMk/>
            <pc:sldMk cId="3151422244" sldId="279"/>
            <ac:picMk id="5" creationId="{E53FD6EA-F843-4CBF-B874-F1E56DE0613C}"/>
          </ac:picMkLst>
        </pc:picChg>
      </pc:sldChg>
      <pc:sldChg chg="delSp modSp mod">
        <pc:chgData name="Silvia Colombo" userId="cdf5343d-9518-4b48-8032-805a754f9105" providerId="ADAL" clId="{1824CDBB-63ED-4CEC-9ACD-0ADF1ACD0695}" dt="2025-01-09T10:54:47.321" v="583" actId="2711"/>
        <pc:sldMkLst>
          <pc:docMk/>
          <pc:sldMk cId="3427707476" sldId="282"/>
        </pc:sldMkLst>
        <pc:spChg chg="mod">
          <ac:chgData name="Silvia Colombo" userId="cdf5343d-9518-4b48-8032-805a754f9105" providerId="ADAL" clId="{1824CDBB-63ED-4CEC-9ACD-0ADF1ACD0695}" dt="2025-01-09T10:54:47.321" v="583" actId="2711"/>
          <ac:spMkLst>
            <pc:docMk/>
            <pc:sldMk cId="3427707476" sldId="282"/>
            <ac:spMk id="6" creationId="{FC78CAEC-448B-4219-A200-6CCF404A14C9}"/>
          </ac:spMkLst>
        </pc:spChg>
        <pc:spChg chg="del">
          <ac:chgData name="Silvia Colombo" userId="cdf5343d-9518-4b48-8032-805a754f9105" providerId="ADAL" clId="{1824CDBB-63ED-4CEC-9ACD-0ADF1ACD0695}" dt="2025-01-09T10:38:00.693" v="417" actId="478"/>
          <ac:spMkLst>
            <pc:docMk/>
            <pc:sldMk cId="3427707476" sldId="282"/>
            <ac:spMk id="9" creationId="{BB45430B-4CE5-4913-A4EF-48837DBBAD05}"/>
          </ac:spMkLst>
        </pc:spChg>
        <pc:spChg chg="del mod">
          <ac:chgData name="Silvia Colombo" userId="cdf5343d-9518-4b48-8032-805a754f9105" providerId="ADAL" clId="{1824CDBB-63ED-4CEC-9ACD-0ADF1ACD0695}" dt="2025-01-09T10:37:57.656" v="416"/>
          <ac:spMkLst>
            <pc:docMk/>
            <pc:sldMk cId="3427707476" sldId="282"/>
            <ac:spMk id="11" creationId="{69CB2DEE-3721-42E2-8BA6-9D88BD2A1481}"/>
          </ac:spMkLst>
        </pc:spChg>
        <pc:spChg chg="mod">
          <ac:chgData name="Silvia Colombo" userId="cdf5343d-9518-4b48-8032-805a754f9105" providerId="ADAL" clId="{1824CDBB-63ED-4CEC-9ACD-0ADF1ACD0695}" dt="2025-01-08T12:19:59.534" v="385"/>
          <ac:spMkLst>
            <pc:docMk/>
            <pc:sldMk cId="3427707476" sldId="282"/>
            <ac:spMk id="167" creationId="{00000000-0000-0000-0000-000000000000}"/>
          </ac:spMkLst>
        </pc:spChg>
        <pc:picChg chg="del">
          <ac:chgData name="Silvia Colombo" userId="cdf5343d-9518-4b48-8032-805a754f9105" providerId="ADAL" clId="{1824CDBB-63ED-4CEC-9ACD-0ADF1ACD0695}" dt="2025-01-09T10:37:57.629" v="414" actId="478"/>
          <ac:picMkLst>
            <pc:docMk/>
            <pc:sldMk cId="3427707476" sldId="282"/>
            <ac:picMk id="7" creationId="{CCC80CDF-3E8F-4BD8-A418-1AE69A33835B}"/>
          </ac:picMkLst>
        </pc:picChg>
      </pc:sldChg>
      <pc:sldChg chg="addSp delSp modSp mod">
        <pc:chgData name="Silvia Colombo" userId="cdf5343d-9518-4b48-8032-805a754f9105" providerId="ADAL" clId="{1824CDBB-63ED-4CEC-9ACD-0ADF1ACD0695}" dt="2025-01-09T16:03:50.877" v="726"/>
        <pc:sldMkLst>
          <pc:docMk/>
          <pc:sldMk cId="2207407581" sldId="283"/>
        </pc:sldMkLst>
        <pc:spChg chg="del mod">
          <ac:chgData name="Silvia Colombo" userId="cdf5343d-9518-4b48-8032-805a754f9105" providerId="ADAL" clId="{1824CDBB-63ED-4CEC-9ACD-0ADF1ACD0695}" dt="2025-01-09T15:42:48.585" v="639" actId="478"/>
          <ac:spMkLst>
            <pc:docMk/>
            <pc:sldMk cId="2207407581" sldId="283"/>
            <ac:spMk id="11" creationId="{395B22CB-1CFD-4A3C-9D0C-26519DA8EE10}"/>
          </ac:spMkLst>
        </pc:spChg>
        <pc:spChg chg="add mod">
          <ac:chgData name="Silvia Colombo" userId="cdf5343d-9518-4b48-8032-805a754f9105" providerId="ADAL" clId="{1824CDBB-63ED-4CEC-9ACD-0ADF1ACD0695}" dt="2025-01-09T16:03:21.079" v="722" actId="1076"/>
          <ac:spMkLst>
            <pc:docMk/>
            <pc:sldMk cId="2207407581" sldId="283"/>
            <ac:spMk id="14" creationId="{3B44769C-312B-4511-AFC8-B20540D3D2AA}"/>
          </ac:spMkLst>
        </pc:spChg>
        <pc:spChg chg="del">
          <ac:chgData name="Silvia Colombo" userId="cdf5343d-9518-4b48-8032-805a754f9105" providerId="ADAL" clId="{1824CDBB-63ED-4CEC-9ACD-0ADF1ACD0695}" dt="2025-01-09T13:59:35.164" v="633" actId="478"/>
          <ac:spMkLst>
            <pc:docMk/>
            <pc:sldMk cId="2207407581" sldId="283"/>
            <ac:spMk id="22" creationId="{088F5A20-228D-493A-A119-920A9B99D16E}"/>
          </ac:spMkLst>
        </pc:spChg>
        <pc:spChg chg="mod">
          <ac:chgData name="Silvia Colombo" userId="cdf5343d-9518-4b48-8032-805a754f9105" providerId="ADAL" clId="{1824CDBB-63ED-4CEC-9ACD-0ADF1ACD0695}" dt="2025-01-08T12:19:59.534" v="385"/>
          <ac:spMkLst>
            <pc:docMk/>
            <pc:sldMk cId="2207407581" sldId="283"/>
            <ac:spMk id="167" creationId="{00000000-0000-0000-0000-000000000000}"/>
          </ac:spMkLst>
        </pc:spChg>
        <pc:spChg chg="mod">
          <ac:chgData name="Silvia Colombo" userId="cdf5343d-9518-4b48-8032-805a754f9105" providerId="ADAL" clId="{1824CDBB-63ED-4CEC-9ACD-0ADF1ACD0695}" dt="2025-01-09T16:03:39.421" v="725" actId="20577"/>
          <ac:spMkLst>
            <pc:docMk/>
            <pc:sldMk cId="2207407581" sldId="283"/>
            <ac:spMk id="168" creationId="{00000000-0000-0000-0000-000000000000}"/>
          </ac:spMkLst>
        </pc:spChg>
        <pc:grpChg chg="del">
          <ac:chgData name="Silvia Colombo" userId="cdf5343d-9518-4b48-8032-805a754f9105" providerId="ADAL" clId="{1824CDBB-63ED-4CEC-9ACD-0ADF1ACD0695}" dt="2025-01-09T13:59:28.420" v="631" actId="478"/>
          <ac:grpSpMkLst>
            <pc:docMk/>
            <pc:sldMk cId="2207407581" sldId="283"/>
            <ac:grpSpMk id="18" creationId="{591821C5-50A1-48CD-B8E7-327D5B451FB7}"/>
          </ac:grpSpMkLst>
        </pc:grpChg>
        <pc:picChg chg="add mod">
          <ac:chgData name="Silvia Colombo" userId="cdf5343d-9518-4b48-8032-805a754f9105" providerId="ADAL" clId="{1824CDBB-63ED-4CEC-9ACD-0ADF1ACD0695}" dt="2025-01-09T16:03:50.877" v="726"/>
          <ac:picMkLst>
            <pc:docMk/>
            <pc:sldMk cId="2207407581" sldId="283"/>
            <ac:picMk id="4" creationId="{69E95CEF-ECE2-46E4-B73C-DCC06D01220C}"/>
          </ac:picMkLst>
        </pc:picChg>
        <pc:picChg chg="del">
          <ac:chgData name="Silvia Colombo" userId="cdf5343d-9518-4b48-8032-805a754f9105" providerId="ADAL" clId="{1824CDBB-63ED-4CEC-9ACD-0ADF1ACD0695}" dt="2025-01-09T13:59:29.968" v="632" actId="478"/>
          <ac:picMkLst>
            <pc:docMk/>
            <pc:sldMk cId="2207407581" sldId="283"/>
            <ac:picMk id="9" creationId="{5F2B39A3-50F7-4568-A484-4E917B0F7BBE}"/>
          </ac:picMkLst>
        </pc:picChg>
      </pc:sldChg>
      <pc:sldChg chg="addSp delSp modSp mod modAnim">
        <pc:chgData name="Silvia Colombo" userId="cdf5343d-9518-4b48-8032-805a754f9105" providerId="ADAL" clId="{1824CDBB-63ED-4CEC-9ACD-0ADF1ACD0695}" dt="2025-01-09T17:03:42.606" v="989" actId="1076"/>
        <pc:sldMkLst>
          <pc:docMk/>
          <pc:sldMk cId="191549666" sldId="284"/>
        </pc:sldMkLst>
        <pc:spChg chg="add del mod">
          <ac:chgData name="Silvia Colombo" userId="cdf5343d-9518-4b48-8032-805a754f9105" providerId="ADAL" clId="{1824CDBB-63ED-4CEC-9ACD-0ADF1ACD0695}" dt="2025-01-09T16:44:14.211" v="751" actId="478"/>
          <ac:spMkLst>
            <pc:docMk/>
            <pc:sldMk cId="191549666" sldId="284"/>
            <ac:spMk id="2" creationId="{C750105F-DB7B-4655-B5CC-E5E20B7B48F9}"/>
          </ac:spMkLst>
        </pc:spChg>
        <pc:spChg chg="del">
          <ac:chgData name="Silvia Colombo" userId="cdf5343d-9518-4b48-8032-805a754f9105" providerId="ADAL" clId="{1824CDBB-63ED-4CEC-9ACD-0ADF1ACD0695}" dt="2025-01-09T16:05:08.828" v="729" actId="478"/>
          <ac:spMkLst>
            <pc:docMk/>
            <pc:sldMk cId="191549666" sldId="284"/>
            <ac:spMk id="10" creationId="{32EC00ED-307F-46AF-8E46-8B4430085015}"/>
          </ac:spMkLst>
        </pc:spChg>
        <pc:spChg chg="add mod">
          <ac:chgData name="Silvia Colombo" userId="cdf5343d-9518-4b48-8032-805a754f9105" providerId="ADAL" clId="{1824CDBB-63ED-4CEC-9ACD-0ADF1ACD0695}" dt="2025-01-09T17:03:42.606" v="989" actId="1076"/>
          <ac:spMkLst>
            <pc:docMk/>
            <pc:sldMk cId="191549666" sldId="284"/>
            <ac:spMk id="11" creationId="{6A3E694C-B861-4682-8FEB-8C6E4157600B}"/>
          </ac:spMkLst>
        </pc:spChg>
        <pc:spChg chg="mod">
          <ac:chgData name="Silvia Colombo" userId="cdf5343d-9518-4b48-8032-805a754f9105" providerId="ADAL" clId="{1824CDBB-63ED-4CEC-9ACD-0ADF1ACD0695}" dt="2025-01-08T12:19:59.534" v="385"/>
          <ac:spMkLst>
            <pc:docMk/>
            <pc:sldMk cId="191549666" sldId="284"/>
            <ac:spMk id="167" creationId="{00000000-0000-0000-0000-000000000000}"/>
          </ac:spMkLst>
        </pc:spChg>
        <pc:spChg chg="mod">
          <ac:chgData name="Silvia Colombo" userId="cdf5343d-9518-4b48-8032-805a754f9105" providerId="ADAL" clId="{1824CDBB-63ED-4CEC-9ACD-0ADF1ACD0695}" dt="2025-01-09T16:49:02.167" v="799" actId="20577"/>
          <ac:spMkLst>
            <pc:docMk/>
            <pc:sldMk cId="191549666" sldId="284"/>
            <ac:spMk id="168" creationId="{00000000-0000-0000-0000-000000000000}"/>
          </ac:spMkLst>
        </pc:spChg>
        <pc:picChg chg="del">
          <ac:chgData name="Silvia Colombo" userId="cdf5343d-9518-4b48-8032-805a754f9105" providerId="ADAL" clId="{1824CDBB-63ED-4CEC-9ACD-0ADF1ACD0695}" dt="2025-01-09T16:05:07.227" v="728" actId="478"/>
          <ac:picMkLst>
            <pc:docMk/>
            <pc:sldMk cId="191549666" sldId="284"/>
            <ac:picMk id="4" creationId="{1DDAC043-EFD6-498F-BA33-49A89E110333}"/>
          </ac:picMkLst>
        </pc:picChg>
        <pc:picChg chg="add mod">
          <ac:chgData name="Silvia Colombo" userId="cdf5343d-9518-4b48-8032-805a754f9105" providerId="ADAL" clId="{1824CDBB-63ED-4CEC-9ACD-0ADF1ACD0695}" dt="2025-01-09T16:49:19.448" v="801" actId="1036"/>
          <ac:picMkLst>
            <pc:docMk/>
            <pc:sldMk cId="191549666" sldId="284"/>
            <ac:picMk id="6" creationId="{F9E1DB74-FD47-4400-AB12-EFA255BC02EA}"/>
          </ac:picMkLst>
        </pc:picChg>
      </pc:sldChg>
      <pc:sldChg chg="modSp mod">
        <pc:chgData name="Silvia Colombo" userId="cdf5343d-9518-4b48-8032-805a754f9105" providerId="ADAL" clId="{1824CDBB-63ED-4CEC-9ACD-0ADF1ACD0695}" dt="2025-01-09T17:09:07.003" v="1058" actId="403"/>
        <pc:sldMkLst>
          <pc:docMk/>
          <pc:sldMk cId="3061992581" sldId="288"/>
        </pc:sldMkLst>
        <pc:spChg chg="mod">
          <ac:chgData name="Silvia Colombo" userId="cdf5343d-9518-4b48-8032-805a754f9105" providerId="ADAL" clId="{1824CDBB-63ED-4CEC-9ACD-0ADF1ACD0695}" dt="2025-01-08T12:19:59.534" v="385"/>
          <ac:spMkLst>
            <pc:docMk/>
            <pc:sldMk cId="3061992581" sldId="288"/>
            <ac:spMk id="167" creationId="{00000000-0000-0000-0000-000000000000}"/>
          </ac:spMkLst>
        </pc:spChg>
        <pc:spChg chg="mod">
          <ac:chgData name="Silvia Colombo" userId="cdf5343d-9518-4b48-8032-805a754f9105" providerId="ADAL" clId="{1824CDBB-63ED-4CEC-9ACD-0ADF1ACD0695}" dt="2025-01-09T17:09:07.003" v="1058" actId="403"/>
          <ac:spMkLst>
            <pc:docMk/>
            <pc:sldMk cId="3061992581" sldId="288"/>
            <ac:spMk id="168" creationId="{00000000-0000-0000-0000-000000000000}"/>
          </ac:spMkLst>
        </pc:spChg>
      </pc:sldChg>
      <pc:sldChg chg="addSp delSp modSp mod">
        <pc:chgData name="Silvia Colombo" userId="cdf5343d-9518-4b48-8032-805a754f9105" providerId="ADAL" clId="{1824CDBB-63ED-4CEC-9ACD-0ADF1ACD0695}" dt="2025-01-09T17:29:52.833" v="1077" actId="1076"/>
        <pc:sldMkLst>
          <pc:docMk/>
          <pc:sldMk cId="2985432160" sldId="289"/>
        </pc:sldMkLst>
        <pc:spChg chg="mod">
          <ac:chgData name="Silvia Colombo" userId="cdf5343d-9518-4b48-8032-805a754f9105" providerId="ADAL" clId="{1824CDBB-63ED-4CEC-9ACD-0ADF1ACD0695}" dt="2025-01-09T17:24:01.456" v="1060"/>
          <ac:spMkLst>
            <pc:docMk/>
            <pc:sldMk cId="2985432160" sldId="289"/>
            <ac:spMk id="167" creationId="{00000000-0000-0000-0000-000000000000}"/>
          </ac:spMkLst>
        </pc:spChg>
        <pc:spChg chg="mod">
          <ac:chgData name="Silvia Colombo" userId="cdf5343d-9518-4b48-8032-805a754f9105" providerId="ADAL" clId="{1824CDBB-63ED-4CEC-9ACD-0ADF1ACD0695}" dt="2025-01-09T17:24:42.535" v="1071" actId="403"/>
          <ac:spMkLst>
            <pc:docMk/>
            <pc:sldMk cId="2985432160" sldId="289"/>
            <ac:spMk id="168" creationId="{00000000-0000-0000-0000-000000000000}"/>
          </ac:spMkLst>
        </pc:spChg>
        <pc:picChg chg="del">
          <ac:chgData name="Silvia Colombo" userId="cdf5343d-9518-4b48-8032-805a754f9105" providerId="ADAL" clId="{1824CDBB-63ED-4CEC-9ACD-0ADF1ACD0695}" dt="2025-01-09T17:23:21.235" v="1059" actId="478"/>
          <ac:picMkLst>
            <pc:docMk/>
            <pc:sldMk cId="2985432160" sldId="289"/>
            <ac:picMk id="4" creationId="{C99682A4-344B-4FFD-9B30-9DED84F61923}"/>
          </ac:picMkLst>
        </pc:picChg>
        <pc:picChg chg="add mod modCrop">
          <ac:chgData name="Silvia Colombo" userId="cdf5343d-9518-4b48-8032-805a754f9105" providerId="ADAL" clId="{1824CDBB-63ED-4CEC-9ACD-0ADF1ACD0695}" dt="2025-01-09T17:29:52.833" v="1077" actId="1076"/>
          <ac:picMkLst>
            <pc:docMk/>
            <pc:sldMk cId="2985432160" sldId="289"/>
            <ac:picMk id="5" creationId="{6998366C-8AAC-4FBE-808F-C1B9F9FACFFA}"/>
          </ac:picMkLst>
        </pc:picChg>
      </pc:sldChg>
      <pc:sldChg chg="delSp modSp mod">
        <pc:chgData name="Silvia Colombo" userId="cdf5343d-9518-4b48-8032-805a754f9105" providerId="ADAL" clId="{1824CDBB-63ED-4CEC-9ACD-0ADF1ACD0695}" dt="2025-01-10T07:42:47.982" v="1089" actId="20577"/>
        <pc:sldMkLst>
          <pc:docMk/>
          <pc:sldMk cId="3025862249" sldId="290"/>
        </pc:sldMkLst>
        <pc:spChg chg="del">
          <ac:chgData name="Silvia Colombo" userId="cdf5343d-9518-4b48-8032-805a754f9105" providerId="ADAL" clId="{1824CDBB-63ED-4CEC-9ACD-0ADF1ACD0695}" dt="2025-01-10T07:41:56.677" v="1080" actId="478"/>
          <ac:spMkLst>
            <pc:docMk/>
            <pc:sldMk cId="3025862249" sldId="290"/>
            <ac:spMk id="8" creationId="{56257A08-F139-4B94-B818-B6153EE6C8E4}"/>
          </ac:spMkLst>
        </pc:spChg>
        <pc:spChg chg="mod">
          <ac:chgData name="Silvia Colombo" userId="cdf5343d-9518-4b48-8032-805a754f9105" providerId="ADAL" clId="{1824CDBB-63ED-4CEC-9ACD-0ADF1ACD0695}" dt="2025-01-09T17:24:01.456" v="1060"/>
          <ac:spMkLst>
            <pc:docMk/>
            <pc:sldMk cId="3025862249" sldId="290"/>
            <ac:spMk id="167" creationId="{00000000-0000-0000-0000-000000000000}"/>
          </ac:spMkLst>
        </pc:spChg>
        <pc:spChg chg="mod">
          <ac:chgData name="Silvia Colombo" userId="cdf5343d-9518-4b48-8032-805a754f9105" providerId="ADAL" clId="{1824CDBB-63ED-4CEC-9ACD-0ADF1ACD0695}" dt="2025-01-10T07:42:47.982" v="1089" actId="20577"/>
          <ac:spMkLst>
            <pc:docMk/>
            <pc:sldMk cId="3025862249" sldId="290"/>
            <ac:spMk id="168" creationId="{00000000-0000-0000-0000-000000000000}"/>
          </ac:spMkLst>
        </pc:spChg>
        <pc:picChg chg="del">
          <ac:chgData name="Silvia Colombo" userId="cdf5343d-9518-4b48-8032-805a754f9105" providerId="ADAL" clId="{1824CDBB-63ED-4CEC-9ACD-0ADF1ACD0695}" dt="2025-01-10T07:41:52.228" v="1079" actId="478"/>
          <ac:picMkLst>
            <pc:docMk/>
            <pc:sldMk cId="3025862249" sldId="290"/>
            <ac:picMk id="4" creationId="{CE170C8F-34C7-4D5F-A10B-7486FDB594BF}"/>
          </ac:picMkLst>
        </pc:picChg>
      </pc:sldChg>
      <pc:sldChg chg="addSp modSp mod modNotes">
        <pc:chgData name="Silvia Colombo" userId="cdf5343d-9518-4b48-8032-805a754f9105" providerId="ADAL" clId="{1824CDBB-63ED-4CEC-9ACD-0ADF1ACD0695}" dt="2025-01-10T07:48:52.145" v="1133" actId="14100"/>
        <pc:sldMkLst>
          <pc:docMk/>
          <pc:sldMk cId="4276348475" sldId="291"/>
        </pc:sldMkLst>
        <pc:spChg chg="mod">
          <ac:chgData name="Silvia Colombo" userId="cdf5343d-9518-4b48-8032-805a754f9105" providerId="ADAL" clId="{1824CDBB-63ED-4CEC-9ACD-0ADF1ACD0695}" dt="2025-01-10T07:47:46.357" v="1125" actId="14100"/>
          <ac:spMkLst>
            <pc:docMk/>
            <pc:sldMk cId="4276348475" sldId="291"/>
            <ac:spMk id="6" creationId="{50C43920-95C9-4935-9507-5EEE1C17F008}"/>
          </ac:spMkLst>
        </pc:spChg>
        <pc:spChg chg="add mod">
          <ac:chgData name="Silvia Colombo" userId="cdf5343d-9518-4b48-8032-805a754f9105" providerId="ADAL" clId="{1824CDBB-63ED-4CEC-9ACD-0ADF1ACD0695}" dt="2025-01-10T07:48:52.145" v="1133" actId="14100"/>
          <ac:spMkLst>
            <pc:docMk/>
            <pc:sldMk cId="4276348475" sldId="291"/>
            <ac:spMk id="9" creationId="{C13F2354-62E0-439F-B8DE-D3FB29475805}"/>
          </ac:spMkLst>
        </pc:spChg>
        <pc:spChg chg="mod">
          <ac:chgData name="Silvia Colombo" userId="cdf5343d-9518-4b48-8032-805a754f9105" providerId="ADAL" clId="{1824CDBB-63ED-4CEC-9ACD-0ADF1ACD0695}" dt="2025-01-10T07:43:58.718" v="1090"/>
          <ac:spMkLst>
            <pc:docMk/>
            <pc:sldMk cId="4276348475" sldId="291"/>
            <ac:spMk id="11" creationId="{CDD7956C-AD4A-4FCD-870C-C4BFC69F804B}"/>
          </ac:spMkLst>
        </pc:spChg>
        <pc:spChg chg="mod">
          <ac:chgData name="Silvia Colombo" userId="cdf5343d-9518-4b48-8032-805a754f9105" providerId="ADAL" clId="{1824CDBB-63ED-4CEC-9ACD-0ADF1ACD0695}" dt="2025-01-09T17:24:01.456" v="1060"/>
          <ac:spMkLst>
            <pc:docMk/>
            <pc:sldMk cId="4276348475" sldId="291"/>
            <ac:spMk id="167" creationId="{00000000-0000-0000-0000-000000000000}"/>
          </ac:spMkLst>
        </pc:spChg>
        <pc:picChg chg="add mod">
          <ac:chgData name="Silvia Colombo" userId="cdf5343d-9518-4b48-8032-805a754f9105" providerId="ADAL" clId="{1824CDBB-63ED-4CEC-9ACD-0ADF1ACD0695}" dt="2025-01-10T07:48:16.609" v="1129" actId="1076"/>
          <ac:picMkLst>
            <pc:docMk/>
            <pc:sldMk cId="4276348475" sldId="291"/>
            <ac:picMk id="4" creationId="{02E2EF16-5B4E-4689-B4B8-945BA6A94CF9}"/>
          </ac:picMkLst>
        </pc:picChg>
      </pc:sldChg>
      <pc:sldChg chg="addSp delSp modSp mod delAnim">
        <pc:chgData name="Silvia Colombo" userId="cdf5343d-9518-4b48-8032-805a754f9105" providerId="ADAL" clId="{1824CDBB-63ED-4CEC-9ACD-0ADF1ACD0695}" dt="2025-01-10T07:55:11.898" v="1190" actId="14100"/>
        <pc:sldMkLst>
          <pc:docMk/>
          <pc:sldMk cId="218857803" sldId="292"/>
        </pc:sldMkLst>
        <pc:spChg chg="add del mod">
          <ac:chgData name="Silvia Colombo" userId="cdf5343d-9518-4b48-8032-805a754f9105" providerId="ADAL" clId="{1824CDBB-63ED-4CEC-9ACD-0ADF1ACD0695}" dt="2025-01-10T07:51:28.016" v="1141" actId="478"/>
          <ac:spMkLst>
            <pc:docMk/>
            <pc:sldMk cId="218857803" sldId="292"/>
            <ac:spMk id="2" creationId="{3F059F73-B4D2-41C3-BAB1-96E9B4B86843}"/>
          </ac:spMkLst>
        </pc:spChg>
        <pc:spChg chg="del">
          <ac:chgData name="Silvia Colombo" userId="cdf5343d-9518-4b48-8032-805a754f9105" providerId="ADAL" clId="{1824CDBB-63ED-4CEC-9ACD-0ADF1ACD0695}" dt="2025-01-10T07:49:02.548" v="1135" actId="478"/>
          <ac:spMkLst>
            <pc:docMk/>
            <pc:sldMk cId="218857803" sldId="292"/>
            <ac:spMk id="9" creationId="{20C8242B-E3B7-4EE9-889B-CD6E18C0DDC3}"/>
          </ac:spMkLst>
        </pc:spChg>
        <pc:spChg chg="del">
          <ac:chgData name="Silvia Colombo" userId="cdf5343d-9518-4b48-8032-805a754f9105" providerId="ADAL" clId="{1824CDBB-63ED-4CEC-9ACD-0ADF1ACD0695}" dt="2025-01-10T07:49:07.451" v="1137" actId="478"/>
          <ac:spMkLst>
            <pc:docMk/>
            <pc:sldMk cId="218857803" sldId="292"/>
            <ac:spMk id="11" creationId="{90267735-0988-417A-8DCA-A87CB4B86083}"/>
          </ac:spMkLst>
        </pc:spChg>
        <pc:spChg chg="add mod">
          <ac:chgData name="Silvia Colombo" userId="cdf5343d-9518-4b48-8032-805a754f9105" providerId="ADAL" clId="{1824CDBB-63ED-4CEC-9ACD-0ADF1ACD0695}" dt="2025-01-10T07:55:06.125" v="1189" actId="1076"/>
          <ac:spMkLst>
            <pc:docMk/>
            <pc:sldMk cId="218857803" sldId="292"/>
            <ac:spMk id="12" creationId="{512E075D-D878-4908-80D2-C791329983A5}"/>
          </ac:spMkLst>
        </pc:spChg>
        <pc:spChg chg="mod">
          <ac:chgData name="Silvia Colombo" userId="cdf5343d-9518-4b48-8032-805a754f9105" providerId="ADAL" clId="{1824CDBB-63ED-4CEC-9ACD-0ADF1ACD0695}" dt="2025-01-09T17:24:01.456" v="1060"/>
          <ac:spMkLst>
            <pc:docMk/>
            <pc:sldMk cId="218857803" sldId="292"/>
            <ac:spMk id="167" creationId="{00000000-0000-0000-0000-000000000000}"/>
          </ac:spMkLst>
        </pc:spChg>
        <pc:spChg chg="mod">
          <ac:chgData name="Silvia Colombo" userId="cdf5343d-9518-4b48-8032-805a754f9105" providerId="ADAL" clId="{1824CDBB-63ED-4CEC-9ACD-0ADF1ACD0695}" dt="2025-01-10T07:53:52.611" v="1177" actId="20577"/>
          <ac:spMkLst>
            <pc:docMk/>
            <pc:sldMk cId="218857803" sldId="292"/>
            <ac:spMk id="168" creationId="{00000000-0000-0000-0000-000000000000}"/>
          </ac:spMkLst>
        </pc:spChg>
        <pc:picChg chg="del">
          <ac:chgData name="Silvia Colombo" userId="cdf5343d-9518-4b48-8032-805a754f9105" providerId="ADAL" clId="{1824CDBB-63ED-4CEC-9ACD-0ADF1ACD0695}" dt="2025-01-10T07:49:04.317" v="1136" actId="478"/>
          <ac:picMkLst>
            <pc:docMk/>
            <pc:sldMk cId="218857803" sldId="292"/>
            <ac:picMk id="5" creationId="{FE208882-C1B0-4C09-867E-8DD97DCC26B0}"/>
          </ac:picMkLst>
        </pc:picChg>
        <pc:picChg chg="add mod">
          <ac:chgData name="Silvia Colombo" userId="cdf5343d-9518-4b48-8032-805a754f9105" providerId="ADAL" clId="{1824CDBB-63ED-4CEC-9ACD-0ADF1ACD0695}" dt="2025-01-10T07:55:11.898" v="1190" actId="14100"/>
          <ac:picMkLst>
            <pc:docMk/>
            <pc:sldMk cId="218857803" sldId="292"/>
            <ac:picMk id="6" creationId="{9B27B16B-2354-4691-BEF8-1658E8FF9683}"/>
          </ac:picMkLst>
        </pc:picChg>
      </pc:sldChg>
      <pc:sldChg chg="addSp delSp modSp mod delCm">
        <pc:chgData name="Silvia Colombo" userId="cdf5343d-9518-4b48-8032-805a754f9105" providerId="ADAL" clId="{1824CDBB-63ED-4CEC-9ACD-0ADF1ACD0695}" dt="2025-01-10T08:00:36.272" v="1204" actId="1076"/>
        <pc:sldMkLst>
          <pc:docMk/>
          <pc:sldMk cId="2761367291" sldId="293"/>
        </pc:sldMkLst>
        <pc:spChg chg="del">
          <ac:chgData name="Silvia Colombo" userId="cdf5343d-9518-4b48-8032-805a754f9105" providerId="ADAL" clId="{1824CDBB-63ED-4CEC-9ACD-0ADF1ACD0695}" dt="2025-01-10T07:55:53.843" v="1195" actId="478"/>
          <ac:spMkLst>
            <pc:docMk/>
            <pc:sldMk cId="2761367291" sldId="293"/>
            <ac:spMk id="9" creationId="{F61D149C-7B5A-4EBA-91F9-ECD7C23DA4B9}"/>
          </ac:spMkLst>
        </pc:spChg>
        <pc:spChg chg="add mod">
          <ac:chgData name="Silvia Colombo" userId="cdf5343d-9518-4b48-8032-805a754f9105" providerId="ADAL" clId="{1824CDBB-63ED-4CEC-9ACD-0ADF1ACD0695}" dt="2025-01-10T08:00:36.272" v="1204" actId="1076"/>
          <ac:spMkLst>
            <pc:docMk/>
            <pc:sldMk cId="2761367291" sldId="293"/>
            <ac:spMk id="10" creationId="{A1569C22-02AF-4710-96D9-4BEE90219959}"/>
          </ac:spMkLst>
        </pc:spChg>
        <pc:spChg chg="mod">
          <ac:chgData name="Silvia Colombo" userId="cdf5343d-9518-4b48-8032-805a754f9105" providerId="ADAL" clId="{1824CDBB-63ED-4CEC-9ACD-0ADF1ACD0695}" dt="2025-01-09T17:24:01.456" v="1060"/>
          <ac:spMkLst>
            <pc:docMk/>
            <pc:sldMk cId="2761367291" sldId="293"/>
            <ac:spMk id="167" creationId="{00000000-0000-0000-0000-000000000000}"/>
          </ac:spMkLst>
        </pc:spChg>
        <pc:spChg chg="mod">
          <ac:chgData name="Silvia Colombo" userId="cdf5343d-9518-4b48-8032-805a754f9105" providerId="ADAL" clId="{1824CDBB-63ED-4CEC-9ACD-0ADF1ACD0695}" dt="2025-01-10T07:59:07.543" v="1200"/>
          <ac:spMkLst>
            <pc:docMk/>
            <pc:sldMk cId="2761367291" sldId="293"/>
            <ac:spMk id="168" creationId="{00000000-0000-0000-0000-000000000000}"/>
          </ac:spMkLst>
        </pc:spChg>
        <pc:picChg chg="del">
          <ac:chgData name="Silvia Colombo" userId="cdf5343d-9518-4b48-8032-805a754f9105" providerId="ADAL" clId="{1824CDBB-63ED-4CEC-9ACD-0ADF1ACD0695}" dt="2025-01-10T07:55:51.024" v="1194" actId="478"/>
          <ac:picMkLst>
            <pc:docMk/>
            <pc:sldMk cId="2761367291" sldId="293"/>
            <ac:picMk id="4" creationId="{1F8D84D2-EB78-4682-86AB-2CD5E01B4C2E}"/>
          </ac:picMkLst>
        </pc:picChg>
        <pc:picChg chg="add mod">
          <ac:chgData name="Silvia Colombo" userId="cdf5343d-9518-4b48-8032-805a754f9105" providerId="ADAL" clId="{1824CDBB-63ED-4CEC-9ACD-0ADF1ACD0695}" dt="2025-01-10T08:00:19.511" v="1202" actId="1076"/>
          <ac:picMkLst>
            <pc:docMk/>
            <pc:sldMk cId="2761367291" sldId="293"/>
            <ac:picMk id="5" creationId="{9320417A-4F07-477F-8018-4C21B45A6266}"/>
          </ac:picMkLst>
        </pc:picChg>
      </pc:sldChg>
      <pc:sldChg chg="addSp delSp modSp mod">
        <pc:chgData name="Silvia Colombo" userId="cdf5343d-9518-4b48-8032-805a754f9105" providerId="ADAL" clId="{1824CDBB-63ED-4CEC-9ACD-0ADF1ACD0695}" dt="2025-01-10T08:01:45.768" v="1215" actId="1076"/>
        <pc:sldMkLst>
          <pc:docMk/>
          <pc:sldMk cId="3284480951" sldId="294"/>
        </pc:sldMkLst>
        <pc:spChg chg="del">
          <ac:chgData name="Silvia Colombo" userId="cdf5343d-9518-4b48-8032-805a754f9105" providerId="ADAL" clId="{1824CDBB-63ED-4CEC-9ACD-0ADF1ACD0695}" dt="2025-01-10T08:00:48.834" v="1207" actId="478"/>
          <ac:spMkLst>
            <pc:docMk/>
            <pc:sldMk cId="3284480951" sldId="294"/>
            <ac:spMk id="10" creationId="{139D3FF6-1172-413E-8165-02AC7986AE3B}"/>
          </ac:spMkLst>
        </pc:spChg>
        <pc:spChg chg="add mod">
          <ac:chgData name="Silvia Colombo" userId="cdf5343d-9518-4b48-8032-805a754f9105" providerId="ADAL" clId="{1824CDBB-63ED-4CEC-9ACD-0ADF1ACD0695}" dt="2025-01-10T08:01:45.768" v="1215" actId="1076"/>
          <ac:spMkLst>
            <pc:docMk/>
            <pc:sldMk cId="3284480951" sldId="294"/>
            <ac:spMk id="11" creationId="{F7468B20-EB49-44FE-AA2D-1953BB0FFC8D}"/>
          </ac:spMkLst>
        </pc:spChg>
        <pc:spChg chg="mod">
          <ac:chgData name="Silvia Colombo" userId="cdf5343d-9518-4b48-8032-805a754f9105" providerId="ADAL" clId="{1824CDBB-63ED-4CEC-9ACD-0ADF1ACD0695}" dt="2025-01-09T17:24:01.456" v="1060"/>
          <ac:spMkLst>
            <pc:docMk/>
            <pc:sldMk cId="3284480951" sldId="294"/>
            <ac:spMk id="167" creationId="{00000000-0000-0000-0000-000000000000}"/>
          </ac:spMkLst>
        </pc:spChg>
        <pc:spChg chg="mod">
          <ac:chgData name="Silvia Colombo" userId="cdf5343d-9518-4b48-8032-805a754f9105" providerId="ADAL" clId="{1824CDBB-63ED-4CEC-9ACD-0ADF1ACD0695}" dt="2025-01-10T08:01:16.278" v="1211"/>
          <ac:spMkLst>
            <pc:docMk/>
            <pc:sldMk cId="3284480951" sldId="294"/>
            <ac:spMk id="168" creationId="{00000000-0000-0000-0000-000000000000}"/>
          </ac:spMkLst>
        </pc:spChg>
        <pc:picChg chg="add mod">
          <ac:chgData name="Silvia Colombo" userId="cdf5343d-9518-4b48-8032-805a754f9105" providerId="ADAL" clId="{1824CDBB-63ED-4CEC-9ACD-0ADF1ACD0695}" dt="2025-01-10T08:01:36.052" v="1213" actId="1076"/>
          <ac:picMkLst>
            <pc:docMk/>
            <pc:sldMk cId="3284480951" sldId="294"/>
            <ac:picMk id="4" creationId="{3328796F-3AF2-4239-8D2C-E71DD7576A8F}"/>
          </ac:picMkLst>
        </pc:picChg>
        <pc:picChg chg="del">
          <ac:chgData name="Silvia Colombo" userId="cdf5343d-9518-4b48-8032-805a754f9105" providerId="ADAL" clId="{1824CDBB-63ED-4CEC-9ACD-0ADF1ACD0695}" dt="2025-01-10T08:00:45.810" v="1206" actId="478"/>
          <ac:picMkLst>
            <pc:docMk/>
            <pc:sldMk cId="3284480951" sldId="294"/>
            <ac:picMk id="5" creationId="{EC2BA64D-67A0-4710-A82A-1FF0BFFD5A6F}"/>
          </ac:picMkLst>
        </pc:picChg>
      </pc:sldChg>
      <pc:sldChg chg="modSp mod">
        <pc:chgData name="Silvia Colombo" userId="cdf5343d-9518-4b48-8032-805a754f9105" providerId="ADAL" clId="{1824CDBB-63ED-4CEC-9ACD-0ADF1ACD0695}" dt="2025-01-10T08:01:57.611" v="1217"/>
        <pc:sldMkLst>
          <pc:docMk/>
          <pc:sldMk cId="2669022340" sldId="295"/>
        </pc:sldMkLst>
        <pc:spChg chg="mod">
          <ac:chgData name="Silvia Colombo" userId="cdf5343d-9518-4b48-8032-805a754f9105" providerId="ADAL" clId="{1824CDBB-63ED-4CEC-9ACD-0ADF1ACD0695}" dt="2025-01-09T17:24:01.456" v="1060"/>
          <ac:spMkLst>
            <pc:docMk/>
            <pc:sldMk cId="2669022340" sldId="295"/>
            <ac:spMk id="167" creationId="{00000000-0000-0000-0000-000000000000}"/>
          </ac:spMkLst>
        </pc:spChg>
        <pc:spChg chg="mod">
          <ac:chgData name="Silvia Colombo" userId="cdf5343d-9518-4b48-8032-805a754f9105" providerId="ADAL" clId="{1824CDBB-63ED-4CEC-9ACD-0ADF1ACD0695}" dt="2025-01-10T08:01:57.611" v="1217"/>
          <ac:spMkLst>
            <pc:docMk/>
            <pc:sldMk cId="2669022340" sldId="295"/>
            <ac:spMk id="168" creationId="{00000000-0000-0000-0000-000000000000}"/>
          </ac:spMkLst>
        </pc:spChg>
      </pc:sldChg>
      <pc:sldChg chg="modSp mod">
        <pc:chgData name="Silvia Colombo" userId="cdf5343d-9518-4b48-8032-805a754f9105" providerId="ADAL" clId="{1824CDBB-63ED-4CEC-9ACD-0ADF1ACD0695}" dt="2025-01-10T08:02:13.406" v="1219"/>
        <pc:sldMkLst>
          <pc:docMk/>
          <pc:sldMk cId="3178964038" sldId="296"/>
        </pc:sldMkLst>
        <pc:spChg chg="mod">
          <ac:chgData name="Silvia Colombo" userId="cdf5343d-9518-4b48-8032-805a754f9105" providerId="ADAL" clId="{1824CDBB-63ED-4CEC-9ACD-0ADF1ACD0695}" dt="2025-01-09T17:24:01.456" v="1060"/>
          <ac:spMkLst>
            <pc:docMk/>
            <pc:sldMk cId="3178964038" sldId="296"/>
            <ac:spMk id="167" creationId="{00000000-0000-0000-0000-000000000000}"/>
          </ac:spMkLst>
        </pc:spChg>
        <pc:spChg chg="mod">
          <ac:chgData name="Silvia Colombo" userId="cdf5343d-9518-4b48-8032-805a754f9105" providerId="ADAL" clId="{1824CDBB-63ED-4CEC-9ACD-0ADF1ACD0695}" dt="2025-01-10T08:02:13.406" v="1219"/>
          <ac:spMkLst>
            <pc:docMk/>
            <pc:sldMk cId="3178964038" sldId="296"/>
            <ac:spMk id="168" creationId="{00000000-0000-0000-0000-000000000000}"/>
          </ac:spMkLst>
        </pc:spChg>
      </pc:sldChg>
      <pc:sldChg chg="delSp modSp mod">
        <pc:chgData name="Silvia Colombo" userId="cdf5343d-9518-4b48-8032-805a754f9105" providerId="ADAL" clId="{1824CDBB-63ED-4CEC-9ACD-0ADF1ACD0695}" dt="2025-01-10T08:03:30.584" v="1223"/>
        <pc:sldMkLst>
          <pc:docMk/>
          <pc:sldMk cId="3574041065" sldId="297"/>
        </pc:sldMkLst>
        <pc:spChg chg="mod">
          <ac:chgData name="Silvia Colombo" userId="cdf5343d-9518-4b48-8032-805a754f9105" providerId="ADAL" clId="{1824CDBB-63ED-4CEC-9ACD-0ADF1ACD0695}" dt="2025-01-10T08:03:17.873" v="1221"/>
          <ac:spMkLst>
            <pc:docMk/>
            <pc:sldMk cId="3574041065" sldId="297"/>
            <ac:spMk id="167" creationId="{00000000-0000-0000-0000-000000000000}"/>
          </ac:spMkLst>
        </pc:spChg>
        <pc:spChg chg="mod">
          <ac:chgData name="Silvia Colombo" userId="cdf5343d-9518-4b48-8032-805a754f9105" providerId="ADAL" clId="{1824CDBB-63ED-4CEC-9ACD-0ADF1ACD0695}" dt="2025-01-10T08:03:30.584" v="1223"/>
          <ac:spMkLst>
            <pc:docMk/>
            <pc:sldMk cId="3574041065" sldId="297"/>
            <ac:spMk id="168" creationId="{00000000-0000-0000-0000-000000000000}"/>
          </ac:spMkLst>
        </pc:spChg>
        <pc:picChg chg="del">
          <ac:chgData name="Silvia Colombo" userId="cdf5343d-9518-4b48-8032-805a754f9105" providerId="ADAL" clId="{1824CDBB-63ED-4CEC-9ACD-0ADF1ACD0695}" dt="2025-01-10T08:02:20.886" v="1220" actId="478"/>
          <ac:picMkLst>
            <pc:docMk/>
            <pc:sldMk cId="3574041065" sldId="297"/>
            <ac:picMk id="5" creationId="{E1616278-25D5-4A86-85A5-EEC607A6D692}"/>
          </ac:picMkLst>
        </pc:picChg>
      </pc:sldChg>
      <pc:sldChg chg="delSp modSp mod delAnim">
        <pc:chgData name="Silvia Colombo" userId="cdf5343d-9518-4b48-8032-805a754f9105" providerId="ADAL" clId="{1824CDBB-63ED-4CEC-9ACD-0ADF1ACD0695}" dt="2025-01-10T08:04:15.819" v="1228"/>
        <pc:sldMkLst>
          <pc:docMk/>
          <pc:sldMk cId="2230816992" sldId="298"/>
        </pc:sldMkLst>
        <pc:spChg chg="del">
          <ac:chgData name="Silvia Colombo" userId="cdf5343d-9518-4b48-8032-805a754f9105" providerId="ADAL" clId="{1824CDBB-63ED-4CEC-9ACD-0ADF1ACD0695}" dt="2025-01-10T08:03:53.449" v="1227" actId="478"/>
          <ac:spMkLst>
            <pc:docMk/>
            <pc:sldMk cId="2230816992" sldId="298"/>
            <ac:spMk id="11" creationId="{C3BB6A97-A0D3-47D7-B8B3-AEAF43E6DA5A}"/>
          </ac:spMkLst>
        </pc:spChg>
        <pc:spChg chg="mod">
          <ac:chgData name="Silvia Colombo" userId="cdf5343d-9518-4b48-8032-805a754f9105" providerId="ADAL" clId="{1824CDBB-63ED-4CEC-9ACD-0ADF1ACD0695}" dt="2025-01-10T08:03:17.873" v="1221"/>
          <ac:spMkLst>
            <pc:docMk/>
            <pc:sldMk cId="2230816992" sldId="298"/>
            <ac:spMk id="167" creationId="{00000000-0000-0000-0000-000000000000}"/>
          </ac:spMkLst>
        </pc:spChg>
        <pc:spChg chg="mod">
          <ac:chgData name="Silvia Colombo" userId="cdf5343d-9518-4b48-8032-805a754f9105" providerId="ADAL" clId="{1824CDBB-63ED-4CEC-9ACD-0ADF1ACD0695}" dt="2025-01-10T08:04:15.819" v="1228"/>
          <ac:spMkLst>
            <pc:docMk/>
            <pc:sldMk cId="2230816992" sldId="298"/>
            <ac:spMk id="168" creationId="{00000000-0000-0000-0000-000000000000}"/>
          </ac:spMkLst>
        </pc:spChg>
        <pc:grpChg chg="del">
          <ac:chgData name="Silvia Colombo" userId="cdf5343d-9518-4b48-8032-805a754f9105" providerId="ADAL" clId="{1824CDBB-63ED-4CEC-9ACD-0ADF1ACD0695}" dt="2025-01-10T08:03:39.466" v="1224" actId="478"/>
          <ac:grpSpMkLst>
            <pc:docMk/>
            <pc:sldMk cId="2230816992" sldId="298"/>
            <ac:grpSpMk id="7" creationId="{F9B15F94-6D15-40CB-AAB0-CB4E176D9DEF}"/>
          </ac:grpSpMkLst>
        </pc:grpChg>
      </pc:sldChg>
      <pc:sldChg chg="addSp delSp modSp mod">
        <pc:chgData name="Silvia Colombo" userId="cdf5343d-9518-4b48-8032-805a754f9105" providerId="ADAL" clId="{1824CDBB-63ED-4CEC-9ACD-0ADF1ACD0695}" dt="2025-01-10T08:05:38.548" v="1240" actId="1076"/>
        <pc:sldMkLst>
          <pc:docMk/>
          <pc:sldMk cId="2669320641" sldId="299"/>
        </pc:sldMkLst>
        <pc:spChg chg="del">
          <ac:chgData name="Silvia Colombo" userId="cdf5343d-9518-4b48-8032-805a754f9105" providerId="ADAL" clId="{1824CDBB-63ED-4CEC-9ACD-0ADF1ACD0695}" dt="2025-01-10T08:04:25.611" v="1230" actId="478"/>
          <ac:spMkLst>
            <pc:docMk/>
            <pc:sldMk cId="2669320641" sldId="299"/>
            <ac:spMk id="8" creationId="{51A29B48-1C66-4DCE-8B43-ACAA6F0172FF}"/>
          </ac:spMkLst>
        </pc:spChg>
        <pc:spChg chg="add mod">
          <ac:chgData name="Silvia Colombo" userId="cdf5343d-9518-4b48-8032-805a754f9105" providerId="ADAL" clId="{1824CDBB-63ED-4CEC-9ACD-0ADF1ACD0695}" dt="2025-01-10T08:05:38.548" v="1240" actId="1076"/>
          <ac:spMkLst>
            <pc:docMk/>
            <pc:sldMk cId="2669320641" sldId="299"/>
            <ac:spMk id="10" creationId="{D1E29B18-CAC4-4071-B7C8-71D29FE7BC98}"/>
          </ac:spMkLst>
        </pc:spChg>
        <pc:spChg chg="mod">
          <ac:chgData name="Silvia Colombo" userId="cdf5343d-9518-4b48-8032-805a754f9105" providerId="ADAL" clId="{1824CDBB-63ED-4CEC-9ACD-0ADF1ACD0695}" dt="2025-01-10T08:03:17.873" v="1221"/>
          <ac:spMkLst>
            <pc:docMk/>
            <pc:sldMk cId="2669320641" sldId="299"/>
            <ac:spMk id="167" creationId="{00000000-0000-0000-0000-000000000000}"/>
          </ac:spMkLst>
        </pc:spChg>
        <pc:spChg chg="mod">
          <ac:chgData name="Silvia Colombo" userId="cdf5343d-9518-4b48-8032-805a754f9105" providerId="ADAL" clId="{1824CDBB-63ED-4CEC-9ACD-0ADF1ACD0695}" dt="2025-01-10T08:05:09.648" v="1237"/>
          <ac:spMkLst>
            <pc:docMk/>
            <pc:sldMk cId="2669320641" sldId="299"/>
            <ac:spMk id="168" creationId="{00000000-0000-0000-0000-000000000000}"/>
          </ac:spMkLst>
        </pc:spChg>
        <pc:picChg chg="del">
          <ac:chgData name="Silvia Colombo" userId="cdf5343d-9518-4b48-8032-805a754f9105" providerId="ADAL" clId="{1824CDBB-63ED-4CEC-9ACD-0ADF1ACD0695}" dt="2025-01-10T08:04:19.475" v="1229" actId="478"/>
          <ac:picMkLst>
            <pc:docMk/>
            <pc:sldMk cId="2669320641" sldId="299"/>
            <ac:picMk id="4" creationId="{E02A4328-FBBD-42B4-9F6C-C1C9C32DB240}"/>
          </ac:picMkLst>
        </pc:picChg>
        <pc:picChg chg="add">
          <ac:chgData name="Silvia Colombo" userId="cdf5343d-9518-4b48-8032-805a754f9105" providerId="ADAL" clId="{1824CDBB-63ED-4CEC-9ACD-0ADF1ACD0695}" dt="2025-01-10T08:05:22.888" v="1238" actId="22"/>
          <ac:picMkLst>
            <pc:docMk/>
            <pc:sldMk cId="2669320641" sldId="299"/>
            <ac:picMk id="5" creationId="{2EB8881D-7316-4686-96C8-DF94BC582188}"/>
          </ac:picMkLst>
        </pc:picChg>
      </pc:sldChg>
      <pc:sldChg chg="addSp delSp modSp mod delAnim">
        <pc:chgData name="Silvia Colombo" userId="cdf5343d-9518-4b48-8032-805a754f9105" providerId="ADAL" clId="{1824CDBB-63ED-4CEC-9ACD-0ADF1ACD0695}" dt="2025-01-10T08:06:43.285" v="1247" actId="22"/>
        <pc:sldMkLst>
          <pc:docMk/>
          <pc:sldMk cId="3550741812" sldId="300"/>
        </pc:sldMkLst>
        <pc:spChg chg="del">
          <ac:chgData name="Silvia Colombo" userId="cdf5343d-9518-4b48-8032-805a754f9105" providerId="ADAL" clId="{1824CDBB-63ED-4CEC-9ACD-0ADF1ACD0695}" dt="2025-01-10T08:05:45.010" v="1243" actId="478"/>
          <ac:spMkLst>
            <pc:docMk/>
            <pc:sldMk cId="3550741812" sldId="300"/>
            <ac:spMk id="16" creationId="{1C905D0C-2010-460A-B5E4-8CD4C5BF48E3}"/>
          </ac:spMkLst>
        </pc:spChg>
        <pc:spChg chg="del">
          <ac:chgData name="Silvia Colombo" userId="cdf5343d-9518-4b48-8032-805a754f9105" providerId="ADAL" clId="{1824CDBB-63ED-4CEC-9ACD-0ADF1ACD0695}" dt="2025-01-10T08:05:47.635" v="1244" actId="478"/>
          <ac:spMkLst>
            <pc:docMk/>
            <pc:sldMk cId="3550741812" sldId="300"/>
            <ac:spMk id="17" creationId="{73D9D164-5817-415D-BAB7-68D944E4B615}"/>
          </ac:spMkLst>
        </pc:spChg>
        <pc:spChg chg="mod">
          <ac:chgData name="Silvia Colombo" userId="cdf5343d-9518-4b48-8032-805a754f9105" providerId="ADAL" clId="{1824CDBB-63ED-4CEC-9ACD-0ADF1ACD0695}" dt="2025-01-10T08:03:17.873" v="1221"/>
          <ac:spMkLst>
            <pc:docMk/>
            <pc:sldMk cId="3550741812" sldId="300"/>
            <ac:spMk id="167" creationId="{00000000-0000-0000-0000-000000000000}"/>
          </ac:spMkLst>
        </pc:spChg>
        <pc:spChg chg="mod">
          <ac:chgData name="Silvia Colombo" userId="cdf5343d-9518-4b48-8032-805a754f9105" providerId="ADAL" clId="{1824CDBB-63ED-4CEC-9ACD-0ADF1ACD0695}" dt="2025-01-10T08:06:18.335" v="1246"/>
          <ac:spMkLst>
            <pc:docMk/>
            <pc:sldMk cId="3550741812" sldId="300"/>
            <ac:spMk id="168" creationId="{00000000-0000-0000-0000-000000000000}"/>
          </ac:spMkLst>
        </pc:spChg>
        <pc:grpChg chg="del">
          <ac:chgData name="Silvia Colombo" userId="cdf5343d-9518-4b48-8032-805a754f9105" providerId="ADAL" clId="{1824CDBB-63ED-4CEC-9ACD-0ADF1ACD0695}" dt="2025-01-10T08:05:41.440" v="1241" actId="478"/>
          <ac:grpSpMkLst>
            <pc:docMk/>
            <pc:sldMk cId="3550741812" sldId="300"/>
            <ac:grpSpMk id="9" creationId="{97C006D7-A598-4035-84FD-41C54DFF90A8}"/>
          </ac:grpSpMkLst>
        </pc:grpChg>
        <pc:grpChg chg="del">
          <ac:chgData name="Silvia Colombo" userId="cdf5343d-9518-4b48-8032-805a754f9105" providerId="ADAL" clId="{1824CDBB-63ED-4CEC-9ACD-0ADF1ACD0695}" dt="2025-01-10T08:05:43.048" v="1242" actId="478"/>
          <ac:grpSpMkLst>
            <pc:docMk/>
            <pc:sldMk cId="3550741812" sldId="300"/>
            <ac:grpSpMk id="10" creationId="{6A85503D-CAB8-4B09-96C9-8133D9D0D416}"/>
          </ac:grpSpMkLst>
        </pc:grpChg>
        <pc:picChg chg="add">
          <ac:chgData name="Silvia Colombo" userId="cdf5343d-9518-4b48-8032-805a754f9105" providerId="ADAL" clId="{1824CDBB-63ED-4CEC-9ACD-0ADF1ACD0695}" dt="2025-01-10T08:06:43.285" v="1247" actId="22"/>
          <ac:picMkLst>
            <pc:docMk/>
            <pc:sldMk cId="3550741812" sldId="300"/>
            <ac:picMk id="4" creationId="{576B1A95-B29B-4EE0-870A-050DD57C9261}"/>
          </ac:picMkLst>
        </pc:picChg>
      </pc:sldChg>
      <pc:sldChg chg="addSp modSp mod delCm">
        <pc:chgData name="Silvia Colombo" userId="cdf5343d-9518-4b48-8032-805a754f9105" providerId="ADAL" clId="{1824CDBB-63ED-4CEC-9ACD-0ADF1ACD0695}" dt="2025-01-10T08:08:26.856" v="1260" actId="22"/>
        <pc:sldMkLst>
          <pc:docMk/>
          <pc:sldMk cId="2610105728" sldId="301"/>
        </pc:sldMkLst>
        <pc:spChg chg="mod">
          <ac:chgData name="Silvia Colombo" userId="cdf5343d-9518-4b48-8032-805a754f9105" providerId="ADAL" clId="{1824CDBB-63ED-4CEC-9ACD-0ADF1ACD0695}" dt="2025-01-10T08:03:17.873" v="1221"/>
          <ac:spMkLst>
            <pc:docMk/>
            <pc:sldMk cId="2610105728" sldId="301"/>
            <ac:spMk id="167" creationId="{00000000-0000-0000-0000-000000000000}"/>
          </ac:spMkLst>
        </pc:spChg>
        <pc:spChg chg="mod">
          <ac:chgData name="Silvia Colombo" userId="cdf5343d-9518-4b48-8032-805a754f9105" providerId="ADAL" clId="{1824CDBB-63ED-4CEC-9ACD-0ADF1ACD0695}" dt="2025-01-10T08:07:47.157" v="1258"/>
          <ac:spMkLst>
            <pc:docMk/>
            <pc:sldMk cId="2610105728" sldId="301"/>
            <ac:spMk id="168" creationId="{00000000-0000-0000-0000-000000000000}"/>
          </ac:spMkLst>
        </pc:spChg>
        <pc:picChg chg="add">
          <ac:chgData name="Silvia Colombo" userId="cdf5343d-9518-4b48-8032-805a754f9105" providerId="ADAL" clId="{1824CDBB-63ED-4CEC-9ACD-0ADF1ACD0695}" dt="2025-01-10T08:08:05.403" v="1259" actId="22"/>
          <ac:picMkLst>
            <pc:docMk/>
            <pc:sldMk cId="2610105728" sldId="301"/>
            <ac:picMk id="4" creationId="{6F26D884-A099-4E3A-9820-C1601CD58041}"/>
          </ac:picMkLst>
        </pc:picChg>
        <pc:picChg chg="add">
          <ac:chgData name="Silvia Colombo" userId="cdf5343d-9518-4b48-8032-805a754f9105" providerId="ADAL" clId="{1824CDBB-63ED-4CEC-9ACD-0ADF1ACD0695}" dt="2025-01-10T08:08:26.856" v="1260" actId="22"/>
          <ac:picMkLst>
            <pc:docMk/>
            <pc:sldMk cId="2610105728" sldId="301"/>
            <ac:picMk id="6" creationId="{2DD5B1D5-C7CE-4545-80EC-20553F21F815}"/>
          </ac:picMkLst>
        </pc:picChg>
      </pc:sldChg>
      <pc:sldChg chg="addSp modSp mod">
        <pc:chgData name="Silvia Colombo" userId="cdf5343d-9518-4b48-8032-805a754f9105" providerId="ADAL" clId="{1824CDBB-63ED-4CEC-9ACD-0ADF1ACD0695}" dt="2025-01-10T08:10:18.394" v="1269" actId="1076"/>
        <pc:sldMkLst>
          <pc:docMk/>
          <pc:sldMk cId="1039741806" sldId="302"/>
        </pc:sldMkLst>
        <pc:spChg chg="mod">
          <ac:chgData name="Silvia Colombo" userId="cdf5343d-9518-4b48-8032-805a754f9105" providerId="ADAL" clId="{1824CDBB-63ED-4CEC-9ACD-0ADF1ACD0695}" dt="2025-01-10T08:03:17.873" v="1221"/>
          <ac:spMkLst>
            <pc:docMk/>
            <pc:sldMk cId="1039741806" sldId="302"/>
            <ac:spMk id="167" creationId="{00000000-0000-0000-0000-000000000000}"/>
          </ac:spMkLst>
        </pc:spChg>
        <pc:spChg chg="mod">
          <ac:chgData name="Silvia Colombo" userId="cdf5343d-9518-4b48-8032-805a754f9105" providerId="ADAL" clId="{1824CDBB-63ED-4CEC-9ACD-0ADF1ACD0695}" dt="2025-01-10T08:09:18.945" v="1265"/>
          <ac:spMkLst>
            <pc:docMk/>
            <pc:sldMk cId="1039741806" sldId="302"/>
            <ac:spMk id="168" creationId="{00000000-0000-0000-0000-000000000000}"/>
          </ac:spMkLst>
        </pc:spChg>
        <pc:picChg chg="add mod">
          <ac:chgData name="Silvia Colombo" userId="cdf5343d-9518-4b48-8032-805a754f9105" providerId="ADAL" clId="{1824CDBB-63ED-4CEC-9ACD-0ADF1ACD0695}" dt="2025-01-10T08:09:41.827" v="1267" actId="1076"/>
          <ac:picMkLst>
            <pc:docMk/>
            <pc:sldMk cId="1039741806" sldId="302"/>
            <ac:picMk id="4" creationId="{A904DF1F-C24B-43FE-8A10-50079996B673}"/>
          </ac:picMkLst>
        </pc:picChg>
        <pc:picChg chg="add mod">
          <ac:chgData name="Silvia Colombo" userId="cdf5343d-9518-4b48-8032-805a754f9105" providerId="ADAL" clId="{1824CDBB-63ED-4CEC-9ACD-0ADF1ACD0695}" dt="2025-01-10T08:10:18.394" v="1269" actId="1076"/>
          <ac:picMkLst>
            <pc:docMk/>
            <pc:sldMk cId="1039741806" sldId="302"/>
            <ac:picMk id="6" creationId="{E7E37345-F845-4759-9695-8123C03FE5E0}"/>
          </ac:picMkLst>
        </pc:picChg>
      </pc:sldChg>
      <pc:sldChg chg="modSp mod">
        <pc:chgData name="Silvia Colombo" userId="cdf5343d-9518-4b48-8032-805a754f9105" providerId="ADAL" clId="{1824CDBB-63ED-4CEC-9ACD-0ADF1ACD0695}" dt="2025-01-10T08:10:31.659" v="1270"/>
        <pc:sldMkLst>
          <pc:docMk/>
          <pc:sldMk cId="3169569971" sldId="303"/>
        </pc:sldMkLst>
        <pc:spChg chg="mod">
          <ac:chgData name="Silvia Colombo" userId="cdf5343d-9518-4b48-8032-805a754f9105" providerId="ADAL" clId="{1824CDBB-63ED-4CEC-9ACD-0ADF1ACD0695}" dt="2025-01-10T08:03:17.873" v="1221"/>
          <ac:spMkLst>
            <pc:docMk/>
            <pc:sldMk cId="3169569971" sldId="303"/>
            <ac:spMk id="167" creationId="{00000000-0000-0000-0000-000000000000}"/>
          </ac:spMkLst>
        </pc:spChg>
        <pc:spChg chg="mod">
          <ac:chgData name="Silvia Colombo" userId="cdf5343d-9518-4b48-8032-805a754f9105" providerId="ADAL" clId="{1824CDBB-63ED-4CEC-9ACD-0ADF1ACD0695}" dt="2025-01-10T08:10:31.659" v="1270"/>
          <ac:spMkLst>
            <pc:docMk/>
            <pc:sldMk cId="3169569971" sldId="303"/>
            <ac:spMk id="168" creationId="{00000000-0000-0000-0000-000000000000}"/>
          </ac:spMkLst>
        </pc:spChg>
      </pc:sldChg>
      <pc:sldChg chg="modSp mod">
        <pc:chgData name="Silvia Colombo" userId="cdf5343d-9518-4b48-8032-805a754f9105" providerId="ADAL" clId="{1824CDBB-63ED-4CEC-9ACD-0ADF1ACD0695}" dt="2025-01-10T08:10:44.650" v="1271"/>
        <pc:sldMkLst>
          <pc:docMk/>
          <pc:sldMk cId="2074846304" sldId="304"/>
        </pc:sldMkLst>
        <pc:spChg chg="mod">
          <ac:chgData name="Silvia Colombo" userId="cdf5343d-9518-4b48-8032-805a754f9105" providerId="ADAL" clId="{1824CDBB-63ED-4CEC-9ACD-0ADF1ACD0695}" dt="2025-01-10T08:03:17.873" v="1221"/>
          <ac:spMkLst>
            <pc:docMk/>
            <pc:sldMk cId="2074846304" sldId="304"/>
            <ac:spMk id="167" creationId="{00000000-0000-0000-0000-000000000000}"/>
          </ac:spMkLst>
        </pc:spChg>
        <pc:spChg chg="mod">
          <ac:chgData name="Silvia Colombo" userId="cdf5343d-9518-4b48-8032-805a754f9105" providerId="ADAL" clId="{1824CDBB-63ED-4CEC-9ACD-0ADF1ACD0695}" dt="2025-01-10T08:10:44.650" v="1271"/>
          <ac:spMkLst>
            <pc:docMk/>
            <pc:sldMk cId="2074846304" sldId="304"/>
            <ac:spMk id="168" creationId="{00000000-0000-0000-0000-000000000000}"/>
          </ac:spMkLst>
        </pc:spChg>
      </pc:sldChg>
      <pc:sldChg chg="addSp delSp modSp mod modAnim">
        <pc:chgData name="Silvia Colombo" userId="cdf5343d-9518-4b48-8032-805a754f9105" providerId="ADAL" clId="{1824CDBB-63ED-4CEC-9ACD-0ADF1ACD0695}" dt="2025-01-09T11:02:12.725" v="629"/>
        <pc:sldMkLst>
          <pc:docMk/>
          <pc:sldMk cId="3001247373" sldId="305"/>
        </pc:sldMkLst>
        <pc:spChg chg="add mod">
          <ac:chgData name="Silvia Colombo" userId="cdf5343d-9518-4b48-8032-805a754f9105" providerId="ADAL" clId="{1824CDBB-63ED-4CEC-9ACD-0ADF1ACD0695}" dt="2025-01-09T10:46:45.095" v="504" actId="1076"/>
          <ac:spMkLst>
            <pc:docMk/>
            <pc:sldMk cId="3001247373" sldId="305"/>
            <ac:spMk id="10" creationId="{A6669E83-7EE0-4914-8249-D5F16F1585CF}"/>
          </ac:spMkLst>
        </pc:spChg>
        <pc:spChg chg="del">
          <ac:chgData name="Silvia Colombo" userId="cdf5343d-9518-4b48-8032-805a754f9105" providerId="ADAL" clId="{1824CDBB-63ED-4CEC-9ACD-0ADF1ACD0695}" dt="2025-01-09T10:44:11.629" v="491" actId="478"/>
          <ac:spMkLst>
            <pc:docMk/>
            <pc:sldMk cId="3001247373" sldId="305"/>
            <ac:spMk id="14" creationId="{52CE8407-FA42-45AD-8EA0-CB3E0FE811D3}"/>
          </ac:spMkLst>
        </pc:spChg>
        <pc:spChg chg="mod">
          <ac:chgData name="Silvia Colombo" userId="cdf5343d-9518-4b48-8032-805a754f9105" providerId="ADAL" clId="{1824CDBB-63ED-4CEC-9ACD-0ADF1ACD0695}" dt="2025-01-08T12:19:59.534" v="385"/>
          <ac:spMkLst>
            <pc:docMk/>
            <pc:sldMk cId="3001247373" sldId="305"/>
            <ac:spMk id="167" creationId="{00000000-0000-0000-0000-000000000000}"/>
          </ac:spMkLst>
        </pc:spChg>
        <pc:spChg chg="mod">
          <ac:chgData name="Silvia Colombo" userId="cdf5343d-9518-4b48-8032-805a754f9105" providerId="ADAL" clId="{1824CDBB-63ED-4CEC-9ACD-0ADF1ACD0695}" dt="2025-01-09T10:54:35.295" v="582" actId="403"/>
          <ac:spMkLst>
            <pc:docMk/>
            <pc:sldMk cId="3001247373" sldId="305"/>
            <ac:spMk id="168" creationId="{00000000-0000-0000-0000-000000000000}"/>
          </ac:spMkLst>
        </pc:spChg>
        <pc:picChg chg="add mod">
          <ac:chgData name="Silvia Colombo" userId="cdf5343d-9518-4b48-8032-805a754f9105" providerId="ADAL" clId="{1824CDBB-63ED-4CEC-9ACD-0ADF1ACD0695}" dt="2025-01-09T10:55:00.839" v="584" actId="1076"/>
          <ac:picMkLst>
            <pc:docMk/>
            <pc:sldMk cId="3001247373" sldId="305"/>
            <ac:picMk id="4" creationId="{7015C23C-3A63-43D8-9713-B79F3F4727F4}"/>
          </ac:picMkLst>
        </pc:picChg>
        <pc:picChg chg="del">
          <ac:chgData name="Silvia Colombo" userId="cdf5343d-9518-4b48-8032-805a754f9105" providerId="ADAL" clId="{1824CDBB-63ED-4CEC-9ACD-0ADF1ACD0695}" dt="2025-01-09T10:44:08.908" v="490" actId="478"/>
          <ac:picMkLst>
            <pc:docMk/>
            <pc:sldMk cId="3001247373" sldId="305"/>
            <ac:picMk id="7" creationId="{BF93E295-61D2-459E-A43B-E339A64792C1}"/>
          </ac:picMkLst>
        </pc:picChg>
      </pc:sldChg>
      <pc:sldChg chg="addSp delSp modSp mod modAnim">
        <pc:chgData name="Silvia Colombo" userId="cdf5343d-9518-4b48-8032-805a754f9105" providerId="ADAL" clId="{1824CDBB-63ED-4CEC-9ACD-0ADF1ACD0695}" dt="2025-01-09T17:06:28.188" v="1009"/>
        <pc:sldMkLst>
          <pc:docMk/>
          <pc:sldMk cId="3951396816" sldId="306"/>
        </pc:sldMkLst>
        <pc:spChg chg="del mod">
          <ac:chgData name="Silvia Colombo" userId="cdf5343d-9518-4b48-8032-805a754f9105" providerId="ADAL" clId="{1824CDBB-63ED-4CEC-9ACD-0ADF1ACD0695}" dt="2025-01-09T16:49:51.566" v="806" actId="478"/>
          <ac:spMkLst>
            <pc:docMk/>
            <pc:sldMk cId="3951396816" sldId="306"/>
            <ac:spMk id="8" creationId="{09CB86F8-FB84-46FD-8E88-31D49D7D22A8}"/>
          </ac:spMkLst>
        </pc:spChg>
        <pc:spChg chg="del">
          <ac:chgData name="Silvia Colombo" userId="cdf5343d-9518-4b48-8032-805a754f9105" providerId="ADAL" clId="{1824CDBB-63ED-4CEC-9ACD-0ADF1ACD0695}" dt="2025-01-09T16:49:34.437" v="804" actId="478"/>
          <ac:spMkLst>
            <pc:docMk/>
            <pc:sldMk cId="3951396816" sldId="306"/>
            <ac:spMk id="11" creationId="{FDE372AF-CE31-4AA5-BF46-86CB2FE406C6}"/>
          </ac:spMkLst>
        </pc:spChg>
        <pc:spChg chg="add mod">
          <ac:chgData name="Silvia Colombo" userId="cdf5343d-9518-4b48-8032-805a754f9105" providerId="ADAL" clId="{1824CDBB-63ED-4CEC-9ACD-0ADF1ACD0695}" dt="2025-01-09T17:04:01.269" v="993" actId="1076"/>
          <ac:spMkLst>
            <pc:docMk/>
            <pc:sldMk cId="3951396816" sldId="306"/>
            <ac:spMk id="12" creationId="{B00E8CD3-B37B-4A05-940A-89A2492FBF80}"/>
          </ac:spMkLst>
        </pc:spChg>
        <pc:spChg chg="mod">
          <ac:chgData name="Silvia Colombo" userId="cdf5343d-9518-4b48-8032-805a754f9105" providerId="ADAL" clId="{1824CDBB-63ED-4CEC-9ACD-0ADF1ACD0695}" dt="2025-01-08T12:19:59.534" v="385"/>
          <ac:spMkLst>
            <pc:docMk/>
            <pc:sldMk cId="3951396816" sldId="306"/>
            <ac:spMk id="167" creationId="{00000000-0000-0000-0000-000000000000}"/>
          </ac:spMkLst>
        </pc:spChg>
        <pc:spChg chg="mod">
          <ac:chgData name="Silvia Colombo" userId="cdf5343d-9518-4b48-8032-805a754f9105" providerId="ADAL" clId="{1824CDBB-63ED-4CEC-9ACD-0ADF1ACD0695}" dt="2025-01-09T17:02:40.329" v="979" actId="403"/>
          <ac:spMkLst>
            <pc:docMk/>
            <pc:sldMk cId="3951396816" sldId="306"/>
            <ac:spMk id="168" creationId="{00000000-0000-0000-0000-000000000000}"/>
          </ac:spMkLst>
        </pc:spChg>
        <pc:picChg chg="add mod">
          <ac:chgData name="Silvia Colombo" userId="cdf5343d-9518-4b48-8032-805a754f9105" providerId="ADAL" clId="{1824CDBB-63ED-4CEC-9ACD-0ADF1ACD0695}" dt="2025-01-09T17:03:29.506" v="986" actId="1076"/>
          <ac:picMkLst>
            <pc:docMk/>
            <pc:sldMk cId="3951396816" sldId="306"/>
            <ac:picMk id="4" creationId="{67495507-C2EB-441F-B0FA-9FD61F89C8A2}"/>
          </ac:picMkLst>
        </pc:picChg>
        <pc:picChg chg="del">
          <ac:chgData name="Silvia Colombo" userId="cdf5343d-9518-4b48-8032-805a754f9105" providerId="ADAL" clId="{1824CDBB-63ED-4CEC-9ACD-0ADF1ACD0695}" dt="2025-01-09T16:49:28.371" v="803" actId="478"/>
          <ac:picMkLst>
            <pc:docMk/>
            <pc:sldMk cId="3951396816" sldId="306"/>
            <ac:picMk id="6" creationId="{3F9D9304-FE25-4641-92DA-B1BF2399ED18}"/>
          </ac:picMkLst>
        </pc:picChg>
      </pc:sldChg>
      <pc:sldChg chg="modSp mod">
        <pc:chgData name="Silvia Colombo" userId="cdf5343d-9518-4b48-8032-805a754f9105" providerId="ADAL" clId="{1824CDBB-63ED-4CEC-9ACD-0ADF1ACD0695}" dt="2025-01-08T12:11:04.107" v="384"/>
        <pc:sldMkLst>
          <pc:docMk/>
          <pc:sldMk cId="1901277318" sldId="307"/>
        </pc:sldMkLst>
        <pc:spChg chg="mod">
          <ac:chgData name="Silvia Colombo" userId="cdf5343d-9518-4b48-8032-805a754f9105" providerId="ADAL" clId="{1824CDBB-63ED-4CEC-9ACD-0ADF1ACD0695}" dt="2025-01-08T12:11:04.107" v="384"/>
          <ac:spMkLst>
            <pc:docMk/>
            <pc:sldMk cId="1901277318" sldId="307"/>
            <ac:spMk id="167" creationId="{00000000-0000-0000-0000-000000000000}"/>
          </ac:spMkLst>
        </pc:spChg>
        <pc:spChg chg="mod">
          <ac:chgData name="Silvia Colombo" userId="cdf5343d-9518-4b48-8032-805a754f9105" providerId="ADAL" clId="{1824CDBB-63ED-4CEC-9ACD-0ADF1ACD0695}" dt="2025-01-08T12:09:54.494" v="377" actId="403"/>
          <ac:spMkLst>
            <pc:docMk/>
            <pc:sldMk cId="1901277318" sldId="307"/>
            <ac:spMk id="168" creationId="{00000000-0000-0000-0000-000000000000}"/>
          </ac:spMkLst>
        </pc:spChg>
      </pc:sldChg>
      <pc:sldChg chg="modSp mod">
        <pc:chgData name="Silvia Colombo" userId="cdf5343d-9518-4b48-8032-805a754f9105" providerId="ADAL" clId="{1824CDBB-63ED-4CEC-9ACD-0ADF1ACD0695}" dt="2025-01-09T17:08:22.694" v="1053" actId="255"/>
        <pc:sldMkLst>
          <pc:docMk/>
          <pc:sldMk cId="279720884" sldId="308"/>
        </pc:sldMkLst>
        <pc:spChg chg="mod">
          <ac:chgData name="Silvia Colombo" userId="cdf5343d-9518-4b48-8032-805a754f9105" providerId="ADAL" clId="{1824CDBB-63ED-4CEC-9ACD-0ADF1ACD0695}" dt="2025-01-08T12:19:59.534" v="385"/>
          <ac:spMkLst>
            <pc:docMk/>
            <pc:sldMk cId="279720884" sldId="308"/>
            <ac:spMk id="167" creationId="{00000000-0000-0000-0000-000000000000}"/>
          </ac:spMkLst>
        </pc:spChg>
        <pc:spChg chg="mod">
          <ac:chgData name="Silvia Colombo" userId="cdf5343d-9518-4b48-8032-805a754f9105" providerId="ADAL" clId="{1824CDBB-63ED-4CEC-9ACD-0ADF1ACD0695}" dt="2025-01-09T17:08:22.694" v="1053" actId="255"/>
          <ac:spMkLst>
            <pc:docMk/>
            <pc:sldMk cId="279720884" sldId="308"/>
            <ac:spMk id="168" creationId="{00000000-0000-0000-0000-000000000000}"/>
          </ac:spMkLst>
        </pc:spChg>
      </pc:sldChg>
      <pc:sldChg chg="modSp mod">
        <pc:chgData name="Silvia Colombo" userId="cdf5343d-9518-4b48-8032-805a754f9105" providerId="ADAL" clId="{1824CDBB-63ED-4CEC-9ACD-0ADF1ACD0695}" dt="2025-01-08T06:52:34.940" v="9"/>
        <pc:sldMkLst>
          <pc:docMk/>
          <pc:sldMk cId="998801078" sldId="309"/>
        </pc:sldMkLst>
        <pc:spChg chg="mod">
          <ac:chgData name="Silvia Colombo" userId="cdf5343d-9518-4b48-8032-805a754f9105" providerId="ADAL" clId="{1824CDBB-63ED-4CEC-9ACD-0ADF1ACD0695}" dt="2025-01-08T06:51:50.129" v="3" actId="20577"/>
          <ac:spMkLst>
            <pc:docMk/>
            <pc:sldMk cId="998801078" sldId="309"/>
            <ac:spMk id="2" creationId="{48F41D3A-296D-75FB-88E4-B253A9E88EE1}"/>
          </ac:spMkLst>
        </pc:spChg>
        <pc:spChg chg="mod">
          <ac:chgData name="Silvia Colombo" userId="cdf5343d-9518-4b48-8032-805a754f9105" providerId="ADAL" clId="{1824CDBB-63ED-4CEC-9ACD-0ADF1ACD0695}" dt="2025-01-08T06:52:34.940" v="9"/>
          <ac:spMkLst>
            <pc:docMk/>
            <pc:sldMk cId="998801078" sldId="309"/>
            <ac:spMk id="3" creationId="{D9EE0581-B869-C9AC-032A-CE5562E6774F}"/>
          </ac:spMkLst>
        </pc:spChg>
      </pc:sldChg>
    </pc:docChg>
  </pc:docChgLst>
  <pc:docChgLst>
    <pc:chgData name="Silvia Colombo" userId="cdf5343d-9518-4b48-8032-805a754f9105" providerId="ADAL" clId="{F96C3004-A28B-4B51-A058-AE24DCB6A5A9}"/>
    <pc:docChg chg="modSld">
      <pc:chgData name="Silvia Colombo" userId="cdf5343d-9518-4b48-8032-805a754f9105" providerId="ADAL" clId="{F96C3004-A28B-4B51-A058-AE24DCB6A5A9}" dt="2025-01-07T17:31:23.665" v="53" actId="20577"/>
      <pc:docMkLst>
        <pc:docMk/>
      </pc:docMkLst>
      <pc:sldChg chg="modSp mod">
        <pc:chgData name="Silvia Colombo" userId="cdf5343d-9518-4b48-8032-805a754f9105" providerId="ADAL" clId="{F96C3004-A28B-4B51-A058-AE24DCB6A5A9}" dt="2025-01-07T17:30:53.443" v="43" actId="20577"/>
        <pc:sldMkLst>
          <pc:docMk/>
          <pc:sldMk cId="3169569971" sldId="303"/>
        </pc:sldMkLst>
        <pc:spChg chg="mod">
          <ac:chgData name="Silvia Colombo" userId="cdf5343d-9518-4b48-8032-805a754f9105" providerId="ADAL" clId="{F96C3004-A28B-4B51-A058-AE24DCB6A5A9}" dt="2025-01-07T17:30:53.443" v="43" actId="20577"/>
          <ac:spMkLst>
            <pc:docMk/>
            <pc:sldMk cId="3169569971" sldId="303"/>
            <ac:spMk id="168" creationId="{00000000-0000-0000-0000-000000000000}"/>
          </ac:spMkLst>
        </pc:spChg>
      </pc:sldChg>
      <pc:sldChg chg="modSp mod">
        <pc:chgData name="Silvia Colombo" userId="cdf5343d-9518-4b48-8032-805a754f9105" providerId="ADAL" clId="{F96C3004-A28B-4B51-A058-AE24DCB6A5A9}" dt="2025-01-07T17:31:23.665" v="53" actId="20577"/>
        <pc:sldMkLst>
          <pc:docMk/>
          <pc:sldMk cId="2074846304" sldId="304"/>
        </pc:sldMkLst>
        <pc:spChg chg="mod">
          <ac:chgData name="Silvia Colombo" userId="cdf5343d-9518-4b48-8032-805a754f9105" providerId="ADAL" clId="{F96C3004-A28B-4B51-A058-AE24DCB6A5A9}" dt="2025-01-07T17:31:23.665" v="53" actId="20577"/>
          <ac:spMkLst>
            <pc:docMk/>
            <pc:sldMk cId="2074846304" sldId="304"/>
            <ac:spMk id="168" creationId="{00000000-0000-0000-0000-000000000000}"/>
          </ac:spMkLst>
        </pc:spChg>
      </pc:sldChg>
    </pc:docChg>
  </pc:docChgLst>
  <pc:docChgLst>
    <pc:chgData name="Silvia Colombo" userId="cdf5343d-9518-4b48-8032-805a754f9105" providerId="ADAL" clId="{37ECF506-094F-4345-9922-5F9FB3677746}"/>
    <pc:docChg chg="undo custSel modSld">
      <pc:chgData name="Silvia Colombo" userId="cdf5343d-9518-4b48-8032-805a754f9105" providerId="ADAL" clId="{37ECF506-094F-4345-9922-5F9FB3677746}" dt="2025-01-10T17:44:33.378" v="1032" actId="404"/>
      <pc:docMkLst>
        <pc:docMk/>
      </pc:docMkLst>
      <pc:sldChg chg="modSp mod">
        <pc:chgData name="Silvia Colombo" userId="cdf5343d-9518-4b48-8032-805a754f9105" providerId="ADAL" clId="{37ECF506-094F-4345-9922-5F9FB3677746}" dt="2025-01-10T08:21:14.378" v="120" actId="1076"/>
        <pc:sldMkLst>
          <pc:docMk/>
          <pc:sldMk cId="2761367291" sldId="293"/>
        </pc:sldMkLst>
        <pc:spChg chg="mod">
          <ac:chgData name="Silvia Colombo" userId="cdf5343d-9518-4b48-8032-805a754f9105" providerId="ADAL" clId="{37ECF506-094F-4345-9922-5F9FB3677746}" dt="2025-01-10T08:21:14.378" v="120" actId="1076"/>
          <ac:spMkLst>
            <pc:docMk/>
            <pc:sldMk cId="2761367291" sldId="293"/>
            <ac:spMk id="10" creationId="{A1569C22-02AF-4710-96D9-4BEE90219959}"/>
          </ac:spMkLst>
        </pc:spChg>
        <pc:spChg chg="mod">
          <ac:chgData name="Silvia Colombo" userId="cdf5343d-9518-4b48-8032-805a754f9105" providerId="ADAL" clId="{37ECF506-094F-4345-9922-5F9FB3677746}" dt="2025-01-10T08:21:05.862" v="118" actId="14100"/>
          <ac:spMkLst>
            <pc:docMk/>
            <pc:sldMk cId="2761367291" sldId="293"/>
            <ac:spMk id="168" creationId="{00000000-0000-0000-0000-000000000000}"/>
          </ac:spMkLst>
        </pc:spChg>
        <pc:picChg chg="mod">
          <ac:chgData name="Silvia Colombo" userId="cdf5343d-9518-4b48-8032-805a754f9105" providerId="ADAL" clId="{37ECF506-094F-4345-9922-5F9FB3677746}" dt="2025-01-10T08:21:09.186" v="119" actId="1076"/>
          <ac:picMkLst>
            <pc:docMk/>
            <pc:sldMk cId="2761367291" sldId="293"/>
            <ac:picMk id="5" creationId="{9320417A-4F07-477F-8018-4C21B45A6266}"/>
          </ac:picMkLst>
        </pc:picChg>
      </pc:sldChg>
      <pc:sldChg chg="modSp mod">
        <pc:chgData name="Silvia Colombo" userId="cdf5343d-9518-4b48-8032-805a754f9105" providerId="ADAL" clId="{37ECF506-094F-4345-9922-5F9FB3677746}" dt="2025-01-10T08:27:46.008" v="266" actId="179"/>
        <pc:sldMkLst>
          <pc:docMk/>
          <pc:sldMk cId="3284480951" sldId="294"/>
        </pc:sldMkLst>
        <pc:spChg chg="mod">
          <ac:chgData name="Silvia Colombo" userId="cdf5343d-9518-4b48-8032-805a754f9105" providerId="ADAL" clId="{37ECF506-094F-4345-9922-5F9FB3677746}" dt="2025-01-10T08:27:05.307" v="246" actId="1076"/>
          <ac:spMkLst>
            <pc:docMk/>
            <pc:sldMk cId="3284480951" sldId="294"/>
            <ac:spMk id="11" creationId="{F7468B20-EB49-44FE-AA2D-1953BB0FFC8D}"/>
          </ac:spMkLst>
        </pc:spChg>
        <pc:spChg chg="mod">
          <ac:chgData name="Silvia Colombo" userId="cdf5343d-9518-4b48-8032-805a754f9105" providerId="ADAL" clId="{37ECF506-094F-4345-9922-5F9FB3677746}" dt="2025-01-10T08:27:46.008" v="266" actId="179"/>
          <ac:spMkLst>
            <pc:docMk/>
            <pc:sldMk cId="3284480951" sldId="294"/>
            <ac:spMk id="168" creationId="{00000000-0000-0000-0000-000000000000}"/>
          </ac:spMkLst>
        </pc:spChg>
        <pc:picChg chg="mod">
          <ac:chgData name="Silvia Colombo" userId="cdf5343d-9518-4b48-8032-805a754f9105" providerId="ADAL" clId="{37ECF506-094F-4345-9922-5F9FB3677746}" dt="2025-01-10T08:27:12.024" v="253" actId="1035"/>
          <ac:picMkLst>
            <pc:docMk/>
            <pc:sldMk cId="3284480951" sldId="294"/>
            <ac:picMk id="4" creationId="{3328796F-3AF2-4239-8D2C-E71DD7576A8F}"/>
          </ac:picMkLst>
        </pc:picChg>
      </pc:sldChg>
      <pc:sldChg chg="modSp mod">
        <pc:chgData name="Silvia Colombo" userId="cdf5343d-9518-4b48-8032-805a754f9105" providerId="ADAL" clId="{37ECF506-094F-4345-9922-5F9FB3677746}" dt="2025-01-10T08:28:56.073" v="288" actId="20577"/>
        <pc:sldMkLst>
          <pc:docMk/>
          <pc:sldMk cId="2669022340" sldId="295"/>
        </pc:sldMkLst>
        <pc:spChg chg="mod">
          <ac:chgData name="Silvia Colombo" userId="cdf5343d-9518-4b48-8032-805a754f9105" providerId="ADAL" clId="{37ECF506-094F-4345-9922-5F9FB3677746}" dt="2025-01-10T08:28:56.073" v="288" actId="20577"/>
          <ac:spMkLst>
            <pc:docMk/>
            <pc:sldMk cId="2669022340" sldId="295"/>
            <ac:spMk id="168" creationId="{00000000-0000-0000-0000-000000000000}"/>
          </ac:spMkLst>
        </pc:spChg>
      </pc:sldChg>
      <pc:sldChg chg="modSp mod">
        <pc:chgData name="Silvia Colombo" userId="cdf5343d-9518-4b48-8032-805a754f9105" providerId="ADAL" clId="{37ECF506-094F-4345-9922-5F9FB3677746}" dt="2025-01-10T08:29:09.014" v="291" actId="403"/>
        <pc:sldMkLst>
          <pc:docMk/>
          <pc:sldMk cId="3178964038" sldId="296"/>
        </pc:sldMkLst>
        <pc:spChg chg="mod">
          <ac:chgData name="Silvia Colombo" userId="cdf5343d-9518-4b48-8032-805a754f9105" providerId="ADAL" clId="{37ECF506-094F-4345-9922-5F9FB3677746}" dt="2025-01-10T08:29:09.014" v="291" actId="403"/>
          <ac:spMkLst>
            <pc:docMk/>
            <pc:sldMk cId="3178964038" sldId="296"/>
            <ac:spMk id="168" creationId="{00000000-0000-0000-0000-000000000000}"/>
          </ac:spMkLst>
        </pc:spChg>
      </pc:sldChg>
      <pc:sldChg chg="addSp modSp mod">
        <pc:chgData name="Silvia Colombo" userId="cdf5343d-9518-4b48-8032-805a754f9105" providerId="ADAL" clId="{37ECF506-094F-4345-9922-5F9FB3677746}" dt="2025-01-10T17:44:33.378" v="1032" actId="404"/>
        <pc:sldMkLst>
          <pc:docMk/>
          <pc:sldMk cId="3574041065" sldId="297"/>
        </pc:sldMkLst>
        <pc:spChg chg="add mod">
          <ac:chgData name="Silvia Colombo" userId="cdf5343d-9518-4b48-8032-805a754f9105" providerId="ADAL" clId="{37ECF506-094F-4345-9922-5F9FB3677746}" dt="2025-01-10T17:44:33.378" v="1032" actId="404"/>
          <ac:spMkLst>
            <pc:docMk/>
            <pc:sldMk cId="3574041065" sldId="297"/>
            <ac:spMk id="8" creationId="{8E74A872-AE8E-4419-A80F-5DBAE5ED6009}"/>
          </ac:spMkLst>
        </pc:spChg>
        <pc:spChg chg="mod">
          <ac:chgData name="Silvia Colombo" userId="cdf5343d-9518-4b48-8032-805a754f9105" providerId="ADAL" clId="{37ECF506-094F-4345-9922-5F9FB3677746}" dt="2025-01-10T13:18:49.501" v="296" actId="403"/>
          <ac:spMkLst>
            <pc:docMk/>
            <pc:sldMk cId="3574041065" sldId="297"/>
            <ac:spMk id="168" creationId="{00000000-0000-0000-0000-000000000000}"/>
          </ac:spMkLst>
        </pc:spChg>
        <pc:picChg chg="add mod">
          <ac:chgData name="Silvia Colombo" userId="cdf5343d-9518-4b48-8032-805a754f9105" providerId="ADAL" clId="{37ECF506-094F-4345-9922-5F9FB3677746}" dt="2025-01-10T17:43:17.247" v="1027" actId="1076"/>
          <ac:picMkLst>
            <pc:docMk/>
            <pc:sldMk cId="3574041065" sldId="297"/>
            <ac:picMk id="4" creationId="{4D6CE0D8-D90E-479B-9F3C-EDED1986371C}"/>
          </ac:picMkLst>
        </pc:picChg>
      </pc:sldChg>
      <pc:sldChg chg="modSp mod addCm delCm modCm">
        <pc:chgData name="Silvia Colombo" userId="cdf5343d-9518-4b48-8032-805a754f9105" providerId="ADAL" clId="{37ECF506-094F-4345-9922-5F9FB3677746}" dt="2025-01-10T17:39:21.391" v="1021" actId="1592"/>
        <pc:sldMkLst>
          <pc:docMk/>
          <pc:sldMk cId="2230816992" sldId="298"/>
        </pc:sldMkLst>
        <pc:spChg chg="mod">
          <ac:chgData name="Silvia Colombo" userId="cdf5343d-9518-4b48-8032-805a754f9105" providerId="ADAL" clId="{37ECF506-094F-4345-9922-5F9FB3677746}" dt="2025-01-10T13:28:33.580" v="480" actId="179"/>
          <ac:spMkLst>
            <pc:docMk/>
            <pc:sldMk cId="2230816992" sldId="298"/>
            <ac:spMk id="168" creationId="{00000000-0000-0000-0000-000000000000}"/>
          </ac:spMkLst>
        </pc:spChg>
      </pc:sldChg>
      <pc:sldChg chg="addSp modSp mod">
        <pc:chgData name="Silvia Colombo" userId="cdf5343d-9518-4b48-8032-805a754f9105" providerId="ADAL" clId="{37ECF506-094F-4345-9922-5F9FB3677746}" dt="2025-01-10T13:40:43.806" v="532" actId="14100"/>
        <pc:sldMkLst>
          <pc:docMk/>
          <pc:sldMk cId="2669320641" sldId="299"/>
        </pc:sldMkLst>
        <pc:spChg chg="add mod">
          <ac:chgData name="Silvia Colombo" userId="cdf5343d-9518-4b48-8032-805a754f9105" providerId="ADAL" clId="{37ECF506-094F-4345-9922-5F9FB3677746}" dt="2025-01-10T13:40:43.806" v="532" actId="14100"/>
          <ac:spMkLst>
            <pc:docMk/>
            <pc:sldMk cId="2669320641" sldId="299"/>
            <ac:spMk id="7" creationId="{7866E1B9-E9C3-4EAE-B633-9BB7273D1CE7}"/>
          </ac:spMkLst>
        </pc:spChg>
        <pc:spChg chg="mod">
          <ac:chgData name="Silvia Colombo" userId="cdf5343d-9518-4b48-8032-805a754f9105" providerId="ADAL" clId="{37ECF506-094F-4345-9922-5F9FB3677746}" dt="2025-01-10T13:40:32.338" v="531" actId="1076"/>
          <ac:spMkLst>
            <pc:docMk/>
            <pc:sldMk cId="2669320641" sldId="299"/>
            <ac:spMk id="10" creationId="{D1E29B18-CAC4-4071-B7C8-71D29FE7BC98}"/>
          </ac:spMkLst>
        </pc:spChg>
        <pc:spChg chg="mod">
          <ac:chgData name="Silvia Colombo" userId="cdf5343d-9518-4b48-8032-805a754f9105" providerId="ADAL" clId="{37ECF506-094F-4345-9922-5F9FB3677746}" dt="2025-01-10T13:36:34.751" v="518" actId="20577"/>
          <ac:spMkLst>
            <pc:docMk/>
            <pc:sldMk cId="2669320641" sldId="299"/>
            <ac:spMk id="168" creationId="{00000000-0000-0000-0000-000000000000}"/>
          </ac:spMkLst>
        </pc:spChg>
        <pc:picChg chg="mod">
          <ac:chgData name="Silvia Colombo" userId="cdf5343d-9518-4b48-8032-805a754f9105" providerId="ADAL" clId="{37ECF506-094F-4345-9922-5F9FB3677746}" dt="2025-01-10T13:39:52.348" v="527" actId="1076"/>
          <ac:picMkLst>
            <pc:docMk/>
            <pc:sldMk cId="2669320641" sldId="299"/>
            <ac:picMk id="5" creationId="{2EB8881D-7316-4686-96C8-DF94BC582188}"/>
          </ac:picMkLst>
        </pc:picChg>
      </pc:sldChg>
      <pc:sldChg chg="addSp delSp modSp mod modAnim">
        <pc:chgData name="Silvia Colombo" userId="cdf5343d-9518-4b48-8032-805a754f9105" providerId="ADAL" clId="{37ECF506-094F-4345-9922-5F9FB3677746}" dt="2025-01-10T17:23:44.862" v="1020" actId="113"/>
        <pc:sldMkLst>
          <pc:docMk/>
          <pc:sldMk cId="3550741812" sldId="300"/>
        </pc:sldMkLst>
        <pc:spChg chg="add mod">
          <ac:chgData name="Silvia Colombo" userId="cdf5343d-9518-4b48-8032-805a754f9105" providerId="ADAL" clId="{37ECF506-094F-4345-9922-5F9FB3677746}" dt="2025-01-10T17:23:44.862" v="1020" actId="113"/>
          <ac:spMkLst>
            <pc:docMk/>
            <pc:sldMk cId="3550741812" sldId="300"/>
            <ac:spMk id="2" creationId="{B1933DD3-B0E7-43D0-8B4E-647B2FED62D3}"/>
          </ac:spMkLst>
        </pc:spChg>
        <pc:spChg chg="add mod">
          <ac:chgData name="Silvia Colombo" userId="cdf5343d-9518-4b48-8032-805a754f9105" providerId="ADAL" clId="{37ECF506-094F-4345-9922-5F9FB3677746}" dt="2025-01-10T16:55:55.054" v="941" actId="14100"/>
          <ac:spMkLst>
            <pc:docMk/>
            <pc:sldMk cId="3550741812" sldId="300"/>
            <ac:spMk id="6" creationId="{219B00C3-2F95-47E2-828A-65EC0519A021}"/>
          </ac:spMkLst>
        </pc:spChg>
        <pc:spChg chg="add mod">
          <ac:chgData name="Silvia Colombo" userId="cdf5343d-9518-4b48-8032-805a754f9105" providerId="ADAL" clId="{37ECF506-094F-4345-9922-5F9FB3677746}" dt="2025-01-10T17:00:34.283" v="983" actId="1076"/>
          <ac:spMkLst>
            <pc:docMk/>
            <pc:sldMk cId="3550741812" sldId="300"/>
            <ac:spMk id="15" creationId="{7A261E11-8FD4-4AA3-BCC6-B4536E26B2DA}"/>
          </ac:spMkLst>
        </pc:spChg>
        <pc:spChg chg="add mod">
          <ac:chgData name="Silvia Colombo" userId="cdf5343d-9518-4b48-8032-805a754f9105" providerId="ADAL" clId="{37ECF506-094F-4345-9922-5F9FB3677746}" dt="2025-01-10T17:21:30.242" v="1000" actId="207"/>
          <ac:spMkLst>
            <pc:docMk/>
            <pc:sldMk cId="3550741812" sldId="300"/>
            <ac:spMk id="17" creationId="{0AD4B345-A060-433F-9B55-A4534638D5EA}"/>
          </ac:spMkLst>
        </pc:spChg>
        <pc:spChg chg="add mod">
          <ac:chgData name="Silvia Colombo" userId="cdf5343d-9518-4b48-8032-805a754f9105" providerId="ADAL" clId="{37ECF506-094F-4345-9922-5F9FB3677746}" dt="2025-01-10T17:22:52.009" v="1015" actId="207"/>
          <ac:spMkLst>
            <pc:docMk/>
            <pc:sldMk cId="3550741812" sldId="300"/>
            <ac:spMk id="21" creationId="{614ED2ED-E011-411B-9751-75F29C5A3C74}"/>
          </ac:spMkLst>
        </pc:spChg>
        <pc:spChg chg="mod">
          <ac:chgData name="Silvia Colombo" userId="cdf5343d-9518-4b48-8032-805a754f9105" providerId="ADAL" clId="{37ECF506-094F-4345-9922-5F9FB3677746}" dt="2025-01-10T13:50:52.229" v="623" actId="20577"/>
          <ac:spMkLst>
            <pc:docMk/>
            <pc:sldMk cId="3550741812" sldId="300"/>
            <ac:spMk id="168" creationId="{00000000-0000-0000-0000-000000000000}"/>
          </ac:spMkLst>
        </pc:spChg>
        <pc:picChg chg="del mod modCrop">
          <ac:chgData name="Silvia Colombo" userId="cdf5343d-9518-4b48-8032-805a754f9105" providerId="ADAL" clId="{37ECF506-094F-4345-9922-5F9FB3677746}" dt="2025-01-10T16:57:51.682" v="963" actId="478"/>
          <ac:picMkLst>
            <pc:docMk/>
            <pc:sldMk cId="3550741812" sldId="300"/>
            <ac:picMk id="4" creationId="{576B1A95-B29B-4EE0-870A-050DD57C9261}"/>
          </ac:picMkLst>
        </pc:picChg>
        <pc:picChg chg="add del mod modCrop">
          <ac:chgData name="Silvia Colombo" userId="cdf5343d-9518-4b48-8032-805a754f9105" providerId="ADAL" clId="{37ECF506-094F-4345-9922-5F9FB3677746}" dt="2025-01-10T16:57:47.393" v="962" actId="478"/>
          <ac:picMkLst>
            <pc:docMk/>
            <pc:sldMk cId="3550741812" sldId="300"/>
            <ac:picMk id="7" creationId="{FCFA242F-3A90-45D3-8F7C-E2A7C6DBDD58}"/>
          </ac:picMkLst>
        </pc:picChg>
        <pc:picChg chg="add del mod modCrop">
          <ac:chgData name="Silvia Colombo" userId="cdf5343d-9518-4b48-8032-805a754f9105" providerId="ADAL" clId="{37ECF506-094F-4345-9922-5F9FB3677746}" dt="2025-01-10T16:57:44.089" v="961" actId="478"/>
          <ac:picMkLst>
            <pc:docMk/>
            <pc:sldMk cId="3550741812" sldId="300"/>
            <ac:picMk id="8" creationId="{699D3D9A-04D0-4C59-8961-8FAA625FFE61}"/>
          </ac:picMkLst>
        </pc:picChg>
        <pc:picChg chg="add mod">
          <ac:chgData name="Silvia Colombo" userId="cdf5343d-9518-4b48-8032-805a754f9105" providerId="ADAL" clId="{37ECF506-094F-4345-9922-5F9FB3677746}" dt="2025-01-10T16:59:57.423" v="978" actId="1076"/>
          <ac:picMkLst>
            <pc:docMk/>
            <pc:sldMk cId="3550741812" sldId="300"/>
            <ac:picMk id="9" creationId="{ADD93C4A-78D1-4493-AD29-0AB3954F7339}"/>
          </ac:picMkLst>
        </pc:picChg>
        <pc:picChg chg="add mod">
          <ac:chgData name="Silvia Colombo" userId="cdf5343d-9518-4b48-8032-805a754f9105" providerId="ADAL" clId="{37ECF506-094F-4345-9922-5F9FB3677746}" dt="2025-01-10T17:21:03.727" v="996" actId="1076"/>
          <ac:picMkLst>
            <pc:docMk/>
            <pc:sldMk cId="3550741812" sldId="300"/>
            <ac:picMk id="11" creationId="{CC83E112-3351-45EF-88BC-6571D4C4CAF6}"/>
          </ac:picMkLst>
        </pc:picChg>
        <pc:picChg chg="add mod">
          <ac:chgData name="Silvia Colombo" userId="cdf5343d-9518-4b48-8032-805a754f9105" providerId="ADAL" clId="{37ECF506-094F-4345-9922-5F9FB3677746}" dt="2025-01-10T17:22:26.787" v="1010" actId="1076"/>
          <ac:picMkLst>
            <pc:docMk/>
            <pc:sldMk cId="3550741812" sldId="300"/>
            <ac:picMk id="16" creationId="{26E54F4E-9725-45FA-99DA-C77DDCDBF89D}"/>
          </ac:picMkLst>
        </pc:picChg>
      </pc:sldChg>
      <pc:sldChg chg="addSp delSp modSp mod modAnim">
        <pc:chgData name="Silvia Colombo" userId="cdf5343d-9518-4b48-8032-805a754f9105" providerId="ADAL" clId="{37ECF506-094F-4345-9922-5F9FB3677746}" dt="2025-01-10T17:43:01.324" v="1023" actId="22"/>
        <pc:sldMkLst>
          <pc:docMk/>
          <pc:sldMk cId="2610105728" sldId="301"/>
        </pc:sldMkLst>
        <pc:spChg chg="add mod">
          <ac:chgData name="Silvia Colombo" userId="cdf5343d-9518-4b48-8032-805a754f9105" providerId="ADAL" clId="{37ECF506-094F-4345-9922-5F9FB3677746}" dt="2025-01-10T15:19:19.273" v="777"/>
          <ac:spMkLst>
            <pc:docMk/>
            <pc:sldMk cId="2610105728" sldId="301"/>
            <ac:spMk id="2" creationId="{B8F58907-FBE2-4D18-8396-099622614A4E}"/>
          </ac:spMkLst>
        </pc:spChg>
        <pc:spChg chg="add mod">
          <ac:chgData name="Silvia Colombo" userId="cdf5343d-9518-4b48-8032-805a754f9105" providerId="ADAL" clId="{37ECF506-094F-4345-9922-5F9FB3677746}" dt="2025-01-10T15:20:42.886" v="791" actId="20577"/>
          <ac:spMkLst>
            <pc:docMk/>
            <pc:sldMk cId="2610105728" sldId="301"/>
            <ac:spMk id="5" creationId="{2C30D5E9-B7F2-4A9B-973F-572DCBCFDE93}"/>
          </ac:spMkLst>
        </pc:spChg>
        <pc:spChg chg="add mod">
          <ac:chgData name="Silvia Colombo" userId="cdf5343d-9518-4b48-8032-805a754f9105" providerId="ADAL" clId="{37ECF506-094F-4345-9922-5F9FB3677746}" dt="2025-01-10T15:24:36.212" v="822" actId="20577"/>
          <ac:spMkLst>
            <pc:docMk/>
            <pc:sldMk cId="2610105728" sldId="301"/>
            <ac:spMk id="7" creationId="{8E8B0857-3B2F-40A7-B7AB-86A2696D20F2}"/>
          </ac:spMkLst>
        </pc:spChg>
        <pc:spChg chg="add del">
          <ac:chgData name="Silvia Colombo" userId="cdf5343d-9518-4b48-8032-805a754f9105" providerId="ADAL" clId="{37ECF506-094F-4345-9922-5F9FB3677746}" dt="2025-01-10T15:24:33.472" v="820" actId="478"/>
          <ac:spMkLst>
            <pc:docMk/>
            <pc:sldMk cId="2610105728" sldId="301"/>
            <ac:spMk id="10" creationId="{E76A8714-6235-436C-84E3-C0927D6859E4}"/>
          </ac:spMkLst>
        </pc:spChg>
        <pc:spChg chg="add mod">
          <ac:chgData name="Silvia Colombo" userId="cdf5343d-9518-4b48-8032-805a754f9105" providerId="ADAL" clId="{37ECF506-094F-4345-9922-5F9FB3677746}" dt="2025-01-10T15:19:45.303" v="781" actId="1076"/>
          <ac:spMkLst>
            <pc:docMk/>
            <pc:sldMk cId="2610105728" sldId="301"/>
            <ac:spMk id="11" creationId="{C23EE482-36C9-45F2-A1FB-E08A8C298D06}"/>
          </ac:spMkLst>
        </pc:spChg>
        <pc:spChg chg="add mod">
          <ac:chgData name="Silvia Colombo" userId="cdf5343d-9518-4b48-8032-805a754f9105" providerId="ADAL" clId="{37ECF506-094F-4345-9922-5F9FB3677746}" dt="2025-01-10T15:23:34.686" v="808" actId="1076"/>
          <ac:spMkLst>
            <pc:docMk/>
            <pc:sldMk cId="2610105728" sldId="301"/>
            <ac:spMk id="13" creationId="{9068FEBF-CFCF-4732-9C8D-DB99224A6F2C}"/>
          </ac:spMkLst>
        </pc:spChg>
        <pc:spChg chg="mod">
          <ac:chgData name="Silvia Colombo" userId="cdf5343d-9518-4b48-8032-805a754f9105" providerId="ADAL" clId="{37ECF506-094F-4345-9922-5F9FB3677746}" dt="2025-01-10T15:17:01.219" v="764" actId="21"/>
          <ac:spMkLst>
            <pc:docMk/>
            <pc:sldMk cId="2610105728" sldId="301"/>
            <ac:spMk id="168" creationId="{00000000-0000-0000-0000-000000000000}"/>
          </ac:spMkLst>
        </pc:spChg>
        <pc:picChg chg="mod modCrop">
          <ac:chgData name="Silvia Colombo" userId="cdf5343d-9518-4b48-8032-805a754f9105" providerId="ADAL" clId="{37ECF506-094F-4345-9922-5F9FB3677746}" dt="2025-01-10T15:19:39.022" v="780" actId="732"/>
          <ac:picMkLst>
            <pc:docMk/>
            <pc:sldMk cId="2610105728" sldId="301"/>
            <ac:picMk id="4" creationId="{6F26D884-A099-4E3A-9820-C1601CD58041}"/>
          </ac:picMkLst>
        </pc:picChg>
        <pc:picChg chg="mod modCrop">
          <ac:chgData name="Silvia Colombo" userId="cdf5343d-9518-4b48-8032-805a754f9105" providerId="ADAL" clId="{37ECF506-094F-4345-9922-5F9FB3677746}" dt="2025-01-10T15:22:45.451" v="801" actId="1076"/>
          <ac:picMkLst>
            <pc:docMk/>
            <pc:sldMk cId="2610105728" sldId="301"/>
            <ac:picMk id="6" creationId="{2DD5B1D5-C7CE-4545-80EC-20553F21F815}"/>
          </ac:picMkLst>
        </pc:picChg>
        <pc:picChg chg="add del">
          <ac:chgData name="Silvia Colombo" userId="cdf5343d-9518-4b48-8032-805a754f9105" providerId="ADAL" clId="{37ECF506-094F-4345-9922-5F9FB3677746}" dt="2025-01-10T17:43:01.324" v="1023" actId="22"/>
          <ac:picMkLst>
            <pc:docMk/>
            <pc:sldMk cId="2610105728" sldId="301"/>
            <ac:picMk id="9" creationId="{B1387DBD-0B16-4501-9354-2267641DCA65}"/>
          </ac:picMkLst>
        </pc:picChg>
      </pc:sldChg>
      <pc:sldChg chg="addSp modSp mod modAnim">
        <pc:chgData name="Silvia Colombo" userId="cdf5343d-9518-4b48-8032-805a754f9105" providerId="ADAL" clId="{37ECF506-094F-4345-9922-5F9FB3677746}" dt="2025-01-10T16:37:09.335" v="890"/>
        <pc:sldMkLst>
          <pc:docMk/>
          <pc:sldMk cId="1039741806" sldId="302"/>
        </pc:sldMkLst>
        <pc:spChg chg="add mod">
          <ac:chgData name="Silvia Colombo" userId="cdf5343d-9518-4b48-8032-805a754f9105" providerId="ADAL" clId="{37ECF506-094F-4345-9922-5F9FB3677746}" dt="2025-01-10T16:37:03.055" v="889" actId="1076"/>
          <ac:spMkLst>
            <pc:docMk/>
            <pc:sldMk cId="1039741806" sldId="302"/>
            <ac:spMk id="8" creationId="{240DF06D-9E87-4234-8157-BCC6348A9A31}"/>
          </ac:spMkLst>
        </pc:spChg>
        <pc:spChg chg="add mod">
          <ac:chgData name="Silvia Colombo" userId="cdf5343d-9518-4b48-8032-805a754f9105" providerId="ADAL" clId="{37ECF506-094F-4345-9922-5F9FB3677746}" dt="2025-01-10T16:37:03.055" v="889" actId="1076"/>
          <ac:spMkLst>
            <pc:docMk/>
            <pc:sldMk cId="1039741806" sldId="302"/>
            <ac:spMk id="10" creationId="{3562BE48-C191-4FE4-8A16-5BAF3C807BF6}"/>
          </ac:spMkLst>
        </pc:spChg>
        <pc:spChg chg="mod">
          <ac:chgData name="Silvia Colombo" userId="cdf5343d-9518-4b48-8032-805a754f9105" providerId="ADAL" clId="{37ECF506-094F-4345-9922-5F9FB3677746}" dt="2025-01-10T16:36:10.163" v="879"/>
          <ac:spMkLst>
            <pc:docMk/>
            <pc:sldMk cId="1039741806" sldId="302"/>
            <ac:spMk id="168" creationId="{00000000-0000-0000-0000-000000000000}"/>
          </ac:spMkLst>
        </pc:spChg>
        <pc:picChg chg="mod modCrop">
          <ac:chgData name="Silvia Colombo" userId="cdf5343d-9518-4b48-8032-805a754f9105" providerId="ADAL" clId="{37ECF506-094F-4345-9922-5F9FB3677746}" dt="2025-01-10T16:37:03.055" v="889" actId="1076"/>
          <ac:picMkLst>
            <pc:docMk/>
            <pc:sldMk cId="1039741806" sldId="302"/>
            <ac:picMk id="4" creationId="{A904DF1F-C24B-43FE-8A10-50079996B673}"/>
          </ac:picMkLst>
        </pc:picChg>
        <pc:picChg chg="mod modCrop">
          <ac:chgData name="Silvia Colombo" userId="cdf5343d-9518-4b48-8032-805a754f9105" providerId="ADAL" clId="{37ECF506-094F-4345-9922-5F9FB3677746}" dt="2025-01-10T16:37:03.055" v="889" actId="1076"/>
          <ac:picMkLst>
            <pc:docMk/>
            <pc:sldMk cId="1039741806" sldId="302"/>
            <ac:picMk id="6" creationId="{E7E37345-F845-4759-9695-8123C03FE5E0}"/>
          </ac:picMkLst>
        </pc:picChg>
      </pc:sldChg>
      <pc:sldChg chg="modSp mod">
        <pc:chgData name="Silvia Colombo" userId="cdf5343d-9518-4b48-8032-805a754f9105" providerId="ADAL" clId="{37ECF506-094F-4345-9922-5F9FB3677746}" dt="2025-01-10T16:37:52.705" v="901" actId="20577"/>
        <pc:sldMkLst>
          <pc:docMk/>
          <pc:sldMk cId="3169569971" sldId="303"/>
        </pc:sldMkLst>
        <pc:spChg chg="mod">
          <ac:chgData name="Silvia Colombo" userId="cdf5343d-9518-4b48-8032-805a754f9105" providerId="ADAL" clId="{37ECF506-094F-4345-9922-5F9FB3677746}" dt="2025-01-10T16:37:52.705" v="901" actId="20577"/>
          <ac:spMkLst>
            <pc:docMk/>
            <pc:sldMk cId="3169569971" sldId="303"/>
            <ac:spMk id="168" creationId="{00000000-0000-0000-0000-000000000000}"/>
          </ac:spMkLst>
        </pc:spChg>
      </pc:sldChg>
      <pc:sldChg chg="modSp mod">
        <pc:chgData name="Silvia Colombo" userId="cdf5343d-9518-4b48-8032-805a754f9105" providerId="ADAL" clId="{37ECF506-094F-4345-9922-5F9FB3677746}" dt="2025-01-10T16:38:21.546" v="909" actId="20577"/>
        <pc:sldMkLst>
          <pc:docMk/>
          <pc:sldMk cId="2074846304" sldId="304"/>
        </pc:sldMkLst>
        <pc:spChg chg="mod">
          <ac:chgData name="Silvia Colombo" userId="cdf5343d-9518-4b48-8032-805a754f9105" providerId="ADAL" clId="{37ECF506-094F-4345-9922-5F9FB3677746}" dt="2025-01-10T16:38:21.546" v="909" actId="20577"/>
          <ac:spMkLst>
            <pc:docMk/>
            <pc:sldMk cId="2074846304" sldId="304"/>
            <ac:spMk id="168" creationId="{00000000-0000-0000-0000-000000000000}"/>
          </ac:spMkLst>
        </pc:spChg>
      </pc:sldChg>
    </pc:docChg>
  </pc:docChgLst>
  <pc:docChgLst>
    <pc:chgData name="Silvia Colombo" userId="cdf5343d-9518-4b48-8032-805a754f9105" providerId="ADAL" clId="{3CFC8459-F9AC-41DB-82DC-EE41DC5B41EB}"/>
    <pc:docChg chg="undo custSel addSld delSld modSld">
      <pc:chgData name="Silvia Colombo" userId="cdf5343d-9518-4b48-8032-805a754f9105" providerId="ADAL" clId="{3CFC8459-F9AC-41DB-82DC-EE41DC5B41EB}" dt="2025-01-28T17:38:01.620" v="2505" actId="20577"/>
      <pc:docMkLst>
        <pc:docMk/>
      </pc:docMkLst>
      <pc:sldChg chg="modSp mod">
        <pc:chgData name="Silvia Colombo" userId="cdf5343d-9518-4b48-8032-805a754f9105" providerId="ADAL" clId="{3CFC8459-F9AC-41DB-82DC-EE41DC5B41EB}" dt="2025-01-21T15:13:13.772" v="232" actId="403"/>
        <pc:sldMkLst>
          <pc:docMk/>
          <pc:sldMk cId="0" sldId="264"/>
        </pc:sldMkLst>
        <pc:spChg chg="mod">
          <ac:chgData name="Silvia Colombo" userId="cdf5343d-9518-4b48-8032-805a754f9105" providerId="ADAL" clId="{3CFC8459-F9AC-41DB-82DC-EE41DC5B41EB}" dt="2025-01-21T15:13:13.772" v="232" actId="403"/>
          <ac:spMkLst>
            <pc:docMk/>
            <pc:sldMk cId="0" sldId="264"/>
            <ac:spMk id="168" creationId="{00000000-0000-0000-0000-000000000000}"/>
          </ac:spMkLst>
        </pc:spChg>
      </pc:sldChg>
      <pc:sldChg chg="modSp mod">
        <pc:chgData name="Silvia Colombo" userId="cdf5343d-9518-4b48-8032-805a754f9105" providerId="ADAL" clId="{3CFC8459-F9AC-41DB-82DC-EE41DC5B41EB}" dt="2025-01-28T10:14:49.136" v="1455" actId="20577"/>
        <pc:sldMkLst>
          <pc:docMk/>
          <pc:sldMk cId="1768720765" sldId="272"/>
        </pc:sldMkLst>
        <pc:spChg chg="mod">
          <ac:chgData name="Silvia Colombo" userId="cdf5343d-9518-4b48-8032-805a754f9105" providerId="ADAL" clId="{3CFC8459-F9AC-41DB-82DC-EE41DC5B41EB}" dt="2025-01-21T15:11:49.951" v="216"/>
          <ac:spMkLst>
            <pc:docMk/>
            <pc:sldMk cId="1768720765" sldId="272"/>
            <ac:spMk id="167" creationId="{00000000-0000-0000-0000-000000000000}"/>
          </ac:spMkLst>
        </pc:spChg>
        <pc:spChg chg="mod">
          <ac:chgData name="Silvia Colombo" userId="cdf5343d-9518-4b48-8032-805a754f9105" providerId="ADAL" clId="{3CFC8459-F9AC-41DB-82DC-EE41DC5B41EB}" dt="2025-01-28T10:14:49.136" v="1455" actId="20577"/>
          <ac:spMkLst>
            <pc:docMk/>
            <pc:sldMk cId="1768720765" sldId="272"/>
            <ac:spMk id="168" creationId="{00000000-0000-0000-0000-000000000000}"/>
          </ac:spMkLst>
        </pc:spChg>
      </pc:sldChg>
      <pc:sldChg chg="addSp modSp mod">
        <pc:chgData name="Silvia Colombo" userId="cdf5343d-9518-4b48-8032-805a754f9105" providerId="ADAL" clId="{3CFC8459-F9AC-41DB-82DC-EE41DC5B41EB}" dt="2025-01-22T09:10:55.712" v="583" actId="1582"/>
        <pc:sldMkLst>
          <pc:docMk/>
          <pc:sldMk cId="1839245547" sldId="273"/>
        </pc:sldMkLst>
        <pc:spChg chg="add mod">
          <ac:chgData name="Silvia Colombo" userId="cdf5343d-9518-4b48-8032-805a754f9105" providerId="ADAL" clId="{3CFC8459-F9AC-41DB-82DC-EE41DC5B41EB}" dt="2025-01-22T09:10:55.712" v="583" actId="1582"/>
          <ac:spMkLst>
            <pc:docMk/>
            <pc:sldMk cId="1839245547" sldId="273"/>
            <ac:spMk id="6" creationId="{D1FD2DC8-2A29-4255-8E1C-89929C58C6EB}"/>
          </ac:spMkLst>
        </pc:spChg>
        <pc:spChg chg="add mod">
          <ac:chgData name="Silvia Colombo" userId="cdf5343d-9518-4b48-8032-805a754f9105" providerId="ADAL" clId="{3CFC8459-F9AC-41DB-82DC-EE41DC5B41EB}" dt="2025-01-22T09:09:57.784" v="569" actId="1076"/>
          <ac:spMkLst>
            <pc:docMk/>
            <pc:sldMk cId="1839245547" sldId="273"/>
            <ac:spMk id="8" creationId="{84397AC0-225C-4BBA-8185-CDE96810694F}"/>
          </ac:spMkLst>
        </pc:spChg>
        <pc:spChg chg="mod">
          <ac:chgData name="Silvia Colombo" userId="cdf5343d-9518-4b48-8032-805a754f9105" providerId="ADAL" clId="{3CFC8459-F9AC-41DB-82DC-EE41DC5B41EB}" dt="2025-01-21T15:11:49.951" v="216"/>
          <ac:spMkLst>
            <pc:docMk/>
            <pc:sldMk cId="1839245547" sldId="273"/>
            <ac:spMk id="167" creationId="{00000000-0000-0000-0000-000000000000}"/>
          </ac:spMkLst>
        </pc:spChg>
        <pc:spChg chg="mod">
          <ac:chgData name="Silvia Colombo" userId="cdf5343d-9518-4b48-8032-805a754f9105" providerId="ADAL" clId="{3CFC8459-F9AC-41DB-82DC-EE41DC5B41EB}" dt="2025-01-22T09:06:40.292" v="532" actId="20577"/>
          <ac:spMkLst>
            <pc:docMk/>
            <pc:sldMk cId="1839245547" sldId="273"/>
            <ac:spMk id="168" creationId="{00000000-0000-0000-0000-000000000000}"/>
          </ac:spMkLst>
        </pc:spChg>
        <pc:picChg chg="add mod">
          <ac:chgData name="Silvia Colombo" userId="cdf5343d-9518-4b48-8032-805a754f9105" providerId="ADAL" clId="{3CFC8459-F9AC-41DB-82DC-EE41DC5B41EB}" dt="2025-01-22T09:09:52.165" v="568" actId="1076"/>
          <ac:picMkLst>
            <pc:docMk/>
            <pc:sldMk cId="1839245547" sldId="273"/>
            <ac:picMk id="4" creationId="{A56EA52C-4F4C-4943-A050-1A0BD6309508}"/>
          </ac:picMkLst>
        </pc:picChg>
      </pc:sldChg>
      <pc:sldChg chg="addSp modSp mod">
        <pc:chgData name="Silvia Colombo" userId="cdf5343d-9518-4b48-8032-805a754f9105" providerId="ADAL" clId="{3CFC8459-F9AC-41DB-82DC-EE41DC5B41EB}" dt="2025-01-22T10:05:29.998" v="810" actId="12"/>
        <pc:sldMkLst>
          <pc:docMk/>
          <pc:sldMk cId="3557352301" sldId="274"/>
        </pc:sldMkLst>
        <pc:spChg chg="add mod">
          <ac:chgData name="Silvia Colombo" userId="cdf5343d-9518-4b48-8032-805a754f9105" providerId="ADAL" clId="{3CFC8459-F9AC-41DB-82DC-EE41DC5B41EB}" dt="2025-01-22T09:29:28.694" v="674" actId="1076"/>
          <ac:spMkLst>
            <pc:docMk/>
            <pc:sldMk cId="3557352301" sldId="274"/>
            <ac:spMk id="8" creationId="{FD0C2990-B415-4AC3-BA45-D2B6234CA0D0}"/>
          </ac:spMkLst>
        </pc:spChg>
        <pc:spChg chg="mod">
          <ac:chgData name="Silvia Colombo" userId="cdf5343d-9518-4b48-8032-805a754f9105" providerId="ADAL" clId="{3CFC8459-F9AC-41DB-82DC-EE41DC5B41EB}" dt="2025-01-21T15:11:49.951" v="216"/>
          <ac:spMkLst>
            <pc:docMk/>
            <pc:sldMk cId="3557352301" sldId="274"/>
            <ac:spMk id="167" creationId="{00000000-0000-0000-0000-000000000000}"/>
          </ac:spMkLst>
        </pc:spChg>
        <pc:spChg chg="mod">
          <ac:chgData name="Silvia Colombo" userId="cdf5343d-9518-4b48-8032-805a754f9105" providerId="ADAL" clId="{3CFC8459-F9AC-41DB-82DC-EE41DC5B41EB}" dt="2025-01-22T10:05:29.998" v="810" actId="12"/>
          <ac:spMkLst>
            <pc:docMk/>
            <pc:sldMk cId="3557352301" sldId="274"/>
            <ac:spMk id="168" creationId="{00000000-0000-0000-0000-000000000000}"/>
          </ac:spMkLst>
        </pc:spChg>
        <pc:picChg chg="add mod">
          <ac:chgData name="Silvia Colombo" userId="cdf5343d-9518-4b48-8032-805a754f9105" providerId="ADAL" clId="{3CFC8459-F9AC-41DB-82DC-EE41DC5B41EB}" dt="2025-01-22T09:29:07.121" v="671" actId="1076"/>
          <ac:picMkLst>
            <pc:docMk/>
            <pc:sldMk cId="3557352301" sldId="274"/>
            <ac:picMk id="4" creationId="{CFE12534-80F0-471B-87D8-1AF87C9D4ACF}"/>
          </ac:picMkLst>
        </pc:picChg>
      </pc:sldChg>
      <pc:sldChg chg="addSp modSp mod">
        <pc:chgData name="Silvia Colombo" userId="cdf5343d-9518-4b48-8032-805a754f9105" providerId="ADAL" clId="{3CFC8459-F9AC-41DB-82DC-EE41DC5B41EB}" dt="2025-01-22T10:29:00.811" v="900" actId="242"/>
        <pc:sldMkLst>
          <pc:docMk/>
          <pc:sldMk cId="2089242102" sldId="275"/>
        </pc:sldMkLst>
        <pc:spChg chg="add mod">
          <ac:chgData name="Silvia Colombo" userId="cdf5343d-9518-4b48-8032-805a754f9105" providerId="ADAL" clId="{3CFC8459-F9AC-41DB-82DC-EE41DC5B41EB}" dt="2025-01-22T10:01:27.531" v="750" actId="1076"/>
          <ac:spMkLst>
            <pc:docMk/>
            <pc:sldMk cId="2089242102" sldId="275"/>
            <ac:spMk id="7" creationId="{FC0BD326-3F38-4E36-896A-9B121C0D5CDB}"/>
          </ac:spMkLst>
        </pc:spChg>
        <pc:spChg chg="mod">
          <ac:chgData name="Silvia Colombo" userId="cdf5343d-9518-4b48-8032-805a754f9105" providerId="ADAL" clId="{3CFC8459-F9AC-41DB-82DC-EE41DC5B41EB}" dt="2025-01-22T10:01:07.826" v="747"/>
          <ac:spMkLst>
            <pc:docMk/>
            <pc:sldMk cId="2089242102" sldId="275"/>
            <ac:spMk id="12" creationId="{85BD59C7-5F9C-412C-9103-AD11C3A57877}"/>
          </ac:spMkLst>
        </pc:spChg>
        <pc:spChg chg="mod">
          <ac:chgData name="Silvia Colombo" userId="cdf5343d-9518-4b48-8032-805a754f9105" providerId="ADAL" clId="{3CFC8459-F9AC-41DB-82DC-EE41DC5B41EB}" dt="2025-01-21T15:11:49.951" v="216"/>
          <ac:spMkLst>
            <pc:docMk/>
            <pc:sldMk cId="2089242102" sldId="275"/>
            <ac:spMk id="167" creationId="{00000000-0000-0000-0000-000000000000}"/>
          </ac:spMkLst>
        </pc:spChg>
        <pc:graphicFrameChg chg="add mod modGraphic">
          <ac:chgData name="Silvia Colombo" userId="cdf5343d-9518-4b48-8032-805a754f9105" providerId="ADAL" clId="{3CFC8459-F9AC-41DB-82DC-EE41DC5B41EB}" dt="2025-01-22T10:29:00.811" v="900" actId="242"/>
          <ac:graphicFrameMkLst>
            <pc:docMk/>
            <pc:sldMk cId="2089242102" sldId="275"/>
            <ac:graphicFrameMk id="5" creationId="{AFA81AB9-D968-49F5-8026-E073759F8BC5}"/>
          </ac:graphicFrameMkLst>
        </pc:graphicFrameChg>
      </pc:sldChg>
      <pc:sldChg chg="modSp mod">
        <pc:chgData name="Silvia Colombo" userId="cdf5343d-9518-4b48-8032-805a754f9105" providerId="ADAL" clId="{3CFC8459-F9AC-41DB-82DC-EE41DC5B41EB}" dt="2025-01-22T10:04:48.789" v="805" actId="20577"/>
        <pc:sldMkLst>
          <pc:docMk/>
          <pc:sldMk cId="1383167316" sldId="276"/>
        </pc:sldMkLst>
        <pc:spChg chg="mod">
          <ac:chgData name="Silvia Colombo" userId="cdf5343d-9518-4b48-8032-805a754f9105" providerId="ADAL" clId="{3CFC8459-F9AC-41DB-82DC-EE41DC5B41EB}" dt="2025-01-21T15:11:49.951" v="216"/>
          <ac:spMkLst>
            <pc:docMk/>
            <pc:sldMk cId="1383167316" sldId="276"/>
            <ac:spMk id="167" creationId="{00000000-0000-0000-0000-000000000000}"/>
          </ac:spMkLst>
        </pc:spChg>
        <pc:spChg chg="mod">
          <ac:chgData name="Silvia Colombo" userId="cdf5343d-9518-4b48-8032-805a754f9105" providerId="ADAL" clId="{3CFC8459-F9AC-41DB-82DC-EE41DC5B41EB}" dt="2025-01-22T10:04:48.789" v="805" actId="20577"/>
          <ac:spMkLst>
            <pc:docMk/>
            <pc:sldMk cId="1383167316" sldId="276"/>
            <ac:spMk id="168" creationId="{00000000-0000-0000-0000-000000000000}"/>
          </ac:spMkLst>
        </pc:spChg>
      </pc:sldChg>
      <pc:sldChg chg="modSp del">
        <pc:chgData name="Silvia Colombo" userId="cdf5343d-9518-4b48-8032-805a754f9105" providerId="ADAL" clId="{3CFC8459-F9AC-41DB-82DC-EE41DC5B41EB}" dt="2025-01-22T10:03:23.475" v="760" actId="47"/>
        <pc:sldMkLst>
          <pc:docMk/>
          <pc:sldMk cId="3840193541" sldId="278"/>
        </pc:sldMkLst>
        <pc:spChg chg="mod">
          <ac:chgData name="Silvia Colombo" userId="cdf5343d-9518-4b48-8032-805a754f9105" providerId="ADAL" clId="{3CFC8459-F9AC-41DB-82DC-EE41DC5B41EB}" dt="2025-01-21T15:10:51.991" v="215"/>
          <ac:spMkLst>
            <pc:docMk/>
            <pc:sldMk cId="3840193541" sldId="278"/>
            <ac:spMk id="167" creationId="{00000000-0000-0000-0000-000000000000}"/>
          </ac:spMkLst>
        </pc:spChg>
      </pc:sldChg>
      <pc:sldChg chg="addSp delSp modSp mod">
        <pc:chgData name="Silvia Colombo" userId="cdf5343d-9518-4b48-8032-805a754f9105" providerId="ADAL" clId="{3CFC8459-F9AC-41DB-82DC-EE41DC5B41EB}" dt="2025-01-22T09:03:14.141" v="530" actId="1076"/>
        <pc:sldMkLst>
          <pc:docMk/>
          <pc:sldMk cId="3151422244" sldId="279"/>
        </pc:sldMkLst>
        <pc:spChg chg="mod">
          <ac:chgData name="Silvia Colombo" userId="cdf5343d-9518-4b48-8032-805a754f9105" providerId="ADAL" clId="{3CFC8459-F9AC-41DB-82DC-EE41DC5B41EB}" dt="2025-01-21T15:11:49.951" v="216"/>
          <ac:spMkLst>
            <pc:docMk/>
            <pc:sldMk cId="3151422244" sldId="279"/>
            <ac:spMk id="167" creationId="{00000000-0000-0000-0000-000000000000}"/>
          </ac:spMkLst>
        </pc:spChg>
        <pc:spChg chg="mod">
          <ac:chgData name="Silvia Colombo" userId="cdf5343d-9518-4b48-8032-805a754f9105" providerId="ADAL" clId="{3CFC8459-F9AC-41DB-82DC-EE41DC5B41EB}" dt="2025-01-22T08:54:15.961" v="524" actId="20577"/>
          <ac:spMkLst>
            <pc:docMk/>
            <pc:sldMk cId="3151422244" sldId="279"/>
            <ac:spMk id="168" creationId="{00000000-0000-0000-0000-000000000000}"/>
          </ac:spMkLst>
        </pc:spChg>
        <pc:picChg chg="add mod modCrop">
          <ac:chgData name="Silvia Colombo" userId="cdf5343d-9518-4b48-8032-805a754f9105" providerId="ADAL" clId="{3CFC8459-F9AC-41DB-82DC-EE41DC5B41EB}" dt="2025-01-22T09:03:14.141" v="530" actId="1076"/>
          <ac:picMkLst>
            <pc:docMk/>
            <pc:sldMk cId="3151422244" sldId="279"/>
            <ac:picMk id="4" creationId="{2EE5358C-6446-4A01-9F3A-82004C4FAFF6}"/>
          </ac:picMkLst>
        </pc:picChg>
        <pc:picChg chg="del">
          <ac:chgData name="Silvia Colombo" userId="cdf5343d-9518-4b48-8032-805a754f9105" providerId="ADAL" clId="{3CFC8459-F9AC-41DB-82DC-EE41DC5B41EB}" dt="2025-01-21T15:10:30.518" v="214" actId="478"/>
          <ac:picMkLst>
            <pc:docMk/>
            <pc:sldMk cId="3151422244" sldId="279"/>
            <ac:picMk id="4" creationId="{B74EA076-8FC4-4412-B3BB-38E40D1ABCD3}"/>
          </ac:picMkLst>
        </pc:picChg>
      </pc:sldChg>
      <pc:sldChg chg="addSp delSp modSp mod">
        <pc:chgData name="Silvia Colombo" userId="cdf5343d-9518-4b48-8032-805a754f9105" providerId="ADAL" clId="{3CFC8459-F9AC-41DB-82DC-EE41DC5B41EB}" dt="2025-01-28T10:16:02.042" v="1461" actId="1076"/>
        <pc:sldMkLst>
          <pc:docMk/>
          <pc:sldMk cId="3427707476" sldId="282"/>
        </pc:sldMkLst>
        <pc:spChg chg="del mod">
          <ac:chgData name="Silvia Colombo" userId="cdf5343d-9518-4b48-8032-805a754f9105" providerId="ADAL" clId="{3CFC8459-F9AC-41DB-82DC-EE41DC5B41EB}" dt="2025-01-22T10:15:14.533" v="815"/>
          <ac:spMkLst>
            <pc:docMk/>
            <pc:sldMk cId="3427707476" sldId="282"/>
            <ac:spMk id="6" creationId="{FC78CAEC-448B-4219-A200-6CCF404A14C9}"/>
          </ac:spMkLst>
        </pc:spChg>
        <pc:spChg chg="mod">
          <ac:chgData name="Silvia Colombo" userId="cdf5343d-9518-4b48-8032-805a754f9105" providerId="ADAL" clId="{3CFC8459-F9AC-41DB-82DC-EE41DC5B41EB}" dt="2025-01-22T10:14:40.942" v="812"/>
          <ac:spMkLst>
            <pc:docMk/>
            <pc:sldMk cId="3427707476" sldId="282"/>
            <ac:spMk id="167" creationId="{00000000-0000-0000-0000-000000000000}"/>
          </ac:spMkLst>
        </pc:spChg>
        <pc:spChg chg="mod">
          <ac:chgData name="Silvia Colombo" userId="cdf5343d-9518-4b48-8032-805a754f9105" providerId="ADAL" clId="{3CFC8459-F9AC-41DB-82DC-EE41DC5B41EB}" dt="2025-01-22T10:18:23.936" v="851" actId="20577"/>
          <ac:spMkLst>
            <pc:docMk/>
            <pc:sldMk cId="3427707476" sldId="282"/>
            <ac:spMk id="168" creationId="{00000000-0000-0000-0000-000000000000}"/>
          </ac:spMkLst>
        </pc:spChg>
        <pc:picChg chg="add del mod">
          <ac:chgData name="Silvia Colombo" userId="cdf5343d-9518-4b48-8032-805a754f9105" providerId="ADAL" clId="{3CFC8459-F9AC-41DB-82DC-EE41DC5B41EB}" dt="2025-01-28T10:15:42.830" v="1456" actId="478"/>
          <ac:picMkLst>
            <pc:docMk/>
            <pc:sldMk cId="3427707476" sldId="282"/>
            <ac:picMk id="4" creationId="{BA2B8969-3E90-4DFD-BB76-88EF7704BD37}"/>
          </ac:picMkLst>
        </pc:picChg>
        <pc:picChg chg="add mod">
          <ac:chgData name="Silvia Colombo" userId="cdf5343d-9518-4b48-8032-805a754f9105" providerId="ADAL" clId="{3CFC8459-F9AC-41DB-82DC-EE41DC5B41EB}" dt="2025-01-28T10:16:02.042" v="1461" actId="1076"/>
          <ac:picMkLst>
            <pc:docMk/>
            <pc:sldMk cId="3427707476" sldId="282"/>
            <ac:picMk id="1026" creationId="{2805B946-053C-44CA-B311-1A0A4E007151}"/>
          </ac:picMkLst>
        </pc:picChg>
      </pc:sldChg>
      <pc:sldChg chg="addSp delSp modSp mod">
        <pc:chgData name="Silvia Colombo" userId="cdf5343d-9518-4b48-8032-805a754f9105" providerId="ADAL" clId="{3CFC8459-F9AC-41DB-82DC-EE41DC5B41EB}" dt="2025-01-27T17:08:22.780" v="1197" actId="12"/>
        <pc:sldMkLst>
          <pc:docMk/>
          <pc:sldMk cId="2207407581" sldId="283"/>
        </pc:sldMkLst>
        <pc:spChg chg="add mod">
          <ac:chgData name="Silvia Colombo" userId="cdf5343d-9518-4b48-8032-805a754f9105" providerId="ADAL" clId="{3CFC8459-F9AC-41DB-82DC-EE41DC5B41EB}" dt="2025-01-27T17:08:22.780" v="1197" actId="12"/>
          <ac:spMkLst>
            <pc:docMk/>
            <pc:sldMk cId="2207407581" sldId="283"/>
            <ac:spMk id="5" creationId="{087394FF-BB97-4EDB-BDC7-65EE4C1E42ED}"/>
          </ac:spMkLst>
        </pc:spChg>
        <pc:spChg chg="del">
          <ac:chgData name="Silvia Colombo" userId="cdf5343d-9518-4b48-8032-805a754f9105" providerId="ADAL" clId="{3CFC8459-F9AC-41DB-82DC-EE41DC5B41EB}" dt="2025-01-27T17:03:40.871" v="1158" actId="478"/>
          <ac:spMkLst>
            <pc:docMk/>
            <pc:sldMk cId="2207407581" sldId="283"/>
            <ac:spMk id="12" creationId="{494D38D1-7696-4DCA-B8F6-464C4B3726FD}"/>
          </ac:spMkLst>
        </pc:spChg>
        <pc:spChg chg="mod">
          <ac:chgData name="Silvia Colombo" userId="cdf5343d-9518-4b48-8032-805a754f9105" providerId="ADAL" clId="{3CFC8459-F9AC-41DB-82DC-EE41DC5B41EB}" dt="2025-01-22T10:14:40.942" v="812"/>
          <ac:spMkLst>
            <pc:docMk/>
            <pc:sldMk cId="2207407581" sldId="283"/>
            <ac:spMk id="167" creationId="{00000000-0000-0000-0000-000000000000}"/>
          </ac:spMkLst>
        </pc:spChg>
        <pc:spChg chg="mod">
          <ac:chgData name="Silvia Colombo" userId="cdf5343d-9518-4b48-8032-805a754f9105" providerId="ADAL" clId="{3CFC8459-F9AC-41DB-82DC-EE41DC5B41EB}" dt="2025-01-27T17:07:24.806" v="1187" actId="21"/>
          <ac:spMkLst>
            <pc:docMk/>
            <pc:sldMk cId="2207407581" sldId="283"/>
            <ac:spMk id="168" creationId="{00000000-0000-0000-0000-000000000000}"/>
          </ac:spMkLst>
        </pc:spChg>
        <pc:picChg chg="add mod">
          <ac:chgData name="Silvia Colombo" userId="cdf5343d-9518-4b48-8032-805a754f9105" providerId="ADAL" clId="{3CFC8459-F9AC-41DB-82DC-EE41DC5B41EB}" dt="2025-01-27T17:05:04.796" v="1166" actId="1076"/>
          <ac:picMkLst>
            <pc:docMk/>
            <pc:sldMk cId="2207407581" sldId="283"/>
            <ac:picMk id="4" creationId="{12459A26-D61B-4254-907F-8FF023A38134}"/>
          </ac:picMkLst>
        </pc:picChg>
        <pc:picChg chg="del">
          <ac:chgData name="Silvia Colombo" userId="cdf5343d-9518-4b48-8032-805a754f9105" providerId="ADAL" clId="{3CFC8459-F9AC-41DB-82DC-EE41DC5B41EB}" dt="2025-01-27T17:03:34.564" v="1156" actId="478"/>
          <ac:picMkLst>
            <pc:docMk/>
            <pc:sldMk cId="2207407581" sldId="283"/>
            <ac:picMk id="7" creationId="{196FE85A-3FD7-4DA5-9B13-CB8954E53102}"/>
          </ac:picMkLst>
        </pc:picChg>
      </pc:sldChg>
      <pc:sldChg chg="addSp delSp modSp mod">
        <pc:chgData name="Silvia Colombo" userId="cdf5343d-9518-4b48-8032-805a754f9105" providerId="ADAL" clId="{3CFC8459-F9AC-41DB-82DC-EE41DC5B41EB}" dt="2025-01-27T17:20:25.367" v="1236" actId="1076"/>
        <pc:sldMkLst>
          <pc:docMk/>
          <pc:sldMk cId="191549666" sldId="284"/>
        </pc:sldMkLst>
        <pc:spChg chg="del">
          <ac:chgData name="Silvia Colombo" userId="cdf5343d-9518-4b48-8032-805a754f9105" providerId="ADAL" clId="{3CFC8459-F9AC-41DB-82DC-EE41DC5B41EB}" dt="2025-01-27T17:09:46.716" v="1202" actId="478"/>
          <ac:spMkLst>
            <pc:docMk/>
            <pc:sldMk cId="191549666" sldId="284"/>
            <ac:spMk id="10" creationId="{A51FF0DD-7893-4198-B789-79E9F80D2F70}"/>
          </ac:spMkLst>
        </pc:spChg>
        <pc:spChg chg="add mod">
          <ac:chgData name="Silvia Colombo" userId="cdf5343d-9518-4b48-8032-805a754f9105" providerId="ADAL" clId="{3CFC8459-F9AC-41DB-82DC-EE41DC5B41EB}" dt="2025-01-27T17:20:25.367" v="1236" actId="1076"/>
          <ac:spMkLst>
            <pc:docMk/>
            <pc:sldMk cId="191549666" sldId="284"/>
            <ac:spMk id="12" creationId="{E6E23101-0946-4382-8510-F5BCAAC346E8}"/>
          </ac:spMkLst>
        </pc:spChg>
        <pc:spChg chg="mod">
          <ac:chgData name="Silvia Colombo" userId="cdf5343d-9518-4b48-8032-805a754f9105" providerId="ADAL" clId="{3CFC8459-F9AC-41DB-82DC-EE41DC5B41EB}" dt="2025-01-22T10:14:40.942" v="812"/>
          <ac:spMkLst>
            <pc:docMk/>
            <pc:sldMk cId="191549666" sldId="284"/>
            <ac:spMk id="167" creationId="{00000000-0000-0000-0000-000000000000}"/>
          </ac:spMkLst>
        </pc:spChg>
        <pc:spChg chg="mod">
          <ac:chgData name="Silvia Colombo" userId="cdf5343d-9518-4b48-8032-805a754f9105" providerId="ADAL" clId="{3CFC8459-F9AC-41DB-82DC-EE41DC5B41EB}" dt="2025-01-27T17:09:51.158" v="1203" actId="14100"/>
          <ac:spMkLst>
            <pc:docMk/>
            <pc:sldMk cId="191549666" sldId="284"/>
            <ac:spMk id="168" creationId="{00000000-0000-0000-0000-000000000000}"/>
          </ac:spMkLst>
        </pc:spChg>
        <pc:picChg chg="del">
          <ac:chgData name="Silvia Colombo" userId="cdf5343d-9518-4b48-8032-805a754f9105" providerId="ADAL" clId="{3CFC8459-F9AC-41DB-82DC-EE41DC5B41EB}" dt="2025-01-27T17:09:43.778" v="1201" actId="478"/>
          <ac:picMkLst>
            <pc:docMk/>
            <pc:sldMk cId="191549666" sldId="284"/>
            <ac:picMk id="4" creationId="{E738579C-59A8-4076-B8CD-40062EB6EEC3}"/>
          </ac:picMkLst>
        </pc:picChg>
        <pc:picChg chg="add mod">
          <ac:chgData name="Silvia Colombo" userId="cdf5343d-9518-4b48-8032-805a754f9105" providerId="ADAL" clId="{3CFC8459-F9AC-41DB-82DC-EE41DC5B41EB}" dt="2025-01-27T17:19:41.975" v="1209" actId="1076"/>
          <ac:picMkLst>
            <pc:docMk/>
            <pc:sldMk cId="191549666" sldId="284"/>
            <ac:picMk id="5" creationId="{7EAF7D2A-8962-49DA-89E7-5A2E89FE7681}"/>
          </ac:picMkLst>
        </pc:picChg>
        <pc:picChg chg="add mod">
          <ac:chgData name="Silvia Colombo" userId="cdf5343d-9518-4b48-8032-805a754f9105" providerId="ADAL" clId="{3CFC8459-F9AC-41DB-82DC-EE41DC5B41EB}" dt="2025-01-27T17:20:00.318" v="1233" actId="1035"/>
          <ac:picMkLst>
            <pc:docMk/>
            <pc:sldMk cId="191549666" sldId="284"/>
            <ac:picMk id="7" creationId="{B77F499E-EF92-4C8E-84FB-025D940A219B}"/>
          </ac:picMkLst>
        </pc:picChg>
      </pc:sldChg>
      <pc:sldChg chg="modSp mod">
        <pc:chgData name="Silvia Colombo" userId="cdf5343d-9518-4b48-8032-805a754f9105" providerId="ADAL" clId="{3CFC8459-F9AC-41DB-82DC-EE41DC5B41EB}" dt="2025-01-27T17:59:38.832" v="1405" actId="20577"/>
        <pc:sldMkLst>
          <pc:docMk/>
          <pc:sldMk cId="3061992581" sldId="288"/>
        </pc:sldMkLst>
        <pc:spChg chg="mod">
          <ac:chgData name="Silvia Colombo" userId="cdf5343d-9518-4b48-8032-805a754f9105" providerId="ADAL" clId="{3CFC8459-F9AC-41DB-82DC-EE41DC5B41EB}" dt="2025-01-22T10:14:40.942" v="812"/>
          <ac:spMkLst>
            <pc:docMk/>
            <pc:sldMk cId="3061992581" sldId="288"/>
            <ac:spMk id="167" creationId="{00000000-0000-0000-0000-000000000000}"/>
          </ac:spMkLst>
        </pc:spChg>
        <pc:spChg chg="mod">
          <ac:chgData name="Silvia Colombo" userId="cdf5343d-9518-4b48-8032-805a754f9105" providerId="ADAL" clId="{3CFC8459-F9AC-41DB-82DC-EE41DC5B41EB}" dt="2025-01-27T17:59:38.832" v="1405" actId="20577"/>
          <ac:spMkLst>
            <pc:docMk/>
            <pc:sldMk cId="3061992581" sldId="288"/>
            <ac:spMk id="168" creationId="{00000000-0000-0000-0000-000000000000}"/>
          </ac:spMkLst>
        </pc:spChg>
      </pc:sldChg>
      <pc:sldChg chg="addSp delSp modSp mod">
        <pc:chgData name="Silvia Colombo" userId="cdf5343d-9518-4b48-8032-805a754f9105" providerId="ADAL" clId="{3CFC8459-F9AC-41DB-82DC-EE41DC5B41EB}" dt="2025-01-28T10:39:36.931" v="1479" actId="20577"/>
        <pc:sldMkLst>
          <pc:docMk/>
          <pc:sldMk cId="2985432160" sldId="289"/>
        </pc:sldMkLst>
        <pc:spChg chg="mod">
          <ac:chgData name="Silvia Colombo" userId="cdf5343d-9518-4b48-8032-805a754f9105" providerId="ADAL" clId="{3CFC8459-F9AC-41DB-82DC-EE41DC5B41EB}" dt="2025-01-28T10:12:56.153" v="1408"/>
          <ac:spMkLst>
            <pc:docMk/>
            <pc:sldMk cId="2985432160" sldId="289"/>
            <ac:spMk id="167" creationId="{00000000-0000-0000-0000-000000000000}"/>
          </ac:spMkLst>
        </pc:spChg>
        <pc:spChg chg="mod">
          <ac:chgData name="Silvia Colombo" userId="cdf5343d-9518-4b48-8032-805a754f9105" providerId="ADAL" clId="{3CFC8459-F9AC-41DB-82DC-EE41DC5B41EB}" dt="2025-01-28T10:39:36.931" v="1479" actId="20577"/>
          <ac:spMkLst>
            <pc:docMk/>
            <pc:sldMk cId="2985432160" sldId="289"/>
            <ac:spMk id="168" creationId="{00000000-0000-0000-0000-000000000000}"/>
          </ac:spMkLst>
        </pc:spChg>
        <pc:picChg chg="add mod">
          <ac:chgData name="Silvia Colombo" userId="cdf5343d-9518-4b48-8032-805a754f9105" providerId="ADAL" clId="{3CFC8459-F9AC-41DB-82DC-EE41DC5B41EB}" dt="2025-01-28T10:34:24.635" v="1475" actId="1076"/>
          <ac:picMkLst>
            <pc:docMk/>
            <pc:sldMk cId="2985432160" sldId="289"/>
            <ac:picMk id="4" creationId="{D0B72ACD-B0F3-416E-9A49-ADE8BA5C0A73}"/>
          </ac:picMkLst>
        </pc:picChg>
        <pc:picChg chg="del">
          <ac:chgData name="Silvia Colombo" userId="cdf5343d-9518-4b48-8032-805a754f9105" providerId="ADAL" clId="{3CFC8459-F9AC-41DB-82DC-EE41DC5B41EB}" dt="2025-01-28T10:13:08.303" v="1409" actId="478"/>
          <ac:picMkLst>
            <pc:docMk/>
            <pc:sldMk cId="2985432160" sldId="289"/>
            <ac:picMk id="5" creationId="{052EF140-71B1-4999-AB42-065E64AF16E4}"/>
          </ac:picMkLst>
        </pc:picChg>
      </pc:sldChg>
      <pc:sldChg chg="modSp mod">
        <pc:chgData name="Silvia Colombo" userId="cdf5343d-9518-4b48-8032-805a754f9105" providerId="ADAL" clId="{3CFC8459-F9AC-41DB-82DC-EE41DC5B41EB}" dt="2025-01-28T10:48:23.967" v="1504" actId="20577"/>
        <pc:sldMkLst>
          <pc:docMk/>
          <pc:sldMk cId="3025862249" sldId="290"/>
        </pc:sldMkLst>
        <pc:spChg chg="mod">
          <ac:chgData name="Silvia Colombo" userId="cdf5343d-9518-4b48-8032-805a754f9105" providerId="ADAL" clId="{3CFC8459-F9AC-41DB-82DC-EE41DC5B41EB}" dt="2025-01-28T10:12:56.153" v="1408"/>
          <ac:spMkLst>
            <pc:docMk/>
            <pc:sldMk cId="3025862249" sldId="290"/>
            <ac:spMk id="167" creationId="{00000000-0000-0000-0000-000000000000}"/>
          </ac:spMkLst>
        </pc:spChg>
        <pc:spChg chg="mod">
          <ac:chgData name="Silvia Colombo" userId="cdf5343d-9518-4b48-8032-805a754f9105" providerId="ADAL" clId="{3CFC8459-F9AC-41DB-82DC-EE41DC5B41EB}" dt="2025-01-28T10:48:23.967" v="1504" actId="20577"/>
          <ac:spMkLst>
            <pc:docMk/>
            <pc:sldMk cId="3025862249" sldId="290"/>
            <ac:spMk id="168" creationId="{00000000-0000-0000-0000-000000000000}"/>
          </ac:spMkLst>
        </pc:spChg>
      </pc:sldChg>
      <pc:sldChg chg="addSp modSp mod">
        <pc:chgData name="Silvia Colombo" userId="cdf5343d-9518-4b48-8032-805a754f9105" providerId="ADAL" clId="{3CFC8459-F9AC-41DB-82DC-EE41DC5B41EB}" dt="2025-01-28T10:51:22.369" v="1517"/>
        <pc:sldMkLst>
          <pc:docMk/>
          <pc:sldMk cId="4276348475" sldId="291"/>
        </pc:sldMkLst>
        <pc:spChg chg="add mod">
          <ac:chgData name="Silvia Colombo" userId="cdf5343d-9518-4b48-8032-805a754f9105" providerId="ADAL" clId="{3CFC8459-F9AC-41DB-82DC-EE41DC5B41EB}" dt="2025-01-28T10:51:22.369" v="1517"/>
          <ac:spMkLst>
            <pc:docMk/>
            <pc:sldMk cId="4276348475" sldId="291"/>
            <ac:spMk id="8" creationId="{2C912056-A8E0-416C-892C-9EE419BCA079}"/>
          </ac:spMkLst>
        </pc:spChg>
        <pc:spChg chg="mod">
          <ac:chgData name="Silvia Colombo" userId="cdf5343d-9518-4b48-8032-805a754f9105" providerId="ADAL" clId="{3CFC8459-F9AC-41DB-82DC-EE41DC5B41EB}" dt="2025-01-28T10:48:58.598" v="1506" actId="20577"/>
          <ac:spMkLst>
            <pc:docMk/>
            <pc:sldMk cId="4276348475" sldId="291"/>
            <ac:spMk id="11" creationId="{CDD7956C-AD4A-4FCD-870C-C4BFC69F804B}"/>
          </ac:spMkLst>
        </pc:spChg>
        <pc:spChg chg="mod">
          <ac:chgData name="Silvia Colombo" userId="cdf5343d-9518-4b48-8032-805a754f9105" providerId="ADAL" clId="{3CFC8459-F9AC-41DB-82DC-EE41DC5B41EB}" dt="2025-01-28T10:12:56.153" v="1408"/>
          <ac:spMkLst>
            <pc:docMk/>
            <pc:sldMk cId="4276348475" sldId="291"/>
            <ac:spMk id="167" creationId="{00000000-0000-0000-0000-000000000000}"/>
          </ac:spMkLst>
        </pc:spChg>
        <pc:picChg chg="add mod">
          <ac:chgData name="Silvia Colombo" userId="cdf5343d-9518-4b48-8032-805a754f9105" providerId="ADAL" clId="{3CFC8459-F9AC-41DB-82DC-EE41DC5B41EB}" dt="2025-01-28T10:49:54.387" v="1511" actId="1076"/>
          <ac:picMkLst>
            <pc:docMk/>
            <pc:sldMk cId="4276348475" sldId="291"/>
            <ac:picMk id="4" creationId="{8A05BFF5-6FF5-4A15-A9CF-298829D2F54D}"/>
          </ac:picMkLst>
        </pc:picChg>
      </pc:sldChg>
      <pc:sldChg chg="addSp delSp modSp mod modAnim">
        <pc:chgData name="Silvia Colombo" userId="cdf5343d-9518-4b48-8032-805a754f9105" providerId="ADAL" clId="{3CFC8459-F9AC-41DB-82DC-EE41DC5B41EB}" dt="2025-01-28T11:08:03.647" v="1575"/>
        <pc:sldMkLst>
          <pc:docMk/>
          <pc:sldMk cId="218857803" sldId="292"/>
        </pc:sldMkLst>
        <pc:spChg chg="mod">
          <ac:chgData name="Silvia Colombo" userId="cdf5343d-9518-4b48-8032-805a754f9105" providerId="ADAL" clId="{3CFC8459-F9AC-41DB-82DC-EE41DC5B41EB}" dt="2025-01-28T11:06:37.431" v="1564" actId="20577"/>
          <ac:spMkLst>
            <pc:docMk/>
            <pc:sldMk cId="218857803" sldId="292"/>
            <ac:spMk id="4" creationId="{D09E2FEA-9B9B-4938-8550-5BC46B22A4FA}"/>
          </ac:spMkLst>
        </pc:spChg>
        <pc:spChg chg="del">
          <ac:chgData name="Silvia Colombo" userId="cdf5343d-9518-4b48-8032-805a754f9105" providerId="ADAL" clId="{3CFC8459-F9AC-41DB-82DC-EE41DC5B41EB}" dt="2025-01-28T10:51:32.185" v="1519" actId="478"/>
          <ac:spMkLst>
            <pc:docMk/>
            <pc:sldMk cId="218857803" sldId="292"/>
            <ac:spMk id="10" creationId="{475C59D7-5F2E-4C25-AC1E-BDAB12EC46B7}"/>
          </ac:spMkLst>
        </pc:spChg>
        <pc:spChg chg="add mod">
          <ac:chgData name="Silvia Colombo" userId="cdf5343d-9518-4b48-8032-805a754f9105" providerId="ADAL" clId="{3CFC8459-F9AC-41DB-82DC-EE41DC5B41EB}" dt="2025-01-28T11:07:49.251" v="1573" actId="1076"/>
          <ac:spMkLst>
            <pc:docMk/>
            <pc:sldMk cId="218857803" sldId="292"/>
            <ac:spMk id="11" creationId="{14D4CC07-BC58-4453-BAA0-8007299C17CC}"/>
          </ac:spMkLst>
        </pc:spChg>
        <pc:spChg chg="mod">
          <ac:chgData name="Silvia Colombo" userId="cdf5343d-9518-4b48-8032-805a754f9105" providerId="ADAL" clId="{3CFC8459-F9AC-41DB-82DC-EE41DC5B41EB}" dt="2025-01-28T10:12:56.153" v="1408"/>
          <ac:spMkLst>
            <pc:docMk/>
            <pc:sldMk cId="218857803" sldId="292"/>
            <ac:spMk id="167" creationId="{00000000-0000-0000-0000-000000000000}"/>
          </ac:spMkLst>
        </pc:spChg>
        <pc:spChg chg="mod">
          <ac:chgData name="Silvia Colombo" userId="cdf5343d-9518-4b48-8032-805a754f9105" providerId="ADAL" clId="{3CFC8459-F9AC-41DB-82DC-EE41DC5B41EB}" dt="2025-01-28T10:51:47.731" v="1521"/>
          <ac:spMkLst>
            <pc:docMk/>
            <pc:sldMk cId="218857803" sldId="292"/>
            <ac:spMk id="168" creationId="{00000000-0000-0000-0000-000000000000}"/>
          </ac:spMkLst>
        </pc:spChg>
        <pc:picChg chg="add mod">
          <ac:chgData name="Silvia Colombo" userId="cdf5343d-9518-4b48-8032-805a754f9105" providerId="ADAL" clId="{3CFC8459-F9AC-41DB-82DC-EE41DC5B41EB}" dt="2025-01-28T11:07:24.478" v="1570" actId="1076"/>
          <ac:picMkLst>
            <pc:docMk/>
            <pc:sldMk cId="218857803" sldId="292"/>
            <ac:picMk id="5" creationId="{181CEFA1-CDA4-4299-8882-C4268ADC8DF6}"/>
          </ac:picMkLst>
        </pc:picChg>
        <pc:picChg chg="del">
          <ac:chgData name="Silvia Colombo" userId="cdf5343d-9518-4b48-8032-805a754f9105" providerId="ADAL" clId="{3CFC8459-F9AC-41DB-82DC-EE41DC5B41EB}" dt="2025-01-28T10:51:29.443" v="1518" actId="478"/>
          <ac:picMkLst>
            <pc:docMk/>
            <pc:sldMk cId="218857803" sldId="292"/>
            <ac:picMk id="6" creationId="{3608EEE9-CE11-437C-ADC4-E4C046528AB0}"/>
          </ac:picMkLst>
        </pc:picChg>
      </pc:sldChg>
      <pc:sldChg chg="addSp delSp modSp mod">
        <pc:chgData name="Silvia Colombo" userId="cdf5343d-9518-4b48-8032-805a754f9105" providerId="ADAL" clId="{3CFC8459-F9AC-41DB-82DC-EE41DC5B41EB}" dt="2025-01-28T11:17:28.229" v="1665" actId="113"/>
        <pc:sldMkLst>
          <pc:docMk/>
          <pc:sldMk cId="2761367291" sldId="293"/>
        </pc:sldMkLst>
        <pc:spChg chg="del mod">
          <ac:chgData name="Silvia Colombo" userId="cdf5343d-9518-4b48-8032-805a754f9105" providerId="ADAL" clId="{3CFC8459-F9AC-41DB-82DC-EE41DC5B41EB}" dt="2025-01-28T11:11:14.363" v="1595" actId="478"/>
          <ac:spMkLst>
            <pc:docMk/>
            <pc:sldMk cId="2761367291" sldId="293"/>
            <ac:spMk id="5" creationId="{2BA44561-A902-4512-9AA0-020CB3B8604A}"/>
          </ac:spMkLst>
        </pc:spChg>
        <pc:spChg chg="add mod">
          <ac:chgData name="Silvia Colombo" userId="cdf5343d-9518-4b48-8032-805a754f9105" providerId="ADAL" clId="{3CFC8459-F9AC-41DB-82DC-EE41DC5B41EB}" dt="2025-01-28T11:15:32.126" v="1651" actId="14100"/>
          <ac:spMkLst>
            <pc:docMk/>
            <pc:sldMk cId="2761367291" sldId="293"/>
            <ac:spMk id="11" creationId="{194AF7FE-9166-4B21-9550-3E1CF4F84E6B}"/>
          </ac:spMkLst>
        </pc:spChg>
        <pc:spChg chg="del mod">
          <ac:chgData name="Silvia Colombo" userId="cdf5343d-9518-4b48-8032-805a754f9105" providerId="ADAL" clId="{3CFC8459-F9AC-41DB-82DC-EE41DC5B41EB}" dt="2025-01-28T11:08:29.681" v="1577" actId="478"/>
          <ac:spMkLst>
            <pc:docMk/>
            <pc:sldMk cId="2761367291" sldId="293"/>
            <ac:spMk id="13" creationId="{DE6E600F-63FB-4ABB-ABAA-795941BA433B}"/>
          </ac:spMkLst>
        </pc:spChg>
        <pc:spChg chg="mod">
          <ac:chgData name="Silvia Colombo" userId="cdf5343d-9518-4b48-8032-805a754f9105" providerId="ADAL" clId="{3CFC8459-F9AC-41DB-82DC-EE41DC5B41EB}" dt="2025-01-28T10:12:56.153" v="1408"/>
          <ac:spMkLst>
            <pc:docMk/>
            <pc:sldMk cId="2761367291" sldId="293"/>
            <ac:spMk id="167" creationId="{00000000-0000-0000-0000-000000000000}"/>
          </ac:spMkLst>
        </pc:spChg>
        <pc:spChg chg="mod">
          <ac:chgData name="Silvia Colombo" userId="cdf5343d-9518-4b48-8032-805a754f9105" providerId="ADAL" clId="{3CFC8459-F9AC-41DB-82DC-EE41DC5B41EB}" dt="2025-01-28T11:17:28.229" v="1665" actId="113"/>
          <ac:spMkLst>
            <pc:docMk/>
            <pc:sldMk cId="2761367291" sldId="293"/>
            <ac:spMk id="168" creationId="{00000000-0000-0000-0000-000000000000}"/>
          </ac:spMkLst>
        </pc:spChg>
        <pc:picChg chg="add mod">
          <ac:chgData name="Silvia Colombo" userId="cdf5343d-9518-4b48-8032-805a754f9105" providerId="ADAL" clId="{3CFC8459-F9AC-41DB-82DC-EE41DC5B41EB}" dt="2025-01-28T11:15:38.471" v="1655" actId="1035"/>
          <ac:picMkLst>
            <pc:docMk/>
            <pc:sldMk cId="2761367291" sldId="293"/>
            <ac:picMk id="4" creationId="{ECE76EEE-0933-41B5-9288-0F34E1CEA0C9}"/>
          </ac:picMkLst>
        </pc:picChg>
        <pc:picChg chg="del">
          <ac:chgData name="Silvia Colombo" userId="cdf5343d-9518-4b48-8032-805a754f9105" providerId="ADAL" clId="{3CFC8459-F9AC-41DB-82DC-EE41DC5B41EB}" dt="2025-01-28T11:08:26.738" v="1576" actId="478"/>
          <ac:picMkLst>
            <pc:docMk/>
            <pc:sldMk cId="2761367291" sldId="293"/>
            <ac:picMk id="8" creationId="{2140FFAE-B53D-488F-A681-41262F76B8F1}"/>
          </ac:picMkLst>
        </pc:picChg>
      </pc:sldChg>
      <pc:sldChg chg="addSp delSp modSp mod delAnim modAnim">
        <pc:chgData name="Silvia Colombo" userId="cdf5343d-9518-4b48-8032-805a754f9105" providerId="ADAL" clId="{3CFC8459-F9AC-41DB-82DC-EE41DC5B41EB}" dt="2025-01-28T12:06:50.440" v="1771" actId="113"/>
        <pc:sldMkLst>
          <pc:docMk/>
          <pc:sldMk cId="3284480951" sldId="294"/>
        </pc:sldMkLst>
        <pc:spChg chg="del mod">
          <ac:chgData name="Silvia Colombo" userId="cdf5343d-9518-4b48-8032-805a754f9105" providerId="ADAL" clId="{3CFC8459-F9AC-41DB-82DC-EE41DC5B41EB}" dt="2025-01-28T11:17:38.500" v="1668" actId="478"/>
          <ac:spMkLst>
            <pc:docMk/>
            <pc:sldMk cId="3284480951" sldId="294"/>
            <ac:spMk id="4" creationId="{4CF27FE5-7AA3-4BAD-870C-70E80A1A7465}"/>
          </ac:spMkLst>
        </pc:spChg>
        <pc:spChg chg="add mod">
          <ac:chgData name="Silvia Colombo" userId="cdf5343d-9518-4b48-8032-805a754f9105" providerId="ADAL" clId="{3CFC8459-F9AC-41DB-82DC-EE41DC5B41EB}" dt="2025-01-28T11:57:26.688" v="1725" actId="113"/>
          <ac:spMkLst>
            <pc:docMk/>
            <pc:sldMk cId="3284480951" sldId="294"/>
            <ac:spMk id="6" creationId="{B6F84F0D-0902-4D8E-8878-7B95794AB096}"/>
          </ac:spMkLst>
        </pc:spChg>
        <pc:spChg chg="del">
          <ac:chgData name="Silvia Colombo" userId="cdf5343d-9518-4b48-8032-805a754f9105" providerId="ADAL" clId="{3CFC8459-F9AC-41DB-82DC-EE41DC5B41EB}" dt="2025-01-28T11:17:42.530" v="1669" actId="478"/>
          <ac:spMkLst>
            <pc:docMk/>
            <pc:sldMk cId="3284480951" sldId="294"/>
            <ac:spMk id="12" creationId="{49859AD5-54D0-4202-AF84-8D44E53BFE8B}"/>
          </ac:spMkLst>
        </pc:spChg>
        <pc:spChg chg="add mod">
          <ac:chgData name="Silvia Colombo" userId="cdf5343d-9518-4b48-8032-805a754f9105" providerId="ADAL" clId="{3CFC8459-F9AC-41DB-82DC-EE41DC5B41EB}" dt="2025-01-28T11:55:48.246" v="1721" actId="1037"/>
          <ac:spMkLst>
            <pc:docMk/>
            <pc:sldMk cId="3284480951" sldId="294"/>
            <ac:spMk id="13" creationId="{0444EDAA-040F-4D7B-9176-77870BA72028}"/>
          </ac:spMkLst>
        </pc:spChg>
        <pc:spChg chg="add mod">
          <ac:chgData name="Silvia Colombo" userId="cdf5343d-9518-4b48-8032-805a754f9105" providerId="ADAL" clId="{3CFC8459-F9AC-41DB-82DC-EE41DC5B41EB}" dt="2025-01-28T12:06:50.440" v="1771" actId="113"/>
          <ac:spMkLst>
            <pc:docMk/>
            <pc:sldMk cId="3284480951" sldId="294"/>
            <ac:spMk id="14" creationId="{2A5C18E0-097A-4AC2-9971-FE137FE56531}"/>
          </ac:spMkLst>
        </pc:spChg>
        <pc:spChg chg="add mod">
          <ac:chgData name="Silvia Colombo" userId="cdf5343d-9518-4b48-8032-805a754f9105" providerId="ADAL" clId="{3CFC8459-F9AC-41DB-82DC-EE41DC5B41EB}" dt="2025-01-28T12:05:42.659" v="1768" actId="1076"/>
          <ac:spMkLst>
            <pc:docMk/>
            <pc:sldMk cId="3284480951" sldId="294"/>
            <ac:spMk id="17" creationId="{375CE17A-3793-460F-BF6A-89FBFBF80365}"/>
          </ac:spMkLst>
        </pc:spChg>
        <pc:spChg chg="mod">
          <ac:chgData name="Silvia Colombo" userId="cdf5343d-9518-4b48-8032-805a754f9105" providerId="ADAL" clId="{3CFC8459-F9AC-41DB-82DC-EE41DC5B41EB}" dt="2025-01-28T10:12:56.153" v="1408"/>
          <ac:spMkLst>
            <pc:docMk/>
            <pc:sldMk cId="3284480951" sldId="294"/>
            <ac:spMk id="167" creationId="{00000000-0000-0000-0000-000000000000}"/>
          </ac:spMkLst>
        </pc:spChg>
        <pc:spChg chg="mod">
          <ac:chgData name="Silvia Colombo" userId="cdf5343d-9518-4b48-8032-805a754f9105" providerId="ADAL" clId="{3CFC8459-F9AC-41DB-82DC-EE41DC5B41EB}" dt="2025-01-28T11:54:32.717" v="1707" actId="21"/>
          <ac:spMkLst>
            <pc:docMk/>
            <pc:sldMk cId="3284480951" sldId="294"/>
            <ac:spMk id="168" creationId="{00000000-0000-0000-0000-000000000000}"/>
          </ac:spMkLst>
        </pc:spChg>
        <pc:picChg chg="add mod">
          <ac:chgData name="Silvia Colombo" userId="cdf5343d-9518-4b48-8032-805a754f9105" providerId="ADAL" clId="{3CFC8459-F9AC-41DB-82DC-EE41DC5B41EB}" dt="2025-01-28T11:55:00.058" v="1711" actId="1076"/>
          <ac:picMkLst>
            <pc:docMk/>
            <pc:sldMk cId="3284480951" sldId="294"/>
            <ac:picMk id="5" creationId="{41499EEE-58B0-4180-9306-B131E44589F1}"/>
          </ac:picMkLst>
        </pc:picChg>
        <pc:picChg chg="del">
          <ac:chgData name="Silvia Colombo" userId="cdf5343d-9518-4b48-8032-805a754f9105" providerId="ADAL" clId="{3CFC8459-F9AC-41DB-82DC-EE41DC5B41EB}" dt="2025-01-28T11:17:32.038" v="1666" actId="478"/>
          <ac:picMkLst>
            <pc:docMk/>
            <pc:sldMk cId="3284480951" sldId="294"/>
            <ac:picMk id="7" creationId="{2CD9BDA6-4702-497C-9C1B-BC2C15987105}"/>
          </ac:picMkLst>
        </pc:picChg>
        <pc:picChg chg="add mod">
          <ac:chgData name="Silvia Colombo" userId="cdf5343d-9518-4b48-8032-805a754f9105" providerId="ADAL" clId="{3CFC8459-F9AC-41DB-82DC-EE41DC5B41EB}" dt="2025-01-28T12:05:07.777" v="1765" actId="1076"/>
          <ac:picMkLst>
            <pc:docMk/>
            <pc:sldMk cId="3284480951" sldId="294"/>
            <ac:picMk id="10" creationId="{E4AFD617-D94E-4A43-A485-E6A6FB20BE59}"/>
          </ac:picMkLst>
        </pc:picChg>
      </pc:sldChg>
      <pc:sldChg chg="modSp mod">
        <pc:chgData name="Silvia Colombo" userId="cdf5343d-9518-4b48-8032-805a754f9105" providerId="ADAL" clId="{3CFC8459-F9AC-41DB-82DC-EE41DC5B41EB}" dt="2025-01-28T12:08:55.220" v="1798" actId="20577"/>
        <pc:sldMkLst>
          <pc:docMk/>
          <pc:sldMk cId="2669022340" sldId="295"/>
        </pc:sldMkLst>
        <pc:spChg chg="mod">
          <ac:chgData name="Silvia Colombo" userId="cdf5343d-9518-4b48-8032-805a754f9105" providerId="ADAL" clId="{3CFC8459-F9AC-41DB-82DC-EE41DC5B41EB}" dt="2025-01-28T10:12:56.153" v="1408"/>
          <ac:spMkLst>
            <pc:docMk/>
            <pc:sldMk cId="2669022340" sldId="295"/>
            <ac:spMk id="167" creationId="{00000000-0000-0000-0000-000000000000}"/>
          </ac:spMkLst>
        </pc:spChg>
        <pc:spChg chg="mod">
          <ac:chgData name="Silvia Colombo" userId="cdf5343d-9518-4b48-8032-805a754f9105" providerId="ADAL" clId="{3CFC8459-F9AC-41DB-82DC-EE41DC5B41EB}" dt="2025-01-28T12:08:55.220" v="1798" actId="20577"/>
          <ac:spMkLst>
            <pc:docMk/>
            <pc:sldMk cId="2669022340" sldId="295"/>
            <ac:spMk id="168" creationId="{00000000-0000-0000-0000-000000000000}"/>
          </ac:spMkLst>
        </pc:spChg>
      </pc:sldChg>
      <pc:sldChg chg="modSp mod">
        <pc:chgData name="Silvia Colombo" userId="cdf5343d-9518-4b48-8032-805a754f9105" providerId="ADAL" clId="{3CFC8459-F9AC-41DB-82DC-EE41DC5B41EB}" dt="2025-01-28T12:10:21.089" v="1802" actId="404"/>
        <pc:sldMkLst>
          <pc:docMk/>
          <pc:sldMk cId="3178964038" sldId="296"/>
        </pc:sldMkLst>
        <pc:spChg chg="mod">
          <ac:chgData name="Silvia Colombo" userId="cdf5343d-9518-4b48-8032-805a754f9105" providerId="ADAL" clId="{3CFC8459-F9AC-41DB-82DC-EE41DC5B41EB}" dt="2025-01-28T10:12:56.153" v="1408"/>
          <ac:spMkLst>
            <pc:docMk/>
            <pc:sldMk cId="3178964038" sldId="296"/>
            <ac:spMk id="167" creationId="{00000000-0000-0000-0000-000000000000}"/>
          </ac:spMkLst>
        </pc:spChg>
        <pc:spChg chg="mod">
          <ac:chgData name="Silvia Colombo" userId="cdf5343d-9518-4b48-8032-805a754f9105" providerId="ADAL" clId="{3CFC8459-F9AC-41DB-82DC-EE41DC5B41EB}" dt="2025-01-28T12:10:21.089" v="1802" actId="404"/>
          <ac:spMkLst>
            <pc:docMk/>
            <pc:sldMk cId="3178964038" sldId="296"/>
            <ac:spMk id="168" creationId="{00000000-0000-0000-0000-000000000000}"/>
          </ac:spMkLst>
        </pc:spChg>
      </pc:sldChg>
      <pc:sldChg chg="addSp delSp modSp mod">
        <pc:chgData name="Silvia Colombo" userId="cdf5343d-9518-4b48-8032-805a754f9105" providerId="ADAL" clId="{3CFC8459-F9AC-41DB-82DC-EE41DC5B41EB}" dt="2025-01-28T12:14:40.851" v="1819" actId="20577"/>
        <pc:sldMkLst>
          <pc:docMk/>
          <pc:sldMk cId="3574041065" sldId="297"/>
        </pc:sldMkLst>
        <pc:spChg chg="mod">
          <ac:chgData name="Silvia Colombo" userId="cdf5343d-9518-4b48-8032-805a754f9105" providerId="ADAL" clId="{3CFC8459-F9AC-41DB-82DC-EE41DC5B41EB}" dt="2025-01-28T12:11:00.564" v="1805"/>
          <ac:spMkLst>
            <pc:docMk/>
            <pc:sldMk cId="3574041065" sldId="297"/>
            <ac:spMk id="167" creationId="{00000000-0000-0000-0000-000000000000}"/>
          </ac:spMkLst>
        </pc:spChg>
        <pc:spChg chg="mod">
          <ac:chgData name="Silvia Colombo" userId="cdf5343d-9518-4b48-8032-805a754f9105" providerId="ADAL" clId="{3CFC8459-F9AC-41DB-82DC-EE41DC5B41EB}" dt="2025-01-28T12:14:40.851" v="1819" actId="20577"/>
          <ac:spMkLst>
            <pc:docMk/>
            <pc:sldMk cId="3574041065" sldId="297"/>
            <ac:spMk id="168" creationId="{00000000-0000-0000-0000-000000000000}"/>
          </ac:spMkLst>
        </pc:spChg>
        <pc:picChg chg="del">
          <ac:chgData name="Silvia Colombo" userId="cdf5343d-9518-4b48-8032-805a754f9105" providerId="ADAL" clId="{3CFC8459-F9AC-41DB-82DC-EE41DC5B41EB}" dt="2025-01-28T12:10:32.319" v="1804" actId="478"/>
          <ac:picMkLst>
            <pc:docMk/>
            <pc:sldMk cId="3574041065" sldId="297"/>
            <ac:picMk id="4" creationId="{9013AE3E-FEF0-4CDB-8077-AE1D5AAE64F3}"/>
          </ac:picMkLst>
        </pc:picChg>
        <pc:picChg chg="add mod modCrop">
          <ac:chgData name="Silvia Colombo" userId="cdf5343d-9518-4b48-8032-805a754f9105" providerId="ADAL" clId="{3CFC8459-F9AC-41DB-82DC-EE41DC5B41EB}" dt="2025-01-28T12:13:34.003" v="1818" actId="1076"/>
          <ac:picMkLst>
            <pc:docMk/>
            <pc:sldMk cId="3574041065" sldId="297"/>
            <ac:picMk id="5" creationId="{45CAAC9D-377F-4B36-ADF5-F1E588ADA926}"/>
          </ac:picMkLst>
        </pc:picChg>
      </pc:sldChg>
      <pc:sldChg chg="addSp delSp modSp mod delAnim modAnim">
        <pc:chgData name="Silvia Colombo" userId="cdf5343d-9518-4b48-8032-805a754f9105" providerId="ADAL" clId="{3CFC8459-F9AC-41DB-82DC-EE41DC5B41EB}" dt="2025-01-28T12:22:39.001" v="1880" actId="1076"/>
        <pc:sldMkLst>
          <pc:docMk/>
          <pc:sldMk cId="2230816992" sldId="298"/>
        </pc:sldMkLst>
        <pc:spChg chg="del">
          <ac:chgData name="Silvia Colombo" userId="cdf5343d-9518-4b48-8032-805a754f9105" providerId="ADAL" clId="{3CFC8459-F9AC-41DB-82DC-EE41DC5B41EB}" dt="2025-01-28T12:14:56.843" v="1822" actId="478"/>
          <ac:spMkLst>
            <pc:docMk/>
            <pc:sldMk cId="2230816992" sldId="298"/>
            <ac:spMk id="10" creationId="{68C5213A-B461-423C-B786-800F850B07E9}"/>
          </ac:spMkLst>
        </pc:spChg>
        <pc:spChg chg="add mod">
          <ac:chgData name="Silvia Colombo" userId="cdf5343d-9518-4b48-8032-805a754f9105" providerId="ADAL" clId="{3CFC8459-F9AC-41DB-82DC-EE41DC5B41EB}" dt="2025-01-28T12:21:58.034" v="1876" actId="1076"/>
          <ac:spMkLst>
            <pc:docMk/>
            <pc:sldMk cId="2230816992" sldId="298"/>
            <ac:spMk id="11" creationId="{D49961EE-C098-4CDF-B2F9-7B8F38E06E75}"/>
          </ac:spMkLst>
        </pc:spChg>
        <pc:spChg chg="mod">
          <ac:chgData name="Silvia Colombo" userId="cdf5343d-9518-4b48-8032-805a754f9105" providerId="ADAL" clId="{3CFC8459-F9AC-41DB-82DC-EE41DC5B41EB}" dt="2025-01-28T12:11:00.564" v="1805"/>
          <ac:spMkLst>
            <pc:docMk/>
            <pc:sldMk cId="2230816992" sldId="298"/>
            <ac:spMk id="167" creationId="{00000000-0000-0000-0000-000000000000}"/>
          </ac:spMkLst>
        </pc:spChg>
        <pc:spChg chg="mod">
          <ac:chgData name="Silvia Colombo" userId="cdf5343d-9518-4b48-8032-805a754f9105" providerId="ADAL" clId="{3CFC8459-F9AC-41DB-82DC-EE41DC5B41EB}" dt="2025-01-28T12:22:31.123" v="1879" actId="207"/>
          <ac:spMkLst>
            <pc:docMk/>
            <pc:sldMk cId="2230816992" sldId="298"/>
            <ac:spMk id="168" creationId="{00000000-0000-0000-0000-000000000000}"/>
          </ac:spMkLst>
        </pc:spChg>
        <pc:picChg chg="add mod">
          <ac:chgData name="Silvia Colombo" userId="cdf5343d-9518-4b48-8032-805a754f9105" providerId="ADAL" clId="{3CFC8459-F9AC-41DB-82DC-EE41DC5B41EB}" dt="2025-01-28T12:22:39.001" v="1880" actId="1076"/>
          <ac:picMkLst>
            <pc:docMk/>
            <pc:sldMk cId="2230816992" sldId="298"/>
            <ac:picMk id="4" creationId="{B1974600-3EFC-4219-BAAC-8BBCC04D0BD6}"/>
          </ac:picMkLst>
        </pc:picChg>
        <pc:picChg chg="del">
          <ac:chgData name="Silvia Colombo" userId="cdf5343d-9518-4b48-8032-805a754f9105" providerId="ADAL" clId="{3CFC8459-F9AC-41DB-82DC-EE41DC5B41EB}" dt="2025-01-28T12:14:50.083" v="1820" actId="478"/>
          <ac:picMkLst>
            <pc:docMk/>
            <pc:sldMk cId="2230816992" sldId="298"/>
            <ac:picMk id="5" creationId="{326FB974-054D-46D5-AB33-D90E2B4A423D}"/>
          </ac:picMkLst>
        </pc:picChg>
      </pc:sldChg>
      <pc:sldChg chg="addSp delSp modSp mod delAnim modAnim">
        <pc:chgData name="Silvia Colombo" userId="cdf5343d-9518-4b48-8032-805a754f9105" providerId="ADAL" clId="{3CFC8459-F9AC-41DB-82DC-EE41DC5B41EB}" dt="2025-01-28T12:46:48.295" v="1986" actId="1036"/>
        <pc:sldMkLst>
          <pc:docMk/>
          <pc:sldMk cId="2669320641" sldId="299"/>
        </pc:sldMkLst>
        <pc:spChg chg="del">
          <ac:chgData name="Silvia Colombo" userId="cdf5343d-9518-4b48-8032-805a754f9105" providerId="ADAL" clId="{3CFC8459-F9AC-41DB-82DC-EE41DC5B41EB}" dt="2025-01-28T12:27:36.735" v="1951" actId="478"/>
          <ac:spMkLst>
            <pc:docMk/>
            <pc:sldMk cId="2669320641" sldId="299"/>
            <ac:spMk id="7" creationId="{7866E1B9-E9C3-4EAE-B633-9BB7273D1CE7}"/>
          </ac:spMkLst>
        </pc:spChg>
        <pc:spChg chg="add mod ord">
          <ac:chgData name="Silvia Colombo" userId="cdf5343d-9518-4b48-8032-805a754f9105" providerId="ADAL" clId="{3CFC8459-F9AC-41DB-82DC-EE41DC5B41EB}" dt="2025-01-28T12:46:12.582" v="1976" actId="167"/>
          <ac:spMkLst>
            <pc:docMk/>
            <pc:sldMk cId="2669320641" sldId="299"/>
            <ac:spMk id="8" creationId="{4222E9CA-74D5-4F30-93B6-1B1057F731F5}"/>
          </ac:spMkLst>
        </pc:spChg>
        <pc:spChg chg="del">
          <ac:chgData name="Silvia Colombo" userId="cdf5343d-9518-4b48-8032-805a754f9105" providerId="ADAL" clId="{3CFC8459-F9AC-41DB-82DC-EE41DC5B41EB}" dt="2025-01-28T12:22:56.084" v="1886" actId="478"/>
          <ac:spMkLst>
            <pc:docMk/>
            <pc:sldMk cId="2669320641" sldId="299"/>
            <ac:spMk id="12" creationId="{11AC0E52-E4BE-4F78-B0C1-16A14EC1A57C}"/>
          </ac:spMkLst>
        </pc:spChg>
        <pc:spChg chg="del mod">
          <ac:chgData name="Silvia Colombo" userId="cdf5343d-9518-4b48-8032-805a754f9105" providerId="ADAL" clId="{3CFC8459-F9AC-41DB-82DC-EE41DC5B41EB}" dt="2025-01-28T12:27:52.350" v="1955" actId="478"/>
          <ac:spMkLst>
            <pc:docMk/>
            <pc:sldMk cId="2669320641" sldId="299"/>
            <ac:spMk id="13" creationId="{990D3E6F-677F-432D-9490-A25F20557044}"/>
          </ac:spMkLst>
        </pc:spChg>
        <pc:spChg chg="add mod">
          <ac:chgData name="Silvia Colombo" userId="cdf5343d-9518-4b48-8032-805a754f9105" providerId="ADAL" clId="{3CFC8459-F9AC-41DB-82DC-EE41DC5B41EB}" dt="2025-01-28T12:46:48.295" v="1986" actId="1036"/>
          <ac:spMkLst>
            <pc:docMk/>
            <pc:sldMk cId="2669320641" sldId="299"/>
            <ac:spMk id="14" creationId="{9208AAD7-EAE7-4EF0-8826-92FEA3322F27}"/>
          </ac:spMkLst>
        </pc:spChg>
        <pc:spChg chg="del mod">
          <ac:chgData name="Silvia Colombo" userId="cdf5343d-9518-4b48-8032-805a754f9105" providerId="ADAL" clId="{3CFC8459-F9AC-41DB-82DC-EE41DC5B41EB}" dt="2025-01-28T12:22:54.626" v="1885" actId="478"/>
          <ac:spMkLst>
            <pc:docMk/>
            <pc:sldMk cId="2669320641" sldId="299"/>
            <ac:spMk id="16" creationId="{F0C5172B-599A-4B6B-ABFC-2C3D319FADB1}"/>
          </ac:spMkLst>
        </pc:spChg>
        <pc:spChg chg="mod">
          <ac:chgData name="Silvia Colombo" userId="cdf5343d-9518-4b48-8032-805a754f9105" providerId="ADAL" clId="{3CFC8459-F9AC-41DB-82DC-EE41DC5B41EB}" dt="2025-01-28T12:11:00.564" v="1805"/>
          <ac:spMkLst>
            <pc:docMk/>
            <pc:sldMk cId="2669320641" sldId="299"/>
            <ac:spMk id="167" creationId="{00000000-0000-0000-0000-000000000000}"/>
          </ac:spMkLst>
        </pc:spChg>
        <pc:spChg chg="mod ord">
          <ac:chgData name="Silvia Colombo" userId="cdf5343d-9518-4b48-8032-805a754f9105" providerId="ADAL" clId="{3CFC8459-F9AC-41DB-82DC-EE41DC5B41EB}" dt="2025-01-28T12:46:24.956" v="1977" actId="167"/>
          <ac:spMkLst>
            <pc:docMk/>
            <pc:sldMk cId="2669320641" sldId="299"/>
            <ac:spMk id="168" creationId="{00000000-0000-0000-0000-000000000000}"/>
          </ac:spMkLst>
        </pc:spChg>
        <pc:picChg chg="add mod">
          <ac:chgData name="Silvia Colombo" userId="cdf5343d-9518-4b48-8032-805a754f9105" providerId="ADAL" clId="{3CFC8459-F9AC-41DB-82DC-EE41DC5B41EB}" dt="2025-01-28T12:28:59.230" v="1967" actId="1076"/>
          <ac:picMkLst>
            <pc:docMk/>
            <pc:sldMk cId="2669320641" sldId="299"/>
            <ac:picMk id="4" creationId="{D54B65C7-E4F8-4CEB-947F-A20D92EDB3B5}"/>
          </ac:picMkLst>
        </pc:picChg>
        <pc:picChg chg="del">
          <ac:chgData name="Silvia Colombo" userId="cdf5343d-9518-4b48-8032-805a754f9105" providerId="ADAL" clId="{3CFC8459-F9AC-41DB-82DC-EE41DC5B41EB}" dt="2025-01-28T12:22:50.730" v="1883" actId="478"/>
          <ac:picMkLst>
            <pc:docMk/>
            <pc:sldMk cId="2669320641" sldId="299"/>
            <ac:picMk id="5" creationId="{5EC491C7-2F84-4F0B-807A-B28B51CE11DF}"/>
          </ac:picMkLst>
        </pc:picChg>
        <pc:picChg chg="del">
          <ac:chgData name="Silvia Colombo" userId="cdf5343d-9518-4b48-8032-805a754f9105" providerId="ADAL" clId="{3CFC8459-F9AC-41DB-82DC-EE41DC5B41EB}" dt="2025-01-28T12:22:49.390" v="1882" actId="478"/>
          <ac:picMkLst>
            <pc:docMk/>
            <pc:sldMk cId="2669320641" sldId="299"/>
            <ac:picMk id="9" creationId="{A8DE61D7-DDD3-4C72-AF23-E932F0128B7A}"/>
          </ac:picMkLst>
        </pc:picChg>
      </pc:sldChg>
      <pc:sldChg chg="delSp modSp mod">
        <pc:chgData name="Silvia Colombo" userId="cdf5343d-9518-4b48-8032-805a754f9105" providerId="ADAL" clId="{3CFC8459-F9AC-41DB-82DC-EE41DC5B41EB}" dt="2025-01-28T14:50:41.744" v="2128" actId="113"/>
        <pc:sldMkLst>
          <pc:docMk/>
          <pc:sldMk cId="3550741812" sldId="300"/>
        </pc:sldMkLst>
        <pc:spChg chg="mod">
          <ac:chgData name="Silvia Colombo" userId="cdf5343d-9518-4b48-8032-805a754f9105" providerId="ADAL" clId="{3CFC8459-F9AC-41DB-82DC-EE41DC5B41EB}" dt="2025-01-28T12:11:00.564" v="1805"/>
          <ac:spMkLst>
            <pc:docMk/>
            <pc:sldMk cId="3550741812" sldId="300"/>
            <ac:spMk id="167" creationId="{00000000-0000-0000-0000-000000000000}"/>
          </ac:spMkLst>
        </pc:spChg>
        <pc:spChg chg="mod">
          <ac:chgData name="Silvia Colombo" userId="cdf5343d-9518-4b48-8032-805a754f9105" providerId="ADAL" clId="{3CFC8459-F9AC-41DB-82DC-EE41DC5B41EB}" dt="2025-01-28T14:50:41.744" v="2128" actId="113"/>
          <ac:spMkLst>
            <pc:docMk/>
            <pc:sldMk cId="3550741812" sldId="300"/>
            <ac:spMk id="168" creationId="{00000000-0000-0000-0000-000000000000}"/>
          </ac:spMkLst>
        </pc:spChg>
        <pc:picChg chg="del">
          <ac:chgData name="Silvia Colombo" userId="cdf5343d-9518-4b48-8032-805a754f9105" providerId="ADAL" clId="{3CFC8459-F9AC-41DB-82DC-EE41DC5B41EB}" dt="2025-01-28T12:47:00.788" v="1989" actId="478"/>
          <ac:picMkLst>
            <pc:docMk/>
            <pc:sldMk cId="3550741812" sldId="300"/>
            <ac:picMk id="4" creationId="{A42F7B3F-EE98-41C0-A0CB-5078B3F7D350}"/>
          </ac:picMkLst>
        </pc:picChg>
      </pc:sldChg>
      <pc:sldChg chg="addSp delSp modSp mod delAnim modAnim">
        <pc:chgData name="Silvia Colombo" userId="cdf5343d-9518-4b48-8032-805a754f9105" providerId="ADAL" clId="{3CFC8459-F9AC-41DB-82DC-EE41DC5B41EB}" dt="2025-01-28T16:18:38.963" v="2418" actId="14100"/>
        <pc:sldMkLst>
          <pc:docMk/>
          <pc:sldMk cId="2610105728" sldId="301"/>
        </pc:sldMkLst>
        <pc:spChg chg="add mod">
          <ac:chgData name="Silvia Colombo" userId="cdf5343d-9518-4b48-8032-805a754f9105" providerId="ADAL" clId="{3CFC8459-F9AC-41DB-82DC-EE41DC5B41EB}" dt="2025-01-28T16:18:38.963" v="2418" actId="14100"/>
          <ac:spMkLst>
            <pc:docMk/>
            <pc:sldMk cId="2610105728" sldId="301"/>
            <ac:spMk id="2" creationId="{F5BFE01E-CBFD-418C-98A0-30D9D89561BA}"/>
          </ac:spMkLst>
        </pc:spChg>
        <pc:spChg chg="del">
          <ac:chgData name="Silvia Colombo" userId="cdf5343d-9518-4b48-8032-805a754f9105" providerId="ADAL" clId="{3CFC8459-F9AC-41DB-82DC-EE41DC5B41EB}" dt="2025-01-28T14:52:08.127" v="2132" actId="478"/>
          <ac:spMkLst>
            <pc:docMk/>
            <pc:sldMk cId="2610105728" sldId="301"/>
            <ac:spMk id="10" creationId="{3338D6CD-AE6D-488B-806E-82E1DF8D5060}"/>
          </ac:spMkLst>
        </pc:spChg>
        <pc:spChg chg="del">
          <ac:chgData name="Silvia Colombo" userId="cdf5343d-9518-4b48-8032-805a754f9105" providerId="ADAL" clId="{3CFC8459-F9AC-41DB-82DC-EE41DC5B41EB}" dt="2025-01-28T14:52:10.127" v="2133" actId="478"/>
          <ac:spMkLst>
            <pc:docMk/>
            <pc:sldMk cId="2610105728" sldId="301"/>
            <ac:spMk id="14" creationId="{ACB5137A-7CED-45D4-BE50-12C69CBC2DD1}"/>
          </ac:spMkLst>
        </pc:spChg>
        <pc:spChg chg="mod">
          <ac:chgData name="Silvia Colombo" userId="cdf5343d-9518-4b48-8032-805a754f9105" providerId="ADAL" clId="{3CFC8459-F9AC-41DB-82DC-EE41DC5B41EB}" dt="2025-01-28T12:11:00.564" v="1805"/>
          <ac:spMkLst>
            <pc:docMk/>
            <pc:sldMk cId="2610105728" sldId="301"/>
            <ac:spMk id="167" creationId="{00000000-0000-0000-0000-000000000000}"/>
          </ac:spMkLst>
        </pc:spChg>
        <pc:spChg chg="mod">
          <ac:chgData name="Silvia Colombo" userId="cdf5343d-9518-4b48-8032-805a754f9105" providerId="ADAL" clId="{3CFC8459-F9AC-41DB-82DC-EE41DC5B41EB}" dt="2025-01-28T15:57:22.102" v="2259" actId="21"/>
          <ac:spMkLst>
            <pc:docMk/>
            <pc:sldMk cId="2610105728" sldId="301"/>
            <ac:spMk id="168" creationId="{00000000-0000-0000-0000-000000000000}"/>
          </ac:spMkLst>
        </pc:spChg>
        <pc:graphicFrameChg chg="add del mod modGraphic">
          <ac:chgData name="Silvia Colombo" userId="cdf5343d-9518-4b48-8032-805a754f9105" providerId="ADAL" clId="{3CFC8459-F9AC-41DB-82DC-EE41DC5B41EB}" dt="2025-01-28T16:06:34.373" v="2282" actId="122"/>
          <ac:graphicFrameMkLst>
            <pc:docMk/>
            <pc:sldMk cId="2610105728" sldId="301"/>
            <ac:graphicFrameMk id="11" creationId="{442A8FA9-FC14-4429-8E4E-3EAF6E43A521}"/>
          </ac:graphicFrameMkLst>
        </pc:graphicFrameChg>
        <pc:picChg chg="del">
          <ac:chgData name="Silvia Colombo" userId="cdf5343d-9518-4b48-8032-805a754f9105" providerId="ADAL" clId="{3CFC8459-F9AC-41DB-82DC-EE41DC5B41EB}" dt="2025-01-28T14:52:02.227" v="2130" actId="478"/>
          <ac:picMkLst>
            <pc:docMk/>
            <pc:sldMk cId="2610105728" sldId="301"/>
            <ac:picMk id="4" creationId="{5E1E9EA6-FD5F-4ADA-A69D-88F1AFB63A81}"/>
          </ac:picMkLst>
        </pc:picChg>
        <pc:picChg chg="del">
          <ac:chgData name="Silvia Colombo" userId="cdf5343d-9518-4b48-8032-805a754f9105" providerId="ADAL" clId="{3CFC8459-F9AC-41DB-82DC-EE41DC5B41EB}" dt="2025-01-28T14:52:01.160" v="2129" actId="478"/>
          <ac:picMkLst>
            <pc:docMk/>
            <pc:sldMk cId="2610105728" sldId="301"/>
            <ac:picMk id="7" creationId="{F162D0AE-7A67-4C35-8ED6-97209BD869E1}"/>
          </ac:picMkLst>
        </pc:picChg>
      </pc:sldChg>
      <pc:sldChg chg="delSp modSp mod delAnim">
        <pc:chgData name="Silvia Colombo" userId="cdf5343d-9518-4b48-8032-805a754f9105" providerId="ADAL" clId="{3CFC8459-F9AC-41DB-82DC-EE41DC5B41EB}" dt="2025-01-28T17:36:05.282" v="2489" actId="20577"/>
        <pc:sldMkLst>
          <pc:docMk/>
          <pc:sldMk cId="1039741806" sldId="302"/>
        </pc:sldMkLst>
        <pc:spChg chg="del">
          <ac:chgData name="Silvia Colombo" userId="cdf5343d-9518-4b48-8032-805a754f9105" providerId="ADAL" clId="{3CFC8459-F9AC-41DB-82DC-EE41DC5B41EB}" dt="2025-01-28T16:19:20.348" v="2420" actId="478"/>
          <ac:spMkLst>
            <pc:docMk/>
            <pc:sldMk cId="1039741806" sldId="302"/>
            <ac:spMk id="5" creationId="{02F50146-DC97-47DC-81DD-9BC88930F7F3}"/>
          </ac:spMkLst>
        </pc:spChg>
        <pc:spChg chg="del">
          <ac:chgData name="Silvia Colombo" userId="cdf5343d-9518-4b48-8032-805a754f9105" providerId="ADAL" clId="{3CFC8459-F9AC-41DB-82DC-EE41DC5B41EB}" dt="2025-01-28T16:19:12.643" v="2419" actId="478"/>
          <ac:spMkLst>
            <pc:docMk/>
            <pc:sldMk cId="1039741806" sldId="302"/>
            <ac:spMk id="10" creationId="{45D130E2-7895-40BA-B172-97D237275D33}"/>
          </ac:spMkLst>
        </pc:spChg>
        <pc:spChg chg="del">
          <ac:chgData name="Silvia Colombo" userId="cdf5343d-9518-4b48-8032-805a754f9105" providerId="ADAL" clId="{3CFC8459-F9AC-41DB-82DC-EE41DC5B41EB}" dt="2025-01-28T16:19:28.913" v="2424" actId="478"/>
          <ac:spMkLst>
            <pc:docMk/>
            <pc:sldMk cId="1039741806" sldId="302"/>
            <ac:spMk id="14" creationId="{25B60D9C-3092-4569-809A-A1CADFA0F4CA}"/>
          </ac:spMkLst>
        </pc:spChg>
        <pc:spChg chg="del">
          <ac:chgData name="Silvia Colombo" userId="cdf5343d-9518-4b48-8032-805a754f9105" providerId="ADAL" clId="{3CFC8459-F9AC-41DB-82DC-EE41DC5B41EB}" dt="2025-01-28T16:19:27.534" v="2423" actId="478"/>
          <ac:spMkLst>
            <pc:docMk/>
            <pc:sldMk cId="1039741806" sldId="302"/>
            <ac:spMk id="22" creationId="{E39B9A5A-C926-4505-9DD7-15B03097356A}"/>
          </ac:spMkLst>
        </pc:spChg>
        <pc:spChg chg="mod">
          <ac:chgData name="Silvia Colombo" userId="cdf5343d-9518-4b48-8032-805a754f9105" providerId="ADAL" clId="{3CFC8459-F9AC-41DB-82DC-EE41DC5B41EB}" dt="2025-01-28T12:11:00.564" v="1805"/>
          <ac:spMkLst>
            <pc:docMk/>
            <pc:sldMk cId="1039741806" sldId="302"/>
            <ac:spMk id="167" creationId="{00000000-0000-0000-0000-000000000000}"/>
          </ac:spMkLst>
        </pc:spChg>
        <pc:spChg chg="mod">
          <ac:chgData name="Silvia Colombo" userId="cdf5343d-9518-4b48-8032-805a754f9105" providerId="ADAL" clId="{3CFC8459-F9AC-41DB-82DC-EE41DC5B41EB}" dt="2025-01-28T17:36:05.282" v="2489" actId="20577"/>
          <ac:spMkLst>
            <pc:docMk/>
            <pc:sldMk cId="1039741806" sldId="302"/>
            <ac:spMk id="168" creationId="{00000000-0000-0000-0000-000000000000}"/>
          </ac:spMkLst>
        </pc:spChg>
        <pc:picChg chg="del">
          <ac:chgData name="Silvia Colombo" userId="cdf5343d-9518-4b48-8032-805a754f9105" providerId="ADAL" clId="{3CFC8459-F9AC-41DB-82DC-EE41DC5B41EB}" dt="2025-01-28T16:19:24.625" v="2422" actId="478"/>
          <ac:picMkLst>
            <pc:docMk/>
            <pc:sldMk cId="1039741806" sldId="302"/>
            <ac:picMk id="4" creationId="{D9D89FBA-3C33-4199-95A3-DBE76F829A41}"/>
          </ac:picMkLst>
        </pc:picChg>
        <pc:picChg chg="del">
          <ac:chgData name="Silvia Colombo" userId="cdf5343d-9518-4b48-8032-805a754f9105" providerId="ADAL" clId="{3CFC8459-F9AC-41DB-82DC-EE41DC5B41EB}" dt="2025-01-28T16:19:23.111" v="2421" actId="478"/>
          <ac:picMkLst>
            <pc:docMk/>
            <pc:sldMk cId="1039741806" sldId="302"/>
            <ac:picMk id="13" creationId="{DC9C74FE-6C30-4D8F-A72B-0905DFAF5BD9}"/>
          </ac:picMkLst>
        </pc:picChg>
      </pc:sldChg>
      <pc:sldChg chg="modSp mod">
        <pc:chgData name="Silvia Colombo" userId="cdf5343d-9518-4b48-8032-805a754f9105" providerId="ADAL" clId="{3CFC8459-F9AC-41DB-82DC-EE41DC5B41EB}" dt="2025-01-28T17:37:14.709" v="2500" actId="20577"/>
        <pc:sldMkLst>
          <pc:docMk/>
          <pc:sldMk cId="3169569971" sldId="303"/>
        </pc:sldMkLst>
        <pc:spChg chg="mod">
          <ac:chgData name="Silvia Colombo" userId="cdf5343d-9518-4b48-8032-805a754f9105" providerId="ADAL" clId="{3CFC8459-F9AC-41DB-82DC-EE41DC5B41EB}" dt="2025-01-28T12:11:00.564" v="1805"/>
          <ac:spMkLst>
            <pc:docMk/>
            <pc:sldMk cId="3169569971" sldId="303"/>
            <ac:spMk id="167" creationId="{00000000-0000-0000-0000-000000000000}"/>
          </ac:spMkLst>
        </pc:spChg>
        <pc:spChg chg="mod">
          <ac:chgData name="Silvia Colombo" userId="cdf5343d-9518-4b48-8032-805a754f9105" providerId="ADAL" clId="{3CFC8459-F9AC-41DB-82DC-EE41DC5B41EB}" dt="2025-01-28T17:37:14.709" v="2500" actId="20577"/>
          <ac:spMkLst>
            <pc:docMk/>
            <pc:sldMk cId="3169569971" sldId="303"/>
            <ac:spMk id="168" creationId="{00000000-0000-0000-0000-000000000000}"/>
          </ac:spMkLst>
        </pc:spChg>
      </pc:sldChg>
      <pc:sldChg chg="modSp mod">
        <pc:chgData name="Silvia Colombo" userId="cdf5343d-9518-4b48-8032-805a754f9105" providerId="ADAL" clId="{3CFC8459-F9AC-41DB-82DC-EE41DC5B41EB}" dt="2025-01-28T17:38:01.620" v="2505" actId="20577"/>
        <pc:sldMkLst>
          <pc:docMk/>
          <pc:sldMk cId="2074846304" sldId="304"/>
        </pc:sldMkLst>
        <pc:spChg chg="mod">
          <ac:chgData name="Silvia Colombo" userId="cdf5343d-9518-4b48-8032-805a754f9105" providerId="ADAL" clId="{3CFC8459-F9AC-41DB-82DC-EE41DC5B41EB}" dt="2025-01-28T12:11:00.564" v="1805"/>
          <ac:spMkLst>
            <pc:docMk/>
            <pc:sldMk cId="2074846304" sldId="304"/>
            <ac:spMk id="167" creationId="{00000000-0000-0000-0000-000000000000}"/>
          </ac:spMkLst>
        </pc:spChg>
        <pc:spChg chg="mod">
          <ac:chgData name="Silvia Colombo" userId="cdf5343d-9518-4b48-8032-805a754f9105" providerId="ADAL" clId="{3CFC8459-F9AC-41DB-82DC-EE41DC5B41EB}" dt="2025-01-28T17:38:01.620" v="2505" actId="20577"/>
          <ac:spMkLst>
            <pc:docMk/>
            <pc:sldMk cId="2074846304" sldId="304"/>
            <ac:spMk id="168" creationId="{00000000-0000-0000-0000-000000000000}"/>
          </ac:spMkLst>
        </pc:spChg>
      </pc:sldChg>
      <pc:sldChg chg="addSp delSp modSp mod">
        <pc:chgData name="Silvia Colombo" userId="cdf5343d-9518-4b48-8032-805a754f9105" providerId="ADAL" clId="{3CFC8459-F9AC-41DB-82DC-EE41DC5B41EB}" dt="2025-01-27T17:20:32.764" v="1237" actId="313"/>
        <pc:sldMkLst>
          <pc:docMk/>
          <pc:sldMk cId="3001247373" sldId="305"/>
        </pc:sldMkLst>
        <pc:spChg chg="del">
          <ac:chgData name="Silvia Colombo" userId="cdf5343d-9518-4b48-8032-805a754f9105" providerId="ADAL" clId="{3CFC8459-F9AC-41DB-82DC-EE41DC5B41EB}" dt="2025-01-27T16:41:26.573" v="902" actId="478"/>
          <ac:spMkLst>
            <pc:docMk/>
            <pc:sldMk cId="3001247373" sldId="305"/>
            <ac:spMk id="5" creationId="{F2F1489F-4055-4329-B6CB-076D853BE462}"/>
          </ac:spMkLst>
        </pc:spChg>
        <pc:spChg chg="del">
          <ac:chgData name="Silvia Colombo" userId="cdf5343d-9518-4b48-8032-805a754f9105" providerId="ADAL" clId="{3CFC8459-F9AC-41DB-82DC-EE41DC5B41EB}" dt="2025-01-27T16:41:30.740" v="904" actId="478"/>
          <ac:spMkLst>
            <pc:docMk/>
            <pc:sldMk cId="3001247373" sldId="305"/>
            <ac:spMk id="6" creationId="{5687ADC5-A9B4-4BD6-8A53-0BEB975A0D19}"/>
          </ac:spMkLst>
        </pc:spChg>
        <pc:spChg chg="add mod">
          <ac:chgData name="Silvia Colombo" userId="cdf5343d-9518-4b48-8032-805a754f9105" providerId="ADAL" clId="{3CFC8459-F9AC-41DB-82DC-EE41DC5B41EB}" dt="2025-01-27T17:20:32.764" v="1237" actId="313"/>
          <ac:spMkLst>
            <pc:docMk/>
            <pc:sldMk cId="3001247373" sldId="305"/>
            <ac:spMk id="12" creationId="{D5D598C4-F7CA-40F4-A1A7-76677248AB61}"/>
          </ac:spMkLst>
        </pc:spChg>
        <pc:spChg chg="mod">
          <ac:chgData name="Silvia Colombo" userId="cdf5343d-9518-4b48-8032-805a754f9105" providerId="ADAL" clId="{3CFC8459-F9AC-41DB-82DC-EE41DC5B41EB}" dt="2025-01-22T10:14:40.942" v="812"/>
          <ac:spMkLst>
            <pc:docMk/>
            <pc:sldMk cId="3001247373" sldId="305"/>
            <ac:spMk id="167" creationId="{00000000-0000-0000-0000-000000000000}"/>
          </ac:spMkLst>
        </pc:spChg>
        <pc:spChg chg="mod">
          <ac:chgData name="Silvia Colombo" userId="cdf5343d-9518-4b48-8032-805a754f9105" providerId="ADAL" clId="{3CFC8459-F9AC-41DB-82DC-EE41DC5B41EB}" dt="2025-01-27T16:41:45.977" v="906" actId="20577"/>
          <ac:spMkLst>
            <pc:docMk/>
            <pc:sldMk cId="3001247373" sldId="305"/>
            <ac:spMk id="168" creationId="{00000000-0000-0000-0000-000000000000}"/>
          </ac:spMkLst>
        </pc:spChg>
        <pc:picChg chg="del">
          <ac:chgData name="Silvia Colombo" userId="cdf5343d-9518-4b48-8032-805a754f9105" providerId="ADAL" clId="{3CFC8459-F9AC-41DB-82DC-EE41DC5B41EB}" dt="2025-01-27T16:41:28.084" v="903" actId="478"/>
          <ac:picMkLst>
            <pc:docMk/>
            <pc:sldMk cId="3001247373" sldId="305"/>
            <ac:picMk id="4" creationId="{FE4ADFCD-7AF1-40BB-BAEC-7CAD5AEBA240}"/>
          </ac:picMkLst>
        </pc:picChg>
        <pc:picChg chg="add mod modCrop">
          <ac:chgData name="Silvia Colombo" userId="cdf5343d-9518-4b48-8032-805a754f9105" providerId="ADAL" clId="{3CFC8459-F9AC-41DB-82DC-EE41DC5B41EB}" dt="2025-01-27T16:43:51.705" v="919" actId="14100"/>
          <ac:picMkLst>
            <pc:docMk/>
            <pc:sldMk cId="3001247373" sldId="305"/>
            <ac:picMk id="7" creationId="{6ED21EFA-7B35-45AA-912F-E37422CC4B17}"/>
          </ac:picMkLst>
        </pc:picChg>
        <pc:picChg chg="add mod modCrop">
          <ac:chgData name="Silvia Colombo" userId="cdf5343d-9518-4b48-8032-805a754f9105" providerId="ADAL" clId="{3CFC8459-F9AC-41DB-82DC-EE41DC5B41EB}" dt="2025-01-27T16:44:16.342" v="932" actId="1035"/>
          <ac:picMkLst>
            <pc:docMk/>
            <pc:sldMk cId="3001247373" sldId="305"/>
            <ac:picMk id="10" creationId="{8A95FF53-E655-4421-86D4-C7F9FA38F862}"/>
          </ac:picMkLst>
        </pc:picChg>
      </pc:sldChg>
      <pc:sldChg chg="addSp delSp modSp mod delAnim modAnim">
        <pc:chgData name="Silvia Colombo" userId="cdf5343d-9518-4b48-8032-805a754f9105" providerId="ADAL" clId="{3CFC8459-F9AC-41DB-82DC-EE41DC5B41EB}" dt="2025-01-27T17:56:35.505" v="1356" actId="207"/>
        <pc:sldMkLst>
          <pc:docMk/>
          <pc:sldMk cId="3951396816" sldId="306"/>
        </pc:sldMkLst>
        <pc:spChg chg="add mod">
          <ac:chgData name="Silvia Colombo" userId="cdf5343d-9518-4b48-8032-805a754f9105" providerId="ADAL" clId="{3CFC8459-F9AC-41DB-82DC-EE41DC5B41EB}" dt="2025-01-27T17:56:35.505" v="1356" actId="207"/>
          <ac:spMkLst>
            <pc:docMk/>
            <pc:sldMk cId="3951396816" sldId="306"/>
            <ac:spMk id="2" creationId="{2BD03594-537F-4D2F-BA4B-BEA1B984D518}"/>
          </ac:spMkLst>
        </pc:spChg>
        <pc:spChg chg="add mod">
          <ac:chgData name="Silvia Colombo" userId="cdf5343d-9518-4b48-8032-805a754f9105" providerId="ADAL" clId="{3CFC8459-F9AC-41DB-82DC-EE41DC5B41EB}" dt="2025-01-27T17:55:36.927" v="1355" actId="1037"/>
          <ac:spMkLst>
            <pc:docMk/>
            <pc:sldMk cId="3951396816" sldId="306"/>
            <ac:spMk id="10" creationId="{62892138-6379-4088-90FE-CBC0E8B9B9B9}"/>
          </ac:spMkLst>
        </pc:spChg>
        <pc:spChg chg="del mod">
          <ac:chgData name="Silvia Colombo" userId="cdf5343d-9518-4b48-8032-805a754f9105" providerId="ADAL" clId="{3CFC8459-F9AC-41DB-82DC-EE41DC5B41EB}" dt="2025-01-27T17:21:34.490" v="1241" actId="478"/>
          <ac:spMkLst>
            <pc:docMk/>
            <pc:sldMk cId="3951396816" sldId="306"/>
            <ac:spMk id="11" creationId="{8538533E-6111-4ACA-B503-A1243031065F}"/>
          </ac:spMkLst>
        </pc:spChg>
        <pc:spChg chg="mod">
          <ac:chgData name="Silvia Colombo" userId="cdf5343d-9518-4b48-8032-805a754f9105" providerId="ADAL" clId="{3CFC8459-F9AC-41DB-82DC-EE41DC5B41EB}" dt="2025-01-22T10:14:40.942" v="812"/>
          <ac:spMkLst>
            <pc:docMk/>
            <pc:sldMk cId="3951396816" sldId="306"/>
            <ac:spMk id="167" creationId="{00000000-0000-0000-0000-000000000000}"/>
          </ac:spMkLst>
        </pc:spChg>
        <pc:spChg chg="mod">
          <ac:chgData name="Silvia Colombo" userId="cdf5343d-9518-4b48-8032-805a754f9105" providerId="ADAL" clId="{3CFC8459-F9AC-41DB-82DC-EE41DC5B41EB}" dt="2025-01-27T17:49:25.658" v="1265" actId="21"/>
          <ac:spMkLst>
            <pc:docMk/>
            <pc:sldMk cId="3951396816" sldId="306"/>
            <ac:spMk id="168" creationId="{00000000-0000-0000-0000-000000000000}"/>
          </ac:spMkLst>
        </pc:spChg>
        <pc:graphicFrameChg chg="add mod modGraphic">
          <ac:chgData name="Silvia Colombo" userId="cdf5343d-9518-4b48-8032-805a754f9105" providerId="ADAL" clId="{3CFC8459-F9AC-41DB-82DC-EE41DC5B41EB}" dt="2025-01-27T17:54:51.773" v="1350" actId="1038"/>
          <ac:graphicFrameMkLst>
            <pc:docMk/>
            <pc:sldMk cId="3951396816" sldId="306"/>
            <ac:graphicFrameMk id="8" creationId="{B966E6E3-8D0A-442C-8EF7-4A33464F5628}"/>
          </ac:graphicFrameMkLst>
        </pc:graphicFrameChg>
        <pc:picChg chg="del">
          <ac:chgData name="Silvia Colombo" userId="cdf5343d-9518-4b48-8032-805a754f9105" providerId="ADAL" clId="{3CFC8459-F9AC-41DB-82DC-EE41DC5B41EB}" dt="2025-01-27T17:21:26.202" v="1238" actId="478"/>
          <ac:picMkLst>
            <pc:docMk/>
            <pc:sldMk cId="3951396816" sldId="306"/>
            <ac:picMk id="6" creationId="{20CEBCF9-BCA9-42C6-8C42-0DE2029CBD53}"/>
          </ac:picMkLst>
        </pc:picChg>
      </pc:sldChg>
      <pc:sldChg chg="modSp mod">
        <pc:chgData name="Silvia Colombo" userId="cdf5343d-9518-4b48-8032-805a754f9105" providerId="ADAL" clId="{3CFC8459-F9AC-41DB-82DC-EE41DC5B41EB}" dt="2025-01-27T17:57:56.827" v="1386" actId="20577"/>
        <pc:sldMkLst>
          <pc:docMk/>
          <pc:sldMk cId="279720884" sldId="308"/>
        </pc:sldMkLst>
        <pc:spChg chg="mod">
          <ac:chgData name="Silvia Colombo" userId="cdf5343d-9518-4b48-8032-805a754f9105" providerId="ADAL" clId="{3CFC8459-F9AC-41DB-82DC-EE41DC5B41EB}" dt="2025-01-22T10:14:40.942" v="812"/>
          <ac:spMkLst>
            <pc:docMk/>
            <pc:sldMk cId="279720884" sldId="308"/>
            <ac:spMk id="167" creationId="{00000000-0000-0000-0000-000000000000}"/>
          </ac:spMkLst>
        </pc:spChg>
        <pc:spChg chg="mod">
          <ac:chgData name="Silvia Colombo" userId="cdf5343d-9518-4b48-8032-805a754f9105" providerId="ADAL" clId="{3CFC8459-F9AC-41DB-82DC-EE41DC5B41EB}" dt="2025-01-27T17:57:56.827" v="1386" actId="20577"/>
          <ac:spMkLst>
            <pc:docMk/>
            <pc:sldMk cId="279720884" sldId="308"/>
            <ac:spMk id="168" creationId="{00000000-0000-0000-0000-000000000000}"/>
          </ac:spMkLst>
        </pc:spChg>
      </pc:sldChg>
      <pc:sldChg chg="modSp mod">
        <pc:chgData name="Silvia Colombo" userId="cdf5343d-9518-4b48-8032-805a754f9105" providerId="ADAL" clId="{3CFC8459-F9AC-41DB-82DC-EE41DC5B41EB}" dt="2025-01-21T15:04:52.873" v="3"/>
        <pc:sldMkLst>
          <pc:docMk/>
          <pc:sldMk cId="998801078" sldId="309"/>
        </pc:sldMkLst>
        <pc:spChg chg="mod">
          <ac:chgData name="Silvia Colombo" userId="cdf5343d-9518-4b48-8032-805a754f9105" providerId="ADAL" clId="{3CFC8459-F9AC-41DB-82DC-EE41DC5B41EB}" dt="2025-01-21T15:04:37.704" v="2"/>
          <ac:spMkLst>
            <pc:docMk/>
            <pc:sldMk cId="998801078" sldId="309"/>
            <ac:spMk id="2" creationId="{48F41D3A-296D-75FB-88E4-B253A9E88EE1}"/>
          </ac:spMkLst>
        </pc:spChg>
        <pc:spChg chg="mod">
          <ac:chgData name="Silvia Colombo" userId="cdf5343d-9518-4b48-8032-805a754f9105" providerId="ADAL" clId="{3CFC8459-F9AC-41DB-82DC-EE41DC5B41EB}" dt="2025-01-21T15:04:52.873" v="3"/>
          <ac:spMkLst>
            <pc:docMk/>
            <pc:sldMk cId="998801078" sldId="309"/>
            <ac:spMk id="3" creationId="{D9EE0581-B869-C9AC-032A-CE5562E6774F}"/>
          </ac:spMkLst>
        </pc:spChg>
      </pc:sldChg>
      <pc:sldChg chg="addSp delSp modSp mod">
        <pc:chgData name="Silvia Colombo" userId="cdf5343d-9518-4b48-8032-805a754f9105" providerId="ADAL" clId="{3CFC8459-F9AC-41DB-82DC-EE41DC5B41EB}" dt="2025-01-27T17:03:24.259" v="1155" actId="179"/>
        <pc:sldMkLst>
          <pc:docMk/>
          <pc:sldMk cId="3982365266" sldId="310"/>
        </pc:sldMkLst>
        <pc:spChg chg="del">
          <ac:chgData name="Silvia Colombo" userId="cdf5343d-9518-4b48-8032-805a754f9105" providerId="ADAL" clId="{3CFC8459-F9AC-41DB-82DC-EE41DC5B41EB}" dt="2025-01-27T16:47:53.091" v="953" actId="478"/>
          <ac:spMkLst>
            <pc:docMk/>
            <pc:sldMk cId="3982365266" sldId="310"/>
            <ac:spMk id="11" creationId="{11781BF6-020D-492A-AE3B-5E048E79AA2F}"/>
          </ac:spMkLst>
        </pc:spChg>
        <pc:spChg chg="mod">
          <ac:chgData name="Silvia Colombo" userId="cdf5343d-9518-4b48-8032-805a754f9105" providerId="ADAL" clId="{3CFC8459-F9AC-41DB-82DC-EE41DC5B41EB}" dt="2025-01-22T10:14:40.942" v="812"/>
          <ac:spMkLst>
            <pc:docMk/>
            <pc:sldMk cId="3982365266" sldId="310"/>
            <ac:spMk id="167" creationId="{00000000-0000-0000-0000-000000000000}"/>
          </ac:spMkLst>
        </pc:spChg>
        <pc:spChg chg="mod">
          <ac:chgData name="Silvia Colombo" userId="cdf5343d-9518-4b48-8032-805a754f9105" providerId="ADAL" clId="{3CFC8459-F9AC-41DB-82DC-EE41DC5B41EB}" dt="2025-01-27T17:03:24.259" v="1155" actId="179"/>
          <ac:spMkLst>
            <pc:docMk/>
            <pc:sldMk cId="3982365266" sldId="310"/>
            <ac:spMk id="168" creationId="{00000000-0000-0000-0000-000000000000}"/>
          </ac:spMkLst>
        </pc:spChg>
        <pc:picChg chg="del">
          <ac:chgData name="Silvia Colombo" userId="cdf5343d-9518-4b48-8032-805a754f9105" providerId="ADAL" clId="{3CFC8459-F9AC-41DB-82DC-EE41DC5B41EB}" dt="2025-01-27T16:47:49.301" v="952" actId="478"/>
          <ac:picMkLst>
            <pc:docMk/>
            <pc:sldMk cId="3982365266" sldId="310"/>
            <ac:picMk id="7" creationId="{3DE38EBC-E770-4736-80AF-362D3A573BED}"/>
          </ac:picMkLst>
        </pc:picChg>
        <pc:cxnChg chg="add del">
          <ac:chgData name="Silvia Colombo" userId="cdf5343d-9518-4b48-8032-805a754f9105" providerId="ADAL" clId="{3CFC8459-F9AC-41DB-82DC-EE41DC5B41EB}" dt="2025-01-27T16:49:38.480" v="964" actId="478"/>
          <ac:cxnSpMkLst>
            <pc:docMk/>
            <pc:sldMk cId="3982365266" sldId="310"/>
            <ac:cxnSpMk id="4" creationId="{67364AAC-86B6-4783-B82E-B91CA9D2DB4F}"/>
          </ac:cxnSpMkLst>
        </pc:cxnChg>
      </pc:sldChg>
      <pc:sldChg chg="modSp add mod">
        <pc:chgData name="Silvia Colombo" userId="cdf5343d-9518-4b48-8032-805a754f9105" providerId="ADAL" clId="{3CFC8459-F9AC-41DB-82DC-EE41DC5B41EB}" dt="2025-01-22T10:05:15.565" v="809" actId="2711"/>
        <pc:sldMkLst>
          <pc:docMk/>
          <pc:sldMk cId="425213259" sldId="311"/>
        </pc:sldMkLst>
        <pc:spChg chg="mod">
          <ac:chgData name="Silvia Colombo" userId="cdf5343d-9518-4b48-8032-805a754f9105" providerId="ADAL" clId="{3CFC8459-F9AC-41DB-82DC-EE41DC5B41EB}" dt="2025-01-22T10:05:15.565" v="809" actId="2711"/>
          <ac:spMkLst>
            <pc:docMk/>
            <pc:sldMk cId="425213259" sldId="311"/>
            <ac:spMk id="168" creationId="{00000000-0000-0000-0000-000000000000}"/>
          </ac:spMkLst>
        </pc:spChg>
      </pc:sldChg>
      <pc:sldChg chg="modSp add mod">
        <pc:chgData name="Silvia Colombo" userId="cdf5343d-9518-4b48-8032-805a754f9105" providerId="ADAL" clId="{3CFC8459-F9AC-41DB-82DC-EE41DC5B41EB}" dt="2025-01-22T10:27:08.860" v="899" actId="20577"/>
        <pc:sldMkLst>
          <pc:docMk/>
          <pc:sldMk cId="1377030453" sldId="312"/>
        </pc:sldMkLst>
        <pc:spChg chg="mod">
          <ac:chgData name="Silvia Colombo" userId="cdf5343d-9518-4b48-8032-805a754f9105" providerId="ADAL" clId="{3CFC8459-F9AC-41DB-82DC-EE41DC5B41EB}" dt="2025-01-22T10:27:08.860" v="899" actId="20577"/>
          <ac:spMkLst>
            <pc:docMk/>
            <pc:sldMk cId="1377030453" sldId="312"/>
            <ac:spMk id="168" creationId="{00000000-0000-0000-0000-000000000000}"/>
          </ac:spMkLst>
        </pc:spChg>
      </pc:sldChg>
    </pc:docChg>
  </pc:docChgLst>
  <pc:docChgLst>
    <pc:chgData name="Silvia Colombo" userId="cdf5343d-9518-4b48-8032-805a754f9105" providerId="ADAL" clId="{D8A6481C-74F2-44C8-91FC-7CCBC8AA3EF9}"/>
    <pc:docChg chg="undo custSel modSld">
      <pc:chgData name="Silvia Colombo" userId="cdf5343d-9518-4b48-8032-805a754f9105" providerId="ADAL" clId="{D8A6481C-74F2-44C8-91FC-7CCBC8AA3EF9}" dt="2025-01-14T15:44:54.876" v="2300" actId="1076"/>
      <pc:docMkLst>
        <pc:docMk/>
      </pc:docMkLst>
      <pc:sldChg chg="modSp mod">
        <pc:chgData name="Silvia Colombo" userId="cdf5343d-9518-4b48-8032-805a754f9105" providerId="ADAL" clId="{D8A6481C-74F2-44C8-91FC-7CCBC8AA3EF9}" dt="2025-01-14T14:26:05.063" v="2135" actId="20577"/>
        <pc:sldMkLst>
          <pc:docMk/>
          <pc:sldMk cId="0" sldId="264"/>
        </pc:sldMkLst>
        <pc:spChg chg="mod">
          <ac:chgData name="Silvia Colombo" userId="cdf5343d-9518-4b48-8032-805a754f9105" providerId="ADAL" clId="{D8A6481C-74F2-44C8-91FC-7CCBC8AA3EF9}" dt="2025-01-14T14:26:05.063" v="2135" actId="20577"/>
          <ac:spMkLst>
            <pc:docMk/>
            <pc:sldMk cId="0" sldId="264"/>
            <ac:spMk id="168" creationId="{00000000-0000-0000-0000-000000000000}"/>
          </ac:spMkLst>
        </pc:spChg>
      </pc:sldChg>
      <pc:sldChg chg="addSp delSp modSp mod">
        <pc:chgData name="Silvia Colombo" userId="cdf5343d-9518-4b48-8032-805a754f9105" providerId="ADAL" clId="{D8A6481C-74F2-44C8-91FC-7CCBC8AA3EF9}" dt="2025-01-14T14:28:42.961" v="2149" actId="113"/>
        <pc:sldMkLst>
          <pc:docMk/>
          <pc:sldMk cId="1768720765" sldId="272"/>
        </pc:sldMkLst>
        <pc:spChg chg="add mod">
          <ac:chgData name="Silvia Colombo" userId="cdf5343d-9518-4b48-8032-805a754f9105" providerId="ADAL" clId="{D8A6481C-74F2-44C8-91FC-7CCBC8AA3EF9}" dt="2025-01-10T19:03:26.174" v="285" actId="14100"/>
          <ac:spMkLst>
            <pc:docMk/>
            <pc:sldMk cId="1768720765" sldId="272"/>
            <ac:spMk id="10" creationId="{135A9E39-0E35-4D57-AB96-8B9E2A02F586}"/>
          </ac:spMkLst>
        </pc:spChg>
        <pc:spChg chg="del">
          <ac:chgData name="Silvia Colombo" userId="cdf5343d-9518-4b48-8032-805a754f9105" providerId="ADAL" clId="{D8A6481C-74F2-44C8-91FC-7CCBC8AA3EF9}" dt="2025-01-10T18:11:50.721" v="97" actId="478"/>
          <ac:spMkLst>
            <pc:docMk/>
            <pc:sldMk cId="1768720765" sldId="272"/>
            <ac:spMk id="11" creationId="{4CC0638F-E19E-4FA5-9055-212C2A973EF3}"/>
          </ac:spMkLst>
        </pc:spChg>
        <pc:spChg chg="mod">
          <ac:chgData name="Silvia Colombo" userId="cdf5343d-9518-4b48-8032-805a754f9105" providerId="ADAL" clId="{D8A6481C-74F2-44C8-91FC-7CCBC8AA3EF9}" dt="2025-01-10T17:59:08.426" v="91"/>
          <ac:spMkLst>
            <pc:docMk/>
            <pc:sldMk cId="1768720765" sldId="272"/>
            <ac:spMk id="167" creationId="{00000000-0000-0000-0000-000000000000}"/>
          </ac:spMkLst>
        </pc:spChg>
        <pc:spChg chg="mod">
          <ac:chgData name="Silvia Colombo" userId="cdf5343d-9518-4b48-8032-805a754f9105" providerId="ADAL" clId="{D8A6481C-74F2-44C8-91FC-7CCBC8AA3EF9}" dt="2025-01-14T14:28:42.961" v="2149" actId="113"/>
          <ac:spMkLst>
            <pc:docMk/>
            <pc:sldMk cId="1768720765" sldId="272"/>
            <ac:spMk id="168" creationId="{00000000-0000-0000-0000-000000000000}"/>
          </ac:spMkLst>
        </pc:spChg>
        <pc:picChg chg="del">
          <ac:chgData name="Silvia Colombo" userId="cdf5343d-9518-4b48-8032-805a754f9105" providerId="ADAL" clId="{D8A6481C-74F2-44C8-91FC-7CCBC8AA3EF9}" dt="2025-01-10T18:11:48.378" v="96" actId="478"/>
          <ac:picMkLst>
            <pc:docMk/>
            <pc:sldMk cId="1768720765" sldId="272"/>
            <ac:picMk id="4" creationId="{C1B579D7-A41F-4747-812B-418DE1C9CC69}"/>
          </ac:picMkLst>
        </pc:picChg>
        <pc:picChg chg="add mod">
          <ac:chgData name="Silvia Colombo" userId="cdf5343d-9518-4b48-8032-805a754f9105" providerId="ADAL" clId="{D8A6481C-74F2-44C8-91FC-7CCBC8AA3EF9}" dt="2025-01-10T19:03:04.630" v="282" actId="1076"/>
          <ac:picMkLst>
            <pc:docMk/>
            <pc:sldMk cId="1768720765" sldId="272"/>
            <ac:picMk id="5" creationId="{C731A220-F281-47D4-B547-7FAE6C221343}"/>
          </ac:picMkLst>
        </pc:picChg>
      </pc:sldChg>
      <pc:sldChg chg="addSp modSp mod">
        <pc:chgData name="Silvia Colombo" userId="cdf5343d-9518-4b48-8032-805a754f9105" providerId="ADAL" clId="{D8A6481C-74F2-44C8-91FC-7CCBC8AA3EF9}" dt="2025-01-14T14:34:31.986" v="2157" actId="113"/>
        <pc:sldMkLst>
          <pc:docMk/>
          <pc:sldMk cId="1839245547" sldId="273"/>
        </pc:sldMkLst>
        <pc:spChg chg="add mod">
          <ac:chgData name="Silvia Colombo" userId="cdf5343d-9518-4b48-8032-805a754f9105" providerId="ADAL" clId="{D8A6481C-74F2-44C8-91FC-7CCBC8AA3EF9}" dt="2025-01-10T19:08:25.818" v="344" actId="1035"/>
          <ac:spMkLst>
            <pc:docMk/>
            <pc:sldMk cId="1839245547" sldId="273"/>
            <ac:spMk id="8" creationId="{10B4C942-076B-4E45-922A-F351A58EDEAC}"/>
          </ac:spMkLst>
        </pc:spChg>
        <pc:spChg chg="mod">
          <ac:chgData name="Silvia Colombo" userId="cdf5343d-9518-4b48-8032-805a754f9105" providerId="ADAL" clId="{D8A6481C-74F2-44C8-91FC-7CCBC8AA3EF9}" dt="2025-01-10T17:59:08.426" v="91"/>
          <ac:spMkLst>
            <pc:docMk/>
            <pc:sldMk cId="1839245547" sldId="273"/>
            <ac:spMk id="167" creationId="{00000000-0000-0000-0000-000000000000}"/>
          </ac:spMkLst>
        </pc:spChg>
        <pc:spChg chg="mod">
          <ac:chgData name="Silvia Colombo" userId="cdf5343d-9518-4b48-8032-805a754f9105" providerId="ADAL" clId="{D8A6481C-74F2-44C8-91FC-7CCBC8AA3EF9}" dt="2025-01-14T14:34:31.986" v="2157" actId="113"/>
          <ac:spMkLst>
            <pc:docMk/>
            <pc:sldMk cId="1839245547" sldId="273"/>
            <ac:spMk id="168" creationId="{00000000-0000-0000-0000-000000000000}"/>
          </ac:spMkLst>
        </pc:spChg>
        <pc:picChg chg="add mod">
          <ac:chgData name="Silvia Colombo" userId="cdf5343d-9518-4b48-8032-805a754f9105" providerId="ADAL" clId="{D8A6481C-74F2-44C8-91FC-7CCBC8AA3EF9}" dt="2025-01-10T19:08:21.708" v="337" actId="1076"/>
          <ac:picMkLst>
            <pc:docMk/>
            <pc:sldMk cId="1839245547" sldId="273"/>
            <ac:picMk id="4" creationId="{AF37311E-A009-4C4C-9122-FBAEDF834253}"/>
          </ac:picMkLst>
        </pc:picChg>
      </pc:sldChg>
      <pc:sldChg chg="addSp delSp modSp mod">
        <pc:chgData name="Silvia Colombo" userId="cdf5343d-9518-4b48-8032-805a754f9105" providerId="ADAL" clId="{D8A6481C-74F2-44C8-91FC-7CCBC8AA3EF9}" dt="2025-01-14T14:50:49.294" v="2167" actId="113"/>
        <pc:sldMkLst>
          <pc:docMk/>
          <pc:sldMk cId="3557352301" sldId="274"/>
        </pc:sldMkLst>
        <pc:spChg chg="del mod">
          <ac:chgData name="Silvia Colombo" userId="cdf5343d-9518-4b48-8032-805a754f9105" providerId="ADAL" clId="{D8A6481C-74F2-44C8-91FC-7CCBC8AA3EF9}" dt="2025-01-10T18:16:26.860" v="114"/>
          <ac:spMkLst>
            <pc:docMk/>
            <pc:sldMk cId="3557352301" sldId="274"/>
            <ac:spMk id="7" creationId="{E8359C71-131A-4426-9545-97F797442552}"/>
          </ac:spMkLst>
        </pc:spChg>
        <pc:spChg chg="add mod">
          <ac:chgData name="Silvia Colombo" userId="cdf5343d-9518-4b48-8032-805a754f9105" providerId="ADAL" clId="{D8A6481C-74F2-44C8-91FC-7CCBC8AA3EF9}" dt="2025-01-10T20:52:36.470" v="422" actId="14100"/>
          <ac:spMkLst>
            <pc:docMk/>
            <pc:sldMk cId="3557352301" sldId="274"/>
            <ac:spMk id="11" creationId="{8775CB98-6F78-4739-A375-A0965205A33A}"/>
          </ac:spMkLst>
        </pc:spChg>
        <pc:spChg chg="del">
          <ac:chgData name="Silvia Colombo" userId="cdf5343d-9518-4b48-8032-805a754f9105" providerId="ADAL" clId="{D8A6481C-74F2-44C8-91FC-7CCBC8AA3EF9}" dt="2025-01-10T18:16:32.251" v="116" actId="478"/>
          <ac:spMkLst>
            <pc:docMk/>
            <pc:sldMk cId="3557352301" sldId="274"/>
            <ac:spMk id="14" creationId="{DC10D3FC-BAD0-4406-BE16-ECD780853B65}"/>
          </ac:spMkLst>
        </pc:spChg>
        <pc:spChg chg="mod">
          <ac:chgData name="Silvia Colombo" userId="cdf5343d-9518-4b48-8032-805a754f9105" providerId="ADAL" clId="{D8A6481C-74F2-44C8-91FC-7CCBC8AA3EF9}" dt="2025-01-10T17:59:08.426" v="91"/>
          <ac:spMkLst>
            <pc:docMk/>
            <pc:sldMk cId="3557352301" sldId="274"/>
            <ac:spMk id="167" creationId="{00000000-0000-0000-0000-000000000000}"/>
          </ac:spMkLst>
        </pc:spChg>
        <pc:spChg chg="mod">
          <ac:chgData name="Silvia Colombo" userId="cdf5343d-9518-4b48-8032-805a754f9105" providerId="ADAL" clId="{D8A6481C-74F2-44C8-91FC-7CCBC8AA3EF9}" dt="2025-01-14T14:50:49.294" v="2167" actId="113"/>
          <ac:spMkLst>
            <pc:docMk/>
            <pc:sldMk cId="3557352301" sldId="274"/>
            <ac:spMk id="168" creationId="{00000000-0000-0000-0000-000000000000}"/>
          </ac:spMkLst>
        </pc:spChg>
        <pc:picChg chg="add mod">
          <ac:chgData name="Silvia Colombo" userId="cdf5343d-9518-4b48-8032-805a754f9105" providerId="ADAL" clId="{D8A6481C-74F2-44C8-91FC-7CCBC8AA3EF9}" dt="2025-01-10T20:52:30.249" v="420" actId="1076"/>
          <ac:picMkLst>
            <pc:docMk/>
            <pc:sldMk cId="3557352301" sldId="274"/>
            <ac:picMk id="4" creationId="{ED8637FB-A84B-4007-BC99-8B57A12448DB}"/>
          </ac:picMkLst>
        </pc:picChg>
        <pc:picChg chg="del">
          <ac:chgData name="Silvia Colombo" userId="cdf5343d-9518-4b48-8032-805a754f9105" providerId="ADAL" clId="{D8A6481C-74F2-44C8-91FC-7CCBC8AA3EF9}" dt="2025-01-10T18:16:30.325" v="115" actId="478"/>
          <ac:picMkLst>
            <pc:docMk/>
            <pc:sldMk cId="3557352301" sldId="274"/>
            <ac:picMk id="10" creationId="{2EA1525B-D2A4-42A5-9EDF-11E9CA6B5A54}"/>
          </ac:picMkLst>
        </pc:picChg>
      </pc:sldChg>
      <pc:sldChg chg="addSp delSp modSp mod">
        <pc:chgData name="Silvia Colombo" userId="cdf5343d-9518-4b48-8032-805a754f9105" providerId="ADAL" clId="{D8A6481C-74F2-44C8-91FC-7CCBC8AA3EF9}" dt="2025-01-14T14:54:43.003" v="2173" actId="113"/>
        <pc:sldMkLst>
          <pc:docMk/>
          <pc:sldMk cId="2089242102" sldId="275"/>
        </pc:sldMkLst>
        <pc:spChg chg="add mod">
          <ac:chgData name="Silvia Colombo" userId="cdf5343d-9518-4b48-8032-805a754f9105" providerId="ADAL" clId="{D8A6481C-74F2-44C8-91FC-7CCBC8AA3EF9}" dt="2025-01-10T20:56:09.266" v="459" actId="1076"/>
          <ac:spMkLst>
            <pc:docMk/>
            <pc:sldMk cId="2089242102" sldId="275"/>
            <ac:spMk id="10" creationId="{B3BEE167-2F8B-4C9B-9B22-DBAEE78E4905}"/>
          </ac:spMkLst>
        </pc:spChg>
        <pc:spChg chg="del">
          <ac:chgData name="Silvia Colombo" userId="cdf5343d-9518-4b48-8032-805a754f9105" providerId="ADAL" clId="{D8A6481C-74F2-44C8-91FC-7CCBC8AA3EF9}" dt="2025-01-10T18:17:33.433" v="124" actId="478"/>
          <ac:spMkLst>
            <pc:docMk/>
            <pc:sldMk cId="2089242102" sldId="275"/>
            <ac:spMk id="11" creationId="{704236DC-8967-4898-827A-DFD11D969C74}"/>
          </ac:spMkLst>
        </pc:spChg>
        <pc:spChg chg="mod">
          <ac:chgData name="Silvia Colombo" userId="cdf5343d-9518-4b48-8032-805a754f9105" providerId="ADAL" clId="{D8A6481C-74F2-44C8-91FC-7CCBC8AA3EF9}" dt="2025-01-14T14:54:43.003" v="2173" actId="113"/>
          <ac:spMkLst>
            <pc:docMk/>
            <pc:sldMk cId="2089242102" sldId="275"/>
            <ac:spMk id="12" creationId="{85BD59C7-5F9C-412C-9103-AD11C3A57877}"/>
          </ac:spMkLst>
        </pc:spChg>
        <pc:spChg chg="mod">
          <ac:chgData name="Silvia Colombo" userId="cdf5343d-9518-4b48-8032-805a754f9105" providerId="ADAL" clId="{D8A6481C-74F2-44C8-91FC-7CCBC8AA3EF9}" dt="2025-01-10T17:59:08.426" v="91"/>
          <ac:spMkLst>
            <pc:docMk/>
            <pc:sldMk cId="2089242102" sldId="275"/>
            <ac:spMk id="167" creationId="{00000000-0000-0000-0000-000000000000}"/>
          </ac:spMkLst>
        </pc:spChg>
        <pc:picChg chg="add mod">
          <ac:chgData name="Silvia Colombo" userId="cdf5343d-9518-4b48-8032-805a754f9105" providerId="ADAL" clId="{D8A6481C-74F2-44C8-91FC-7CCBC8AA3EF9}" dt="2025-01-10T20:55:48.464" v="457" actId="1076"/>
          <ac:picMkLst>
            <pc:docMk/>
            <pc:sldMk cId="2089242102" sldId="275"/>
            <ac:picMk id="4" creationId="{ED8CD017-D59C-4416-A816-47DF4E228531}"/>
          </ac:picMkLst>
        </pc:picChg>
        <pc:picChg chg="del">
          <ac:chgData name="Silvia Colombo" userId="cdf5343d-9518-4b48-8032-805a754f9105" providerId="ADAL" clId="{D8A6481C-74F2-44C8-91FC-7CCBC8AA3EF9}" dt="2025-01-10T18:17:30.710" v="123" actId="478"/>
          <ac:picMkLst>
            <pc:docMk/>
            <pc:sldMk cId="2089242102" sldId="275"/>
            <ac:picMk id="5" creationId="{B47E8571-FD8B-46AB-8700-1E85DC854BFF}"/>
          </ac:picMkLst>
        </pc:picChg>
      </pc:sldChg>
      <pc:sldChg chg="addSp delSp modSp mod delAnim">
        <pc:chgData name="Silvia Colombo" userId="cdf5343d-9518-4b48-8032-805a754f9105" providerId="ADAL" clId="{D8A6481C-74F2-44C8-91FC-7CCBC8AA3EF9}" dt="2025-01-14T15:00:33.502" v="2204" actId="113"/>
        <pc:sldMkLst>
          <pc:docMk/>
          <pc:sldMk cId="1383167316" sldId="276"/>
        </pc:sldMkLst>
        <pc:spChg chg="del">
          <ac:chgData name="Silvia Colombo" userId="cdf5343d-9518-4b48-8032-805a754f9105" providerId="ADAL" clId="{D8A6481C-74F2-44C8-91FC-7CCBC8AA3EF9}" dt="2025-01-10T18:18:42.441" v="136" actId="478"/>
          <ac:spMkLst>
            <pc:docMk/>
            <pc:sldMk cId="1383167316" sldId="276"/>
            <ac:spMk id="10" creationId="{8644D318-4D55-4574-AE82-2EDC0B6FA70A}"/>
          </ac:spMkLst>
        </pc:spChg>
        <pc:spChg chg="del">
          <ac:chgData name="Silvia Colombo" userId="cdf5343d-9518-4b48-8032-805a754f9105" providerId="ADAL" clId="{D8A6481C-74F2-44C8-91FC-7CCBC8AA3EF9}" dt="2025-01-10T18:18:59.889" v="139" actId="478"/>
          <ac:spMkLst>
            <pc:docMk/>
            <pc:sldMk cId="1383167316" sldId="276"/>
            <ac:spMk id="12" creationId="{6207A435-093F-4A1E-AC22-DCBDBBDF4F86}"/>
          </ac:spMkLst>
        </pc:spChg>
        <pc:spChg chg="add mod">
          <ac:chgData name="Silvia Colombo" userId="cdf5343d-9518-4b48-8032-805a754f9105" providerId="ADAL" clId="{D8A6481C-74F2-44C8-91FC-7CCBC8AA3EF9}" dt="2025-01-14T14:57:13.806" v="2201" actId="1038"/>
          <ac:spMkLst>
            <pc:docMk/>
            <pc:sldMk cId="1383167316" sldId="276"/>
            <ac:spMk id="14" creationId="{F9F19119-A257-4FB2-81A3-6AA1E384FCD5}"/>
          </ac:spMkLst>
        </pc:spChg>
        <pc:spChg chg="del">
          <ac:chgData name="Silvia Colombo" userId="cdf5343d-9518-4b48-8032-805a754f9105" providerId="ADAL" clId="{D8A6481C-74F2-44C8-91FC-7CCBC8AA3EF9}" dt="2025-01-10T18:18:45.090" v="137" actId="478"/>
          <ac:spMkLst>
            <pc:docMk/>
            <pc:sldMk cId="1383167316" sldId="276"/>
            <ac:spMk id="16" creationId="{5AFF1D7E-09CD-4002-AD60-32DB8032F303}"/>
          </ac:spMkLst>
        </pc:spChg>
        <pc:spChg chg="del">
          <ac:chgData name="Silvia Colombo" userId="cdf5343d-9518-4b48-8032-805a754f9105" providerId="ADAL" clId="{D8A6481C-74F2-44C8-91FC-7CCBC8AA3EF9}" dt="2025-01-10T18:18:41.016" v="135" actId="478"/>
          <ac:spMkLst>
            <pc:docMk/>
            <pc:sldMk cId="1383167316" sldId="276"/>
            <ac:spMk id="17" creationId="{7765CB74-D59B-4350-A8AE-DF9D1C4527AC}"/>
          </ac:spMkLst>
        </pc:spChg>
        <pc:spChg chg="mod">
          <ac:chgData name="Silvia Colombo" userId="cdf5343d-9518-4b48-8032-805a754f9105" providerId="ADAL" clId="{D8A6481C-74F2-44C8-91FC-7CCBC8AA3EF9}" dt="2025-01-10T17:59:08.426" v="91"/>
          <ac:spMkLst>
            <pc:docMk/>
            <pc:sldMk cId="1383167316" sldId="276"/>
            <ac:spMk id="167" creationId="{00000000-0000-0000-0000-000000000000}"/>
          </ac:spMkLst>
        </pc:spChg>
        <pc:spChg chg="mod">
          <ac:chgData name="Silvia Colombo" userId="cdf5343d-9518-4b48-8032-805a754f9105" providerId="ADAL" clId="{D8A6481C-74F2-44C8-91FC-7CCBC8AA3EF9}" dt="2025-01-14T15:00:33.502" v="2204" actId="113"/>
          <ac:spMkLst>
            <pc:docMk/>
            <pc:sldMk cId="1383167316" sldId="276"/>
            <ac:spMk id="168" creationId="{00000000-0000-0000-0000-000000000000}"/>
          </ac:spMkLst>
        </pc:spChg>
        <pc:picChg chg="add mod">
          <ac:chgData name="Silvia Colombo" userId="cdf5343d-9518-4b48-8032-805a754f9105" providerId="ADAL" clId="{D8A6481C-74F2-44C8-91FC-7CCBC8AA3EF9}" dt="2025-01-14T14:56:59.939" v="2195" actId="1038"/>
          <ac:picMkLst>
            <pc:docMk/>
            <pc:sldMk cId="1383167316" sldId="276"/>
            <ac:picMk id="4" creationId="{74A24215-48D1-4C00-99A9-D87D305639EE}"/>
          </ac:picMkLst>
        </pc:picChg>
        <pc:picChg chg="del">
          <ac:chgData name="Silvia Colombo" userId="cdf5343d-9518-4b48-8032-805a754f9105" providerId="ADAL" clId="{D8A6481C-74F2-44C8-91FC-7CCBC8AA3EF9}" dt="2025-01-10T18:18:37.979" v="134" actId="478"/>
          <ac:picMkLst>
            <pc:docMk/>
            <pc:sldMk cId="1383167316" sldId="276"/>
            <ac:picMk id="5" creationId="{670693CB-3167-4CD0-8299-0B40FC55BD54}"/>
          </ac:picMkLst>
        </pc:picChg>
        <pc:picChg chg="del">
          <ac:chgData name="Silvia Colombo" userId="cdf5343d-9518-4b48-8032-805a754f9105" providerId="ADAL" clId="{D8A6481C-74F2-44C8-91FC-7CCBC8AA3EF9}" dt="2025-01-10T18:18:35.949" v="133" actId="478"/>
          <ac:picMkLst>
            <pc:docMk/>
            <pc:sldMk cId="1383167316" sldId="276"/>
            <ac:picMk id="11" creationId="{BE901405-1638-4CAA-89A9-18AB69024B79}"/>
          </ac:picMkLst>
        </pc:picChg>
      </pc:sldChg>
      <pc:sldChg chg="modSp mod">
        <pc:chgData name="Silvia Colombo" userId="cdf5343d-9518-4b48-8032-805a754f9105" providerId="ADAL" clId="{D8A6481C-74F2-44C8-91FC-7CCBC8AA3EF9}" dt="2025-01-14T15:02:04.349" v="2208" actId="207"/>
        <pc:sldMkLst>
          <pc:docMk/>
          <pc:sldMk cId="89450925" sldId="277"/>
        </pc:sldMkLst>
        <pc:spChg chg="mod">
          <ac:chgData name="Silvia Colombo" userId="cdf5343d-9518-4b48-8032-805a754f9105" providerId="ADAL" clId="{D8A6481C-74F2-44C8-91FC-7CCBC8AA3EF9}" dt="2025-01-10T17:59:08.426" v="91"/>
          <ac:spMkLst>
            <pc:docMk/>
            <pc:sldMk cId="89450925" sldId="277"/>
            <ac:spMk id="167" creationId="{00000000-0000-0000-0000-000000000000}"/>
          </ac:spMkLst>
        </pc:spChg>
        <pc:spChg chg="mod">
          <ac:chgData name="Silvia Colombo" userId="cdf5343d-9518-4b48-8032-805a754f9105" providerId="ADAL" clId="{D8A6481C-74F2-44C8-91FC-7CCBC8AA3EF9}" dt="2025-01-14T15:02:04.349" v="2208" actId="207"/>
          <ac:spMkLst>
            <pc:docMk/>
            <pc:sldMk cId="89450925" sldId="277"/>
            <ac:spMk id="168" creationId="{00000000-0000-0000-0000-000000000000}"/>
          </ac:spMkLst>
        </pc:spChg>
      </pc:sldChg>
      <pc:sldChg chg="addSp delSp modSp mod">
        <pc:chgData name="Silvia Colombo" userId="cdf5343d-9518-4b48-8032-805a754f9105" providerId="ADAL" clId="{D8A6481C-74F2-44C8-91FC-7CCBC8AA3EF9}" dt="2025-01-13T10:02:40.648" v="1576" actId="12"/>
        <pc:sldMkLst>
          <pc:docMk/>
          <pc:sldMk cId="3840193541" sldId="278"/>
        </pc:sldMkLst>
        <pc:spChg chg="mod">
          <ac:chgData name="Silvia Colombo" userId="cdf5343d-9518-4b48-8032-805a754f9105" providerId="ADAL" clId="{D8A6481C-74F2-44C8-91FC-7CCBC8AA3EF9}" dt="2025-01-10T21:36:53.893" v="520"/>
          <ac:spMkLst>
            <pc:docMk/>
            <pc:sldMk cId="3840193541" sldId="278"/>
            <ac:spMk id="167" creationId="{00000000-0000-0000-0000-000000000000}"/>
          </ac:spMkLst>
        </pc:spChg>
        <pc:spChg chg="mod">
          <ac:chgData name="Silvia Colombo" userId="cdf5343d-9518-4b48-8032-805a754f9105" providerId="ADAL" clId="{D8A6481C-74F2-44C8-91FC-7CCBC8AA3EF9}" dt="2025-01-13T10:02:40.648" v="1576" actId="12"/>
          <ac:spMkLst>
            <pc:docMk/>
            <pc:sldMk cId="3840193541" sldId="278"/>
            <ac:spMk id="168" creationId="{00000000-0000-0000-0000-000000000000}"/>
          </ac:spMkLst>
        </pc:spChg>
        <pc:picChg chg="del">
          <ac:chgData name="Silvia Colombo" userId="cdf5343d-9518-4b48-8032-805a754f9105" providerId="ADAL" clId="{D8A6481C-74F2-44C8-91FC-7CCBC8AA3EF9}" dt="2025-01-10T21:02:27.046" v="518" actId="478"/>
          <ac:picMkLst>
            <pc:docMk/>
            <pc:sldMk cId="3840193541" sldId="278"/>
            <ac:picMk id="4" creationId="{F7DD6E52-22FE-4E20-B450-66861BE5959C}"/>
          </ac:picMkLst>
        </pc:picChg>
        <pc:picChg chg="add mod">
          <ac:chgData name="Silvia Colombo" userId="cdf5343d-9518-4b48-8032-805a754f9105" providerId="ADAL" clId="{D8A6481C-74F2-44C8-91FC-7CCBC8AA3EF9}" dt="2025-01-10T22:47:14.752" v="1040" actId="1036"/>
          <ac:picMkLst>
            <pc:docMk/>
            <pc:sldMk cId="3840193541" sldId="278"/>
            <ac:picMk id="5" creationId="{0469B3DB-24D6-41BA-B7CA-CB16FB211C9B}"/>
          </ac:picMkLst>
        </pc:picChg>
      </pc:sldChg>
      <pc:sldChg chg="addSp delSp modSp mod">
        <pc:chgData name="Silvia Colombo" userId="cdf5343d-9518-4b48-8032-805a754f9105" providerId="ADAL" clId="{D8A6481C-74F2-44C8-91FC-7CCBC8AA3EF9}" dt="2025-01-13T10:01:09.583" v="1568" actId="20577"/>
        <pc:sldMkLst>
          <pc:docMk/>
          <pc:sldMk cId="3151422244" sldId="279"/>
        </pc:sldMkLst>
        <pc:spChg chg="add del">
          <ac:chgData name="Silvia Colombo" userId="cdf5343d-9518-4b48-8032-805a754f9105" providerId="ADAL" clId="{D8A6481C-74F2-44C8-91FC-7CCBC8AA3EF9}" dt="2025-01-10T18:11:40.253" v="93" actId="22"/>
          <ac:spMkLst>
            <pc:docMk/>
            <pc:sldMk cId="3151422244" sldId="279"/>
            <ac:spMk id="7" creationId="{5190FC09-C15E-4513-83B0-EAAE7417419A}"/>
          </ac:spMkLst>
        </pc:spChg>
        <pc:spChg chg="mod">
          <ac:chgData name="Silvia Colombo" userId="cdf5343d-9518-4b48-8032-805a754f9105" providerId="ADAL" clId="{D8A6481C-74F2-44C8-91FC-7CCBC8AA3EF9}" dt="2025-01-10T17:59:08.426" v="91"/>
          <ac:spMkLst>
            <pc:docMk/>
            <pc:sldMk cId="3151422244" sldId="279"/>
            <ac:spMk id="167" creationId="{00000000-0000-0000-0000-000000000000}"/>
          </ac:spMkLst>
        </pc:spChg>
        <pc:spChg chg="mod">
          <ac:chgData name="Silvia Colombo" userId="cdf5343d-9518-4b48-8032-805a754f9105" providerId="ADAL" clId="{D8A6481C-74F2-44C8-91FC-7CCBC8AA3EF9}" dt="2025-01-13T10:01:09.583" v="1568" actId="20577"/>
          <ac:spMkLst>
            <pc:docMk/>
            <pc:sldMk cId="3151422244" sldId="279"/>
            <ac:spMk id="168" creationId="{00000000-0000-0000-0000-000000000000}"/>
          </ac:spMkLst>
        </pc:spChg>
        <pc:picChg chg="del">
          <ac:chgData name="Silvia Colombo" userId="cdf5343d-9518-4b48-8032-805a754f9105" providerId="ADAL" clId="{D8A6481C-74F2-44C8-91FC-7CCBC8AA3EF9}" dt="2025-01-10T17:49:24.041" v="89" actId="478"/>
          <ac:picMkLst>
            <pc:docMk/>
            <pc:sldMk cId="3151422244" sldId="279"/>
            <ac:picMk id="4" creationId="{69343C5C-5E4C-4E84-A111-95AA141C70B3}"/>
          </ac:picMkLst>
        </pc:picChg>
        <pc:picChg chg="add mod modCrop">
          <ac:chgData name="Silvia Colombo" userId="cdf5343d-9518-4b48-8032-805a754f9105" providerId="ADAL" clId="{D8A6481C-74F2-44C8-91FC-7CCBC8AA3EF9}" dt="2025-01-10T18:54:03.593" v="162" actId="1076"/>
          <ac:picMkLst>
            <pc:docMk/>
            <pc:sldMk cId="3151422244" sldId="279"/>
            <ac:picMk id="6" creationId="{9580E9EE-E824-48C2-847A-EC55F7E4BA52}"/>
          </ac:picMkLst>
        </pc:picChg>
      </pc:sldChg>
      <pc:sldChg chg="modSp mod">
        <pc:chgData name="Silvia Colombo" userId="cdf5343d-9518-4b48-8032-805a754f9105" providerId="ADAL" clId="{D8A6481C-74F2-44C8-91FC-7CCBC8AA3EF9}" dt="2025-01-14T15:13:42.104" v="2215" actId="113"/>
        <pc:sldMkLst>
          <pc:docMk/>
          <pc:sldMk cId="3427707476" sldId="282"/>
        </pc:sldMkLst>
        <pc:spChg chg="mod">
          <ac:chgData name="Silvia Colombo" userId="cdf5343d-9518-4b48-8032-805a754f9105" providerId="ADAL" clId="{D8A6481C-74F2-44C8-91FC-7CCBC8AA3EF9}" dt="2025-01-14T15:13:42.104" v="2215" actId="113"/>
          <ac:spMkLst>
            <pc:docMk/>
            <pc:sldMk cId="3427707476" sldId="282"/>
            <ac:spMk id="6" creationId="{FC78CAEC-448B-4219-A200-6CCF404A14C9}"/>
          </ac:spMkLst>
        </pc:spChg>
        <pc:spChg chg="mod">
          <ac:chgData name="Silvia Colombo" userId="cdf5343d-9518-4b48-8032-805a754f9105" providerId="ADAL" clId="{D8A6481C-74F2-44C8-91FC-7CCBC8AA3EF9}" dt="2025-01-10T21:36:53.893" v="520"/>
          <ac:spMkLst>
            <pc:docMk/>
            <pc:sldMk cId="3427707476" sldId="282"/>
            <ac:spMk id="167" creationId="{00000000-0000-0000-0000-000000000000}"/>
          </ac:spMkLst>
        </pc:spChg>
      </pc:sldChg>
      <pc:sldChg chg="addSp delSp modSp mod">
        <pc:chgData name="Silvia Colombo" userId="cdf5343d-9518-4b48-8032-805a754f9105" providerId="ADAL" clId="{D8A6481C-74F2-44C8-91FC-7CCBC8AA3EF9}" dt="2025-01-14T15:19:47.336" v="2225" actId="113"/>
        <pc:sldMkLst>
          <pc:docMk/>
          <pc:sldMk cId="2207407581" sldId="283"/>
        </pc:sldMkLst>
        <pc:spChg chg="add mod">
          <ac:chgData name="Silvia Colombo" userId="cdf5343d-9518-4b48-8032-805a754f9105" providerId="ADAL" clId="{D8A6481C-74F2-44C8-91FC-7CCBC8AA3EF9}" dt="2025-01-10T22:13:24.150" v="680" actId="1076"/>
          <ac:spMkLst>
            <pc:docMk/>
            <pc:sldMk cId="2207407581" sldId="283"/>
            <ac:spMk id="10" creationId="{3D5E7E57-B41D-4889-8D08-AF7EAAAE8B1A}"/>
          </ac:spMkLst>
        </pc:spChg>
        <pc:spChg chg="del">
          <ac:chgData name="Silvia Colombo" userId="cdf5343d-9518-4b48-8032-805a754f9105" providerId="ADAL" clId="{D8A6481C-74F2-44C8-91FC-7CCBC8AA3EF9}" dt="2025-01-10T22:10:15.920" v="646" actId="478"/>
          <ac:spMkLst>
            <pc:docMk/>
            <pc:sldMk cId="2207407581" sldId="283"/>
            <ac:spMk id="14" creationId="{3B44769C-312B-4511-AFC8-B20540D3D2AA}"/>
          </ac:spMkLst>
        </pc:spChg>
        <pc:spChg chg="mod">
          <ac:chgData name="Silvia Colombo" userId="cdf5343d-9518-4b48-8032-805a754f9105" providerId="ADAL" clId="{D8A6481C-74F2-44C8-91FC-7CCBC8AA3EF9}" dt="2025-01-10T21:36:53.893" v="520"/>
          <ac:spMkLst>
            <pc:docMk/>
            <pc:sldMk cId="2207407581" sldId="283"/>
            <ac:spMk id="167" creationId="{00000000-0000-0000-0000-000000000000}"/>
          </ac:spMkLst>
        </pc:spChg>
        <pc:spChg chg="mod">
          <ac:chgData name="Silvia Colombo" userId="cdf5343d-9518-4b48-8032-805a754f9105" providerId="ADAL" clId="{D8A6481C-74F2-44C8-91FC-7CCBC8AA3EF9}" dt="2025-01-14T15:19:47.336" v="2225" actId="113"/>
          <ac:spMkLst>
            <pc:docMk/>
            <pc:sldMk cId="2207407581" sldId="283"/>
            <ac:spMk id="168" creationId="{00000000-0000-0000-0000-000000000000}"/>
          </ac:spMkLst>
        </pc:spChg>
        <pc:picChg chg="del">
          <ac:chgData name="Silvia Colombo" userId="cdf5343d-9518-4b48-8032-805a754f9105" providerId="ADAL" clId="{D8A6481C-74F2-44C8-91FC-7CCBC8AA3EF9}" dt="2025-01-10T22:10:10.154" v="644" actId="478"/>
          <ac:picMkLst>
            <pc:docMk/>
            <pc:sldMk cId="2207407581" sldId="283"/>
            <ac:picMk id="4" creationId="{69E95CEF-ECE2-46E4-B73C-DCC06D01220C}"/>
          </ac:picMkLst>
        </pc:picChg>
        <pc:picChg chg="add mod">
          <ac:chgData name="Silvia Colombo" userId="cdf5343d-9518-4b48-8032-805a754f9105" providerId="ADAL" clId="{D8A6481C-74F2-44C8-91FC-7CCBC8AA3EF9}" dt="2025-01-10T22:12:56.696" v="677" actId="1076"/>
          <ac:picMkLst>
            <pc:docMk/>
            <pc:sldMk cId="2207407581" sldId="283"/>
            <ac:picMk id="5" creationId="{BAD0503B-DAC8-49C0-BC99-83AEE57B9D0C}"/>
          </ac:picMkLst>
        </pc:picChg>
      </pc:sldChg>
      <pc:sldChg chg="addSp delSp modSp mod delAnim modAnim">
        <pc:chgData name="Silvia Colombo" userId="cdf5343d-9518-4b48-8032-805a754f9105" providerId="ADAL" clId="{D8A6481C-74F2-44C8-91FC-7CCBC8AA3EF9}" dt="2025-01-14T15:20:53.471" v="2233" actId="1076"/>
        <pc:sldMkLst>
          <pc:docMk/>
          <pc:sldMk cId="191549666" sldId="284"/>
        </pc:sldMkLst>
        <pc:spChg chg="add del">
          <ac:chgData name="Silvia Colombo" userId="cdf5343d-9518-4b48-8032-805a754f9105" providerId="ADAL" clId="{D8A6481C-74F2-44C8-91FC-7CCBC8AA3EF9}" dt="2025-01-10T22:20:24.903" v="795"/>
          <ac:spMkLst>
            <pc:docMk/>
            <pc:sldMk cId="191549666" sldId="284"/>
            <ac:spMk id="2" creationId="{A6B05F9B-12C2-4C1B-A6A3-A2E51D30E1EA}"/>
          </ac:spMkLst>
        </pc:spChg>
        <pc:spChg chg="add del">
          <ac:chgData name="Silvia Colombo" userId="cdf5343d-9518-4b48-8032-805a754f9105" providerId="ADAL" clId="{D8A6481C-74F2-44C8-91FC-7CCBC8AA3EF9}" dt="2025-01-10T22:22:36.065" v="798"/>
          <ac:spMkLst>
            <pc:docMk/>
            <pc:sldMk cId="191549666" sldId="284"/>
            <ac:spMk id="4" creationId="{9F9D009E-4974-45D6-A89E-5AC15D738307}"/>
          </ac:spMkLst>
        </pc:spChg>
        <pc:spChg chg="add del">
          <ac:chgData name="Silvia Colombo" userId="cdf5343d-9518-4b48-8032-805a754f9105" providerId="ADAL" clId="{D8A6481C-74F2-44C8-91FC-7CCBC8AA3EF9}" dt="2025-01-10T22:22:40.451" v="800"/>
          <ac:spMkLst>
            <pc:docMk/>
            <pc:sldMk cId="191549666" sldId="284"/>
            <ac:spMk id="5" creationId="{32751821-0F3F-4A02-BF4F-7A4B01696A69}"/>
          </ac:spMkLst>
        </pc:spChg>
        <pc:spChg chg="add del">
          <ac:chgData name="Silvia Colombo" userId="cdf5343d-9518-4b48-8032-805a754f9105" providerId="ADAL" clId="{D8A6481C-74F2-44C8-91FC-7CCBC8AA3EF9}" dt="2025-01-10T22:22:58.639" v="804"/>
          <ac:spMkLst>
            <pc:docMk/>
            <pc:sldMk cId="191549666" sldId="284"/>
            <ac:spMk id="7" creationId="{79B689D2-FF06-4D4D-9BB6-D558D61924F5}"/>
          </ac:spMkLst>
        </pc:spChg>
        <pc:spChg chg="del">
          <ac:chgData name="Silvia Colombo" userId="cdf5343d-9518-4b48-8032-805a754f9105" providerId="ADAL" clId="{D8A6481C-74F2-44C8-91FC-7CCBC8AA3EF9}" dt="2025-01-10T22:14:17.968" v="793" actId="478"/>
          <ac:spMkLst>
            <pc:docMk/>
            <pc:sldMk cId="191549666" sldId="284"/>
            <ac:spMk id="11" creationId="{6A3E694C-B861-4682-8FEB-8C6E4157600B}"/>
          </ac:spMkLst>
        </pc:spChg>
        <pc:spChg chg="add mod">
          <ac:chgData name="Silvia Colombo" userId="cdf5343d-9518-4b48-8032-805a754f9105" providerId="ADAL" clId="{D8A6481C-74F2-44C8-91FC-7CCBC8AA3EF9}" dt="2025-01-10T22:32:34.877" v="926" actId="207"/>
          <ac:spMkLst>
            <pc:docMk/>
            <pc:sldMk cId="191549666" sldId="284"/>
            <ac:spMk id="14" creationId="{34E3A2D9-D420-4254-AE57-3F979AABCFFC}"/>
          </ac:spMkLst>
        </pc:spChg>
        <pc:spChg chg="mod">
          <ac:chgData name="Silvia Colombo" userId="cdf5343d-9518-4b48-8032-805a754f9105" providerId="ADAL" clId="{D8A6481C-74F2-44C8-91FC-7CCBC8AA3EF9}" dt="2025-01-10T21:36:53.893" v="520"/>
          <ac:spMkLst>
            <pc:docMk/>
            <pc:sldMk cId="191549666" sldId="284"/>
            <ac:spMk id="167" creationId="{00000000-0000-0000-0000-000000000000}"/>
          </ac:spMkLst>
        </pc:spChg>
        <pc:spChg chg="mod">
          <ac:chgData name="Silvia Colombo" userId="cdf5343d-9518-4b48-8032-805a754f9105" providerId="ADAL" clId="{D8A6481C-74F2-44C8-91FC-7CCBC8AA3EF9}" dt="2025-01-14T15:20:38.955" v="2231" actId="113"/>
          <ac:spMkLst>
            <pc:docMk/>
            <pc:sldMk cId="191549666" sldId="284"/>
            <ac:spMk id="168" creationId="{00000000-0000-0000-0000-000000000000}"/>
          </ac:spMkLst>
        </pc:spChg>
        <pc:picChg chg="del">
          <ac:chgData name="Silvia Colombo" userId="cdf5343d-9518-4b48-8032-805a754f9105" providerId="ADAL" clId="{D8A6481C-74F2-44C8-91FC-7CCBC8AA3EF9}" dt="2025-01-10T22:14:01.474" v="681" actId="478"/>
          <ac:picMkLst>
            <pc:docMk/>
            <pc:sldMk cId="191549666" sldId="284"/>
            <ac:picMk id="6" creationId="{F9E1DB74-FD47-4400-AB12-EFA255BC02EA}"/>
          </ac:picMkLst>
        </pc:picChg>
        <pc:picChg chg="add mod">
          <ac:chgData name="Silvia Colombo" userId="cdf5343d-9518-4b48-8032-805a754f9105" providerId="ADAL" clId="{D8A6481C-74F2-44C8-91FC-7CCBC8AA3EF9}" dt="2025-01-14T15:20:53.471" v="2233" actId="1076"/>
          <ac:picMkLst>
            <pc:docMk/>
            <pc:sldMk cId="191549666" sldId="284"/>
            <ac:picMk id="9" creationId="{189D628F-0238-43B8-9AE5-E401065C58D4}"/>
          </ac:picMkLst>
        </pc:picChg>
      </pc:sldChg>
      <pc:sldChg chg="modSp mod">
        <pc:chgData name="Silvia Colombo" userId="cdf5343d-9518-4b48-8032-805a754f9105" providerId="ADAL" clId="{D8A6481C-74F2-44C8-91FC-7CCBC8AA3EF9}" dt="2025-01-14T15:22:39.919" v="2238" actId="207"/>
        <pc:sldMkLst>
          <pc:docMk/>
          <pc:sldMk cId="3061992581" sldId="288"/>
        </pc:sldMkLst>
        <pc:spChg chg="mod">
          <ac:chgData name="Silvia Colombo" userId="cdf5343d-9518-4b48-8032-805a754f9105" providerId="ADAL" clId="{D8A6481C-74F2-44C8-91FC-7CCBC8AA3EF9}" dt="2025-01-10T21:36:53.893" v="520"/>
          <ac:spMkLst>
            <pc:docMk/>
            <pc:sldMk cId="3061992581" sldId="288"/>
            <ac:spMk id="167" creationId="{00000000-0000-0000-0000-000000000000}"/>
          </ac:spMkLst>
        </pc:spChg>
        <pc:spChg chg="mod">
          <ac:chgData name="Silvia Colombo" userId="cdf5343d-9518-4b48-8032-805a754f9105" providerId="ADAL" clId="{D8A6481C-74F2-44C8-91FC-7CCBC8AA3EF9}" dt="2025-01-14T15:22:39.919" v="2238" actId="207"/>
          <ac:spMkLst>
            <pc:docMk/>
            <pc:sldMk cId="3061992581" sldId="288"/>
            <ac:spMk id="168" creationId="{00000000-0000-0000-0000-000000000000}"/>
          </ac:spMkLst>
        </pc:spChg>
      </pc:sldChg>
      <pc:sldChg chg="addSp delSp modSp mod">
        <pc:chgData name="Silvia Colombo" userId="cdf5343d-9518-4b48-8032-805a754f9105" providerId="ADAL" clId="{D8A6481C-74F2-44C8-91FC-7CCBC8AA3EF9}" dt="2025-01-14T15:22:47.369" v="2239" actId="207"/>
        <pc:sldMkLst>
          <pc:docMk/>
          <pc:sldMk cId="2985432160" sldId="289"/>
        </pc:sldMkLst>
        <pc:spChg chg="mod">
          <ac:chgData name="Silvia Colombo" userId="cdf5343d-9518-4b48-8032-805a754f9105" providerId="ADAL" clId="{D8A6481C-74F2-44C8-91FC-7CCBC8AA3EF9}" dt="2025-01-11T11:38:43.263" v="1044"/>
          <ac:spMkLst>
            <pc:docMk/>
            <pc:sldMk cId="2985432160" sldId="289"/>
            <ac:spMk id="167" creationId="{00000000-0000-0000-0000-000000000000}"/>
          </ac:spMkLst>
        </pc:spChg>
        <pc:spChg chg="mod">
          <ac:chgData name="Silvia Colombo" userId="cdf5343d-9518-4b48-8032-805a754f9105" providerId="ADAL" clId="{D8A6481C-74F2-44C8-91FC-7CCBC8AA3EF9}" dt="2025-01-14T15:22:47.369" v="2239" actId="207"/>
          <ac:spMkLst>
            <pc:docMk/>
            <pc:sldMk cId="2985432160" sldId="289"/>
            <ac:spMk id="168" creationId="{00000000-0000-0000-0000-000000000000}"/>
          </ac:spMkLst>
        </pc:spChg>
        <pc:picChg chg="add mod modCrop">
          <ac:chgData name="Silvia Colombo" userId="cdf5343d-9518-4b48-8032-805a754f9105" providerId="ADAL" clId="{D8A6481C-74F2-44C8-91FC-7CCBC8AA3EF9}" dt="2025-01-11T11:44:22.869" v="1065" actId="1076"/>
          <ac:picMkLst>
            <pc:docMk/>
            <pc:sldMk cId="2985432160" sldId="289"/>
            <ac:picMk id="4" creationId="{ED2B1155-6353-4FE3-818F-0ACCEDFA0DA1}"/>
          </ac:picMkLst>
        </pc:picChg>
        <pc:picChg chg="del">
          <ac:chgData name="Silvia Colombo" userId="cdf5343d-9518-4b48-8032-805a754f9105" providerId="ADAL" clId="{D8A6481C-74F2-44C8-91FC-7CCBC8AA3EF9}" dt="2025-01-10T22:47:33.755" v="1042" actId="478"/>
          <ac:picMkLst>
            <pc:docMk/>
            <pc:sldMk cId="2985432160" sldId="289"/>
            <ac:picMk id="5" creationId="{6998366C-8AAC-4FBE-808F-C1B9F9FACFFA}"/>
          </ac:picMkLst>
        </pc:picChg>
      </pc:sldChg>
      <pc:sldChg chg="modSp mod">
        <pc:chgData name="Silvia Colombo" userId="cdf5343d-9518-4b48-8032-805a754f9105" providerId="ADAL" clId="{D8A6481C-74F2-44C8-91FC-7CCBC8AA3EF9}" dt="2025-01-14T15:24:00.618" v="2244" actId="113"/>
        <pc:sldMkLst>
          <pc:docMk/>
          <pc:sldMk cId="3025862249" sldId="290"/>
        </pc:sldMkLst>
        <pc:spChg chg="mod">
          <ac:chgData name="Silvia Colombo" userId="cdf5343d-9518-4b48-8032-805a754f9105" providerId="ADAL" clId="{D8A6481C-74F2-44C8-91FC-7CCBC8AA3EF9}" dt="2025-01-11T11:38:43.263" v="1044"/>
          <ac:spMkLst>
            <pc:docMk/>
            <pc:sldMk cId="3025862249" sldId="290"/>
            <ac:spMk id="167" creationId="{00000000-0000-0000-0000-000000000000}"/>
          </ac:spMkLst>
        </pc:spChg>
        <pc:spChg chg="mod">
          <ac:chgData name="Silvia Colombo" userId="cdf5343d-9518-4b48-8032-805a754f9105" providerId="ADAL" clId="{D8A6481C-74F2-44C8-91FC-7CCBC8AA3EF9}" dt="2025-01-14T15:24:00.618" v="2244" actId="113"/>
          <ac:spMkLst>
            <pc:docMk/>
            <pc:sldMk cId="3025862249" sldId="290"/>
            <ac:spMk id="168" creationId="{00000000-0000-0000-0000-000000000000}"/>
          </ac:spMkLst>
        </pc:spChg>
      </pc:sldChg>
      <pc:sldChg chg="addSp delSp modSp mod modAnim modNotes">
        <pc:chgData name="Silvia Colombo" userId="cdf5343d-9518-4b48-8032-805a754f9105" providerId="ADAL" clId="{D8A6481C-74F2-44C8-91FC-7CCBC8AA3EF9}" dt="2025-01-13T09:58:32.329" v="1541" actId="207"/>
        <pc:sldMkLst>
          <pc:docMk/>
          <pc:sldMk cId="4276348475" sldId="291"/>
        </pc:sldMkLst>
        <pc:spChg chg="mod">
          <ac:chgData name="Silvia Colombo" userId="cdf5343d-9518-4b48-8032-805a754f9105" providerId="ADAL" clId="{D8A6481C-74F2-44C8-91FC-7CCBC8AA3EF9}" dt="2025-01-11T11:57:27.820" v="1148" actId="403"/>
          <ac:spMkLst>
            <pc:docMk/>
            <pc:sldMk cId="4276348475" sldId="291"/>
            <ac:spMk id="6" creationId="{50C43920-95C9-4935-9507-5EEE1C17F008}"/>
          </ac:spMkLst>
        </pc:spChg>
        <pc:spChg chg="add mod">
          <ac:chgData name="Silvia Colombo" userId="cdf5343d-9518-4b48-8032-805a754f9105" providerId="ADAL" clId="{D8A6481C-74F2-44C8-91FC-7CCBC8AA3EF9}" dt="2025-01-13T09:58:32.329" v="1541" actId="207"/>
          <ac:spMkLst>
            <pc:docMk/>
            <pc:sldMk cId="4276348475" sldId="291"/>
            <ac:spMk id="8" creationId="{F002B53B-609E-4301-A8AB-B94E35768425}"/>
          </ac:spMkLst>
        </pc:spChg>
        <pc:spChg chg="del">
          <ac:chgData name="Silvia Colombo" userId="cdf5343d-9518-4b48-8032-805a754f9105" providerId="ADAL" clId="{D8A6481C-74F2-44C8-91FC-7CCBC8AA3EF9}" dt="2025-01-11T11:51:42.255" v="1132" actId="478"/>
          <ac:spMkLst>
            <pc:docMk/>
            <pc:sldMk cId="4276348475" sldId="291"/>
            <ac:spMk id="9" creationId="{C13F2354-62E0-439F-B8DE-D3FB29475805}"/>
          </ac:spMkLst>
        </pc:spChg>
        <pc:spChg chg="mod">
          <ac:chgData name="Silvia Colombo" userId="cdf5343d-9518-4b48-8032-805a754f9105" providerId="ADAL" clId="{D8A6481C-74F2-44C8-91FC-7CCBC8AA3EF9}" dt="2025-01-11T11:51:35.305" v="1129"/>
          <ac:spMkLst>
            <pc:docMk/>
            <pc:sldMk cId="4276348475" sldId="291"/>
            <ac:spMk id="11" creationId="{CDD7956C-AD4A-4FCD-870C-C4BFC69F804B}"/>
          </ac:spMkLst>
        </pc:spChg>
        <pc:spChg chg="add mod">
          <ac:chgData name="Silvia Colombo" userId="cdf5343d-9518-4b48-8032-805a754f9105" providerId="ADAL" clId="{D8A6481C-74F2-44C8-91FC-7CCBC8AA3EF9}" dt="2025-01-11T11:57:36.437" v="1150" actId="1076"/>
          <ac:spMkLst>
            <pc:docMk/>
            <pc:sldMk cId="4276348475" sldId="291"/>
            <ac:spMk id="12" creationId="{801D4546-8969-4B00-A9ED-BDA0E99FEA7F}"/>
          </ac:spMkLst>
        </pc:spChg>
        <pc:spChg chg="mod">
          <ac:chgData name="Silvia Colombo" userId="cdf5343d-9518-4b48-8032-805a754f9105" providerId="ADAL" clId="{D8A6481C-74F2-44C8-91FC-7CCBC8AA3EF9}" dt="2025-01-11T11:38:43.263" v="1044"/>
          <ac:spMkLst>
            <pc:docMk/>
            <pc:sldMk cId="4276348475" sldId="291"/>
            <ac:spMk id="167" creationId="{00000000-0000-0000-0000-000000000000}"/>
          </ac:spMkLst>
        </pc:spChg>
        <pc:picChg chg="del">
          <ac:chgData name="Silvia Colombo" userId="cdf5343d-9518-4b48-8032-805a754f9105" providerId="ADAL" clId="{D8A6481C-74F2-44C8-91FC-7CCBC8AA3EF9}" dt="2025-01-11T11:51:39.124" v="1131" actId="478"/>
          <ac:picMkLst>
            <pc:docMk/>
            <pc:sldMk cId="4276348475" sldId="291"/>
            <ac:picMk id="4" creationId="{02E2EF16-5B4E-4689-B4B8-945BA6A94CF9}"/>
          </ac:picMkLst>
        </pc:picChg>
        <pc:picChg chg="add mod">
          <ac:chgData name="Silvia Colombo" userId="cdf5343d-9518-4b48-8032-805a754f9105" providerId="ADAL" clId="{D8A6481C-74F2-44C8-91FC-7CCBC8AA3EF9}" dt="2025-01-11T11:57:32.625" v="1149" actId="1076"/>
          <ac:picMkLst>
            <pc:docMk/>
            <pc:sldMk cId="4276348475" sldId="291"/>
            <ac:picMk id="5" creationId="{7D5092C7-80A9-4297-B8C0-2DBBA2D861CD}"/>
          </ac:picMkLst>
        </pc:picChg>
      </pc:sldChg>
      <pc:sldChg chg="delSp modSp mod">
        <pc:chgData name="Silvia Colombo" userId="cdf5343d-9518-4b48-8032-805a754f9105" providerId="ADAL" clId="{D8A6481C-74F2-44C8-91FC-7CCBC8AA3EF9}" dt="2025-01-14T15:25:18.805" v="2248" actId="113"/>
        <pc:sldMkLst>
          <pc:docMk/>
          <pc:sldMk cId="218857803" sldId="292"/>
        </pc:sldMkLst>
        <pc:spChg chg="del">
          <ac:chgData name="Silvia Colombo" userId="cdf5343d-9518-4b48-8032-805a754f9105" providerId="ADAL" clId="{D8A6481C-74F2-44C8-91FC-7CCBC8AA3EF9}" dt="2025-01-11T12:06:34.428" v="1283" actId="478"/>
          <ac:spMkLst>
            <pc:docMk/>
            <pc:sldMk cId="218857803" sldId="292"/>
            <ac:spMk id="12" creationId="{512E075D-D878-4908-80D2-C791329983A5}"/>
          </ac:spMkLst>
        </pc:spChg>
        <pc:spChg chg="mod">
          <ac:chgData name="Silvia Colombo" userId="cdf5343d-9518-4b48-8032-805a754f9105" providerId="ADAL" clId="{D8A6481C-74F2-44C8-91FC-7CCBC8AA3EF9}" dt="2025-01-11T11:38:43.263" v="1044"/>
          <ac:spMkLst>
            <pc:docMk/>
            <pc:sldMk cId="218857803" sldId="292"/>
            <ac:spMk id="167" creationId="{00000000-0000-0000-0000-000000000000}"/>
          </ac:spMkLst>
        </pc:spChg>
        <pc:spChg chg="mod">
          <ac:chgData name="Silvia Colombo" userId="cdf5343d-9518-4b48-8032-805a754f9105" providerId="ADAL" clId="{D8A6481C-74F2-44C8-91FC-7CCBC8AA3EF9}" dt="2025-01-14T15:25:18.805" v="2248" actId="113"/>
          <ac:spMkLst>
            <pc:docMk/>
            <pc:sldMk cId="218857803" sldId="292"/>
            <ac:spMk id="168" creationId="{00000000-0000-0000-0000-000000000000}"/>
          </ac:spMkLst>
        </pc:spChg>
        <pc:picChg chg="del">
          <ac:chgData name="Silvia Colombo" userId="cdf5343d-9518-4b48-8032-805a754f9105" providerId="ADAL" clId="{D8A6481C-74F2-44C8-91FC-7CCBC8AA3EF9}" dt="2025-01-11T12:06:31.850" v="1282" actId="478"/>
          <ac:picMkLst>
            <pc:docMk/>
            <pc:sldMk cId="218857803" sldId="292"/>
            <ac:picMk id="6" creationId="{9B27B16B-2354-4691-BEF8-1658E8FF9683}"/>
          </ac:picMkLst>
        </pc:picChg>
      </pc:sldChg>
      <pc:sldChg chg="addSp delSp modSp mod modAnim">
        <pc:chgData name="Silvia Colombo" userId="cdf5343d-9518-4b48-8032-805a754f9105" providerId="ADAL" clId="{D8A6481C-74F2-44C8-91FC-7CCBC8AA3EF9}" dt="2025-01-14T15:26:55.301" v="2261" actId="1076"/>
        <pc:sldMkLst>
          <pc:docMk/>
          <pc:sldMk cId="2761367291" sldId="293"/>
        </pc:sldMkLst>
        <pc:spChg chg="add mod">
          <ac:chgData name="Silvia Colombo" userId="cdf5343d-9518-4b48-8032-805a754f9105" providerId="ADAL" clId="{D8A6481C-74F2-44C8-91FC-7CCBC8AA3EF9}" dt="2025-01-14T15:26:38.352" v="2258" actId="113"/>
          <ac:spMkLst>
            <pc:docMk/>
            <pc:sldMk cId="2761367291" sldId="293"/>
            <ac:spMk id="2" creationId="{9897D626-146E-41FD-96C8-BDA29B4DD911}"/>
          </ac:spMkLst>
        </pc:spChg>
        <pc:spChg chg="add mod">
          <ac:chgData name="Silvia Colombo" userId="cdf5343d-9518-4b48-8032-805a754f9105" providerId="ADAL" clId="{D8A6481C-74F2-44C8-91FC-7CCBC8AA3EF9}" dt="2025-01-14T15:26:55.301" v="2261" actId="1076"/>
          <ac:spMkLst>
            <pc:docMk/>
            <pc:sldMk cId="2761367291" sldId="293"/>
            <ac:spMk id="10" creationId="{4F61A1FB-D39D-4338-93B5-E937F4C26ECA}"/>
          </ac:spMkLst>
        </pc:spChg>
        <pc:spChg chg="del">
          <ac:chgData name="Silvia Colombo" userId="cdf5343d-9518-4b48-8032-805a754f9105" providerId="ADAL" clId="{D8A6481C-74F2-44C8-91FC-7CCBC8AA3EF9}" dt="2025-01-11T12:13:56.941" v="1328" actId="478"/>
          <ac:spMkLst>
            <pc:docMk/>
            <pc:sldMk cId="2761367291" sldId="293"/>
            <ac:spMk id="10" creationId="{A1569C22-02AF-4710-96D9-4BEE90219959}"/>
          </ac:spMkLst>
        </pc:spChg>
        <pc:spChg chg="mod">
          <ac:chgData name="Silvia Colombo" userId="cdf5343d-9518-4b48-8032-805a754f9105" providerId="ADAL" clId="{D8A6481C-74F2-44C8-91FC-7CCBC8AA3EF9}" dt="2025-01-11T11:38:43.263" v="1044"/>
          <ac:spMkLst>
            <pc:docMk/>
            <pc:sldMk cId="2761367291" sldId="293"/>
            <ac:spMk id="167" creationId="{00000000-0000-0000-0000-000000000000}"/>
          </ac:spMkLst>
        </pc:spChg>
        <pc:spChg chg="mod">
          <ac:chgData name="Silvia Colombo" userId="cdf5343d-9518-4b48-8032-805a754f9105" providerId="ADAL" clId="{D8A6481C-74F2-44C8-91FC-7CCBC8AA3EF9}" dt="2025-01-14T15:26:04.053" v="2253" actId="113"/>
          <ac:spMkLst>
            <pc:docMk/>
            <pc:sldMk cId="2761367291" sldId="293"/>
            <ac:spMk id="168" creationId="{00000000-0000-0000-0000-000000000000}"/>
          </ac:spMkLst>
        </pc:spChg>
        <pc:picChg chg="add mod">
          <ac:chgData name="Silvia Colombo" userId="cdf5343d-9518-4b48-8032-805a754f9105" providerId="ADAL" clId="{D8A6481C-74F2-44C8-91FC-7CCBC8AA3EF9}" dt="2025-01-13T09:47:00.234" v="1483" actId="1076"/>
          <ac:picMkLst>
            <pc:docMk/>
            <pc:sldMk cId="2761367291" sldId="293"/>
            <ac:picMk id="4" creationId="{BAFC9F67-722C-47F7-A9A8-C43034331532}"/>
          </ac:picMkLst>
        </pc:picChg>
        <pc:picChg chg="del">
          <ac:chgData name="Silvia Colombo" userId="cdf5343d-9518-4b48-8032-805a754f9105" providerId="ADAL" clId="{D8A6481C-74F2-44C8-91FC-7CCBC8AA3EF9}" dt="2025-01-11T12:13:55.194" v="1327" actId="478"/>
          <ac:picMkLst>
            <pc:docMk/>
            <pc:sldMk cId="2761367291" sldId="293"/>
            <ac:picMk id="5" creationId="{9320417A-4F07-477F-8018-4C21B45A6266}"/>
          </ac:picMkLst>
        </pc:picChg>
        <pc:picChg chg="add mod">
          <ac:chgData name="Silvia Colombo" userId="cdf5343d-9518-4b48-8032-805a754f9105" providerId="ADAL" clId="{D8A6481C-74F2-44C8-91FC-7CCBC8AA3EF9}" dt="2025-01-14T15:26:48.918" v="2260" actId="1076"/>
          <ac:picMkLst>
            <pc:docMk/>
            <pc:sldMk cId="2761367291" sldId="293"/>
            <ac:picMk id="6" creationId="{9FE4C241-96F7-4C1E-BBFF-8209A2F893C2}"/>
          </ac:picMkLst>
        </pc:picChg>
      </pc:sldChg>
      <pc:sldChg chg="addSp delSp modSp mod">
        <pc:chgData name="Silvia Colombo" userId="cdf5343d-9518-4b48-8032-805a754f9105" providerId="ADAL" clId="{D8A6481C-74F2-44C8-91FC-7CCBC8AA3EF9}" dt="2025-01-14T15:29:03.389" v="2267" actId="113"/>
        <pc:sldMkLst>
          <pc:docMk/>
          <pc:sldMk cId="3284480951" sldId="294"/>
        </pc:sldMkLst>
        <pc:spChg chg="add mod">
          <ac:chgData name="Silvia Colombo" userId="cdf5343d-9518-4b48-8032-805a754f9105" providerId="ADAL" clId="{D8A6481C-74F2-44C8-91FC-7CCBC8AA3EF9}" dt="2025-01-13T09:49:57.940" v="1498" actId="1076"/>
          <ac:spMkLst>
            <pc:docMk/>
            <pc:sldMk cId="3284480951" sldId="294"/>
            <ac:spMk id="10" creationId="{BE72D390-3F09-4909-99F7-BC2DBCA9DFE9}"/>
          </ac:spMkLst>
        </pc:spChg>
        <pc:spChg chg="del">
          <ac:chgData name="Silvia Colombo" userId="cdf5343d-9518-4b48-8032-805a754f9105" providerId="ADAL" clId="{D8A6481C-74F2-44C8-91FC-7CCBC8AA3EF9}" dt="2025-01-13T09:26:19.390" v="1418" actId="478"/>
          <ac:spMkLst>
            <pc:docMk/>
            <pc:sldMk cId="3284480951" sldId="294"/>
            <ac:spMk id="11" creationId="{F7468B20-EB49-44FE-AA2D-1953BB0FFC8D}"/>
          </ac:spMkLst>
        </pc:spChg>
        <pc:spChg chg="mod">
          <ac:chgData name="Silvia Colombo" userId="cdf5343d-9518-4b48-8032-805a754f9105" providerId="ADAL" clId="{D8A6481C-74F2-44C8-91FC-7CCBC8AA3EF9}" dt="2025-01-11T11:38:43.263" v="1044"/>
          <ac:spMkLst>
            <pc:docMk/>
            <pc:sldMk cId="3284480951" sldId="294"/>
            <ac:spMk id="167" creationId="{00000000-0000-0000-0000-000000000000}"/>
          </ac:spMkLst>
        </pc:spChg>
        <pc:spChg chg="mod">
          <ac:chgData name="Silvia Colombo" userId="cdf5343d-9518-4b48-8032-805a754f9105" providerId="ADAL" clId="{D8A6481C-74F2-44C8-91FC-7CCBC8AA3EF9}" dt="2025-01-14T15:29:03.389" v="2267" actId="113"/>
          <ac:spMkLst>
            <pc:docMk/>
            <pc:sldMk cId="3284480951" sldId="294"/>
            <ac:spMk id="168" creationId="{00000000-0000-0000-0000-000000000000}"/>
          </ac:spMkLst>
        </pc:spChg>
        <pc:picChg chg="del">
          <ac:chgData name="Silvia Colombo" userId="cdf5343d-9518-4b48-8032-805a754f9105" providerId="ADAL" clId="{D8A6481C-74F2-44C8-91FC-7CCBC8AA3EF9}" dt="2025-01-13T09:26:17.407" v="1417" actId="478"/>
          <ac:picMkLst>
            <pc:docMk/>
            <pc:sldMk cId="3284480951" sldId="294"/>
            <ac:picMk id="4" creationId="{3328796F-3AF2-4239-8D2C-E71DD7576A8F}"/>
          </ac:picMkLst>
        </pc:picChg>
        <pc:picChg chg="add mod">
          <ac:chgData name="Silvia Colombo" userId="cdf5343d-9518-4b48-8032-805a754f9105" providerId="ADAL" clId="{D8A6481C-74F2-44C8-91FC-7CCBC8AA3EF9}" dt="2025-01-13T09:48:48.333" v="1491" actId="1076"/>
          <ac:picMkLst>
            <pc:docMk/>
            <pc:sldMk cId="3284480951" sldId="294"/>
            <ac:picMk id="5" creationId="{B8BD6F48-812A-4B7F-9FF4-D8FA51FA6EE7}"/>
          </ac:picMkLst>
        </pc:picChg>
      </pc:sldChg>
      <pc:sldChg chg="modSp mod">
        <pc:chgData name="Silvia Colombo" userId="cdf5343d-9518-4b48-8032-805a754f9105" providerId="ADAL" clId="{D8A6481C-74F2-44C8-91FC-7CCBC8AA3EF9}" dt="2025-01-13T10:07:46.967" v="1604" actId="12"/>
        <pc:sldMkLst>
          <pc:docMk/>
          <pc:sldMk cId="2669022340" sldId="295"/>
        </pc:sldMkLst>
        <pc:spChg chg="mod">
          <ac:chgData name="Silvia Colombo" userId="cdf5343d-9518-4b48-8032-805a754f9105" providerId="ADAL" clId="{D8A6481C-74F2-44C8-91FC-7CCBC8AA3EF9}" dt="2025-01-11T11:38:43.263" v="1044"/>
          <ac:spMkLst>
            <pc:docMk/>
            <pc:sldMk cId="2669022340" sldId="295"/>
            <ac:spMk id="167" creationId="{00000000-0000-0000-0000-000000000000}"/>
          </ac:spMkLst>
        </pc:spChg>
        <pc:spChg chg="mod">
          <ac:chgData name="Silvia Colombo" userId="cdf5343d-9518-4b48-8032-805a754f9105" providerId="ADAL" clId="{D8A6481C-74F2-44C8-91FC-7CCBC8AA3EF9}" dt="2025-01-13T10:07:46.967" v="1604" actId="12"/>
          <ac:spMkLst>
            <pc:docMk/>
            <pc:sldMk cId="2669022340" sldId="295"/>
            <ac:spMk id="168" creationId="{00000000-0000-0000-0000-000000000000}"/>
          </ac:spMkLst>
        </pc:spChg>
      </pc:sldChg>
      <pc:sldChg chg="modSp mod">
        <pc:chgData name="Silvia Colombo" userId="cdf5343d-9518-4b48-8032-805a754f9105" providerId="ADAL" clId="{D8A6481C-74F2-44C8-91FC-7CCBC8AA3EF9}" dt="2025-01-14T15:29:16.585" v="2268" actId="207"/>
        <pc:sldMkLst>
          <pc:docMk/>
          <pc:sldMk cId="3178964038" sldId="296"/>
        </pc:sldMkLst>
        <pc:spChg chg="mod">
          <ac:chgData name="Silvia Colombo" userId="cdf5343d-9518-4b48-8032-805a754f9105" providerId="ADAL" clId="{D8A6481C-74F2-44C8-91FC-7CCBC8AA3EF9}" dt="2025-01-11T11:38:43.263" v="1044"/>
          <ac:spMkLst>
            <pc:docMk/>
            <pc:sldMk cId="3178964038" sldId="296"/>
            <ac:spMk id="167" creationId="{00000000-0000-0000-0000-000000000000}"/>
          </ac:spMkLst>
        </pc:spChg>
        <pc:spChg chg="mod">
          <ac:chgData name="Silvia Colombo" userId="cdf5343d-9518-4b48-8032-805a754f9105" providerId="ADAL" clId="{D8A6481C-74F2-44C8-91FC-7CCBC8AA3EF9}" dt="2025-01-14T15:29:16.585" v="2268" actId="207"/>
          <ac:spMkLst>
            <pc:docMk/>
            <pc:sldMk cId="3178964038" sldId="296"/>
            <ac:spMk id="168" creationId="{00000000-0000-0000-0000-000000000000}"/>
          </ac:spMkLst>
        </pc:spChg>
      </pc:sldChg>
      <pc:sldChg chg="addSp delSp modSp mod">
        <pc:chgData name="Silvia Colombo" userId="cdf5343d-9518-4b48-8032-805a754f9105" providerId="ADAL" clId="{D8A6481C-74F2-44C8-91FC-7CCBC8AA3EF9}" dt="2025-01-14T15:29:34.489" v="2271" actId="1076"/>
        <pc:sldMkLst>
          <pc:docMk/>
          <pc:sldMk cId="3574041065" sldId="297"/>
        </pc:sldMkLst>
        <pc:spChg chg="del">
          <ac:chgData name="Silvia Colombo" userId="cdf5343d-9518-4b48-8032-805a754f9105" providerId="ADAL" clId="{D8A6481C-74F2-44C8-91FC-7CCBC8AA3EF9}" dt="2025-01-13T10:45:35.874" v="1608" actId="478"/>
          <ac:spMkLst>
            <pc:docMk/>
            <pc:sldMk cId="3574041065" sldId="297"/>
            <ac:spMk id="8" creationId="{8E74A872-AE8E-4419-A80F-5DBAE5ED6009}"/>
          </ac:spMkLst>
        </pc:spChg>
        <pc:spChg chg="mod">
          <ac:chgData name="Silvia Colombo" userId="cdf5343d-9518-4b48-8032-805a754f9105" providerId="ADAL" clId="{D8A6481C-74F2-44C8-91FC-7CCBC8AA3EF9}" dt="2025-01-13T10:45:28.961" v="1606"/>
          <ac:spMkLst>
            <pc:docMk/>
            <pc:sldMk cId="3574041065" sldId="297"/>
            <ac:spMk id="167" creationId="{00000000-0000-0000-0000-000000000000}"/>
          </ac:spMkLst>
        </pc:spChg>
        <pc:spChg chg="mod">
          <ac:chgData name="Silvia Colombo" userId="cdf5343d-9518-4b48-8032-805a754f9105" providerId="ADAL" clId="{D8A6481C-74F2-44C8-91FC-7CCBC8AA3EF9}" dt="2025-01-14T15:29:25.714" v="2270" actId="20577"/>
          <ac:spMkLst>
            <pc:docMk/>
            <pc:sldMk cId="3574041065" sldId="297"/>
            <ac:spMk id="168" creationId="{00000000-0000-0000-0000-000000000000}"/>
          </ac:spMkLst>
        </pc:spChg>
        <pc:picChg chg="del">
          <ac:chgData name="Silvia Colombo" userId="cdf5343d-9518-4b48-8032-805a754f9105" providerId="ADAL" clId="{D8A6481C-74F2-44C8-91FC-7CCBC8AA3EF9}" dt="2025-01-13T10:45:32.357" v="1607" actId="478"/>
          <ac:picMkLst>
            <pc:docMk/>
            <pc:sldMk cId="3574041065" sldId="297"/>
            <ac:picMk id="4" creationId="{4D6CE0D8-D90E-479B-9F3C-EDED1986371C}"/>
          </ac:picMkLst>
        </pc:picChg>
        <pc:picChg chg="add mod">
          <ac:chgData name="Silvia Colombo" userId="cdf5343d-9518-4b48-8032-805a754f9105" providerId="ADAL" clId="{D8A6481C-74F2-44C8-91FC-7CCBC8AA3EF9}" dt="2025-01-14T15:29:34.489" v="2271" actId="1076"/>
          <ac:picMkLst>
            <pc:docMk/>
            <pc:sldMk cId="3574041065" sldId="297"/>
            <ac:picMk id="5" creationId="{A1D8429E-DA6B-4BEE-A96D-5EC1E8459F9B}"/>
          </ac:picMkLst>
        </pc:picChg>
      </pc:sldChg>
      <pc:sldChg chg="addSp modSp mod">
        <pc:chgData name="Silvia Colombo" userId="cdf5343d-9518-4b48-8032-805a754f9105" providerId="ADAL" clId="{D8A6481C-74F2-44C8-91FC-7CCBC8AA3EF9}" dt="2025-01-14T15:33:51.036" v="2280" actId="113"/>
        <pc:sldMkLst>
          <pc:docMk/>
          <pc:sldMk cId="2230816992" sldId="298"/>
        </pc:sldMkLst>
        <pc:spChg chg="add mod">
          <ac:chgData name="Silvia Colombo" userId="cdf5343d-9518-4b48-8032-805a754f9105" providerId="ADAL" clId="{D8A6481C-74F2-44C8-91FC-7CCBC8AA3EF9}" dt="2025-01-13T12:42:05.886" v="1697" actId="1076"/>
          <ac:spMkLst>
            <pc:docMk/>
            <pc:sldMk cId="2230816992" sldId="298"/>
            <ac:spMk id="8" creationId="{EB976C2F-A3C0-42DB-B9DD-E137B4B6A8A3}"/>
          </ac:spMkLst>
        </pc:spChg>
        <pc:spChg chg="mod">
          <ac:chgData name="Silvia Colombo" userId="cdf5343d-9518-4b48-8032-805a754f9105" providerId="ADAL" clId="{D8A6481C-74F2-44C8-91FC-7CCBC8AA3EF9}" dt="2025-01-13T10:45:28.961" v="1606"/>
          <ac:spMkLst>
            <pc:docMk/>
            <pc:sldMk cId="2230816992" sldId="298"/>
            <ac:spMk id="167" creationId="{00000000-0000-0000-0000-000000000000}"/>
          </ac:spMkLst>
        </pc:spChg>
        <pc:spChg chg="mod">
          <ac:chgData name="Silvia Colombo" userId="cdf5343d-9518-4b48-8032-805a754f9105" providerId="ADAL" clId="{D8A6481C-74F2-44C8-91FC-7CCBC8AA3EF9}" dt="2025-01-14T15:33:51.036" v="2280" actId="113"/>
          <ac:spMkLst>
            <pc:docMk/>
            <pc:sldMk cId="2230816992" sldId="298"/>
            <ac:spMk id="168" creationId="{00000000-0000-0000-0000-000000000000}"/>
          </ac:spMkLst>
        </pc:spChg>
        <pc:picChg chg="add mod">
          <ac:chgData name="Silvia Colombo" userId="cdf5343d-9518-4b48-8032-805a754f9105" providerId="ADAL" clId="{D8A6481C-74F2-44C8-91FC-7CCBC8AA3EF9}" dt="2025-01-13T12:41:59.881" v="1696" actId="1076"/>
          <ac:picMkLst>
            <pc:docMk/>
            <pc:sldMk cId="2230816992" sldId="298"/>
            <ac:picMk id="4" creationId="{13CC64B4-4772-4805-80BE-7C23C5FE2DDC}"/>
          </ac:picMkLst>
        </pc:picChg>
      </pc:sldChg>
      <pc:sldChg chg="addSp delSp modSp mod">
        <pc:chgData name="Silvia Colombo" userId="cdf5343d-9518-4b48-8032-805a754f9105" providerId="ADAL" clId="{D8A6481C-74F2-44C8-91FC-7CCBC8AA3EF9}" dt="2025-01-14T15:35:33.738" v="2284" actId="113"/>
        <pc:sldMkLst>
          <pc:docMk/>
          <pc:sldMk cId="2669320641" sldId="299"/>
        </pc:sldMkLst>
        <pc:spChg chg="mod">
          <ac:chgData name="Silvia Colombo" userId="cdf5343d-9518-4b48-8032-805a754f9105" providerId="ADAL" clId="{D8A6481C-74F2-44C8-91FC-7CCBC8AA3EF9}" dt="2025-01-14T15:35:33.738" v="2284" actId="113"/>
          <ac:spMkLst>
            <pc:docMk/>
            <pc:sldMk cId="2669320641" sldId="299"/>
            <ac:spMk id="7" creationId="{7866E1B9-E9C3-4EAE-B633-9BB7273D1CE7}"/>
          </ac:spMkLst>
        </pc:spChg>
        <pc:spChg chg="del">
          <ac:chgData name="Silvia Colombo" userId="cdf5343d-9518-4b48-8032-805a754f9105" providerId="ADAL" clId="{D8A6481C-74F2-44C8-91FC-7CCBC8AA3EF9}" dt="2025-01-13T12:53:03.123" v="1700" actId="478"/>
          <ac:spMkLst>
            <pc:docMk/>
            <pc:sldMk cId="2669320641" sldId="299"/>
            <ac:spMk id="10" creationId="{D1E29B18-CAC4-4071-B7C8-71D29FE7BC98}"/>
          </ac:spMkLst>
        </pc:spChg>
        <pc:spChg chg="add mod">
          <ac:chgData name="Silvia Colombo" userId="cdf5343d-9518-4b48-8032-805a754f9105" providerId="ADAL" clId="{D8A6481C-74F2-44C8-91FC-7CCBC8AA3EF9}" dt="2025-01-13T13:04:23.160" v="1841" actId="1076"/>
          <ac:spMkLst>
            <pc:docMk/>
            <pc:sldMk cId="2669320641" sldId="299"/>
            <ac:spMk id="11" creationId="{4BE45DD1-6E92-478E-95C8-7B91AF83D35D}"/>
          </ac:spMkLst>
        </pc:spChg>
        <pc:spChg chg="mod">
          <ac:chgData name="Silvia Colombo" userId="cdf5343d-9518-4b48-8032-805a754f9105" providerId="ADAL" clId="{D8A6481C-74F2-44C8-91FC-7CCBC8AA3EF9}" dt="2025-01-13T10:45:28.961" v="1606"/>
          <ac:spMkLst>
            <pc:docMk/>
            <pc:sldMk cId="2669320641" sldId="299"/>
            <ac:spMk id="167" creationId="{00000000-0000-0000-0000-000000000000}"/>
          </ac:spMkLst>
        </pc:spChg>
        <pc:spChg chg="mod">
          <ac:chgData name="Silvia Colombo" userId="cdf5343d-9518-4b48-8032-805a754f9105" providerId="ADAL" clId="{D8A6481C-74F2-44C8-91FC-7CCBC8AA3EF9}" dt="2025-01-13T12:52:58.179" v="1698"/>
          <ac:spMkLst>
            <pc:docMk/>
            <pc:sldMk cId="2669320641" sldId="299"/>
            <ac:spMk id="168" creationId="{00000000-0000-0000-0000-000000000000}"/>
          </ac:spMkLst>
        </pc:spChg>
        <pc:picChg chg="add mod">
          <ac:chgData name="Silvia Colombo" userId="cdf5343d-9518-4b48-8032-805a754f9105" providerId="ADAL" clId="{D8A6481C-74F2-44C8-91FC-7CCBC8AA3EF9}" dt="2025-01-13T13:04:16.812" v="1840" actId="1076"/>
          <ac:picMkLst>
            <pc:docMk/>
            <pc:sldMk cId="2669320641" sldId="299"/>
            <ac:picMk id="4" creationId="{FD02574E-E2A0-4F85-86F1-88320D96E116}"/>
          </ac:picMkLst>
        </pc:picChg>
        <pc:picChg chg="del">
          <ac:chgData name="Silvia Colombo" userId="cdf5343d-9518-4b48-8032-805a754f9105" providerId="ADAL" clId="{D8A6481C-74F2-44C8-91FC-7CCBC8AA3EF9}" dt="2025-01-13T12:53:00.208" v="1699" actId="478"/>
          <ac:picMkLst>
            <pc:docMk/>
            <pc:sldMk cId="2669320641" sldId="299"/>
            <ac:picMk id="5" creationId="{2EB8881D-7316-4686-96C8-DF94BC582188}"/>
          </ac:picMkLst>
        </pc:picChg>
      </pc:sldChg>
      <pc:sldChg chg="addSp delSp modSp mod delAnim modAnim">
        <pc:chgData name="Silvia Colombo" userId="cdf5343d-9518-4b48-8032-805a754f9105" providerId="ADAL" clId="{D8A6481C-74F2-44C8-91FC-7CCBC8AA3EF9}" dt="2025-01-14T15:36:38.198" v="2287" actId="113"/>
        <pc:sldMkLst>
          <pc:docMk/>
          <pc:sldMk cId="3550741812" sldId="300"/>
        </pc:sldMkLst>
        <pc:spChg chg="del mod">
          <ac:chgData name="Silvia Colombo" userId="cdf5343d-9518-4b48-8032-805a754f9105" providerId="ADAL" clId="{D8A6481C-74F2-44C8-91FC-7CCBC8AA3EF9}" dt="2025-01-13T13:12:59.387" v="1888" actId="478"/>
          <ac:spMkLst>
            <pc:docMk/>
            <pc:sldMk cId="3550741812" sldId="300"/>
            <ac:spMk id="2" creationId="{B1933DD3-B0E7-43D0-8B4E-647B2FED62D3}"/>
          </ac:spMkLst>
        </pc:spChg>
        <pc:spChg chg="add del">
          <ac:chgData name="Silvia Colombo" userId="cdf5343d-9518-4b48-8032-805a754f9105" providerId="ADAL" clId="{D8A6481C-74F2-44C8-91FC-7CCBC8AA3EF9}" dt="2025-01-13T13:12:54.293" v="1887"/>
          <ac:spMkLst>
            <pc:docMk/>
            <pc:sldMk cId="3550741812" sldId="300"/>
            <ac:spMk id="4" creationId="{079FF8FE-3BE1-48A9-ACAF-2AC321C1351E}"/>
          </ac:spMkLst>
        </pc:spChg>
        <pc:spChg chg="add mod">
          <ac:chgData name="Silvia Colombo" userId="cdf5343d-9518-4b48-8032-805a754f9105" providerId="ADAL" clId="{D8A6481C-74F2-44C8-91FC-7CCBC8AA3EF9}" dt="2025-01-13T13:13:16.950" v="1892" actId="21"/>
          <ac:spMkLst>
            <pc:docMk/>
            <pc:sldMk cId="3550741812" sldId="300"/>
            <ac:spMk id="5" creationId="{527059AE-1C12-4852-91A8-13ADB1DD2659}"/>
          </ac:spMkLst>
        </pc:spChg>
        <pc:spChg chg="del mod">
          <ac:chgData name="Silvia Colombo" userId="cdf5343d-9518-4b48-8032-805a754f9105" providerId="ADAL" clId="{D8A6481C-74F2-44C8-91FC-7CCBC8AA3EF9}" dt="2025-01-13T13:08:53.787" v="1882" actId="478"/>
          <ac:spMkLst>
            <pc:docMk/>
            <pc:sldMk cId="3550741812" sldId="300"/>
            <ac:spMk id="6" creationId="{219B00C3-2F95-47E2-828A-65EC0519A021}"/>
          </ac:spMkLst>
        </pc:spChg>
        <pc:spChg chg="del">
          <ac:chgData name="Silvia Colombo" userId="cdf5343d-9518-4b48-8032-805a754f9105" providerId="ADAL" clId="{D8A6481C-74F2-44C8-91FC-7CCBC8AA3EF9}" dt="2025-01-13T13:08:24.187" v="1845" actId="478"/>
          <ac:spMkLst>
            <pc:docMk/>
            <pc:sldMk cId="3550741812" sldId="300"/>
            <ac:spMk id="15" creationId="{7A261E11-8FD4-4AA3-BCC6-B4536E26B2DA}"/>
          </ac:spMkLst>
        </pc:spChg>
        <pc:spChg chg="del">
          <ac:chgData name="Silvia Colombo" userId="cdf5343d-9518-4b48-8032-805a754f9105" providerId="ADAL" clId="{D8A6481C-74F2-44C8-91FC-7CCBC8AA3EF9}" dt="2025-01-13T13:09:04.500" v="1885" actId="478"/>
          <ac:spMkLst>
            <pc:docMk/>
            <pc:sldMk cId="3550741812" sldId="300"/>
            <ac:spMk id="17" creationId="{0AD4B345-A060-433F-9B55-A4534638D5EA}"/>
          </ac:spMkLst>
        </pc:spChg>
        <pc:spChg chg="add mod">
          <ac:chgData name="Silvia Colombo" userId="cdf5343d-9518-4b48-8032-805a754f9105" providerId="ADAL" clId="{D8A6481C-74F2-44C8-91FC-7CCBC8AA3EF9}" dt="2025-01-13T13:24:32.917" v="1933" actId="1076"/>
          <ac:spMkLst>
            <pc:docMk/>
            <pc:sldMk cId="3550741812" sldId="300"/>
            <ac:spMk id="18" creationId="{8BE902FA-62A4-433D-A1BB-02542BBA4CB7}"/>
          </ac:spMkLst>
        </pc:spChg>
        <pc:spChg chg="del">
          <ac:chgData name="Silvia Colombo" userId="cdf5343d-9518-4b48-8032-805a754f9105" providerId="ADAL" clId="{D8A6481C-74F2-44C8-91FC-7CCBC8AA3EF9}" dt="2025-01-13T13:09:02.820" v="1884" actId="478"/>
          <ac:spMkLst>
            <pc:docMk/>
            <pc:sldMk cId="3550741812" sldId="300"/>
            <ac:spMk id="21" creationId="{614ED2ED-E011-411B-9751-75F29C5A3C74}"/>
          </ac:spMkLst>
        </pc:spChg>
        <pc:spChg chg="mod">
          <ac:chgData name="Silvia Colombo" userId="cdf5343d-9518-4b48-8032-805a754f9105" providerId="ADAL" clId="{D8A6481C-74F2-44C8-91FC-7CCBC8AA3EF9}" dt="2025-01-13T10:45:28.961" v="1606"/>
          <ac:spMkLst>
            <pc:docMk/>
            <pc:sldMk cId="3550741812" sldId="300"/>
            <ac:spMk id="167" creationId="{00000000-0000-0000-0000-000000000000}"/>
          </ac:spMkLst>
        </pc:spChg>
        <pc:spChg chg="mod">
          <ac:chgData name="Silvia Colombo" userId="cdf5343d-9518-4b48-8032-805a754f9105" providerId="ADAL" clId="{D8A6481C-74F2-44C8-91FC-7CCBC8AA3EF9}" dt="2025-01-14T15:36:38.198" v="2287" actId="113"/>
          <ac:spMkLst>
            <pc:docMk/>
            <pc:sldMk cId="3550741812" sldId="300"/>
            <ac:spMk id="168" creationId="{00000000-0000-0000-0000-000000000000}"/>
          </ac:spMkLst>
        </pc:spChg>
        <pc:picChg chg="add mod">
          <ac:chgData name="Silvia Colombo" userId="cdf5343d-9518-4b48-8032-805a754f9105" providerId="ADAL" clId="{D8A6481C-74F2-44C8-91FC-7CCBC8AA3EF9}" dt="2025-01-13T13:24:46.664" v="1935" actId="1076"/>
          <ac:picMkLst>
            <pc:docMk/>
            <pc:sldMk cId="3550741812" sldId="300"/>
            <ac:picMk id="8" creationId="{AC6E05CB-B78C-4F9F-A73C-440F7FF49F9B}"/>
          </ac:picMkLst>
        </pc:picChg>
        <pc:picChg chg="del">
          <ac:chgData name="Silvia Colombo" userId="cdf5343d-9518-4b48-8032-805a754f9105" providerId="ADAL" clId="{D8A6481C-74F2-44C8-91FC-7CCBC8AA3EF9}" dt="2025-01-13T13:08:21.143" v="1844" actId="478"/>
          <ac:picMkLst>
            <pc:docMk/>
            <pc:sldMk cId="3550741812" sldId="300"/>
            <ac:picMk id="9" creationId="{ADD93C4A-78D1-4493-AD29-0AB3954F7339}"/>
          </ac:picMkLst>
        </pc:picChg>
        <pc:picChg chg="del">
          <ac:chgData name="Silvia Colombo" userId="cdf5343d-9518-4b48-8032-805a754f9105" providerId="ADAL" clId="{D8A6481C-74F2-44C8-91FC-7CCBC8AA3EF9}" dt="2025-01-13T13:08:18.833" v="1843" actId="478"/>
          <ac:picMkLst>
            <pc:docMk/>
            <pc:sldMk cId="3550741812" sldId="300"/>
            <ac:picMk id="11" creationId="{CC83E112-3351-45EF-88BC-6571D4C4CAF6}"/>
          </ac:picMkLst>
        </pc:picChg>
        <pc:picChg chg="del">
          <ac:chgData name="Silvia Colombo" userId="cdf5343d-9518-4b48-8032-805a754f9105" providerId="ADAL" clId="{D8A6481C-74F2-44C8-91FC-7CCBC8AA3EF9}" dt="2025-01-13T13:08:17.343" v="1842" actId="478"/>
          <ac:picMkLst>
            <pc:docMk/>
            <pc:sldMk cId="3550741812" sldId="300"/>
            <ac:picMk id="16" creationId="{26E54F4E-9725-45FA-99DA-C77DDCDBF89D}"/>
          </ac:picMkLst>
        </pc:picChg>
      </pc:sldChg>
      <pc:sldChg chg="addSp delSp modSp mod delAnim">
        <pc:chgData name="Silvia Colombo" userId="cdf5343d-9518-4b48-8032-805a754f9105" providerId="ADAL" clId="{D8A6481C-74F2-44C8-91FC-7CCBC8AA3EF9}" dt="2025-01-14T15:43:07.521" v="2293" actId="113"/>
        <pc:sldMkLst>
          <pc:docMk/>
          <pc:sldMk cId="2610105728" sldId="301"/>
        </pc:sldMkLst>
        <pc:spChg chg="del">
          <ac:chgData name="Silvia Colombo" userId="cdf5343d-9518-4b48-8032-805a754f9105" providerId="ADAL" clId="{D8A6481C-74F2-44C8-91FC-7CCBC8AA3EF9}" dt="2025-01-13T13:26:16.249" v="1938" actId="478"/>
          <ac:spMkLst>
            <pc:docMk/>
            <pc:sldMk cId="2610105728" sldId="301"/>
            <ac:spMk id="2" creationId="{B8F58907-FBE2-4D18-8396-099622614A4E}"/>
          </ac:spMkLst>
        </pc:spChg>
        <pc:spChg chg="del">
          <ac:chgData name="Silvia Colombo" userId="cdf5343d-9518-4b48-8032-805a754f9105" providerId="ADAL" clId="{D8A6481C-74F2-44C8-91FC-7CCBC8AA3EF9}" dt="2025-01-13T13:26:18.905" v="1939" actId="478"/>
          <ac:spMkLst>
            <pc:docMk/>
            <pc:sldMk cId="2610105728" sldId="301"/>
            <ac:spMk id="5" creationId="{2C30D5E9-B7F2-4A9B-973F-572DCBCFDE93}"/>
          </ac:spMkLst>
        </pc:spChg>
        <pc:spChg chg="del mod">
          <ac:chgData name="Silvia Colombo" userId="cdf5343d-9518-4b48-8032-805a754f9105" providerId="ADAL" clId="{D8A6481C-74F2-44C8-91FC-7CCBC8AA3EF9}" dt="2025-01-13T13:31:18.799" v="1946" actId="478"/>
          <ac:spMkLst>
            <pc:docMk/>
            <pc:sldMk cId="2610105728" sldId="301"/>
            <ac:spMk id="7" creationId="{8E8B0857-3B2F-40A7-B7AB-86A2696D20F2}"/>
          </ac:spMkLst>
        </pc:spChg>
        <pc:spChg chg="del">
          <ac:chgData name="Silvia Colombo" userId="cdf5343d-9518-4b48-8032-805a754f9105" providerId="ADAL" clId="{D8A6481C-74F2-44C8-91FC-7CCBC8AA3EF9}" dt="2025-01-13T13:26:29.145" v="1944" actId="478"/>
          <ac:spMkLst>
            <pc:docMk/>
            <pc:sldMk cId="2610105728" sldId="301"/>
            <ac:spMk id="11" creationId="{C23EE482-36C9-45F2-A1FB-E08A8C298D06}"/>
          </ac:spMkLst>
        </pc:spChg>
        <pc:spChg chg="del">
          <ac:chgData name="Silvia Colombo" userId="cdf5343d-9518-4b48-8032-805a754f9105" providerId="ADAL" clId="{D8A6481C-74F2-44C8-91FC-7CCBC8AA3EF9}" dt="2025-01-13T13:26:25.618" v="1943" actId="478"/>
          <ac:spMkLst>
            <pc:docMk/>
            <pc:sldMk cId="2610105728" sldId="301"/>
            <ac:spMk id="13" creationId="{9068FEBF-CFCF-4732-9C8D-DB99224A6F2C}"/>
          </ac:spMkLst>
        </pc:spChg>
        <pc:spChg chg="add mod">
          <ac:chgData name="Silvia Colombo" userId="cdf5343d-9518-4b48-8032-805a754f9105" providerId="ADAL" clId="{D8A6481C-74F2-44C8-91FC-7CCBC8AA3EF9}" dt="2025-01-13T13:33:57.686" v="1987" actId="1076"/>
          <ac:spMkLst>
            <pc:docMk/>
            <pc:sldMk cId="2610105728" sldId="301"/>
            <ac:spMk id="15" creationId="{FD2F803C-7DF6-444D-ADC3-2FFB5060995F}"/>
          </ac:spMkLst>
        </pc:spChg>
        <pc:spChg chg="mod">
          <ac:chgData name="Silvia Colombo" userId="cdf5343d-9518-4b48-8032-805a754f9105" providerId="ADAL" clId="{D8A6481C-74F2-44C8-91FC-7CCBC8AA3EF9}" dt="2025-01-13T10:45:28.961" v="1606"/>
          <ac:spMkLst>
            <pc:docMk/>
            <pc:sldMk cId="2610105728" sldId="301"/>
            <ac:spMk id="167" creationId="{00000000-0000-0000-0000-000000000000}"/>
          </ac:spMkLst>
        </pc:spChg>
        <pc:spChg chg="mod">
          <ac:chgData name="Silvia Colombo" userId="cdf5343d-9518-4b48-8032-805a754f9105" providerId="ADAL" clId="{D8A6481C-74F2-44C8-91FC-7CCBC8AA3EF9}" dt="2025-01-14T15:43:07.521" v="2293" actId="113"/>
          <ac:spMkLst>
            <pc:docMk/>
            <pc:sldMk cId="2610105728" sldId="301"/>
            <ac:spMk id="168" creationId="{00000000-0000-0000-0000-000000000000}"/>
          </ac:spMkLst>
        </pc:spChg>
        <pc:picChg chg="del mod">
          <ac:chgData name="Silvia Colombo" userId="cdf5343d-9518-4b48-8032-805a754f9105" providerId="ADAL" clId="{D8A6481C-74F2-44C8-91FC-7CCBC8AA3EF9}" dt="2025-01-13T13:26:22.818" v="1942" actId="478"/>
          <ac:picMkLst>
            <pc:docMk/>
            <pc:sldMk cId="2610105728" sldId="301"/>
            <ac:picMk id="4" creationId="{6F26D884-A099-4E3A-9820-C1601CD58041}"/>
          </ac:picMkLst>
        </pc:picChg>
        <pc:picChg chg="del">
          <ac:chgData name="Silvia Colombo" userId="cdf5343d-9518-4b48-8032-805a754f9105" providerId="ADAL" clId="{D8A6481C-74F2-44C8-91FC-7CCBC8AA3EF9}" dt="2025-01-13T13:26:21.373" v="1940" actId="478"/>
          <ac:picMkLst>
            <pc:docMk/>
            <pc:sldMk cId="2610105728" sldId="301"/>
            <ac:picMk id="6" creationId="{2DD5B1D5-C7CE-4545-80EC-20553F21F815}"/>
          </ac:picMkLst>
        </pc:picChg>
        <pc:picChg chg="add mod">
          <ac:chgData name="Silvia Colombo" userId="cdf5343d-9518-4b48-8032-805a754f9105" providerId="ADAL" clId="{D8A6481C-74F2-44C8-91FC-7CCBC8AA3EF9}" dt="2025-01-13T13:34:01.124" v="1995" actId="1035"/>
          <ac:picMkLst>
            <pc:docMk/>
            <pc:sldMk cId="2610105728" sldId="301"/>
            <ac:picMk id="9" creationId="{2667C5FF-0955-4EE2-A64B-B0A79961821B}"/>
          </ac:picMkLst>
        </pc:picChg>
      </pc:sldChg>
      <pc:sldChg chg="addSp delSp modSp mod delAnim modAnim">
        <pc:chgData name="Silvia Colombo" userId="cdf5343d-9518-4b48-8032-805a754f9105" providerId="ADAL" clId="{D8A6481C-74F2-44C8-91FC-7CCBC8AA3EF9}" dt="2025-01-14T15:44:54.876" v="2300" actId="1076"/>
        <pc:sldMkLst>
          <pc:docMk/>
          <pc:sldMk cId="1039741806" sldId="302"/>
        </pc:sldMkLst>
        <pc:spChg chg="add del mod">
          <ac:chgData name="Silvia Colombo" userId="cdf5343d-9518-4b48-8032-805a754f9105" providerId="ADAL" clId="{D8A6481C-74F2-44C8-91FC-7CCBC8AA3EF9}" dt="2025-01-13T13:37:40.643" v="2007" actId="478"/>
          <ac:spMkLst>
            <pc:docMk/>
            <pc:sldMk cId="1039741806" sldId="302"/>
            <ac:spMk id="2" creationId="{9379355E-9331-465F-A7C6-1D1E241ACF74}"/>
          </ac:spMkLst>
        </pc:spChg>
        <pc:spChg chg="del">
          <ac:chgData name="Silvia Colombo" userId="cdf5343d-9518-4b48-8032-805a754f9105" providerId="ADAL" clId="{D8A6481C-74F2-44C8-91FC-7CCBC8AA3EF9}" dt="2025-01-13T13:34:15.656" v="1999" actId="478"/>
          <ac:spMkLst>
            <pc:docMk/>
            <pc:sldMk cId="1039741806" sldId="302"/>
            <ac:spMk id="8" creationId="{240DF06D-9E87-4234-8157-BCC6348A9A31}"/>
          </ac:spMkLst>
        </pc:spChg>
        <pc:spChg chg="del">
          <ac:chgData name="Silvia Colombo" userId="cdf5343d-9518-4b48-8032-805a754f9105" providerId="ADAL" clId="{D8A6481C-74F2-44C8-91FC-7CCBC8AA3EF9}" dt="2025-01-13T13:34:17.464" v="2000" actId="478"/>
          <ac:spMkLst>
            <pc:docMk/>
            <pc:sldMk cId="1039741806" sldId="302"/>
            <ac:spMk id="10" creationId="{3562BE48-C191-4FE4-8A16-5BAF3C807BF6}"/>
          </ac:spMkLst>
        </pc:spChg>
        <pc:spChg chg="add del mod">
          <ac:chgData name="Silvia Colombo" userId="cdf5343d-9518-4b48-8032-805a754f9105" providerId="ADAL" clId="{D8A6481C-74F2-44C8-91FC-7CCBC8AA3EF9}" dt="2025-01-13T13:43:22.762" v="2067" actId="21"/>
          <ac:spMkLst>
            <pc:docMk/>
            <pc:sldMk cId="1039741806" sldId="302"/>
            <ac:spMk id="13" creationId="{5E604821-C4DC-40D6-BCCB-A5DB1BA9D07A}"/>
          </ac:spMkLst>
        </pc:spChg>
        <pc:spChg chg="add mod">
          <ac:chgData name="Silvia Colombo" userId="cdf5343d-9518-4b48-8032-805a754f9105" providerId="ADAL" clId="{D8A6481C-74F2-44C8-91FC-7CCBC8AA3EF9}" dt="2025-01-13T13:44:43.426" v="2095" actId="1076"/>
          <ac:spMkLst>
            <pc:docMk/>
            <pc:sldMk cId="1039741806" sldId="302"/>
            <ac:spMk id="16" creationId="{BDAC571F-BA25-4F90-9E6A-854C47E47467}"/>
          </ac:spMkLst>
        </pc:spChg>
        <pc:spChg chg="add mod">
          <ac:chgData name="Silvia Colombo" userId="cdf5343d-9518-4b48-8032-805a754f9105" providerId="ADAL" clId="{D8A6481C-74F2-44C8-91FC-7CCBC8AA3EF9}" dt="2025-01-13T13:44:49.033" v="2096" actId="14100"/>
          <ac:spMkLst>
            <pc:docMk/>
            <pc:sldMk cId="1039741806" sldId="302"/>
            <ac:spMk id="21" creationId="{49DA653C-7B45-44FA-B7DA-44D6378794B0}"/>
          </ac:spMkLst>
        </pc:spChg>
        <pc:spChg chg="mod">
          <ac:chgData name="Silvia Colombo" userId="cdf5343d-9518-4b48-8032-805a754f9105" providerId="ADAL" clId="{D8A6481C-74F2-44C8-91FC-7CCBC8AA3EF9}" dt="2025-01-13T10:45:28.961" v="1606"/>
          <ac:spMkLst>
            <pc:docMk/>
            <pc:sldMk cId="1039741806" sldId="302"/>
            <ac:spMk id="167" creationId="{00000000-0000-0000-0000-000000000000}"/>
          </ac:spMkLst>
        </pc:spChg>
        <pc:spChg chg="mod">
          <ac:chgData name="Silvia Colombo" userId="cdf5343d-9518-4b48-8032-805a754f9105" providerId="ADAL" clId="{D8A6481C-74F2-44C8-91FC-7CCBC8AA3EF9}" dt="2025-01-14T15:44:33.391" v="2298" actId="113"/>
          <ac:spMkLst>
            <pc:docMk/>
            <pc:sldMk cId="1039741806" sldId="302"/>
            <ac:spMk id="168" creationId="{00000000-0000-0000-0000-000000000000}"/>
          </ac:spMkLst>
        </pc:spChg>
        <pc:picChg chg="del">
          <ac:chgData name="Silvia Colombo" userId="cdf5343d-9518-4b48-8032-805a754f9105" providerId="ADAL" clId="{D8A6481C-74F2-44C8-91FC-7CCBC8AA3EF9}" dt="2025-01-13T13:34:06.847" v="1996" actId="478"/>
          <ac:picMkLst>
            <pc:docMk/>
            <pc:sldMk cId="1039741806" sldId="302"/>
            <ac:picMk id="4" creationId="{A904DF1F-C24B-43FE-8A10-50079996B673}"/>
          </ac:picMkLst>
        </pc:picChg>
        <pc:picChg chg="del">
          <ac:chgData name="Silvia Colombo" userId="cdf5343d-9518-4b48-8032-805a754f9105" providerId="ADAL" clId="{D8A6481C-74F2-44C8-91FC-7CCBC8AA3EF9}" dt="2025-01-13T13:34:09.625" v="1997" actId="478"/>
          <ac:picMkLst>
            <pc:docMk/>
            <pc:sldMk cId="1039741806" sldId="302"/>
            <ac:picMk id="6" creationId="{E7E37345-F845-4759-9695-8123C03FE5E0}"/>
          </ac:picMkLst>
        </pc:picChg>
        <pc:picChg chg="add mod">
          <ac:chgData name="Silvia Colombo" userId="cdf5343d-9518-4b48-8032-805a754f9105" providerId="ADAL" clId="{D8A6481C-74F2-44C8-91FC-7CCBC8AA3EF9}" dt="2025-01-14T15:44:43.637" v="2299" actId="1076"/>
          <ac:picMkLst>
            <pc:docMk/>
            <pc:sldMk cId="1039741806" sldId="302"/>
            <ac:picMk id="7" creationId="{8CFD4128-7430-492B-A0C8-407618839C90}"/>
          </ac:picMkLst>
        </pc:picChg>
        <pc:picChg chg="add mod">
          <ac:chgData name="Silvia Colombo" userId="cdf5343d-9518-4b48-8032-805a754f9105" providerId="ADAL" clId="{D8A6481C-74F2-44C8-91FC-7CCBC8AA3EF9}" dt="2025-01-14T15:44:54.876" v="2300" actId="1076"/>
          <ac:picMkLst>
            <pc:docMk/>
            <pc:sldMk cId="1039741806" sldId="302"/>
            <ac:picMk id="12" creationId="{DACE56C9-F0F3-4462-9889-5E55D752E49E}"/>
          </ac:picMkLst>
        </pc:picChg>
        <pc:cxnChg chg="add mod">
          <ac:chgData name="Silvia Colombo" userId="cdf5343d-9518-4b48-8032-805a754f9105" providerId="ADAL" clId="{D8A6481C-74F2-44C8-91FC-7CCBC8AA3EF9}" dt="2025-01-13T13:44:09.064" v="2088" actId="1076"/>
          <ac:cxnSpMkLst>
            <pc:docMk/>
            <pc:sldMk cId="1039741806" sldId="302"/>
            <ac:cxnSpMk id="15" creationId="{45413789-18A3-48DA-8C73-EEAACE92C657}"/>
          </ac:cxnSpMkLst>
        </pc:cxnChg>
      </pc:sldChg>
      <pc:sldChg chg="modSp mod">
        <pc:chgData name="Silvia Colombo" userId="cdf5343d-9518-4b48-8032-805a754f9105" providerId="ADAL" clId="{D8A6481C-74F2-44C8-91FC-7CCBC8AA3EF9}" dt="2025-01-13T13:47:00.602" v="2134" actId="207"/>
        <pc:sldMkLst>
          <pc:docMk/>
          <pc:sldMk cId="3169569971" sldId="303"/>
        </pc:sldMkLst>
        <pc:spChg chg="mod">
          <ac:chgData name="Silvia Colombo" userId="cdf5343d-9518-4b48-8032-805a754f9105" providerId="ADAL" clId="{D8A6481C-74F2-44C8-91FC-7CCBC8AA3EF9}" dt="2025-01-13T10:45:28.961" v="1606"/>
          <ac:spMkLst>
            <pc:docMk/>
            <pc:sldMk cId="3169569971" sldId="303"/>
            <ac:spMk id="167" creationId="{00000000-0000-0000-0000-000000000000}"/>
          </ac:spMkLst>
        </pc:spChg>
        <pc:spChg chg="mod">
          <ac:chgData name="Silvia Colombo" userId="cdf5343d-9518-4b48-8032-805a754f9105" providerId="ADAL" clId="{D8A6481C-74F2-44C8-91FC-7CCBC8AA3EF9}" dt="2025-01-13T13:47:00.602" v="2134" actId="207"/>
          <ac:spMkLst>
            <pc:docMk/>
            <pc:sldMk cId="3169569971" sldId="303"/>
            <ac:spMk id="168" creationId="{00000000-0000-0000-0000-000000000000}"/>
          </ac:spMkLst>
        </pc:spChg>
      </pc:sldChg>
      <pc:sldChg chg="modSp mod">
        <pc:chgData name="Silvia Colombo" userId="cdf5343d-9518-4b48-8032-805a754f9105" providerId="ADAL" clId="{D8A6481C-74F2-44C8-91FC-7CCBC8AA3EF9}" dt="2025-01-13T13:46:55.682" v="2133" actId="403"/>
        <pc:sldMkLst>
          <pc:docMk/>
          <pc:sldMk cId="2074846304" sldId="304"/>
        </pc:sldMkLst>
        <pc:spChg chg="mod">
          <ac:chgData name="Silvia Colombo" userId="cdf5343d-9518-4b48-8032-805a754f9105" providerId="ADAL" clId="{D8A6481C-74F2-44C8-91FC-7CCBC8AA3EF9}" dt="2025-01-13T10:45:28.961" v="1606"/>
          <ac:spMkLst>
            <pc:docMk/>
            <pc:sldMk cId="2074846304" sldId="304"/>
            <ac:spMk id="167" creationId="{00000000-0000-0000-0000-000000000000}"/>
          </ac:spMkLst>
        </pc:spChg>
        <pc:spChg chg="mod">
          <ac:chgData name="Silvia Colombo" userId="cdf5343d-9518-4b48-8032-805a754f9105" providerId="ADAL" clId="{D8A6481C-74F2-44C8-91FC-7CCBC8AA3EF9}" dt="2025-01-13T13:46:55.682" v="2133" actId="403"/>
          <ac:spMkLst>
            <pc:docMk/>
            <pc:sldMk cId="2074846304" sldId="304"/>
            <ac:spMk id="168" creationId="{00000000-0000-0000-0000-000000000000}"/>
          </ac:spMkLst>
        </pc:spChg>
      </pc:sldChg>
      <pc:sldChg chg="delSp modSp mod delAnim modAnim">
        <pc:chgData name="Silvia Colombo" userId="cdf5343d-9518-4b48-8032-805a754f9105" providerId="ADAL" clId="{D8A6481C-74F2-44C8-91FC-7CCBC8AA3EF9}" dt="2025-01-14T15:17:40.160" v="2221" actId="113"/>
        <pc:sldMkLst>
          <pc:docMk/>
          <pc:sldMk cId="3001247373" sldId="305"/>
        </pc:sldMkLst>
        <pc:spChg chg="del">
          <ac:chgData name="Silvia Colombo" userId="cdf5343d-9518-4b48-8032-805a754f9105" providerId="ADAL" clId="{D8A6481C-74F2-44C8-91FC-7CCBC8AA3EF9}" dt="2025-01-10T22:05:27.185" v="567" actId="478"/>
          <ac:spMkLst>
            <pc:docMk/>
            <pc:sldMk cId="3001247373" sldId="305"/>
            <ac:spMk id="10" creationId="{A6669E83-7EE0-4914-8249-D5F16F1585CF}"/>
          </ac:spMkLst>
        </pc:spChg>
        <pc:spChg chg="mod">
          <ac:chgData name="Silvia Colombo" userId="cdf5343d-9518-4b48-8032-805a754f9105" providerId="ADAL" clId="{D8A6481C-74F2-44C8-91FC-7CCBC8AA3EF9}" dt="2025-01-10T21:36:53.893" v="520"/>
          <ac:spMkLst>
            <pc:docMk/>
            <pc:sldMk cId="3001247373" sldId="305"/>
            <ac:spMk id="167" creationId="{00000000-0000-0000-0000-000000000000}"/>
          </ac:spMkLst>
        </pc:spChg>
        <pc:spChg chg="mod">
          <ac:chgData name="Silvia Colombo" userId="cdf5343d-9518-4b48-8032-805a754f9105" providerId="ADAL" clId="{D8A6481C-74F2-44C8-91FC-7CCBC8AA3EF9}" dt="2025-01-14T15:17:40.160" v="2221" actId="113"/>
          <ac:spMkLst>
            <pc:docMk/>
            <pc:sldMk cId="3001247373" sldId="305"/>
            <ac:spMk id="168" creationId="{00000000-0000-0000-0000-000000000000}"/>
          </ac:spMkLst>
        </pc:spChg>
        <pc:picChg chg="del">
          <ac:chgData name="Silvia Colombo" userId="cdf5343d-9518-4b48-8032-805a754f9105" providerId="ADAL" clId="{D8A6481C-74F2-44C8-91FC-7CCBC8AA3EF9}" dt="2025-01-10T22:05:21.249" v="565" actId="478"/>
          <ac:picMkLst>
            <pc:docMk/>
            <pc:sldMk cId="3001247373" sldId="305"/>
            <ac:picMk id="4" creationId="{7015C23C-3A63-43D8-9713-B79F3F4727F4}"/>
          </ac:picMkLst>
        </pc:picChg>
      </pc:sldChg>
      <pc:sldChg chg="addSp delSp modSp mod delAnim modAnim">
        <pc:chgData name="Silvia Colombo" userId="cdf5343d-9518-4b48-8032-805a754f9105" providerId="ADAL" clId="{D8A6481C-74F2-44C8-91FC-7CCBC8AA3EF9}" dt="2025-01-14T15:22:24.804" v="2237" actId="113"/>
        <pc:sldMkLst>
          <pc:docMk/>
          <pc:sldMk cId="3951396816" sldId="306"/>
        </pc:sldMkLst>
        <pc:spChg chg="add mod">
          <ac:chgData name="Silvia Colombo" userId="cdf5343d-9518-4b48-8032-805a754f9105" providerId="ADAL" clId="{D8A6481C-74F2-44C8-91FC-7CCBC8AA3EF9}" dt="2025-01-13T09:25:12.294" v="1407" actId="1076"/>
          <ac:spMkLst>
            <pc:docMk/>
            <pc:sldMk cId="3951396816" sldId="306"/>
            <ac:spMk id="10" creationId="{F2BA0EE3-4D81-4D6A-83DF-B5817163EA15}"/>
          </ac:spMkLst>
        </pc:spChg>
        <pc:spChg chg="del">
          <ac:chgData name="Silvia Colombo" userId="cdf5343d-9518-4b48-8032-805a754f9105" providerId="ADAL" clId="{D8A6481C-74F2-44C8-91FC-7CCBC8AA3EF9}" dt="2025-01-10T22:32:53.889" v="930" actId="478"/>
          <ac:spMkLst>
            <pc:docMk/>
            <pc:sldMk cId="3951396816" sldId="306"/>
            <ac:spMk id="12" creationId="{B00E8CD3-B37B-4A05-940A-89A2492FBF80}"/>
          </ac:spMkLst>
        </pc:spChg>
        <pc:spChg chg="mod">
          <ac:chgData name="Silvia Colombo" userId="cdf5343d-9518-4b48-8032-805a754f9105" providerId="ADAL" clId="{D8A6481C-74F2-44C8-91FC-7CCBC8AA3EF9}" dt="2025-01-10T21:36:53.893" v="520"/>
          <ac:spMkLst>
            <pc:docMk/>
            <pc:sldMk cId="3951396816" sldId="306"/>
            <ac:spMk id="167" creationId="{00000000-0000-0000-0000-000000000000}"/>
          </ac:spMkLst>
        </pc:spChg>
        <pc:spChg chg="mod">
          <ac:chgData name="Silvia Colombo" userId="cdf5343d-9518-4b48-8032-805a754f9105" providerId="ADAL" clId="{D8A6481C-74F2-44C8-91FC-7CCBC8AA3EF9}" dt="2025-01-14T15:22:24.804" v="2237" actId="113"/>
          <ac:spMkLst>
            <pc:docMk/>
            <pc:sldMk cId="3951396816" sldId="306"/>
            <ac:spMk id="168" creationId="{00000000-0000-0000-0000-000000000000}"/>
          </ac:spMkLst>
        </pc:spChg>
        <pc:picChg chg="del">
          <ac:chgData name="Silvia Colombo" userId="cdf5343d-9518-4b48-8032-805a754f9105" providerId="ADAL" clId="{D8A6481C-74F2-44C8-91FC-7CCBC8AA3EF9}" dt="2025-01-10T22:32:47.381" v="928" actId="478"/>
          <ac:picMkLst>
            <pc:docMk/>
            <pc:sldMk cId="3951396816" sldId="306"/>
            <ac:picMk id="4" creationId="{67495507-C2EB-441F-B0FA-9FD61F89C8A2}"/>
          </ac:picMkLst>
        </pc:picChg>
        <pc:picChg chg="add mod">
          <ac:chgData name="Silvia Colombo" userId="cdf5343d-9518-4b48-8032-805a754f9105" providerId="ADAL" clId="{D8A6481C-74F2-44C8-91FC-7CCBC8AA3EF9}" dt="2025-01-10T22:38:29.939" v="995" actId="1076"/>
          <ac:picMkLst>
            <pc:docMk/>
            <pc:sldMk cId="3951396816" sldId="306"/>
            <ac:picMk id="5" creationId="{59C8345C-E75D-40B8-9652-1B30A5108961}"/>
          </ac:picMkLst>
        </pc:picChg>
      </pc:sldChg>
      <pc:sldChg chg="modSp mod">
        <pc:chgData name="Silvia Colombo" userId="cdf5343d-9518-4b48-8032-805a754f9105" providerId="ADAL" clId="{D8A6481C-74F2-44C8-91FC-7CCBC8AA3EF9}" dt="2025-01-14T15:00:58.563" v="2205" actId="207"/>
        <pc:sldMkLst>
          <pc:docMk/>
          <pc:sldMk cId="1901277318" sldId="307"/>
        </pc:sldMkLst>
        <pc:spChg chg="mod">
          <ac:chgData name="Silvia Colombo" userId="cdf5343d-9518-4b48-8032-805a754f9105" providerId="ADAL" clId="{D8A6481C-74F2-44C8-91FC-7CCBC8AA3EF9}" dt="2025-01-10T17:59:08.426" v="91"/>
          <ac:spMkLst>
            <pc:docMk/>
            <pc:sldMk cId="1901277318" sldId="307"/>
            <ac:spMk id="167" creationId="{00000000-0000-0000-0000-000000000000}"/>
          </ac:spMkLst>
        </pc:spChg>
        <pc:spChg chg="mod">
          <ac:chgData name="Silvia Colombo" userId="cdf5343d-9518-4b48-8032-805a754f9105" providerId="ADAL" clId="{D8A6481C-74F2-44C8-91FC-7CCBC8AA3EF9}" dt="2025-01-14T15:00:58.563" v="2205" actId="207"/>
          <ac:spMkLst>
            <pc:docMk/>
            <pc:sldMk cId="1901277318" sldId="307"/>
            <ac:spMk id="168" creationId="{00000000-0000-0000-0000-000000000000}"/>
          </ac:spMkLst>
        </pc:spChg>
      </pc:sldChg>
      <pc:sldChg chg="modSp mod">
        <pc:chgData name="Silvia Colombo" userId="cdf5343d-9518-4b48-8032-805a754f9105" providerId="ADAL" clId="{D8A6481C-74F2-44C8-91FC-7CCBC8AA3EF9}" dt="2025-01-13T10:06:28.511" v="1595" actId="12"/>
        <pc:sldMkLst>
          <pc:docMk/>
          <pc:sldMk cId="279720884" sldId="308"/>
        </pc:sldMkLst>
        <pc:spChg chg="mod">
          <ac:chgData name="Silvia Colombo" userId="cdf5343d-9518-4b48-8032-805a754f9105" providerId="ADAL" clId="{D8A6481C-74F2-44C8-91FC-7CCBC8AA3EF9}" dt="2025-01-10T21:36:53.893" v="520"/>
          <ac:spMkLst>
            <pc:docMk/>
            <pc:sldMk cId="279720884" sldId="308"/>
            <ac:spMk id="167" creationId="{00000000-0000-0000-0000-000000000000}"/>
          </ac:spMkLst>
        </pc:spChg>
        <pc:spChg chg="mod">
          <ac:chgData name="Silvia Colombo" userId="cdf5343d-9518-4b48-8032-805a754f9105" providerId="ADAL" clId="{D8A6481C-74F2-44C8-91FC-7CCBC8AA3EF9}" dt="2025-01-13T10:06:28.511" v="1595" actId="12"/>
          <ac:spMkLst>
            <pc:docMk/>
            <pc:sldMk cId="279720884" sldId="308"/>
            <ac:spMk id="168" creationId="{00000000-0000-0000-0000-000000000000}"/>
          </ac:spMkLst>
        </pc:spChg>
      </pc:sldChg>
      <pc:sldChg chg="modSp mod">
        <pc:chgData name="Silvia Colombo" userId="cdf5343d-9518-4b48-8032-805a754f9105" providerId="ADAL" clId="{D8A6481C-74F2-44C8-91FC-7CCBC8AA3EF9}" dt="2025-01-10T17:46:10.807" v="7"/>
        <pc:sldMkLst>
          <pc:docMk/>
          <pc:sldMk cId="998801078" sldId="309"/>
        </pc:sldMkLst>
        <pc:spChg chg="mod">
          <ac:chgData name="Silvia Colombo" userId="cdf5343d-9518-4b48-8032-805a754f9105" providerId="ADAL" clId="{D8A6481C-74F2-44C8-91FC-7CCBC8AA3EF9}" dt="2025-01-10T17:45:53.172" v="6"/>
          <ac:spMkLst>
            <pc:docMk/>
            <pc:sldMk cId="998801078" sldId="309"/>
            <ac:spMk id="2" creationId="{48F41D3A-296D-75FB-88E4-B253A9E88EE1}"/>
          </ac:spMkLst>
        </pc:spChg>
        <pc:spChg chg="mod">
          <ac:chgData name="Silvia Colombo" userId="cdf5343d-9518-4b48-8032-805a754f9105" providerId="ADAL" clId="{D8A6481C-74F2-44C8-91FC-7CCBC8AA3EF9}" dt="2025-01-10T17:46:10.807" v="7"/>
          <ac:spMkLst>
            <pc:docMk/>
            <pc:sldMk cId="998801078" sldId="309"/>
            <ac:spMk id="3" creationId="{D9EE0581-B869-C9AC-032A-CE5562E6774F}"/>
          </ac:spMkLst>
        </pc:spChg>
      </pc:sldChg>
    </pc:docChg>
  </pc:docChgLst>
  <pc:docChgLst>
    <pc:chgData name="Silvia Colombo" userId="cdf5343d-9518-4b48-8032-805a754f9105" providerId="ADAL" clId="{A98D9907-9F34-4D5B-8E15-19E0A4FCEB56}"/>
    <pc:docChg chg="undo redo custSel addSld delSld modSld">
      <pc:chgData name="Silvia Colombo" userId="cdf5343d-9518-4b48-8032-805a754f9105" providerId="ADAL" clId="{A98D9907-9F34-4D5B-8E15-19E0A4FCEB56}" dt="2025-02-10T19:13:06.489" v="1680" actId="403"/>
      <pc:docMkLst>
        <pc:docMk/>
      </pc:docMkLst>
      <pc:sldChg chg="modSp mod">
        <pc:chgData name="Silvia Colombo" userId="cdf5343d-9518-4b48-8032-805a754f9105" providerId="ADAL" clId="{A98D9907-9F34-4D5B-8E15-19E0A4FCEB56}" dt="2025-01-28T17:50:13.772" v="56" actId="12"/>
        <pc:sldMkLst>
          <pc:docMk/>
          <pc:sldMk cId="0" sldId="264"/>
        </pc:sldMkLst>
        <pc:spChg chg="mod">
          <ac:chgData name="Silvia Colombo" userId="cdf5343d-9518-4b48-8032-805a754f9105" providerId="ADAL" clId="{A98D9907-9F34-4D5B-8E15-19E0A4FCEB56}" dt="2025-01-28T17:50:13.772" v="56" actId="12"/>
          <ac:spMkLst>
            <pc:docMk/>
            <pc:sldMk cId="0" sldId="264"/>
            <ac:spMk id="168" creationId="{00000000-0000-0000-0000-000000000000}"/>
          </ac:spMkLst>
        </pc:spChg>
      </pc:sldChg>
      <pc:sldChg chg="addSp modSp mod">
        <pc:chgData name="Silvia Colombo" userId="cdf5343d-9518-4b48-8032-805a754f9105" providerId="ADAL" clId="{A98D9907-9F34-4D5B-8E15-19E0A4FCEB56}" dt="2025-02-10T19:01:17.408" v="1567" actId="1076"/>
        <pc:sldMkLst>
          <pc:docMk/>
          <pc:sldMk cId="1768720765" sldId="272"/>
        </pc:sldMkLst>
        <pc:spChg chg="add mod">
          <ac:chgData name="Silvia Colombo" userId="cdf5343d-9518-4b48-8032-805a754f9105" providerId="ADAL" clId="{A98D9907-9F34-4D5B-8E15-19E0A4FCEB56}" dt="2025-02-10T19:01:17.408" v="1567" actId="1076"/>
          <ac:spMkLst>
            <pc:docMk/>
            <pc:sldMk cId="1768720765" sldId="272"/>
            <ac:spMk id="8" creationId="{670A255D-A157-44F4-924B-0319B646FD78}"/>
          </ac:spMkLst>
        </pc:spChg>
        <pc:spChg chg="mod">
          <ac:chgData name="Silvia Colombo" userId="cdf5343d-9518-4b48-8032-805a754f9105" providerId="ADAL" clId="{A98D9907-9F34-4D5B-8E15-19E0A4FCEB56}" dt="2025-01-28T17:52:47.025" v="60"/>
          <ac:spMkLst>
            <pc:docMk/>
            <pc:sldMk cId="1768720765" sldId="272"/>
            <ac:spMk id="167" creationId="{00000000-0000-0000-0000-000000000000}"/>
          </ac:spMkLst>
        </pc:spChg>
        <pc:spChg chg="mod">
          <ac:chgData name="Silvia Colombo" userId="cdf5343d-9518-4b48-8032-805a754f9105" providerId="ADAL" clId="{A98D9907-9F34-4D5B-8E15-19E0A4FCEB56}" dt="2025-02-10T19:01:10.899" v="1566" actId="20577"/>
          <ac:spMkLst>
            <pc:docMk/>
            <pc:sldMk cId="1768720765" sldId="272"/>
            <ac:spMk id="168" creationId="{00000000-0000-0000-0000-000000000000}"/>
          </ac:spMkLst>
        </pc:spChg>
        <pc:picChg chg="add mod">
          <ac:chgData name="Silvia Colombo" userId="cdf5343d-9518-4b48-8032-805a754f9105" providerId="ADAL" clId="{A98D9907-9F34-4D5B-8E15-19E0A4FCEB56}" dt="2025-02-10T19:01:17.408" v="1567" actId="1076"/>
          <ac:picMkLst>
            <pc:docMk/>
            <pc:sldMk cId="1768720765" sldId="272"/>
            <ac:picMk id="4" creationId="{F88AEC41-C819-4A8E-AE1F-354C8CC383AC}"/>
          </ac:picMkLst>
        </pc:picChg>
      </pc:sldChg>
      <pc:sldChg chg="addSp delSp modSp mod modAnim">
        <pc:chgData name="Silvia Colombo" userId="cdf5343d-9518-4b48-8032-805a754f9105" providerId="ADAL" clId="{A98D9907-9F34-4D5B-8E15-19E0A4FCEB56}" dt="2025-01-28T18:44:13.597" v="218" actId="1076"/>
        <pc:sldMkLst>
          <pc:docMk/>
          <pc:sldMk cId="1839245547" sldId="273"/>
        </pc:sldMkLst>
        <pc:spChg chg="del">
          <ac:chgData name="Silvia Colombo" userId="cdf5343d-9518-4b48-8032-805a754f9105" providerId="ADAL" clId="{A98D9907-9F34-4D5B-8E15-19E0A4FCEB56}" dt="2025-01-28T18:31:06.835" v="116" actId="478"/>
          <ac:spMkLst>
            <pc:docMk/>
            <pc:sldMk cId="1839245547" sldId="273"/>
            <ac:spMk id="6" creationId="{D1FD2DC8-2A29-4255-8E1C-89929C58C6EB}"/>
          </ac:spMkLst>
        </pc:spChg>
        <pc:spChg chg="del">
          <ac:chgData name="Silvia Colombo" userId="cdf5343d-9518-4b48-8032-805a754f9105" providerId="ADAL" clId="{A98D9907-9F34-4D5B-8E15-19E0A4FCEB56}" dt="2025-01-28T18:31:09.887" v="117" actId="478"/>
          <ac:spMkLst>
            <pc:docMk/>
            <pc:sldMk cId="1839245547" sldId="273"/>
            <ac:spMk id="8" creationId="{84397AC0-225C-4BBA-8185-CDE96810694F}"/>
          </ac:spMkLst>
        </pc:spChg>
        <pc:spChg chg="add mod">
          <ac:chgData name="Silvia Colombo" userId="cdf5343d-9518-4b48-8032-805a754f9105" providerId="ADAL" clId="{A98D9907-9F34-4D5B-8E15-19E0A4FCEB56}" dt="2025-01-28T18:42:33.589" v="191" actId="1076"/>
          <ac:spMkLst>
            <pc:docMk/>
            <pc:sldMk cId="1839245547" sldId="273"/>
            <ac:spMk id="10" creationId="{40926888-381B-4169-88A6-AF2AE6CD5FF7}"/>
          </ac:spMkLst>
        </pc:spChg>
        <pc:spChg chg="mod">
          <ac:chgData name="Silvia Colombo" userId="cdf5343d-9518-4b48-8032-805a754f9105" providerId="ADAL" clId="{A98D9907-9F34-4D5B-8E15-19E0A4FCEB56}" dt="2025-01-28T17:52:47.025" v="60"/>
          <ac:spMkLst>
            <pc:docMk/>
            <pc:sldMk cId="1839245547" sldId="273"/>
            <ac:spMk id="167" creationId="{00000000-0000-0000-0000-000000000000}"/>
          </ac:spMkLst>
        </pc:spChg>
        <pc:spChg chg="mod">
          <ac:chgData name="Silvia Colombo" userId="cdf5343d-9518-4b48-8032-805a754f9105" providerId="ADAL" clId="{A98D9907-9F34-4D5B-8E15-19E0A4FCEB56}" dt="2025-01-28T18:44:08.087" v="217" actId="113"/>
          <ac:spMkLst>
            <pc:docMk/>
            <pc:sldMk cId="1839245547" sldId="273"/>
            <ac:spMk id="168" creationId="{00000000-0000-0000-0000-000000000000}"/>
          </ac:spMkLst>
        </pc:spChg>
        <pc:graphicFrameChg chg="add mod modGraphic">
          <ac:chgData name="Silvia Colombo" userId="cdf5343d-9518-4b48-8032-805a754f9105" providerId="ADAL" clId="{A98D9907-9F34-4D5B-8E15-19E0A4FCEB56}" dt="2025-01-28T18:44:13.597" v="218" actId="1076"/>
          <ac:graphicFrameMkLst>
            <pc:docMk/>
            <pc:sldMk cId="1839245547" sldId="273"/>
            <ac:graphicFrameMk id="9" creationId="{103644EB-288E-4CBC-AADC-C3FA54F1E1BF}"/>
          </ac:graphicFrameMkLst>
        </pc:graphicFrameChg>
        <pc:picChg chg="del">
          <ac:chgData name="Silvia Colombo" userId="cdf5343d-9518-4b48-8032-805a754f9105" providerId="ADAL" clId="{A98D9907-9F34-4D5B-8E15-19E0A4FCEB56}" dt="2025-01-28T18:31:03.917" v="115" actId="478"/>
          <ac:picMkLst>
            <pc:docMk/>
            <pc:sldMk cId="1839245547" sldId="273"/>
            <ac:picMk id="4" creationId="{A56EA52C-4F4C-4943-A050-1A0BD6309508}"/>
          </ac:picMkLst>
        </pc:picChg>
      </pc:sldChg>
      <pc:sldChg chg="addSp delSp modSp mod modAnim">
        <pc:chgData name="Silvia Colombo" userId="cdf5343d-9518-4b48-8032-805a754f9105" providerId="ADAL" clId="{A98D9907-9F34-4D5B-8E15-19E0A4FCEB56}" dt="2025-02-10T19:02:08.777" v="1576" actId="1076"/>
        <pc:sldMkLst>
          <pc:docMk/>
          <pc:sldMk cId="3557352301" sldId="274"/>
        </pc:sldMkLst>
        <pc:spChg chg="del">
          <ac:chgData name="Silvia Colombo" userId="cdf5343d-9518-4b48-8032-805a754f9105" providerId="ADAL" clId="{A98D9907-9F34-4D5B-8E15-19E0A4FCEB56}" dt="2025-01-28T18:44:23.822" v="221" actId="478"/>
          <ac:spMkLst>
            <pc:docMk/>
            <pc:sldMk cId="3557352301" sldId="274"/>
            <ac:spMk id="8" creationId="{FD0C2990-B415-4AC3-BA45-D2B6234CA0D0}"/>
          </ac:spMkLst>
        </pc:spChg>
        <pc:spChg chg="add mod">
          <ac:chgData name="Silvia Colombo" userId="cdf5343d-9518-4b48-8032-805a754f9105" providerId="ADAL" clId="{A98D9907-9F34-4D5B-8E15-19E0A4FCEB56}" dt="2025-01-28T18:52:26.588" v="347" actId="1076"/>
          <ac:spMkLst>
            <pc:docMk/>
            <pc:sldMk cId="3557352301" sldId="274"/>
            <ac:spMk id="9" creationId="{83F62C2B-93E7-4FF1-9142-F367AB629107}"/>
          </ac:spMkLst>
        </pc:spChg>
        <pc:spChg chg="mod">
          <ac:chgData name="Silvia Colombo" userId="cdf5343d-9518-4b48-8032-805a754f9105" providerId="ADAL" clId="{A98D9907-9F34-4D5B-8E15-19E0A4FCEB56}" dt="2025-01-28T17:52:47.025" v="60"/>
          <ac:spMkLst>
            <pc:docMk/>
            <pc:sldMk cId="3557352301" sldId="274"/>
            <ac:spMk id="167" creationId="{00000000-0000-0000-0000-000000000000}"/>
          </ac:spMkLst>
        </pc:spChg>
        <pc:spChg chg="mod">
          <ac:chgData name="Silvia Colombo" userId="cdf5343d-9518-4b48-8032-805a754f9105" providerId="ADAL" clId="{A98D9907-9F34-4D5B-8E15-19E0A4FCEB56}" dt="2025-02-10T19:01:59.517" v="1575" actId="12"/>
          <ac:spMkLst>
            <pc:docMk/>
            <pc:sldMk cId="3557352301" sldId="274"/>
            <ac:spMk id="168" creationId="{00000000-0000-0000-0000-000000000000}"/>
          </ac:spMkLst>
        </pc:spChg>
        <pc:graphicFrameChg chg="add mod modGraphic">
          <ac:chgData name="Silvia Colombo" userId="cdf5343d-9518-4b48-8032-805a754f9105" providerId="ADAL" clId="{A98D9907-9F34-4D5B-8E15-19E0A4FCEB56}" dt="2025-02-10T19:02:08.777" v="1576" actId="1076"/>
          <ac:graphicFrameMkLst>
            <pc:docMk/>
            <pc:sldMk cId="3557352301" sldId="274"/>
            <ac:graphicFrameMk id="7" creationId="{0B07AF6C-9B13-4C0A-8523-12B9512658DE}"/>
          </ac:graphicFrameMkLst>
        </pc:graphicFrameChg>
        <pc:picChg chg="del">
          <ac:chgData name="Silvia Colombo" userId="cdf5343d-9518-4b48-8032-805a754f9105" providerId="ADAL" clId="{A98D9907-9F34-4D5B-8E15-19E0A4FCEB56}" dt="2025-01-28T18:44:21.231" v="220" actId="478"/>
          <ac:picMkLst>
            <pc:docMk/>
            <pc:sldMk cId="3557352301" sldId="274"/>
            <ac:picMk id="4" creationId="{CFE12534-80F0-471B-87D8-1AF87C9D4ACF}"/>
          </ac:picMkLst>
        </pc:picChg>
      </pc:sldChg>
      <pc:sldChg chg="delSp modSp mod">
        <pc:chgData name="Silvia Colombo" userId="cdf5343d-9518-4b48-8032-805a754f9105" providerId="ADAL" clId="{A98D9907-9F34-4D5B-8E15-19E0A4FCEB56}" dt="2025-02-10T19:03:24.487" v="1582" actId="20577"/>
        <pc:sldMkLst>
          <pc:docMk/>
          <pc:sldMk cId="2089242102" sldId="275"/>
        </pc:sldMkLst>
        <pc:spChg chg="del">
          <ac:chgData name="Silvia Colombo" userId="cdf5343d-9518-4b48-8032-805a754f9105" providerId="ADAL" clId="{A98D9907-9F34-4D5B-8E15-19E0A4FCEB56}" dt="2025-01-28T18:52:53.029" v="350" actId="478"/>
          <ac:spMkLst>
            <pc:docMk/>
            <pc:sldMk cId="2089242102" sldId="275"/>
            <ac:spMk id="7" creationId="{FC0BD326-3F38-4E36-896A-9B121C0D5CDB}"/>
          </ac:spMkLst>
        </pc:spChg>
        <pc:spChg chg="mod">
          <ac:chgData name="Silvia Colombo" userId="cdf5343d-9518-4b48-8032-805a754f9105" providerId="ADAL" clId="{A98D9907-9F34-4D5B-8E15-19E0A4FCEB56}" dt="2025-02-10T19:03:24.487" v="1582" actId="20577"/>
          <ac:spMkLst>
            <pc:docMk/>
            <pc:sldMk cId="2089242102" sldId="275"/>
            <ac:spMk id="12" creationId="{85BD59C7-5F9C-412C-9103-AD11C3A57877}"/>
          </ac:spMkLst>
        </pc:spChg>
        <pc:spChg chg="mod">
          <ac:chgData name="Silvia Colombo" userId="cdf5343d-9518-4b48-8032-805a754f9105" providerId="ADAL" clId="{A98D9907-9F34-4D5B-8E15-19E0A4FCEB56}" dt="2025-01-28T17:52:47.025" v="60"/>
          <ac:spMkLst>
            <pc:docMk/>
            <pc:sldMk cId="2089242102" sldId="275"/>
            <ac:spMk id="167" creationId="{00000000-0000-0000-0000-000000000000}"/>
          </ac:spMkLst>
        </pc:spChg>
        <pc:graphicFrameChg chg="del">
          <ac:chgData name="Silvia Colombo" userId="cdf5343d-9518-4b48-8032-805a754f9105" providerId="ADAL" clId="{A98D9907-9F34-4D5B-8E15-19E0A4FCEB56}" dt="2025-01-28T18:53:06.589" v="352" actId="478"/>
          <ac:graphicFrameMkLst>
            <pc:docMk/>
            <pc:sldMk cId="2089242102" sldId="275"/>
            <ac:graphicFrameMk id="5" creationId="{AFA81AB9-D968-49F5-8026-E073759F8BC5}"/>
          </ac:graphicFrameMkLst>
        </pc:graphicFrameChg>
      </pc:sldChg>
      <pc:sldChg chg="modSp mod">
        <pc:chgData name="Silvia Colombo" userId="cdf5343d-9518-4b48-8032-805a754f9105" providerId="ADAL" clId="{A98D9907-9F34-4D5B-8E15-19E0A4FCEB56}" dt="2025-02-10T19:04:15.962" v="1590" actId="113"/>
        <pc:sldMkLst>
          <pc:docMk/>
          <pc:sldMk cId="1383167316" sldId="276"/>
        </pc:sldMkLst>
        <pc:spChg chg="mod">
          <ac:chgData name="Silvia Colombo" userId="cdf5343d-9518-4b48-8032-805a754f9105" providerId="ADAL" clId="{A98D9907-9F34-4D5B-8E15-19E0A4FCEB56}" dt="2025-01-28T17:52:47.025" v="60"/>
          <ac:spMkLst>
            <pc:docMk/>
            <pc:sldMk cId="1383167316" sldId="276"/>
            <ac:spMk id="167" creationId="{00000000-0000-0000-0000-000000000000}"/>
          </ac:spMkLst>
        </pc:spChg>
        <pc:spChg chg="mod">
          <ac:chgData name="Silvia Colombo" userId="cdf5343d-9518-4b48-8032-805a754f9105" providerId="ADAL" clId="{A98D9907-9F34-4D5B-8E15-19E0A4FCEB56}" dt="2025-02-10T19:04:15.962" v="1590" actId="113"/>
          <ac:spMkLst>
            <pc:docMk/>
            <pc:sldMk cId="1383167316" sldId="276"/>
            <ac:spMk id="168" creationId="{00000000-0000-0000-0000-000000000000}"/>
          </ac:spMkLst>
        </pc:spChg>
      </pc:sldChg>
      <pc:sldChg chg="addSp delSp modSp mod">
        <pc:chgData name="Silvia Colombo" userId="cdf5343d-9518-4b48-8032-805a754f9105" providerId="ADAL" clId="{A98D9907-9F34-4D5B-8E15-19E0A4FCEB56}" dt="2025-01-28T18:12:58.015" v="78" actId="20577"/>
        <pc:sldMkLst>
          <pc:docMk/>
          <pc:sldMk cId="3151422244" sldId="279"/>
        </pc:sldMkLst>
        <pc:spChg chg="mod">
          <ac:chgData name="Silvia Colombo" userId="cdf5343d-9518-4b48-8032-805a754f9105" providerId="ADAL" clId="{A98D9907-9F34-4D5B-8E15-19E0A4FCEB56}" dt="2025-01-28T17:52:47.025" v="60"/>
          <ac:spMkLst>
            <pc:docMk/>
            <pc:sldMk cId="3151422244" sldId="279"/>
            <ac:spMk id="167" creationId="{00000000-0000-0000-0000-000000000000}"/>
          </ac:spMkLst>
        </pc:spChg>
        <pc:spChg chg="mod">
          <ac:chgData name="Silvia Colombo" userId="cdf5343d-9518-4b48-8032-805a754f9105" providerId="ADAL" clId="{A98D9907-9F34-4D5B-8E15-19E0A4FCEB56}" dt="2025-01-28T18:12:58.015" v="78" actId="20577"/>
          <ac:spMkLst>
            <pc:docMk/>
            <pc:sldMk cId="3151422244" sldId="279"/>
            <ac:spMk id="168" creationId="{00000000-0000-0000-0000-000000000000}"/>
          </ac:spMkLst>
        </pc:spChg>
        <pc:picChg chg="del">
          <ac:chgData name="Silvia Colombo" userId="cdf5343d-9518-4b48-8032-805a754f9105" providerId="ADAL" clId="{A98D9907-9F34-4D5B-8E15-19E0A4FCEB56}" dt="2025-01-28T17:50:21.760" v="58" actId="478"/>
          <ac:picMkLst>
            <pc:docMk/>
            <pc:sldMk cId="3151422244" sldId="279"/>
            <ac:picMk id="4" creationId="{2EE5358C-6446-4A01-9F3A-82004C4FAFF6}"/>
          </ac:picMkLst>
        </pc:picChg>
        <pc:picChg chg="add mod modCrop">
          <ac:chgData name="Silvia Colombo" userId="cdf5343d-9518-4b48-8032-805a754f9105" providerId="ADAL" clId="{A98D9907-9F34-4D5B-8E15-19E0A4FCEB56}" dt="2025-01-28T18:12:55.908" v="77" actId="1076"/>
          <ac:picMkLst>
            <pc:docMk/>
            <pc:sldMk cId="3151422244" sldId="279"/>
            <ac:picMk id="5" creationId="{31183998-AE70-4CD6-85F4-FDAAA0801CB4}"/>
          </ac:picMkLst>
        </pc:picChg>
      </pc:sldChg>
      <pc:sldChg chg="addSp delSp modSp mod">
        <pc:chgData name="Silvia Colombo" userId="cdf5343d-9518-4b48-8032-805a754f9105" providerId="ADAL" clId="{A98D9907-9F34-4D5B-8E15-19E0A4FCEB56}" dt="2025-02-10T19:07:37.255" v="1613" actId="403"/>
        <pc:sldMkLst>
          <pc:docMk/>
          <pc:sldMk cId="3427707476" sldId="282"/>
        </pc:sldMkLst>
        <pc:spChg chg="mod">
          <ac:chgData name="Silvia Colombo" userId="cdf5343d-9518-4b48-8032-805a754f9105" providerId="ADAL" clId="{A98D9907-9F34-4D5B-8E15-19E0A4FCEB56}" dt="2025-01-29T14:08:22.483" v="1134"/>
          <ac:spMkLst>
            <pc:docMk/>
            <pc:sldMk cId="3427707476" sldId="282"/>
            <ac:spMk id="167" creationId="{00000000-0000-0000-0000-000000000000}"/>
          </ac:spMkLst>
        </pc:spChg>
        <pc:spChg chg="mod">
          <ac:chgData name="Silvia Colombo" userId="cdf5343d-9518-4b48-8032-805a754f9105" providerId="ADAL" clId="{A98D9907-9F34-4D5B-8E15-19E0A4FCEB56}" dt="2025-02-10T19:07:37.255" v="1613" actId="403"/>
          <ac:spMkLst>
            <pc:docMk/>
            <pc:sldMk cId="3427707476" sldId="282"/>
            <ac:spMk id="168" creationId="{00000000-0000-0000-0000-000000000000}"/>
          </ac:spMkLst>
        </pc:spChg>
        <pc:picChg chg="add del mod">
          <ac:chgData name="Silvia Colombo" userId="cdf5343d-9518-4b48-8032-805a754f9105" providerId="ADAL" clId="{A98D9907-9F34-4D5B-8E15-19E0A4FCEB56}" dt="2025-01-29T10:00:21.104" v="539" actId="478"/>
          <ac:picMkLst>
            <pc:docMk/>
            <pc:sldMk cId="3427707476" sldId="282"/>
            <ac:picMk id="4" creationId="{57EE5EB1-D60A-4CB0-AFD9-5E6A4DBD501D}"/>
          </ac:picMkLst>
        </pc:picChg>
        <pc:picChg chg="add del mod">
          <ac:chgData name="Silvia Colombo" userId="cdf5343d-9518-4b48-8032-805a754f9105" providerId="ADAL" clId="{A98D9907-9F34-4D5B-8E15-19E0A4FCEB56}" dt="2025-01-29T14:07:32.794" v="1119" actId="478"/>
          <ac:picMkLst>
            <pc:docMk/>
            <pc:sldMk cId="3427707476" sldId="282"/>
            <ac:picMk id="4" creationId="{F3D756B4-1639-4A14-B13C-8B90F9D69DA3}"/>
          </ac:picMkLst>
        </pc:picChg>
        <pc:picChg chg="add del mod">
          <ac:chgData name="Silvia Colombo" userId="cdf5343d-9518-4b48-8032-805a754f9105" providerId="ADAL" clId="{A98D9907-9F34-4D5B-8E15-19E0A4FCEB56}" dt="2025-01-29T14:07:32.794" v="1119" actId="478"/>
          <ac:picMkLst>
            <pc:docMk/>
            <pc:sldMk cId="3427707476" sldId="282"/>
            <ac:picMk id="6" creationId="{A0C96CF0-F6B8-474C-8F30-F46D0CF41FB8}"/>
          </ac:picMkLst>
        </pc:picChg>
        <pc:picChg chg="add mod modCrop">
          <ac:chgData name="Silvia Colombo" userId="cdf5343d-9518-4b48-8032-805a754f9105" providerId="ADAL" clId="{A98D9907-9F34-4D5B-8E15-19E0A4FCEB56}" dt="2025-01-29T16:24:13.629" v="1154" actId="1076"/>
          <ac:picMkLst>
            <pc:docMk/>
            <pc:sldMk cId="3427707476" sldId="282"/>
            <ac:picMk id="7" creationId="{7DBB8501-A5DE-41E1-B0BE-23E4D53CFA45}"/>
          </ac:picMkLst>
        </pc:picChg>
        <pc:picChg chg="add del mod">
          <ac:chgData name="Silvia Colombo" userId="cdf5343d-9518-4b48-8032-805a754f9105" providerId="ADAL" clId="{A98D9907-9F34-4D5B-8E15-19E0A4FCEB56}" dt="2025-01-29T14:07:32.794" v="1119" actId="478"/>
          <ac:picMkLst>
            <pc:docMk/>
            <pc:sldMk cId="3427707476" sldId="282"/>
            <ac:picMk id="8" creationId="{3CC94279-A148-4646-8C10-9A07BCB2D4C3}"/>
          </ac:picMkLst>
        </pc:picChg>
        <pc:picChg chg="add del mod ord">
          <ac:chgData name="Silvia Colombo" userId="cdf5343d-9518-4b48-8032-805a754f9105" providerId="ADAL" clId="{A98D9907-9F34-4D5B-8E15-19E0A4FCEB56}" dt="2025-01-29T14:07:30.078" v="1118" actId="478"/>
          <ac:picMkLst>
            <pc:docMk/>
            <pc:sldMk cId="3427707476" sldId="282"/>
            <ac:picMk id="10" creationId="{01A4D63C-265F-4D8A-A83C-1CF15271EC6E}"/>
          </ac:picMkLst>
        </pc:picChg>
        <pc:picChg chg="del">
          <ac:chgData name="Silvia Colombo" userId="cdf5343d-9518-4b48-8032-805a754f9105" providerId="ADAL" clId="{A98D9907-9F34-4D5B-8E15-19E0A4FCEB56}" dt="2025-01-29T09:45:18.488" v="523" actId="478"/>
          <ac:picMkLst>
            <pc:docMk/>
            <pc:sldMk cId="3427707476" sldId="282"/>
            <ac:picMk id="1026" creationId="{2805B946-053C-44CA-B311-1A0A4E007151}"/>
          </ac:picMkLst>
        </pc:picChg>
      </pc:sldChg>
      <pc:sldChg chg="addSp delSp modSp mod">
        <pc:chgData name="Silvia Colombo" userId="cdf5343d-9518-4b48-8032-805a754f9105" providerId="ADAL" clId="{A98D9907-9F34-4D5B-8E15-19E0A4FCEB56}" dt="2025-02-10T19:11:25.844" v="1665" actId="113"/>
        <pc:sldMkLst>
          <pc:docMk/>
          <pc:sldMk cId="2207407581" sldId="283"/>
        </pc:sldMkLst>
        <pc:spChg chg="mod">
          <ac:chgData name="Silvia Colombo" userId="cdf5343d-9518-4b48-8032-805a754f9105" providerId="ADAL" clId="{A98D9907-9F34-4D5B-8E15-19E0A4FCEB56}" dt="2025-02-10T19:11:25.844" v="1665" actId="113"/>
          <ac:spMkLst>
            <pc:docMk/>
            <pc:sldMk cId="2207407581" sldId="283"/>
            <ac:spMk id="5" creationId="{087394FF-BB97-4EDB-BDC7-65EE4C1E42ED}"/>
          </ac:spMkLst>
        </pc:spChg>
        <pc:spChg chg="add mod">
          <ac:chgData name="Silvia Colombo" userId="cdf5343d-9518-4b48-8032-805a754f9105" providerId="ADAL" clId="{A98D9907-9F34-4D5B-8E15-19E0A4FCEB56}" dt="2025-01-29T11:47:03.354" v="758" actId="1076"/>
          <ac:spMkLst>
            <pc:docMk/>
            <pc:sldMk cId="2207407581" sldId="283"/>
            <ac:spMk id="10" creationId="{3AD917C1-6D44-4855-B3AB-EC19585D3BA3}"/>
          </ac:spMkLst>
        </pc:spChg>
        <pc:spChg chg="mod">
          <ac:chgData name="Silvia Colombo" userId="cdf5343d-9518-4b48-8032-805a754f9105" providerId="ADAL" clId="{A98D9907-9F34-4D5B-8E15-19E0A4FCEB56}" dt="2025-01-29T14:08:42.405" v="1138"/>
          <ac:spMkLst>
            <pc:docMk/>
            <pc:sldMk cId="2207407581" sldId="283"/>
            <ac:spMk id="167" creationId="{00000000-0000-0000-0000-000000000000}"/>
          </ac:spMkLst>
        </pc:spChg>
        <pc:spChg chg="mod">
          <ac:chgData name="Silvia Colombo" userId="cdf5343d-9518-4b48-8032-805a754f9105" providerId="ADAL" clId="{A98D9907-9F34-4D5B-8E15-19E0A4FCEB56}" dt="2025-02-10T19:11:03.177" v="1661" actId="255"/>
          <ac:spMkLst>
            <pc:docMk/>
            <pc:sldMk cId="2207407581" sldId="283"/>
            <ac:spMk id="168" creationId="{00000000-0000-0000-0000-000000000000}"/>
          </ac:spMkLst>
        </pc:spChg>
        <pc:picChg chg="del">
          <ac:chgData name="Silvia Colombo" userId="cdf5343d-9518-4b48-8032-805a754f9105" providerId="ADAL" clId="{A98D9907-9F34-4D5B-8E15-19E0A4FCEB56}" dt="2025-01-29T11:43:51.684" v="744" actId="478"/>
          <ac:picMkLst>
            <pc:docMk/>
            <pc:sldMk cId="2207407581" sldId="283"/>
            <ac:picMk id="4" creationId="{12459A26-D61B-4254-907F-8FF023A38134}"/>
          </ac:picMkLst>
        </pc:picChg>
        <pc:picChg chg="add mod">
          <ac:chgData name="Silvia Colombo" userId="cdf5343d-9518-4b48-8032-805a754f9105" providerId="ADAL" clId="{A98D9907-9F34-4D5B-8E15-19E0A4FCEB56}" dt="2025-01-29T11:46:58.760" v="757" actId="1076"/>
          <ac:picMkLst>
            <pc:docMk/>
            <pc:sldMk cId="2207407581" sldId="283"/>
            <ac:picMk id="6" creationId="{641A8849-F9E3-4D31-ABA2-6D2AAAD2DB50}"/>
          </ac:picMkLst>
        </pc:picChg>
      </pc:sldChg>
      <pc:sldChg chg="addSp delSp modSp mod">
        <pc:chgData name="Silvia Colombo" userId="cdf5343d-9518-4b48-8032-805a754f9105" providerId="ADAL" clId="{A98D9907-9F34-4D5B-8E15-19E0A4FCEB56}" dt="2025-02-10T19:10:54.569" v="1660" actId="255"/>
        <pc:sldMkLst>
          <pc:docMk/>
          <pc:sldMk cId="191549666" sldId="284"/>
        </pc:sldMkLst>
        <pc:spChg chg="del">
          <ac:chgData name="Silvia Colombo" userId="cdf5343d-9518-4b48-8032-805a754f9105" providerId="ADAL" clId="{A98D9907-9F34-4D5B-8E15-19E0A4FCEB56}" dt="2025-01-29T11:48:56.823" v="777" actId="478"/>
          <ac:spMkLst>
            <pc:docMk/>
            <pc:sldMk cId="191549666" sldId="284"/>
            <ac:spMk id="12" creationId="{E6E23101-0946-4382-8510-F5BCAAC346E8}"/>
          </ac:spMkLst>
        </pc:spChg>
        <pc:spChg chg="add mod">
          <ac:chgData name="Silvia Colombo" userId="cdf5343d-9518-4b48-8032-805a754f9105" providerId="ADAL" clId="{A98D9907-9F34-4D5B-8E15-19E0A4FCEB56}" dt="2025-01-29T12:19:55.798" v="862" actId="1035"/>
          <ac:spMkLst>
            <pc:docMk/>
            <pc:sldMk cId="191549666" sldId="284"/>
            <ac:spMk id="13" creationId="{E10B4E4D-617A-403D-BE3D-B6198FA2B7A6}"/>
          </ac:spMkLst>
        </pc:spChg>
        <pc:spChg chg="add mod">
          <ac:chgData name="Silvia Colombo" userId="cdf5343d-9518-4b48-8032-805a754f9105" providerId="ADAL" clId="{A98D9907-9F34-4D5B-8E15-19E0A4FCEB56}" dt="2025-01-29T12:19:42.172" v="852" actId="1076"/>
          <ac:spMkLst>
            <pc:docMk/>
            <pc:sldMk cId="191549666" sldId="284"/>
            <ac:spMk id="15" creationId="{D96C53A9-59A4-4A8A-8F51-82C3B801A6DA}"/>
          </ac:spMkLst>
        </pc:spChg>
        <pc:spChg chg="mod">
          <ac:chgData name="Silvia Colombo" userId="cdf5343d-9518-4b48-8032-805a754f9105" providerId="ADAL" clId="{A98D9907-9F34-4D5B-8E15-19E0A4FCEB56}" dt="2025-01-29T14:08:45.785" v="1139"/>
          <ac:spMkLst>
            <pc:docMk/>
            <pc:sldMk cId="191549666" sldId="284"/>
            <ac:spMk id="167" creationId="{00000000-0000-0000-0000-000000000000}"/>
          </ac:spMkLst>
        </pc:spChg>
        <pc:spChg chg="mod">
          <ac:chgData name="Silvia Colombo" userId="cdf5343d-9518-4b48-8032-805a754f9105" providerId="ADAL" clId="{A98D9907-9F34-4D5B-8E15-19E0A4FCEB56}" dt="2025-02-10T19:10:54.569" v="1660" actId="255"/>
          <ac:spMkLst>
            <pc:docMk/>
            <pc:sldMk cId="191549666" sldId="284"/>
            <ac:spMk id="168" creationId="{00000000-0000-0000-0000-000000000000}"/>
          </ac:spMkLst>
        </pc:spChg>
        <pc:picChg chg="add mod">
          <ac:chgData name="Silvia Colombo" userId="cdf5343d-9518-4b48-8032-805a754f9105" providerId="ADAL" clId="{A98D9907-9F34-4D5B-8E15-19E0A4FCEB56}" dt="2025-01-29T12:17:25.660" v="821" actId="1076"/>
          <ac:picMkLst>
            <pc:docMk/>
            <pc:sldMk cId="191549666" sldId="284"/>
            <ac:picMk id="4" creationId="{FEF8F61B-D4C7-4F3C-A98C-A10E080FCD11}"/>
          </ac:picMkLst>
        </pc:picChg>
        <pc:picChg chg="del">
          <ac:chgData name="Silvia Colombo" userId="cdf5343d-9518-4b48-8032-805a754f9105" providerId="ADAL" clId="{A98D9907-9F34-4D5B-8E15-19E0A4FCEB56}" dt="2025-01-29T11:48:53.214" v="775" actId="478"/>
          <ac:picMkLst>
            <pc:docMk/>
            <pc:sldMk cId="191549666" sldId="284"/>
            <ac:picMk id="5" creationId="{7EAF7D2A-8962-49DA-89E7-5A2E89FE7681}"/>
          </ac:picMkLst>
        </pc:picChg>
        <pc:picChg chg="del">
          <ac:chgData name="Silvia Colombo" userId="cdf5343d-9518-4b48-8032-805a754f9105" providerId="ADAL" clId="{A98D9907-9F34-4D5B-8E15-19E0A4FCEB56}" dt="2025-01-29T11:48:54.744" v="776" actId="478"/>
          <ac:picMkLst>
            <pc:docMk/>
            <pc:sldMk cId="191549666" sldId="284"/>
            <ac:picMk id="7" creationId="{B77F499E-EF92-4C8E-84FB-025D940A219B}"/>
          </ac:picMkLst>
        </pc:picChg>
        <pc:picChg chg="add mod">
          <ac:chgData name="Silvia Colombo" userId="cdf5343d-9518-4b48-8032-805a754f9105" providerId="ADAL" clId="{A98D9907-9F34-4D5B-8E15-19E0A4FCEB56}" dt="2025-01-29T12:18:04.256" v="839" actId="1076"/>
          <ac:picMkLst>
            <pc:docMk/>
            <pc:sldMk cId="191549666" sldId="284"/>
            <ac:picMk id="8" creationId="{EF0779BA-AA1D-4331-92EF-3D59579FCCDA}"/>
          </ac:picMkLst>
        </pc:picChg>
      </pc:sldChg>
      <pc:sldChg chg="modSp mod">
        <pc:chgData name="Silvia Colombo" userId="cdf5343d-9518-4b48-8032-805a754f9105" providerId="ADAL" clId="{A98D9907-9F34-4D5B-8E15-19E0A4FCEB56}" dt="2025-02-10T19:11:53.832" v="1669" actId="403"/>
        <pc:sldMkLst>
          <pc:docMk/>
          <pc:sldMk cId="3061992581" sldId="288"/>
        </pc:sldMkLst>
        <pc:spChg chg="mod">
          <ac:chgData name="Silvia Colombo" userId="cdf5343d-9518-4b48-8032-805a754f9105" providerId="ADAL" clId="{A98D9907-9F34-4D5B-8E15-19E0A4FCEB56}" dt="2025-01-29T14:08:55.966" v="1141"/>
          <ac:spMkLst>
            <pc:docMk/>
            <pc:sldMk cId="3061992581" sldId="288"/>
            <ac:spMk id="167" creationId="{00000000-0000-0000-0000-000000000000}"/>
          </ac:spMkLst>
        </pc:spChg>
        <pc:spChg chg="mod">
          <ac:chgData name="Silvia Colombo" userId="cdf5343d-9518-4b48-8032-805a754f9105" providerId="ADAL" clId="{A98D9907-9F34-4D5B-8E15-19E0A4FCEB56}" dt="2025-02-10T19:11:53.832" v="1669" actId="403"/>
          <ac:spMkLst>
            <pc:docMk/>
            <pc:sldMk cId="3061992581" sldId="288"/>
            <ac:spMk id="168" creationId="{00000000-0000-0000-0000-000000000000}"/>
          </ac:spMkLst>
        </pc:spChg>
      </pc:sldChg>
      <pc:sldChg chg="addSp delSp modSp mod">
        <pc:chgData name="Silvia Colombo" userId="cdf5343d-9518-4b48-8032-805a754f9105" providerId="ADAL" clId="{A98D9907-9F34-4D5B-8E15-19E0A4FCEB56}" dt="2025-02-10T19:12:09.352" v="1672" actId="403"/>
        <pc:sldMkLst>
          <pc:docMk/>
          <pc:sldMk cId="2985432160" sldId="289"/>
        </pc:sldMkLst>
        <pc:spChg chg="mod">
          <ac:chgData name="Silvia Colombo" userId="cdf5343d-9518-4b48-8032-805a754f9105" providerId="ADAL" clId="{A98D9907-9F34-4D5B-8E15-19E0A4FCEB56}" dt="2025-01-29T17:11:32.109" v="1532" actId="20577"/>
          <ac:spMkLst>
            <pc:docMk/>
            <pc:sldMk cId="2985432160" sldId="289"/>
            <ac:spMk id="167" creationId="{00000000-0000-0000-0000-000000000000}"/>
          </ac:spMkLst>
        </pc:spChg>
        <pc:spChg chg="mod">
          <ac:chgData name="Silvia Colombo" userId="cdf5343d-9518-4b48-8032-805a754f9105" providerId="ADAL" clId="{A98D9907-9F34-4D5B-8E15-19E0A4FCEB56}" dt="2025-02-10T19:12:09.352" v="1672" actId="403"/>
          <ac:spMkLst>
            <pc:docMk/>
            <pc:sldMk cId="2985432160" sldId="289"/>
            <ac:spMk id="168" creationId="{00000000-0000-0000-0000-000000000000}"/>
          </ac:spMkLst>
        </pc:spChg>
        <pc:picChg chg="del">
          <ac:chgData name="Silvia Colombo" userId="cdf5343d-9518-4b48-8032-805a754f9105" providerId="ADAL" clId="{A98D9907-9F34-4D5B-8E15-19E0A4FCEB56}" dt="2025-01-29T16:25:16.031" v="1156" actId="478"/>
          <ac:picMkLst>
            <pc:docMk/>
            <pc:sldMk cId="2985432160" sldId="289"/>
            <ac:picMk id="4" creationId="{D0B72ACD-B0F3-416E-9A49-ADE8BA5C0A73}"/>
          </ac:picMkLst>
        </pc:picChg>
        <pc:picChg chg="add mod modCrop">
          <ac:chgData name="Silvia Colombo" userId="cdf5343d-9518-4b48-8032-805a754f9105" providerId="ADAL" clId="{A98D9907-9F34-4D5B-8E15-19E0A4FCEB56}" dt="2025-01-29T16:28:50.179" v="1164" actId="1076"/>
          <ac:picMkLst>
            <pc:docMk/>
            <pc:sldMk cId="2985432160" sldId="289"/>
            <ac:picMk id="5" creationId="{1F05247B-4178-4AD3-B976-202D5892ECEE}"/>
          </ac:picMkLst>
        </pc:picChg>
      </pc:sldChg>
      <pc:sldChg chg="modSp mod">
        <pc:chgData name="Silvia Colombo" userId="cdf5343d-9518-4b48-8032-805a754f9105" providerId="ADAL" clId="{A98D9907-9F34-4D5B-8E15-19E0A4FCEB56}" dt="2025-02-10T19:12:12.654" v="1673" actId="403"/>
        <pc:sldMkLst>
          <pc:docMk/>
          <pc:sldMk cId="3025862249" sldId="290"/>
        </pc:sldMkLst>
        <pc:spChg chg="mod">
          <ac:chgData name="Silvia Colombo" userId="cdf5343d-9518-4b48-8032-805a754f9105" providerId="ADAL" clId="{A98D9907-9F34-4D5B-8E15-19E0A4FCEB56}" dt="2025-01-29T17:11:35.699" v="1534" actId="20577"/>
          <ac:spMkLst>
            <pc:docMk/>
            <pc:sldMk cId="3025862249" sldId="290"/>
            <ac:spMk id="167" creationId="{00000000-0000-0000-0000-000000000000}"/>
          </ac:spMkLst>
        </pc:spChg>
        <pc:spChg chg="mod">
          <ac:chgData name="Silvia Colombo" userId="cdf5343d-9518-4b48-8032-805a754f9105" providerId="ADAL" clId="{A98D9907-9F34-4D5B-8E15-19E0A4FCEB56}" dt="2025-02-10T19:12:12.654" v="1673" actId="403"/>
          <ac:spMkLst>
            <pc:docMk/>
            <pc:sldMk cId="3025862249" sldId="290"/>
            <ac:spMk id="168" creationId="{00000000-0000-0000-0000-000000000000}"/>
          </ac:spMkLst>
        </pc:spChg>
      </pc:sldChg>
      <pc:sldChg chg="addSp delSp modSp mod">
        <pc:chgData name="Silvia Colombo" userId="cdf5343d-9518-4b48-8032-805a754f9105" providerId="ADAL" clId="{A98D9907-9F34-4D5B-8E15-19E0A4FCEB56}" dt="2025-02-10T19:13:06.489" v="1680" actId="403"/>
        <pc:sldMkLst>
          <pc:docMk/>
          <pc:sldMk cId="4276348475" sldId="291"/>
        </pc:sldMkLst>
        <pc:spChg chg="del">
          <ac:chgData name="Silvia Colombo" userId="cdf5343d-9518-4b48-8032-805a754f9105" providerId="ADAL" clId="{A98D9907-9F34-4D5B-8E15-19E0A4FCEB56}" dt="2025-01-29T16:44:12.055" v="1265" actId="478"/>
          <ac:spMkLst>
            <pc:docMk/>
            <pc:sldMk cId="4276348475" sldId="291"/>
            <ac:spMk id="8" creationId="{2C912056-A8E0-416C-892C-9EE419BCA079}"/>
          </ac:spMkLst>
        </pc:spChg>
        <pc:spChg chg="mod">
          <ac:chgData name="Silvia Colombo" userId="cdf5343d-9518-4b48-8032-805a754f9105" providerId="ADAL" clId="{A98D9907-9F34-4D5B-8E15-19E0A4FCEB56}" dt="2025-02-10T19:13:06.489" v="1680" actId="403"/>
          <ac:spMkLst>
            <pc:docMk/>
            <pc:sldMk cId="4276348475" sldId="291"/>
            <ac:spMk id="11" creationId="{CDD7956C-AD4A-4FCD-870C-C4BFC69F804B}"/>
          </ac:spMkLst>
        </pc:spChg>
        <pc:spChg chg="add mod">
          <ac:chgData name="Silvia Colombo" userId="cdf5343d-9518-4b48-8032-805a754f9105" providerId="ADAL" clId="{A98D9907-9F34-4D5B-8E15-19E0A4FCEB56}" dt="2025-01-29T16:51:13.182" v="1352"/>
          <ac:spMkLst>
            <pc:docMk/>
            <pc:sldMk cId="4276348475" sldId="291"/>
            <ac:spMk id="14" creationId="{3F92E444-47C7-434C-8DB5-85F8363495E2}"/>
          </ac:spMkLst>
        </pc:spChg>
        <pc:spChg chg="add mod">
          <ac:chgData name="Silvia Colombo" userId="cdf5343d-9518-4b48-8032-805a754f9105" providerId="ADAL" clId="{A98D9907-9F34-4D5B-8E15-19E0A4FCEB56}" dt="2025-01-29T16:51:27.810" v="1355" actId="1076"/>
          <ac:spMkLst>
            <pc:docMk/>
            <pc:sldMk cId="4276348475" sldId="291"/>
            <ac:spMk id="16" creationId="{006BA7DB-83EC-4149-A601-2E5CAB65BC46}"/>
          </ac:spMkLst>
        </pc:spChg>
        <pc:spChg chg="add mod">
          <ac:chgData name="Silvia Colombo" userId="cdf5343d-9518-4b48-8032-805a754f9105" providerId="ADAL" clId="{A98D9907-9F34-4D5B-8E15-19E0A4FCEB56}" dt="2025-01-29T16:51:54.615" v="1359" actId="1076"/>
          <ac:spMkLst>
            <pc:docMk/>
            <pc:sldMk cId="4276348475" sldId="291"/>
            <ac:spMk id="18" creationId="{D6A1252E-4F73-480E-A442-990BFDBBCA55}"/>
          </ac:spMkLst>
        </pc:spChg>
        <pc:spChg chg="mod">
          <ac:chgData name="Silvia Colombo" userId="cdf5343d-9518-4b48-8032-805a754f9105" providerId="ADAL" clId="{A98D9907-9F34-4D5B-8E15-19E0A4FCEB56}" dt="2025-01-29T17:11:40.934" v="1536" actId="20577"/>
          <ac:spMkLst>
            <pc:docMk/>
            <pc:sldMk cId="4276348475" sldId="291"/>
            <ac:spMk id="167" creationId="{00000000-0000-0000-0000-000000000000}"/>
          </ac:spMkLst>
        </pc:spChg>
        <pc:picChg chg="del">
          <ac:chgData name="Silvia Colombo" userId="cdf5343d-9518-4b48-8032-805a754f9105" providerId="ADAL" clId="{A98D9907-9F34-4D5B-8E15-19E0A4FCEB56}" dt="2025-01-29T16:44:08.686" v="1264" actId="478"/>
          <ac:picMkLst>
            <pc:docMk/>
            <pc:sldMk cId="4276348475" sldId="291"/>
            <ac:picMk id="4" creationId="{8A05BFF5-6FF5-4A15-A9CF-298829D2F54D}"/>
          </ac:picMkLst>
        </pc:picChg>
        <pc:picChg chg="add mod">
          <ac:chgData name="Silvia Colombo" userId="cdf5343d-9518-4b48-8032-805a754f9105" providerId="ADAL" clId="{A98D9907-9F34-4D5B-8E15-19E0A4FCEB56}" dt="2025-01-29T16:50:36.292" v="1348" actId="1076"/>
          <ac:picMkLst>
            <pc:docMk/>
            <pc:sldMk cId="4276348475" sldId="291"/>
            <ac:picMk id="5" creationId="{5CD7F696-0231-474D-ADC3-99B9D30280AB}"/>
          </ac:picMkLst>
        </pc:picChg>
        <pc:picChg chg="add mod">
          <ac:chgData name="Silvia Colombo" userId="cdf5343d-9518-4b48-8032-805a754f9105" providerId="ADAL" clId="{A98D9907-9F34-4D5B-8E15-19E0A4FCEB56}" dt="2025-01-29T16:49:58.613" v="1342" actId="1076"/>
          <ac:picMkLst>
            <pc:docMk/>
            <pc:sldMk cId="4276348475" sldId="291"/>
            <ac:picMk id="7" creationId="{18239F80-B1C6-49FF-B1DB-2372A59AD952}"/>
          </ac:picMkLst>
        </pc:picChg>
        <pc:picChg chg="add mod">
          <ac:chgData name="Silvia Colombo" userId="cdf5343d-9518-4b48-8032-805a754f9105" providerId="ADAL" clId="{A98D9907-9F34-4D5B-8E15-19E0A4FCEB56}" dt="2025-01-29T16:51:29.951" v="1356" actId="1076"/>
          <ac:picMkLst>
            <pc:docMk/>
            <pc:sldMk cId="4276348475" sldId="291"/>
            <ac:picMk id="10" creationId="{88A347A7-3DB7-405E-ADA4-F713EF505F0B}"/>
          </ac:picMkLst>
        </pc:picChg>
      </pc:sldChg>
      <pc:sldChg chg="delSp modSp mod delAnim modAnim">
        <pc:chgData name="Silvia Colombo" userId="cdf5343d-9518-4b48-8032-805a754f9105" providerId="ADAL" clId="{A98D9907-9F34-4D5B-8E15-19E0A4FCEB56}" dt="2025-02-10T19:13:01.512" v="1679" actId="403"/>
        <pc:sldMkLst>
          <pc:docMk/>
          <pc:sldMk cId="218857803" sldId="292"/>
        </pc:sldMkLst>
        <pc:spChg chg="del mod">
          <ac:chgData name="Silvia Colombo" userId="cdf5343d-9518-4b48-8032-805a754f9105" providerId="ADAL" clId="{A98D9907-9F34-4D5B-8E15-19E0A4FCEB56}" dt="2025-01-29T16:57:31.259" v="1409"/>
          <ac:spMkLst>
            <pc:docMk/>
            <pc:sldMk cId="218857803" sldId="292"/>
            <ac:spMk id="4" creationId="{D09E2FEA-9B9B-4938-8550-5BC46B22A4FA}"/>
          </ac:spMkLst>
        </pc:spChg>
        <pc:spChg chg="del">
          <ac:chgData name="Silvia Colombo" userId="cdf5343d-9518-4b48-8032-805a754f9105" providerId="ADAL" clId="{A98D9907-9F34-4D5B-8E15-19E0A4FCEB56}" dt="2025-01-29T16:57:31.259" v="1407" actId="478"/>
          <ac:spMkLst>
            <pc:docMk/>
            <pc:sldMk cId="218857803" sldId="292"/>
            <ac:spMk id="11" creationId="{14D4CC07-BC58-4453-BAA0-8007299C17CC}"/>
          </ac:spMkLst>
        </pc:spChg>
        <pc:spChg chg="mod">
          <ac:chgData name="Silvia Colombo" userId="cdf5343d-9518-4b48-8032-805a754f9105" providerId="ADAL" clId="{A98D9907-9F34-4D5B-8E15-19E0A4FCEB56}" dt="2025-01-29T17:11:44.811" v="1538" actId="20577"/>
          <ac:spMkLst>
            <pc:docMk/>
            <pc:sldMk cId="218857803" sldId="292"/>
            <ac:spMk id="167" creationId="{00000000-0000-0000-0000-000000000000}"/>
          </ac:spMkLst>
        </pc:spChg>
        <pc:spChg chg="mod">
          <ac:chgData name="Silvia Colombo" userId="cdf5343d-9518-4b48-8032-805a754f9105" providerId="ADAL" clId="{A98D9907-9F34-4D5B-8E15-19E0A4FCEB56}" dt="2025-02-10T19:13:01.512" v="1679" actId="403"/>
          <ac:spMkLst>
            <pc:docMk/>
            <pc:sldMk cId="218857803" sldId="292"/>
            <ac:spMk id="168" creationId="{00000000-0000-0000-0000-000000000000}"/>
          </ac:spMkLst>
        </pc:spChg>
        <pc:picChg chg="del">
          <ac:chgData name="Silvia Colombo" userId="cdf5343d-9518-4b48-8032-805a754f9105" providerId="ADAL" clId="{A98D9907-9F34-4D5B-8E15-19E0A4FCEB56}" dt="2025-01-29T16:57:25.648" v="1405" actId="478"/>
          <ac:picMkLst>
            <pc:docMk/>
            <pc:sldMk cId="218857803" sldId="292"/>
            <ac:picMk id="5" creationId="{181CEFA1-CDA4-4299-8882-C4268ADC8DF6}"/>
          </ac:picMkLst>
        </pc:picChg>
      </pc:sldChg>
      <pc:sldChg chg="addSp delSp modSp mod">
        <pc:chgData name="Silvia Colombo" userId="cdf5343d-9518-4b48-8032-805a754f9105" providerId="ADAL" clId="{A98D9907-9F34-4D5B-8E15-19E0A4FCEB56}" dt="2025-02-10T19:12:55.884" v="1678" actId="403"/>
        <pc:sldMkLst>
          <pc:docMk/>
          <pc:sldMk cId="2761367291" sldId="293"/>
        </pc:sldMkLst>
        <pc:spChg chg="add mod">
          <ac:chgData name="Silvia Colombo" userId="cdf5343d-9518-4b48-8032-805a754f9105" providerId="ADAL" clId="{A98D9907-9F34-4D5B-8E15-19E0A4FCEB56}" dt="2025-01-29T17:08:37.227" v="1485"/>
          <ac:spMkLst>
            <pc:docMk/>
            <pc:sldMk cId="2761367291" sldId="293"/>
            <ac:spMk id="6" creationId="{C3EECEB8-0787-49C9-A7F1-BACBDDDB3D78}"/>
          </ac:spMkLst>
        </pc:spChg>
        <pc:spChg chg="del">
          <ac:chgData name="Silvia Colombo" userId="cdf5343d-9518-4b48-8032-805a754f9105" providerId="ADAL" clId="{A98D9907-9F34-4D5B-8E15-19E0A4FCEB56}" dt="2025-01-29T17:04:04.086" v="1444" actId="478"/>
          <ac:spMkLst>
            <pc:docMk/>
            <pc:sldMk cId="2761367291" sldId="293"/>
            <ac:spMk id="11" creationId="{194AF7FE-9166-4B21-9550-3E1CF4F84E6B}"/>
          </ac:spMkLst>
        </pc:spChg>
        <pc:spChg chg="add mod">
          <ac:chgData name="Silvia Colombo" userId="cdf5343d-9518-4b48-8032-805a754f9105" providerId="ADAL" clId="{A98D9907-9F34-4D5B-8E15-19E0A4FCEB56}" dt="2025-01-29T17:09:06.383" v="1506" actId="1035"/>
          <ac:spMkLst>
            <pc:docMk/>
            <pc:sldMk cId="2761367291" sldId="293"/>
            <ac:spMk id="12" creationId="{D2A0174A-04F7-42C2-BEBC-86A22541FB5C}"/>
          </ac:spMkLst>
        </pc:spChg>
        <pc:spChg chg="mod">
          <ac:chgData name="Silvia Colombo" userId="cdf5343d-9518-4b48-8032-805a754f9105" providerId="ADAL" clId="{A98D9907-9F34-4D5B-8E15-19E0A4FCEB56}" dt="2025-01-29T17:11:47.942" v="1540" actId="20577"/>
          <ac:spMkLst>
            <pc:docMk/>
            <pc:sldMk cId="2761367291" sldId="293"/>
            <ac:spMk id="167" creationId="{00000000-0000-0000-0000-000000000000}"/>
          </ac:spMkLst>
        </pc:spChg>
        <pc:spChg chg="mod">
          <ac:chgData name="Silvia Colombo" userId="cdf5343d-9518-4b48-8032-805a754f9105" providerId="ADAL" clId="{A98D9907-9F34-4D5B-8E15-19E0A4FCEB56}" dt="2025-02-10T19:12:55.884" v="1678" actId="403"/>
          <ac:spMkLst>
            <pc:docMk/>
            <pc:sldMk cId="2761367291" sldId="293"/>
            <ac:spMk id="168" creationId="{00000000-0000-0000-0000-000000000000}"/>
          </ac:spMkLst>
        </pc:spChg>
        <pc:picChg chg="del">
          <ac:chgData name="Silvia Colombo" userId="cdf5343d-9518-4b48-8032-805a754f9105" providerId="ADAL" clId="{A98D9907-9F34-4D5B-8E15-19E0A4FCEB56}" dt="2025-01-29T17:03:58.798" v="1442" actId="478"/>
          <ac:picMkLst>
            <pc:docMk/>
            <pc:sldMk cId="2761367291" sldId="293"/>
            <ac:picMk id="4" creationId="{ECE76EEE-0933-41B5-9288-0F34E1CEA0C9}"/>
          </ac:picMkLst>
        </pc:picChg>
        <pc:picChg chg="add mod">
          <ac:chgData name="Silvia Colombo" userId="cdf5343d-9518-4b48-8032-805a754f9105" providerId="ADAL" clId="{A98D9907-9F34-4D5B-8E15-19E0A4FCEB56}" dt="2025-01-29T17:09:01.659" v="1499" actId="1035"/>
          <ac:picMkLst>
            <pc:docMk/>
            <pc:sldMk cId="2761367291" sldId="293"/>
            <ac:picMk id="5" creationId="{B08A8DE0-15E2-4364-8858-4CF35152FD75}"/>
          </ac:picMkLst>
        </pc:picChg>
      </pc:sldChg>
      <pc:sldChg chg="delSp modSp del mod delAnim">
        <pc:chgData name="Silvia Colombo" userId="cdf5343d-9518-4b48-8032-805a754f9105" providerId="ADAL" clId="{A98D9907-9F34-4D5B-8E15-19E0A4FCEB56}" dt="2025-01-29T17:09:26.133" v="1508" actId="47"/>
        <pc:sldMkLst>
          <pc:docMk/>
          <pc:sldMk cId="3284480951" sldId="294"/>
        </pc:sldMkLst>
        <pc:spChg chg="mod">
          <ac:chgData name="Silvia Colombo" userId="cdf5343d-9518-4b48-8032-805a754f9105" providerId="ADAL" clId="{A98D9907-9F34-4D5B-8E15-19E0A4FCEB56}" dt="2025-01-29T16:25:13.340" v="1155"/>
          <ac:spMkLst>
            <pc:docMk/>
            <pc:sldMk cId="3284480951" sldId="294"/>
            <ac:spMk id="167" creationId="{00000000-0000-0000-0000-000000000000}"/>
          </ac:spMkLst>
        </pc:spChg>
        <pc:picChg chg="del">
          <ac:chgData name="Silvia Colombo" userId="cdf5343d-9518-4b48-8032-805a754f9105" providerId="ADAL" clId="{A98D9907-9F34-4D5B-8E15-19E0A4FCEB56}" dt="2025-01-29T17:09:15.753" v="1507" actId="478"/>
          <ac:picMkLst>
            <pc:docMk/>
            <pc:sldMk cId="3284480951" sldId="294"/>
            <ac:picMk id="10" creationId="{E4AFD617-D94E-4A43-A485-E6A6FB20BE59}"/>
          </ac:picMkLst>
        </pc:picChg>
      </pc:sldChg>
      <pc:sldChg chg="modSp mod">
        <pc:chgData name="Silvia Colombo" userId="cdf5343d-9518-4b48-8032-805a754f9105" providerId="ADAL" clId="{A98D9907-9F34-4D5B-8E15-19E0A4FCEB56}" dt="2025-02-10T19:12:49.446" v="1677" actId="403"/>
        <pc:sldMkLst>
          <pc:docMk/>
          <pc:sldMk cId="2669022340" sldId="295"/>
        </pc:sldMkLst>
        <pc:spChg chg="mod">
          <ac:chgData name="Silvia Colombo" userId="cdf5343d-9518-4b48-8032-805a754f9105" providerId="ADAL" clId="{A98D9907-9F34-4D5B-8E15-19E0A4FCEB56}" dt="2025-01-29T17:11:51.215" v="1542" actId="20577"/>
          <ac:spMkLst>
            <pc:docMk/>
            <pc:sldMk cId="2669022340" sldId="295"/>
            <ac:spMk id="167" creationId="{00000000-0000-0000-0000-000000000000}"/>
          </ac:spMkLst>
        </pc:spChg>
        <pc:spChg chg="mod">
          <ac:chgData name="Silvia Colombo" userId="cdf5343d-9518-4b48-8032-805a754f9105" providerId="ADAL" clId="{A98D9907-9F34-4D5B-8E15-19E0A4FCEB56}" dt="2025-02-10T19:12:49.446" v="1677" actId="403"/>
          <ac:spMkLst>
            <pc:docMk/>
            <pc:sldMk cId="2669022340" sldId="295"/>
            <ac:spMk id="168" creationId="{00000000-0000-0000-0000-000000000000}"/>
          </ac:spMkLst>
        </pc:spChg>
      </pc:sldChg>
      <pc:sldChg chg="modSp mod">
        <pc:chgData name="Silvia Colombo" userId="cdf5343d-9518-4b48-8032-805a754f9105" providerId="ADAL" clId="{A98D9907-9F34-4D5B-8E15-19E0A4FCEB56}" dt="2025-02-10T19:12:45.953" v="1676" actId="403"/>
        <pc:sldMkLst>
          <pc:docMk/>
          <pc:sldMk cId="3178964038" sldId="296"/>
        </pc:sldMkLst>
        <pc:spChg chg="mod">
          <ac:chgData name="Silvia Colombo" userId="cdf5343d-9518-4b48-8032-805a754f9105" providerId="ADAL" clId="{A98D9907-9F34-4D5B-8E15-19E0A4FCEB56}" dt="2025-01-29T17:11:55.166" v="1544" actId="20577"/>
          <ac:spMkLst>
            <pc:docMk/>
            <pc:sldMk cId="3178964038" sldId="296"/>
            <ac:spMk id="167" creationId="{00000000-0000-0000-0000-000000000000}"/>
          </ac:spMkLst>
        </pc:spChg>
        <pc:spChg chg="mod">
          <ac:chgData name="Silvia Colombo" userId="cdf5343d-9518-4b48-8032-805a754f9105" providerId="ADAL" clId="{A98D9907-9F34-4D5B-8E15-19E0A4FCEB56}" dt="2025-02-10T19:12:45.953" v="1676" actId="403"/>
          <ac:spMkLst>
            <pc:docMk/>
            <pc:sldMk cId="3178964038" sldId="296"/>
            <ac:spMk id="168" creationId="{00000000-0000-0000-0000-000000000000}"/>
          </ac:spMkLst>
        </pc:spChg>
      </pc:sldChg>
      <pc:sldChg chg="modSp del">
        <pc:chgData name="Silvia Colombo" userId="cdf5343d-9518-4b48-8032-805a754f9105" providerId="ADAL" clId="{A98D9907-9F34-4D5B-8E15-19E0A4FCEB56}" dt="2025-01-29T17:11:08.852" v="1527" actId="47"/>
        <pc:sldMkLst>
          <pc:docMk/>
          <pc:sldMk cId="3574041065" sldId="297"/>
        </pc:sldMkLst>
        <pc:spChg chg="mod">
          <ac:chgData name="Silvia Colombo" userId="cdf5343d-9518-4b48-8032-805a754f9105" providerId="ADAL" clId="{A98D9907-9F34-4D5B-8E15-19E0A4FCEB56}" dt="2025-01-28T17:52:23.193" v="59"/>
          <ac:spMkLst>
            <pc:docMk/>
            <pc:sldMk cId="3574041065" sldId="297"/>
            <ac:spMk id="167" creationId="{00000000-0000-0000-0000-000000000000}"/>
          </ac:spMkLst>
        </pc:spChg>
      </pc:sldChg>
      <pc:sldChg chg="modSp del">
        <pc:chgData name="Silvia Colombo" userId="cdf5343d-9518-4b48-8032-805a754f9105" providerId="ADAL" clId="{A98D9907-9F34-4D5B-8E15-19E0A4FCEB56}" dt="2025-01-29T17:11:08.852" v="1527" actId="47"/>
        <pc:sldMkLst>
          <pc:docMk/>
          <pc:sldMk cId="2230816992" sldId="298"/>
        </pc:sldMkLst>
        <pc:spChg chg="mod">
          <ac:chgData name="Silvia Colombo" userId="cdf5343d-9518-4b48-8032-805a754f9105" providerId="ADAL" clId="{A98D9907-9F34-4D5B-8E15-19E0A4FCEB56}" dt="2025-01-28T17:52:23.193" v="59"/>
          <ac:spMkLst>
            <pc:docMk/>
            <pc:sldMk cId="2230816992" sldId="298"/>
            <ac:spMk id="167" creationId="{00000000-0000-0000-0000-000000000000}"/>
          </ac:spMkLst>
        </pc:spChg>
      </pc:sldChg>
      <pc:sldChg chg="modSp del">
        <pc:chgData name="Silvia Colombo" userId="cdf5343d-9518-4b48-8032-805a754f9105" providerId="ADAL" clId="{A98D9907-9F34-4D5B-8E15-19E0A4FCEB56}" dt="2025-01-29T17:11:08.852" v="1527" actId="47"/>
        <pc:sldMkLst>
          <pc:docMk/>
          <pc:sldMk cId="2669320641" sldId="299"/>
        </pc:sldMkLst>
        <pc:spChg chg="mod">
          <ac:chgData name="Silvia Colombo" userId="cdf5343d-9518-4b48-8032-805a754f9105" providerId="ADAL" clId="{A98D9907-9F34-4D5B-8E15-19E0A4FCEB56}" dt="2025-01-28T17:52:23.193" v="59"/>
          <ac:spMkLst>
            <pc:docMk/>
            <pc:sldMk cId="2669320641" sldId="299"/>
            <ac:spMk id="167" creationId="{00000000-0000-0000-0000-000000000000}"/>
          </ac:spMkLst>
        </pc:spChg>
      </pc:sldChg>
      <pc:sldChg chg="modSp del">
        <pc:chgData name="Silvia Colombo" userId="cdf5343d-9518-4b48-8032-805a754f9105" providerId="ADAL" clId="{A98D9907-9F34-4D5B-8E15-19E0A4FCEB56}" dt="2025-01-29T17:11:16.886" v="1528" actId="47"/>
        <pc:sldMkLst>
          <pc:docMk/>
          <pc:sldMk cId="3550741812" sldId="300"/>
        </pc:sldMkLst>
        <pc:spChg chg="mod">
          <ac:chgData name="Silvia Colombo" userId="cdf5343d-9518-4b48-8032-805a754f9105" providerId="ADAL" clId="{A98D9907-9F34-4D5B-8E15-19E0A4FCEB56}" dt="2025-01-28T17:52:23.193" v="59"/>
          <ac:spMkLst>
            <pc:docMk/>
            <pc:sldMk cId="3550741812" sldId="300"/>
            <ac:spMk id="167" creationId="{00000000-0000-0000-0000-000000000000}"/>
          </ac:spMkLst>
        </pc:spChg>
      </pc:sldChg>
      <pc:sldChg chg="modSp del">
        <pc:chgData name="Silvia Colombo" userId="cdf5343d-9518-4b48-8032-805a754f9105" providerId="ADAL" clId="{A98D9907-9F34-4D5B-8E15-19E0A4FCEB56}" dt="2025-01-29T17:11:16.886" v="1528" actId="47"/>
        <pc:sldMkLst>
          <pc:docMk/>
          <pc:sldMk cId="2610105728" sldId="301"/>
        </pc:sldMkLst>
        <pc:spChg chg="mod">
          <ac:chgData name="Silvia Colombo" userId="cdf5343d-9518-4b48-8032-805a754f9105" providerId="ADAL" clId="{A98D9907-9F34-4D5B-8E15-19E0A4FCEB56}" dt="2025-01-28T17:52:23.193" v="59"/>
          <ac:spMkLst>
            <pc:docMk/>
            <pc:sldMk cId="2610105728" sldId="301"/>
            <ac:spMk id="167" creationId="{00000000-0000-0000-0000-000000000000}"/>
          </ac:spMkLst>
        </pc:spChg>
      </pc:sldChg>
      <pc:sldChg chg="modSp del">
        <pc:chgData name="Silvia Colombo" userId="cdf5343d-9518-4b48-8032-805a754f9105" providerId="ADAL" clId="{A98D9907-9F34-4D5B-8E15-19E0A4FCEB56}" dt="2025-01-29T17:11:19.448" v="1529" actId="47"/>
        <pc:sldMkLst>
          <pc:docMk/>
          <pc:sldMk cId="1039741806" sldId="302"/>
        </pc:sldMkLst>
        <pc:spChg chg="mod">
          <ac:chgData name="Silvia Colombo" userId="cdf5343d-9518-4b48-8032-805a754f9105" providerId="ADAL" clId="{A98D9907-9F34-4D5B-8E15-19E0A4FCEB56}" dt="2025-01-28T17:52:23.193" v="59"/>
          <ac:spMkLst>
            <pc:docMk/>
            <pc:sldMk cId="1039741806" sldId="302"/>
            <ac:spMk id="167" creationId="{00000000-0000-0000-0000-000000000000}"/>
          </ac:spMkLst>
        </pc:spChg>
      </pc:sldChg>
      <pc:sldChg chg="modSp del">
        <pc:chgData name="Silvia Colombo" userId="cdf5343d-9518-4b48-8032-805a754f9105" providerId="ADAL" clId="{A98D9907-9F34-4D5B-8E15-19E0A4FCEB56}" dt="2025-01-29T17:11:19.448" v="1529" actId="47"/>
        <pc:sldMkLst>
          <pc:docMk/>
          <pc:sldMk cId="3169569971" sldId="303"/>
        </pc:sldMkLst>
        <pc:spChg chg="mod">
          <ac:chgData name="Silvia Colombo" userId="cdf5343d-9518-4b48-8032-805a754f9105" providerId="ADAL" clId="{A98D9907-9F34-4D5B-8E15-19E0A4FCEB56}" dt="2025-01-28T17:52:23.193" v="59"/>
          <ac:spMkLst>
            <pc:docMk/>
            <pc:sldMk cId="3169569971" sldId="303"/>
            <ac:spMk id="167" creationId="{00000000-0000-0000-0000-000000000000}"/>
          </ac:spMkLst>
        </pc:spChg>
      </pc:sldChg>
      <pc:sldChg chg="modSp del">
        <pc:chgData name="Silvia Colombo" userId="cdf5343d-9518-4b48-8032-805a754f9105" providerId="ADAL" clId="{A98D9907-9F34-4D5B-8E15-19E0A4FCEB56}" dt="2025-01-29T17:11:21.451" v="1530" actId="47"/>
        <pc:sldMkLst>
          <pc:docMk/>
          <pc:sldMk cId="2074846304" sldId="304"/>
        </pc:sldMkLst>
        <pc:spChg chg="mod">
          <ac:chgData name="Silvia Colombo" userId="cdf5343d-9518-4b48-8032-805a754f9105" providerId="ADAL" clId="{A98D9907-9F34-4D5B-8E15-19E0A4FCEB56}" dt="2025-01-28T17:52:23.193" v="59"/>
          <ac:spMkLst>
            <pc:docMk/>
            <pc:sldMk cId="2074846304" sldId="304"/>
            <ac:spMk id="167" creationId="{00000000-0000-0000-0000-000000000000}"/>
          </ac:spMkLst>
        </pc:spChg>
      </pc:sldChg>
      <pc:sldChg chg="delSp modSp mod">
        <pc:chgData name="Silvia Colombo" userId="cdf5343d-9518-4b48-8032-805a754f9105" providerId="ADAL" clId="{A98D9907-9F34-4D5B-8E15-19E0A4FCEB56}" dt="2025-02-10T19:10:10.337" v="1641" actId="113"/>
        <pc:sldMkLst>
          <pc:docMk/>
          <pc:sldMk cId="3001247373" sldId="305"/>
        </pc:sldMkLst>
        <pc:spChg chg="del">
          <ac:chgData name="Silvia Colombo" userId="cdf5343d-9518-4b48-8032-805a754f9105" providerId="ADAL" clId="{A98D9907-9F34-4D5B-8E15-19E0A4FCEB56}" dt="2025-01-29T11:33:04.486" v="705" actId="478"/>
          <ac:spMkLst>
            <pc:docMk/>
            <pc:sldMk cId="3001247373" sldId="305"/>
            <ac:spMk id="12" creationId="{D5D598C4-F7CA-40F4-A1A7-76677248AB61}"/>
          </ac:spMkLst>
        </pc:spChg>
        <pc:spChg chg="mod">
          <ac:chgData name="Silvia Colombo" userId="cdf5343d-9518-4b48-8032-805a754f9105" providerId="ADAL" clId="{A98D9907-9F34-4D5B-8E15-19E0A4FCEB56}" dt="2025-01-29T14:08:35.081" v="1136"/>
          <ac:spMkLst>
            <pc:docMk/>
            <pc:sldMk cId="3001247373" sldId="305"/>
            <ac:spMk id="167" creationId="{00000000-0000-0000-0000-000000000000}"/>
          </ac:spMkLst>
        </pc:spChg>
        <pc:spChg chg="mod">
          <ac:chgData name="Silvia Colombo" userId="cdf5343d-9518-4b48-8032-805a754f9105" providerId="ADAL" clId="{A98D9907-9F34-4D5B-8E15-19E0A4FCEB56}" dt="2025-02-10T19:10:10.337" v="1641" actId="113"/>
          <ac:spMkLst>
            <pc:docMk/>
            <pc:sldMk cId="3001247373" sldId="305"/>
            <ac:spMk id="168" creationId="{00000000-0000-0000-0000-000000000000}"/>
          </ac:spMkLst>
        </pc:spChg>
        <pc:picChg chg="del">
          <ac:chgData name="Silvia Colombo" userId="cdf5343d-9518-4b48-8032-805a754f9105" providerId="ADAL" clId="{A98D9907-9F34-4D5B-8E15-19E0A4FCEB56}" dt="2025-01-29T11:33:00.581" v="703" actId="478"/>
          <ac:picMkLst>
            <pc:docMk/>
            <pc:sldMk cId="3001247373" sldId="305"/>
            <ac:picMk id="7" creationId="{6ED21EFA-7B35-45AA-912F-E37422CC4B17}"/>
          </ac:picMkLst>
        </pc:picChg>
        <pc:picChg chg="del">
          <ac:chgData name="Silvia Colombo" userId="cdf5343d-9518-4b48-8032-805a754f9105" providerId="ADAL" clId="{A98D9907-9F34-4D5B-8E15-19E0A4FCEB56}" dt="2025-01-29T11:33:02.058" v="704" actId="478"/>
          <ac:picMkLst>
            <pc:docMk/>
            <pc:sldMk cId="3001247373" sldId="305"/>
            <ac:picMk id="10" creationId="{8A95FF53-E655-4421-86D4-C7F9FA38F862}"/>
          </ac:picMkLst>
        </pc:picChg>
      </pc:sldChg>
      <pc:sldChg chg="modSp del">
        <pc:chgData name="Silvia Colombo" userId="cdf5343d-9518-4b48-8032-805a754f9105" providerId="ADAL" clId="{A98D9907-9F34-4D5B-8E15-19E0A4FCEB56}" dt="2025-01-29T12:20:39.151" v="863" actId="47"/>
        <pc:sldMkLst>
          <pc:docMk/>
          <pc:sldMk cId="3951396816" sldId="306"/>
        </pc:sldMkLst>
        <pc:spChg chg="mod">
          <ac:chgData name="Silvia Colombo" userId="cdf5343d-9518-4b48-8032-805a754f9105" providerId="ADAL" clId="{A98D9907-9F34-4D5B-8E15-19E0A4FCEB56}" dt="2025-01-29T09:45:10.375" v="521"/>
          <ac:spMkLst>
            <pc:docMk/>
            <pc:sldMk cId="3951396816" sldId="306"/>
            <ac:spMk id="167" creationId="{00000000-0000-0000-0000-000000000000}"/>
          </ac:spMkLst>
        </pc:spChg>
      </pc:sldChg>
      <pc:sldChg chg="modSp mod">
        <pc:chgData name="Silvia Colombo" userId="cdf5343d-9518-4b48-8032-805a754f9105" providerId="ADAL" clId="{A98D9907-9F34-4D5B-8E15-19E0A4FCEB56}" dt="2025-02-10T19:10:35.743" v="1643" actId="403"/>
        <pc:sldMkLst>
          <pc:docMk/>
          <pc:sldMk cId="279720884" sldId="308"/>
        </pc:sldMkLst>
        <pc:spChg chg="mod">
          <ac:chgData name="Silvia Colombo" userId="cdf5343d-9518-4b48-8032-805a754f9105" providerId="ADAL" clId="{A98D9907-9F34-4D5B-8E15-19E0A4FCEB56}" dt="2025-01-29T14:08:50.119" v="1140"/>
          <ac:spMkLst>
            <pc:docMk/>
            <pc:sldMk cId="279720884" sldId="308"/>
            <ac:spMk id="167" creationId="{00000000-0000-0000-0000-000000000000}"/>
          </ac:spMkLst>
        </pc:spChg>
        <pc:spChg chg="mod">
          <ac:chgData name="Silvia Colombo" userId="cdf5343d-9518-4b48-8032-805a754f9105" providerId="ADAL" clId="{A98D9907-9F34-4D5B-8E15-19E0A4FCEB56}" dt="2025-02-10T19:10:35.743" v="1643" actId="403"/>
          <ac:spMkLst>
            <pc:docMk/>
            <pc:sldMk cId="279720884" sldId="308"/>
            <ac:spMk id="168" creationId="{00000000-0000-0000-0000-000000000000}"/>
          </ac:spMkLst>
        </pc:spChg>
      </pc:sldChg>
      <pc:sldChg chg="modSp mod">
        <pc:chgData name="Silvia Colombo" userId="cdf5343d-9518-4b48-8032-805a754f9105" providerId="ADAL" clId="{A98D9907-9F34-4D5B-8E15-19E0A4FCEB56}" dt="2025-01-28T17:40:34.309" v="2"/>
        <pc:sldMkLst>
          <pc:docMk/>
          <pc:sldMk cId="998801078" sldId="309"/>
        </pc:sldMkLst>
        <pc:spChg chg="mod">
          <ac:chgData name="Silvia Colombo" userId="cdf5343d-9518-4b48-8032-805a754f9105" providerId="ADAL" clId="{A98D9907-9F34-4D5B-8E15-19E0A4FCEB56}" dt="2025-01-28T17:40:34.309" v="2"/>
          <ac:spMkLst>
            <pc:docMk/>
            <pc:sldMk cId="998801078" sldId="309"/>
            <ac:spMk id="2" creationId="{48F41D3A-296D-75FB-88E4-B253A9E88EE1}"/>
          </ac:spMkLst>
        </pc:spChg>
      </pc:sldChg>
      <pc:sldChg chg="addSp modSp mod">
        <pc:chgData name="Silvia Colombo" userId="cdf5343d-9518-4b48-8032-805a754f9105" providerId="ADAL" clId="{A98D9907-9F34-4D5B-8E15-19E0A4FCEB56}" dt="2025-02-10T19:11:39.949" v="1668" actId="1076"/>
        <pc:sldMkLst>
          <pc:docMk/>
          <pc:sldMk cId="3982365266" sldId="310"/>
        </pc:sldMkLst>
        <pc:spChg chg="add mod">
          <ac:chgData name="Silvia Colombo" userId="cdf5343d-9518-4b48-8032-805a754f9105" providerId="ADAL" clId="{A98D9907-9F34-4D5B-8E15-19E0A4FCEB56}" dt="2025-01-29T11:43:43.498" v="743" actId="1076"/>
          <ac:spMkLst>
            <pc:docMk/>
            <pc:sldMk cId="3982365266" sldId="310"/>
            <ac:spMk id="8" creationId="{01BE1524-B841-432F-81E7-6338BCA261BE}"/>
          </ac:spMkLst>
        </pc:spChg>
        <pc:spChg chg="mod">
          <ac:chgData name="Silvia Colombo" userId="cdf5343d-9518-4b48-8032-805a754f9105" providerId="ADAL" clId="{A98D9907-9F34-4D5B-8E15-19E0A4FCEB56}" dt="2025-01-29T14:08:38.835" v="1137"/>
          <ac:spMkLst>
            <pc:docMk/>
            <pc:sldMk cId="3982365266" sldId="310"/>
            <ac:spMk id="167" creationId="{00000000-0000-0000-0000-000000000000}"/>
          </ac:spMkLst>
        </pc:spChg>
        <pc:spChg chg="mod">
          <ac:chgData name="Silvia Colombo" userId="cdf5343d-9518-4b48-8032-805a754f9105" providerId="ADAL" clId="{A98D9907-9F34-4D5B-8E15-19E0A4FCEB56}" dt="2025-02-10T19:11:36.008" v="1666" actId="403"/>
          <ac:spMkLst>
            <pc:docMk/>
            <pc:sldMk cId="3982365266" sldId="310"/>
            <ac:spMk id="168" creationId="{00000000-0000-0000-0000-000000000000}"/>
          </ac:spMkLst>
        </pc:spChg>
        <pc:picChg chg="add mod">
          <ac:chgData name="Silvia Colombo" userId="cdf5343d-9518-4b48-8032-805a754f9105" providerId="ADAL" clId="{A98D9907-9F34-4D5B-8E15-19E0A4FCEB56}" dt="2025-02-10T19:11:39.949" v="1668" actId="1076"/>
          <ac:picMkLst>
            <pc:docMk/>
            <pc:sldMk cId="3982365266" sldId="310"/>
            <ac:picMk id="4" creationId="{07DCBBC3-89F1-4B06-A080-1423B08F61FA}"/>
          </ac:picMkLst>
        </pc:picChg>
      </pc:sldChg>
      <pc:sldChg chg="modSp mod">
        <pc:chgData name="Silvia Colombo" userId="cdf5343d-9518-4b48-8032-805a754f9105" providerId="ADAL" clId="{A98D9907-9F34-4D5B-8E15-19E0A4FCEB56}" dt="2025-01-28T19:13:37.265" v="520" actId="404"/>
        <pc:sldMkLst>
          <pc:docMk/>
          <pc:sldMk cId="425213259" sldId="311"/>
        </pc:sldMkLst>
        <pc:spChg chg="mod">
          <ac:chgData name="Silvia Colombo" userId="cdf5343d-9518-4b48-8032-805a754f9105" providerId="ADAL" clId="{A98D9907-9F34-4D5B-8E15-19E0A4FCEB56}" dt="2025-01-28T17:52:47.025" v="60"/>
          <ac:spMkLst>
            <pc:docMk/>
            <pc:sldMk cId="425213259" sldId="311"/>
            <ac:spMk id="167" creationId="{00000000-0000-0000-0000-000000000000}"/>
          </ac:spMkLst>
        </pc:spChg>
        <pc:spChg chg="mod">
          <ac:chgData name="Silvia Colombo" userId="cdf5343d-9518-4b48-8032-805a754f9105" providerId="ADAL" clId="{A98D9907-9F34-4D5B-8E15-19E0A4FCEB56}" dt="2025-01-28T19:13:37.265" v="520" actId="404"/>
          <ac:spMkLst>
            <pc:docMk/>
            <pc:sldMk cId="425213259" sldId="311"/>
            <ac:spMk id="168" creationId="{00000000-0000-0000-0000-000000000000}"/>
          </ac:spMkLst>
        </pc:spChg>
      </pc:sldChg>
      <pc:sldChg chg="addSp delSp modSp mod">
        <pc:chgData name="Silvia Colombo" userId="cdf5343d-9518-4b48-8032-805a754f9105" providerId="ADAL" clId="{A98D9907-9F34-4D5B-8E15-19E0A4FCEB56}" dt="2025-02-10T19:08:57.791" v="1636" actId="20577"/>
        <pc:sldMkLst>
          <pc:docMk/>
          <pc:sldMk cId="1377030453" sldId="312"/>
        </pc:sldMkLst>
        <pc:spChg chg="mod">
          <ac:chgData name="Silvia Colombo" userId="cdf5343d-9518-4b48-8032-805a754f9105" providerId="ADAL" clId="{A98D9907-9F34-4D5B-8E15-19E0A4FCEB56}" dt="2025-01-29T14:08:30.830" v="1135"/>
          <ac:spMkLst>
            <pc:docMk/>
            <pc:sldMk cId="1377030453" sldId="312"/>
            <ac:spMk id="167" creationId="{00000000-0000-0000-0000-000000000000}"/>
          </ac:spMkLst>
        </pc:spChg>
        <pc:spChg chg="mod">
          <ac:chgData name="Silvia Colombo" userId="cdf5343d-9518-4b48-8032-805a754f9105" providerId="ADAL" clId="{A98D9907-9F34-4D5B-8E15-19E0A4FCEB56}" dt="2025-02-10T19:08:57.791" v="1636" actId="20577"/>
          <ac:spMkLst>
            <pc:docMk/>
            <pc:sldMk cId="1377030453" sldId="312"/>
            <ac:spMk id="168" creationId="{00000000-0000-0000-0000-000000000000}"/>
          </ac:spMkLst>
        </pc:spChg>
        <pc:picChg chg="add del mod">
          <ac:chgData name="Silvia Colombo" userId="cdf5343d-9518-4b48-8032-805a754f9105" providerId="ADAL" clId="{A98D9907-9F34-4D5B-8E15-19E0A4FCEB56}" dt="2025-01-29T11:31:05.869" v="697" actId="478"/>
          <ac:picMkLst>
            <pc:docMk/>
            <pc:sldMk cId="1377030453" sldId="312"/>
            <ac:picMk id="4" creationId="{92EC53DC-AA58-46D9-B6AF-376E41DE9CDA}"/>
          </ac:picMkLst>
        </pc:picChg>
      </pc:sldChg>
      <pc:sldChg chg="modSp add mod">
        <pc:chgData name="Silvia Colombo" userId="cdf5343d-9518-4b48-8032-805a754f9105" providerId="ADAL" clId="{A98D9907-9F34-4D5B-8E15-19E0A4FCEB56}" dt="2025-02-10T19:04:39.314" v="1594" actId="20577"/>
        <pc:sldMkLst>
          <pc:docMk/>
          <pc:sldMk cId="2396670549" sldId="313"/>
        </pc:sldMkLst>
        <pc:spChg chg="mod">
          <ac:chgData name="Silvia Colombo" userId="cdf5343d-9518-4b48-8032-805a754f9105" providerId="ADAL" clId="{A98D9907-9F34-4D5B-8E15-19E0A4FCEB56}" dt="2025-02-10T19:04:39.314" v="1594" actId="20577"/>
          <ac:spMkLst>
            <pc:docMk/>
            <pc:sldMk cId="2396670549" sldId="313"/>
            <ac:spMk id="168" creationId="{00000000-0000-0000-0000-000000000000}"/>
          </ac:spMkLst>
        </pc:spChg>
      </pc:sldChg>
      <pc:sldChg chg="modSp add mod">
        <pc:chgData name="Silvia Colombo" userId="cdf5343d-9518-4b48-8032-805a754f9105" providerId="ADAL" clId="{A98D9907-9F34-4D5B-8E15-19E0A4FCEB56}" dt="2025-02-10T19:04:44.800" v="1595" actId="207"/>
        <pc:sldMkLst>
          <pc:docMk/>
          <pc:sldMk cId="2056779837" sldId="314"/>
        </pc:sldMkLst>
        <pc:spChg chg="mod">
          <ac:chgData name="Silvia Colombo" userId="cdf5343d-9518-4b48-8032-805a754f9105" providerId="ADAL" clId="{A98D9907-9F34-4D5B-8E15-19E0A4FCEB56}" dt="2025-02-10T19:04:44.800" v="1595" actId="207"/>
          <ac:spMkLst>
            <pc:docMk/>
            <pc:sldMk cId="2056779837" sldId="314"/>
            <ac:spMk id="168" creationId="{00000000-0000-0000-0000-000000000000}"/>
          </ac:spMkLst>
        </pc:spChg>
      </pc:sldChg>
      <pc:sldChg chg="modSp add mod">
        <pc:chgData name="Silvia Colombo" userId="cdf5343d-9518-4b48-8032-805a754f9105" providerId="ADAL" clId="{A98D9907-9F34-4D5B-8E15-19E0A4FCEB56}" dt="2025-02-10T19:05:04.255" v="1596" actId="403"/>
        <pc:sldMkLst>
          <pc:docMk/>
          <pc:sldMk cId="637651527" sldId="315"/>
        </pc:sldMkLst>
        <pc:spChg chg="mod">
          <ac:chgData name="Silvia Colombo" userId="cdf5343d-9518-4b48-8032-805a754f9105" providerId="ADAL" clId="{A98D9907-9F34-4D5B-8E15-19E0A4FCEB56}" dt="2025-02-10T19:05:04.255" v="1596" actId="403"/>
          <ac:spMkLst>
            <pc:docMk/>
            <pc:sldMk cId="637651527" sldId="315"/>
            <ac:spMk id="168" creationId="{00000000-0000-0000-0000-000000000000}"/>
          </ac:spMkLst>
        </pc:spChg>
      </pc:sldChg>
      <pc:sldChg chg="modSp add mod">
        <pc:chgData name="Silvia Colombo" userId="cdf5343d-9518-4b48-8032-805a754f9105" providerId="ADAL" clId="{A98D9907-9F34-4D5B-8E15-19E0A4FCEB56}" dt="2025-02-10T19:05:09.031" v="1597" actId="403"/>
        <pc:sldMkLst>
          <pc:docMk/>
          <pc:sldMk cId="1594282021" sldId="316"/>
        </pc:sldMkLst>
        <pc:spChg chg="mod">
          <ac:chgData name="Silvia Colombo" userId="cdf5343d-9518-4b48-8032-805a754f9105" providerId="ADAL" clId="{A98D9907-9F34-4D5B-8E15-19E0A4FCEB56}" dt="2025-02-10T19:05:09.031" v="1597" actId="403"/>
          <ac:spMkLst>
            <pc:docMk/>
            <pc:sldMk cId="1594282021" sldId="316"/>
            <ac:spMk id="168" creationId="{00000000-0000-0000-0000-000000000000}"/>
          </ac:spMkLst>
        </pc:spChg>
      </pc:sldChg>
      <pc:sldChg chg="addSp modSp add mod">
        <pc:chgData name="Silvia Colombo" userId="cdf5343d-9518-4b48-8032-805a754f9105" providerId="ADAL" clId="{A98D9907-9F34-4D5B-8E15-19E0A4FCEB56}" dt="2025-02-10T19:05:18.216" v="1598" actId="403"/>
        <pc:sldMkLst>
          <pc:docMk/>
          <pc:sldMk cId="1722984747" sldId="317"/>
        </pc:sldMkLst>
        <pc:spChg chg="add mod">
          <ac:chgData name="Silvia Colombo" userId="cdf5343d-9518-4b48-8032-805a754f9105" providerId="ADAL" clId="{A98D9907-9F34-4D5B-8E15-19E0A4FCEB56}" dt="2025-01-29T13:57:54.552" v="989" actId="113"/>
          <ac:spMkLst>
            <pc:docMk/>
            <pc:sldMk cId="1722984747" sldId="317"/>
            <ac:spMk id="6" creationId="{340F8DD9-EB24-4E98-BA9B-46FDA2897ACB}"/>
          </ac:spMkLst>
        </pc:spChg>
        <pc:spChg chg="add mod">
          <ac:chgData name="Silvia Colombo" userId="cdf5343d-9518-4b48-8032-805a754f9105" providerId="ADAL" clId="{A98D9907-9F34-4D5B-8E15-19E0A4FCEB56}" dt="2025-01-29T13:57:39.356" v="987" actId="1076"/>
          <ac:spMkLst>
            <pc:docMk/>
            <pc:sldMk cId="1722984747" sldId="317"/>
            <ac:spMk id="8" creationId="{0758AEEB-BA0F-4258-B44A-86C942D2C9F6}"/>
          </ac:spMkLst>
        </pc:spChg>
        <pc:spChg chg="mod">
          <ac:chgData name="Silvia Colombo" userId="cdf5343d-9518-4b48-8032-805a754f9105" providerId="ADAL" clId="{A98D9907-9F34-4D5B-8E15-19E0A4FCEB56}" dt="2025-02-10T19:05:18.216" v="1598" actId="403"/>
          <ac:spMkLst>
            <pc:docMk/>
            <pc:sldMk cId="1722984747" sldId="317"/>
            <ac:spMk id="168" creationId="{00000000-0000-0000-0000-000000000000}"/>
          </ac:spMkLst>
        </pc:spChg>
        <pc:picChg chg="add mod">
          <ac:chgData name="Silvia Colombo" userId="cdf5343d-9518-4b48-8032-805a754f9105" providerId="ADAL" clId="{A98D9907-9F34-4D5B-8E15-19E0A4FCEB56}" dt="2025-01-29T13:57:39.356" v="987" actId="1076"/>
          <ac:picMkLst>
            <pc:docMk/>
            <pc:sldMk cId="1722984747" sldId="317"/>
            <ac:picMk id="4" creationId="{E3494306-BB03-4700-8020-2EEDEE452B75}"/>
          </ac:picMkLst>
        </pc:picChg>
      </pc:sldChg>
      <pc:sldChg chg="delSp modSp add mod">
        <pc:chgData name="Silvia Colombo" userId="cdf5343d-9518-4b48-8032-805a754f9105" providerId="ADAL" clId="{A98D9907-9F34-4D5B-8E15-19E0A4FCEB56}" dt="2025-02-10T19:06:19.321" v="1604" actId="113"/>
        <pc:sldMkLst>
          <pc:docMk/>
          <pc:sldMk cId="502382551" sldId="318"/>
        </pc:sldMkLst>
        <pc:spChg chg="del">
          <ac:chgData name="Silvia Colombo" userId="cdf5343d-9518-4b48-8032-805a754f9105" providerId="ADAL" clId="{A98D9907-9F34-4D5B-8E15-19E0A4FCEB56}" dt="2025-01-29T13:58:16.772" v="991" actId="478"/>
          <ac:spMkLst>
            <pc:docMk/>
            <pc:sldMk cId="502382551" sldId="318"/>
            <ac:spMk id="8" creationId="{01BE1524-B841-432F-81E7-6338BCA261BE}"/>
          </ac:spMkLst>
        </pc:spChg>
        <pc:spChg chg="mod">
          <ac:chgData name="Silvia Colombo" userId="cdf5343d-9518-4b48-8032-805a754f9105" providerId="ADAL" clId="{A98D9907-9F34-4D5B-8E15-19E0A4FCEB56}" dt="2025-02-10T19:06:19.321" v="1604" actId="113"/>
          <ac:spMkLst>
            <pc:docMk/>
            <pc:sldMk cId="502382551" sldId="318"/>
            <ac:spMk id="168" creationId="{00000000-0000-0000-0000-000000000000}"/>
          </ac:spMkLst>
        </pc:spChg>
        <pc:picChg chg="del">
          <ac:chgData name="Silvia Colombo" userId="cdf5343d-9518-4b48-8032-805a754f9105" providerId="ADAL" clId="{A98D9907-9F34-4D5B-8E15-19E0A4FCEB56}" dt="2025-01-29T13:29:10.372" v="898" actId="478"/>
          <ac:picMkLst>
            <pc:docMk/>
            <pc:sldMk cId="502382551" sldId="318"/>
            <ac:picMk id="4" creationId="{07DCBBC3-89F1-4B06-A080-1423B08F61FA}"/>
          </ac:picMkLst>
        </pc:picChg>
      </pc:sldChg>
      <pc:sldChg chg="addSp delSp modSp add mod">
        <pc:chgData name="Silvia Colombo" userId="cdf5343d-9518-4b48-8032-805a754f9105" providerId="ADAL" clId="{A98D9907-9F34-4D5B-8E15-19E0A4FCEB56}" dt="2025-02-10T19:07:20.696" v="1610" actId="255"/>
        <pc:sldMkLst>
          <pc:docMk/>
          <pc:sldMk cId="360198429" sldId="319"/>
        </pc:sldMkLst>
        <pc:spChg chg="del mod">
          <ac:chgData name="Silvia Colombo" userId="cdf5343d-9518-4b48-8032-805a754f9105" providerId="ADAL" clId="{A98D9907-9F34-4D5B-8E15-19E0A4FCEB56}" dt="2025-01-29T14:00:50.762" v="1033"/>
          <ac:spMkLst>
            <pc:docMk/>
            <pc:sldMk cId="360198429" sldId="319"/>
            <ac:spMk id="5" creationId="{087394FF-BB97-4EDB-BDC7-65EE4C1E42ED}"/>
          </ac:spMkLst>
        </pc:spChg>
        <pc:spChg chg="del">
          <ac:chgData name="Silvia Colombo" userId="cdf5343d-9518-4b48-8032-805a754f9105" providerId="ADAL" clId="{A98D9907-9F34-4D5B-8E15-19E0A4FCEB56}" dt="2025-01-29T14:00:50.762" v="1031" actId="478"/>
          <ac:spMkLst>
            <pc:docMk/>
            <pc:sldMk cId="360198429" sldId="319"/>
            <ac:spMk id="10" creationId="{3AD917C1-6D44-4855-B3AB-EC19585D3BA3}"/>
          </ac:spMkLst>
        </pc:spChg>
        <pc:spChg chg="add mod">
          <ac:chgData name="Silvia Colombo" userId="cdf5343d-9518-4b48-8032-805a754f9105" providerId="ADAL" clId="{A98D9907-9F34-4D5B-8E15-19E0A4FCEB56}" dt="2025-01-29T14:04:05.132" v="1080" actId="1076"/>
          <ac:spMkLst>
            <pc:docMk/>
            <pc:sldMk cId="360198429" sldId="319"/>
            <ac:spMk id="11" creationId="{BA45218C-94F9-42E3-93AE-B6DDA1C85C3E}"/>
          </ac:spMkLst>
        </pc:spChg>
        <pc:spChg chg="mod">
          <ac:chgData name="Silvia Colombo" userId="cdf5343d-9518-4b48-8032-805a754f9105" providerId="ADAL" clId="{A98D9907-9F34-4D5B-8E15-19E0A4FCEB56}" dt="2025-02-10T19:07:20.696" v="1610" actId="255"/>
          <ac:spMkLst>
            <pc:docMk/>
            <pc:sldMk cId="360198429" sldId="319"/>
            <ac:spMk id="168" creationId="{00000000-0000-0000-0000-000000000000}"/>
          </ac:spMkLst>
        </pc:spChg>
        <pc:picChg chg="add mod">
          <ac:chgData name="Silvia Colombo" userId="cdf5343d-9518-4b48-8032-805a754f9105" providerId="ADAL" clId="{A98D9907-9F34-4D5B-8E15-19E0A4FCEB56}" dt="2025-01-29T14:03:40.434" v="1077" actId="1076"/>
          <ac:picMkLst>
            <pc:docMk/>
            <pc:sldMk cId="360198429" sldId="319"/>
            <ac:picMk id="4" creationId="{D33E1487-69C1-4F3D-8D43-16980ECC6998}"/>
          </ac:picMkLst>
        </pc:picChg>
        <pc:picChg chg="del">
          <ac:chgData name="Silvia Colombo" userId="cdf5343d-9518-4b48-8032-805a754f9105" providerId="ADAL" clId="{A98D9907-9F34-4D5B-8E15-19E0A4FCEB56}" dt="2025-01-29T13:29:13.185" v="899" actId="478"/>
          <ac:picMkLst>
            <pc:docMk/>
            <pc:sldMk cId="360198429" sldId="319"/>
            <ac:picMk id="6" creationId="{641A8849-F9E3-4D31-ABA2-6D2AAAD2DB50}"/>
          </ac:picMkLst>
        </pc:picChg>
      </pc:sldChg>
      <pc:sldChg chg="delSp modSp add del mod">
        <pc:chgData name="Silvia Colombo" userId="cdf5343d-9518-4b48-8032-805a754f9105" providerId="ADAL" clId="{A98D9907-9F34-4D5B-8E15-19E0A4FCEB56}" dt="2025-01-29T14:05:14.462" v="1086" actId="47"/>
        <pc:sldMkLst>
          <pc:docMk/>
          <pc:sldMk cId="366789235" sldId="320"/>
        </pc:sldMkLst>
        <pc:spChg chg="del">
          <ac:chgData name="Silvia Colombo" userId="cdf5343d-9518-4b48-8032-805a754f9105" providerId="ADAL" clId="{A98D9907-9F34-4D5B-8E15-19E0A4FCEB56}" dt="2025-01-29T14:05:04.463" v="1085" actId="478"/>
          <ac:spMkLst>
            <pc:docMk/>
            <pc:sldMk cId="366789235" sldId="320"/>
            <ac:spMk id="13" creationId="{E10B4E4D-617A-403D-BE3D-B6198FA2B7A6}"/>
          </ac:spMkLst>
        </pc:spChg>
        <pc:spChg chg="del">
          <ac:chgData name="Silvia Colombo" userId="cdf5343d-9518-4b48-8032-805a754f9105" providerId="ADAL" clId="{A98D9907-9F34-4D5B-8E15-19E0A4FCEB56}" dt="2025-01-29T14:05:04.463" v="1085" actId="478"/>
          <ac:spMkLst>
            <pc:docMk/>
            <pc:sldMk cId="366789235" sldId="320"/>
            <ac:spMk id="15" creationId="{D96C53A9-59A4-4A8A-8F51-82C3B801A6DA}"/>
          </ac:spMkLst>
        </pc:spChg>
        <pc:spChg chg="mod">
          <ac:chgData name="Silvia Colombo" userId="cdf5343d-9518-4b48-8032-805a754f9105" providerId="ADAL" clId="{A98D9907-9F34-4D5B-8E15-19E0A4FCEB56}" dt="2025-01-29T14:05:00.080" v="1084" actId="20577"/>
          <ac:spMkLst>
            <pc:docMk/>
            <pc:sldMk cId="366789235" sldId="320"/>
            <ac:spMk id="168" creationId="{00000000-0000-0000-0000-000000000000}"/>
          </ac:spMkLst>
        </pc:spChg>
        <pc:picChg chg="del">
          <ac:chgData name="Silvia Colombo" userId="cdf5343d-9518-4b48-8032-805a754f9105" providerId="ADAL" clId="{A98D9907-9F34-4D5B-8E15-19E0A4FCEB56}" dt="2025-01-29T13:29:16.755" v="900" actId="478"/>
          <ac:picMkLst>
            <pc:docMk/>
            <pc:sldMk cId="366789235" sldId="320"/>
            <ac:picMk id="4" creationId="{FEF8F61B-D4C7-4F3C-A98C-A10E080FCD11}"/>
          </ac:picMkLst>
        </pc:picChg>
        <pc:picChg chg="del">
          <ac:chgData name="Silvia Colombo" userId="cdf5343d-9518-4b48-8032-805a754f9105" providerId="ADAL" clId="{A98D9907-9F34-4D5B-8E15-19E0A4FCEB56}" dt="2025-01-29T13:29:18.206" v="901" actId="478"/>
          <ac:picMkLst>
            <pc:docMk/>
            <pc:sldMk cId="366789235" sldId="320"/>
            <ac:picMk id="8" creationId="{EF0779BA-AA1D-4331-92EF-3D59579FCCDA}"/>
          </ac:picMkLst>
        </pc:picChg>
      </pc:sldChg>
      <pc:sldChg chg="modSp add mod">
        <pc:chgData name="Silvia Colombo" userId="cdf5343d-9518-4b48-8032-805a754f9105" providerId="ADAL" clId="{A98D9907-9F34-4D5B-8E15-19E0A4FCEB56}" dt="2025-02-10T19:07:27.536" v="1611" actId="403"/>
        <pc:sldMkLst>
          <pc:docMk/>
          <pc:sldMk cId="2762474680" sldId="321"/>
        </pc:sldMkLst>
        <pc:spChg chg="mod">
          <ac:chgData name="Silvia Colombo" userId="cdf5343d-9518-4b48-8032-805a754f9105" providerId="ADAL" clId="{A98D9907-9F34-4D5B-8E15-19E0A4FCEB56}" dt="2025-02-10T19:07:27.536" v="1611" actId="403"/>
          <ac:spMkLst>
            <pc:docMk/>
            <pc:sldMk cId="2762474680" sldId="321"/>
            <ac:spMk id="168" creationId="{00000000-0000-0000-0000-000000000000}"/>
          </ac:spMkLst>
        </pc:spChg>
      </pc:sldChg>
      <pc:sldChg chg="modSp add mod">
        <pc:chgData name="Silvia Colombo" userId="cdf5343d-9518-4b48-8032-805a754f9105" providerId="ADAL" clId="{A98D9907-9F34-4D5B-8E15-19E0A4FCEB56}" dt="2025-02-10T19:07:31.447" v="1612" actId="403"/>
        <pc:sldMkLst>
          <pc:docMk/>
          <pc:sldMk cId="4263978832" sldId="322"/>
        </pc:sldMkLst>
        <pc:spChg chg="mod">
          <ac:chgData name="Silvia Colombo" userId="cdf5343d-9518-4b48-8032-805a754f9105" providerId="ADAL" clId="{A98D9907-9F34-4D5B-8E15-19E0A4FCEB56}" dt="2025-02-10T19:07:31.447" v="1612" actId="403"/>
          <ac:spMkLst>
            <pc:docMk/>
            <pc:sldMk cId="4263978832" sldId="322"/>
            <ac:spMk id="16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dirty="0"/>
          </a:p>
        </p:txBody>
      </p:sp>
    </p:spTree>
    <p:extLst>
      <p:ext uri="{BB962C8B-B14F-4D97-AF65-F5344CB8AC3E}">
        <p14:creationId xmlns:p14="http://schemas.microsoft.com/office/powerpoint/2010/main" val="129847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097475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21259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892573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628882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dirty="0"/>
          </a:p>
        </p:txBody>
      </p:sp>
    </p:spTree>
    <p:extLst>
      <p:ext uri="{BB962C8B-B14F-4D97-AF65-F5344CB8AC3E}">
        <p14:creationId xmlns:p14="http://schemas.microsoft.com/office/powerpoint/2010/main" val="594567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419940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426540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42231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3807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669215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292953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 25, 50, 10, 250, 500, 100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 synthetic tropical cyclones paths with cyclone characteristics (e.g., wind speed, pressure) on a global scale. Wind speed probabilities are derived globally (1 metre, 1 minutes sustained speed) for different return periods (1 to 1,000 years) at 1km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818091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3985883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dirty="0"/>
          </a:p>
        </p:txBody>
      </p:sp>
    </p:spTree>
    <p:extLst>
      <p:ext uri="{BB962C8B-B14F-4D97-AF65-F5344CB8AC3E}">
        <p14:creationId xmlns:p14="http://schemas.microsoft.com/office/powerpoint/2010/main" val="1557437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unops.org/expertise/"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doi.org/10.1029/2020EF001699"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16/j.jclepro.2019.02.269"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3: Collecting infrastructure data</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 Sapphire Vital, Oxford University</a:t>
            </a:r>
            <a:endParaRPr lang="en-US" dirty="0"/>
          </a:p>
        </p:txBody>
      </p:sp>
    </p:spTree>
    <p:extLst>
      <p:ext uri="{BB962C8B-B14F-4D97-AF65-F5344CB8AC3E}">
        <p14:creationId xmlns:p14="http://schemas.microsoft.com/office/powerpoint/2010/main" val="99880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Overview of needed infrastructure data</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1" i="0" dirty="0">
              <a:solidFill>
                <a:schemeClr val="accent5">
                  <a:lumMod val="60000"/>
                  <a:lumOff val="40000"/>
                </a:schemeClr>
              </a:solidFill>
              <a:effectLst/>
              <a:latin typeface="+mn-lt"/>
            </a:endParaRPr>
          </a:p>
          <a:p>
            <a:pPr marL="0" lvl="0" indent="0" algn="l" rtl="0">
              <a:lnSpc>
                <a:spcPct val="90000"/>
              </a:lnSpc>
              <a:spcBef>
                <a:spcPts val="0"/>
              </a:spcBef>
              <a:spcAft>
                <a:spcPts val="0"/>
              </a:spcAft>
              <a:buClr>
                <a:schemeClr val="dk1"/>
              </a:buClr>
              <a:buSzPts val="2800"/>
              <a:buNone/>
            </a:pPr>
            <a:endParaRPr lang="en-GB" sz="1800" b="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18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Overview of the data required to assess the current performance of infrastructure systems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The data required, inclusive of technical, social, economic, and environmental components, is needed to evaluate infrastructure gaps, project future needs, and ultimately devise infrastructure development strategies in line with national priorities and global agendas such as the Sustainable Development Goals and the Paris Agreement</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Tree>
    <p:extLst>
      <p:ext uri="{BB962C8B-B14F-4D97-AF65-F5344CB8AC3E}">
        <p14:creationId xmlns:p14="http://schemas.microsoft.com/office/powerpoint/2010/main" val="2056779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Overview of needed infrastructure data</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600" i="0" dirty="0" err="1">
                <a:solidFill>
                  <a:schemeClr val="tx1"/>
                </a:solidFill>
                <a:effectLst/>
                <a:latin typeface="+mn-lt"/>
              </a:rPr>
              <a:t>Adshead</a:t>
            </a:r>
            <a:r>
              <a:rPr lang="en-GB" sz="1600" i="0" dirty="0">
                <a:solidFill>
                  <a:schemeClr val="tx1"/>
                </a:solidFill>
                <a:effectLst/>
                <a:latin typeface="+mn-lt"/>
              </a:rPr>
              <a:t>, D., L. </a:t>
            </a:r>
            <a:r>
              <a:rPr lang="en-GB" sz="1600" i="0" dirty="0" err="1">
                <a:solidFill>
                  <a:schemeClr val="tx1"/>
                </a:solidFill>
                <a:effectLst/>
                <a:latin typeface="+mn-lt"/>
              </a:rPr>
              <a:t>Fuldauer</a:t>
            </a:r>
            <a:r>
              <a:rPr lang="en-GB" sz="1600" i="0" dirty="0">
                <a:solidFill>
                  <a:schemeClr val="tx1"/>
                </a:solidFill>
                <a:effectLst/>
                <a:latin typeface="+mn-lt"/>
              </a:rPr>
              <a:t>, S. Thacker, A. </a:t>
            </a:r>
            <a:r>
              <a:rPr lang="en-GB" sz="1600" i="0" dirty="0" err="1">
                <a:solidFill>
                  <a:schemeClr val="tx1"/>
                </a:solidFill>
                <a:effectLst/>
                <a:latin typeface="+mn-lt"/>
              </a:rPr>
              <a:t>Hickford</a:t>
            </a:r>
            <a:r>
              <a:rPr lang="en-GB" sz="1600" i="0" dirty="0">
                <a:solidFill>
                  <a:schemeClr val="tx1"/>
                </a:solidFill>
                <a:effectLst/>
                <a:latin typeface="+mn-lt"/>
              </a:rPr>
              <a:t>, G. </a:t>
            </a:r>
            <a:r>
              <a:rPr lang="en-GB" sz="1600" i="0" dirty="0" err="1">
                <a:solidFill>
                  <a:schemeClr val="tx1"/>
                </a:solidFill>
                <a:effectLst/>
                <a:latin typeface="+mn-lt"/>
              </a:rPr>
              <a:t>Rouhet</a:t>
            </a:r>
            <a:r>
              <a:rPr lang="en-GB" sz="1600" i="0" dirty="0">
                <a:solidFill>
                  <a:schemeClr val="tx1"/>
                </a:solidFill>
                <a:effectLst/>
                <a:latin typeface="+mn-lt"/>
              </a:rPr>
              <a:t>, W. S. Muller, and J. W. Hall. 2018. “Evidence-based infrastructure: Curacao. National infrastructure systems modelling to support sustainable and resilient infrastructure development.” Copenhagen, Demark: United Nations Office for Project Services. </a:t>
            </a:r>
            <a:r>
              <a:rPr lang="en-GB" sz="1600" i="0" dirty="0">
                <a:solidFill>
                  <a:schemeClr val="tx1"/>
                </a:solidFill>
                <a:effectLst/>
                <a:latin typeface="+mn-lt"/>
                <a:hlinkClick r:id="rId3"/>
              </a:rPr>
              <a:t>https://www.unops.org/expertise/</a:t>
            </a:r>
            <a:r>
              <a:rPr lang="en-GB" sz="160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160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r>
              <a:rPr lang="en-GB" sz="1600" i="0" dirty="0" err="1">
                <a:solidFill>
                  <a:schemeClr val="tx1"/>
                </a:solidFill>
                <a:effectLst/>
                <a:latin typeface="+mn-lt"/>
              </a:rPr>
              <a:t>Adshead</a:t>
            </a:r>
            <a:r>
              <a:rPr lang="en-GB" sz="1600" i="0" dirty="0">
                <a:solidFill>
                  <a:schemeClr val="tx1"/>
                </a:solidFill>
                <a:effectLst/>
                <a:latin typeface="+mn-lt"/>
              </a:rPr>
              <a:t>, D., L. </a:t>
            </a:r>
            <a:r>
              <a:rPr lang="en-GB" sz="1600" i="0" dirty="0" err="1">
                <a:solidFill>
                  <a:schemeClr val="tx1"/>
                </a:solidFill>
                <a:effectLst/>
                <a:latin typeface="+mn-lt"/>
              </a:rPr>
              <a:t>Fuldauer</a:t>
            </a:r>
            <a:r>
              <a:rPr lang="en-GB" sz="1600" i="0" dirty="0">
                <a:solidFill>
                  <a:schemeClr val="tx1"/>
                </a:solidFill>
                <a:effectLst/>
                <a:latin typeface="+mn-lt"/>
              </a:rPr>
              <a:t>, S. Thacker, O. Roman, S. Vital, F. Felix, C. Roberts, et al. 2020. “Saint Lucia: National Infrastructure Assessment.” August. United Nations Office for Project Services.</a:t>
            </a:r>
          </a:p>
          <a:p>
            <a:pPr marL="0" lvl="0" indent="0" algn="l" rtl="0">
              <a:lnSpc>
                <a:spcPct val="90000"/>
              </a:lnSpc>
              <a:spcBef>
                <a:spcPts val="0"/>
              </a:spcBef>
              <a:spcAft>
                <a:spcPts val="0"/>
              </a:spcAft>
              <a:buClr>
                <a:schemeClr val="dk1"/>
              </a:buClr>
              <a:buSzPts val="2800"/>
              <a:buNone/>
            </a:pPr>
            <a:endParaRPr lang="en-GB" sz="160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r>
              <a:rPr lang="en-GB" sz="1600" i="0" dirty="0" err="1">
                <a:solidFill>
                  <a:schemeClr val="tx1"/>
                </a:solidFill>
                <a:effectLst/>
                <a:latin typeface="+mn-lt"/>
              </a:rPr>
              <a:t>Adshead</a:t>
            </a:r>
            <a:r>
              <a:rPr lang="en-GB" sz="1600" i="0" dirty="0">
                <a:solidFill>
                  <a:schemeClr val="tx1"/>
                </a:solidFill>
                <a:effectLst/>
                <a:latin typeface="+mn-lt"/>
              </a:rPr>
              <a:t>, D., O. Roman, S. Thacker, F. Felix, L. </a:t>
            </a:r>
            <a:r>
              <a:rPr lang="en-GB" sz="1600" i="0" dirty="0" err="1">
                <a:solidFill>
                  <a:schemeClr val="tx1"/>
                </a:solidFill>
                <a:effectLst/>
                <a:latin typeface="+mn-lt"/>
              </a:rPr>
              <a:t>Fuldauer</a:t>
            </a:r>
            <a:r>
              <a:rPr lang="en-GB" sz="1600" i="0" dirty="0">
                <a:solidFill>
                  <a:schemeClr val="tx1"/>
                </a:solidFill>
                <a:effectLst/>
                <a:latin typeface="+mn-lt"/>
              </a:rPr>
              <a:t>, and A. J. </a:t>
            </a:r>
            <a:r>
              <a:rPr lang="en-GB" sz="1600" i="0" dirty="0" err="1">
                <a:solidFill>
                  <a:schemeClr val="tx1"/>
                </a:solidFill>
                <a:effectLst/>
                <a:latin typeface="+mn-lt"/>
              </a:rPr>
              <a:t>Hickford</a:t>
            </a:r>
            <a:r>
              <a:rPr lang="en-GB" sz="1600" i="0" dirty="0">
                <a:solidFill>
                  <a:schemeClr val="tx1"/>
                </a:solidFill>
                <a:effectLst/>
                <a:latin typeface="+mn-lt"/>
              </a:rPr>
              <a:t>. 2018. “Long-term strategic infrastructure planning model for Saint Lucia: Version 1.0.” University of Oxford; United Nations Office for Project Services.</a:t>
            </a:r>
          </a:p>
          <a:p>
            <a:pPr marL="0" lvl="0" indent="0" algn="l" rtl="0">
              <a:lnSpc>
                <a:spcPct val="90000"/>
              </a:lnSpc>
              <a:spcBef>
                <a:spcPts val="0"/>
              </a:spcBef>
              <a:spcAft>
                <a:spcPts val="0"/>
              </a:spcAft>
              <a:buClr>
                <a:schemeClr val="dk1"/>
              </a:buClr>
              <a:buSzPts val="2800"/>
              <a:buNone/>
            </a:pPr>
            <a:endParaRPr lang="en-GB" sz="160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r>
              <a:rPr lang="en-GB" sz="1600" i="0" dirty="0" err="1">
                <a:solidFill>
                  <a:schemeClr val="tx1"/>
                </a:solidFill>
                <a:effectLst/>
                <a:latin typeface="+mn-lt"/>
              </a:rPr>
              <a:t>Adshead</a:t>
            </a:r>
            <a:r>
              <a:rPr lang="en-GB" sz="1600" i="0" dirty="0">
                <a:solidFill>
                  <a:schemeClr val="tx1"/>
                </a:solidFill>
                <a:effectLst/>
                <a:latin typeface="+mn-lt"/>
              </a:rPr>
              <a:t>, D., O. Roman, S. Thacker, and J. W. Hall. 2021. “Infrastructure Strategies for Achieving the Global Development Agendas in Small Islands.” Earth’s Future 9 (2). </a:t>
            </a:r>
            <a:r>
              <a:rPr lang="en-GB" sz="1600" i="0" dirty="0">
                <a:solidFill>
                  <a:schemeClr val="tx1"/>
                </a:solidFill>
                <a:effectLst/>
                <a:latin typeface="+mn-lt"/>
                <a:hlinkClick r:id="rId4"/>
              </a:rPr>
              <a:t>https://doi.org/10.1029/2020EF001699</a:t>
            </a:r>
            <a:r>
              <a:rPr lang="en-GB" sz="160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160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r>
              <a:rPr lang="en-GB" sz="1600" i="0" dirty="0" err="1">
                <a:solidFill>
                  <a:schemeClr val="tx1"/>
                </a:solidFill>
                <a:effectLst/>
                <a:latin typeface="+mn-lt"/>
              </a:rPr>
              <a:t>Malmodin</a:t>
            </a:r>
            <a:r>
              <a:rPr lang="en-GB" sz="1600" i="0" dirty="0">
                <a:solidFill>
                  <a:schemeClr val="tx1"/>
                </a:solidFill>
                <a:effectLst/>
                <a:latin typeface="+mn-lt"/>
              </a:rPr>
              <a:t>, J., and D. </a:t>
            </a:r>
            <a:r>
              <a:rPr lang="en-GB" sz="1600" i="0" dirty="0" err="1">
                <a:solidFill>
                  <a:schemeClr val="tx1"/>
                </a:solidFill>
                <a:effectLst/>
                <a:latin typeface="+mn-lt"/>
              </a:rPr>
              <a:t>Lunden</a:t>
            </a:r>
            <a:r>
              <a:rPr lang="en-GB" sz="1600" i="0" dirty="0">
                <a:solidFill>
                  <a:schemeClr val="tx1"/>
                </a:solidFill>
                <a:effectLst/>
                <a:latin typeface="+mn-lt"/>
              </a:rPr>
              <a:t>. 2018. “The energy and carbon footprint of the global ICT and E &amp; M sectors 2010-2015.” Sustainability (Switzerland) 10 (9). https://doi.org/10.3390/su10093027.</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Tree>
    <p:extLst>
      <p:ext uri="{BB962C8B-B14F-4D97-AF65-F5344CB8AC3E}">
        <p14:creationId xmlns:p14="http://schemas.microsoft.com/office/powerpoint/2010/main" val="425213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0" name="Graphic 9" descr="Venn diagram with solid fill">
            <a:extLst>
              <a:ext uri="{FF2B5EF4-FFF2-40B4-BE49-F238E27FC236}">
                <a16:creationId xmlns:a16="http://schemas.microsoft.com/office/drawing/2014/main" id="{01A4D63C-265F-4D8A-A83C-1CF15271EC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1101" y="1629103"/>
            <a:ext cx="3833069" cy="3833069"/>
          </a:xfrm>
          <a:prstGeom prst="rect">
            <a:avLst/>
          </a:prstGeom>
        </p:spPr>
      </p:pic>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Methods of gathering infrastructure data</a:t>
            </a:r>
            <a:endParaRPr sz="2800" dirty="0">
              <a:solidFill>
                <a:srgbClr val="C00000"/>
              </a:solidFill>
            </a:endParaRPr>
          </a:p>
        </p:txBody>
      </p:sp>
      <p:sp>
        <p:nvSpPr>
          <p:cNvPr id="168" name="Google Shape;168;p13"/>
          <p:cNvSpPr txBox="1">
            <a:spLocks noGrp="1"/>
          </p:cNvSpPr>
          <p:nvPr>
            <p:ph type="body" idx="4294967295"/>
          </p:nvPr>
        </p:nvSpPr>
        <p:spPr>
          <a:xfrm>
            <a:off x="838199" y="1231900"/>
            <a:ext cx="5070895"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Describe and utilise effective methods to gather infrastructure information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pic>
        <p:nvPicPr>
          <p:cNvPr id="6" name="Graphic 5" descr="Statistics with solid fill">
            <a:extLst>
              <a:ext uri="{FF2B5EF4-FFF2-40B4-BE49-F238E27FC236}">
                <a16:creationId xmlns:a16="http://schemas.microsoft.com/office/drawing/2014/main" id="{A0C96CF0-F6B8-474C-8F30-F46D0CF41F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8008" y="1740604"/>
            <a:ext cx="1159253" cy="1159253"/>
          </a:xfrm>
          <a:prstGeom prst="rect">
            <a:avLst/>
          </a:prstGeom>
        </p:spPr>
      </p:pic>
      <p:pic>
        <p:nvPicPr>
          <p:cNvPr id="8" name="Graphic 7" descr="Users with solid fill">
            <a:extLst>
              <a:ext uri="{FF2B5EF4-FFF2-40B4-BE49-F238E27FC236}">
                <a16:creationId xmlns:a16="http://schemas.microsoft.com/office/drawing/2014/main" id="{3CC94279-A148-4646-8C10-9A07BCB2D4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2194" y="3929924"/>
            <a:ext cx="1159253" cy="1159253"/>
          </a:xfrm>
          <a:prstGeom prst="rect">
            <a:avLst/>
          </a:prstGeom>
        </p:spPr>
      </p:pic>
      <p:pic>
        <p:nvPicPr>
          <p:cNvPr id="4" name="Graphic 3" descr="Bar chart with solid fill">
            <a:extLst>
              <a:ext uri="{FF2B5EF4-FFF2-40B4-BE49-F238E27FC236}">
                <a16:creationId xmlns:a16="http://schemas.microsoft.com/office/drawing/2014/main" id="{F3D756B4-1639-4A14-B13C-8B90F9D69D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63818" y="4077011"/>
            <a:ext cx="1012166" cy="1012166"/>
          </a:xfrm>
          <a:prstGeom prst="rect">
            <a:avLst/>
          </a:prstGeom>
        </p:spPr>
      </p:pic>
    </p:spTree>
    <p:extLst>
      <p:ext uri="{BB962C8B-B14F-4D97-AF65-F5344CB8AC3E}">
        <p14:creationId xmlns:p14="http://schemas.microsoft.com/office/powerpoint/2010/main" val="637651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Methods of gathering infrastructure data</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Research has shown that evidence-based infrastructure planning rooted in </a:t>
            </a:r>
            <a:r>
              <a:rPr lang="en-GB" sz="1800" b="1" dirty="0">
                <a:solidFill>
                  <a:schemeClr val="tx1"/>
                </a:solidFill>
              </a:rPr>
              <a:t>participatory processes </a:t>
            </a:r>
            <a:r>
              <a:rPr lang="en-GB" sz="1800" dirty="0">
                <a:solidFill>
                  <a:schemeClr val="tx1"/>
                </a:solidFill>
              </a:rPr>
              <a:t>yield the best results (</a:t>
            </a:r>
            <a:r>
              <a:rPr lang="en-GB" sz="1800" dirty="0" err="1">
                <a:solidFill>
                  <a:schemeClr val="tx1"/>
                </a:solidFill>
              </a:rPr>
              <a:t>Fuldauer</a:t>
            </a:r>
            <a:r>
              <a:rPr lang="en-GB" sz="1800" dirty="0">
                <a:solidFill>
                  <a:schemeClr val="tx1"/>
                </a:solidFill>
              </a:rPr>
              <a:t> et al. 2019)</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Infrastructure planning has often been fragmented; stakeholders from each infrastructure system have operated in their silos and missed sustainable development opportunities that arise from collective action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Participatory research facilitates integrated cross-sectoral infrastructure planning by involving key stakeholders throughout the planning process (</a:t>
            </a:r>
            <a:r>
              <a:rPr lang="en-GB" sz="1800" dirty="0" err="1">
                <a:solidFill>
                  <a:schemeClr val="tx1"/>
                </a:solidFill>
              </a:rPr>
              <a:t>Fuldauer</a:t>
            </a:r>
            <a:r>
              <a:rPr lang="en-GB" sz="1800" dirty="0">
                <a:solidFill>
                  <a:schemeClr val="tx1"/>
                </a:solidFill>
              </a:rPr>
              <a:t> et al. 2019)</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Two key aspects of participatory research:</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dirty="0">
                <a:solidFill>
                  <a:schemeClr val="tx1"/>
                </a:solidFill>
              </a:rPr>
              <a:t>Desktop studies: </a:t>
            </a:r>
            <a:r>
              <a:rPr lang="en-GB" sz="1800" dirty="0">
                <a:solidFill>
                  <a:schemeClr val="tx1"/>
                </a:solidFill>
              </a:rPr>
              <a:t>Involves extracting key information from key documents and conducting stakeholder mapping</a:t>
            </a: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dirty="0">
                <a:solidFill>
                  <a:schemeClr val="tx1"/>
                </a:solidFill>
              </a:rPr>
              <a:t>Stakeholder engagement: </a:t>
            </a:r>
            <a:r>
              <a:rPr lang="en-GB" sz="1800" dirty="0">
                <a:solidFill>
                  <a:schemeClr val="tx1"/>
                </a:solidFill>
              </a:rPr>
              <a:t>Involves interviewing key stakeholders across the public and private sector and civil society</a:t>
            </a:r>
            <a:endParaRPr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Tree>
    <p:extLst>
      <p:ext uri="{BB962C8B-B14F-4D97-AF65-F5344CB8AC3E}">
        <p14:creationId xmlns:p14="http://schemas.microsoft.com/office/powerpoint/2010/main" val="1594282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Methods of gathering infrastructure data</a:t>
            </a:r>
            <a:endParaRPr sz="2800" dirty="0">
              <a:solidFill>
                <a:srgbClr val="C00000"/>
              </a:solidFill>
            </a:endParaRPr>
          </a:p>
        </p:txBody>
      </p:sp>
      <p:sp>
        <p:nvSpPr>
          <p:cNvPr id="168" name="Google Shape;168;p13"/>
          <p:cNvSpPr txBox="1">
            <a:spLocks noGrp="1"/>
          </p:cNvSpPr>
          <p:nvPr>
            <p:ph type="body" idx="4294967295"/>
          </p:nvPr>
        </p:nvSpPr>
        <p:spPr>
          <a:xfrm>
            <a:off x="838199" y="1231900"/>
            <a:ext cx="9599763"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Participatory research in the evidence-based infrastructure development process</a:t>
            </a: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pic>
        <p:nvPicPr>
          <p:cNvPr id="4" name="Picture 3">
            <a:extLst>
              <a:ext uri="{FF2B5EF4-FFF2-40B4-BE49-F238E27FC236}">
                <a16:creationId xmlns:a16="http://schemas.microsoft.com/office/drawing/2014/main" id="{E3494306-BB03-4700-8020-2EEDEE452B75}"/>
              </a:ext>
            </a:extLst>
          </p:cNvPr>
          <p:cNvPicPr>
            <a:picLocks noChangeAspect="1"/>
          </p:cNvPicPr>
          <p:nvPr/>
        </p:nvPicPr>
        <p:blipFill>
          <a:blip r:embed="rId3"/>
          <a:stretch>
            <a:fillRect/>
          </a:stretch>
        </p:blipFill>
        <p:spPr>
          <a:xfrm>
            <a:off x="6313099" y="1731605"/>
            <a:ext cx="4278702" cy="4187217"/>
          </a:xfrm>
          <a:prstGeom prst="rect">
            <a:avLst/>
          </a:prstGeom>
        </p:spPr>
      </p:pic>
      <p:sp>
        <p:nvSpPr>
          <p:cNvPr id="8" name="TextBox 7">
            <a:extLst>
              <a:ext uri="{FF2B5EF4-FFF2-40B4-BE49-F238E27FC236}">
                <a16:creationId xmlns:a16="http://schemas.microsoft.com/office/drawing/2014/main" id="{0758AEEB-BA0F-4258-B44A-86C942D2C9F6}"/>
              </a:ext>
            </a:extLst>
          </p:cNvPr>
          <p:cNvSpPr txBox="1"/>
          <p:nvPr/>
        </p:nvSpPr>
        <p:spPr>
          <a:xfrm>
            <a:off x="6171480" y="5918822"/>
            <a:ext cx="6094562" cy="400110"/>
          </a:xfrm>
          <a:prstGeom prst="rect">
            <a:avLst/>
          </a:prstGeom>
          <a:noFill/>
        </p:spPr>
        <p:txBody>
          <a:bodyPr wrap="square">
            <a:spAutoFit/>
          </a:bodyPr>
          <a:lstStyle/>
          <a:p>
            <a:r>
              <a:rPr lang="en-GB" sz="1000" i="1" dirty="0">
                <a:solidFill>
                  <a:srgbClr val="444444"/>
                </a:solidFill>
                <a:latin typeface="+mn-lt"/>
              </a:rPr>
              <a:t>Participatory engagement involvement in the evidence-based infrastructure development process (</a:t>
            </a:r>
            <a:r>
              <a:rPr lang="en-GB" sz="1000" i="1" dirty="0" err="1">
                <a:solidFill>
                  <a:srgbClr val="444444"/>
                </a:solidFill>
                <a:latin typeface="+mn-lt"/>
              </a:rPr>
              <a:t>Fuldauer</a:t>
            </a:r>
            <a:r>
              <a:rPr lang="en-GB" sz="1000" i="1" dirty="0">
                <a:solidFill>
                  <a:srgbClr val="444444"/>
                </a:solidFill>
                <a:latin typeface="+mn-lt"/>
              </a:rPr>
              <a:t> et al. 2019)</a:t>
            </a:r>
          </a:p>
        </p:txBody>
      </p:sp>
      <p:sp>
        <p:nvSpPr>
          <p:cNvPr id="6" name="TextBox 5">
            <a:extLst>
              <a:ext uri="{FF2B5EF4-FFF2-40B4-BE49-F238E27FC236}">
                <a16:creationId xmlns:a16="http://schemas.microsoft.com/office/drawing/2014/main" id="{340F8DD9-EB24-4E98-BA9B-46FDA2897ACB}"/>
              </a:ext>
            </a:extLst>
          </p:cNvPr>
          <p:cNvSpPr txBox="1"/>
          <p:nvPr/>
        </p:nvSpPr>
        <p:spPr>
          <a:xfrm>
            <a:off x="992038" y="1825394"/>
            <a:ext cx="5103962" cy="4493538"/>
          </a:xfrm>
          <a:prstGeom prst="rect">
            <a:avLst/>
          </a:prstGeom>
          <a:noFill/>
        </p:spPr>
        <p:txBody>
          <a:bodyPr wrap="square" rtlCol="0">
            <a:spAutoFit/>
          </a:bodyPr>
          <a:lstStyle/>
          <a:p>
            <a:pPr marL="285750" indent="-285750">
              <a:buSzPct val="120000"/>
              <a:buFont typeface="Arial" panose="020B0604020202020204" pitchFamily="34" charset="0"/>
              <a:buChar char="•"/>
            </a:pPr>
            <a:r>
              <a:rPr lang="en-GB" sz="1600" b="0" i="0" dirty="0">
                <a:solidFill>
                  <a:schemeClr val="tx1"/>
                </a:solidFill>
                <a:effectLst/>
                <a:latin typeface="Open Sans" panose="020B0606030504020204" pitchFamily="34" charset="0"/>
              </a:rPr>
              <a:t>Participatory research methods can be utilised throughout </a:t>
            </a:r>
            <a:r>
              <a:rPr lang="en-GB" sz="1600" b="1" i="0" dirty="0">
                <a:solidFill>
                  <a:schemeClr val="tx1"/>
                </a:solidFill>
                <a:effectLst/>
                <a:latin typeface="Open Sans" panose="020B0606030504020204" pitchFamily="34" charset="0"/>
              </a:rPr>
              <a:t>evidence-based infrastructure development process </a:t>
            </a:r>
            <a:r>
              <a:rPr lang="en-GB" sz="1600" b="0" i="0" dirty="0">
                <a:solidFill>
                  <a:schemeClr val="tx1"/>
                </a:solidFill>
                <a:effectLst/>
                <a:latin typeface="Open Sans" panose="020B0606030504020204" pitchFamily="34" charset="0"/>
              </a:rPr>
              <a:t>from data collection to scenario planning, modelling and evaluating infrastructure strategies, and developing action plans</a:t>
            </a:r>
          </a:p>
          <a:p>
            <a:pPr marL="285750" indent="-285750" algn="l">
              <a:buSzPct val="120000"/>
              <a:buFont typeface="Arial" panose="020B0604020202020204" pitchFamily="34" charset="0"/>
              <a:buChar char="•"/>
            </a:pPr>
            <a:r>
              <a:rPr lang="en-GB" sz="1600" b="0" i="0" dirty="0">
                <a:solidFill>
                  <a:schemeClr val="tx1"/>
                </a:solidFill>
                <a:effectLst/>
                <a:latin typeface="Open Sans" panose="020B0606030504020204" pitchFamily="34" charset="0"/>
              </a:rPr>
              <a:t>Involving key stakeholders throughout the planning process enables the stakeholders to take </a:t>
            </a:r>
            <a:r>
              <a:rPr lang="en-GB" sz="1600" b="1" i="0" dirty="0">
                <a:solidFill>
                  <a:schemeClr val="tx1"/>
                </a:solidFill>
                <a:effectLst/>
                <a:latin typeface="Open Sans" panose="020B0606030504020204" pitchFamily="34" charset="0"/>
              </a:rPr>
              <a:t>ownership</a:t>
            </a:r>
            <a:r>
              <a:rPr lang="en-GB" sz="1600" b="0" i="0" dirty="0">
                <a:solidFill>
                  <a:schemeClr val="tx1"/>
                </a:solidFill>
                <a:effectLst/>
                <a:latin typeface="Open Sans" panose="020B0606030504020204" pitchFamily="34" charset="0"/>
              </a:rPr>
              <a:t> of the development plans</a:t>
            </a:r>
          </a:p>
          <a:p>
            <a:pPr marL="285750" indent="-285750" algn="l">
              <a:buSzPct val="120000"/>
              <a:buFont typeface="Arial" panose="020B0604020202020204" pitchFamily="34" charset="0"/>
              <a:buChar char="•"/>
            </a:pPr>
            <a:r>
              <a:rPr lang="en-GB" sz="1600" b="0" i="0" dirty="0">
                <a:solidFill>
                  <a:schemeClr val="tx1"/>
                </a:solidFill>
                <a:effectLst/>
                <a:latin typeface="Open Sans" panose="020B0606030504020204" pitchFamily="34" charset="0"/>
              </a:rPr>
              <a:t>It facilitates </a:t>
            </a:r>
            <a:r>
              <a:rPr lang="en-GB" sz="1600" b="1" i="0" dirty="0">
                <a:solidFill>
                  <a:schemeClr val="tx1"/>
                </a:solidFill>
                <a:effectLst/>
                <a:latin typeface="Open Sans" panose="020B0606030504020204" pitchFamily="34" charset="0"/>
              </a:rPr>
              <a:t>commitment</a:t>
            </a:r>
            <a:r>
              <a:rPr lang="en-GB" sz="1600" b="0" i="0" dirty="0">
                <a:solidFill>
                  <a:schemeClr val="tx1"/>
                </a:solidFill>
                <a:effectLst/>
                <a:latin typeface="Open Sans" panose="020B0606030504020204" pitchFamily="34" charset="0"/>
              </a:rPr>
              <a:t> </a:t>
            </a:r>
            <a:r>
              <a:rPr lang="en-GB" sz="1600" b="1" i="0" dirty="0">
                <a:solidFill>
                  <a:schemeClr val="tx1"/>
                </a:solidFill>
                <a:effectLst/>
                <a:latin typeface="Open Sans" panose="020B0606030504020204" pitchFamily="34" charset="0"/>
              </a:rPr>
              <a:t>to implementation </a:t>
            </a:r>
            <a:r>
              <a:rPr lang="en-GB" sz="1600" b="0" i="0" dirty="0">
                <a:solidFill>
                  <a:schemeClr val="tx1"/>
                </a:solidFill>
                <a:effectLst/>
                <a:latin typeface="Open Sans" panose="020B0606030504020204" pitchFamily="34" charset="0"/>
              </a:rPr>
              <a:t>through interdisciplinary collaboration and coordinated efforts (</a:t>
            </a:r>
            <a:r>
              <a:rPr lang="en-GB" sz="1600" b="0" i="0" dirty="0" err="1">
                <a:solidFill>
                  <a:schemeClr val="tx1"/>
                </a:solidFill>
                <a:effectLst/>
                <a:latin typeface="Open Sans" panose="020B0606030504020204" pitchFamily="34" charset="0"/>
              </a:rPr>
              <a:t>Fuldauer</a:t>
            </a:r>
            <a:r>
              <a:rPr lang="en-GB" sz="1600" b="0" i="0" dirty="0">
                <a:solidFill>
                  <a:schemeClr val="tx1"/>
                </a:solidFill>
                <a:effectLst/>
                <a:latin typeface="Open Sans" panose="020B0606030504020204" pitchFamily="34" charset="0"/>
              </a:rPr>
              <a:t> et al. 2019)</a:t>
            </a:r>
          </a:p>
          <a:p>
            <a:pPr marL="285750" indent="-285750" algn="l">
              <a:buSzPct val="120000"/>
              <a:buFont typeface="Arial" panose="020B0604020202020204" pitchFamily="34" charset="0"/>
              <a:buChar char="•"/>
            </a:pPr>
            <a:r>
              <a:rPr lang="en-GB" sz="1600" b="0" i="0" dirty="0">
                <a:solidFill>
                  <a:schemeClr val="tx1"/>
                </a:solidFill>
                <a:effectLst/>
                <a:latin typeface="Open Sans" panose="020B0606030504020204" pitchFamily="34" charset="0"/>
              </a:rPr>
              <a:t>Stakeholders play a critical role in </a:t>
            </a:r>
            <a:r>
              <a:rPr lang="en-GB" sz="1600" b="1" i="0" dirty="0">
                <a:solidFill>
                  <a:schemeClr val="tx1"/>
                </a:solidFill>
                <a:effectLst/>
                <a:latin typeface="Open Sans" panose="020B0606030504020204" pitchFamily="34" charset="0"/>
              </a:rPr>
              <a:t>collecting the data needed </a:t>
            </a:r>
            <a:r>
              <a:rPr lang="en-GB" sz="1600" b="0" i="0" dirty="0">
                <a:solidFill>
                  <a:schemeClr val="tx1"/>
                </a:solidFill>
                <a:effectLst/>
                <a:latin typeface="Open Sans" panose="020B0606030504020204" pitchFamily="34" charset="0"/>
              </a:rPr>
              <a:t>to evaluate the performance of current infrastructure</a:t>
            </a:r>
          </a:p>
          <a:p>
            <a:pPr marL="285750" indent="-285750" algn="l">
              <a:buSzPct val="120000"/>
              <a:buFont typeface="Arial" panose="020B0604020202020204" pitchFamily="34" charset="0"/>
              <a:buChar char="•"/>
            </a:pPr>
            <a:r>
              <a:rPr lang="en-GB" sz="1600" b="0" i="0" dirty="0">
                <a:solidFill>
                  <a:schemeClr val="tx1"/>
                </a:solidFill>
                <a:effectLst/>
                <a:latin typeface="Open Sans" panose="020B0606030504020204" pitchFamily="34" charset="0"/>
              </a:rPr>
              <a:t>This can be achieved through </a:t>
            </a:r>
            <a:r>
              <a:rPr lang="en-GB" sz="1600" b="1" i="0" dirty="0">
                <a:solidFill>
                  <a:schemeClr val="tx1"/>
                </a:solidFill>
                <a:effectLst/>
                <a:latin typeface="Open Sans" panose="020B0606030504020204" pitchFamily="34" charset="0"/>
              </a:rPr>
              <a:t>desktop studies, stakeholder interviews, and workshops</a:t>
            </a:r>
          </a:p>
          <a:p>
            <a:endParaRPr lang="en-GB" dirty="0">
              <a:solidFill>
                <a:schemeClr val="tx1"/>
              </a:solidFill>
            </a:endParaRPr>
          </a:p>
        </p:txBody>
      </p:sp>
    </p:spTree>
    <p:extLst>
      <p:ext uri="{BB962C8B-B14F-4D97-AF65-F5344CB8AC3E}">
        <p14:creationId xmlns:p14="http://schemas.microsoft.com/office/powerpoint/2010/main" val="1722984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Methods of gathering infrastructure data</a:t>
            </a:r>
            <a:endParaRPr sz="2800" dirty="0">
              <a:solidFill>
                <a:srgbClr val="C00000"/>
              </a:solidFill>
            </a:endParaRPr>
          </a:p>
        </p:txBody>
      </p:sp>
      <p:sp>
        <p:nvSpPr>
          <p:cNvPr id="168" name="Google Shape;168;p13"/>
          <p:cNvSpPr txBox="1">
            <a:spLocks noGrp="1"/>
          </p:cNvSpPr>
          <p:nvPr>
            <p:ph type="body" idx="4294967295"/>
          </p:nvPr>
        </p:nvSpPr>
        <p:spPr>
          <a:xfrm>
            <a:off x="838199" y="1231900"/>
            <a:ext cx="9504285"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Desktop studies</a:t>
            </a:r>
          </a:p>
          <a:p>
            <a:pPr lvl="0">
              <a:spcBef>
                <a:spcPts val="0"/>
              </a:spcBef>
              <a:buClr>
                <a:schemeClr val="dk1"/>
              </a:buClr>
              <a:buSzPts val="2800"/>
            </a:pPr>
            <a:endParaRPr lang="en-GB" sz="1800" b="1" dirty="0">
              <a:solidFill>
                <a:schemeClr val="accent5">
                  <a:lumMod val="60000"/>
                  <a:lumOff val="40000"/>
                </a:schemeClr>
              </a:solidFill>
              <a:latin typeface="+mn-lt"/>
            </a:endParaRPr>
          </a:p>
          <a:p>
            <a:pPr marL="285750" lvl="0" indent="-285750">
              <a:spcBef>
                <a:spcPts val="0"/>
              </a:spcBef>
              <a:buClr>
                <a:schemeClr val="dk1"/>
              </a:buClr>
              <a:buSzPct val="120000"/>
              <a:buFont typeface="Arial" panose="020B0604020202020204" pitchFamily="34" charset="0"/>
              <a:buChar char="•"/>
            </a:pPr>
            <a:r>
              <a:rPr lang="en-GB" sz="1800" b="1" dirty="0">
                <a:solidFill>
                  <a:schemeClr val="tx1"/>
                </a:solidFill>
                <a:latin typeface="+mn-lt"/>
              </a:rPr>
              <a:t>Desktop studies </a:t>
            </a:r>
            <a:r>
              <a:rPr lang="en-GB" sz="1800" dirty="0">
                <a:solidFill>
                  <a:schemeClr val="tx1"/>
                </a:solidFill>
                <a:latin typeface="+mn-lt"/>
              </a:rPr>
              <a:t>consist of conducting research to capture physical infrastructure data as well as develop a multi-level stakeholder map</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Conducting a </a:t>
            </a:r>
            <a:r>
              <a:rPr lang="en-GB" sz="1800" b="1" dirty="0">
                <a:solidFill>
                  <a:schemeClr val="tx1"/>
                </a:solidFill>
                <a:latin typeface="+mn-lt"/>
              </a:rPr>
              <a:t>multi-level stakeholder map</a:t>
            </a:r>
            <a:r>
              <a:rPr lang="en-GB" sz="1800" dirty="0">
                <a:solidFill>
                  <a:schemeClr val="tx1"/>
                </a:solidFill>
                <a:latin typeface="+mn-lt"/>
              </a:rPr>
              <a:t> involves identifying influential stakeholders in each infrastructure system</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b="1" dirty="0">
                <a:solidFill>
                  <a:schemeClr val="tx1"/>
                </a:solidFill>
                <a:latin typeface="+mn-lt"/>
              </a:rPr>
              <a:t>Target stakeholders </a:t>
            </a:r>
            <a:r>
              <a:rPr lang="en-GB" sz="1800" dirty="0">
                <a:solidFill>
                  <a:schemeClr val="tx1"/>
                </a:solidFill>
                <a:latin typeface="+mn-lt"/>
              </a:rPr>
              <a:t>who can influence or be affected by the infrastructure planning process (</a:t>
            </a:r>
            <a:r>
              <a:rPr lang="en-GB" sz="1800" dirty="0" err="1">
                <a:solidFill>
                  <a:schemeClr val="tx1"/>
                </a:solidFill>
                <a:latin typeface="+mn-lt"/>
              </a:rPr>
              <a:t>Fuldauer</a:t>
            </a:r>
            <a:r>
              <a:rPr lang="en-GB" sz="1800" dirty="0">
                <a:solidFill>
                  <a:schemeClr val="tx1"/>
                </a:solidFill>
                <a:latin typeface="+mn-lt"/>
              </a:rPr>
              <a:t> et al. 2019)</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Information on infrastructure data and stakeholders can be obtained through </a:t>
            </a:r>
            <a:r>
              <a:rPr lang="en-GB" sz="1800" b="1" dirty="0">
                <a:solidFill>
                  <a:schemeClr val="tx1"/>
                </a:solidFill>
                <a:latin typeface="+mn-lt"/>
              </a:rPr>
              <a:t>open-source policy documents, strategies, plans, assessments, studies, and reports</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dirty="0">
                <a:solidFill>
                  <a:schemeClr val="tx1"/>
                </a:solidFill>
                <a:latin typeface="+mn-lt"/>
              </a:rPr>
              <a:t>These documents can often be found on the websites of relevant government ministries and departments, utilities, regional and international research institutions, and international development agencies, among others</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b="1" dirty="0">
                <a:solidFill>
                  <a:schemeClr val="tx1"/>
                </a:solidFill>
                <a:latin typeface="+mn-lt"/>
              </a:rPr>
              <a:t>Primary or secondary data</a:t>
            </a:r>
            <a:r>
              <a:rPr lang="en-GB" sz="1800" dirty="0">
                <a:solidFill>
                  <a:schemeClr val="tx1"/>
                </a:solidFill>
                <a:latin typeface="+mn-lt"/>
              </a:rPr>
              <a:t>, or point towards the source of primary data</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Tree>
    <p:extLst>
      <p:ext uri="{BB962C8B-B14F-4D97-AF65-F5344CB8AC3E}">
        <p14:creationId xmlns:p14="http://schemas.microsoft.com/office/powerpoint/2010/main" val="502382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Methods of gathering infrastructure data</a:t>
            </a:r>
            <a:endParaRPr sz="2800" dirty="0">
              <a:solidFill>
                <a:srgbClr val="C00000"/>
              </a:solidFill>
            </a:endParaRPr>
          </a:p>
        </p:txBody>
      </p:sp>
      <p:sp>
        <p:nvSpPr>
          <p:cNvPr id="168" name="Google Shape;168;p13"/>
          <p:cNvSpPr txBox="1">
            <a:spLocks noGrp="1"/>
          </p:cNvSpPr>
          <p:nvPr>
            <p:ph type="body" idx="4294967295"/>
          </p:nvPr>
        </p:nvSpPr>
        <p:spPr>
          <a:xfrm>
            <a:off x="838200" y="1231899"/>
            <a:ext cx="4777596" cy="51085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Stakeholder engagement</a:t>
            </a:r>
            <a:endParaRPr lang="en-GB" sz="2000" b="0" i="0" dirty="0">
              <a:solidFill>
                <a:srgbClr val="444444"/>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rgbClr val="444444"/>
              </a:solidFill>
              <a:latin typeface="+mn-lt"/>
            </a:endParaRPr>
          </a:p>
          <a:p>
            <a:pPr marL="285750" indent="-285750" algn="l">
              <a:buSzPct val="120000"/>
              <a:buFont typeface="Arial" panose="020B0604020202020204" pitchFamily="34" charset="0"/>
              <a:buChar char="•"/>
            </a:pPr>
            <a:r>
              <a:rPr lang="en-GB" sz="1400" dirty="0">
                <a:solidFill>
                  <a:schemeClr val="tx1"/>
                </a:solidFill>
                <a:latin typeface="+mn-lt"/>
              </a:rPr>
              <a:t>S</a:t>
            </a:r>
            <a:r>
              <a:rPr lang="en-GB" sz="1400" b="0" i="0" dirty="0">
                <a:solidFill>
                  <a:schemeClr val="tx1"/>
                </a:solidFill>
                <a:effectLst/>
                <a:latin typeface="+mn-lt"/>
              </a:rPr>
              <a:t>takeholders should be consulted to </a:t>
            </a:r>
            <a:r>
              <a:rPr lang="en-GB" sz="1400" b="1" i="0" dirty="0">
                <a:solidFill>
                  <a:schemeClr val="tx1"/>
                </a:solidFill>
                <a:effectLst/>
                <a:latin typeface="+mn-lt"/>
              </a:rPr>
              <a:t>verify the information found, provide the most up-to-date information, and/or to fill any data gaps</a:t>
            </a:r>
          </a:p>
          <a:p>
            <a:pPr marL="285750" indent="-285750" algn="l">
              <a:buSzPct val="120000"/>
              <a:buFont typeface="Arial" panose="020B0604020202020204" pitchFamily="34" charset="0"/>
              <a:buChar char="•"/>
            </a:pPr>
            <a:r>
              <a:rPr lang="en-GB" sz="1400" b="0" i="0" dirty="0">
                <a:solidFill>
                  <a:schemeClr val="tx1"/>
                </a:solidFill>
                <a:effectLst/>
                <a:latin typeface="+mn-lt"/>
              </a:rPr>
              <a:t>If the key stakeholders identified are not able to access the most recent data, they are often able to direct towards another actor who can</a:t>
            </a:r>
          </a:p>
          <a:p>
            <a:pPr marL="285750" indent="-285750" algn="l">
              <a:buSzPct val="120000"/>
              <a:buFont typeface="Arial" panose="020B0604020202020204" pitchFamily="34" charset="0"/>
              <a:buChar char="•"/>
            </a:pPr>
            <a:r>
              <a:rPr lang="en-GB" sz="1400" b="0" i="0" dirty="0">
                <a:solidFill>
                  <a:schemeClr val="tx1"/>
                </a:solidFill>
                <a:effectLst/>
                <a:latin typeface="+mn-lt"/>
              </a:rPr>
              <a:t>While there are different ways of engaging with stakeholders, </a:t>
            </a:r>
            <a:r>
              <a:rPr lang="en-GB" sz="1400" b="1" i="0" dirty="0">
                <a:solidFill>
                  <a:schemeClr val="tx1"/>
                </a:solidFill>
                <a:effectLst/>
                <a:latin typeface="+mn-lt"/>
              </a:rPr>
              <a:t>semi-structured interviews and workshops </a:t>
            </a:r>
            <a:r>
              <a:rPr lang="en-GB" sz="1400" b="0" i="0" dirty="0">
                <a:solidFill>
                  <a:schemeClr val="tx1"/>
                </a:solidFill>
                <a:effectLst/>
                <a:latin typeface="+mn-lt"/>
              </a:rPr>
              <a:t>through snowball sampling are most efficient when the stakeholders’ roles are not clearly defined or easily identified externally (</a:t>
            </a:r>
            <a:r>
              <a:rPr lang="en-GB" sz="1400" b="0" i="0" dirty="0" err="1">
                <a:solidFill>
                  <a:schemeClr val="tx1"/>
                </a:solidFill>
                <a:effectLst/>
                <a:latin typeface="+mn-lt"/>
              </a:rPr>
              <a:t>Fuldauer</a:t>
            </a:r>
            <a:r>
              <a:rPr lang="en-GB" sz="1400" b="0" i="0" dirty="0">
                <a:solidFill>
                  <a:schemeClr val="tx1"/>
                </a:solidFill>
                <a:effectLst/>
                <a:latin typeface="+mn-lt"/>
              </a:rPr>
              <a:t> et al. 2019)</a:t>
            </a:r>
          </a:p>
          <a:p>
            <a:pPr marL="285750" indent="-285750" algn="l">
              <a:buSzPct val="120000"/>
              <a:buFont typeface="Arial" panose="020B0604020202020204" pitchFamily="34" charset="0"/>
              <a:buChar char="•"/>
            </a:pPr>
            <a:r>
              <a:rPr lang="en-GB" sz="1400" b="1" i="0" dirty="0">
                <a:solidFill>
                  <a:schemeClr val="tx1"/>
                </a:solidFill>
                <a:effectLst/>
                <a:latin typeface="+mn-lt"/>
              </a:rPr>
              <a:t>Snowball sampling </a:t>
            </a:r>
            <a:r>
              <a:rPr lang="en-GB" sz="1400" b="0" i="0" dirty="0">
                <a:solidFill>
                  <a:schemeClr val="tx1"/>
                </a:solidFill>
                <a:effectLst/>
                <a:latin typeface="+mn-lt"/>
              </a:rPr>
              <a:t>involves identifying a core group of stakeholders and asking them to point you towards other stakeholders you should speak to</a:t>
            </a:r>
          </a:p>
          <a:p>
            <a:pPr marL="285750" indent="-285750" algn="l">
              <a:buSzPct val="120000"/>
              <a:buFont typeface="Arial" panose="020B0604020202020204" pitchFamily="34" charset="0"/>
              <a:buChar char="•"/>
            </a:pPr>
            <a:r>
              <a:rPr lang="en-GB" sz="1400" dirty="0">
                <a:solidFill>
                  <a:schemeClr val="tx1"/>
                </a:solidFill>
                <a:latin typeface="+mn-lt"/>
              </a:rPr>
              <a:t>F</a:t>
            </a:r>
            <a:r>
              <a:rPr lang="en-GB" sz="1400" b="0" i="0" dirty="0">
                <a:solidFill>
                  <a:schemeClr val="tx1"/>
                </a:solidFill>
                <a:effectLst/>
                <a:latin typeface="+mn-lt"/>
              </a:rPr>
              <a:t>or semi-structured interviews researchers develop </a:t>
            </a:r>
            <a:r>
              <a:rPr lang="en-GB" sz="1400" b="1" i="0" dirty="0">
                <a:solidFill>
                  <a:schemeClr val="tx1"/>
                </a:solidFill>
                <a:effectLst/>
                <a:latin typeface="+mn-lt"/>
              </a:rPr>
              <a:t>broad topics and sample questions </a:t>
            </a:r>
            <a:r>
              <a:rPr lang="en-GB" sz="1400" b="0" i="0" dirty="0">
                <a:solidFill>
                  <a:schemeClr val="tx1"/>
                </a:solidFill>
                <a:effectLst/>
                <a:latin typeface="+mn-lt"/>
              </a:rPr>
              <a:t>they would like to ask but leave room for changes depending on the direction of conversations</a:t>
            </a:r>
            <a:br>
              <a:rPr lang="en-GB" sz="1400" dirty="0">
                <a:solidFill>
                  <a:schemeClr val="tx1"/>
                </a:solidFill>
                <a:latin typeface="+mn-lt"/>
              </a:rPr>
            </a:br>
            <a:endParaRPr lang="en-GB" sz="1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pic>
        <p:nvPicPr>
          <p:cNvPr id="4" name="Picture 3">
            <a:extLst>
              <a:ext uri="{FF2B5EF4-FFF2-40B4-BE49-F238E27FC236}">
                <a16:creationId xmlns:a16="http://schemas.microsoft.com/office/drawing/2014/main" id="{D33E1487-69C1-4F3D-8D43-16980ECC6998}"/>
              </a:ext>
            </a:extLst>
          </p:cNvPr>
          <p:cNvPicPr>
            <a:picLocks noChangeAspect="1"/>
          </p:cNvPicPr>
          <p:nvPr/>
        </p:nvPicPr>
        <p:blipFill>
          <a:blip r:embed="rId3"/>
          <a:stretch>
            <a:fillRect/>
          </a:stretch>
        </p:blipFill>
        <p:spPr>
          <a:xfrm>
            <a:off x="5615796" y="1723108"/>
            <a:ext cx="5915834" cy="4126096"/>
          </a:xfrm>
          <a:prstGeom prst="rect">
            <a:avLst/>
          </a:prstGeom>
        </p:spPr>
      </p:pic>
      <p:sp>
        <p:nvSpPr>
          <p:cNvPr id="11" name="TextBox 10">
            <a:extLst>
              <a:ext uri="{FF2B5EF4-FFF2-40B4-BE49-F238E27FC236}">
                <a16:creationId xmlns:a16="http://schemas.microsoft.com/office/drawing/2014/main" id="{BA45218C-94F9-42E3-93AE-B6DDA1C85C3E}"/>
              </a:ext>
            </a:extLst>
          </p:cNvPr>
          <p:cNvSpPr txBox="1"/>
          <p:nvPr/>
        </p:nvSpPr>
        <p:spPr>
          <a:xfrm>
            <a:off x="5615796" y="5894754"/>
            <a:ext cx="6094562" cy="400110"/>
          </a:xfrm>
          <a:prstGeom prst="rect">
            <a:avLst/>
          </a:prstGeom>
          <a:noFill/>
        </p:spPr>
        <p:txBody>
          <a:bodyPr wrap="square">
            <a:spAutoFit/>
          </a:bodyPr>
          <a:lstStyle/>
          <a:p>
            <a:r>
              <a:rPr lang="en-GB" sz="1000" i="1" dirty="0">
                <a:solidFill>
                  <a:srgbClr val="444444"/>
                </a:solidFill>
                <a:latin typeface="+mn-lt"/>
              </a:rPr>
              <a:t>Questions used to guide semi-structured interviews on infrastructure development in line with the Paris Agreement and the Sustainable Development Goals (Vital 2019)</a:t>
            </a:r>
          </a:p>
        </p:txBody>
      </p:sp>
    </p:spTree>
    <p:extLst>
      <p:ext uri="{BB962C8B-B14F-4D97-AF65-F5344CB8AC3E}">
        <p14:creationId xmlns:p14="http://schemas.microsoft.com/office/powerpoint/2010/main" val="360198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Methods of gathering infrastructure data</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Overview of methods to gather infrastructure information, grounded in participatory processes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The mini-lecture highlighted the use of desktop studies and stakeholder engagement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Further application of participatory processes is addressed in subsequent lectures</a:t>
            </a:r>
            <a:endParaRPr lang="en-GB" sz="20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Tree>
    <p:extLst>
      <p:ext uri="{BB962C8B-B14F-4D97-AF65-F5344CB8AC3E}">
        <p14:creationId xmlns:p14="http://schemas.microsoft.com/office/powerpoint/2010/main" val="2762474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Methods of gathering infrastructure data</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lvl="0" algn="l" rtl="0">
              <a:lnSpc>
                <a:spcPct val="90000"/>
              </a:lnSpc>
              <a:spcBef>
                <a:spcPts val="0"/>
              </a:spcBef>
              <a:spcAft>
                <a:spcPts val="0"/>
              </a:spcAft>
              <a:buClr>
                <a:schemeClr val="dk1"/>
              </a:buClr>
              <a:buSzPts val="2800"/>
            </a:pPr>
            <a:r>
              <a:rPr lang="en-GB" sz="1800" dirty="0" err="1">
                <a:solidFill>
                  <a:schemeClr val="tx1"/>
                </a:solidFill>
              </a:rPr>
              <a:t>Fuldauer</a:t>
            </a:r>
            <a:r>
              <a:rPr lang="en-GB" sz="1800" dirty="0">
                <a:solidFill>
                  <a:schemeClr val="tx1"/>
                </a:solidFill>
              </a:rPr>
              <a:t>, L. I., M. C. Ives, D. </a:t>
            </a:r>
            <a:r>
              <a:rPr lang="en-GB" sz="1800" dirty="0" err="1">
                <a:solidFill>
                  <a:schemeClr val="tx1"/>
                </a:solidFill>
              </a:rPr>
              <a:t>Adshead</a:t>
            </a:r>
            <a:r>
              <a:rPr lang="en-GB" sz="1800" dirty="0">
                <a:solidFill>
                  <a:schemeClr val="tx1"/>
                </a:solidFill>
              </a:rPr>
              <a:t>, S. Thacker, and J. W. Hall. 2019. “Participatory planning of the future of waste management in small island developing states to deliver on the Sustainable Development Goals.” Journal of Cleaner Production 223: 147–62. </a:t>
            </a:r>
            <a:r>
              <a:rPr lang="en-GB" sz="1800" dirty="0">
                <a:solidFill>
                  <a:schemeClr val="tx1"/>
                </a:solidFill>
                <a:hlinkClick r:id="rId3"/>
              </a:rPr>
              <a:t>https://doi.org/10.1016/j.jclepro.2019.02.269</a:t>
            </a:r>
            <a:r>
              <a:rPr lang="en-GB" sz="1800" dirty="0">
                <a:solidFill>
                  <a:schemeClr val="tx1"/>
                </a:solidFill>
              </a:rPr>
              <a:t>.</a:t>
            </a:r>
          </a:p>
          <a:p>
            <a:pPr lvl="0" algn="l" rtl="0">
              <a:lnSpc>
                <a:spcPct val="90000"/>
              </a:lnSpc>
              <a:spcBef>
                <a:spcPts val="0"/>
              </a:spcBef>
              <a:spcAft>
                <a:spcPts val="0"/>
              </a:spcAft>
              <a:buClr>
                <a:schemeClr val="dk1"/>
              </a:buClr>
              <a:buSzPts val="2800"/>
            </a:pPr>
            <a:endParaRPr lang="en-GB" sz="1800" dirty="0">
              <a:solidFill>
                <a:schemeClr val="tx1"/>
              </a:solidFill>
            </a:endParaRPr>
          </a:p>
          <a:p>
            <a:pPr lvl="0" algn="l" rtl="0">
              <a:lnSpc>
                <a:spcPct val="90000"/>
              </a:lnSpc>
              <a:spcBef>
                <a:spcPts val="0"/>
              </a:spcBef>
              <a:spcAft>
                <a:spcPts val="0"/>
              </a:spcAft>
              <a:buClr>
                <a:schemeClr val="dk1"/>
              </a:buClr>
              <a:buSzPts val="2800"/>
            </a:pPr>
            <a:r>
              <a:rPr lang="en-GB" sz="1800" dirty="0">
                <a:solidFill>
                  <a:schemeClr val="tx1"/>
                </a:solidFill>
              </a:rPr>
              <a:t>Vital, S. 2019. “Infrastructure Development through the Lens of Mitigation and Sustainable Development: The St . Lucia Case Study.” MSc, University of the West Indies.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Tree>
    <p:extLst>
      <p:ext uri="{BB962C8B-B14F-4D97-AF65-F5344CB8AC3E}">
        <p14:creationId xmlns:p14="http://schemas.microsoft.com/office/powerpoint/2010/main" val="4263978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3.3 </a:t>
            </a:r>
            <a:r>
              <a:rPr lang="en-GB" sz="2800" dirty="0">
                <a:solidFill>
                  <a:srgbClr val="C00000"/>
                </a:solidFill>
              </a:rPr>
              <a:t>Estimating infrastructure carbon emissions</a:t>
            </a:r>
            <a:endParaRPr sz="2800" dirty="0">
              <a:solidFill>
                <a:srgbClr val="C00000"/>
              </a:solidFill>
            </a:endParaRPr>
          </a:p>
        </p:txBody>
      </p:sp>
      <p:sp>
        <p:nvSpPr>
          <p:cNvPr id="168" name="Google Shape;168;p13"/>
          <p:cNvSpPr txBox="1">
            <a:spLocks noGrp="1"/>
          </p:cNvSpPr>
          <p:nvPr>
            <p:ph type="body" idx="4294967295"/>
          </p:nvPr>
        </p:nvSpPr>
        <p:spPr>
          <a:xfrm>
            <a:off x="838199" y="1231900"/>
            <a:ext cx="5070895"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Estimate gross carbon emissions of infrastructure systems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pic>
        <p:nvPicPr>
          <p:cNvPr id="7" name="Picture 6">
            <a:extLst>
              <a:ext uri="{FF2B5EF4-FFF2-40B4-BE49-F238E27FC236}">
                <a16:creationId xmlns:a16="http://schemas.microsoft.com/office/drawing/2014/main" id="{7DBB8501-A5DE-41E1-B0BE-23E4D53CFA45}"/>
              </a:ext>
            </a:extLst>
          </p:cNvPr>
          <p:cNvPicPr>
            <a:picLocks noChangeAspect="1"/>
          </p:cNvPicPr>
          <p:nvPr/>
        </p:nvPicPr>
        <p:blipFill rotWithShape="1">
          <a:blip r:embed="rId3"/>
          <a:srcRect r="51816"/>
          <a:stretch/>
        </p:blipFill>
        <p:spPr>
          <a:xfrm>
            <a:off x="6659419" y="1297436"/>
            <a:ext cx="3406739" cy="4710023"/>
          </a:xfrm>
          <a:prstGeom prst="rect">
            <a:avLst/>
          </a:prstGeom>
        </p:spPr>
      </p:pic>
    </p:spTree>
    <p:extLst>
      <p:ext uri="{BB962C8B-B14F-4D97-AF65-F5344CB8AC3E}">
        <p14:creationId xmlns:p14="http://schemas.microsoft.com/office/powerpoint/2010/main" val="342770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Know the key principles for collecting infrastructure data</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Collecting infrastructure data is the first step in evidence-based infrastructure development processes. It is the foundation for estimating future infrastructure needs, setting targets, developing scenarios, and ultimately choosing optimal infrastructure development pathways.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Know the types of data that need to be collected, research methodologies, and infrastructure carbon emission estimation</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The last mini-lecture illustrates the application of best practices in a case study of Curaçao</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3.3 </a:t>
            </a:r>
            <a:r>
              <a:rPr lang="en-GB" sz="2800" dirty="0">
                <a:solidFill>
                  <a:srgbClr val="C00000"/>
                </a:solidFill>
              </a:rPr>
              <a:t>Estimating infrastructure carbon emissions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Gross carbon emissions calculation method</a:t>
            </a:r>
          </a:p>
          <a:p>
            <a:pPr algn="l"/>
            <a:r>
              <a:rPr lang="en-GB" sz="1600" b="1" dirty="0">
                <a:solidFill>
                  <a:srgbClr val="C00000"/>
                </a:solidFill>
              </a:rPr>
              <a:t>Step 1 - </a:t>
            </a:r>
            <a:r>
              <a:rPr lang="en-GB" sz="1600" dirty="0">
                <a:solidFill>
                  <a:schemeClr val="tx1"/>
                </a:solidFill>
              </a:rPr>
              <a:t>Identify the carbon emissions per unit for each type of infrastructure asset (</a:t>
            </a:r>
            <a:r>
              <a:rPr lang="en-GB" sz="1600" b="1" dirty="0">
                <a:solidFill>
                  <a:schemeClr val="tx1"/>
                </a:solidFill>
              </a:rPr>
              <a:t>capacity factor</a:t>
            </a:r>
            <a:r>
              <a:rPr lang="en-GB" sz="1600" dirty="0">
                <a:solidFill>
                  <a:schemeClr val="tx1"/>
                </a:solidFill>
              </a:rPr>
              <a:t>). </a:t>
            </a:r>
          </a:p>
          <a:p>
            <a:pPr algn="l"/>
            <a:r>
              <a:rPr lang="en-GB" sz="1400" dirty="0">
                <a:solidFill>
                  <a:schemeClr val="tx1"/>
                </a:solidFill>
              </a:rPr>
              <a:t>For example, the capacity factor of a hydropower system would be measured in tCO2eq/kWh (tonnes of carbon dioxide equivalent per kilo watt hour)</a:t>
            </a:r>
          </a:p>
          <a:p>
            <a:pPr algn="l"/>
            <a:r>
              <a:rPr lang="en-GB" sz="1600" b="1" dirty="0">
                <a:solidFill>
                  <a:srgbClr val="C00000"/>
                </a:solidFill>
              </a:rPr>
              <a:t>Step 2 - </a:t>
            </a:r>
            <a:r>
              <a:rPr lang="en-GB" sz="1600" dirty="0">
                <a:solidFill>
                  <a:schemeClr val="tx1"/>
                </a:solidFill>
              </a:rPr>
              <a:t>Identify the </a:t>
            </a:r>
            <a:r>
              <a:rPr lang="en-GB" sz="1600" b="1" dirty="0">
                <a:solidFill>
                  <a:schemeClr val="tx1"/>
                </a:solidFill>
              </a:rPr>
              <a:t>capacity</a:t>
            </a:r>
            <a:r>
              <a:rPr lang="en-GB" sz="1600" dirty="0">
                <a:solidFill>
                  <a:schemeClr val="tx1"/>
                </a:solidFill>
              </a:rPr>
              <a:t> of the infrastructure assets</a:t>
            </a:r>
          </a:p>
          <a:p>
            <a:pPr algn="l"/>
            <a:r>
              <a:rPr lang="en-GB" sz="1600" b="1" dirty="0">
                <a:solidFill>
                  <a:srgbClr val="C00000"/>
                </a:solidFill>
              </a:rPr>
              <a:t>Step 3 - </a:t>
            </a:r>
            <a:r>
              <a:rPr lang="en-GB" sz="1600" dirty="0">
                <a:solidFill>
                  <a:schemeClr val="tx1"/>
                </a:solidFill>
              </a:rPr>
              <a:t>Conduct any </a:t>
            </a:r>
            <a:r>
              <a:rPr lang="en-GB" sz="1600" b="1" dirty="0">
                <a:solidFill>
                  <a:schemeClr val="tx1"/>
                </a:solidFill>
              </a:rPr>
              <a:t>unit conversion </a:t>
            </a:r>
            <a:r>
              <a:rPr lang="en-GB" sz="1600" dirty="0">
                <a:solidFill>
                  <a:schemeClr val="tx1"/>
                </a:solidFill>
              </a:rPr>
              <a:t>needed.</a:t>
            </a:r>
          </a:p>
          <a:p>
            <a:pPr algn="l"/>
            <a:r>
              <a:rPr lang="en-GB" sz="1400" dirty="0">
                <a:solidFill>
                  <a:schemeClr val="tx1"/>
                </a:solidFill>
              </a:rPr>
              <a:t>Following on from the previous example, if the given capacity factor of a hydropower plant is reported to be 25 gCO</a:t>
            </a:r>
            <a:r>
              <a:rPr lang="en-GB" sz="1400" baseline="-25000" dirty="0">
                <a:solidFill>
                  <a:schemeClr val="tx1"/>
                </a:solidFill>
              </a:rPr>
              <a:t>2</a:t>
            </a:r>
            <a:r>
              <a:rPr lang="en-GB" sz="1400" dirty="0">
                <a:solidFill>
                  <a:schemeClr val="tx1"/>
                </a:solidFill>
              </a:rPr>
              <a:t>eq/kWh (grams of carbon dioxide equivalent per kilo watt hour) and its capacity is 10 GWh (giga watt hour), unit conversion needs to take place to ensure correct calculation. The conversion would be as follows:</a:t>
            </a:r>
          </a:p>
          <a:p>
            <a:pPr algn="l"/>
            <a:r>
              <a:rPr lang="en-GB" sz="1400" dirty="0">
                <a:solidFill>
                  <a:schemeClr val="tx1"/>
                </a:solidFill>
              </a:rPr>
              <a:t>1g = 0.000001 tonnes</a:t>
            </a:r>
          </a:p>
          <a:p>
            <a:pPr algn="l"/>
            <a:r>
              <a:rPr lang="en-GB" sz="1400" dirty="0">
                <a:solidFill>
                  <a:schemeClr val="tx1"/>
                </a:solidFill>
              </a:rPr>
              <a:t>Therefore: 25 gCO</a:t>
            </a:r>
            <a:r>
              <a:rPr lang="en-GB" sz="1400" baseline="-25000" dirty="0">
                <a:solidFill>
                  <a:schemeClr val="tx1"/>
                </a:solidFill>
              </a:rPr>
              <a:t>2</a:t>
            </a:r>
            <a:r>
              <a:rPr lang="en-GB" sz="1400" dirty="0">
                <a:solidFill>
                  <a:schemeClr val="tx1"/>
                </a:solidFill>
              </a:rPr>
              <a:t>eq/kWh= 0.000025 tCO2eq/kWh</a:t>
            </a:r>
          </a:p>
          <a:p>
            <a:pPr algn="l"/>
            <a:r>
              <a:rPr lang="en-GB" sz="1400" dirty="0">
                <a:solidFill>
                  <a:schemeClr val="tx1"/>
                </a:solidFill>
              </a:rPr>
              <a:t>1 GWh= 1,000,000 kWh</a:t>
            </a:r>
          </a:p>
          <a:p>
            <a:pPr algn="l"/>
            <a:r>
              <a:rPr lang="en-GB" sz="1400" dirty="0">
                <a:solidFill>
                  <a:schemeClr val="tx1"/>
                </a:solidFill>
              </a:rPr>
              <a:t>Therefore: 10 GWh= 10,000,000 kWh</a:t>
            </a:r>
          </a:p>
          <a:p>
            <a:pPr algn="l"/>
            <a:r>
              <a:rPr lang="en-GB" sz="1600" b="1" dirty="0">
                <a:solidFill>
                  <a:srgbClr val="C00000"/>
                </a:solidFill>
              </a:rPr>
              <a:t>Step 4 - </a:t>
            </a:r>
            <a:r>
              <a:rPr lang="en-GB" sz="1600" dirty="0">
                <a:solidFill>
                  <a:schemeClr val="tx1"/>
                </a:solidFill>
              </a:rPr>
              <a:t>Multiply the capacity factor by the capacity of an infrastructure asset to determine its </a:t>
            </a:r>
            <a:r>
              <a:rPr lang="en-GB" sz="1600" b="1" dirty="0">
                <a:solidFill>
                  <a:schemeClr val="tx1"/>
                </a:solidFill>
              </a:rPr>
              <a:t>gross emissions</a:t>
            </a:r>
            <a:r>
              <a:rPr lang="en-GB" sz="1400" dirty="0">
                <a:solidFill>
                  <a:schemeClr val="tx1"/>
                </a:solidFill>
              </a:rPr>
              <a:t>:</a:t>
            </a:r>
          </a:p>
          <a:p>
            <a:pPr algn="l"/>
            <a:r>
              <a:rPr lang="en-GB" sz="1400" i="1" dirty="0">
                <a:solidFill>
                  <a:schemeClr val="tx1"/>
                </a:solidFill>
              </a:rPr>
              <a:t>Gross Carbon Emissions (tCO</a:t>
            </a:r>
            <a:r>
              <a:rPr lang="en-GB" sz="1400" baseline="-25000" dirty="0">
                <a:solidFill>
                  <a:schemeClr val="tx1"/>
                </a:solidFill>
              </a:rPr>
              <a:t>2</a:t>
            </a:r>
            <a:r>
              <a:rPr lang="en-GB" sz="1400" i="1" dirty="0">
                <a:solidFill>
                  <a:schemeClr val="tx1"/>
                </a:solidFill>
              </a:rPr>
              <a:t>eq) = Capacity Factor ×Capacity</a:t>
            </a:r>
          </a:p>
          <a:p>
            <a:pPr algn="l"/>
            <a:r>
              <a:rPr lang="en-GB" sz="1400" dirty="0">
                <a:solidFill>
                  <a:schemeClr val="tx1"/>
                </a:solidFill>
              </a:rPr>
              <a:t>For instance, the hydropower plant:</a:t>
            </a:r>
          </a:p>
          <a:p>
            <a:pPr algn="l"/>
            <a:r>
              <a:rPr lang="en-GB" sz="1400" dirty="0">
                <a:solidFill>
                  <a:schemeClr val="tx1"/>
                </a:solidFill>
              </a:rPr>
              <a:t>Gross Carbon Emissions= 0.000025 x 10,000,000 = 250 tCO</a:t>
            </a:r>
            <a:r>
              <a:rPr lang="en-GB" sz="1400" baseline="-25000" dirty="0">
                <a:solidFill>
                  <a:schemeClr val="tx1"/>
                </a:solidFill>
              </a:rPr>
              <a:t>2</a:t>
            </a:r>
            <a:r>
              <a:rPr lang="en-GB" sz="1400" dirty="0">
                <a:solidFill>
                  <a:schemeClr val="tx1"/>
                </a:solidFill>
              </a:rPr>
              <a:t>eq annually</a:t>
            </a: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a:p>
            <a:pPr marL="0" lvl="0" indent="0" algn="l" rtl="0">
              <a:lnSpc>
                <a:spcPct val="90000"/>
              </a:lnSpc>
              <a:spcBef>
                <a:spcPts val="0"/>
              </a:spcBef>
              <a:spcAft>
                <a:spcPts val="0"/>
              </a:spcAft>
              <a:buClr>
                <a:schemeClr val="dk1"/>
              </a:buClr>
              <a:buSzPts val="2800"/>
              <a:buNone/>
            </a:pPr>
            <a:endParaRPr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Tree>
    <p:extLst>
      <p:ext uri="{BB962C8B-B14F-4D97-AF65-F5344CB8AC3E}">
        <p14:creationId xmlns:p14="http://schemas.microsoft.com/office/powerpoint/2010/main" val="1377030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3.3 </a:t>
            </a:r>
            <a:r>
              <a:rPr lang="en-GB" sz="2800" dirty="0">
                <a:solidFill>
                  <a:srgbClr val="C00000"/>
                </a:solidFill>
              </a:rPr>
              <a:t>Estimating infrastructure carbon emissions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263997"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Identifying capacity factors</a:t>
            </a:r>
            <a:endParaRPr lang="en-GB" sz="20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Emissions capacity factors can be sourced from a variety of </a:t>
            </a:r>
            <a:r>
              <a:rPr lang="en-GB" sz="2000" b="1" dirty="0">
                <a:solidFill>
                  <a:schemeClr val="tx1"/>
                </a:solidFill>
                <a:latin typeface="+mn-lt"/>
              </a:rPr>
              <a:t>academic and institutional research</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1" dirty="0">
                <a:solidFill>
                  <a:schemeClr val="tx1"/>
                </a:solidFill>
                <a:latin typeface="+mn-lt"/>
              </a:rPr>
              <a:t>Intergovernmental Panel on Climate Change </a:t>
            </a:r>
            <a:r>
              <a:rPr lang="en-GB" sz="2000" dirty="0">
                <a:solidFill>
                  <a:schemeClr val="tx1"/>
                </a:solidFill>
                <a:latin typeface="+mn-lt"/>
              </a:rPr>
              <a:t>(2014), provides a summary assessment of capacity factors for various sectors as well as more detailed methodologies for determining carbon emissions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Availability and quality of carbon emission data </a:t>
            </a:r>
            <a:r>
              <a:rPr lang="en-GB" sz="2000" b="1" dirty="0">
                <a:solidFill>
                  <a:schemeClr val="tx1"/>
                </a:solidFill>
                <a:latin typeface="+mn-lt"/>
              </a:rPr>
              <a:t>vary significantly across sectors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The following sections present the available capacity factors for the energy, transportation, wastewater and waste infrastructure systems. Where minimum, median, and/or maximum factors are given, estimates can be made using the median or average value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Tree>
    <p:extLst>
      <p:ext uri="{BB962C8B-B14F-4D97-AF65-F5344CB8AC3E}">
        <p14:creationId xmlns:p14="http://schemas.microsoft.com/office/powerpoint/2010/main" val="3001247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3.3 </a:t>
            </a:r>
            <a:r>
              <a:rPr lang="en-GB" sz="2800" dirty="0">
                <a:solidFill>
                  <a:srgbClr val="C00000"/>
                </a:solidFill>
              </a:rPr>
              <a:t>Estimating infrastructure carbon emissions</a:t>
            </a:r>
            <a:endParaRPr sz="2800" dirty="0">
              <a:solidFill>
                <a:srgbClr val="C00000"/>
              </a:solidFill>
            </a:endParaRPr>
          </a:p>
        </p:txBody>
      </p:sp>
      <p:sp>
        <p:nvSpPr>
          <p:cNvPr id="168" name="Google Shape;168;p13"/>
          <p:cNvSpPr txBox="1">
            <a:spLocks noGrp="1"/>
          </p:cNvSpPr>
          <p:nvPr>
            <p:ph type="body" idx="4294967295"/>
          </p:nvPr>
        </p:nvSpPr>
        <p:spPr>
          <a:xfrm>
            <a:off x="838199" y="1231900"/>
            <a:ext cx="9504285"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Energy</a:t>
            </a:r>
          </a:p>
          <a:p>
            <a:pPr lvl="0">
              <a:spcBef>
                <a:spcPts val="0"/>
              </a:spcBef>
              <a:buClr>
                <a:schemeClr val="dk1"/>
              </a:buClr>
              <a:buSzPts val="2800"/>
            </a:pPr>
            <a:endParaRPr lang="en-GB"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pic>
        <p:nvPicPr>
          <p:cNvPr id="4" name="Picture 3">
            <a:extLst>
              <a:ext uri="{FF2B5EF4-FFF2-40B4-BE49-F238E27FC236}">
                <a16:creationId xmlns:a16="http://schemas.microsoft.com/office/drawing/2014/main" id="{07DCBBC3-89F1-4B06-A080-1423B08F61FA}"/>
              </a:ext>
            </a:extLst>
          </p:cNvPr>
          <p:cNvPicPr>
            <a:picLocks noChangeAspect="1"/>
          </p:cNvPicPr>
          <p:nvPr/>
        </p:nvPicPr>
        <p:blipFill>
          <a:blip r:embed="rId3"/>
          <a:stretch>
            <a:fillRect/>
          </a:stretch>
        </p:blipFill>
        <p:spPr>
          <a:xfrm>
            <a:off x="2073619" y="1434437"/>
            <a:ext cx="8044762" cy="4638559"/>
          </a:xfrm>
          <a:prstGeom prst="rect">
            <a:avLst/>
          </a:prstGeom>
        </p:spPr>
      </p:pic>
      <p:sp>
        <p:nvSpPr>
          <p:cNvPr id="8" name="TextBox 7">
            <a:extLst>
              <a:ext uri="{FF2B5EF4-FFF2-40B4-BE49-F238E27FC236}">
                <a16:creationId xmlns:a16="http://schemas.microsoft.com/office/drawing/2014/main" id="{01BE1524-B841-432F-81E7-6338BCA261BE}"/>
              </a:ext>
            </a:extLst>
          </p:cNvPr>
          <p:cNvSpPr txBox="1"/>
          <p:nvPr/>
        </p:nvSpPr>
        <p:spPr>
          <a:xfrm>
            <a:off x="2073619" y="6030953"/>
            <a:ext cx="7786373" cy="400110"/>
          </a:xfrm>
          <a:prstGeom prst="rect">
            <a:avLst/>
          </a:prstGeom>
          <a:noFill/>
        </p:spPr>
        <p:txBody>
          <a:bodyPr wrap="square">
            <a:spAutoFit/>
          </a:bodyPr>
          <a:lstStyle/>
          <a:p>
            <a:r>
              <a:rPr lang="en-GB" sz="1000" i="1" dirty="0">
                <a:solidFill>
                  <a:srgbClr val="444444"/>
                </a:solidFill>
                <a:latin typeface="+mn-lt"/>
              </a:rPr>
              <a:t>Emissions of electricity supply technologies. The capacity factors for the energy system are described as the lifecycle emissions and are measured in gCO2eq/kWh  (Intergovernmental Panel on Climate Change 2014)</a:t>
            </a:r>
          </a:p>
        </p:txBody>
      </p:sp>
    </p:spTree>
    <p:extLst>
      <p:ext uri="{BB962C8B-B14F-4D97-AF65-F5344CB8AC3E}">
        <p14:creationId xmlns:p14="http://schemas.microsoft.com/office/powerpoint/2010/main" val="3982365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3.3 </a:t>
            </a:r>
            <a:r>
              <a:rPr lang="en-GB" sz="2800" dirty="0">
                <a:solidFill>
                  <a:srgbClr val="C00000"/>
                </a:solidFill>
              </a:rPr>
              <a:t>Estimating infrastructure carbon emissions</a:t>
            </a:r>
            <a:endParaRPr sz="2800" dirty="0">
              <a:solidFill>
                <a:srgbClr val="C00000"/>
              </a:solidFill>
            </a:endParaRPr>
          </a:p>
        </p:txBody>
      </p:sp>
      <p:sp>
        <p:nvSpPr>
          <p:cNvPr id="168" name="Google Shape;168;p13"/>
          <p:cNvSpPr txBox="1">
            <a:spLocks noGrp="1"/>
          </p:cNvSpPr>
          <p:nvPr>
            <p:ph type="body" idx="4294967295"/>
          </p:nvPr>
        </p:nvSpPr>
        <p:spPr>
          <a:xfrm>
            <a:off x="838200" y="1231899"/>
            <a:ext cx="6399362" cy="51085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Transport</a:t>
            </a:r>
            <a:endParaRPr lang="en-GB" sz="2000" b="0" i="0" dirty="0">
              <a:solidFill>
                <a:srgbClr val="444444"/>
              </a:solidFill>
              <a:effectLst/>
              <a:latin typeface="Open Sans" panose="020B0606030504020204" pitchFamily="34" charset="0"/>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rgbClr val="444444"/>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5" name="TextBox 4">
            <a:extLst>
              <a:ext uri="{FF2B5EF4-FFF2-40B4-BE49-F238E27FC236}">
                <a16:creationId xmlns:a16="http://schemas.microsoft.com/office/drawing/2014/main" id="{087394FF-BB97-4EDB-BDC7-65EE4C1E42ED}"/>
              </a:ext>
            </a:extLst>
          </p:cNvPr>
          <p:cNvSpPr txBox="1"/>
          <p:nvPr/>
        </p:nvSpPr>
        <p:spPr>
          <a:xfrm>
            <a:off x="838200" y="1770219"/>
            <a:ext cx="3854570" cy="4278094"/>
          </a:xfrm>
          <a:prstGeom prst="rect">
            <a:avLst/>
          </a:prstGeom>
          <a:noFill/>
        </p:spPr>
        <p:txBody>
          <a:bodyPr wrap="square" rtlCol="0">
            <a:spAutoFit/>
          </a:bodyPr>
          <a:lstStyle/>
          <a:p>
            <a:pPr marL="285750" indent="-285750">
              <a:buSzPct val="120000"/>
              <a:buFont typeface="Arial" panose="020B0604020202020204" pitchFamily="34" charset="0"/>
              <a:buChar char="•"/>
            </a:pPr>
            <a:r>
              <a:rPr lang="en-GB" sz="1600" b="0" i="0" dirty="0">
                <a:solidFill>
                  <a:schemeClr val="tx1"/>
                </a:solidFill>
                <a:effectLst/>
                <a:latin typeface="+mn-lt"/>
              </a:rPr>
              <a:t>The capacity factor for the transportation system is noted as </a:t>
            </a:r>
            <a:r>
              <a:rPr lang="en-GB" sz="1600" b="1" i="0" dirty="0">
                <a:solidFill>
                  <a:schemeClr val="tx1"/>
                </a:solidFill>
                <a:effectLst/>
                <a:latin typeface="+mn-lt"/>
              </a:rPr>
              <a:t>gCO</a:t>
            </a:r>
            <a:r>
              <a:rPr lang="en-GB" sz="1600" b="1" i="0" baseline="-25000" dirty="0">
                <a:solidFill>
                  <a:schemeClr val="tx1"/>
                </a:solidFill>
                <a:effectLst/>
                <a:latin typeface="+mn-lt"/>
              </a:rPr>
              <a:t>2</a:t>
            </a:r>
            <a:r>
              <a:rPr lang="en-GB" sz="1600" b="1" i="0" dirty="0">
                <a:solidFill>
                  <a:schemeClr val="tx1"/>
                </a:solidFill>
                <a:effectLst/>
                <a:latin typeface="+mn-lt"/>
              </a:rPr>
              <a:t>eq/p-km </a:t>
            </a:r>
            <a:r>
              <a:rPr lang="en-GB" sz="1600" b="0" i="0" dirty="0">
                <a:solidFill>
                  <a:schemeClr val="tx1"/>
                </a:solidFill>
                <a:effectLst/>
                <a:latin typeface="+mn-lt"/>
              </a:rPr>
              <a:t>(grams of carbon dioxide equivalent per passenger kilometre)</a:t>
            </a:r>
          </a:p>
          <a:p>
            <a:pPr marL="285750" indent="-285750">
              <a:buSzPct val="120000"/>
              <a:buFont typeface="Arial" panose="020B0604020202020204" pitchFamily="34" charset="0"/>
              <a:buChar char="•"/>
            </a:pPr>
            <a:endParaRPr lang="en-GB" sz="1600" b="0" i="0" dirty="0">
              <a:solidFill>
                <a:schemeClr val="tx1"/>
              </a:solidFill>
              <a:effectLst/>
              <a:latin typeface="+mn-lt"/>
            </a:endParaRPr>
          </a:p>
          <a:p>
            <a:pPr marL="285750" indent="-285750">
              <a:buSzPct val="120000"/>
              <a:buFont typeface="Arial" panose="020B0604020202020204" pitchFamily="34" charset="0"/>
              <a:buChar char="•"/>
            </a:pPr>
            <a:r>
              <a:rPr lang="en-GB" sz="1600" b="0" i="0" dirty="0">
                <a:solidFill>
                  <a:schemeClr val="tx1"/>
                </a:solidFill>
                <a:effectLst/>
                <a:latin typeface="+mn-lt"/>
              </a:rPr>
              <a:t>The capacity would therefore be the number of </a:t>
            </a:r>
            <a:r>
              <a:rPr lang="en-GB" sz="1600" b="1" i="0" dirty="0">
                <a:solidFill>
                  <a:schemeClr val="tx1"/>
                </a:solidFill>
                <a:effectLst/>
                <a:latin typeface="+mn-lt"/>
              </a:rPr>
              <a:t>kilometres traversed by passengers </a:t>
            </a:r>
            <a:r>
              <a:rPr lang="en-GB" sz="1600" b="0" i="0" dirty="0">
                <a:solidFill>
                  <a:schemeClr val="tx1"/>
                </a:solidFill>
                <a:effectLst/>
                <a:latin typeface="+mn-lt"/>
              </a:rPr>
              <a:t>using a particular transportation mode</a:t>
            </a:r>
          </a:p>
          <a:p>
            <a:pPr marL="285750" indent="-285750">
              <a:buSzPct val="120000"/>
              <a:buFont typeface="Arial" panose="020B0604020202020204" pitchFamily="34" charset="0"/>
              <a:buChar char="•"/>
            </a:pPr>
            <a:endParaRPr lang="en-GB" sz="1600" b="0" i="0" dirty="0">
              <a:solidFill>
                <a:schemeClr val="tx1"/>
              </a:solidFill>
              <a:effectLst/>
              <a:latin typeface="+mn-lt"/>
            </a:endParaRPr>
          </a:p>
          <a:p>
            <a:pPr marL="285750" indent="-285750">
              <a:buSzPct val="120000"/>
              <a:buFont typeface="Arial" panose="020B0604020202020204" pitchFamily="34" charset="0"/>
              <a:buChar char="•"/>
            </a:pPr>
            <a:r>
              <a:rPr lang="en-GB" sz="1600" b="0" i="0" dirty="0">
                <a:solidFill>
                  <a:schemeClr val="tx1"/>
                </a:solidFill>
                <a:effectLst/>
                <a:latin typeface="+mn-lt"/>
              </a:rPr>
              <a:t>Intergovernmental Panel on Climate Change (2014) </a:t>
            </a:r>
            <a:r>
              <a:rPr lang="en-GB" sz="1600" b="1" i="0" dirty="0">
                <a:solidFill>
                  <a:schemeClr val="tx1"/>
                </a:solidFill>
                <a:effectLst/>
                <a:latin typeface="+mn-lt"/>
              </a:rPr>
              <a:t>specified data for commercially available technologies, and expected future passenger and freight transportation</a:t>
            </a:r>
            <a:endParaRPr lang="en-GB" sz="1600" b="1" dirty="0">
              <a:solidFill>
                <a:schemeClr val="tx1"/>
              </a:solidFill>
              <a:latin typeface="+mn-lt"/>
            </a:endParaRPr>
          </a:p>
        </p:txBody>
      </p:sp>
      <p:pic>
        <p:nvPicPr>
          <p:cNvPr id="6" name="Picture 5">
            <a:extLst>
              <a:ext uri="{FF2B5EF4-FFF2-40B4-BE49-F238E27FC236}">
                <a16:creationId xmlns:a16="http://schemas.microsoft.com/office/drawing/2014/main" id="{641A8849-F9E3-4D31-ABA2-6D2AAAD2DB50}"/>
              </a:ext>
            </a:extLst>
          </p:cNvPr>
          <p:cNvPicPr>
            <a:picLocks noChangeAspect="1"/>
          </p:cNvPicPr>
          <p:nvPr/>
        </p:nvPicPr>
        <p:blipFill>
          <a:blip r:embed="rId3"/>
          <a:stretch>
            <a:fillRect/>
          </a:stretch>
        </p:blipFill>
        <p:spPr>
          <a:xfrm>
            <a:off x="4757544" y="1122849"/>
            <a:ext cx="6769503" cy="5140029"/>
          </a:xfrm>
          <a:prstGeom prst="rect">
            <a:avLst/>
          </a:prstGeom>
        </p:spPr>
      </p:pic>
      <p:sp>
        <p:nvSpPr>
          <p:cNvPr id="10" name="TextBox 9">
            <a:extLst>
              <a:ext uri="{FF2B5EF4-FFF2-40B4-BE49-F238E27FC236}">
                <a16:creationId xmlns:a16="http://schemas.microsoft.com/office/drawing/2014/main" id="{3AD917C1-6D44-4855-B3AB-EC19585D3BA3}"/>
              </a:ext>
            </a:extLst>
          </p:cNvPr>
          <p:cNvSpPr txBox="1"/>
          <p:nvPr/>
        </p:nvSpPr>
        <p:spPr>
          <a:xfrm>
            <a:off x="4757544" y="6171873"/>
            <a:ext cx="6094562" cy="400110"/>
          </a:xfrm>
          <a:prstGeom prst="rect">
            <a:avLst/>
          </a:prstGeom>
          <a:noFill/>
        </p:spPr>
        <p:txBody>
          <a:bodyPr wrap="square">
            <a:spAutoFit/>
          </a:bodyPr>
          <a:lstStyle/>
          <a:p>
            <a:r>
              <a:rPr lang="en-GB" sz="1000" i="1" dirty="0">
                <a:solidFill>
                  <a:srgbClr val="444444"/>
                </a:solidFill>
                <a:latin typeface="+mn-lt"/>
              </a:rPr>
              <a:t>Passenger transport emissions factors for commercially available technologies (Intergovernmental Panel on Climate Change 2014)</a:t>
            </a:r>
          </a:p>
        </p:txBody>
      </p:sp>
    </p:spTree>
    <p:extLst>
      <p:ext uri="{BB962C8B-B14F-4D97-AF65-F5344CB8AC3E}">
        <p14:creationId xmlns:p14="http://schemas.microsoft.com/office/powerpoint/2010/main" val="220740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3.3 </a:t>
            </a:r>
            <a:r>
              <a:rPr lang="en-GB" sz="2800" dirty="0">
                <a:solidFill>
                  <a:srgbClr val="C00000"/>
                </a:solidFill>
              </a:rPr>
              <a:t>Estimating infrastructure carbon emissions</a:t>
            </a:r>
            <a:endParaRPr sz="2800" dirty="0">
              <a:solidFill>
                <a:srgbClr val="C00000"/>
              </a:solidFill>
            </a:endParaRPr>
          </a:p>
        </p:txBody>
      </p:sp>
      <p:sp>
        <p:nvSpPr>
          <p:cNvPr id="168" name="Google Shape;168;p13"/>
          <p:cNvSpPr txBox="1">
            <a:spLocks noGrp="1"/>
          </p:cNvSpPr>
          <p:nvPr>
            <p:ph type="body" idx="4294967295"/>
          </p:nvPr>
        </p:nvSpPr>
        <p:spPr>
          <a:xfrm>
            <a:off x="838199" y="1231900"/>
            <a:ext cx="439803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Waste and wastewater</a:t>
            </a:r>
            <a:endParaRPr lang="en-GB" sz="2000" b="0" i="0" dirty="0">
              <a:solidFill>
                <a:schemeClr val="tx1"/>
              </a:solidFill>
              <a:effectLst/>
              <a:latin typeface="+mn-lt"/>
            </a:endParaRPr>
          </a:p>
          <a:p>
            <a:pPr marL="285750" indent="-285750" algn="l">
              <a:buSzPct val="120000"/>
              <a:buFont typeface="Arial" panose="020B0604020202020204" pitchFamily="34" charset="0"/>
              <a:buChar char="•"/>
            </a:pPr>
            <a:endParaRPr lang="en-GB" sz="100" b="0" i="0" dirty="0">
              <a:solidFill>
                <a:schemeClr val="tx1"/>
              </a:solidFill>
              <a:effectLst/>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Intergovernmental Panel on Climate Change (2014) notes several capacity factors for </a:t>
            </a:r>
            <a:r>
              <a:rPr lang="en-GB" sz="1400" b="1" i="0" dirty="0">
                <a:solidFill>
                  <a:schemeClr val="tx1"/>
                </a:solidFill>
                <a:effectLst/>
                <a:latin typeface="+mn-lt"/>
              </a:rPr>
              <a:t>Municipal Solid Waste (MSW) </a:t>
            </a:r>
            <a:r>
              <a:rPr lang="en-GB" sz="1400" b="0" i="0" dirty="0">
                <a:solidFill>
                  <a:schemeClr val="tx1"/>
                </a:solidFill>
                <a:effectLst/>
                <a:latin typeface="+mn-lt"/>
              </a:rPr>
              <a:t>given the two common greenhouse gases emitted from landfills:</a:t>
            </a:r>
          </a:p>
          <a:p>
            <a:pPr marL="534988" indent="-285750" algn="l">
              <a:buSzPct val="120000"/>
              <a:buFont typeface="Arial" panose="020B0604020202020204" pitchFamily="34" charset="0"/>
              <a:buChar char="•"/>
            </a:pPr>
            <a:r>
              <a:rPr lang="en-GB" sz="1400" b="1" i="0" dirty="0">
                <a:solidFill>
                  <a:schemeClr val="tx1"/>
                </a:solidFill>
                <a:effectLst/>
                <a:latin typeface="+mn-lt"/>
              </a:rPr>
              <a:t>Methane emissions:</a:t>
            </a:r>
            <a:r>
              <a:rPr lang="en-GB" sz="1400" b="0" i="0" dirty="0">
                <a:solidFill>
                  <a:schemeClr val="tx1"/>
                </a:solidFill>
                <a:effectLst/>
                <a:latin typeface="+mn-lt"/>
              </a:rPr>
              <a:t> Measured in gCH</a:t>
            </a:r>
            <a:r>
              <a:rPr lang="en-GB" sz="1400" b="0" i="0" baseline="-25000" dirty="0">
                <a:solidFill>
                  <a:schemeClr val="tx1"/>
                </a:solidFill>
                <a:effectLst/>
                <a:latin typeface="+mn-lt"/>
              </a:rPr>
              <a:t>4</a:t>
            </a:r>
            <a:r>
              <a:rPr lang="en-GB" sz="1400" b="0" i="0" dirty="0">
                <a:solidFill>
                  <a:schemeClr val="tx1"/>
                </a:solidFill>
                <a:effectLst/>
                <a:latin typeface="+mn-lt"/>
              </a:rPr>
              <a:t>/kg MSW (grams of methane per kilogram of Municipal Solid Waste)</a:t>
            </a:r>
          </a:p>
          <a:p>
            <a:pPr marL="534988" indent="-285750" algn="l">
              <a:buSzPct val="120000"/>
              <a:buFont typeface="Arial" panose="020B0604020202020204" pitchFamily="34" charset="0"/>
              <a:buChar char="•"/>
            </a:pPr>
            <a:r>
              <a:rPr lang="en-GB" sz="1400" b="1" i="0" dirty="0">
                <a:solidFill>
                  <a:schemeClr val="tx1"/>
                </a:solidFill>
                <a:effectLst/>
                <a:latin typeface="+mn-lt"/>
              </a:rPr>
              <a:t>Nitrous oxide emissions</a:t>
            </a:r>
            <a:r>
              <a:rPr lang="en-GB" sz="1400" b="0" i="0" dirty="0">
                <a:solidFill>
                  <a:schemeClr val="tx1"/>
                </a:solidFill>
                <a:effectLst/>
                <a:latin typeface="+mn-lt"/>
              </a:rPr>
              <a:t>: Measured in gN</a:t>
            </a:r>
            <a:r>
              <a:rPr lang="en-GB" sz="1400" b="0" i="0" baseline="-25000" dirty="0">
                <a:solidFill>
                  <a:schemeClr val="tx1"/>
                </a:solidFill>
                <a:effectLst/>
                <a:latin typeface="+mn-lt"/>
              </a:rPr>
              <a:t>2</a:t>
            </a:r>
            <a:r>
              <a:rPr lang="en-GB" sz="1400" b="0" i="0" dirty="0">
                <a:solidFill>
                  <a:schemeClr val="tx1"/>
                </a:solidFill>
                <a:effectLst/>
                <a:latin typeface="+mn-lt"/>
              </a:rPr>
              <a:t>O/kg MSW (grams of nitrous oxide per kilogram of Municipal Solid Waste)</a:t>
            </a:r>
          </a:p>
          <a:p>
            <a:pPr marL="285750" indent="-285750" algn="l">
              <a:buSzPct val="120000"/>
              <a:buFont typeface="Arial" panose="020B0604020202020204" pitchFamily="34" charset="0"/>
              <a:buChar char="•"/>
            </a:pPr>
            <a:r>
              <a:rPr lang="en-GB" sz="1400" b="0" i="0" dirty="0">
                <a:solidFill>
                  <a:schemeClr val="tx1"/>
                </a:solidFill>
                <a:effectLst/>
                <a:latin typeface="+mn-lt"/>
              </a:rPr>
              <a:t>These values are then combined and converted to </a:t>
            </a:r>
            <a:r>
              <a:rPr lang="en-GB" sz="1400" b="1" i="0" dirty="0">
                <a:solidFill>
                  <a:schemeClr val="tx1"/>
                </a:solidFill>
                <a:effectLst/>
                <a:latin typeface="+mn-lt"/>
              </a:rPr>
              <a:t>tCO</a:t>
            </a:r>
            <a:r>
              <a:rPr lang="en-GB" sz="1400" b="1" i="0" baseline="-25000" dirty="0">
                <a:solidFill>
                  <a:schemeClr val="tx1"/>
                </a:solidFill>
                <a:effectLst/>
                <a:latin typeface="+mn-lt"/>
              </a:rPr>
              <a:t>2</a:t>
            </a:r>
            <a:r>
              <a:rPr lang="en-GB" sz="1400" b="1" i="0" dirty="0">
                <a:solidFill>
                  <a:schemeClr val="tx1"/>
                </a:solidFill>
                <a:effectLst/>
                <a:latin typeface="+mn-lt"/>
              </a:rPr>
              <a:t>eq/t MSW </a:t>
            </a:r>
            <a:r>
              <a:rPr lang="en-GB" sz="1400" b="0" i="0" dirty="0">
                <a:solidFill>
                  <a:schemeClr val="tx1"/>
                </a:solidFill>
                <a:effectLst/>
                <a:latin typeface="+mn-lt"/>
              </a:rPr>
              <a:t>(tonne of carbon dioxide equivalent per tonne of Municipal Solid Waste). This factor would be used to calculate gross carbon emissions</a:t>
            </a:r>
          </a:p>
          <a:p>
            <a:pPr marL="285750" indent="-285750" algn="l">
              <a:buSzPct val="120000"/>
              <a:buFont typeface="Arial" panose="020B0604020202020204" pitchFamily="34" charset="0"/>
              <a:buChar char="•"/>
            </a:pPr>
            <a:r>
              <a:rPr lang="en-GB" sz="1400" b="0" i="0" dirty="0">
                <a:solidFill>
                  <a:schemeClr val="tx1"/>
                </a:solidFill>
                <a:effectLst/>
                <a:latin typeface="+mn-lt"/>
              </a:rPr>
              <a:t>The capacity factor for </a:t>
            </a:r>
            <a:r>
              <a:rPr lang="en-GB" sz="1400" b="1" i="0" dirty="0">
                <a:solidFill>
                  <a:schemeClr val="tx1"/>
                </a:solidFill>
                <a:effectLst/>
                <a:latin typeface="+mn-lt"/>
              </a:rPr>
              <a:t>wastewater</a:t>
            </a:r>
            <a:r>
              <a:rPr lang="en-GB" sz="1400" b="0" i="0" dirty="0">
                <a:solidFill>
                  <a:schemeClr val="tx1"/>
                </a:solidFill>
                <a:effectLst/>
                <a:latin typeface="+mn-lt"/>
              </a:rPr>
              <a:t> is stated in </a:t>
            </a:r>
            <a:r>
              <a:rPr lang="en-GB" sz="1400" b="1" i="0" dirty="0">
                <a:solidFill>
                  <a:schemeClr val="tx1"/>
                </a:solidFill>
                <a:effectLst/>
                <a:latin typeface="+mn-lt"/>
              </a:rPr>
              <a:t>tCO2eq/tBOD5 </a:t>
            </a:r>
            <a:r>
              <a:rPr lang="en-GB" sz="1400" b="0" i="0" dirty="0">
                <a:solidFill>
                  <a:schemeClr val="tx1"/>
                </a:solidFill>
                <a:effectLst/>
                <a:latin typeface="+mn-lt"/>
              </a:rPr>
              <a:t>(tonnes of carbon dioxide equivalent per tonne of biological oxygen demand)</a:t>
            </a:r>
          </a:p>
          <a:p>
            <a:br>
              <a:rPr lang="en-GB" sz="1400" dirty="0">
                <a:solidFill>
                  <a:schemeClr val="tx1"/>
                </a:solidFill>
                <a:latin typeface="+mn-lt"/>
              </a:rPr>
            </a:br>
            <a:endParaRPr lang="en-GB" sz="1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pic>
        <p:nvPicPr>
          <p:cNvPr id="4" name="Picture 3">
            <a:extLst>
              <a:ext uri="{FF2B5EF4-FFF2-40B4-BE49-F238E27FC236}">
                <a16:creationId xmlns:a16="http://schemas.microsoft.com/office/drawing/2014/main" id="{FEF8F61B-D4C7-4F3C-A98C-A10E080FCD11}"/>
              </a:ext>
            </a:extLst>
          </p:cNvPr>
          <p:cNvPicPr>
            <a:picLocks noChangeAspect="1"/>
          </p:cNvPicPr>
          <p:nvPr/>
        </p:nvPicPr>
        <p:blipFill>
          <a:blip r:embed="rId3"/>
          <a:stretch>
            <a:fillRect/>
          </a:stretch>
        </p:blipFill>
        <p:spPr>
          <a:xfrm>
            <a:off x="5172793" y="1073888"/>
            <a:ext cx="6551516" cy="2990220"/>
          </a:xfrm>
          <a:prstGeom prst="rect">
            <a:avLst/>
          </a:prstGeom>
        </p:spPr>
      </p:pic>
      <p:pic>
        <p:nvPicPr>
          <p:cNvPr id="8" name="Picture 7">
            <a:extLst>
              <a:ext uri="{FF2B5EF4-FFF2-40B4-BE49-F238E27FC236}">
                <a16:creationId xmlns:a16="http://schemas.microsoft.com/office/drawing/2014/main" id="{EF0779BA-AA1D-4331-92EF-3D59579FCCDA}"/>
              </a:ext>
            </a:extLst>
          </p:cNvPr>
          <p:cNvPicPr>
            <a:picLocks noChangeAspect="1"/>
          </p:cNvPicPr>
          <p:nvPr/>
        </p:nvPicPr>
        <p:blipFill>
          <a:blip r:embed="rId4"/>
          <a:stretch>
            <a:fillRect/>
          </a:stretch>
        </p:blipFill>
        <p:spPr>
          <a:xfrm>
            <a:off x="5003321" y="4612040"/>
            <a:ext cx="6720988" cy="1490030"/>
          </a:xfrm>
          <a:prstGeom prst="rect">
            <a:avLst/>
          </a:prstGeom>
        </p:spPr>
      </p:pic>
      <p:sp>
        <p:nvSpPr>
          <p:cNvPr id="13" name="TextBox 12">
            <a:extLst>
              <a:ext uri="{FF2B5EF4-FFF2-40B4-BE49-F238E27FC236}">
                <a16:creationId xmlns:a16="http://schemas.microsoft.com/office/drawing/2014/main" id="{E10B4E4D-617A-403D-BE3D-B6198FA2B7A6}"/>
              </a:ext>
            </a:extLst>
          </p:cNvPr>
          <p:cNvSpPr txBox="1"/>
          <p:nvPr/>
        </p:nvSpPr>
        <p:spPr>
          <a:xfrm>
            <a:off x="5236234" y="6010156"/>
            <a:ext cx="6094562" cy="246221"/>
          </a:xfrm>
          <a:prstGeom prst="rect">
            <a:avLst/>
          </a:prstGeom>
          <a:noFill/>
        </p:spPr>
        <p:txBody>
          <a:bodyPr wrap="square">
            <a:spAutoFit/>
          </a:bodyPr>
          <a:lstStyle/>
          <a:p>
            <a:r>
              <a:rPr lang="en-GB" sz="1000" i="1" dirty="0">
                <a:solidFill>
                  <a:srgbClr val="444444"/>
                </a:solidFill>
                <a:latin typeface="+mn-lt"/>
              </a:rPr>
              <a:t>Wastewater capacity factor (Intergovernmental Panel on Climate Change 2014)</a:t>
            </a:r>
          </a:p>
        </p:txBody>
      </p:sp>
      <p:sp>
        <p:nvSpPr>
          <p:cNvPr id="15" name="TextBox 14">
            <a:extLst>
              <a:ext uri="{FF2B5EF4-FFF2-40B4-BE49-F238E27FC236}">
                <a16:creationId xmlns:a16="http://schemas.microsoft.com/office/drawing/2014/main" id="{D96C53A9-59A4-4A8A-8F51-82C3B801A6DA}"/>
              </a:ext>
            </a:extLst>
          </p:cNvPr>
          <p:cNvSpPr txBox="1"/>
          <p:nvPr/>
        </p:nvSpPr>
        <p:spPr>
          <a:xfrm>
            <a:off x="5236234" y="3971363"/>
            <a:ext cx="6094562" cy="400110"/>
          </a:xfrm>
          <a:prstGeom prst="rect">
            <a:avLst/>
          </a:prstGeom>
          <a:noFill/>
        </p:spPr>
        <p:txBody>
          <a:bodyPr wrap="square">
            <a:spAutoFit/>
          </a:bodyPr>
          <a:lstStyle/>
          <a:p>
            <a:r>
              <a:rPr lang="en-GB" sz="1000" i="1" dirty="0">
                <a:solidFill>
                  <a:srgbClr val="444444"/>
                </a:solidFill>
                <a:latin typeface="+mn-lt"/>
              </a:rPr>
              <a:t>Depiction of the capacity factors for waste treatment technologies (Intergovernmental Panel on Climate Change 2014)</a:t>
            </a:r>
          </a:p>
        </p:txBody>
      </p:sp>
    </p:spTree>
    <p:extLst>
      <p:ext uri="{BB962C8B-B14F-4D97-AF65-F5344CB8AC3E}">
        <p14:creationId xmlns:p14="http://schemas.microsoft.com/office/powerpoint/2010/main" val="191549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3.3 </a:t>
            </a:r>
            <a:r>
              <a:rPr lang="en-GB" sz="2800" dirty="0">
                <a:solidFill>
                  <a:srgbClr val="C00000"/>
                </a:solidFill>
              </a:rPr>
              <a:t>Estimating infrastructure carbon emissions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Mini-lecture 3.3 illustrated a simple method for estimating the carbon emissions of infrastructure systems in lieu of detailed in-country data</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 mini-lecture further pointed towards a good source of carbon emission capacity factors: Intergovernmental Panel on Climate Change (2014)</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Tree>
    <p:extLst>
      <p:ext uri="{BB962C8B-B14F-4D97-AF65-F5344CB8AC3E}">
        <p14:creationId xmlns:p14="http://schemas.microsoft.com/office/powerpoint/2010/main" val="279720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3.3 </a:t>
            </a:r>
            <a:r>
              <a:rPr lang="en-GB" sz="2800" dirty="0">
                <a:solidFill>
                  <a:srgbClr val="C00000"/>
                </a:solidFill>
              </a:rPr>
              <a:t>Estimating infrastructure carbon emissions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lvl="0" algn="l" rtl="0">
              <a:lnSpc>
                <a:spcPct val="90000"/>
              </a:lnSpc>
              <a:spcBef>
                <a:spcPts val="0"/>
              </a:spcBef>
              <a:spcAft>
                <a:spcPts val="0"/>
              </a:spcAft>
              <a:buClr>
                <a:schemeClr val="dk1"/>
              </a:buClr>
              <a:buSzPts val="2800"/>
            </a:pPr>
            <a:endParaRPr lang="en-GB" sz="1800" dirty="0">
              <a:solidFill>
                <a:schemeClr val="tx1"/>
              </a:solidFill>
            </a:endParaRPr>
          </a:p>
          <a:p>
            <a:pPr lvl="0" algn="l" rtl="0">
              <a:lnSpc>
                <a:spcPct val="90000"/>
              </a:lnSpc>
              <a:spcBef>
                <a:spcPts val="0"/>
              </a:spcBef>
              <a:spcAft>
                <a:spcPts val="0"/>
              </a:spcAft>
              <a:buClr>
                <a:schemeClr val="dk1"/>
              </a:buClr>
              <a:buSzPts val="2800"/>
            </a:pPr>
            <a:r>
              <a:rPr lang="en-GB" sz="2000" dirty="0" err="1">
                <a:solidFill>
                  <a:schemeClr val="tx1"/>
                </a:solidFill>
              </a:rPr>
              <a:t>Adshead</a:t>
            </a:r>
            <a:r>
              <a:rPr lang="en-GB" sz="2000" dirty="0">
                <a:solidFill>
                  <a:schemeClr val="tx1"/>
                </a:solidFill>
              </a:rPr>
              <a:t>, D., O. Roman, S. Thacker, F. Felix, L. </a:t>
            </a:r>
            <a:r>
              <a:rPr lang="en-GB" sz="2000" dirty="0" err="1">
                <a:solidFill>
                  <a:schemeClr val="tx1"/>
                </a:solidFill>
              </a:rPr>
              <a:t>Fuldauer</a:t>
            </a:r>
            <a:r>
              <a:rPr lang="en-GB" sz="2000" dirty="0">
                <a:solidFill>
                  <a:schemeClr val="tx1"/>
                </a:solidFill>
              </a:rPr>
              <a:t>, and A. J. </a:t>
            </a:r>
            <a:r>
              <a:rPr lang="en-GB" sz="2000" dirty="0" err="1">
                <a:solidFill>
                  <a:schemeClr val="tx1"/>
                </a:solidFill>
              </a:rPr>
              <a:t>Hickford</a:t>
            </a:r>
            <a:r>
              <a:rPr lang="en-GB" sz="2000" dirty="0">
                <a:solidFill>
                  <a:schemeClr val="tx1"/>
                </a:solidFill>
              </a:rPr>
              <a:t>. 2018. “Long-term strategic infrastructure planning model for Saint Lucia: Version 1.0.” University of Oxford; United Nations Office for Project Services.</a:t>
            </a:r>
          </a:p>
          <a:p>
            <a:pPr lvl="0" algn="l" rtl="0">
              <a:lnSpc>
                <a:spcPct val="90000"/>
              </a:lnSpc>
              <a:spcBef>
                <a:spcPts val="0"/>
              </a:spcBef>
              <a:spcAft>
                <a:spcPts val="0"/>
              </a:spcAft>
              <a:buClr>
                <a:schemeClr val="dk1"/>
              </a:buClr>
              <a:buSzPts val="2800"/>
            </a:pPr>
            <a:endParaRPr lang="en-GB" sz="2000" dirty="0">
              <a:solidFill>
                <a:schemeClr val="tx1"/>
              </a:solidFill>
            </a:endParaRPr>
          </a:p>
          <a:p>
            <a:pPr lvl="0" algn="l" rtl="0">
              <a:lnSpc>
                <a:spcPct val="90000"/>
              </a:lnSpc>
              <a:spcBef>
                <a:spcPts val="0"/>
              </a:spcBef>
              <a:spcAft>
                <a:spcPts val="0"/>
              </a:spcAft>
              <a:buClr>
                <a:schemeClr val="dk1"/>
              </a:buClr>
              <a:buSzPts val="2800"/>
            </a:pPr>
            <a:r>
              <a:rPr lang="en-GB" sz="2000" dirty="0">
                <a:solidFill>
                  <a:schemeClr val="tx1"/>
                </a:solidFill>
              </a:rPr>
              <a:t>Intergovernmental Panel on Climate Change. 2014. “Technology-specific Cost and Performance Parameters.” Climate Change 2014 Mitigation of Climate Change, 1329–56. https://doi.org/10.1017/cbo9781107415416.025.</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Case study: Curaçao</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03638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Apply best practice data collection methods to a specific country context</a:t>
            </a:r>
          </a:p>
          <a:p>
            <a:pPr marL="0" lvl="0" indent="0" algn="l" rtl="0">
              <a:lnSpc>
                <a:spcPct val="90000"/>
              </a:lnSpc>
              <a:spcBef>
                <a:spcPts val="0"/>
              </a:spcBef>
              <a:spcAft>
                <a:spcPts val="0"/>
              </a:spcAft>
              <a:buClr>
                <a:schemeClr val="dk1"/>
              </a:buClr>
              <a:buSzPts val="2800"/>
              <a:buNone/>
            </a:pPr>
            <a:endParaRPr lang="en-GB" sz="2000" b="1" dirty="0">
              <a:solidFill>
                <a:schemeClr val="tx1"/>
              </a:solidFill>
            </a:endParaRPr>
          </a:p>
          <a:p>
            <a:pPr marL="0" lvl="0" indent="0" algn="l" rtl="0">
              <a:lnSpc>
                <a:spcPct val="90000"/>
              </a:lnSpc>
              <a:spcBef>
                <a:spcPts val="0"/>
              </a:spcBef>
              <a:spcAft>
                <a:spcPts val="0"/>
              </a:spcAft>
              <a:buClr>
                <a:schemeClr val="dk1"/>
              </a:buClr>
              <a:buSzPts val="2800"/>
              <a:buNone/>
            </a:pPr>
            <a:endParaRPr lang="en-GB" sz="2000" b="1" dirty="0">
              <a:solidFill>
                <a:schemeClr val="tx1"/>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pic>
        <p:nvPicPr>
          <p:cNvPr id="5" name="Picture 4">
            <a:extLst>
              <a:ext uri="{FF2B5EF4-FFF2-40B4-BE49-F238E27FC236}">
                <a16:creationId xmlns:a16="http://schemas.microsoft.com/office/drawing/2014/main" id="{1F05247B-4178-4AD3-B976-202D5892ECEE}"/>
              </a:ext>
            </a:extLst>
          </p:cNvPr>
          <p:cNvPicPr>
            <a:picLocks noChangeAspect="1"/>
          </p:cNvPicPr>
          <p:nvPr/>
        </p:nvPicPr>
        <p:blipFill rotWithShape="1">
          <a:blip r:embed="rId3"/>
          <a:srcRect l="22271" r="19952"/>
          <a:stretch/>
        </p:blipFill>
        <p:spPr>
          <a:xfrm>
            <a:off x="5874588" y="1114520"/>
            <a:ext cx="4287329" cy="4946917"/>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Case study: Curaçao</a:t>
            </a:r>
            <a:endParaRPr sz="2800" dirty="0">
              <a:solidFill>
                <a:srgbClr val="C00000"/>
              </a:solidFill>
            </a:endParaRPr>
          </a:p>
        </p:txBody>
      </p:sp>
      <p:sp>
        <p:nvSpPr>
          <p:cNvPr id="168" name="Google Shape;168;p13"/>
          <p:cNvSpPr txBox="1">
            <a:spLocks noGrp="1"/>
          </p:cNvSpPr>
          <p:nvPr>
            <p:ph type="body" idx="4294967295"/>
          </p:nvPr>
        </p:nvSpPr>
        <p:spPr>
          <a:xfrm>
            <a:off x="838200" y="1231900"/>
            <a:ext cx="977080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Infrastructure planning conducted for the island of Curaçao in 2018 (</a:t>
            </a:r>
            <a:r>
              <a:rPr lang="en-GB" sz="1800" dirty="0" err="1">
                <a:solidFill>
                  <a:schemeClr val="tx1"/>
                </a:solidFill>
              </a:rPr>
              <a:t>Adshead</a:t>
            </a:r>
            <a:r>
              <a:rPr lang="en-GB" sz="1800" dirty="0">
                <a:solidFill>
                  <a:schemeClr val="tx1"/>
                </a:solidFill>
              </a:rPr>
              <a:t> et al. 2018)</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Focus on the island’s solid waste system as elaborated by </a:t>
            </a:r>
            <a:r>
              <a:rPr lang="en-GB" sz="1800" dirty="0" err="1">
                <a:solidFill>
                  <a:schemeClr val="tx1"/>
                </a:solidFill>
              </a:rPr>
              <a:t>Fuldauer</a:t>
            </a:r>
            <a:r>
              <a:rPr lang="en-GB" sz="1800" dirty="0">
                <a:solidFill>
                  <a:schemeClr val="tx1"/>
                </a:solidFill>
              </a:rPr>
              <a:t> et al. (2019)</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Curaçao is a Small Island Developing State (SIDS) off the coast of Venezuela</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The island’s main economic activity is tourism</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150,000 residents + 750,000 tourists annually (</a:t>
            </a:r>
            <a:r>
              <a:rPr lang="en-GB" sz="1800" dirty="0" err="1">
                <a:solidFill>
                  <a:schemeClr val="tx1"/>
                </a:solidFill>
              </a:rPr>
              <a:t>Fuldauer</a:t>
            </a:r>
            <a:r>
              <a:rPr lang="en-GB" sz="1800" dirty="0">
                <a:solidFill>
                  <a:schemeClr val="tx1"/>
                </a:solidFill>
              </a:rPr>
              <a:t> et al. 2019)</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The strain of this high volume of tourists on Curaçao’s infrastructure systems leads to high per-capita infrastructure costs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Sustainable infrastructure development, particularly in the solid waste system, is a challenge for the island (</a:t>
            </a:r>
            <a:r>
              <a:rPr lang="en-GB" sz="1800" dirty="0" err="1">
                <a:solidFill>
                  <a:schemeClr val="tx1"/>
                </a:solidFill>
              </a:rPr>
              <a:t>Fuldauer</a:t>
            </a:r>
            <a:r>
              <a:rPr lang="en-GB" sz="1800" dirty="0">
                <a:solidFill>
                  <a:schemeClr val="tx1"/>
                </a:solidFill>
              </a:rPr>
              <a:t> et al. 2019)</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Tree>
    <p:extLst>
      <p:ext uri="{BB962C8B-B14F-4D97-AF65-F5344CB8AC3E}">
        <p14:creationId xmlns:p14="http://schemas.microsoft.com/office/powerpoint/2010/main" val="3025862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Case study: Curaçao</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4260011"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Open Sans" panose="020B0606030504020204" pitchFamily="34" charset="0"/>
              </a:rPr>
              <a:t>Solid waste data collected</a:t>
            </a:r>
          </a:p>
          <a:p>
            <a:pPr>
              <a:spcBef>
                <a:spcPts val="0"/>
              </a:spcBef>
              <a:buClr>
                <a:schemeClr val="dk1"/>
              </a:buClr>
              <a:buSzPts val="2800"/>
            </a:pPr>
            <a:endParaRPr lang="en-GB" sz="1800" b="1" dirty="0">
              <a:solidFill>
                <a:schemeClr val="accent5">
                  <a:lumMod val="60000"/>
                  <a:lumOff val="40000"/>
                </a:schemeClr>
              </a:solidFill>
              <a:latin typeface="Open Sans" panose="020B0606030504020204" pitchFamily="34" charset="0"/>
            </a:endParaRPr>
          </a:p>
          <a:p>
            <a:pPr marL="342900" indent="-342900">
              <a:spcBef>
                <a:spcPts val="0"/>
              </a:spcBef>
              <a:buClr>
                <a:schemeClr val="dk1"/>
              </a:buClr>
              <a:buSzPct val="120000"/>
              <a:buFont typeface="Arial" panose="020B0604020202020204" pitchFamily="34" charset="0"/>
              <a:buChar char="•"/>
            </a:pPr>
            <a:r>
              <a:rPr lang="en-GB" sz="1600" b="1" dirty="0">
                <a:solidFill>
                  <a:schemeClr val="tx1"/>
                </a:solidFill>
                <a:latin typeface="+mn-lt"/>
              </a:rPr>
              <a:t>Two main sources </a:t>
            </a:r>
            <a:r>
              <a:rPr lang="en-GB" sz="1600" dirty="0">
                <a:solidFill>
                  <a:schemeClr val="tx1"/>
                </a:solidFill>
                <a:latin typeface="+mn-lt"/>
              </a:rPr>
              <a:t>and complemented by other resources: the Central Bureau of Statistics Curaçao and the Waste Management Processing Plant Curaçao Design Feasibility Study</a:t>
            </a:r>
          </a:p>
          <a:p>
            <a:pPr marL="342900" indent="-342900">
              <a:spcBef>
                <a:spcPts val="0"/>
              </a:spcBef>
              <a:buClr>
                <a:schemeClr val="dk1"/>
              </a:buClr>
              <a:buSzPct val="120000"/>
              <a:buFont typeface="Arial" panose="020B0604020202020204" pitchFamily="34" charset="0"/>
              <a:buChar char="•"/>
            </a:pPr>
            <a:r>
              <a:rPr lang="en-GB" sz="1600" dirty="0">
                <a:solidFill>
                  <a:schemeClr val="tx1"/>
                </a:solidFill>
                <a:latin typeface="+mn-lt"/>
              </a:rPr>
              <a:t>Municipal solid waste as well as </a:t>
            </a:r>
            <a:r>
              <a:rPr lang="en-GB" sz="1600" b="1" dirty="0">
                <a:solidFill>
                  <a:schemeClr val="tx1"/>
                </a:solidFill>
                <a:latin typeface="+mn-lt"/>
              </a:rPr>
              <a:t>commercial, stay-over tourist-generation, and cruise-ship tourist-generated waste</a:t>
            </a:r>
          </a:p>
          <a:p>
            <a:pPr marL="342900" indent="-342900">
              <a:spcBef>
                <a:spcPts val="0"/>
              </a:spcBef>
              <a:buClr>
                <a:schemeClr val="dk1"/>
              </a:buClr>
              <a:buSzPct val="120000"/>
              <a:buFont typeface="Arial" panose="020B0604020202020204" pitchFamily="34" charset="0"/>
              <a:buChar char="•"/>
            </a:pPr>
            <a:r>
              <a:rPr lang="en-GB" sz="1600" dirty="0">
                <a:solidFill>
                  <a:schemeClr val="tx1"/>
                </a:solidFill>
                <a:latin typeface="+mn-lt"/>
              </a:rPr>
              <a:t>Capacity, cost, and carbon emissions of infrastructure assets</a:t>
            </a:r>
          </a:p>
          <a:p>
            <a:pPr marL="342900" indent="-342900">
              <a:spcBef>
                <a:spcPts val="0"/>
              </a:spcBef>
              <a:buClr>
                <a:schemeClr val="dk1"/>
              </a:buClr>
              <a:buSzPct val="120000"/>
              <a:buFont typeface="Arial" panose="020B0604020202020204" pitchFamily="34" charset="0"/>
              <a:buChar char="•"/>
            </a:pPr>
            <a:r>
              <a:rPr lang="en-GB" sz="1600" dirty="0">
                <a:solidFill>
                  <a:schemeClr val="tx1"/>
                </a:solidFill>
                <a:latin typeface="+mn-lt"/>
              </a:rPr>
              <a:t>Additional information on the population and per capita waste production</a:t>
            </a:r>
          </a:p>
          <a:p>
            <a:pPr marL="342900" indent="-342900">
              <a:spcBef>
                <a:spcPts val="0"/>
              </a:spcBef>
              <a:buClr>
                <a:schemeClr val="dk1"/>
              </a:buClr>
              <a:buSzPct val="120000"/>
              <a:buFont typeface="Arial" panose="020B0604020202020204" pitchFamily="34" charset="0"/>
              <a:buChar char="•"/>
            </a:pPr>
            <a:r>
              <a:rPr lang="en-GB" sz="1600" dirty="0">
                <a:solidFill>
                  <a:schemeClr val="tx1"/>
                </a:solidFill>
                <a:latin typeface="+mn-lt"/>
              </a:rPr>
              <a:t>Some data was locally sourced while other data was sourced from international studies</a:t>
            </a:r>
          </a:p>
          <a:p>
            <a:pPr marL="342900" indent="-342900">
              <a:spcBef>
                <a:spcPts val="0"/>
              </a:spcBef>
              <a:buClr>
                <a:schemeClr val="dk1"/>
              </a:buClr>
              <a:buSzPct val="120000"/>
              <a:buFont typeface="Arial" panose="020B0604020202020204" pitchFamily="34" charset="0"/>
              <a:buChar char="•"/>
            </a:pPr>
            <a:r>
              <a:rPr lang="en-GB" sz="1600" dirty="0">
                <a:solidFill>
                  <a:schemeClr val="tx1"/>
                </a:solidFill>
                <a:latin typeface="+mn-lt"/>
              </a:rPr>
              <a:t>Average per capita waste generation in the Caribbean of </a:t>
            </a:r>
            <a:r>
              <a:rPr lang="en-GB" sz="1600" b="1" dirty="0">
                <a:solidFill>
                  <a:schemeClr val="tx1"/>
                </a:solidFill>
                <a:latin typeface="+mn-lt"/>
              </a:rPr>
              <a:t>1.1kg/capita/day</a:t>
            </a:r>
          </a:p>
          <a:p>
            <a:pPr marL="342900" indent="-342900">
              <a:spcBef>
                <a:spcPts val="0"/>
              </a:spcBef>
              <a:buClr>
                <a:schemeClr val="dk1"/>
              </a:buClr>
              <a:buSzPct val="120000"/>
              <a:buFont typeface="Arial" panose="020B0604020202020204" pitchFamily="34" charset="0"/>
              <a:buChar char="•"/>
            </a:pPr>
            <a:r>
              <a:rPr lang="en-GB" sz="1600" dirty="0">
                <a:solidFill>
                  <a:schemeClr val="tx1"/>
                </a:solidFill>
                <a:latin typeface="+mn-lt"/>
              </a:rPr>
              <a:t>The most up to date data was obtained along with the lifespans of infrastructure assets</a:t>
            </a:r>
            <a:endParaRPr lang="en-GB" sz="2000" b="1" dirty="0">
              <a:solidFill>
                <a:schemeClr val="accent5">
                  <a:lumMod val="60000"/>
                  <a:lumOff val="40000"/>
                </a:schemeClr>
              </a:solidFill>
            </a:endParaRPr>
          </a:p>
        </p:txBody>
      </p:sp>
      <p:pic>
        <p:nvPicPr>
          <p:cNvPr id="5" name="Picture 4">
            <a:extLst>
              <a:ext uri="{FF2B5EF4-FFF2-40B4-BE49-F238E27FC236}">
                <a16:creationId xmlns:a16="http://schemas.microsoft.com/office/drawing/2014/main" id="{5CD7F696-0231-474D-ADC3-99B9D30280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98211" y="872159"/>
            <a:ext cx="6340684" cy="1751373"/>
          </a:xfrm>
          <a:prstGeom prst="rect">
            <a:avLst/>
          </a:prstGeom>
        </p:spPr>
      </p:pic>
      <p:pic>
        <p:nvPicPr>
          <p:cNvPr id="7" name="Picture 6">
            <a:extLst>
              <a:ext uri="{FF2B5EF4-FFF2-40B4-BE49-F238E27FC236}">
                <a16:creationId xmlns:a16="http://schemas.microsoft.com/office/drawing/2014/main" id="{18239F80-B1C6-49FF-B1DB-2372A59AD952}"/>
              </a:ext>
            </a:extLst>
          </p:cNvPr>
          <p:cNvPicPr>
            <a:picLocks noChangeAspect="1"/>
          </p:cNvPicPr>
          <p:nvPr/>
        </p:nvPicPr>
        <p:blipFill>
          <a:blip r:embed="rId4"/>
          <a:stretch>
            <a:fillRect/>
          </a:stretch>
        </p:blipFill>
        <p:spPr>
          <a:xfrm>
            <a:off x="5098211" y="2894125"/>
            <a:ext cx="6781202" cy="1454713"/>
          </a:xfrm>
          <a:prstGeom prst="rect">
            <a:avLst/>
          </a:prstGeom>
        </p:spPr>
      </p:pic>
      <p:pic>
        <p:nvPicPr>
          <p:cNvPr id="10" name="Picture 9">
            <a:extLst>
              <a:ext uri="{FF2B5EF4-FFF2-40B4-BE49-F238E27FC236}">
                <a16:creationId xmlns:a16="http://schemas.microsoft.com/office/drawing/2014/main" id="{88A347A7-3DB7-405E-ADA4-F713EF505F0B}"/>
              </a:ext>
            </a:extLst>
          </p:cNvPr>
          <p:cNvPicPr>
            <a:picLocks noChangeAspect="1"/>
          </p:cNvPicPr>
          <p:nvPr/>
        </p:nvPicPr>
        <p:blipFill>
          <a:blip r:embed="rId5"/>
          <a:stretch>
            <a:fillRect/>
          </a:stretch>
        </p:blipFill>
        <p:spPr>
          <a:xfrm>
            <a:off x="5507470" y="4417703"/>
            <a:ext cx="5522166" cy="2075172"/>
          </a:xfrm>
          <a:prstGeom prst="rect">
            <a:avLst/>
          </a:prstGeom>
        </p:spPr>
      </p:pic>
      <p:sp>
        <p:nvSpPr>
          <p:cNvPr id="14" name="TextBox 13">
            <a:extLst>
              <a:ext uri="{FF2B5EF4-FFF2-40B4-BE49-F238E27FC236}">
                <a16:creationId xmlns:a16="http://schemas.microsoft.com/office/drawing/2014/main" id="{3F92E444-47C7-434C-8DB5-85F8363495E2}"/>
              </a:ext>
            </a:extLst>
          </p:cNvPr>
          <p:cNvSpPr txBox="1"/>
          <p:nvPr/>
        </p:nvSpPr>
        <p:spPr>
          <a:xfrm>
            <a:off x="5098211" y="2568898"/>
            <a:ext cx="6094562" cy="246221"/>
          </a:xfrm>
          <a:prstGeom prst="rect">
            <a:avLst/>
          </a:prstGeom>
          <a:noFill/>
        </p:spPr>
        <p:txBody>
          <a:bodyPr wrap="square">
            <a:spAutoFit/>
          </a:bodyPr>
          <a:lstStyle/>
          <a:p>
            <a:r>
              <a:rPr lang="en-GB" sz="1000" i="1" dirty="0">
                <a:solidFill>
                  <a:srgbClr val="444444"/>
                </a:solidFill>
                <a:latin typeface="+mn-lt"/>
              </a:rPr>
              <a:t>Core data collected on waste infrastructure assets’ capacity and cost (</a:t>
            </a:r>
            <a:r>
              <a:rPr lang="en-GB" sz="1000" i="1" dirty="0" err="1">
                <a:solidFill>
                  <a:srgbClr val="444444"/>
                </a:solidFill>
                <a:latin typeface="+mn-lt"/>
              </a:rPr>
              <a:t>Fuldauer</a:t>
            </a:r>
            <a:r>
              <a:rPr lang="en-GB" sz="1000" i="1" dirty="0">
                <a:solidFill>
                  <a:srgbClr val="444444"/>
                </a:solidFill>
                <a:latin typeface="+mn-lt"/>
              </a:rPr>
              <a:t> et al. 2019)</a:t>
            </a:r>
          </a:p>
        </p:txBody>
      </p:sp>
      <p:sp>
        <p:nvSpPr>
          <p:cNvPr id="16" name="TextBox 15">
            <a:extLst>
              <a:ext uri="{FF2B5EF4-FFF2-40B4-BE49-F238E27FC236}">
                <a16:creationId xmlns:a16="http://schemas.microsoft.com/office/drawing/2014/main" id="{006BA7DB-83EC-4149-A601-2E5CAB65BC46}"/>
              </a:ext>
            </a:extLst>
          </p:cNvPr>
          <p:cNvSpPr txBox="1"/>
          <p:nvPr/>
        </p:nvSpPr>
        <p:spPr>
          <a:xfrm>
            <a:off x="5257501" y="4225727"/>
            <a:ext cx="6094562" cy="246221"/>
          </a:xfrm>
          <a:prstGeom prst="rect">
            <a:avLst/>
          </a:prstGeom>
          <a:noFill/>
        </p:spPr>
        <p:txBody>
          <a:bodyPr wrap="square">
            <a:spAutoFit/>
          </a:bodyPr>
          <a:lstStyle/>
          <a:p>
            <a:r>
              <a:rPr lang="en-GB" sz="1000" i="1" dirty="0">
                <a:solidFill>
                  <a:srgbClr val="444444"/>
                </a:solidFill>
                <a:latin typeface="+mn-lt"/>
              </a:rPr>
              <a:t>Population and per capita data collected on Curaçao’s waste sector (</a:t>
            </a:r>
            <a:r>
              <a:rPr lang="en-GB" sz="1000" i="1" dirty="0" err="1">
                <a:solidFill>
                  <a:srgbClr val="444444"/>
                </a:solidFill>
                <a:latin typeface="+mn-lt"/>
              </a:rPr>
              <a:t>Fuldauer</a:t>
            </a:r>
            <a:r>
              <a:rPr lang="en-GB" sz="1000" i="1" dirty="0">
                <a:solidFill>
                  <a:srgbClr val="444444"/>
                </a:solidFill>
                <a:latin typeface="+mn-lt"/>
              </a:rPr>
              <a:t> et al. 2019)</a:t>
            </a:r>
          </a:p>
        </p:txBody>
      </p:sp>
      <p:sp>
        <p:nvSpPr>
          <p:cNvPr id="18" name="TextBox 17">
            <a:extLst>
              <a:ext uri="{FF2B5EF4-FFF2-40B4-BE49-F238E27FC236}">
                <a16:creationId xmlns:a16="http://schemas.microsoft.com/office/drawing/2014/main" id="{D6A1252E-4F73-480E-A442-990BFDBBCA55}"/>
              </a:ext>
            </a:extLst>
          </p:cNvPr>
          <p:cNvSpPr txBox="1"/>
          <p:nvPr/>
        </p:nvSpPr>
        <p:spPr>
          <a:xfrm>
            <a:off x="5257501" y="6354338"/>
            <a:ext cx="6094562" cy="246221"/>
          </a:xfrm>
          <a:prstGeom prst="rect">
            <a:avLst/>
          </a:prstGeom>
          <a:noFill/>
        </p:spPr>
        <p:txBody>
          <a:bodyPr wrap="square">
            <a:spAutoFit/>
          </a:bodyPr>
          <a:lstStyle/>
          <a:p>
            <a:r>
              <a:rPr lang="en-GB" sz="1000" i="1" dirty="0">
                <a:solidFill>
                  <a:srgbClr val="444444"/>
                </a:solidFill>
                <a:latin typeface="+mn-lt"/>
              </a:rPr>
              <a:t>Graphical depiction of Curaçao’s solid waste sector (</a:t>
            </a:r>
            <a:r>
              <a:rPr lang="en-GB" sz="1000" i="1" dirty="0" err="1">
                <a:solidFill>
                  <a:srgbClr val="444444"/>
                </a:solidFill>
                <a:latin typeface="+mn-lt"/>
              </a:rPr>
              <a:t>Adshead</a:t>
            </a:r>
            <a:r>
              <a:rPr lang="en-GB" sz="1000" i="1" dirty="0">
                <a:solidFill>
                  <a:srgbClr val="444444"/>
                </a:solidFill>
                <a:latin typeface="+mn-lt"/>
              </a:rPr>
              <a:t> et al. 2018)</a:t>
            </a:r>
          </a:p>
        </p:txBody>
      </p:sp>
    </p:spTree>
    <p:extLst>
      <p:ext uri="{BB962C8B-B14F-4D97-AF65-F5344CB8AC3E}">
        <p14:creationId xmlns:p14="http://schemas.microsoft.com/office/powerpoint/2010/main" val="4276348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a:t>
            </a:r>
            <a:r>
              <a:rPr lang="sv-SE" sz="2800" dirty="0">
                <a:solidFill>
                  <a:srgbClr val="C00000"/>
                </a:solidFill>
              </a:rPr>
              <a:t>1 </a:t>
            </a:r>
            <a:r>
              <a:rPr lang="en-GB" sz="2800" dirty="0">
                <a:solidFill>
                  <a:srgbClr val="C00000"/>
                </a:solidFill>
              </a:rPr>
              <a:t>Overview of needed infrastructure data</a:t>
            </a:r>
            <a:endParaRPr sz="2800" dirty="0">
              <a:solidFill>
                <a:srgbClr val="C00000"/>
              </a:solidFill>
            </a:endParaRPr>
          </a:p>
        </p:txBody>
      </p:sp>
      <p:sp>
        <p:nvSpPr>
          <p:cNvPr id="168" name="Google Shape;168;p13"/>
          <p:cNvSpPr txBox="1">
            <a:spLocks noGrp="1"/>
          </p:cNvSpPr>
          <p:nvPr>
            <p:ph type="body" idx="4294967295"/>
          </p:nvPr>
        </p:nvSpPr>
        <p:spPr>
          <a:xfrm>
            <a:off x="838201" y="1231900"/>
            <a:ext cx="5778259"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Indicate critical data fields needed to assess current infrastructure systems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Describe the utility of each type of data needed</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5" name="Picture 4">
            <a:extLst>
              <a:ext uri="{FF2B5EF4-FFF2-40B4-BE49-F238E27FC236}">
                <a16:creationId xmlns:a16="http://schemas.microsoft.com/office/drawing/2014/main" id="{31183998-AE70-4CD6-85F4-FDAAA0801CB4}"/>
              </a:ext>
            </a:extLst>
          </p:cNvPr>
          <p:cNvPicPr>
            <a:picLocks noChangeAspect="1"/>
          </p:cNvPicPr>
          <p:nvPr/>
        </p:nvPicPr>
        <p:blipFill rotWithShape="1">
          <a:blip r:embed="rId3"/>
          <a:srcRect l="6705" r="36062"/>
          <a:stretch/>
        </p:blipFill>
        <p:spPr>
          <a:xfrm>
            <a:off x="6616460" y="1231900"/>
            <a:ext cx="4018268" cy="4677194"/>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Case study: Curaçao</a:t>
            </a:r>
            <a:endParaRPr sz="2800" dirty="0">
              <a:solidFill>
                <a:srgbClr val="C00000"/>
              </a:solidFill>
            </a:endParaRPr>
          </a:p>
        </p:txBody>
      </p:sp>
      <p:sp>
        <p:nvSpPr>
          <p:cNvPr id="168" name="Google Shape;168;p13"/>
          <p:cNvSpPr txBox="1">
            <a:spLocks noGrp="1"/>
          </p:cNvSpPr>
          <p:nvPr>
            <p:ph type="body" idx="4294967295"/>
          </p:nvPr>
        </p:nvSpPr>
        <p:spPr>
          <a:xfrm>
            <a:off x="838199" y="1231900"/>
            <a:ext cx="9772292" cy="407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Stakeholder engagement</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rPr>
              <a:t>Stakeholder consultation was conducted to complement the data obtained from the desktop study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rPr>
              <a:t>The desktop study brought about a list of key stakeholders: </a:t>
            </a:r>
            <a:r>
              <a:rPr lang="en-GB" sz="1600" b="1" dirty="0">
                <a:solidFill>
                  <a:schemeClr val="tx1"/>
                </a:solidFill>
              </a:rPr>
              <a:t>20 priority stakeholders </a:t>
            </a:r>
            <a:r>
              <a:rPr lang="en-GB" sz="1600" dirty="0">
                <a:solidFill>
                  <a:schemeClr val="tx1"/>
                </a:solidFill>
              </a:rPr>
              <a:t>were specified based on their organisation, and level and field of education (</a:t>
            </a:r>
            <a:r>
              <a:rPr lang="en-GB" sz="1600" dirty="0" err="1">
                <a:solidFill>
                  <a:schemeClr val="tx1"/>
                </a:solidFill>
              </a:rPr>
              <a:t>Fuldauer</a:t>
            </a:r>
            <a:r>
              <a:rPr lang="en-GB" sz="1600" dirty="0">
                <a:solidFill>
                  <a:schemeClr val="tx1"/>
                </a:solidFill>
              </a:rPr>
              <a:t> et al. 2019)</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endParaRPr>
          </a:p>
          <a:p>
            <a:pPr marL="53498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chemeClr val="tx1"/>
                </a:solidFill>
              </a:rPr>
              <a:t>The Ministry of Health, Environment and Nature: </a:t>
            </a:r>
            <a:r>
              <a:rPr lang="en-GB" sz="1600" dirty="0">
                <a:solidFill>
                  <a:schemeClr val="tx1"/>
                </a:solidFill>
              </a:rPr>
              <a:t>holds jurisdiction over waste management and related policies</a:t>
            </a:r>
          </a:p>
          <a:p>
            <a:pPr marL="53498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err="1">
                <a:solidFill>
                  <a:schemeClr val="tx1"/>
                </a:solidFill>
              </a:rPr>
              <a:t>Slikor</a:t>
            </a:r>
            <a:r>
              <a:rPr lang="en-GB" sz="1600" b="1" dirty="0">
                <a:solidFill>
                  <a:schemeClr val="tx1"/>
                </a:solidFill>
              </a:rPr>
              <a:t>: </a:t>
            </a:r>
            <a:r>
              <a:rPr lang="en-GB" sz="1600" dirty="0">
                <a:solidFill>
                  <a:schemeClr val="tx1"/>
                </a:solidFill>
              </a:rPr>
              <a:t>Curaçao’s main waste management company that collects domestic waste, manages the island’s sole landfill, incinerates special wastes such as chemicals, and cleans up unmanaged waste</a:t>
            </a:r>
          </a:p>
          <a:p>
            <a:pPr marL="53498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err="1">
                <a:solidFill>
                  <a:schemeClr val="tx1"/>
                </a:solidFill>
              </a:rPr>
              <a:t>Greenforce</a:t>
            </a:r>
            <a:r>
              <a:rPr lang="en-GB" sz="1600" b="1" dirty="0">
                <a:solidFill>
                  <a:schemeClr val="tx1"/>
                </a:solidFill>
              </a:rPr>
              <a:t>: </a:t>
            </a:r>
            <a:r>
              <a:rPr lang="en-GB" sz="1600" dirty="0">
                <a:solidFill>
                  <a:schemeClr val="tx1"/>
                </a:solidFill>
              </a:rPr>
              <a:t>a recycling company</a:t>
            </a:r>
          </a:p>
          <a:p>
            <a:pPr marL="53498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chemeClr val="tx1"/>
                </a:solidFill>
              </a:rPr>
              <a:t>The Caribbean Recycling Company:</a:t>
            </a:r>
            <a:r>
              <a:rPr lang="en-GB" sz="1600" dirty="0">
                <a:solidFill>
                  <a:schemeClr val="tx1"/>
                </a:solidFill>
              </a:rPr>
              <a:t> a recycling company</a:t>
            </a:r>
          </a:p>
          <a:p>
            <a:pPr marL="534988"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chemeClr val="tx1"/>
                </a:solidFill>
              </a:rPr>
              <a:t>Antillean Scrap Co: </a:t>
            </a:r>
            <a:r>
              <a:rPr lang="en-GB" sz="1600" dirty="0">
                <a:solidFill>
                  <a:schemeClr val="tx1"/>
                </a:solidFill>
              </a:rPr>
              <a:t>a recycling company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rPr>
              <a:t>Stakeholders were engaged to provide context for the waste sector and fill any data gaps via semi-structured stakeholder interviews. The broad range of stakeholders enabled the researchers to capture a wide variety of views. Most of the stakeholders agreed that Curaçao’s existing waste sector is unsustainable and action is particularly required to ensure environmentally safe recycling practices and disposal of chemical waste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Tree>
    <p:extLst>
      <p:ext uri="{BB962C8B-B14F-4D97-AF65-F5344CB8AC3E}">
        <p14:creationId xmlns:p14="http://schemas.microsoft.com/office/powerpoint/2010/main" val="218857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Case study: Curaçao</a:t>
            </a:r>
            <a:endParaRPr sz="2800" dirty="0">
              <a:solidFill>
                <a:srgbClr val="C00000"/>
              </a:solidFill>
            </a:endParaRPr>
          </a:p>
        </p:txBody>
      </p:sp>
      <p:sp>
        <p:nvSpPr>
          <p:cNvPr id="168" name="Google Shape;168;p13"/>
          <p:cNvSpPr txBox="1">
            <a:spLocks noGrp="1"/>
          </p:cNvSpPr>
          <p:nvPr>
            <p:ph type="body" idx="4294967295"/>
          </p:nvPr>
        </p:nvSpPr>
        <p:spPr>
          <a:xfrm>
            <a:off x="838199" y="1231900"/>
            <a:ext cx="9893061"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Resulting map of Curaçao’s waste management system</a:t>
            </a:r>
            <a:endParaRPr lang="en-GB" sz="1600" b="0" i="0" dirty="0">
              <a:solidFill>
                <a:schemeClr val="tx1"/>
              </a:solidFill>
              <a:effectLst/>
              <a:latin typeface="Open Sans" panose="020B0606030504020204" pitchFamily="34" charset="0"/>
            </a:endParaRPr>
          </a:p>
          <a:p>
            <a:pPr lvl="0">
              <a:spcBef>
                <a:spcPts val="0"/>
              </a:spcBef>
              <a:buClr>
                <a:schemeClr val="dk1"/>
              </a:buClr>
              <a:buSzPts val="2800"/>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pic>
        <p:nvPicPr>
          <p:cNvPr id="5" name="Picture 4">
            <a:extLst>
              <a:ext uri="{FF2B5EF4-FFF2-40B4-BE49-F238E27FC236}">
                <a16:creationId xmlns:a16="http://schemas.microsoft.com/office/drawing/2014/main" id="{B08A8DE0-15E2-4364-8858-4CF35152FD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784729" y="1563776"/>
            <a:ext cx="5219110" cy="4712158"/>
          </a:xfrm>
          <a:prstGeom prst="rect">
            <a:avLst/>
          </a:prstGeom>
        </p:spPr>
      </p:pic>
      <p:sp>
        <p:nvSpPr>
          <p:cNvPr id="6" name="TextBox 5">
            <a:extLst>
              <a:ext uri="{FF2B5EF4-FFF2-40B4-BE49-F238E27FC236}">
                <a16:creationId xmlns:a16="http://schemas.microsoft.com/office/drawing/2014/main" id="{C3EECEB8-0787-49C9-A7F1-BACBDDDB3D78}"/>
              </a:ext>
            </a:extLst>
          </p:cNvPr>
          <p:cNvSpPr txBox="1"/>
          <p:nvPr/>
        </p:nvSpPr>
        <p:spPr>
          <a:xfrm>
            <a:off x="957532" y="2259049"/>
            <a:ext cx="4502989" cy="3539430"/>
          </a:xfrm>
          <a:prstGeom prst="rect">
            <a:avLst/>
          </a:prstGeom>
          <a:noFill/>
        </p:spPr>
        <p:txBody>
          <a:bodyPr wrap="square" rtlCol="0">
            <a:spAutoFit/>
          </a:bodyPr>
          <a:lstStyle/>
          <a:p>
            <a:pPr marL="285750" indent="-285750">
              <a:buSzPct val="120000"/>
              <a:buFont typeface="Arial" panose="020B0604020202020204" pitchFamily="34" charset="0"/>
              <a:buChar char="•"/>
            </a:pPr>
            <a:r>
              <a:rPr lang="en-GB" sz="1600"/>
              <a:t>Curaçao generated 257,000 million tonnes of waste, in decreasing order, by commercial entities, residential homes, stay-over tourists and cruise-ship tourists </a:t>
            </a:r>
          </a:p>
          <a:p>
            <a:pPr marL="285750" indent="-285750">
              <a:buSzPct val="120000"/>
              <a:buFont typeface="Arial" panose="020B0604020202020204" pitchFamily="34" charset="0"/>
              <a:buChar char="•"/>
            </a:pPr>
            <a:endParaRPr lang="en-GB" sz="1600"/>
          </a:p>
          <a:p>
            <a:pPr marL="285750" indent="-285750">
              <a:buSzPct val="120000"/>
              <a:buFont typeface="Arial" panose="020B0604020202020204" pitchFamily="34" charset="0"/>
              <a:buChar char="•"/>
            </a:pPr>
            <a:r>
              <a:rPr lang="en-GB" sz="1600"/>
              <a:t>Only tourists’ waste was collected by the island’s sole waste company Selikor</a:t>
            </a:r>
          </a:p>
          <a:p>
            <a:pPr marL="285750" indent="-285750">
              <a:buSzPct val="120000"/>
              <a:buFont typeface="Arial" panose="020B0604020202020204" pitchFamily="34" charset="0"/>
              <a:buChar char="•"/>
            </a:pPr>
            <a:endParaRPr lang="en-GB" sz="1600"/>
          </a:p>
          <a:p>
            <a:pPr marL="285750" indent="-285750">
              <a:buSzPct val="120000"/>
              <a:buFont typeface="Arial" panose="020B0604020202020204" pitchFamily="34" charset="0"/>
              <a:buChar char="•"/>
            </a:pPr>
            <a:r>
              <a:rPr lang="en-GB" sz="1600"/>
              <a:t>Most of the island's waste was disposed of in the landfill</a:t>
            </a:r>
          </a:p>
          <a:p>
            <a:pPr marL="285750" indent="-285750">
              <a:buSzPct val="120000"/>
              <a:buFont typeface="Arial" panose="020B0604020202020204" pitchFamily="34" charset="0"/>
              <a:buChar char="•"/>
            </a:pPr>
            <a:endParaRPr lang="en-GB" sz="1600"/>
          </a:p>
          <a:p>
            <a:pPr marL="285750" indent="-285750">
              <a:buSzPct val="120000"/>
              <a:buFont typeface="Arial" panose="020B0604020202020204" pitchFamily="34" charset="0"/>
              <a:buChar char="•"/>
            </a:pPr>
            <a:r>
              <a:rPr lang="en-GB" sz="1600"/>
              <a:t>The balance of the waste, in decreasing order, was recycled, incinerated, reused or exported.</a:t>
            </a:r>
            <a:endParaRPr lang="en-GB" sz="1600" dirty="0"/>
          </a:p>
        </p:txBody>
      </p:sp>
      <p:sp>
        <p:nvSpPr>
          <p:cNvPr id="12" name="TextBox 11">
            <a:extLst>
              <a:ext uri="{FF2B5EF4-FFF2-40B4-BE49-F238E27FC236}">
                <a16:creationId xmlns:a16="http://schemas.microsoft.com/office/drawing/2014/main" id="{D2A0174A-04F7-42C2-BEBC-86A22541FB5C}"/>
              </a:ext>
            </a:extLst>
          </p:cNvPr>
          <p:cNvSpPr txBox="1"/>
          <p:nvPr/>
        </p:nvSpPr>
        <p:spPr>
          <a:xfrm>
            <a:off x="5784729" y="6280863"/>
            <a:ext cx="6094562" cy="246221"/>
          </a:xfrm>
          <a:prstGeom prst="rect">
            <a:avLst/>
          </a:prstGeom>
          <a:noFill/>
        </p:spPr>
        <p:txBody>
          <a:bodyPr wrap="square">
            <a:spAutoFit/>
          </a:bodyPr>
          <a:lstStyle/>
          <a:p>
            <a:r>
              <a:rPr lang="en-GB" sz="1000" i="1" dirty="0">
                <a:solidFill>
                  <a:srgbClr val="444444"/>
                </a:solidFill>
                <a:latin typeface="+mn-lt"/>
              </a:rPr>
              <a:t>Curaçao’s existing waste management system; MT=million tonnes (</a:t>
            </a:r>
            <a:r>
              <a:rPr lang="en-GB" sz="1000" i="1" dirty="0" err="1">
                <a:solidFill>
                  <a:srgbClr val="444444"/>
                </a:solidFill>
                <a:latin typeface="+mn-lt"/>
              </a:rPr>
              <a:t>Fuldauer</a:t>
            </a:r>
            <a:r>
              <a:rPr lang="en-GB" sz="1000" i="1" dirty="0">
                <a:solidFill>
                  <a:srgbClr val="444444"/>
                </a:solidFill>
                <a:latin typeface="+mn-lt"/>
              </a:rPr>
              <a:t> et al. 2019)</a:t>
            </a:r>
          </a:p>
        </p:txBody>
      </p:sp>
    </p:spTree>
    <p:extLst>
      <p:ext uri="{BB962C8B-B14F-4D97-AF65-F5344CB8AC3E}">
        <p14:creationId xmlns:p14="http://schemas.microsoft.com/office/powerpoint/2010/main" val="2761367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Case study: Curaçao</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Mini-lecture 3.4 provided an insight into the application of the principles laid out in mini-lectures 3.1- 3.3 to a specific country context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The mini-lecture provided useful insights on data collection and stakeholder engagement from an infrastructure development perspective of the waste sector in the island of Curaçao</a:t>
            </a: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Tree>
    <p:extLst>
      <p:ext uri="{BB962C8B-B14F-4D97-AF65-F5344CB8AC3E}">
        <p14:creationId xmlns:p14="http://schemas.microsoft.com/office/powerpoint/2010/main" val="2669022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Case study: Curaçao</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2000" dirty="0" err="1">
                <a:solidFill>
                  <a:schemeClr val="tx1"/>
                </a:solidFill>
              </a:rPr>
              <a:t>Adshead</a:t>
            </a:r>
            <a:r>
              <a:rPr lang="en-GB" sz="2000" dirty="0">
                <a:solidFill>
                  <a:schemeClr val="tx1"/>
                </a:solidFill>
              </a:rPr>
              <a:t>, D., L. </a:t>
            </a:r>
            <a:r>
              <a:rPr lang="en-GB" sz="2000" dirty="0" err="1">
                <a:solidFill>
                  <a:schemeClr val="tx1"/>
                </a:solidFill>
              </a:rPr>
              <a:t>Fuldauer</a:t>
            </a:r>
            <a:r>
              <a:rPr lang="en-GB" sz="2000" dirty="0">
                <a:solidFill>
                  <a:schemeClr val="tx1"/>
                </a:solidFill>
              </a:rPr>
              <a:t>, S. Thacker, A. </a:t>
            </a:r>
            <a:r>
              <a:rPr lang="en-GB" sz="2000" dirty="0" err="1">
                <a:solidFill>
                  <a:schemeClr val="tx1"/>
                </a:solidFill>
              </a:rPr>
              <a:t>Hickford</a:t>
            </a:r>
            <a:r>
              <a:rPr lang="en-GB" sz="2000" dirty="0">
                <a:solidFill>
                  <a:schemeClr val="tx1"/>
                </a:solidFill>
              </a:rPr>
              <a:t>, G. </a:t>
            </a:r>
            <a:r>
              <a:rPr lang="en-GB" sz="2000" dirty="0" err="1">
                <a:solidFill>
                  <a:schemeClr val="tx1"/>
                </a:solidFill>
              </a:rPr>
              <a:t>Rouhet</a:t>
            </a:r>
            <a:r>
              <a:rPr lang="en-GB" sz="2000" dirty="0">
                <a:solidFill>
                  <a:schemeClr val="tx1"/>
                </a:solidFill>
              </a:rPr>
              <a:t>, W. S. Muller, and J. W. Hall. 2018. “Evidence-based infrastructure: Curacao. National infrastructure systems modelling to support sustainable and resilient infrastructure development.” Copenhagen, Demark: United Nations Office for Project Services. https://www.unops.org/expertise/.</a:t>
            </a:r>
          </a:p>
          <a:p>
            <a:pPr algn="l"/>
            <a:r>
              <a:rPr lang="en-GB" sz="2000" dirty="0" err="1">
                <a:solidFill>
                  <a:schemeClr val="tx1"/>
                </a:solidFill>
              </a:rPr>
              <a:t>Fuldauer</a:t>
            </a:r>
            <a:r>
              <a:rPr lang="en-GB" sz="2000" dirty="0">
                <a:solidFill>
                  <a:schemeClr val="tx1"/>
                </a:solidFill>
              </a:rPr>
              <a:t>, L. I., M. C. Ives, D. </a:t>
            </a:r>
            <a:r>
              <a:rPr lang="en-GB" sz="2000" dirty="0" err="1">
                <a:solidFill>
                  <a:schemeClr val="tx1"/>
                </a:solidFill>
              </a:rPr>
              <a:t>Adshead</a:t>
            </a:r>
            <a:r>
              <a:rPr lang="en-GB" sz="2000" dirty="0">
                <a:solidFill>
                  <a:schemeClr val="tx1"/>
                </a:solidFill>
              </a:rPr>
              <a:t>, S. Thacker, and J. W. Hall. 2019. “Participatory planning of the future of waste management in small island developing states to deliver on the Sustainable Development Goals.” Journal of Cleaner Production 223: 147–62. https://doi.org/10.1016/j.jclepro.2019.02.269.</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Overview of needed infrastructure data</a:t>
            </a:r>
            <a:endParaRPr sz="2800" dirty="0">
              <a:solidFill>
                <a:srgbClr val="C00000"/>
              </a:solidFill>
            </a:endParaRPr>
          </a:p>
        </p:txBody>
      </p:sp>
      <p:sp>
        <p:nvSpPr>
          <p:cNvPr id="168" name="Google Shape;168;p13"/>
          <p:cNvSpPr txBox="1">
            <a:spLocks noGrp="1"/>
          </p:cNvSpPr>
          <p:nvPr>
            <p:ph type="body" idx="4294967295"/>
          </p:nvPr>
        </p:nvSpPr>
        <p:spPr>
          <a:xfrm>
            <a:off x="924464" y="1317582"/>
            <a:ext cx="3535393"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Introduction</a:t>
            </a:r>
            <a:endParaRPr lang="en-GB" sz="1600" dirty="0">
              <a:solidFill>
                <a:schemeClr val="accent5">
                  <a:lumMod val="60000"/>
                  <a:lumOff val="40000"/>
                </a:schemeClr>
              </a:solidFill>
              <a:latin typeface="+mn-lt"/>
            </a:endParaRPr>
          </a:p>
          <a:p>
            <a:pPr>
              <a:spcBef>
                <a:spcPts val="0"/>
              </a:spcBef>
              <a:buClr>
                <a:schemeClr val="dk1"/>
              </a:buClr>
              <a:buSzPts val="2800"/>
            </a:pPr>
            <a:endParaRPr lang="en-GB" sz="1000" dirty="0">
              <a:solidFill>
                <a:schemeClr val="accent5">
                  <a:lumMod val="60000"/>
                  <a:lumOff val="40000"/>
                </a:schemeClr>
              </a:solidFill>
              <a:latin typeface="+mn-lt"/>
            </a:endParaRPr>
          </a:p>
          <a:p>
            <a:pPr marL="285750" indent="-285750">
              <a:spcBef>
                <a:spcPts val="0"/>
              </a:spcBef>
              <a:buClr>
                <a:schemeClr val="dk1"/>
              </a:buClr>
              <a:buSzPct val="120000"/>
              <a:buFont typeface="Arial" panose="020B0604020202020204" pitchFamily="34" charset="0"/>
              <a:buChar char="•"/>
            </a:pPr>
            <a:endParaRPr lang="en-GB" sz="1600" b="1"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Evaluating the status of current infrastructure systems </a:t>
            </a:r>
            <a:r>
              <a:rPr lang="en-GB" sz="1600" b="0" i="0" dirty="0">
                <a:solidFill>
                  <a:schemeClr val="tx1"/>
                </a:solidFill>
                <a:effectLst/>
                <a:latin typeface="+mn-lt"/>
              </a:rPr>
              <a:t>is the first step in the evidence-based infrastructure development process (</a:t>
            </a:r>
            <a:r>
              <a:rPr lang="en-GB" sz="1600" b="0" i="0" dirty="0" err="1">
                <a:solidFill>
                  <a:schemeClr val="tx1"/>
                </a:solidFill>
                <a:effectLst/>
                <a:latin typeface="+mn-lt"/>
              </a:rPr>
              <a:t>Adshead</a:t>
            </a:r>
            <a:r>
              <a:rPr lang="en-GB" sz="1600" b="0" i="0" dirty="0">
                <a:solidFill>
                  <a:schemeClr val="tx1"/>
                </a:solidFill>
                <a:effectLst/>
                <a:latin typeface="+mn-lt"/>
              </a:rPr>
              <a:t>, </a:t>
            </a:r>
            <a:r>
              <a:rPr lang="en-GB" sz="1600" b="0" i="0" dirty="0" err="1">
                <a:solidFill>
                  <a:schemeClr val="tx1"/>
                </a:solidFill>
                <a:effectLst/>
                <a:latin typeface="+mn-lt"/>
              </a:rPr>
              <a:t>Fuldauer</a:t>
            </a:r>
            <a:r>
              <a:rPr lang="en-GB" sz="1600" b="0" i="0" dirty="0">
                <a:solidFill>
                  <a:schemeClr val="tx1"/>
                </a:solidFill>
                <a:effectLst/>
                <a:latin typeface="+mn-lt"/>
              </a:rPr>
              <a:t>, et al. 2018) </a:t>
            </a:r>
          </a:p>
          <a:p>
            <a:pPr marL="285750" indent="-285750">
              <a:spcBef>
                <a:spcPts val="0"/>
              </a:spcBef>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The </a:t>
            </a:r>
            <a:r>
              <a:rPr lang="en-GB" sz="1600" b="1" i="0" dirty="0">
                <a:solidFill>
                  <a:schemeClr val="tx1"/>
                </a:solidFill>
                <a:effectLst/>
                <a:latin typeface="+mn-lt"/>
              </a:rPr>
              <a:t>collected data </a:t>
            </a:r>
            <a:r>
              <a:rPr lang="en-GB" sz="1600" b="0" i="0" dirty="0">
                <a:solidFill>
                  <a:schemeClr val="tx1"/>
                </a:solidFill>
                <a:effectLst/>
                <a:latin typeface="+mn-lt"/>
              </a:rPr>
              <a:t>enables the analysis of future infrastructure needs and informs infrastructure development strategies</a:t>
            </a:r>
          </a:p>
          <a:p>
            <a:pPr marL="285750" indent="-285750">
              <a:spcBef>
                <a:spcPts val="0"/>
              </a:spcBef>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The needed data covers key </a:t>
            </a:r>
            <a:r>
              <a:rPr lang="en-GB" sz="1600" b="1" i="0" dirty="0">
                <a:solidFill>
                  <a:schemeClr val="tx1"/>
                </a:solidFill>
                <a:effectLst/>
                <a:latin typeface="+mn-lt"/>
              </a:rPr>
              <a:t>technical, social, economic, and environmental features </a:t>
            </a:r>
            <a:r>
              <a:rPr lang="en-GB" sz="1600" b="0" i="0" dirty="0">
                <a:solidFill>
                  <a:schemeClr val="tx1"/>
                </a:solidFill>
                <a:effectLst/>
                <a:latin typeface="+mn-lt"/>
              </a:rPr>
              <a:t>of infrastructure systems</a:t>
            </a:r>
            <a:endParaRPr lang="en-GB" sz="1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pic>
        <p:nvPicPr>
          <p:cNvPr id="4" name="Picture 3">
            <a:extLst>
              <a:ext uri="{FF2B5EF4-FFF2-40B4-BE49-F238E27FC236}">
                <a16:creationId xmlns:a16="http://schemas.microsoft.com/office/drawing/2014/main" id="{F88AEC41-C819-4A8E-AE1F-354C8CC383AC}"/>
              </a:ext>
            </a:extLst>
          </p:cNvPr>
          <p:cNvPicPr>
            <a:picLocks noChangeAspect="1"/>
          </p:cNvPicPr>
          <p:nvPr/>
        </p:nvPicPr>
        <p:blipFill>
          <a:blip r:embed="rId3"/>
          <a:stretch>
            <a:fillRect/>
          </a:stretch>
        </p:blipFill>
        <p:spPr>
          <a:xfrm>
            <a:off x="4459857" y="2038984"/>
            <a:ext cx="7333172" cy="3285825"/>
          </a:xfrm>
          <a:prstGeom prst="rect">
            <a:avLst/>
          </a:prstGeom>
        </p:spPr>
      </p:pic>
      <p:sp>
        <p:nvSpPr>
          <p:cNvPr id="8" name="TextBox 7">
            <a:extLst>
              <a:ext uri="{FF2B5EF4-FFF2-40B4-BE49-F238E27FC236}">
                <a16:creationId xmlns:a16="http://schemas.microsoft.com/office/drawing/2014/main" id="{670A255D-A157-44F4-924B-0319B646FD78}"/>
              </a:ext>
            </a:extLst>
          </p:cNvPr>
          <p:cNvSpPr txBox="1"/>
          <p:nvPr/>
        </p:nvSpPr>
        <p:spPr>
          <a:xfrm>
            <a:off x="4459857" y="5309586"/>
            <a:ext cx="6094562" cy="230832"/>
          </a:xfrm>
          <a:prstGeom prst="rect">
            <a:avLst/>
          </a:prstGeom>
          <a:noFill/>
        </p:spPr>
        <p:txBody>
          <a:bodyPr wrap="square">
            <a:spAutoFit/>
          </a:bodyPr>
          <a:lstStyle/>
          <a:p>
            <a:r>
              <a:rPr lang="en-GB" sz="900" i="1" dirty="0">
                <a:solidFill>
                  <a:srgbClr val="444444"/>
                </a:solidFill>
                <a:latin typeface="+mn-lt"/>
              </a:rPr>
              <a:t>Evidence-based infrastructure development process (</a:t>
            </a:r>
            <a:r>
              <a:rPr lang="en-GB" sz="900" i="1" dirty="0" err="1">
                <a:solidFill>
                  <a:srgbClr val="444444"/>
                </a:solidFill>
                <a:latin typeface="+mn-lt"/>
              </a:rPr>
              <a:t>Adshead</a:t>
            </a:r>
            <a:r>
              <a:rPr lang="en-GB" sz="900" i="1" dirty="0">
                <a:solidFill>
                  <a:srgbClr val="444444"/>
                </a:solidFill>
                <a:latin typeface="+mn-lt"/>
              </a:rPr>
              <a:t>, </a:t>
            </a:r>
            <a:r>
              <a:rPr lang="en-GB" sz="900" i="1" dirty="0" err="1">
                <a:solidFill>
                  <a:srgbClr val="444444"/>
                </a:solidFill>
                <a:latin typeface="+mn-lt"/>
              </a:rPr>
              <a:t>Fuldauer</a:t>
            </a:r>
            <a:r>
              <a:rPr lang="en-GB" sz="900" i="1" dirty="0">
                <a:solidFill>
                  <a:srgbClr val="444444"/>
                </a:solidFill>
                <a:latin typeface="+mn-lt"/>
              </a:rPr>
              <a:t>, et al. 2018)</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Overview of needed infrastructure data</a:t>
            </a:r>
            <a:endParaRPr sz="2800" dirty="0">
              <a:solidFill>
                <a:srgbClr val="C00000"/>
              </a:solidFill>
            </a:endParaRPr>
          </a:p>
        </p:txBody>
      </p:sp>
      <p:sp>
        <p:nvSpPr>
          <p:cNvPr id="168" name="Google Shape;168;p13"/>
          <p:cNvSpPr txBox="1">
            <a:spLocks noGrp="1"/>
          </p:cNvSpPr>
          <p:nvPr>
            <p:ph type="body" idx="4294967295"/>
          </p:nvPr>
        </p:nvSpPr>
        <p:spPr>
          <a:xfrm>
            <a:off x="838199" y="1231900"/>
            <a:ext cx="9858555"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Technical features of infrastructure systems: Supply versus demand</a:t>
            </a:r>
          </a:p>
          <a:p>
            <a:pPr algn="l"/>
            <a:endParaRPr lang="en-GB" sz="2000" b="1" dirty="0">
              <a:solidFill>
                <a:schemeClr val="accent5">
                  <a:lumMod val="60000"/>
                  <a:lumOff val="40000"/>
                </a:schemeClr>
              </a:solidFill>
            </a:endParaRPr>
          </a:p>
          <a:p>
            <a:pPr marL="342900" indent="-342900" algn="l">
              <a:buSzPct val="120000"/>
              <a:buFont typeface="Arial" panose="020B0604020202020204" pitchFamily="34" charset="0"/>
              <a:buChar char="•"/>
            </a:pPr>
            <a:r>
              <a:rPr lang="en-GB" sz="2000" dirty="0">
                <a:solidFill>
                  <a:schemeClr val="tx1"/>
                </a:solidFill>
              </a:rPr>
              <a:t>Infrastructure systems consist of supply and demand components</a:t>
            </a:r>
          </a:p>
          <a:p>
            <a:pPr marL="342900" indent="-342900" algn="l">
              <a:buSzPct val="120000"/>
              <a:buFont typeface="Arial" panose="020B0604020202020204" pitchFamily="34" charset="0"/>
              <a:buChar char="•"/>
            </a:pPr>
            <a:r>
              <a:rPr lang="en-GB" sz="2000" b="1" dirty="0">
                <a:solidFill>
                  <a:schemeClr val="tx1"/>
                </a:solidFill>
              </a:rPr>
              <a:t>Supply</a:t>
            </a:r>
            <a:r>
              <a:rPr lang="en-GB" sz="2000" dirty="0">
                <a:solidFill>
                  <a:schemeClr val="tx1"/>
                </a:solidFill>
              </a:rPr>
              <a:t> infrastructure provides the specific infrastructure service</a:t>
            </a:r>
          </a:p>
          <a:p>
            <a:pPr marL="342900" indent="-342900" algn="l">
              <a:buSzPct val="120000"/>
              <a:buFont typeface="Arial" panose="020B0604020202020204" pitchFamily="34" charset="0"/>
              <a:buChar char="•"/>
            </a:pPr>
            <a:r>
              <a:rPr lang="en-GB" sz="2000" b="1" dirty="0">
                <a:solidFill>
                  <a:schemeClr val="tx1"/>
                </a:solidFill>
              </a:rPr>
              <a:t>Demand</a:t>
            </a:r>
            <a:r>
              <a:rPr lang="en-GB" sz="2000" dirty="0">
                <a:solidFill>
                  <a:schemeClr val="tx1"/>
                </a:solidFill>
              </a:rPr>
              <a:t> elements drive how much of the service is needed</a:t>
            </a:r>
          </a:p>
          <a:p>
            <a:pPr marL="342900" indent="-342900">
              <a:buSzPct val="120000"/>
              <a:buFont typeface="Arial" panose="020B0604020202020204" pitchFamily="34" charset="0"/>
              <a:buChar char="•"/>
            </a:pPr>
            <a:r>
              <a:rPr lang="en-GB" sz="2000" dirty="0">
                <a:solidFill>
                  <a:schemeClr val="tx1"/>
                </a:solidFill>
              </a:rPr>
              <a:t>The most common demand components include domestic, commercial, industry, and system losses</a:t>
            </a:r>
          </a:p>
          <a:p>
            <a:pPr marL="342900" indent="-342900">
              <a:buSzPct val="120000"/>
              <a:buFont typeface="Arial" panose="020B0604020202020204" pitchFamily="34" charset="0"/>
              <a:buChar char="•"/>
            </a:pPr>
            <a:r>
              <a:rPr lang="en-GB" sz="2000" dirty="0">
                <a:solidFill>
                  <a:schemeClr val="tx1"/>
                </a:solidFill>
              </a:rPr>
              <a:t>Specific areas within these categories may also be considered</a:t>
            </a:r>
          </a:p>
          <a:p>
            <a:pPr marL="342900" indent="-342900">
              <a:buSzPct val="120000"/>
              <a:buFont typeface="Arial" panose="020B0604020202020204" pitchFamily="34" charset="0"/>
              <a:buChar char="•"/>
            </a:pPr>
            <a:r>
              <a:rPr lang="en-GB" sz="2000" dirty="0">
                <a:solidFill>
                  <a:schemeClr val="tx1"/>
                </a:solidFill>
              </a:rPr>
              <a:t>For instance, for the waste sector, demand data may be collected based on the disposal protocol for different materials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graphicFrame>
        <p:nvGraphicFramePr>
          <p:cNvPr id="9" name="Google Shape;144;p9">
            <a:extLst>
              <a:ext uri="{FF2B5EF4-FFF2-40B4-BE49-F238E27FC236}">
                <a16:creationId xmlns:a16="http://schemas.microsoft.com/office/drawing/2014/main" id="{103644EB-288E-4CBC-AADC-C3FA54F1E1BF}"/>
              </a:ext>
            </a:extLst>
          </p:cNvPr>
          <p:cNvGraphicFramePr/>
          <p:nvPr>
            <p:extLst>
              <p:ext uri="{D42A27DB-BD31-4B8C-83A1-F6EECF244321}">
                <p14:modId xmlns:p14="http://schemas.microsoft.com/office/powerpoint/2010/main" val="2535018686"/>
              </p:ext>
            </p:extLst>
          </p:nvPr>
        </p:nvGraphicFramePr>
        <p:xfrm>
          <a:off x="605901" y="1969991"/>
          <a:ext cx="10988755" cy="4522884"/>
        </p:xfrm>
        <a:graphic>
          <a:graphicData uri="http://schemas.openxmlformats.org/drawingml/2006/table">
            <a:tbl>
              <a:tblPr firstRow="1" bandRow="1">
                <a:tableStyleId>{B8DA472E-C0B5-4FAA-A71B-45BBE6C39A2A}</a:tableStyleId>
              </a:tblPr>
              <a:tblGrid>
                <a:gridCol w="3274060">
                  <a:extLst>
                    <a:ext uri="{9D8B030D-6E8A-4147-A177-3AD203B41FA5}">
                      <a16:colId xmlns:a16="http://schemas.microsoft.com/office/drawing/2014/main" val="793984083"/>
                    </a:ext>
                  </a:extLst>
                </a:gridCol>
                <a:gridCol w="3781887">
                  <a:extLst>
                    <a:ext uri="{9D8B030D-6E8A-4147-A177-3AD203B41FA5}">
                      <a16:colId xmlns:a16="http://schemas.microsoft.com/office/drawing/2014/main" val="20001"/>
                    </a:ext>
                  </a:extLst>
                </a:gridCol>
                <a:gridCol w="3932808">
                  <a:extLst>
                    <a:ext uri="{9D8B030D-6E8A-4147-A177-3AD203B41FA5}">
                      <a16:colId xmlns:a16="http://schemas.microsoft.com/office/drawing/2014/main" val="2092718743"/>
                    </a:ext>
                  </a:extLst>
                </a:gridCol>
              </a:tblGrid>
              <a:tr h="283854">
                <a:tc>
                  <a:txBody>
                    <a:bodyPr/>
                    <a:lstStyle/>
                    <a:p>
                      <a:pPr algn="ctr"/>
                      <a:r>
                        <a:rPr lang="en-GB" b="1" dirty="0">
                          <a:effectLst/>
                        </a:rPr>
                        <a:t>Networked infrastructure system</a:t>
                      </a:r>
                      <a:endParaRPr lang="en-GB" dirty="0">
                        <a:effectLst/>
                      </a:endParaRPr>
                    </a:p>
                  </a:txBody>
                  <a:tcPr anchor="ctr"/>
                </a:tc>
                <a:tc gridSpan="2">
                  <a:txBody>
                    <a:bodyPr/>
                    <a:lstStyle/>
                    <a:p>
                      <a:pPr algn="ctr"/>
                      <a:r>
                        <a:rPr lang="en-GB" b="1" dirty="0">
                          <a:effectLst/>
                        </a:rPr>
                        <a:t>Supply infrastructure</a:t>
                      </a:r>
                      <a:endParaRPr lang="en-GB" dirty="0">
                        <a:effectLst/>
                      </a:endParaRPr>
                    </a:p>
                  </a:txBody>
                  <a:tcPr anchor="ctr"/>
                </a:tc>
                <a:tc hMerge="1">
                  <a:txBody>
                    <a:bodyPr/>
                    <a:lstStyle/>
                    <a:p>
                      <a:endParaRPr lang="en-GB" dirty="0">
                        <a:effectLst/>
                      </a:endParaRPr>
                    </a:p>
                  </a:txBody>
                  <a:tcPr anchor="ctr"/>
                </a:tc>
                <a:extLst>
                  <a:ext uri="{0D108BD9-81ED-4DB2-BD59-A6C34878D82A}">
                    <a16:rowId xmlns:a16="http://schemas.microsoft.com/office/drawing/2014/main" val="10001"/>
                  </a:ext>
                </a:extLst>
              </a:tr>
              <a:tr h="1078644">
                <a:tc>
                  <a:txBody>
                    <a:bodyPr/>
                    <a:lstStyle/>
                    <a:p>
                      <a:pPr fontAlgn="t"/>
                      <a:r>
                        <a:rPr lang="en-GB" b="1" dirty="0">
                          <a:effectLst/>
                        </a:rPr>
                        <a:t>Electricity</a:t>
                      </a:r>
                      <a:endParaRPr lang="en-GB" dirty="0">
                        <a:effectLst/>
                      </a:endParaRPr>
                    </a:p>
                  </a:txBody>
                  <a:tcPr/>
                </a:tc>
                <a:tc>
                  <a:txBody>
                    <a:bodyPr/>
                    <a:lstStyle/>
                    <a:p>
                      <a:pPr fontAlgn="t">
                        <a:buFont typeface="Arial" panose="020B0604020202020204" pitchFamily="34" charset="0"/>
                        <a:buChar char="•"/>
                      </a:pPr>
                      <a:r>
                        <a:rPr lang="en-GB" dirty="0">
                          <a:effectLst/>
                        </a:rPr>
                        <a:t>Diesel generation</a:t>
                      </a:r>
                    </a:p>
                    <a:p>
                      <a:pPr fontAlgn="t">
                        <a:buFont typeface="Arial" panose="020B0604020202020204" pitchFamily="34" charset="0"/>
                        <a:buChar char="•"/>
                      </a:pPr>
                      <a:r>
                        <a:rPr lang="en-GB" dirty="0">
                          <a:effectLst/>
                        </a:rPr>
                        <a:t>Nuclear reactors</a:t>
                      </a:r>
                    </a:p>
                    <a:p>
                      <a:pPr fontAlgn="t">
                        <a:buFont typeface="Arial" panose="020B0604020202020204" pitchFamily="34" charset="0"/>
                        <a:buChar char="•"/>
                      </a:pPr>
                      <a:r>
                        <a:rPr lang="en-GB" dirty="0">
                          <a:effectLst/>
                        </a:rPr>
                        <a:t>Natural gas power plants</a:t>
                      </a:r>
                    </a:p>
                    <a:p>
                      <a:pPr fontAlgn="t">
                        <a:buFont typeface="Arial" panose="020B0604020202020204" pitchFamily="34" charset="0"/>
                        <a:buChar char="•"/>
                      </a:pPr>
                      <a:r>
                        <a:rPr lang="en-GB" dirty="0">
                          <a:effectLst/>
                        </a:rPr>
                        <a:t>Coal power plants</a:t>
                      </a:r>
                    </a:p>
                    <a:p>
                      <a:pPr marL="0" marR="0" lvl="0" indent="0" algn="l" defTabSz="914400" rtl="0" eaLnBrk="1" fontAlgn="t"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dirty="0">
                          <a:effectLst/>
                        </a:rPr>
                        <a:t>Solar thermal or photovoltaic systems</a:t>
                      </a:r>
                    </a:p>
                  </a:txBody>
                  <a:tcPr/>
                </a:tc>
                <a:tc>
                  <a:txBody>
                    <a:bodyPr/>
                    <a:lstStyle/>
                    <a:p>
                      <a:pPr fontAlgn="t">
                        <a:buFont typeface="Arial" panose="020B0604020202020204" pitchFamily="34" charset="0"/>
                        <a:buChar char="•"/>
                      </a:pPr>
                      <a:r>
                        <a:rPr lang="en-GB" dirty="0">
                          <a:effectLst/>
                        </a:rPr>
                        <a:t>On and offshore wind farms</a:t>
                      </a:r>
                    </a:p>
                    <a:p>
                      <a:pPr fontAlgn="t">
                        <a:buFont typeface="Arial" panose="020B0604020202020204" pitchFamily="34" charset="0"/>
                        <a:buChar char="•"/>
                      </a:pPr>
                      <a:r>
                        <a:rPr lang="en-GB" dirty="0">
                          <a:effectLst/>
                        </a:rPr>
                        <a:t>Hydropower generation facility</a:t>
                      </a:r>
                    </a:p>
                    <a:p>
                      <a:pPr fontAlgn="t">
                        <a:buFont typeface="Arial" panose="020B0604020202020204" pitchFamily="34" charset="0"/>
                        <a:buChar char="•"/>
                      </a:pPr>
                      <a:r>
                        <a:rPr lang="en-GB" dirty="0">
                          <a:effectLst/>
                        </a:rPr>
                        <a:t>Geothermal plant</a:t>
                      </a:r>
                    </a:p>
                    <a:p>
                      <a:pPr fontAlgn="t">
                        <a:buFont typeface="Arial" panose="020B0604020202020204" pitchFamily="34" charset="0"/>
                        <a:buChar char="•"/>
                      </a:pPr>
                      <a:r>
                        <a:rPr lang="en-GB" dirty="0">
                          <a:effectLst/>
                        </a:rPr>
                        <a:t>Biomass energy generation</a:t>
                      </a:r>
                    </a:p>
                    <a:p>
                      <a:pPr fontAlgn="t">
                        <a:buFont typeface="Arial" panose="020B0604020202020204" pitchFamily="34" charset="0"/>
                        <a:buChar char="•"/>
                      </a:pPr>
                      <a:r>
                        <a:rPr lang="en-GB" dirty="0">
                          <a:effectLst/>
                        </a:rPr>
                        <a:t>Waste to energy facilities</a:t>
                      </a:r>
                    </a:p>
                  </a:txBody>
                  <a:tcPr/>
                </a:tc>
                <a:extLst>
                  <a:ext uri="{0D108BD9-81ED-4DB2-BD59-A6C34878D82A}">
                    <a16:rowId xmlns:a16="http://schemas.microsoft.com/office/drawing/2014/main" val="780416438"/>
                  </a:ext>
                </a:extLst>
              </a:tr>
              <a:tr h="1078644">
                <a:tc>
                  <a:txBody>
                    <a:bodyPr/>
                    <a:lstStyle/>
                    <a:p>
                      <a:pPr fontAlgn="t"/>
                      <a:r>
                        <a:rPr lang="en-GB" b="1" dirty="0">
                          <a:effectLst/>
                        </a:rPr>
                        <a:t>Transport</a:t>
                      </a:r>
                      <a:endParaRPr lang="en-GB" dirty="0">
                        <a:effectLst/>
                      </a:endParaRPr>
                    </a:p>
                  </a:txBody>
                  <a:tcPr/>
                </a:tc>
                <a:tc>
                  <a:txBody>
                    <a:bodyPr/>
                    <a:lstStyle/>
                    <a:p>
                      <a:pPr fontAlgn="t">
                        <a:buFont typeface="Arial" panose="020B0604020202020204" pitchFamily="34" charset="0"/>
                        <a:buChar char="•"/>
                      </a:pPr>
                      <a:r>
                        <a:rPr lang="en-GB" dirty="0">
                          <a:effectLst/>
                        </a:rPr>
                        <a:t>Modes: cars, trucks, buses, trains, aircrafts, boats</a:t>
                      </a:r>
                    </a:p>
                    <a:p>
                      <a:pPr fontAlgn="t">
                        <a:buFont typeface="Arial" panose="020B0604020202020204" pitchFamily="34" charset="0"/>
                        <a:buChar char="•"/>
                      </a:pPr>
                      <a:r>
                        <a:rPr lang="en-GB" dirty="0">
                          <a:effectLst/>
                        </a:rPr>
                        <a:t>Route infrastructure: road networks, railroads</a:t>
                      </a:r>
                    </a:p>
                  </a:txBody>
                  <a:tcPr/>
                </a:tc>
                <a:tc>
                  <a:txBody>
                    <a:bodyPr/>
                    <a:lstStyle/>
                    <a:p>
                      <a:pPr fontAlgn="t">
                        <a:buFont typeface="Arial" panose="020B0604020202020204" pitchFamily="34" charset="0"/>
                        <a:buChar char="•"/>
                      </a:pPr>
                      <a:r>
                        <a:rPr lang="en-GB" dirty="0">
                          <a:effectLst/>
                        </a:rPr>
                        <a:t>Terminal infrastructure: bus and train stations, airports, freight ports, cruise ship terminals</a:t>
                      </a:r>
                    </a:p>
                    <a:p>
                      <a:pPr fontAlgn="t">
                        <a:buFont typeface="Arial" panose="020B0604020202020204" pitchFamily="34" charset="0"/>
                        <a:buChar char="•"/>
                      </a:pPr>
                      <a:r>
                        <a:rPr lang="en-GB" dirty="0" err="1">
                          <a:effectLst/>
                        </a:rPr>
                        <a:t>Fueling</a:t>
                      </a:r>
                      <a:r>
                        <a:rPr lang="en-GB" dirty="0">
                          <a:effectLst/>
                        </a:rPr>
                        <a:t> stations: gas stations, electric vehicle charging ports</a:t>
                      </a:r>
                    </a:p>
                  </a:txBody>
                  <a:tcPr/>
                </a:tc>
                <a:extLst>
                  <a:ext uri="{0D108BD9-81ED-4DB2-BD59-A6C34878D82A}">
                    <a16:rowId xmlns:a16="http://schemas.microsoft.com/office/drawing/2014/main" val="10002"/>
                  </a:ext>
                </a:extLst>
              </a:tr>
              <a:tr h="879946">
                <a:tc>
                  <a:txBody>
                    <a:bodyPr/>
                    <a:lstStyle/>
                    <a:p>
                      <a:pPr fontAlgn="t"/>
                      <a:r>
                        <a:rPr lang="en-GB" b="1">
                          <a:effectLst/>
                        </a:rPr>
                        <a:t>Water (including wastewater)</a:t>
                      </a:r>
                      <a:endParaRPr lang="en-GB">
                        <a:effectLst/>
                      </a:endParaRPr>
                    </a:p>
                  </a:txBody>
                  <a:tcPr/>
                </a:tc>
                <a:tc>
                  <a:txBody>
                    <a:bodyPr/>
                    <a:lstStyle/>
                    <a:p>
                      <a:pPr fontAlgn="t">
                        <a:buFont typeface="Arial" panose="020B0604020202020204" pitchFamily="34" charset="0"/>
                        <a:buChar char="•"/>
                      </a:pPr>
                      <a:r>
                        <a:rPr lang="en-GB" dirty="0">
                          <a:effectLst/>
                        </a:rPr>
                        <a:t>Water and wastewater treatment plants</a:t>
                      </a:r>
                    </a:p>
                    <a:p>
                      <a:pPr fontAlgn="t">
                        <a:buFont typeface="Arial" panose="020B0604020202020204" pitchFamily="34" charset="0"/>
                        <a:buChar char="•"/>
                      </a:pPr>
                      <a:r>
                        <a:rPr lang="en-GB" dirty="0">
                          <a:effectLst/>
                        </a:rPr>
                        <a:t>Desalination plants</a:t>
                      </a:r>
                    </a:p>
                    <a:p>
                      <a:pPr fontAlgn="t">
                        <a:buFont typeface="Arial" panose="020B0604020202020204" pitchFamily="34" charset="0"/>
                        <a:buChar char="•"/>
                      </a:pPr>
                      <a:r>
                        <a:rPr lang="en-GB" dirty="0">
                          <a:effectLst/>
                        </a:rPr>
                        <a:t>Raw intakes</a:t>
                      </a:r>
                    </a:p>
                    <a:p>
                      <a:pPr fontAlgn="t">
                        <a:buFont typeface="Arial" panose="020B0604020202020204" pitchFamily="34" charset="0"/>
                        <a:buChar char="•"/>
                      </a:pPr>
                      <a:r>
                        <a:rPr lang="en-GB" dirty="0">
                          <a:effectLst/>
                        </a:rPr>
                        <a:t>Water distribution systems</a:t>
                      </a:r>
                    </a:p>
                  </a:txBody>
                  <a:tcPr/>
                </a:tc>
                <a:tc>
                  <a:txBody>
                    <a:bodyPr/>
                    <a:lstStyle/>
                    <a:p>
                      <a:pPr fontAlgn="t">
                        <a:buFont typeface="Arial" panose="020B0604020202020204" pitchFamily="34" charset="0"/>
                        <a:buChar char="•"/>
                      </a:pPr>
                      <a:r>
                        <a:rPr lang="en-GB" dirty="0">
                          <a:effectLst/>
                        </a:rPr>
                        <a:t>Sewerage networks</a:t>
                      </a:r>
                    </a:p>
                    <a:p>
                      <a:pPr fontAlgn="t">
                        <a:buFont typeface="Arial" panose="020B0604020202020204" pitchFamily="34" charset="0"/>
                        <a:buChar char="•"/>
                      </a:pPr>
                      <a:r>
                        <a:rPr lang="en-GB" dirty="0">
                          <a:effectLst/>
                        </a:rPr>
                        <a:t>Septic tanks</a:t>
                      </a:r>
                    </a:p>
                    <a:p>
                      <a:pPr fontAlgn="t">
                        <a:buFont typeface="Arial" panose="020B0604020202020204" pitchFamily="34" charset="0"/>
                        <a:buChar char="•"/>
                      </a:pPr>
                      <a:r>
                        <a:rPr lang="en-GB" dirty="0">
                          <a:effectLst/>
                        </a:rPr>
                        <a:t>Pit latrines</a:t>
                      </a:r>
                    </a:p>
                  </a:txBody>
                  <a:tcPr/>
                </a:tc>
                <a:extLst>
                  <a:ext uri="{0D108BD9-81ED-4DB2-BD59-A6C34878D82A}">
                    <a16:rowId xmlns:a16="http://schemas.microsoft.com/office/drawing/2014/main" val="10003"/>
                  </a:ext>
                </a:extLst>
              </a:tr>
              <a:tr h="482551">
                <a:tc>
                  <a:txBody>
                    <a:bodyPr/>
                    <a:lstStyle/>
                    <a:p>
                      <a:pPr fontAlgn="t"/>
                      <a:r>
                        <a:rPr lang="en-GB" b="1">
                          <a:effectLst/>
                        </a:rPr>
                        <a:t>Waste</a:t>
                      </a:r>
                      <a:endParaRPr lang="en-GB">
                        <a:effectLst/>
                      </a:endParaRPr>
                    </a:p>
                  </a:txBody>
                  <a:tcPr/>
                </a:tc>
                <a:tc>
                  <a:txBody>
                    <a:bodyPr/>
                    <a:lstStyle/>
                    <a:p>
                      <a:pPr fontAlgn="t">
                        <a:buFont typeface="Arial" panose="020B0604020202020204" pitchFamily="34" charset="0"/>
                        <a:buChar char="•"/>
                      </a:pPr>
                      <a:r>
                        <a:rPr lang="en-GB" dirty="0">
                          <a:effectLst/>
                        </a:rPr>
                        <a:t>Landfills</a:t>
                      </a:r>
                    </a:p>
                    <a:p>
                      <a:pPr fontAlgn="t">
                        <a:buFont typeface="Arial" panose="020B0604020202020204" pitchFamily="34" charset="0"/>
                        <a:buChar char="•"/>
                      </a:pPr>
                      <a:r>
                        <a:rPr lang="en-GB" dirty="0">
                          <a:effectLst/>
                        </a:rPr>
                        <a:t>Dumps</a:t>
                      </a:r>
                    </a:p>
                  </a:txBody>
                  <a:tcPr/>
                </a:tc>
                <a:tc>
                  <a:txBody>
                    <a:bodyPr/>
                    <a:lstStyle/>
                    <a:p>
                      <a:pPr fontAlgn="t">
                        <a:buFont typeface="Arial" panose="020B0604020202020204" pitchFamily="34" charset="0"/>
                        <a:buChar char="•"/>
                      </a:pPr>
                      <a:r>
                        <a:rPr lang="en-GB" dirty="0">
                          <a:effectLst/>
                        </a:rPr>
                        <a:t>Recycling facilities</a:t>
                      </a:r>
                    </a:p>
                    <a:p>
                      <a:pPr fontAlgn="t">
                        <a:buFont typeface="Arial" panose="020B0604020202020204" pitchFamily="34" charset="0"/>
                        <a:buChar char="•"/>
                      </a:pPr>
                      <a:r>
                        <a:rPr lang="en-GB" dirty="0">
                          <a:effectLst/>
                        </a:rPr>
                        <a:t>Waste to energy facilities</a:t>
                      </a:r>
                    </a:p>
                  </a:txBody>
                  <a:tcPr/>
                </a:tc>
                <a:extLst>
                  <a:ext uri="{0D108BD9-81ED-4DB2-BD59-A6C34878D82A}">
                    <a16:rowId xmlns:a16="http://schemas.microsoft.com/office/drawing/2014/main" val="1578048041"/>
                  </a:ext>
                </a:extLst>
              </a:tr>
              <a:tr h="482551">
                <a:tc>
                  <a:txBody>
                    <a:bodyPr/>
                    <a:lstStyle/>
                    <a:p>
                      <a:pPr fontAlgn="t"/>
                      <a:r>
                        <a:rPr lang="en-GB" b="1">
                          <a:effectLst/>
                        </a:rPr>
                        <a:t>Digital communication</a:t>
                      </a:r>
                      <a:endParaRPr lang="en-GB">
                        <a:effectLst/>
                      </a:endParaRPr>
                    </a:p>
                  </a:txBody>
                  <a:tcPr/>
                </a:tc>
                <a:tc>
                  <a:txBody>
                    <a:bodyPr/>
                    <a:lstStyle/>
                    <a:p>
                      <a:pPr fontAlgn="t">
                        <a:buFont typeface="Arial" panose="020B0604020202020204" pitchFamily="34" charset="0"/>
                        <a:buChar char="•"/>
                      </a:pPr>
                      <a:r>
                        <a:rPr lang="en-GB" dirty="0">
                          <a:effectLst/>
                        </a:rPr>
                        <a:t>Fixed telephone networks</a:t>
                      </a:r>
                    </a:p>
                    <a:p>
                      <a:pPr fontAlgn="t">
                        <a:buFont typeface="Arial" panose="020B0604020202020204" pitchFamily="34" charset="0"/>
                        <a:buChar char="•"/>
                      </a:pPr>
                      <a:r>
                        <a:rPr lang="en-GB" dirty="0">
                          <a:effectLst/>
                        </a:rPr>
                        <a:t>Mobile networks</a:t>
                      </a:r>
                    </a:p>
                  </a:txBody>
                  <a:tcPr/>
                </a:tc>
                <a:tc>
                  <a:txBody>
                    <a:bodyPr/>
                    <a:lstStyle/>
                    <a:p>
                      <a:pPr fontAlgn="t">
                        <a:buFont typeface="Arial" panose="020B0604020202020204" pitchFamily="34" charset="0"/>
                        <a:buChar char="•"/>
                      </a:pPr>
                      <a:r>
                        <a:rPr lang="en-GB" dirty="0">
                          <a:effectLst/>
                        </a:rPr>
                        <a:t>Fixed broadband networks</a:t>
                      </a:r>
                    </a:p>
                    <a:p>
                      <a:pPr fontAlgn="t">
                        <a:buFont typeface="Arial" panose="020B0604020202020204" pitchFamily="34" charset="0"/>
                        <a:buChar char="•"/>
                      </a:pPr>
                      <a:r>
                        <a:rPr lang="en-GB" dirty="0">
                          <a:effectLst/>
                        </a:rPr>
                        <a:t>Data centres</a:t>
                      </a:r>
                    </a:p>
                  </a:txBody>
                  <a:tcPr/>
                </a:tc>
                <a:extLst>
                  <a:ext uri="{0D108BD9-81ED-4DB2-BD59-A6C34878D82A}">
                    <a16:rowId xmlns:a16="http://schemas.microsoft.com/office/drawing/2014/main" val="281894456"/>
                  </a:ext>
                </a:extLst>
              </a:tr>
            </a:tbl>
          </a:graphicData>
        </a:graphic>
      </p:graphicFrame>
      <p:sp>
        <p:nvSpPr>
          <p:cNvPr id="10" name="TextBox 9">
            <a:extLst>
              <a:ext uri="{FF2B5EF4-FFF2-40B4-BE49-F238E27FC236}">
                <a16:creationId xmlns:a16="http://schemas.microsoft.com/office/drawing/2014/main" id="{40926888-381B-4169-88A6-AF2AE6CD5FF7}"/>
              </a:ext>
            </a:extLst>
          </p:cNvPr>
          <p:cNvSpPr txBox="1"/>
          <p:nvPr/>
        </p:nvSpPr>
        <p:spPr>
          <a:xfrm>
            <a:off x="605901" y="1723770"/>
            <a:ext cx="9638930" cy="246221"/>
          </a:xfrm>
          <a:prstGeom prst="rect">
            <a:avLst/>
          </a:prstGeom>
          <a:noFill/>
        </p:spPr>
        <p:txBody>
          <a:bodyPr wrap="square">
            <a:spAutoFit/>
          </a:bodyPr>
          <a:lstStyle/>
          <a:p>
            <a:r>
              <a:rPr lang="en-GB" sz="1000" i="1" dirty="0">
                <a:solidFill>
                  <a:srgbClr val="444444"/>
                </a:solidFill>
                <a:latin typeface="+mn-lt"/>
              </a:rPr>
              <a:t>Inexhaustive examples of supply assets of network infrastructure systems (</a:t>
            </a:r>
            <a:r>
              <a:rPr lang="en-GB" sz="1000" i="1" dirty="0" err="1">
                <a:solidFill>
                  <a:srgbClr val="444444"/>
                </a:solidFill>
                <a:latin typeface="+mn-lt"/>
              </a:rPr>
              <a:t>Adshead</a:t>
            </a:r>
            <a:r>
              <a:rPr lang="en-GB" sz="1000" i="1" dirty="0">
                <a:solidFill>
                  <a:srgbClr val="444444"/>
                </a:solidFill>
                <a:latin typeface="+mn-lt"/>
              </a:rPr>
              <a:t>, Roman, et al. 2018; </a:t>
            </a:r>
            <a:r>
              <a:rPr lang="en-GB" sz="1000" i="1" dirty="0" err="1">
                <a:solidFill>
                  <a:srgbClr val="444444"/>
                </a:solidFill>
                <a:latin typeface="+mn-lt"/>
              </a:rPr>
              <a:t>Adshead</a:t>
            </a:r>
            <a:r>
              <a:rPr lang="en-GB" sz="1000" i="1" dirty="0">
                <a:solidFill>
                  <a:srgbClr val="444444"/>
                </a:solidFill>
                <a:latin typeface="+mn-lt"/>
              </a:rPr>
              <a:t> et al. 2020; </a:t>
            </a:r>
            <a:r>
              <a:rPr lang="en-GB" sz="1000" i="1" dirty="0" err="1">
                <a:solidFill>
                  <a:srgbClr val="444444"/>
                </a:solidFill>
                <a:latin typeface="+mn-lt"/>
              </a:rPr>
              <a:t>Malmodin</a:t>
            </a:r>
            <a:r>
              <a:rPr lang="en-GB" sz="1000" i="1" dirty="0">
                <a:solidFill>
                  <a:srgbClr val="444444"/>
                </a:solidFill>
                <a:latin typeface="+mn-lt"/>
              </a:rPr>
              <a:t> and </a:t>
            </a:r>
            <a:r>
              <a:rPr lang="en-GB" sz="1000" i="1" dirty="0" err="1">
                <a:solidFill>
                  <a:srgbClr val="444444"/>
                </a:solidFill>
                <a:latin typeface="+mn-lt"/>
              </a:rPr>
              <a:t>Lunden</a:t>
            </a:r>
            <a:r>
              <a:rPr lang="en-GB" sz="1000" i="1" dirty="0">
                <a:solidFill>
                  <a:srgbClr val="444444"/>
                </a:solidFill>
                <a:latin typeface="+mn-lt"/>
              </a:rPr>
              <a:t> 2018)</a:t>
            </a:r>
          </a:p>
        </p:txBody>
      </p:sp>
    </p:spTree>
    <p:extLst>
      <p:ext uri="{BB962C8B-B14F-4D97-AF65-F5344CB8AC3E}">
        <p14:creationId xmlns:p14="http://schemas.microsoft.com/office/powerpoint/2010/main" val="18392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Overview of needed infrastructure data</a:t>
            </a:r>
            <a:endParaRPr sz="2800" dirty="0">
              <a:solidFill>
                <a:srgbClr val="C00000"/>
              </a:solidFill>
            </a:endParaRPr>
          </a:p>
        </p:txBody>
      </p:sp>
      <p:sp>
        <p:nvSpPr>
          <p:cNvPr id="168" name="Google Shape;168;p13"/>
          <p:cNvSpPr txBox="1">
            <a:spLocks noGrp="1"/>
          </p:cNvSpPr>
          <p:nvPr>
            <p:ph type="body" idx="4294967295"/>
          </p:nvPr>
        </p:nvSpPr>
        <p:spPr>
          <a:xfrm>
            <a:off x="838200" y="1231900"/>
            <a:ext cx="9317853" cy="3639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Technical features of infrastructure systems: Capacity and design life</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Important to capture the capacity of each infrastructure system</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Capacity refers to the </a:t>
            </a:r>
            <a:r>
              <a:rPr lang="en-GB" sz="1800" b="1" dirty="0">
                <a:solidFill>
                  <a:schemeClr val="tx1"/>
                </a:solidFill>
              </a:rPr>
              <a:t>quantity of service each infrastructure component can supply </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b="1"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The units used should be uniform</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It is also important to note the </a:t>
            </a:r>
            <a:r>
              <a:rPr lang="en-GB" sz="1800" b="1" dirty="0">
                <a:solidFill>
                  <a:schemeClr val="tx1"/>
                </a:solidFill>
              </a:rPr>
              <a:t>design life or lifespan </a:t>
            </a:r>
            <a:r>
              <a:rPr lang="en-GB" sz="1800" dirty="0">
                <a:solidFill>
                  <a:schemeClr val="tx1"/>
                </a:solidFill>
              </a:rPr>
              <a:t>of each infrastructure component in order to assess their operation statuses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For instance, a diesel electricity generation plant may provide a significant portion of electricity to a community but be aged and in need of replacement within two years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The facility would therefore be a critical consideration when projecting future infrastructure needs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graphicFrame>
        <p:nvGraphicFramePr>
          <p:cNvPr id="7" name="Google Shape;144;p9">
            <a:extLst>
              <a:ext uri="{FF2B5EF4-FFF2-40B4-BE49-F238E27FC236}">
                <a16:creationId xmlns:a16="http://schemas.microsoft.com/office/drawing/2014/main" id="{0B07AF6C-9B13-4C0A-8523-12B9512658DE}"/>
              </a:ext>
            </a:extLst>
          </p:cNvPr>
          <p:cNvGraphicFramePr/>
          <p:nvPr>
            <p:extLst>
              <p:ext uri="{D42A27DB-BD31-4B8C-83A1-F6EECF244321}">
                <p14:modId xmlns:p14="http://schemas.microsoft.com/office/powerpoint/2010/main" val="2904602314"/>
              </p:ext>
            </p:extLst>
          </p:nvPr>
        </p:nvGraphicFramePr>
        <p:xfrm>
          <a:off x="919696" y="1959874"/>
          <a:ext cx="9611927" cy="4002785"/>
        </p:xfrm>
        <a:graphic>
          <a:graphicData uri="http://schemas.openxmlformats.org/drawingml/2006/table">
            <a:tbl>
              <a:tblPr firstRow="1" bandRow="1">
                <a:tableStyleId>{B8DA472E-C0B5-4FAA-A71B-45BBE6C39A2A}</a:tableStyleId>
              </a:tblPr>
              <a:tblGrid>
                <a:gridCol w="3274060">
                  <a:extLst>
                    <a:ext uri="{9D8B030D-6E8A-4147-A177-3AD203B41FA5}">
                      <a16:colId xmlns:a16="http://schemas.microsoft.com/office/drawing/2014/main" val="793984083"/>
                    </a:ext>
                  </a:extLst>
                </a:gridCol>
                <a:gridCol w="6337867">
                  <a:extLst>
                    <a:ext uri="{9D8B030D-6E8A-4147-A177-3AD203B41FA5}">
                      <a16:colId xmlns:a16="http://schemas.microsoft.com/office/drawing/2014/main" val="20001"/>
                    </a:ext>
                  </a:extLst>
                </a:gridCol>
              </a:tblGrid>
              <a:tr h="283854">
                <a:tc>
                  <a:txBody>
                    <a:bodyPr/>
                    <a:lstStyle/>
                    <a:p>
                      <a:pPr algn="ctr"/>
                      <a:r>
                        <a:rPr lang="en-GB" b="1" dirty="0">
                          <a:effectLst/>
                        </a:rPr>
                        <a:t>Networked infrastructure system</a:t>
                      </a:r>
                      <a:endParaRPr lang="en-GB" dirty="0">
                        <a:effectLst/>
                      </a:endParaRPr>
                    </a:p>
                  </a:txBody>
                  <a:tcPr anchor="ctr"/>
                </a:tc>
                <a:tc>
                  <a:txBody>
                    <a:bodyPr/>
                    <a:lstStyle/>
                    <a:p>
                      <a:pPr algn="ctr"/>
                      <a:r>
                        <a:rPr lang="en-GB" b="1" dirty="0">
                          <a:effectLst/>
                        </a:rPr>
                        <a:t>Capacity Description</a:t>
                      </a:r>
                      <a:endParaRPr lang="en-GB" dirty="0">
                        <a:effectLst/>
                      </a:endParaRPr>
                    </a:p>
                  </a:txBody>
                  <a:tcPr anchor="ctr"/>
                </a:tc>
                <a:extLst>
                  <a:ext uri="{0D108BD9-81ED-4DB2-BD59-A6C34878D82A}">
                    <a16:rowId xmlns:a16="http://schemas.microsoft.com/office/drawing/2014/main" val="10001"/>
                  </a:ext>
                </a:extLst>
              </a:tr>
              <a:tr h="575511">
                <a:tc>
                  <a:txBody>
                    <a:bodyPr/>
                    <a:lstStyle/>
                    <a:p>
                      <a:pPr fontAlgn="t"/>
                      <a:r>
                        <a:rPr lang="en-GB" b="1">
                          <a:effectLst/>
                        </a:rPr>
                        <a:t>Electricity</a:t>
                      </a:r>
                      <a:endParaRPr lang="en-GB">
                        <a:effectLst/>
                      </a:endParaRPr>
                    </a:p>
                  </a:txBody>
                  <a:tcPr/>
                </a:tc>
                <a:tc>
                  <a:txBody>
                    <a:bodyPr/>
                    <a:lstStyle/>
                    <a:p>
                      <a:pPr fontAlgn="t">
                        <a:buFont typeface="Arial" panose="020B0604020202020204" pitchFamily="34" charset="0"/>
                        <a:buChar char="•"/>
                      </a:pPr>
                      <a:r>
                        <a:rPr lang="en-GB" dirty="0">
                          <a:effectLst/>
                        </a:rPr>
                        <a:t>Power generation ability: Static generation is measured in Watts (W) while generation over a period of time is measured in Watt hours (</a:t>
                      </a:r>
                      <a:r>
                        <a:rPr lang="en-GB" dirty="0" err="1">
                          <a:effectLst/>
                        </a:rPr>
                        <a:t>Wh</a:t>
                      </a:r>
                      <a:r>
                        <a:rPr lang="en-GB" dirty="0">
                          <a:effectLst/>
                        </a:rPr>
                        <a:t>)</a:t>
                      </a:r>
                    </a:p>
                  </a:txBody>
                  <a:tcPr/>
                </a:tc>
                <a:extLst>
                  <a:ext uri="{0D108BD9-81ED-4DB2-BD59-A6C34878D82A}">
                    <a16:rowId xmlns:a16="http://schemas.microsoft.com/office/drawing/2014/main" val="780416438"/>
                  </a:ext>
                </a:extLst>
              </a:tr>
              <a:tr h="1078644">
                <a:tc>
                  <a:txBody>
                    <a:bodyPr/>
                    <a:lstStyle/>
                    <a:p>
                      <a:pPr fontAlgn="t"/>
                      <a:r>
                        <a:rPr lang="en-GB" b="1">
                          <a:effectLst/>
                        </a:rPr>
                        <a:t>Transport</a:t>
                      </a:r>
                      <a:endParaRPr lang="en-GB">
                        <a:effectLst/>
                      </a:endParaRPr>
                    </a:p>
                  </a:txBody>
                  <a:tcPr/>
                </a:tc>
                <a:tc>
                  <a:txBody>
                    <a:bodyPr/>
                    <a:lstStyle/>
                    <a:p>
                      <a:pPr fontAlgn="t">
                        <a:buFont typeface="Arial" panose="020B0604020202020204" pitchFamily="34" charset="0"/>
                        <a:buChar char="•"/>
                      </a:pPr>
                      <a:r>
                        <a:rPr lang="en-GB">
                          <a:effectLst/>
                        </a:rPr>
                        <a:t>Number of transportation modes in the country by type</a:t>
                      </a:r>
                    </a:p>
                    <a:p>
                      <a:pPr fontAlgn="t">
                        <a:buFont typeface="Arial" panose="020B0604020202020204" pitchFamily="34" charset="0"/>
                        <a:buChar char="•"/>
                      </a:pPr>
                      <a:r>
                        <a:rPr lang="en-GB">
                          <a:effectLst/>
                        </a:rPr>
                        <a:t>Length of transportation routes measured in kilometres or miles</a:t>
                      </a:r>
                    </a:p>
                    <a:p>
                      <a:pPr fontAlgn="t">
                        <a:buFont typeface="Arial" panose="020B0604020202020204" pitchFamily="34" charset="0"/>
                        <a:buChar char="•"/>
                      </a:pPr>
                      <a:r>
                        <a:rPr lang="en-GB">
                          <a:effectLst/>
                        </a:rPr>
                        <a:t>Estimated number of transportation modes accommodated by transportation routes</a:t>
                      </a:r>
                    </a:p>
                    <a:p>
                      <a:pPr fontAlgn="t">
                        <a:buFont typeface="Arial" panose="020B0604020202020204" pitchFamily="34" charset="0"/>
                        <a:buChar char="•"/>
                      </a:pPr>
                      <a:r>
                        <a:rPr lang="en-GB">
                          <a:effectLst/>
                        </a:rPr>
                        <a:t>Number of transportation terminals</a:t>
                      </a:r>
                    </a:p>
                    <a:p>
                      <a:pPr fontAlgn="t">
                        <a:buFont typeface="Arial" panose="020B0604020202020204" pitchFamily="34" charset="0"/>
                        <a:buChar char="•"/>
                      </a:pPr>
                      <a:r>
                        <a:rPr lang="en-GB">
                          <a:effectLst/>
                        </a:rPr>
                        <a:t>Number of modes (buses, airplanes, boats etc.) accommodated by transportation terminals</a:t>
                      </a:r>
                    </a:p>
                  </a:txBody>
                  <a:tcPr/>
                </a:tc>
                <a:extLst>
                  <a:ext uri="{0D108BD9-81ED-4DB2-BD59-A6C34878D82A}">
                    <a16:rowId xmlns:a16="http://schemas.microsoft.com/office/drawing/2014/main" val="10002"/>
                  </a:ext>
                </a:extLst>
              </a:tr>
              <a:tr h="536803">
                <a:tc>
                  <a:txBody>
                    <a:bodyPr/>
                    <a:lstStyle/>
                    <a:p>
                      <a:pPr fontAlgn="t"/>
                      <a:r>
                        <a:rPr lang="en-GB" b="1">
                          <a:effectLst/>
                        </a:rPr>
                        <a:t>Water (including wastewater)</a:t>
                      </a:r>
                      <a:endParaRPr lang="en-GB">
                        <a:effectLst/>
                      </a:endParaRPr>
                    </a:p>
                  </a:txBody>
                  <a:tcPr/>
                </a:tc>
                <a:tc>
                  <a:txBody>
                    <a:bodyPr/>
                    <a:lstStyle/>
                    <a:p>
                      <a:pPr fontAlgn="t">
                        <a:buFont typeface="Arial" panose="020B0604020202020204" pitchFamily="34" charset="0"/>
                        <a:buChar char="•"/>
                      </a:pPr>
                      <a:r>
                        <a:rPr lang="en-GB">
                          <a:effectLst/>
                        </a:rPr>
                        <a:t>Volume of water supplied over a period of time often measured in cubic metres per year</a:t>
                      </a:r>
                    </a:p>
                  </a:txBody>
                  <a:tcPr/>
                </a:tc>
                <a:extLst>
                  <a:ext uri="{0D108BD9-81ED-4DB2-BD59-A6C34878D82A}">
                    <a16:rowId xmlns:a16="http://schemas.microsoft.com/office/drawing/2014/main" val="10003"/>
                  </a:ext>
                </a:extLst>
              </a:tr>
              <a:tr h="482551">
                <a:tc>
                  <a:txBody>
                    <a:bodyPr/>
                    <a:lstStyle/>
                    <a:p>
                      <a:pPr fontAlgn="t"/>
                      <a:r>
                        <a:rPr lang="en-GB" b="1">
                          <a:effectLst/>
                        </a:rPr>
                        <a:t>Waste</a:t>
                      </a:r>
                      <a:endParaRPr lang="en-GB">
                        <a:effectLst/>
                      </a:endParaRPr>
                    </a:p>
                  </a:txBody>
                  <a:tcPr/>
                </a:tc>
                <a:tc>
                  <a:txBody>
                    <a:bodyPr/>
                    <a:lstStyle/>
                    <a:p>
                      <a:pPr fontAlgn="t">
                        <a:buFont typeface="Arial" panose="020B0604020202020204" pitchFamily="34" charset="0"/>
                        <a:buChar char="•"/>
                      </a:pPr>
                      <a:r>
                        <a:rPr lang="en-GB">
                          <a:effectLst/>
                        </a:rPr>
                        <a:t>Weight of waste disposed often measured in tonnes</a:t>
                      </a:r>
                    </a:p>
                  </a:txBody>
                  <a:tcPr/>
                </a:tc>
                <a:extLst>
                  <a:ext uri="{0D108BD9-81ED-4DB2-BD59-A6C34878D82A}">
                    <a16:rowId xmlns:a16="http://schemas.microsoft.com/office/drawing/2014/main" val="1578048041"/>
                  </a:ext>
                </a:extLst>
              </a:tr>
              <a:tr h="482551">
                <a:tc>
                  <a:txBody>
                    <a:bodyPr/>
                    <a:lstStyle/>
                    <a:p>
                      <a:pPr fontAlgn="t"/>
                      <a:r>
                        <a:rPr lang="en-GB" b="1">
                          <a:effectLst/>
                        </a:rPr>
                        <a:t>Digital Communication</a:t>
                      </a:r>
                      <a:endParaRPr lang="en-GB">
                        <a:effectLst/>
                      </a:endParaRPr>
                    </a:p>
                  </a:txBody>
                  <a:tcPr/>
                </a:tc>
                <a:tc>
                  <a:txBody>
                    <a:bodyPr/>
                    <a:lstStyle/>
                    <a:p>
                      <a:pPr fontAlgn="t">
                        <a:buFont typeface="Arial" panose="020B0604020202020204" pitchFamily="34" charset="0"/>
                        <a:buChar char="•"/>
                      </a:pPr>
                      <a:r>
                        <a:rPr lang="en-GB" dirty="0">
                          <a:effectLst/>
                        </a:rPr>
                        <a:t>Number of static network towers</a:t>
                      </a:r>
                    </a:p>
                    <a:p>
                      <a:pPr fontAlgn="t">
                        <a:buFont typeface="Arial" panose="020B0604020202020204" pitchFamily="34" charset="0"/>
                        <a:buChar char="•"/>
                      </a:pPr>
                      <a:r>
                        <a:rPr lang="en-GB" dirty="0">
                          <a:effectLst/>
                        </a:rPr>
                        <a:t>Length of network transmission infrastructure</a:t>
                      </a:r>
                    </a:p>
                  </a:txBody>
                  <a:tcPr/>
                </a:tc>
                <a:extLst>
                  <a:ext uri="{0D108BD9-81ED-4DB2-BD59-A6C34878D82A}">
                    <a16:rowId xmlns:a16="http://schemas.microsoft.com/office/drawing/2014/main" val="281894456"/>
                  </a:ext>
                </a:extLst>
              </a:tr>
            </a:tbl>
          </a:graphicData>
        </a:graphic>
      </p:graphicFrame>
      <p:sp>
        <p:nvSpPr>
          <p:cNvPr id="9" name="TextBox 8">
            <a:extLst>
              <a:ext uri="{FF2B5EF4-FFF2-40B4-BE49-F238E27FC236}">
                <a16:creationId xmlns:a16="http://schemas.microsoft.com/office/drawing/2014/main" id="{83F62C2B-93E7-4FF1-9142-F367AB629107}"/>
              </a:ext>
            </a:extLst>
          </p:cNvPr>
          <p:cNvSpPr txBox="1"/>
          <p:nvPr/>
        </p:nvSpPr>
        <p:spPr>
          <a:xfrm>
            <a:off x="838200" y="1595887"/>
            <a:ext cx="6805474" cy="246221"/>
          </a:xfrm>
          <a:prstGeom prst="rect">
            <a:avLst/>
          </a:prstGeom>
          <a:noFill/>
        </p:spPr>
        <p:txBody>
          <a:bodyPr wrap="square">
            <a:spAutoFit/>
          </a:bodyPr>
          <a:lstStyle/>
          <a:p>
            <a:r>
              <a:rPr lang="en-GB" sz="1000" i="1" dirty="0">
                <a:solidFill>
                  <a:srgbClr val="444444"/>
                </a:solidFill>
                <a:latin typeface="+mn-lt"/>
              </a:rPr>
              <a:t>Examples of infrastructure capacity descriptors in networked infrastructure systems (</a:t>
            </a:r>
            <a:r>
              <a:rPr lang="en-GB" sz="1000" i="1" dirty="0" err="1">
                <a:solidFill>
                  <a:srgbClr val="444444"/>
                </a:solidFill>
                <a:latin typeface="+mn-lt"/>
              </a:rPr>
              <a:t>Adshead</a:t>
            </a:r>
            <a:r>
              <a:rPr lang="en-GB" sz="1000" i="1" dirty="0">
                <a:solidFill>
                  <a:srgbClr val="444444"/>
                </a:solidFill>
                <a:latin typeface="+mn-lt"/>
              </a:rPr>
              <a:t>, Roman, et al. 2018)</a:t>
            </a:r>
          </a:p>
        </p:txBody>
      </p:sp>
    </p:spTree>
    <p:extLst>
      <p:ext uri="{BB962C8B-B14F-4D97-AF65-F5344CB8AC3E}">
        <p14:creationId xmlns:p14="http://schemas.microsoft.com/office/powerpoint/2010/main" val="355735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9806795"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Social features of infrastructure systems: Population served</a:t>
            </a:r>
          </a:p>
          <a:p>
            <a:pPr>
              <a:spcBef>
                <a:spcPts val="0"/>
              </a:spcBef>
              <a:buClr>
                <a:schemeClr val="dk1"/>
              </a:buClr>
              <a:buSzPts val="2800"/>
            </a:pPr>
            <a:endParaRPr lang="en-GB" sz="2000" b="1" dirty="0">
              <a:solidFill>
                <a:schemeClr val="accent5">
                  <a:lumMod val="60000"/>
                  <a:lumOff val="40000"/>
                </a:schemeClr>
              </a:solidFill>
            </a:endParaRP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The number of people served by infrastructure system assets indicates the </a:t>
            </a:r>
            <a:r>
              <a:rPr lang="en-GB" sz="1800" b="1" dirty="0">
                <a:solidFill>
                  <a:schemeClr val="tx1"/>
                </a:solidFill>
              </a:rPr>
              <a:t>coverage of that particular service</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Comparing the percentage of population with access to services to national targets illuminates the </a:t>
            </a:r>
            <a:r>
              <a:rPr lang="en-GB" sz="1800" b="1" dirty="0">
                <a:solidFill>
                  <a:schemeClr val="tx1"/>
                </a:solidFill>
              </a:rPr>
              <a:t>gaps that need to be filled </a:t>
            </a:r>
            <a:r>
              <a:rPr lang="en-GB" sz="1800" dirty="0">
                <a:solidFill>
                  <a:schemeClr val="tx1"/>
                </a:solidFill>
              </a:rPr>
              <a:t>and the underserved proportion of the population (given the location of the service provision is also specified)</a:t>
            </a: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This knowledge is needed to design </a:t>
            </a:r>
            <a:r>
              <a:rPr lang="en-GB" sz="1800" b="1" dirty="0">
                <a:solidFill>
                  <a:schemeClr val="tx1"/>
                </a:solidFill>
              </a:rPr>
              <a:t>country specific infrastructure development strategies</a:t>
            </a: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endParaRPr lang="en-GB" sz="18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800" dirty="0">
                <a:solidFill>
                  <a:schemeClr val="tx1"/>
                </a:solidFill>
              </a:rPr>
              <a:t>For instance, a country may be 100% electrified but has wastewater treatment facilities that only cover its capital. This country therefore would allocate more resource towards improving the wastewater system</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Overview of needed infrastructure data</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Overview of needed infrastructure data</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Economic features of infrastructure systems: monetary value</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chemeClr val="tx1"/>
                </a:solidFill>
                <a:effectLst/>
                <a:latin typeface="+mn-lt"/>
              </a:rPr>
              <a:t>capital and expenditure costs </a:t>
            </a:r>
            <a:r>
              <a:rPr lang="en-GB" sz="1800" b="0" i="0" dirty="0">
                <a:solidFill>
                  <a:schemeClr val="tx1"/>
                </a:solidFill>
                <a:effectLst/>
                <a:latin typeface="+mn-lt"/>
              </a:rPr>
              <a:t>of infrastructure assets are needed to evaluate the cost-effectiveness of varying infrastructure development strategies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For example </a:t>
            </a:r>
            <a:r>
              <a:rPr lang="en-GB" sz="1800" b="1" i="0" dirty="0">
                <a:solidFill>
                  <a:schemeClr val="tx1"/>
                </a:solidFill>
                <a:effectLst/>
                <a:latin typeface="+mn-lt"/>
              </a:rPr>
              <a:t>varying types of electricity interventions have different price points </a:t>
            </a:r>
            <a:r>
              <a:rPr lang="en-GB" sz="1800" b="0" i="0" dirty="0">
                <a:solidFill>
                  <a:schemeClr val="tx1"/>
                </a:solidFill>
                <a:effectLst/>
                <a:latin typeface="+mn-lt"/>
              </a:rPr>
              <a:t>over their lifespans: geothermal energy generation plants have high initial costs but high energy generation at low implementation costs over a long design life, while a diesel energy generation plant may initially cost less but incur high fuel bills over its lifespan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i="0" dirty="0">
                <a:solidFill>
                  <a:schemeClr val="tx1"/>
                </a:solidFill>
                <a:effectLst/>
                <a:latin typeface="+mn-lt"/>
              </a:rPr>
              <a:t>Long-term infrastructure strategies </a:t>
            </a:r>
            <a:r>
              <a:rPr lang="en-GB" sz="1800" b="0" i="0" dirty="0">
                <a:solidFill>
                  <a:schemeClr val="tx1"/>
                </a:solidFill>
                <a:effectLst/>
                <a:latin typeface="+mn-lt"/>
              </a:rPr>
              <a:t>that maximise sustainable development and consider the Paris Agreement are the most cost-effective (</a:t>
            </a:r>
            <a:r>
              <a:rPr lang="en-GB" sz="1800" b="0" i="0" dirty="0" err="1">
                <a:solidFill>
                  <a:schemeClr val="tx1"/>
                </a:solidFill>
                <a:effectLst/>
                <a:latin typeface="+mn-lt"/>
              </a:rPr>
              <a:t>Adshead</a:t>
            </a:r>
            <a:r>
              <a:rPr lang="en-GB" sz="1800" b="0" i="0" dirty="0">
                <a:solidFill>
                  <a:schemeClr val="tx1"/>
                </a:solidFill>
                <a:effectLst/>
                <a:latin typeface="+mn-lt"/>
              </a:rPr>
              <a:t> et al. 2021)</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Such strategies take advantage of </a:t>
            </a:r>
            <a:r>
              <a:rPr lang="en-GB" sz="1800" b="1" i="0" dirty="0">
                <a:solidFill>
                  <a:schemeClr val="tx1"/>
                </a:solidFill>
                <a:effectLst/>
                <a:latin typeface="+mn-lt"/>
              </a:rPr>
              <a:t>interdependencies between infrastructure systems as well as low-hanging fruit</a:t>
            </a:r>
            <a:r>
              <a:rPr lang="en-GB" sz="1800" b="0" i="0" dirty="0">
                <a:solidFill>
                  <a:schemeClr val="tx1"/>
                </a:solidFill>
                <a:effectLst/>
                <a:latin typeface="+mn-lt"/>
              </a:rPr>
              <a:t> such as improving system efficiency</a:t>
            </a:r>
            <a:endParaRPr lang="en-GB" sz="18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2000" b="1" dirty="0">
              <a:solidFill>
                <a:schemeClr val="tx1"/>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Tree>
    <p:extLst>
      <p:ext uri="{BB962C8B-B14F-4D97-AF65-F5344CB8AC3E}">
        <p14:creationId xmlns:p14="http://schemas.microsoft.com/office/powerpoint/2010/main" val="1383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Overview of needed infrastructure data</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Environmental features of infrastructure systems: Carbon emissions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The carbon emissions from each infrastructure component should be estimated to capture the </a:t>
            </a:r>
            <a:r>
              <a:rPr lang="en-GB" sz="2000" b="1" dirty="0">
                <a:solidFill>
                  <a:schemeClr val="tx1"/>
                </a:solidFill>
                <a:latin typeface="+mn-lt"/>
              </a:rPr>
              <a:t>contribution of the infrastructure systems to climate change</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Other environmental attributes of infrastructure systems, such as landfill versus recycling and conventional vehicles versus electric vehicles, are captured in the </a:t>
            </a:r>
            <a:r>
              <a:rPr lang="en-GB" sz="2000" b="1" dirty="0">
                <a:solidFill>
                  <a:schemeClr val="tx1"/>
                </a:solidFill>
                <a:latin typeface="+mn-lt"/>
              </a:rPr>
              <a:t>data on systems’ technical features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Estimating carbon emissions can be approached via a </a:t>
            </a:r>
            <a:r>
              <a:rPr lang="en-GB" sz="2000" b="1" dirty="0">
                <a:solidFill>
                  <a:schemeClr val="tx1"/>
                </a:solidFill>
                <a:latin typeface="+mn-lt"/>
              </a:rPr>
              <a:t>variety of methodologies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Data on the carbon intensity of infrastructure assets may be obtained from </a:t>
            </a:r>
            <a:r>
              <a:rPr lang="en-GB" sz="2000" b="1" dirty="0">
                <a:solidFill>
                  <a:schemeClr val="tx1"/>
                </a:solidFill>
                <a:latin typeface="+mn-lt"/>
              </a:rPr>
              <a:t>national greenhouse gas inventories</a:t>
            </a:r>
            <a:r>
              <a:rPr lang="en-GB" sz="2000" dirty="0">
                <a:solidFill>
                  <a:schemeClr val="tx1"/>
                </a:solidFill>
                <a:latin typeface="+mn-lt"/>
              </a:rPr>
              <a:t> whose methodologies should reflect the recommendations and guidelines of the United Nations Framework Convention on Climate Change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2396670549"/>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1C133B00-8781-461B-91A6-98EBDC29AFB3}"/>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30969</TotalTime>
  <Words>3917</Words>
  <Application>Microsoft Office PowerPoint</Application>
  <PresentationFormat>Widescreen</PresentationFormat>
  <Paragraphs>463</Paragraphs>
  <Slides>34</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Helvetica Neue</vt:lpstr>
      <vt:lpstr>Open Sans</vt:lpstr>
      <vt:lpstr>Office Theme</vt:lpstr>
      <vt:lpstr>Lecture 3: Collecting infrastructure data  </vt:lpstr>
      <vt:lpstr>Learning Outcomes</vt:lpstr>
      <vt:lpstr>3.1 Overview of needed infrastructure data</vt:lpstr>
      <vt:lpstr>3.1 Overview of needed infrastructure data</vt:lpstr>
      <vt:lpstr>3.1 Overview of needed infrastructure data</vt:lpstr>
      <vt:lpstr>3.1 Overview of needed infrastructure data</vt:lpstr>
      <vt:lpstr>3.1 Overview of needed infrastructure data</vt:lpstr>
      <vt:lpstr>3.1 Overview of needed infrastructure data</vt:lpstr>
      <vt:lpstr>3.1 Overview of needed infrastructure data</vt:lpstr>
      <vt:lpstr>3.1 Overview of needed infrastructure data</vt:lpstr>
      <vt:lpstr>3.1 Overview of needed infrastructure data</vt:lpstr>
      <vt:lpstr>3.2 Methods of gathering infrastructure data</vt:lpstr>
      <vt:lpstr>3.2 Methods of gathering infrastructure data</vt:lpstr>
      <vt:lpstr>3.2 Methods of gathering infrastructure data</vt:lpstr>
      <vt:lpstr>3.2 Methods of gathering infrastructure data</vt:lpstr>
      <vt:lpstr>3.2 Methods of gathering infrastructure data</vt:lpstr>
      <vt:lpstr>3.2 Methods of gathering infrastructure data</vt:lpstr>
      <vt:lpstr>3.2 Methods of gathering infrastructure data</vt:lpstr>
      <vt:lpstr>3.3 Estimating infrastructure carbon emissions</vt:lpstr>
      <vt:lpstr>3.3 Estimating infrastructure carbon emissions</vt:lpstr>
      <vt:lpstr>3.3 Estimating infrastructure carbon emissions</vt:lpstr>
      <vt:lpstr>3.3 Estimating infrastructure carbon emissions</vt:lpstr>
      <vt:lpstr>3.3 Estimating infrastructure carbon emissions</vt:lpstr>
      <vt:lpstr>3.3 Estimating infrastructure carbon emissions</vt:lpstr>
      <vt:lpstr>3.3 Estimating infrastructure carbon emissions</vt:lpstr>
      <vt:lpstr>3.3 Estimating infrastructure carbon emissions</vt:lpstr>
      <vt:lpstr>3.4  Case study: Curaçao</vt:lpstr>
      <vt:lpstr>3.4  Case study: Curaçao</vt:lpstr>
      <vt:lpstr>3.4  Case study: Curaçao</vt:lpstr>
      <vt:lpstr>3.4  Case study: Curaçao</vt:lpstr>
      <vt:lpstr>3.4  Case study: Curaçao</vt:lpstr>
      <vt:lpstr>3.4  Case study: Curaçao</vt:lpstr>
      <vt:lpstr>3.4  Case study: Curaçao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359</cp:revision>
  <dcterms:created xsi:type="dcterms:W3CDTF">2019-06-09T10:25:43Z</dcterms:created>
  <dcterms:modified xsi:type="dcterms:W3CDTF">2025-02-10T19:13:12Z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