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4"/>
  </p:sldMasterIdLst>
  <p:notesMasterIdLst>
    <p:notesMasterId r:id="rId40"/>
  </p:notesMasterIdLst>
  <p:sldIdLst>
    <p:sldId id="309" r:id="rId5"/>
    <p:sldId id="264" r:id="rId6"/>
    <p:sldId id="279" r:id="rId7"/>
    <p:sldId id="272" r:id="rId8"/>
    <p:sldId id="273" r:id="rId9"/>
    <p:sldId id="274" r:id="rId10"/>
    <p:sldId id="275" r:id="rId11"/>
    <p:sldId id="276" r:id="rId12"/>
    <p:sldId id="314" r:id="rId13"/>
    <p:sldId id="311" r:id="rId14"/>
    <p:sldId id="315" r:id="rId15"/>
    <p:sldId id="316" r:id="rId16"/>
    <p:sldId id="317" r:id="rId17"/>
    <p:sldId id="318" r:id="rId18"/>
    <p:sldId id="319" r:id="rId19"/>
    <p:sldId id="321" r:id="rId20"/>
    <p:sldId id="324" r:id="rId21"/>
    <p:sldId id="322" r:id="rId22"/>
    <p:sldId id="282" r:id="rId23"/>
    <p:sldId id="312" r:id="rId24"/>
    <p:sldId id="305" r:id="rId25"/>
    <p:sldId id="310" r:id="rId26"/>
    <p:sldId id="283" r:id="rId27"/>
    <p:sldId id="284" r:id="rId28"/>
    <p:sldId id="308" r:id="rId29"/>
    <p:sldId id="288" r:id="rId30"/>
    <p:sldId id="289" r:id="rId31"/>
    <p:sldId id="290" r:id="rId32"/>
    <p:sldId id="291" r:id="rId33"/>
    <p:sldId id="292" r:id="rId34"/>
    <p:sldId id="293" r:id="rId35"/>
    <p:sldId id="295" r:id="rId36"/>
    <p:sldId id="323" r:id="rId37"/>
    <p:sldId id="296" r:id="rId38"/>
    <p:sldId id="269" r:id="rId3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ioo8h1Uh3oJaxxcGWLSwWg==" hashData="qD4QI3FTFnjbHFQN9/KGbSHMj4vs7MaHQbX+9wMeaPCn/+owd66mGYtgI8KlJu3oIsFi+FvoV9WwqOwvOLxcOg=="/>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6" roundtripDataSignature="AMtx7miC4h9XZJhYFypOKz07yp6KiatCo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lvia Colombo" initials="SC" lastIdx="6" clrIdx="0">
    <p:extLst>
      <p:ext uri="{19B8F6BF-5375-455C-9EA6-DF929625EA0E}">
        <p15:presenceInfo xmlns:p15="http://schemas.microsoft.com/office/powerpoint/2012/main" userId="S::cenv1075@ox.ac.uk::cdf5343d-9518-4b48-8032-805a754f910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8B9B"/>
    <a:srgbClr val="FFFFFF"/>
    <a:srgbClr val="A76B76"/>
    <a:srgbClr val="60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8F6F5A-BA0A-9D44-80EC-29CB08E034B3}" v="110" dt="2025-02-13T18:53:14.493"/>
  </p1510:revLst>
</p1510:revInfo>
</file>

<file path=ppt/tableStyles.xml><?xml version="1.0" encoding="utf-8"?>
<a:tblStyleLst xmlns:a="http://schemas.openxmlformats.org/drawingml/2006/main" def="{B8DA472E-C0B5-4FAA-A71B-45BBE6C39A2A}">
  <a:tblStyle styleId="{B8DA472E-C0B5-4FAA-A71B-45BBE6C39A2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249" autoAdjust="0"/>
    <p:restoredTop sz="94657" autoAdjust="0"/>
  </p:normalViewPr>
  <p:slideViewPr>
    <p:cSldViewPr snapToGrid="0">
      <p:cViewPr varScale="1">
        <p:scale>
          <a:sx n="112" d="100"/>
          <a:sy n="112" d="100"/>
        </p:scale>
        <p:origin x="48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51"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customschemas.google.com/relationships/presentationmetadata" Target="meta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53"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lvia Colombo" userId="cdf5343d-9518-4b48-8032-805a754f9105" providerId="ADAL" clId="{AA5A2D5B-8D46-4519-A910-E03CB816FA9C}"/>
    <pc:docChg chg="undo custSel addSld delSld modSld">
      <pc:chgData name="Silvia Colombo" userId="cdf5343d-9518-4b48-8032-805a754f9105" providerId="ADAL" clId="{AA5A2D5B-8D46-4519-A910-E03CB816FA9C}" dt="2025-01-15T18:00:54.780" v="1874" actId="403"/>
      <pc:docMkLst>
        <pc:docMk/>
      </pc:docMkLst>
      <pc:sldChg chg="modSp mod">
        <pc:chgData name="Silvia Colombo" userId="cdf5343d-9518-4b48-8032-805a754f9105" providerId="ADAL" clId="{AA5A2D5B-8D46-4519-A910-E03CB816FA9C}" dt="2025-01-15T11:36:28.426" v="159" actId="20577"/>
        <pc:sldMkLst>
          <pc:docMk/>
          <pc:sldMk cId="0" sldId="264"/>
        </pc:sldMkLst>
        <pc:spChg chg="mod">
          <ac:chgData name="Silvia Colombo" userId="cdf5343d-9518-4b48-8032-805a754f9105" providerId="ADAL" clId="{AA5A2D5B-8D46-4519-A910-E03CB816FA9C}" dt="2025-01-15T11:36:28.426" v="159" actId="20577"/>
          <ac:spMkLst>
            <pc:docMk/>
            <pc:sldMk cId="0" sldId="264"/>
            <ac:spMk id="168" creationId="{00000000-0000-0000-0000-000000000000}"/>
          </ac:spMkLst>
        </pc:spChg>
      </pc:sldChg>
      <pc:sldChg chg="delSp modSp mod">
        <pc:chgData name="Silvia Colombo" userId="cdf5343d-9518-4b48-8032-805a754f9105" providerId="ADAL" clId="{AA5A2D5B-8D46-4519-A910-E03CB816FA9C}" dt="2025-01-15T14:25:11.301" v="378" actId="255"/>
        <pc:sldMkLst>
          <pc:docMk/>
          <pc:sldMk cId="1768720765" sldId="272"/>
        </pc:sldMkLst>
        <pc:spChg chg="mod">
          <ac:chgData name="Silvia Colombo" userId="cdf5343d-9518-4b48-8032-805a754f9105" providerId="ADAL" clId="{AA5A2D5B-8D46-4519-A910-E03CB816FA9C}" dt="2025-01-15T11:38:15.161" v="161"/>
          <ac:spMkLst>
            <pc:docMk/>
            <pc:sldMk cId="1768720765" sldId="272"/>
            <ac:spMk id="167" creationId="{00000000-0000-0000-0000-000000000000}"/>
          </ac:spMkLst>
        </pc:spChg>
        <pc:spChg chg="mod">
          <ac:chgData name="Silvia Colombo" userId="cdf5343d-9518-4b48-8032-805a754f9105" providerId="ADAL" clId="{AA5A2D5B-8D46-4519-A910-E03CB816FA9C}" dt="2025-01-15T14:25:11.301" v="378" actId="255"/>
          <ac:spMkLst>
            <pc:docMk/>
            <pc:sldMk cId="1768720765" sldId="272"/>
            <ac:spMk id="168" creationId="{00000000-0000-0000-0000-000000000000}"/>
          </ac:spMkLst>
        </pc:spChg>
      </pc:sldChg>
      <pc:sldChg chg="delSp modSp mod">
        <pc:chgData name="Silvia Colombo" userId="cdf5343d-9518-4b48-8032-805a754f9105" providerId="ADAL" clId="{AA5A2D5B-8D46-4519-A910-E03CB816FA9C}" dt="2025-01-15T16:15:42.954" v="901"/>
        <pc:sldMkLst>
          <pc:docMk/>
          <pc:sldMk cId="1839245547" sldId="273"/>
        </pc:sldMkLst>
        <pc:spChg chg="mod">
          <ac:chgData name="Silvia Colombo" userId="cdf5343d-9518-4b48-8032-805a754f9105" providerId="ADAL" clId="{AA5A2D5B-8D46-4519-A910-E03CB816FA9C}" dt="2025-01-15T11:38:15.161" v="161"/>
          <ac:spMkLst>
            <pc:docMk/>
            <pc:sldMk cId="1839245547" sldId="273"/>
            <ac:spMk id="167" creationId="{00000000-0000-0000-0000-000000000000}"/>
          </ac:spMkLst>
        </pc:spChg>
        <pc:spChg chg="mod">
          <ac:chgData name="Silvia Colombo" userId="cdf5343d-9518-4b48-8032-805a754f9105" providerId="ADAL" clId="{AA5A2D5B-8D46-4519-A910-E03CB816FA9C}" dt="2025-01-15T16:15:42.954" v="901"/>
          <ac:spMkLst>
            <pc:docMk/>
            <pc:sldMk cId="1839245547" sldId="273"/>
            <ac:spMk id="168" creationId="{00000000-0000-0000-0000-000000000000}"/>
          </ac:spMkLst>
        </pc:spChg>
      </pc:sldChg>
      <pc:sldChg chg="delSp modSp mod">
        <pc:chgData name="Silvia Colombo" userId="cdf5343d-9518-4b48-8032-805a754f9105" providerId="ADAL" clId="{AA5A2D5B-8D46-4519-A910-E03CB816FA9C}" dt="2025-01-15T14:23:26.911" v="362" actId="2711"/>
        <pc:sldMkLst>
          <pc:docMk/>
          <pc:sldMk cId="3557352301" sldId="274"/>
        </pc:sldMkLst>
        <pc:spChg chg="mod">
          <ac:chgData name="Silvia Colombo" userId="cdf5343d-9518-4b48-8032-805a754f9105" providerId="ADAL" clId="{AA5A2D5B-8D46-4519-A910-E03CB816FA9C}" dt="2025-01-15T11:38:15.161" v="161"/>
          <ac:spMkLst>
            <pc:docMk/>
            <pc:sldMk cId="3557352301" sldId="274"/>
            <ac:spMk id="167" creationId="{00000000-0000-0000-0000-000000000000}"/>
          </ac:spMkLst>
        </pc:spChg>
        <pc:spChg chg="mod">
          <ac:chgData name="Silvia Colombo" userId="cdf5343d-9518-4b48-8032-805a754f9105" providerId="ADAL" clId="{AA5A2D5B-8D46-4519-A910-E03CB816FA9C}" dt="2025-01-15T14:23:26.911" v="362" actId="2711"/>
          <ac:spMkLst>
            <pc:docMk/>
            <pc:sldMk cId="3557352301" sldId="274"/>
            <ac:spMk id="168" creationId="{00000000-0000-0000-0000-000000000000}"/>
          </ac:spMkLst>
        </pc:spChg>
      </pc:sldChg>
      <pc:sldChg chg="addSp delSp modSp mod">
        <pc:chgData name="Silvia Colombo" userId="cdf5343d-9518-4b48-8032-805a754f9105" providerId="ADAL" clId="{AA5A2D5B-8D46-4519-A910-E03CB816FA9C}" dt="2025-01-15T14:25:01.233" v="377" actId="255"/>
        <pc:sldMkLst>
          <pc:docMk/>
          <pc:sldMk cId="2089242102" sldId="275"/>
        </pc:sldMkLst>
        <pc:spChg chg="mod">
          <ac:chgData name="Silvia Colombo" userId="cdf5343d-9518-4b48-8032-805a754f9105" providerId="ADAL" clId="{AA5A2D5B-8D46-4519-A910-E03CB816FA9C}" dt="2025-01-15T14:25:01.233" v="377" actId="255"/>
          <ac:spMkLst>
            <pc:docMk/>
            <pc:sldMk cId="2089242102" sldId="275"/>
            <ac:spMk id="12" creationId="{85BD59C7-5F9C-412C-9103-AD11C3A57877}"/>
          </ac:spMkLst>
        </pc:spChg>
        <pc:spChg chg="mod">
          <ac:chgData name="Silvia Colombo" userId="cdf5343d-9518-4b48-8032-805a754f9105" providerId="ADAL" clId="{AA5A2D5B-8D46-4519-A910-E03CB816FA9C}" dt="2025-01-15T11:38:15.161" v="161"/>
          <ac:spMkLst>
            <pc:docMk/>
            <pc:sldMk cId="2089242102" sldId="275"/>
            <ac:spMk id="167" creationId="{00000000-0000-0000-0000-000000000000}"/>
          </ac:spMkLst>
        </pc:spChg>
      </pc:sldChg>
      <pc:sldChg chg="delSp modSp mod">
        <pc:chgData name="Silvia Colombo" userId="cdf5343d-9518-4b48-8032-805a754f9105" providerId="ADAL" clId="{AA5A2D5B-8D46-4519-A910-E03CB816FA9C}" dt="2025-01-15T14:26:05.342" v="395" actId="20577"/>
        <pc:sldMkLst>
          <pc:docMk/>
          <pc:sldMk cId="1383167316" sldId="276"/>
        </pc:sldMkLst>
        <pc:spChg chg="mod">
          <ac:chgData name="Silvia Colombo" userId="cdf5343d-9518-4b48-8032-805a754f9105" providerId="ADAL" clId="{AA5A2D5B-8D46-4519-A910-E03CB816FA9C}" dt="2025-01-15T11:38:15.161" v="161"/>
          <ac:spMkLst>
            <pc:docMk/>
            <pc:sldMk cId="1383167316" sldId="276"/>
            <ac:spMk id="167" creationId="{00000000-0000-0000-0000-000000000000}"/>
          </ac:spMkLst>
        </pc:spChg>
        <pc:spChg chg="mod">
          <ac:chgData name="Silvia Colombo" userId="cdf5343d-9518-4b48-8032-805a754f9105" providerId="ADAL" clId="{AA5A2D5B-8D46-4519-A910-E03CB816FA9C}" dt="2025-01-15T14:26:05.342" v="395" actId="20577"/>
          <ac:spMkLst>
            <pc:docMk/>
            <pc:sldMk cId="1383167316" sldId="276"/>
            <ac:spMk id="168" creationId="{00000000-0000-0000-0000-000000000000}"/>
          </ac:spMkLst>
        </pc:spChg>
      </pc:sldChg>
      <pc:sldChg chg="modSp del">
        <pc:chgData name="Silvia Colombo" userId="cdf5343d-9518-4b48-8032-805a754f9105" providerId="ADAL" clId="{AA5A2D5B-8D46-4519-A910-E03CB816FA9C}" dt="2025-01-15T11:52:22.857" v="264" actId="47"/>
        <pc:sldMkLst>
          <pc:docMk/>
          <pc:sldMk cId="89450925" sldId="277"/>
        </pc:sldMkLst>
      </pc:sldChg>
      <pc:sldChg chg="addSp delSp modSp mod">
        <pc:chgData name="Silvia Colombo" userId="cdf5343d-9518-4b48-8032-805a754f9105" providerId="ADAL" clId="{AA5A2D5B-8D46-4519-A910-E03CB816FA9C}" dt="2025-01-15T15:13:44.994" v="421" actId="20577"/>
        <pc:sldMkLst>
          <pc:docMk/>
          <pc:sldMk cId="3840193541" sldId="278"/>
        </pc:sldMkLst>
      </pc:sldChg>
      <pc:sldChg chg="addSp delSp modSp mod">
        <pc:chgData name="Silvia Colombo" userId="cdf5343d-9518-4b48-8032-805a754f9105" providerId="ADAL" clId="{AA5A2D5B-8D46-4519-A910-E03CB816FA9C}" dt="2025-01-15T11:41:43.802" v="178" actId="1076"/>
        <pc:sldMkLst>
          <pc:docMk/>
          <pc:sldMk cId="3151422244" sldId="279"/>
        </pc:sldMkLst>
        <pc:spChg chg="mod">
          <ac:chgData name="Silvia Colombo" userId="cdf5343d-9518-4b48-8032-805a754f9105" providerId="ADAL" clId="{AA5A2D5B-8D46-4519-A910-E03CB816FA9C}" dt="2025-01-15T11:38:15.161" v="161"/>
          <ac:spMkLst>
            <pc:docMk/>
            <pc:sldMk cId="3151422244" sldId="279"/>
            <ac:spMk id="167" creationId="{00000000-0000-0000-0000-000000000000}"/>
          </ac:spMkLst>
        </pc:spChg>
        <pc:spChg chg="mod">
          <ac:chgData name="Silvia Colombo" userId="cdf5343d-9518-4b48-8032-805a754f9105" providerId="ADAL" clId="{AA5A2D5B-8D46-4519-A910-E03CB816FA9C}" dt="2025-01-15T11:39:07.678" v="171" actId="20577"/>
          <ac:spMkLst>
            <pc:docMk/>
            <pc:sldMk cId="3151422244" sldId="279"/>
            <ac:spMk id="168" creationId="{00000000-0000-0000-0000-000000000000}"/>
          </ac:spMkLst>
        </pc:spChg>
      </pc:sldChg>
      <pc:sldChg chg="modSp mod">
        <pc:chgData name="Silvia Colombo" userId="cdf5343d-9518-4b48-8032-805a754f9105" providerId="ADAL" clId="{AA5A2D5B-8D46-4519-A910-E03CB816FA9C}" dt="2025-01-15T15:20:41.998" v="502" actId="20577"/>
        <pc:sldMkLst>
          <pc:docMk/>
          <pc:sldMk cId="3427707476" sldId="282"/>
        </pc:sldMkLst>
        <pc:spChg chg="mod">
          <ac:chgData name="Silvia Colombo" userId="cdf5343d-9518-4b48-8032-805a754f9105" providerId="ADAL" clId="{AA5A2D5B-8D46-4519-A910-E03CB816FA9C}" dt="2025-01-15T15:15:11.753" v="422"/>
          <ac:spMkLst>
            <pc:docMk/>
            <pc:sldMk cId="3427707476" sldId="282"/>
            <ac:spMk id="167" creationId="{00000000-0000-0000-0000-000000000000}"/>
          </ac:spMkLst>
        </pc:spChg>
      </pc:sldChg>
      <pc:sldChg chg="addSp delSp modSp mod">
        <pc:chgData name="Silvia Colombo" userId="cdf5343d-9518-4b48-8032-805a754f9105" providerId="ADAL" clId="{AA5A2D5B-8D46-4519-A910-E03CB816FA9C}" dt="2025-01-15T15:48:06.607" v="725" actId="1076"/>
        <pc:sldMkLst>
          <pc:docMk/>
          <pc:sldMk cId="2207407581" sldId="283"/>
        </pc:sldMkLst>
        <pc:spChg chg="mod">
          <ac:chgData name="Silvia Colombo" userId="cdf5343d-9518-4b48-8032-805a754f9105" providerId="ADAL" clId="{AA5A2D5B-8D46-4519-A910-E03CB816FA9C}" dt="2025-01-15T15:15:11.753" v="422"/>
          <ac:spMkLst>
            <pc:docMk/>
            <pc:sldMk cId="2207407581" sldId="283"/>
            <ac:spMk id="167" creationId="{00000000-0000-0000-0000-000000000000}"/>
          </ac:spMkLst>
        </pc:spChg>
        <pc:spChg chg="mod">
          <ac:chgData name="Silvia Colombo" userId="cdf5343d-9518-4b48-8032-805a754f9105" providerId="ADAL" clId="{AA5A2D5B-8D46-4519-A910-E03CB816FA9C}" dt="2025-01-15T15:46:47.200" v="709" actId="113"/>
          <ac:spMkLst>
            <pc:docMk/>
            <pc:sldMk cId="2207407581" sldId="283"/>
            <ac:spMk id="168" creationId="{00000000-0000-0000-0000-000000000000}"/>
          </ac:spMkLst>
        </pc:spChg>
      </pc:sldChg>
      <pc:sldChg chg="addSp delSp modSp mod delAnim">
        <pc:chgData name="Silvia Colombo" userId="cdf5343d-9518-4b48-8032-805a754f9105" providerId="ADAL" clId="{AA5A2D5B-8D46-4519-A910-E03CB816FA9C}" dt="2025-01-15T15:52:44.882" v="788" actId="113"/>
        <pc:sldMkLst>
          <pc:docMk/>
          <pc:sldMk cId="191549666" sldId="284"/>
        </pc:sldMkLst>
        <pc:spChg chg="mod">
          <ac:chgData name="Silvia Colombo" userId="cdf5343d-9518-4b48-8032-805a754f9105" providerId="ADAL" clId="{AA5A2D5B-8D46-4519-A910-E03CB816FA9C}" dt="2025-01-15T15:15:11.753" v="422"/>
          <ac:spMkLst>
            <pc:docMk/>
            <pc:sldMk cId="191549666" sldId="284"/>
            <ac:spMk id="167" creationId="{00000000-0000-0000-0000-000000000000}"/>
          </ac:spMkLst>
        </pc:spChg>
        <pc:spChg chg="mod">
          <ac:chgData name="Silvia Colombo" userId="cdf5343d-9518-4b48-8032-805a754f9105" providerId="ADAL" clId="{AA5A2D5B-8D46-4519-A910-E03CB816FA9C}" dt="2025-01-15T15:52:44.882" v="788" actId="113"/>
          <ac:spMkLst>
            <pc:docMk/>
            <pc:sldMk cId="191549666" sldId="284"/>
            <ac:spMk id="168" creationId="{00000000-0000-0000-0000-000000000000}"/>
          </ac:spMkLst>
        </pc:spChg>
      </pc:sldChg>
      <pc:sldChg chg="modSp mod">
        <pc:chgData name="Silvia Colombo" userId="cdf5343d-9518-4b48-8032-805a754f9105" providerId="ADAL" clId="{AA5A2D5B-8D46-4519-A910-E03CB816FA9C}" dt="2025-01-15T16:04:53.535" v="896" actId="404"/>
        <pc:sldMkLst>
          <pc:docMk/>
          <pc:sldMk cId="3061992581" sldId="288"/>
        </pc:sldMkLst>
        <pc:spChg chg="mod">
          <ac:chgData name="Silvia Colombo" userId="cdf5343d-9518-4b48-8032-805a754f9105" providerId="ADAL" clId="{AA5A2D5B-8D46-4519-A910-E03CB816FA9C}" dt="2025-01-15T15:15:11.753" v="422"/>
          <ac:spMkLst>
            <pc:docMk/>
            <pc:sldMk cId="3061992581" sldId="288"/>
            <ac:spMk id="167" creationId="{00000000-0000-0000-0000-000000000000}"/>
          </ac:spMkLst>
        </pc:spChg>
        <pc:spChg chg="mod">
          <ac:chgData name="Silvia Colombo" userId="cdf5343d-9518-4b48-8032-805a754f9105" providerId="ADAL" clId="{AA5A2D5B-8D46-4519-A910-E03CB816FA9C}" dt="2025-01-15T16:04:53.535" v="896" actId="404"/>
          <ac:spMkLst>
            <pc:docMk/>
            <pc:sldMk cId="3061992581" sldId="288"/>
            <ac:spMk id="168" creationId="{00000000-0000-0000-0000-000000000000}"/>
          </ac:spMkLst>
        </pc:spChg>
      </pc:sldChg>
      <pc:sldChg chg="addSp delSp modSp mod">
        <pc:chgData name="Silvia Colombo" userId="cdf5343d-9518-4b48-8032-805a754f9105" providerId="ADAL" clId="{AA5A2D5B-8D46-4519-A910-E03CB816FA9C}" dt="2025-01-15T16:21:23.547" v="943" actId="207"/>
        <pc:sldMkLst>
          <pc:docMk/>
          <pc:sldMk cId="2985432160" sldId="289"/>
        </pc:sldMkLst>
        <pc:spChg chg="mod">
          <ac:chgData name="Silvia Colombo" userId="cdf5343d-9518-4b48-8032-805a754f9105" providerId="ADAL" clId="{AA5A2D5B-8D46-4519-A910-E03CB816FA9C}" dt="2025-01-15T16:15:42.954" v="901"/>
          <ac:spMkLst>
            <pc:docMk/>
            <pc:sldMk cId="2985432160" sldId="289"/>
            <ac:spMk id="167" creationId="{00000000-0000-0000-0000-000000000000}"/>
          </ac:spMkLst>
        </pc:spChg>
        <pc:spChg chg="mod">
          <ac:chgData name="Silvia Colombo" userId="cdf5343d-9518-4b48-8032-805a754f9105" providerId="ADAL" clId="{AA5A2D5B-8D46-4519-A910-E03CB816FA9C}" dt="2025-01-15T16:21:23.547" v="943" actId="207"/>
          <ac:spMkLst>
            <pc:docMk/>
            <pc:sldMk cId="2985432160" sldId="289"/>
            <ac:spMk id="168" creationId="{00000000-0000-0000-0000-000000000000}"/>
          </ac:spMkLst>
        </pc:spChg>
      </pc:sldChg>
      <pc:sldChg chg="modSp mod">
        <pc:chgData name="Silvia Colombo" userId="cdf5343d-9518-4b48-8032-805a754f9105" providerId="ADAL" clId="{AA5A2D5B-8D46-4519-A910-E03CB816FA9C}" dt="2025-01-15T16:23:26.247" v="949" actId="113"/>
        <pc:sldMkLst>
          <pc:docMk/>
          <pc:sldMk cId="3025862249" sldId="290"/>
        </pc:sldMkLst>
        <pc:spChg chg="mod">
          <ac:chgData name="Silvia Colombo" userId="cdf5343d-9518-4b48-8032-805a754f9105" providerId="ADAL" clId="{AA5A2D5B-8D46-4519-A910-E03CB816FA9C}" dt="2025-01-15T16:15:42.954" v="901"/>
          <ac:spMkLst>
            <pc:docMk/>
            <pc:sldMk cId="3025862249" sldId="290"/>
            <ac:spMk id="167" creationId="{00000000-0000-0000-0000-000000000000}"/>
          </ac:spMkLst>
        </pc:spChg>
        <pc:spChg chg="mod">
          <ac:chgData name="Silvia Colombo" userId="cdf5343d-9518-4b48-8032-805a754f9105" providerId="ADAL" clId="{AA5A2D5B-8D46-4519-A910-E03CB816FA9C}" dt="2025-01-15T16:23:26.247" v="949" actId="113"/>
          <ac:spMkLst>
            <pc:docMk/>
            <pc:sldMk cId="3025862249" sldId="290"/>
            <ac:spMk id="168" creationId="{00000000-0000-0000-0000-000000000000}"/>
          </ac:spMkLst>
        </pc:spChg>
      </pc:sldChg>
      <pc:sldChg chg="addSp delSp modSp mod delAnim modNotes">
        <pc:chgData name="Silvia Colombo" userId="cdf5343d-9518-4b48-8032-805a754f9105" providerId="ADAL" clId="{AA5A2D5B-8D46-4519-A910-E03CB816FA9C}" dt="2025-01-15T16:28:08.356" v="1005" actId="404"/>
        <pc:sldMkLst>
          <pc:docMk/>
          <pc:sldMk cId="4276348475" sldId="291"/>
        </pc:sldMkLst>
        <pc:spChg chg="mod">
          <ac:chgData name="Silvia Colombo" userId="cdf5343d-9518-4b48-8032-805a754f9105" providerId="ADAL" clId="{AA5A2D5B-8D46-4519-A910-E03CB816FA9C}" dt="2025-01-15T16:28:08.356" v="1005" actId="404"/>
          <ac:spMkLst>
            <pc:docMk/>
            <pc:sldMk cId="4276348475" sldId="291"/>
            <ac:spMk id="11" creationId="{CDD7956C-AD4A-4FCD-870C-C4BFC69F804B}"/>
          </ac:spMkLst>
        </pc:spChg>
        <pc:spChg chg="mod">
          <ac:chgData name="Silvia Colombo" userId="cdf5343d-9518-4b48-8032-805a754f9105" providerId="ADAL" clId="{AA5A2D5B-8D46-4519-A910-E03CB816FA9C}" dt="2025-01-15T16:15:42.954" v="901"/>
          <ac:spMkLst>
            <pc:docMk/>
            <pc:sldMk cId="4276348475" sldId="291"/>
            <ac:spMk id="167" creationId="{00000000-0000-0000-0000-000000000000}"/>
          </ac:spMkLst>
        </pc:spChg>
      </pc:sldChg>
      <pc:sldChg chg="addSp delSp modSp mod">
        <pc:chgData name="Silvia Colombo" userId="cdf5343d-9518-4b48-8032-805a754f9105" providerId="ADAL" clId="{AA5A2D5B-8D46-4519-A910-E03CB816FA9C}" dt="2025-01-15T16:34:31.726" v="1070" actId="1076"/>
        <pc:sldMkLst>
          <pc:docMk/>
          <pc:sldMk cId="218857803" sldId="292"/>
        </pc:sldMkLst>
        <pc:spChg chg="mod">
          <ac:chgData name="Silvia Colombo" userId="cdf5343d-9518-4b48-8032-805a754f9105" providerId="ADAL" clId="{AA5A2D5B-8D46-4519-A910-E03CB816FA9C}" dt="2025-01-15T16:15:42.954" v="901"/>
          <ac:spMkLst>
            <pc:docMk/>
            <pc:sldMk cId="218857803" sldId="292"/>
            <ac:spMk id="167" creationId="{00000000-0000-0000-0000-000000000000}"/>
          </ac:spMkLst>
        </pc:spChg>
        <pc:spChg chg="mod">
          <ac:chgData name="Silvia Colombo" userId="cdf5343d-9518-4b48-8032-805a754f9105" providerId="ADAL" clId="{AA5A2D5B-8D46-4519-A910-E03CB816FA9C}" dt="2025-01-15T16:30:06.921" v="1039" actId="21"/>
          <ac:spMkLst>
            <pc:docMk/>
            <pc:sldMk cId="218857803" sldId="292"/>
            <ac:spMk id="168" creationId="{00000000-0000-0000-0000-000000000000}"/>
          </ac:spMkLst>
        </pc:spChg>
      </pc:sldChg>
      <pc:sldChg chg="addSp delSp modSp mod delAnim modAnim">
        <pc:chgData name="Silvia Colombo" userId="cdf5343d-9518-4b48-8032-805a754f9105" providerId="ADAL" clId="{AA5A2D5B-8D46-4519-A910-E03CB816FA9C}" dt="2025-01-15T16:44:46.175" v="1114" actId="113"/>
        <pc:sldMkLst>
          <pc:docMk/>
          <pc:sldMk cId="2761367291" sldId="293"/>
        </pc:sldMkLst>
        <pc:spChg chg="mod">
          <ac:chgData name="Silvia Colombo" userId="cdf5343d-9518-4b48-8032-805a754f9105" providerId="ADAL" clId="{AA5A2D5B-8D46-4519-A910-E03CB816FA9C}" dt="2025-01-15T16:15:42.954" v="901"/>
          <ac:spMkLst>
            <pc:docMk/>
            <pc:sldMk cId="2761367291" sldId="293"/>
            <ac:spMk id="167" creationId="{00000000-0000-0000-0000-000000000000}"/>
          </ac:spMkLst>
        </pc:spChg>
        <pc:spChg chg="mod">
          <ac:chgData name="Silvia Colombo" userId="cdf5343d-9518-4b48-8032-805a754f9105" providerId="ADAL" clId="{AA5A2D5B-8D46-4519-A910-E03CB816FA9C}" dt="2025-01-15T16:40:20.049" v="1098" actId="21"/>
          <ac:spMkLst>
            <pc:docMk/>
            <pc:sldMk cId="2761367291" sldId="293"/>
            <ac:spMk id="168" creationId="{00000000-0000-0000-0000-000000000000}"/>
          </ac:spMkLst>
        </pc:spChg>
      </pc:sldChg>
      <pc:sldChg chg="addSp delSp modSp mod modAnim">
        <pc:chgData name="Silvia Colombo" userId="cdf5343d-9518-4b48-8032-805a754f9105" providerId="ADAL" clId="{AA5A2D5B-8D46-4519-A910-E03CB816FA9C}" dt="2025-01-15T16:56:29.448" v="1212" actId="1076"/>
        <pc:sldMkLst>
          <pc:docMk/>
          <pc:sldMk cId="3284480951" sldId="294"/>
        </pc:sldMkLst>
      </pc:sldChg>
      <pc:sldChg chg="modSp mod">
        <pc:chgData name="Silvia Colombo" userId="cdf5343d-9518-4b48-8032-805a754f9105" providerId="ADAL" clId="{AA5A2D5B-8D46-4519-A910-E03CB816FA9C}" dt="2025-01-15T16:56:05.195" v="1210" actId="20577"/>
        <pc:sldMkLst>
          <pc:docMk/>
          <pc:sldMk cId="2669022340" sldId="295"/>
        </pc:sldMkLst>
        <pc:spChg chg="mod">
          <ac:chgData name="Silvia Colombo" userId="cdf5343d-9518-4b48-8032-805a754f9105" providerId="ADAL" clId="{AA5A2D5B-8D46-4519-A910-E03CB816FA9C}" dt="2025-01-15T16:15:42.954" v="901"/>
          <ac:spMkLst>
            <pc:docMk/>
            <pc:sldMk cId="2669022340" sldId="295"/>
            <ac:spMk id="167" creationId="{00000000-0000-0000-0000-000000000000}"/>
          </ac:spMkLst>
        </pc:spChg>
        <pc:spChg chg="mod">
          <ac:chgData name="Silvia Colombo" userId="cdf5343d-9518-4b48-8032-805a754f9105" providerId="ADAL" clId="{AA5A2D5B-8D46-4519-A910-E03CB816FA9C}" dt="2025-01-15T16:56:05.195" v="1210" actId="20577"/>
          <ac:spMkLst>
            <pc:docMk/>
            <pc:sldMk cId="2669022340" sldId="295"/>
            <ac:spMk id="168" creationId="{00000000-0000-0000-0000-000000000000}"/>
          </ac:spMkLst>
        </pc:spChg>
      </pc:sldChg>
      <pc:sldChg chg="modSp mod">
        <pc:chgData name="Silvia Colombo" userId="cdf5343d-9518-4b48-8032-805a754f9105" providerId="ADAL" clId="{AA5A2D5B-8D46-4519-A910-E03CB816FA9C}" dt="2025-01-15T16:57:00.049" v="1230" actId="2711"/>
        <pc:sldMkLst>
          <pc:docMk/>
          <pc:sldMk cId="3178964038" sldId="296"/>
        </pc:sldMkLst>
        <pc:spChg chg="mod">
          <ac:chgData name="Silvia Colombo" userId="cdf5343d-9518-4b48-8032-805a754f9105" providerId="ADAL" clId="{AA5A2D5B-8D46-4519-A910-E03CB816FA9C}" dt="2025-01-15T16:15:42.954" v="901"/>
          <ac:spMkLst>
            <pc:docMk/>
            <pc:sldMk cId="3178964038" sldId="296"/>
            <ac:spMk id="167" creationId="{00000000-0000-0000-0000-000000000000}"/>
          </ac:spMkLst>
        </pc:spChg>
        <pc:spChg chg="mod">
          <ac:chgData name="Silvia Colombo" userId="cdf5343d-9518-4b48-8032-805a754f9105" providerId="ADAL" clId="{AA5A2D5B-8D46-4519-A910-E03CB816FA9C}" dt="2025-01-15T16:57:00.049" v="1230" actId="2711"/>
          <ac:spMkLst>
            <pc:docMk/>
            <pc:sldMk cId="3178964038" sldId="296"/>
            <ac:spMk id="168" creationId="{00000000-0000-0000-0000-000000000000}"/>
          </ac:spMkLst>
        </pc:spChg>
      </pc:sldChg>
      <pc:sldChg chg="addSp delSp modSp mod">
        <pc:chgData name="Silvia Colombo" userId="cdf5343d-9518-4b48-8032-805a754f9105" providerId="ADAL" clId="{AA5A2D5B-8D46-4519-A910-E03CB816FA9C}" dt="2025-01-15T17:01:48.970" v="1248" actId="1076"/>
        <pc:sldMkLst>
          <pc:docMk/>
          <pc:sldMk cId="3574041065" sldId="297"/>
        </pc:sldMkLst>
      </pc:sldChg>
      <pc:sldChg chg="addSp delSp modSp mod modAnim">
        <pc:chgData name="Silvia Colombo" userId="cdf5343d-9518-4b48-8032-805a754f9105" providerId="ADAL" clId="{AA5A2D5B-8D46-4519-A910-E03CB816FA9C}" dt="2025-01-15T17:12:41.894" v="1358" actId="1076"/>
        <pc:sldMkLst>
          <pc:docMk/>
          <pc:sldMk cId="2230816992" sldId="298"/>
        </pc:sldMkLst>
      </pc:sldChg>
      <pc:sldChg chg="addSp delSp modSp mod addAnim delAnim modAnim">
        <pc:chgData name="Silvia Colombo" userId="cdf5343d-9518-4b48-8032-805a754f9105" providerId="ADAL" clId="{AA5A2D5B-8D46-4519-A910-E03CB816FA9C}" dt="2025-01-15T17:21:40.223" v="1520" actId="207"/>
        <pc:sldMkLst>
          <pc:docMk/>
          <pc:sldMk cId="2669320641" sldId="299"/>
        </pc:sldMkLst>
      </pc:sldChg>
      <pc:sldChg chg="addSp delSp modSp mod">
        <pc:chgData name="Silvia Colombo" userId="cdf5343d-9518-4b48-8032-805a754f9105" providerId="ADAL" clId="{AA5A2D5B-8D46-4519-A910-E03CB816FA9C}" dt="2025-01-15T17:30:43.004" v="1631" actId="207"/>
        <pc:sldMkLst>
          <pc:docMk/>
          <pc:sldMk cId="3550741812" sldId="300"/>
        </pc:sldMkLst>
      </pc:sldChg>
      <pc:sldChg chg="addSp delSp modSp mod modAnim">
        <pc:chgData name="Silvia Colombo" userId="cdf5343d-9518-4b48-8032-805a754f9105" providerId="ADAL" clId="{AA5A2D5B-8D46-4519-A910-E03CB816FA9C}" dt="2025-01-15T17:37:28.491" v="1692" actId="1076"/>
        <pc:sldMkLst>
          <pc:docMk/>
          <pc:sldMk cId="2610105728" sldId="301"/>
        </pc:sldMkLst>
      </pc:sldChg>
      <pc:sldChg chg="addSp delSp modSp mod delAnim modAnim">
        <pc:chgData name="Silvia Colombo" userId="cdf5343d-9518-4b48-8032-805a754f9105" providerId="ADAL" clId="{AA5A2D5B-8D46-4519-A910-E03CB816FA9C}" dt="2025-01-15T17:59:26.117" v="1857" actId="207"/>
        <pc:sldMkLst>
          <pc:docMk/>
          <pc:sldMk cId="1039741806" sldId="302"/>
        </pc:sldMkLst>
      </pc:sldChg>
      <pc:sldChg chg="modSp mod">
        <pc:chgData name="Silvia Colombo" userId="cdf5343d-9518-4b48-8032-805a754f9105" providerId="ADAL" clId="{AA5A2D5B-8D46-4519-A910-E03CB816FA9C}" dt="2025-01-15T18:00:27.988" v="1867" actId="20577"/>
        <pc:sldMkLst>
          <pc:docMk/>
          <pc:sldMk cId="3169569971" sldId="303"/>
        </pc:sldMkLst>
      </pc:sldChg>
      <pc:sldChg chg="modSp mod">
        <pc:chgData name="Silvia Colombo" userId="cdf5343d-9518-4b48-8032-805a754f9105" providerId="ADAL" clId="{AA5A2D5B-8D46-4519-A910-E03CB816FA9C}" dt="2025-01-15T18:00:54.780" v="1874" actId="403"/>
        <pc:sldMkLst>
          <pc:docMk/>
          <pc:sldMk cId="2074846304" sldId="304"/>
        </pc:sldMkLst>
      </pc:sldChg>
      <pc:sldChg chg="addSp modSp mod">
        <pc:chgData name="Silvia Colombo" userId="cdf5343d-9518-4b48-8032-805a754f9105" providerId="ADAL" clId="{AA5A2D5B-8D46-4519-A910-E03CB816FA9C}" dt="2025-01-15T15:27:23.165" v="578" actId="1076"/>
        <pc:sldMkLst>
          <pc:docMk/>
          <pc:sldMk cId="3001247373" sldId="305"/>
        </pc:sldMkLst>
        <pc:spChg chg="mod">
          <ac:chgData name="Silvia Colombo" userId="cdf5343d-9518-4b48-8032-805a754f9105" providerId="ADAL" clId="{AA5A2D5B-8D46-4519-A910-E03CB816FA9C}" dt="2025-01-15T15:15:11.753" v="422"/>
          <ac:spMkLst>
            <pc:docMk/>
            <pc:sldMk cId="3001247373" sldId="305"/>
            <ac:spMk id="167" creationId="{00000000-0000-0000-0000-000000000000}"/>
          </ac:spMkLst>
        </pc:spChg>
        <pc:spChg chg="mod">
          <ac:chgData name="Silvia Colombo" userId="cdf5343d-9518-4b48-8032-805a754f9105" providerId="ADAL" clId="{AA5A2D5B-8D46-4519-A910-E03CB816FA9C}" dt="2025-01-15T15:26:51.958" v="570" actId="21"/>
          <ac:spMkLst>
            <pc:docMk/>
            <pc:sldMk cId="3001247373" sldId="305"/>
            <ac:spMk id="168" creationId="{00000000-0000-0000-0000-000000000000}"/>
          </ac:spMkLst>
        </pc:spChg>
      </pc:sldChg>
      <pc:sldChg chg="addSp delSp modSp mod modAnim">
        <pc:chgData name="Silvia Colombo" userId="cdf5343d-9518-4b48-8032-805a754f9105" providerId="ADAL" clId="{AA5A2D5B-8D46-4519-A910-E03CB816FA9C}" dt="2025-01-15T16:00:02.894" v="857" actId="1076"/>
        <pc:sldMkLst>
          <pc:docMk/>
          <pc:sldMk cId="3951396816" sldId="306"/>
        </pc:sldMkLst>
      </pc:sldChg>
      <pc:sldChg chg="modSp del">
        <pc:chgData name="Silvia Colombo" userId="cdf5343d-9518-4b48-8032-805a754f9105" providerId="ADAL" clId="{AA5A2D5B-8D46-4519-A910-E03CB816FA9C}" dt="2025-01-15T11:52:13.020" v="263" actId="47"/>
        <pc:sldMkLst>
          <pc:docMk/>
          <pc:sldMk cId="1901277318" sldId="307"/>
        </pc:sldMkLst>
      </pc:sldChg>
      <pc:sldChg chg="modSp mod">
        <pc:chgData name="Silvia Colombo" userId="cdf5343d-9518-4b48-8032-805a754f9105" providerId="ADAL" clId="{AA5A2D5B-8D46-4519-A910-E03CB816FA9C}" dt="2025-01-15T16:03:09.941" v="881" actId="20577"/>
        <pc:sldMkLst>
          <pc:docMk/>
          <pc:sldMk cId="279720884" sldId="308"/>
        </pc:sldMkLst>
        <pc:spChg chg="mod">
          <ac:chgData name="Silvia Colombo" userId="cdf5343d-9518-4b48-8032-805a754f9105" providerId="ADAL" clId="{AA5A2D5B-8D46-4519-A910-E03CB816FA9C}" dt="2025-01-15T15:15:11.753" v="422"/>
          <ac:spMkLst>
            <pc:docMk/>
            <pc:sldMk cId="279720884" sldId="308"/>
            <ac:spMk id="167" creationId="{00000000-0000-0000-0000-000000000000}"/>
          </ac:spMkLst>
        </pc:spChg>
        <pc:spChg chg="mod">
          <ac:chgData name="Silvia Colombo" userId="cdf5343d-9518-4b48-8032-805a754f9105" providerId="ADAL" clId="{AA5A2D5B-8D46-4519-A910-E03CB816FA9C}" dt="2025-01-15T16:03:09.941" v="881" actId="20577"/>
          <ac:spMkLst>
            <pc:docMk/>
            <pc:sldMk cId="279720884" sldId="308"/>
            <ac:spMk id="168" creationId="{00000000-0000-0000-0000-000000000000}"/>
          </ac:spMkLst>
        </pc:spChg>
      </pc:sldChg>
      <pc:sldChg chg="modSp mod">
        <pc:chgData name="Silvia Colombo" userId="cdf5343d-9518-4b48-8032-805a754f9105" providerId="ADAL" clId="{AA5A2D5B-8D46-4519-A910-E03CB816FA9C}" dt="2025-01-15T11:28:10.518" v="4"/>
        <pc:sldMkLst>
          <pc:docMk/>
          <pc:sldMk cId="998801078" sldId="309"/>
        </pc:sldMkLst>
        <pc:spChg chg="mod">
          <ac:chgData name="Silvia Colombo" userId="cdf5343d-9518-4b48-8032-805a754f9105" providerId="ADAL" clId="{AA5A2D5B-8D46-4519-A910-E03CB816FA9C}" dt="2025-01-15T11:28:10.518" v="4"/>
          <ac:spMkLst>
            <pc:docMk/>
            <pc:sldMk cId="998801078" sldId="309"/>
            <ac:spMk id="2" creationId="{48F41D3A-296D-75FB-88E4-B253A9E88EE1}"/>
          </ac:spMkLst>
        </pc:spChg>
        <pc:spChg chg="mod">
          <ac:chgData name="Silvia Colombo" userId="cdf5343d-9518-4b48-8032-805a754f9105" providerId="ADAL" clId="{AA5A2D5B-8D46-4519-A910-E03CB816FA9C}" dt="2025-01-15T11:27:55.425" v="2"/>
          <ac:spMkLst>
            <pc:docMk/>
            <pc:sldMk cId="998801078" sldId="309"/>
            <ac:spMk id="3" creationId="{D9EE0581-B869-C9AC-032A-CE5562E6774F}"/>
          </ac:spMkLst>
        </pc:spChg>
      </pc:sldChg>
      <pc:sldChg chg="addSp delSp modSp add mod">
        <pc:chgData name="Silvia Colombo" userId="cdf5343d-9518-4b48-8032-805a754f9105" providerId="ADAL" clId="{AA5A2D5B-8D46-4519-A910-E03CB816FA9C}" dt="2025-01-15T15:42:17.822" v="655" actId="113"/>
        <pc:sldMkLst>
          <pc:docMk/>
          <pc:sldMk cId="3982365266" sldId="310"/>
        </pc:sldMkLst>
        <pc:spChg chg="mod">
          <ac:chgData name="Silvia Colombo" userId="cdf5343d-9518-4b48-8032-805a754f9105" providerId="ADAL" clId="{AA5A2D5B-8D46-4519-A910-E03CB816FA9C}" dt="2025-01-15T15:42:17.822" v="655" actId="113"/>
          <ac:spMkLst>
            <pc:docMk/>
            <pc:sldMk cId="3982365266" sldId="310"/>
            <ac:spMk id="168" creationId="{00000000-0000-0000-0000-000000000000}"/>
          </ac:spMkLst>
        </pc:spChg>
      </pc:sldChg>
    </pc:docChg>
  </pc:docChgLst>
  <pc:docChgLst>
    <pc:chgData name="Silvia Colombo" userId="cdf5343d-9518-4b48-8032-805a754f9105" providerId="ADAL" clId="{F96C3004-A28B-4B51-A058-AE24DCB6A5A9}"/>
    <pc:docChg chg="modSld">
      <pc:chgData name="Silvia Colombo" userId="cdf5343d-9518-4b48-8032-805a754f9105" providerId="ADAL" clId="{F96C3004-A28B-4B51-A058-AE24DCB6A5A9}" dt="2025-01-07T17:31:23.665" v="53" actId="20577"/>
      <pc:docMkLst>
        <pc:docMk/>
      </pc:docMkLst>
      <pc:sldChg chg="modSp mod">
        <pc:chgData name="Silvia Colombo" userId="cdf5343d-9518-4b48-8032-805a754f9105" providerId="ADAL" clId="{F96C3004-A28B-4B51-A058-AE24DCB6A5A9}" dt="2025-01-07T17:30:53.443" v="43" actId="20577"/>
        <pc:sldMkLst>
          <pc:docMk/>
          <pc:sldMk cId="3169569971" sldId="303"/>
        </pc:sldMkLst>
      </pc:sldChg>
      <pc:sldChg chg="modSp mod">
        <pc:chgData name="Silvia Colombo" userId="cdf5343d-9518-4b48-8032-805a754f9105" providerId="ADAL" clId="{F96C3004-A28B-4B51-A058-AE24DCB6A5A9}" dt="2025-01-07T17:31:23.665" v="53" actId="20577"/>
        <pc:sldMkLst>
          <pc:docMk/>
          <pc:sldMk cId="2074846304" sldId="304"/>
        </pc:sldMkLst>
      </pc:sldChg>
    </pc:docChg>
  </pc:docChgLst>
  <pc:docChgLst>
    <pc:chgData name="Ivann Schlosser" userId="36079393-353f-4a16-9852-98d8d525a2de" providerId="ADAL" clId="{378F6F5A-BA0A-9D44-80EC-29CB08E034B3}"/>
    <pc:docChg chg="undo custSel modSld">
      <pc:chgData name="Ivann Schlosser" userId="36079393-353f-4a16-9852-98d8d525a2de" providerId="ADAL" clId="{378F6F5A-BA0A-9D44-80EC-29CB08E034B3}" dt="2025-02-13T18:55:22.625" v="157" actId="20577"/>
      <pc:docMkLst>
        <pc:docMk/>
      </pc:docMkLst>
      <pc:sldChg chg="addSp delSp modSp mod addAnim delAnim modAnim">
        <pc:chgData name="Ivann Schlosser" userId="36079393-353f-4a16-9852-98d8d525a2de" providerId="ADAL" clId="{378F6F5A-BA0A-9D44-80EC-29CB08E034B3}" dt="2025-02-13T18:28:26.544" v="18" actId="20577"/>
        <pc:sldMkLst>
          <pc:docMk/>
          <pc:sldMk cId="1839245547" sldId="273"/>
        </pc:sldMkLst>
        <pc:spChg chg="mod">
          <ac:chgData name="Ivann Schlosser" userId="36079393-353f-4a16-9852-98d8d525a2de" providerId="ADAL" clId="{378F6F5A-BA0A-9D44-80EC-29CB08E034B3}" dt="2025-02-13T18:28:26.544" v="18" actId="20577"/>
          <ac:spMkLst>
            <pc:docMk/>
            <pc:sldMk cId="1839245547" sldId="273"/>
            <ac:spMk id="8" creationId="{DE052894-16F7-4BAE-90EC-030C9A9BD051}"/>
          </ac:spMkLst>
        </pc:spChg>
        <pc:picChg chg="add del mod">
          <ac:chgData name="Ivann Schlosser" userId="36079393-353f-4a16-9852-98d8d525a2de" providerId="ADAL" clId="{378F6F5A-BA0A-9D44-80EC-29CB08E034B3}" dt="2025-02-13T18:25:43.260" v="6" actId="1076"/>
          <ac:picMkLst>
            <pc:docMk/>
            <pc:sldMk cId="1839245547" sldId="273"/>
            <ac:picMk id="4" creationId="{8A8CC870-CB0D-81B8-3D73-1F7CD20BCE79}"/>
          </ac:picMkLst>
        </pc:picChg>
        <pc:picChg chg="add del">
          <ac:chgData name="Ivann Schlosser" userId="36079393-353f-4a16-9852-98d8d525a2de" providerId="ADAL" clId="{378F6F5A-BA0A-9D44-80EC-29CB08E034B3}" dt="2025-02-13T18:25:39.415" v="5" actId="478"/>
          <ac:picMkLst>
            <pc:docMk/>
            <pc:sldMk cId="1839245547" sldId="273"/>
            <ac:picMk id="6" creationId="{EA0FECDE-BB8D-4E57-9C46-00CE28AB7CA4}"/>
          </ac:picMkLst>
        </pc:picChg>
      </pc:sldChg>
      <pc:sldChg chg="modSp mod">
        <pc:chgData name="Ivann Schlosser" userId="36079393-353f-4a16-9852-98d8d525a2de" providerId="ADAL" clId="{378F6F5A-BA0A-9D44-80EC-29CB08E034B3}" dt="2025-02-13T18:55:22.625" v="157" actId="20577"/>
        <pc:sldMkLst>
          <pc:docMk/>
          <pc:sldMk cId="191549666" sldId="284"/>
        </pc:sldMkLst>
        <pc:spChg chg="mod">
          <ac:chgData name="Ivann Schlosser" userId="36079393-353f-4a16-9852-98d8d525a2de" providerId="ADAL" clId="{378F6F5A-BA0A-9D44-80EC-29CB08E034B3}" dt="2025-02-13T18:55:22.625" v="157" actId="20577"/>
          <ac:spMkLst>
            <pc:docMk/>
            <pc:sldMk cId="191549666" sldId="284"/>
            <ac:spMk id="168" creationId="{00000000-0000-0000-0000-000000000000}"/>
          </ac:spMkLst>
        </pc:spChg>
      </pc:sldChg>
      <pc:sldChg chg="addSp delSp modSp mod delAnim modAnim">
        <pc:chgData name="Ivann Schlosser" userId="36079393-353f-4a16-9852-98d8d525a2de" providerId="ADAL" clId="{378F6F5A-BA0A-9D44-80EC-29CB08E034B3}" dt="2025-02-13T18:53:14.493" v="156"/>
        <pc:sldMkLst>
          <pc:docMk/>
          <pc:sldMk cId="3982365266" sldId="310"/>
        </pc:sldMkLst>
        <pc:spChg chg="add del mod">
          <ac:chgData name="Ivann Schlosser" userId="36079393-353f-4a16-9852-98d8d525a2de" providerId="ADAL" clId="{378F6F5A-BA0A-9D44-80EC-29CB08E034B3}" dt="2025-02-13T18:47:23.210" v="81" actId="478"/>
          <ac:spMkLst>
            <pc:docMk/>
            <pc:sldMk cId="3982365266" sldId="310"/>
            <ac:spMk id="4" creationId="{42E57F2C-71D0-5359-3A3A-F0357357717D}"/>
          </ac:spMkLst>
        </pc:spChg>
        <pc:spChg chg="add">
          <ac:chgData name="Ivann Schlosser" userId="36079393-353f-4a16-9852-98d8d525a2de" providerId="ADAL" clId="{378F6F5A-BA0A-9D44-80EC-29CB08E034B3}" dt="2025-02-13T18:44:18.500" v="45"/>
          <ac:spMkLst>
            <pc:docMk/>
            <pc:sldMk cId="3982365266" sldId="310"/>
            <ac:spMk id="5" creationId="{C4442887-F17A-103A-54FA-B6106F50DBC1}"/>
          </ac:spMkLst>
        </pc:spChg>
        <pc:spChg chg="add mod">
          <ac:chgData name="Ivann Schlosser" userId="36079393-353f-4a16-9852-98d8d525a2de" providerId="ADAL" clId="{378F6F5A-BA0A-9D44-80EC-29CB08E034B3}" dt="2025-02-13T18:44:25.383" v="47" actId="14100"/>
          <ac:spMkLst>
            <pc:docMk/>
            <pc:sldMk cId="3982365266" sldId="310"/>
            <ac:spMk id="7" creationId="{47BF1653-A198-52D0-6CD8-92C362C03E2F}"/>
          </ac:spMkLst>
        </pc:spChg>
        <pc:spChg chg="add mod">
          <ac:chgData name="Ivann Schlosser" userId="36079393-353f-4a16-9852-98d8d525a2de" providerId="ADAL" clId="{378F6F5A-BA0A-9D44-80EC-29CB08E034B3}" dt="2025-02-13T18:44:34.160" v="49" actId="14100"/>
          <ac:spMkLst>
            <pc:docMk/>
            <pc:sldMk cId="3982365266" sldId="310"/>
            <ac:spMk id="8" creationId="{67FCE0CF-DBFF-6AB5-F429-139D5EBC38A1}"/>
          </ac:spMkLst>
        </pc:spChg>
        <pc:spChg chg="add del mod">
          <ac:chgData name="Ivann Schlosser" userId="36079393-353f-4a16-9852-98d8d525a2de" providerId="ADAL" clId="{378F6F5A-BA0A-9D44-80EC-29CB08E034B3}" dt="2025-02-13T18:50:13.841" v="111" actId="478"/>
          <ac:spMkLst>
            <pc:docMk/>
            <pc:sldMk cId="3982365266" sldId="310"/>
            <ac:spMk id="10" creationId="{2DDB8CCE-F3E6-A522-A5C0-87E268232636}"/>
          </ac:spMkLst>
        </pc:spChg>
        <pc:spChg chg="add del mod">
          <ac:chgData name="Ivann Schlosser" userId="36079393-353f-4a16-9852-98d8d525a2de" providerId="ADAL" clId="{378F6F5A-BA0A-9D44-80EC-29CB08E034B3}" dt="2025-02-13T18:45:49.580" v="62" actId="478"/>
          <ac:spMkLst>
            <pc:docMk/>
            <pc:sldMk cId="3982365266" sldId="310"/>
            <ac:spMk id="11" creationId="{06DC967F-281D-CCD5-694F-15B31BFD5B05}"/>
          </ac:spMkLst>
        </pc:spChg>
        <pc:spChg chg="add del mod">
          <ac:chgData name="Ivann Schlosser" userId="36079393-353f-4a16-9852-98d8d525a2de" providerId="ADAL" clId="{378F6F5A-BA0A-9D44-80EC-29CB08E034B3}" dt="2025-02-13T18:45:49.580" v="62" actId="478"/>
          <ac:spMkLst>
            <pc:docMk/>
            <pc:sldMk cId="3982365266" sldId="310"/>
            <ac:spMk id="12" creationId="{964EFE5A-2F71-1E76-8AFC-52E3B97F0F7E}"/>
          </ac:spMkLst>
        </pc:spChg>
        <pc:spChg chg="mod">
          <ac:chgData name="Ivann Schlosser" userId="36079393-353f-4a16-9852-98d8d525a2de" providerId="ADAL" clId="{378F6F5A-BA0A-9D44-80EC-29CB08E034B3}" dt="2025-02-13T18:52:46.606" v="153" actId="20577"/>
          <ac:spMkLst>
            <pc:docMk/>
            <pc:sldMk cId="3982365266" sldId="310"/>
            <ac:spMk id="15" creationId="{B1E6335E-C3F8-48EF-8AB2-CFEFB1D76571}"/>
          </ac:spMkLst>
        </pc:spChg>
        <pc:grpChg chg="add mod">
          <ac:chgData name="Ivann Schlosser" userId="36079393-353f-4a16-9852-98d8d525a2de" providerId="ADAL" clId="{378F6F5A-BA0A-9D44-80EC-29CB08E034B3}" dt="2025-02-13T18:52:35.613" v="151" actId="1076"/>
          <ac:grpSpMkLst>
            <pc:docMk/>
            <pc:sldMk cId="3982365266" sldId="310"/>
            <ac:grpSpMk id="25" creationId="{4768C490-BCC2-05E9-9328-025EAF32B091}"/>
          </ac:grpSpMkLst>
        </pc:grpChg>
        <pc:picChg chg="del mod">
          <ac:chgData name="Ivann Schlosser" userId="36079393-353f-4a16-9852-98d8d525a2de" providerId="ADAL" clId="{378F6F5A-BA0A-9D44-80EC-29CB08E034B3}" dt="2025-02-13T18:45:12.445" v="54" actId="478"/>
          <ac:picMkLst>
            <pc:docMk/>
            <pc:sldMk cId="3982365266" sldId="310"/>
            <ac:picMk id="6" creationId="{897326CC-B1CD-41E5-B979-E0B9B54428B3}"/>
          </ac:picMkLst>
        </pc:picChg>
        <pc:picChg chg="add del mod">
          <ac:chgData name="Ivann Schlosser" userId="36079393-353f-4a16-9852-98d8d525a2de" providerId="ADAL" clId="{378F6F5A-BA0A-9D44-80EC-29CB08E034B3}" dt="2025-02-13T18:49:18.786" v="94" actId="478"/>
          <ac:picMkLst>
            <pc:docMk/>
            <pc:sldMk cId="3982365266" sldId="310"/>
            <ac:picMk id="16" creationId="{D32F1853-529C-F432-9704-C74B26CC0B87}"/>
          </ac:picMkLst>
        </pc:picChg>
        <pc:picChg chg="add mod">
          <ac:chgData name="Ivann Schlosser" userId="36079393-353f-4a16-9852-98d8d525a2de" providerId="ADAL" clId="{378F6F5A-BA0A-9D44-80EC-29CB08E034B3}" dt="2025-02-13T18:52:35.613" v="151" actId="1076"/>
          <ac:picMkLst>
            <pc:docMk/>
            <pc:sldMk cId="3982365266" sldId="310"/>
            <ac:picMk id="18" creationId="{996C0404-8B9F-C723-54F3-19ABFD862BD8}"/>
          </ac:picMkLst>
        </pc:picChg>
        <pc:picChg chg="add mod">
          <ac:chgData name="Ivann Schlosser" userId="36079393-353f-4a16-9852-98d8d525a2de" providerId="ADAL" clId="{378F6F5A-BA0A-9D44-80EC-29CB08E034B3}" dt="2025-02-13T18:52:35.613" v="151" actId="1076"/>
          <ac:picMkLst>
            <pc:docMk/>
            <pc:sldMk cId="3982365266" sldId="310"/>
            <ac:picMk id="20" creationId="{0816B0FB-2D20-E3BA-A91B-9F866F7386BB}"/>
          </ac:picMkLst>
        </pc:picChg>
        <pc:picChg chg="add mod">
          <ac:chgData name="Ivann Schlosser" userId="36079393-353f-4a16-9852-98d8d525a2de" providerId="ADAL" clId="{378F6F5A-BA0A-9D44-80EC-29CB08E034B3}" dt="2025-02-13T18:52:35.613" v="151" actId="1076"/>
          <ac:picMkLst>
            <pc:docMk/>
            <pc:sldMk cId="3982365266" sldId="310"/>
            <ac:picMk id="22" creationId="{01978B08-6764-3C7A-2EEF-B87CE2F58AE8}"/>
          </ac:picMkLst>
        </pc:picChg>
        <pc:picChg chg="add mod">
          <ac:chgData name="Ivann Schlosser" userId="36079393-353f-4a16-9852-98d8d525a2de" providerId="ADAL" clId="{378F6F5A-BA0A-9D44-80EC-29CB08E034B3}" dt="2025-02-13T18:52:35.613" v="151" actId="1076"/>
          <ac:picMkLst>
            <pc:docMk/>
            <pc:sldMk cId="3982365266" sldId="310"/>
            <ac:picMk id="24" creationId="{60F1717F-ED07-9911-CBE0-4A62A8EBBBF4}"/>
          </ac:picMkLst>
        </pc:picChg>
        <pc:picChg chg="add mod">
          <ac:chgData name="Ivann Schlosser" userId="36079393-353f-4a16-9852-98d8d525a2de" providerId="ADAL" clId="{378F6F5A-BA0A-9D44-80EC-29CB08E034B3}" dt="2025-02-13T18:52:35.613" v="151" actId="1076"/>
          <ac:picMkLst>
            <pc:docMk/>
            <pc:sldMk cId="3982365266" sldId="310"/>
            <ac:picMk id="1026" creationId="{9033D67F-95C8-F384-4ADF-E44D166CBE15}"/>
          </ac:picMkLst>
        </pc:picChg>
        <pc:picChg chg="add mod">
          <ac:chgData name="Ivann Schlosser" userId="36079393-353f-4a16-9852-98d8d525a2de" providerId="ADAL" clId="{378F6F5A-BA0A-9D44-80EC-29CB08E034B3}" dt="2025-02-13T18:52:35.613" v="151" actId="1076"/>
          <ac:picMkLst>
            <pc:docMk/>
            <pc:sldMk cId="3982365266" sldId="310"/>
            <ac:picMk id="1027" creationId="{975BE72D-9DF2-1041-D405-710F22763DA8}"/>
          </ac:picMkLst>
        </pc:picChg>
        <pc:picChg chg="add mod">
          <ac:chgData name="Ivann Schlosser" userId="36079393-353f-4a16-9852-98d8d525a2de" providerId="ADAL" clId="{378F6F5A-BA0A-9D44-80EC-29CB08E034B3}" dt="2025-02-13T18:52:35.613" v="151" actId="1076"/>
          <ac:picMkLst>
            <pc:docMk/>
            <pc:sldMk cId="3982365266" sldId="310"/>
            <ac:picMk id="1028" creationId="{E459A083-1E6E-24B5-5350-48F2B78316B3}"/>
          </ac:picMkLst>
        </pc:picChg>
        <pc:picChg chg="add del mod">
          <ac:chgData name="Ivann Schlosser" userId="36079393-353f-4a16-9852-98d8d525a2de" providerId="ADAL" clId="{378F6F5A-BA0A-9D44-80EC-29CB08E034B3}" dt="2025-02-13T18:49:11.776" v="91" actId="478"/>
          <ac:picMkLst>
            <pc:docMk/>
            <pc:sldMk cId="3982365266" sldId="310"/>
            <ac:picMk id="1029" creationId="{F29A11FA-AD81-46E1-D055-534D0D1ED45E}"/>
          </ac:picMkLst>
        </pc:picChg>
        <pc:picChg chg="add mod">
          <ac:chgData name="Ivann Schlosser" userId="36079393-353f-4a16-9852-98d8d525a2de" providerId="ADAL" clId="{378F6F5A-BA0A-9D44-80EC-29CB08E034B3}" dt="2025-02-13T18:52:35.613" v="151" actId="1076"/>
          <ac:picMkLst>
            <pc:docMk/>
            <pc:sldMk cId="3982365266" sldId="310"/>
            <ac:picMk id="1031" creationId="{54F805F8-23D9-8003-2C67-8B3A7063D000}"/>
          </ac:picMkLst>
        </pc:picChg>
        <pc:picChg chg="add del mod">
          <ac:chgData name="Ivann Schlosser" userId="36079393-353f-4a16-9852-98d8d525a2de" providerId="ADAL" clId="{378F6F5A-BA0A-9D44-80EC-29CB08E034B3}" dt="2025-02-13T18:49:14.430" v="93" actId="478"/>
          <ac:picMkLst>
            <pc:docMk/>
            <pc:sldMk cId="3982365266" sldId="310"/>
            <ac:picMk id="1032" creationId="{2E29967F-B383-F192-B421-4EEC195BBB93}"/>
          </ac:picMkLst>
        </pc:picChg>
        <pc:picChg chg="add del mod">
          <ac:chgData name="Ivann Schlosser" userId="36079393-353f-4a16-9852-98d8d525a2de" providerId="ADAL" clId="{378F6F5A-BA0A-9D44-80EC-29CB08E034B3}" dt="2025-02-13T18:49:12.940" v="92" actId="478"/>
          <ac:picMkLst>
            <pc:docMk/>
            <pc:sldMk cId="3982365266" sldId="310"/>
            <ac:picMk id="1033" creationId="{FD247FE3-8263-38A2-F778-58A7A96B414A}"/>
          </ac:picMkLst>
        </pc:picChg>
      </pc:sldChg>
    </pc:docChg>
  </pc:docChgLst>
  <pc:docChgLst>
    <pc:chgData name="Silvia Colombo" userId="cdf5343d-9518-4b48-8032-805a754f9105" providerId="ADAL" clId="{3CFC8459-F9AC-41DB-82DC-EE41DC5B41EB}"/>
    <pc:docChg chg="undo custSel addSld delSld modSld">
      <pc:chgData name="Silvia Colombo" userId="cdf5343d-9518-4b48-8032-805a754f9105" providerId="ADAL" clId="{3CFC8459-F9AC-41DB-82DC-EE41DC5B41EB}" dt="2025-01-28T17:38:01.620" v="2505" actId="20577"/>
      <pc:docMkLst>
        <pc:docMk/>
      </pc:docMkLst>
      <pc:sldChg chg="modSp mod">
        <pc:chgData name="Silvia Colombo" userId="cdf5343d-9518-4b48-8032-805a754f9105" providerId="ADAL" clId="{3CFC8459-F9AC-41DB-82DC-EE41DC5B41EB}" dt="2025-01-21T15:13:13.772" v="232" actId="403"/>
        <pc:sldMkLst>
          <pc:docMk/>
          <pc:sldMk cId="0" sldId="264"/>
        </pc:sldMkLst>
        <pc:spChg chg="mod">
          <ac:chgData name="Silvia Colombo" userId="cdf5343d-9518-4b48-8032-805a754f9105" providerId="ADAL" clId="{3CFC8459-F9AC-41DB-82DC-EE41DC5B41EB}" dt="2025-01-21T15:13:13.772" v="232" actId="403"/>
          <ac:spMkLst>
            <pc:docMk/>
            <pc:sldMk cId="0" sldId="264"/>
            <ac:spMk id="168" creationId="{00000000-0000-0000-0000-000000000000}"/>
          </ac:spMkLst>
        </pc:spChg>
      </pc:sldChg>
      <pc:sldChg chg="modSp mod">
        <pc:chgData name="Silvia Colombo" userId="cdf5343d-9518-4b48-8032-805a754f9105" providerId="ADAL" clId="{3CFC8459-F9AC-41DB-82DC-EE41DC5B41EB}" dt="2025-01-28T10:14:49.136" v="1455" actId="20577"/>
        <pc:sldMkLst>
          <pc:docMk/>
          <pc:sldMk cId="1768720765" sldId="272"/>
        </pc:sldMkLst>
        <pc:spChg chg="mod">
          <ac:chgData name="Silvia Colombo" userId="cdf5343d-9518-4b48-8032-805a754f9105" providerId="ADAL" clId="{3CFC8459-F9AC-41DB-82DC-EE41DC5B41EB}" dt="2025-01-21T15:11:49.951" v="216"/>
          <ac:spMkLst>
            <pc:docMk/>
            <pc:sldMk cId="1768720765" sldId="272"/>
            <ac:spMk id="167" creationId="{00000000-0000-0000-0000-000000000000}"/>
          </ac:spMkLst>
        </pc:spChg>
        <pc:spChg chg="mod">
          <ac:chgData name="Silvia Colombo" userId="cdf5343d-9518-4b48-8032-805a754f9105" providerId="ADAL" clId="{3CFC8459-F9AC-41DB-82DC-EE41DC5B41EB}" dt="2025-01-28T10:14:49.136" v="1455" actId="20577"/>
          <ac:spMkLst>
            <pc:docMk/>
            <pc:sldMk cId="1768720765" sldId="272"/>
            <ac:spMk id="168" creationId="{00000000-0000-0000-0000-000000000000}"/>
          </ac:spMkLst>
        </pc:spChg>
      </pc:sldChg>
      <pc:sldChg chg="addSp modSp mod">
        <pc:chgData name="Silvia Colombo" userId="cdf5343d-9518-4b48-8032-805a754f9105" providerId="ADAL" clId="{3CFC8459-F9AC-41DB-82DC-EE41DC5B41EB}" dt="2025-01-22T09:10:55.712" v="583" actId="1582"/>
        <pc:sldMkLst>
          <pc:docMk/>
          <pc:sldMk cId="1839245547" sldId="273"/>
        </pc:sldMkLst>
        <pc:spChg chg="mod">
          <ac:chgData name="Silvia Colombo" userId="cdf5343d-9518-4b48-8032-805a754f9105" providerId="ADAL" clId="{3CFC8459-F9AC-41DB-82DC-EE41DC5B41EB}" dt="2025-01-21T15:11:49.951" v="216"/>
          <ac:spMkLst>
            <pc:docMk/>
            <pc:sldMk cId="1839245547" sldId="273"/>
            <ac:spMk id="167" creationId="{00000000-0000-0000-0000-000000000000}"/>
          </ac:spMkLst>
        </pc:spChg>
        <pc:spChg chg="mod">
          <ac:chgData name="Silvia Colombo" userId="cdf5343d-9518-4b48-8032-805a754f9105" providerId="ADAL" clId="{3CFC8459-F9AC-41DB-82DC-EE41DC5B41EB}" dt="2025-01-22T09:06:40.292" v="532" actId="20577"/>
          <ac:spMkLst>
            <pc:docMk/>
            <pc:sldMk cId="1839245547" sldId="273"/>
            <ac:spMk id="168" creationId="{00000000-0000-0000-0000-000000000000}"/>
          </ac:spMkLst>
        </pc:spChg>
      </pc:sldChg>
      <pc:sldChg chg="addSp modSp mod">
        <pc:chgData name="Silvia Colombo" userId="cdf5343d-9518-4b48-8032-805a754f9105" providerId="ADAL" clId="{3CFC8459-F9AC-41DB-82DC-EE41DC5B41EB}" dt="2025-01-22T10:05:29.998" v="810" actId="12"/>
        <pc:sldMkLst>
          <pc:docMk/>
          <pc:sldMk cId="3557352301" sldId="274"/>
        </pc:sldMkLst>
        <pc:spChg chg="mod">
          <ac:chgData name="Silvia Colombo" userId="cdf5343d-9518-4b48-8032-805a754f9105" providerId="ADAL" clId="{3CFC8459-F9AC-41DB-82DC-EE41DC5B41EB}" dt="2025-01-21T15:11:49.951" v="216"/>
          <ac:spMkLst>
            <pc:docMk/>
            <pc:sldMk cId="3557352301" sldId="274"/>
            <ac:spMk id="167" creationId="{00000000-0000-0000-0000-000000000000}"/>
          </ac:spMkLst>
        </pc:spChg>
        <pc:spChg chg="mod">
          <ac:chgData name="Silvia Colombo" userId="cdf5343d-9518-4b48-8032-805a754f9105" providerId="ADAL" clId="{3CFC8459-F9AC-41DB-82DC-EE41DC5B41EB}" dt="2025-01-22T10:05:29.998" v="810" actId="12"/>
          <ac:spMkLst>
            <pc:docMk/>
            <pc:sldMk cId="3557352301" sldId="274"/>
            <ac:spMk id="168" creationId="{00000000-0000-0000-0000-000000000000}"/>
          </ac:spMkLst>
        </pc:spChg>
      </pc:sldChg>
      <pc:sldChg chg="addSp modSp mod">
        <pc:chgData name="Silvia Colombo" userId="cdf5343d-9518-4b48-8032-805a754f9105" providerId="ADAL" clId="{3CFC8459-F9AC-41DB-82DC-EE41DC5B41EB}" dt="2025-01-22T10:29:00.811" v="900" actId="242"/>
        <pc:sldMkLst>
          <pc:docMk/>
          <pc:sldMk cId="2089242102" sldId="275"/>
        </pc:sldMkLst>
        <pc:spChg chg="mod">
          <ac:chgData name="Silvia Colombo" userId="cdf5343d-9518-4b48-8032-805a754f9105" providerId="ADAL" clId="{3CFC8459-F9AC-41DB-82DC-EE41DC5B41EB}" dt="2025-01-22T10:01:07.826" v="747"/>
          <ac:spMkLst>
            <pc:docMk/>
            <pc:sldMk cId="2089242102" sldId="275"/>
            <ac:spMk id="12" creationId="{85BD59C7-5F9C-412C-9103-AD11C3A57877}"/>
          </ac:spMkLst>
        </pc:spChg>
        <pc:spChg chg="mod">
          <ac:chgData name="Silvia Colombo" userId="cdf5343d-9518-4b48-8032-805a754f9105" providerId="ADAL" clId="{3CFC8459-F9AC-41DB-82DC-EE41DC5B41EB}" dt="2025-01-21T15:11:49.951" v="216"/>
          <ac:spMkLst>
            <pc:docMk/>
            <pc:sldMk cId="2089242102" sldId="275"/>
            <ac:spMk id="167" creationId="{00000000-0000-0000-0000-000000000000}"/>
          </ac:spMkLst>
        </pc:spChg>
      </pc:sldChg>
      <pc:sldChg chg="modSp mod">
        <pc:chgData name="Silvia Colombo" userId="cdf5343d-9518-4b48-8032-805a754f9105" providerId="ADAL" clId="{3CFC8459-F9AC-41DB-82DC-EE41DC5B41EB}" dt="2025-01-22T10:04:48.789" v="805" actId="20577"/>
        <pc:sldMkLst>
          <pc:docMk/>
          <pc:sldMk cId="1383167316" sldId="276"/>
        </pc:sldMkLst>
        <pc:spChg chg="mod">
          <ac:chgData name="Silvia Colombo" userId="cdf5343d-9518-4b48-8032-805a754f9105" providerId="ADAL" clId="{3CFC8459-F9AC-41DB-82DC-EE41DC5B41EB}" dt="2025-01-21T15:11:49.951" v="216"/>
          <ac:spMkLst>
            <pc:docMk/>
            <pc:sldMk cId="1383167316" sldId="276"/>
            <ac:spMk id="167" creationId="{00000000-0000-0000-0000-000000000000}"/>
          </ac:spMkLst>
        </pc:spChg>
        <pc:spChg chg="mod">
          <ac:chgData name="Silvia Colombo" userId="cdf5343d-9518-4b48-8032-805a754f9105" providerId="ADAL" clId="{3CFC8459-F9AC-41DB-82DC-EE41DC5B41EB}" dt="2025-01-22T10:04:48.789" v="805" actId="20577"/>
          <ac:spMkLst>
            <pc:docMk/>
            <pc:sldMk cId="1383167316" sldId="276"/>
            <ac:spMk id="168" creationId="{00000000-0000-0000-0000-000000000000}"/>
          </ac:spMkLst>
        </pc:spChg>
      </pc:sldChg>
      <pc:sldChg chg="modSp del">
        <pc:chgData name="Silvia Colombo" userId="cdf5343d-9518-4b48-8032-805a754f9105" providerId="ADAL" clId="{3CFC8459-F9AC-41DB-82DC-EE41DC5B41EB}" dt="2025-01-22T10:03:23.475" v="760" actId="47"/>
        <pc:sldMkLst>
          <pc:docMk/>
          <pc:sldMk cId="3840193541" sldId="278"/>
        </pc:sldMkLst>
      </pc:sldChg>
      <pc:sldChg chg="addSp delSp modSp mod">
        <pc:chgData name="Silvia Colombo" userId="cdf5343d-9518-4b48-8032-805a754f9105" providerId="ADAL" clId="{3CFC8459-F9AC-41DB-82DC-EE41DC5B41EB}" dt="2025-01-22T09:03:14.141" v="530" actId="1076"/>
        <pc:sldMkLst>
          <pc:docMk/>
          <pc:sldMk cId="3151422244" sldId="279"/>
        </pc:sldMkLst>
        <pc:spChg chg="mod">
          <ac:chgData name="Silvia Colombo" userId="cdf5343d-9518-4b48-8032-805a754f9105" providerId="ADAL" clId="{3CFC8459-F9AC-41DB-82DC-EE41DC5B41EB}" dt="2025-01-21T15:11:49.951" v="216"/>
          <ac:spMkLst>
            <pc:docMk/>
            <pc:sldMk cId="3151422244" sldId="279"/>
            <ac:spMk id="167" creationId="{00000000-0000-0000-0000-000000000000}"/>
          </ac:spMkLst>
        </pc:spChg>
        <pc:spChg chg="mod">
          <ac:chgData name="Silvia Colombo" userId="cdf5343d-9518-4b48-8032-805a754f9105" providerId="ADAL" clId="{3CFC8459-F9AC-41DB-82DC-EE41DC5B41EB}" dt="2025-01-22T08:54:15.961" v="524" actId="20577"/>
          <ac:spMkLst>
            <pc:docMk/>
            <pc:sldMk cId="3151422244" sldId="279"/>
            <ac:spMk id="168" creationId="{00000000-0000-0000-0000-000000000000}"/>
          </ac:spMkLst>
        </pc:spChg>
      </pc:sldChg>
      <pc:sldChg chg="addSp delSp modSp mod">
        <pc:chgData name="Silvia Colombo" userId="cdf5343d-9518-4b48-8032-805a754f9105" providerId="ADAL" clId="{3CFC8459-F9AC-41DB-82DC-EE41DC5B41EB}" dt="2025-01-28T10:16:02.042" v="1461" actId="1076"/>
        <pc:sldMkLst>
          <pc:docMk/>
          <pc:sldMk cId="3427707476" sldId="282"/>
        </pc:sldMkLst>
        <pc:spChg chg="mod">
          <ac:chgData name="Silvia Colombo" userId="cdf5343d-9518-4b48-8032-805a754f9105" providerId="ADAL" clId="{3CFC8459-F9AC-41DB-82DC-EE41DC5B41EB}" dt="2025-01-22T10:14:40.942" v="812"/>
          <ac:spMkLst>
            <pc:docMk/>
            <pc:sldMk cId="3427707476" sldId="282"/>
            <ac:spMk id="167" creationId="{00000000-0000-0000-0000-000000000000}"/>
          </ac:spMkLst>
        </pc:spChg>
        <pc:spChg chg="mod">
          <ac:chgData name="Silvia Colombo" userId="cdf5343d-9518-4b48-8032-805a754f9105" providerId="ADAL" clId="{3CFC8459-F9AC-41DB-82DC-EE41DC5B41EB}" dt="2025-01-22T10:18:23.936" v="851" actId="20577"/>
          <ac:spMkLst>
            <pc:docMk/>
            <pc:sldMk cId="3427707476" sldId="282"/>
            <ac:spMk id="168" creationId="{00000000-0000-0000-0000-000000000000}"/>
          </ac:spMkLst>
        </pc:spChg>
      </pc:sldChg>
      <pc:sldChg chg="addSp delSp modSp mod">
        <pc:chgData name="Silvia Colombo" userId="cdf5343d-9518-4b48-8032-805a754f9105" providerId="ADAL" clId="{3CFC8459-F9AC-41DB-82DC-EE41DC5B41EB}" dt="2025-01-27T17:08:22.780" v="1197" actId="12"/>
        <pc:sldMkLst>
          <pc:docMk/>
          <pc:sldMk cId="2207407581" sldId="283"/>
        </pc:sldMkLst>
        <pc:spChg chg="mod">
          <ac:chgData name="Silvia Colombo" userId="cdf5343d-9518-4b48-8032-805a754f9105" providerId="ADAL" clId="{3CFC8459-F9AC-41DB-82DC-EE41DC5B41EB}" dt="2025-01-22T10:14:40.942" v="812"/>
          <ac:spMkLst>
            <pc:docMk/>
            <pc:sldMk cId="2207407581" sldId="283"/>
            <ac:spMk id="167" creationId="{00000000-0000-0000-0000-000000000000}"/>
          </ac:spMkLst>
        </pc:spChg>
        <pc:spChg chg="mod">
          <ac:chgData name="Silvia Colombo" userId="cdf5343d-9518-4b48-8032-805a754f9105" providerId="ADAL" clId="{3CFC8459-F9AC-41DB-82DC-EE41DC5B41EB}" dt="2025-01-27T17:07:24.806" v="1187" actId="21"/>
          <ac:spMkLst>
            <pc:docMk/>
            <pc:sldMk cId="2207407581" sldId="283"/>
            <ac:spMk id="168" creationId="{00000000-0000-0000-0000-000000000000}"/>
          </ac:spMkLst>
        </pc:spChg>
      </pc:sldChg>
      <pc:sldChg chg="addSp delSp modSp mod">
        <pc:chgData name="Silvia Colombo" userId="cdf5343d-9518-4b48-8032-805a754f9105" providerId="ADAL" clId="{3CFC8459-F9AC-41DB-82DC-EE41DC5B41EB}" dt="2025-01-27T17:20:25.367" v="1236" actId="1076"/>
        <pc:sldMkLst>
          <pc:docMk/>
          <pc:sldMk cId="191549666" sldId="284"/>
        </pc:sldMkLst>
        <pc:spChg chg="mod">
          <ac:chgData name="Silvia Colombo" userId="cdf5343d-9518-4b48-8032-805a754f9105" providerId="ADAL" clId="{3CFC8459-F9AC-41DB-82DC-EE41DC5B41EB}" dt="2025-01-22T10:14:40.942" v="812"/>
          <ac:spMkLst>
            <pc:docMk/>
            <pc:sldMk cId="191549666" sldId="284"/>
            <ac:spMk id="167" creationId="{00000000-0000-0000-0000-000000000000}"/>
          </ac:spMkLst>
        </pc:spChg>
        <pc:spChg chg="mod">
          <ac:chgData name="Silvia Colombo" userId="cdf5343d-9518-4b48-8032-805a754f9105" providerId="ADAL" clId="{3CFC8459-F9AC-41DB-82DC-EE41DC5B41EB}" dt="2025-01-27T17:09:51.158" v="1203" actId="14100"/>
          <ac:spMkLst>
            <pc:docMk/>
            <pc:sldMk cId="191549666" sldId="284"/>
            <ac:spMk id="168" creationId="{00000000-0000-0000-0000-000000000000}"/>
          </ac:spMkLst>
        </pc:spChg>
      </pc:sldChg>
      <pc:sldChg chg="modSp mod">
        <pc:chgData name="Silvia Colombo" userId="cdf5343d-9518-4b48-8032-805a754f9105" providerId="ADAL" clId="{3CFC8459-F9AC-41DB-82DC-EE41DC5B41EB}" dt="2025-01-27T17:59:38.832" v="1405" actId="20577"/>
        <pc:sldMkLst>
          <pc:docMk/>
          <pc:sldMk cId="3061992581" sldId="288"/>
        </pc:sldMkLst>
        <pc:spChg chg="mod">
          <ac:chgData name="Silvia Colombo" userId="cdf5343d-9518-4b48-8032-805a754f9105" providerId="ADAL" clId="{3CFC8459-F9AC-41DB-82DC-EE41DC5B41EB}" dt="2025-01-22T10:14:40.942" v="812"/>
          <ac:spMkLst>
            <pc:docMk/>
            <pc:sldMk cId="3061992581" sldId="288"/>
            <ac:spMk id="167" creationId="{00000000-0000-0000-0000-000000000000}"/>
          </ac:spMkLst>
        </pc:spChg>
        <pc:spChg chg="mod">
          <ac:chgData name="Silvia Colombo" userId="cdf5343d-9518-4b48-8032-805a754f9105" providerId="ADAL" clId="{3CFC8459-F9AC-41DB-82DC-EE41DC5B41EB}" dt="2025-01-27T17:59:38.832" v="1405" actId="20577"/>
          <ac:spMkLst>
            <pc:docMk/>
            <pc:sldMk cId="3061992581" sldId="288"/>
            <ac:spMk id="168" creationId="{00000000-0000-0000-0000-000000000000}"/>
          </ac:spMkLst>
        </pc:spChg>
      </pc:sldChg>
      <pc:sldChg chg="addSp delSp modSp mod">
        <pc:chgData name="Silvia Colombo" userId="cdf5343d-9518-4b48-8032-805a754f9105" providerId="ADAL" clId="{3CFC8459-F9AC-41DB-82DC-EE41DC5B41EB}" dt="2025-01-28T10:39:36.931" v="1479" actId="20577"/>
        <pc:sldMkLst>
          <pc:docMk/>
          <pc:sldMk cId="2985432160" sldId="289"/>
        </pc:sldMkLst>
        <pc:spChg chg="mod">
          <ac:chgData name="Silvia Colombo" userId="cdf5343d-9518-4b48-8032-805a754f9105" providerId="ADAL" clId="{3CFC8459-F9AC-41DB-82DC-EE41DC5B41EB}" dt="2025-01-28T10:12:56.153" v="1408"/>
          <ac:spMkLst>
            <pc:docMk/>
            <pc:sldMk cId="2985432160" sldId="289"/>
            <ac:spMk id="167" creationId="{00000000-0000-0000-0000-000000000000}"/>
          </ac:spMkLst>
        </pc:spChg>
        <pc:spChg chg="mod">
          <ac:chgData name="Silvia Colombo" userId="cdf5343d-9518-4b48-8032-805a754f9105" providerId="ADAL" clId="{3CFC8459-F9AC-41DB-82DC-EE41DC5B41EB}" dt="2025-01-28T10:39:36.931" v="1479" actId="20577"/>
          <ac:spMkLst>
            <pc:docMk/>
            <pc:sldMk cId="2985432160" sldId="289"/>
            <ac:spMk id="168" creationId="{00000000-0000-0000-0000-000000000000}"/>
          </ac:spMkLst>
        </pc:spChg>
      </pc:sldChg>
      <pc:sldChg chg="modSp mod">
        <pc:chgData name="Silvia Colombo" userId="cdf5343d-9518-4b48-8032-805a754f9105" providerId="ADAL" clId="{3CFC8459-F9AC-41DB-82DC-EE41DC5B41EB}" dt="2025-01-28T10:48:23.967" v="1504" actId="20577"/>
        <pc:sldMkLst>
          <pc:docMk/>
          <pc:sldMk cId="3025862249" sldId="290"/>
        </pc:sldMkLst>
        <pc:spChg chg="mod">
          <ac:chgData name="Silvia Colombo" userId="cdf5343d-9518-4b48-8032-805a754f9105" providerId="ADAL" clId="{3CFC8459-F9AC-41DB-82DC-EE41DC5B41EB}" dt="2025-01-28T10:12:56.153" v="1408"/>
          <ac:spMkLst>
            <pc:docMk/>
            <pc:sldMk cId="3025862249" sldId="290"/>
            <ac:spMk id="167" creationId="{00000000-0000-0000-0000-000000000000}"/>
          </ac:spMkLst>
        </pc:spChg>
        <pc:spChg chg="mod">
          <ac:chgData name="Silvia Colombo" userId="cdf5343d-9518-4b48-8032-805a754f9105" providerId="ADAL" clId="{3CFC8459-F9AC-41DB-82DC-EE41DC5B41EB}" dt="2025-01-28T10:48:23.967" v="1504" actId="20577"/>
          <ac:spMkLst>
            <pc:docMk/>
            <pc:sldMk cId="3025862249" sldId="290"/>
            <ac:spMk id="168" creationId="{00000000-0000-0000-0000-000000000000}"/>
          </ac:spMkLst>
        </pc:spChg>
      </pc:sldChg>
      <pc:sldChg chg="addSp modSp mod">
        <pc:chgData name="Silvia Colombo" userId="cdf5343d-9518-4b48-8032-805a754f9105" providerId="ADAL" clId="{3CFC8459-F9AC-41DB-82DC-EE41DC5B41EB}" dt="2025-01-28T10:51:22.369" v="1517"/>
        <pc:sldMkLst>
          <pc:docMk/>
          <pc:sldMk cId="4276348475" sldId="291"/>
        </pc:sldMkLst>
        <pc:spChg chg="mod">
          <ac:chgData name="Silvia Colombo" userId="cdf5343d-9518-4b48-8032-805a754f9105" providerId="ADAL" clId="{3CFC8459-F9AC-41DB-82DC-EE41DC5B41EB}" dt="2025-01-28T10:48:58.598" v="1506" actId="20577"/>
          <ac:spMkLst>
            <pc:docMk/>
            <pc:sldMk cId="4276348475" sldId="291"/>
            <ac:spMk id="11" creationId="{CDD7956C-AD4A-4FCD-870C-C4BFC69F804B}"/>
          </ac:spMkLst>
        </pc:spChg>
        <pc:spChg chg="mod">
          <ac:chgData name="Silvia Colombo" userId="cdf5343d-9518-4b48-8032-805a754f9105" providerId="ADAL" clId="{3CFC8459-F9AC-41DB-82DC-EE41DC5B41EB}" dt="2025-01-28T10:12:56.153" v="1408"/>
          <ac:spMkLst>
            <pc:docMk/>
            <pc:sldMk cId="4276348475" sldId="291"/>
            <ac:spMk id="167" creationId="{00000000-0000-0000-0000-000000000000}"/>
          </ac:spMkLst>
        </pc:spChg>
      </pc:sldChg>
      <pc:sldChg chg="addSp delSp modSp mod modAnim">
        <pc:chgData name="Silvia Colombo" userId="cdf5343d-9518-4b48-8032-805a754f9105" providerId="ADAL" clId="{3CFC8459-F9AC-41DB-82DC-EE41DC5B41EB}" dt="2025-01-28T11:08:03.647" v="1575"/>
        <pc:sldMkLst>
          <pc:docMk/>
          <pc:sldMk cId="218857803" sldId="292"/>
        </pc:sldMkLst>
        <pc:spChg chg="mod">
          <ac:chgData name="Silvia Colombo" userId="cdf5343d-9518-4b48-8032-805a754f9105" providerId="ADAL" clId="{3CFC8459-F9AC-41DB-82DC-EE41DC5B41EB}" dt="2025-01-28T10:12:56.153" v="1408"/>
          <ac:spMkLst>
            <pc:docMk/>
            <pc:sldMk cId="218857803" sldId="292"/>
            <ac:spMk id="167" creationId="{00000000-0000-0000-0000-000000000000}"/>
          </ac:spMkLst>
        </pc:spChg>
        <pc:spChg chg="mod">
          <ac:chgData name="Silvia Colombo" userId="cdf5343d-9518-4b48-8032-805a754f9105" providerId="ADAL" clId="{3CFC8459-F9AC-41DB-82DC-EE41DC5B41EB}" dt="2025-01-28T10:51:47.731" v="1521"/>
          <ac:spMkLst>
            <pc:docMk/>
            <pc:sldMk cId="218857803" sldId="292"/>
            <ac:spMk id="168" creationId="{00000000-0000-0000-0000-000000000000}"/>
          </ac:spMkLst>
        </pc:spChg>
      </pc:sldChg>
      <pc:sldChg chg="addSp delSp modSp mod">
        <pc:chgData name="Silvia Colombo" userId="cdf5343d-9518-4b48-8032-805a754f9105" providerId="ADAL" clId="{3CFC8459-F9AC-41DB-82DC-EE41DC5B41EB}" dt="2025-01-28T11:17:28.229" v="1665" actId="113"/>
        <pc:sldMkLst>
          <pc:docMk/>
          <pc:sldMk cId="2761367291" sldId="293"/>
        </pc:sldMkLst>
        <pc:spChg chg="mod">
          <ac:chgData name="Silvia Colombo" userId="cdf5343d-9518-4b48-8032-805a754f9105" providerId="ADAL" clId="{3CFC8459-F9AC-41DB-82DC-EE41DC5B41EB}" dt="2025-01-28T10:12:56.153" v="1408"/>
          <ac:spMkLst>
            <pc:docMk/>
            <pc:sldMk cId="2761367291" sldId="293"/>
            <ac:spMk id="167" creationId="{00000000-0000-0000-0000-000000000000}"/>
          </ac:spMkLst>
        </pc:spChg>
        <pc:spChg chg="mod">
          <ac:chgData name="Silvia Colombo" userId="cdf5343d-9518-4b48-8032-805a754f9105" providerId="ADAL" clId="{3CFC8459-F9AC-41DB-82DC-EE41DC5B41EB}" dt="2025-01-28T11:17:28.229" v="1665" actId="113"/>
          <ac:spMkLst>
            <pc:docMk/>
            <pc:sldMk cId="2761367291" sldId="293"/>
            <ac:spMk id="168" creationId="{00000000-0000-0000-0000-000000000000}"/>
          </ac:spMkLst>
        </pc:spChg>
      </pc:sldChg>
      <pc:sldChg chg="addSp delSp modSp mod delAnim modAnim">
        <pc:chgData name="Silvia Colombo" userId="cdf5343d-9518-4b48-8032-805a754f9105" providerId="ADAL" clId="{3CFC8459-F9AC-41DB-82DC-EE41DC5B41EB}" dt="2025-01-28T12:06:50.440" v="1771" actId="113"/>
        <pc:sldMkLst>
          <pc:docMk/>
          <pc:sldMk cId="3284480951" sldId="294"/>
        </pc:sldMkLst>
      </pc:sldChg>
      <pc:sldChg chg="modSp mod">
        <pc:chgData name="Silvia Colombo" userId="cdf5343d-9518-4b48-8032-805a754f9105" providerId="ADAL" clId="{3CFC8459-F9AC-41DB-82DC-EE41DC5B41EB}" dt="2025-01-28T12:08:55.220" v="1798" actId="20577"/>
        <pc:sldMkLst>
          <pc:docMk/>
          <pc:sldMk cId="2669022340" sldId="295"/>
        </pc:sldMkLst>
        <pc:spChg chg="mod">
          <ac:chgData name="Silvia Colombo" userId="cdf5343d-9518-4b48-8032-805a754f9105" providerId="ADAL" clId="{3CFC8459-F9AC-41DB-82DC-EE41DC5B41EB}" dt="2025-01-28T10:12:56.153" v="1408"/>
          <ac:spMkLst>
            <pc:docMk/>
            <pc:sldMk cId="2669022340" sldId="295"/>
            <ac:spMk id="167" creationId="{00000000-0000-0000-0000-000000000000}"/>
          </ac:spMkLst>
        </pc:spChg>
        <pc:spChg chg="mod">
          <ac:chgData name="Silvia Colombo" userId="cdf5343d-9518-4b48-8032-805a754f9105" providerId="ADAL" clId="{3CFC8459-F9AC-41DB-82DC-EE41DC5B41EB}" dt="2025-01-28T12:08:55.220" v="1798" actId="20577"/>
          <ac:spMkLst>
            <pc:docMk/>
            <pc:sldMk cId="2669022340" sldId="295"/>
            <ac:spMk id="168" creationId="{00000000-0000-0000-0000-000000000000}"/>
          </ac:spMkLst>
        </pc:spChg>
      </pc:sldChg>
      <pc:sldChg chg="modSp mod">
        <pc:chgData name="Silvia Colombo" userId="cdf5343d-9518-4b48-8032-805a754f9105" providerId="ADAL" clId="{3CFC8459-F9AC-41DB-82DC-EE41DC5B41EB}" dt="2025-01-28T12:10:21.089" v="1802" actId="404"/>
        <pc:sldMkLst>
          <pc:docMk/>
          <pc:sldMk cId="3178964038" sldId="296"/>
        </pc:sldMkLst>
        <pc:spChg chg="mod">
          <ac:chgData name="Silvia Colombo" userId="cdf5343d-9518-4b48-8032-805a754f9105" providerId="ADAL" clId="{3CFC8459-F9AC-41DB-82DC-EE41DC5B41EB}" dt="2025-01-28T10:12:56.153" v="1408"/>
          <ac:spMkLst>
            <pc:docMk/>
            <pc:sldMk cId="3178964038" sldId="296"/>
            <ac:spMk id="167" creationId="{00000000-0000-0000-0000-000000000000}"/>
          </ac:spMkLst>
        </pc:spChg>
        <pc:spChg chg="mod">
          <ac:chgData name="Silvia Colombo" userId="cdf5343d-9518-4b48-8032-805a754f9105" providerId="ADAL" clId="{3CFC8459-F9AC-41DB-82DC-EE41DC5B41EB}" dt="2025-01-28T12:10:21.089" v="1802" actId="404"/>
          <ac:spMkLst>
            <pc:docMk/>
            <pc:sldMk cId="3178964038" sldId="296"/>
            <ac:spMk id="168" creationId="{00000000-0000-0000-0000-000000000000}"/>
          </ac:spMkLst>
        </pc:spChg>
      </pc:sldChg>
      <pc:sldChg chg="addSp delSp modSp mod">
        <pc:chgData name="Silvia Colombo" userId="cdf5343d-9518-4b48-8032-805a754f9105" providerId="ADAL" clId="{3CFC8459-F9AC-41DB-82DC-EE41DC5B41EB}" dt="2025-01-28T12:14:40.851" v="1819" actId="20577"/>
        <pc:sldMkLst>
          <pc:docMk/>
          <pc:sldMk cId="3574041065" sldId="297"/>
        </pc:sldMkLst>
      </pc:sldChg>
      <pc:sldChg chg="addSp delSp modSp mod delAnim modAnim">
        <pc:chgData name="Silvia Colombo" userId="cdf5343d-9518-4b48-8032-805a754f9105" providerId="ADAL" clId="{3CFC8459-F9AC-41DB-82DC-EE41DC5B41EB}" dt="2025-01-28T12:22:39.001" v="1880" actId="1076"/>
        <pc:sldMkLst>
          <pc:docMk/>
          <pc:sldMk cId="2230816992" sldId="298"/>
        </pc:sldMkLst>
      </pc:sldChg>
      <pc:sldChg chg="addSp delSp modSp mod delAnim modAnim">
        <pc:chgData name="Silvia Colombo" userId="cdf5343d-9518-4b48-8032-805a754f9105" providerId="ADAL" clId="{3CFC8459-F9AC-41DB-82DC-EE41DC5B41EB}" dt="2025-01-28T12:46:48.295" v="1986" actId="1036"/>
        <pc:sldMkLst>
          <pc:docMk/>
          <pc:sldMk cId="2669320641" sldId="299"/>
        </pc:sldMkLst>
      </pc:sldChg>
      <pc:sldChg chg="delSp modSp mod">
        <pc:chgData name="Silvia Colombo" userId="cdf5343d-9518-4b48-8032-805a754f9105" providerId="ADAL" clId="{3CFC8459-F9AC-41DB-82DC-EE41DC5B41EB}" dt="2025-01-28T14:50:41.744" v="2128" actId="113"/>
        <pc:sldMkLst>
          <pc:docMk/>
          <pc:sldMk cId="3550741812" sldId="300"/>
        </pc:sldMkLst>
      </pc:sldChg>
      <pc:sldChg chg="addSp delSp modSp mod delAnim modAnim">
        <pc:chgData name="Silvia Colombo" userId="cdf5343d-9518-4b48-8032-805a754f9105" providerId="ADAL" clId="{3CFC8459-F9AC-41DB-82DC-EE41DC5B41EB}" dt="2025-01-28T16:18:38.963" v="2418" actId="14100"/>
        <pc:sldMkLst>
          <pc:docMk/>
          <pc:sldMk cId="2610105728" sldId="301"/>
        </pc:sldMkLst>
      </pc:sldChg>
      <pc:sldChg chg="delSp modSp mod delAnim">
        <pc:chgData name="Silvia Colombo" userId="cdf5343d-9518-4b48-8032-805a754f9105" providerId="ADAL" clId="{3CFC8459-F9AC-41DB-82DC-EE41DC5B41EB}" dt="2025-01-28T17:36:05.282" v="2489" actId="20577"/>
        <pc:sldMkLst>
          <pc:docMk/>
          <pc:sldMk cId="1039741806" sldId="302"/>
        </pc:sldMkLst>
      </pc:sldChg>
      <pc:sldChg chg="modSp mod">
        <pc:chgData name="Silvia Colombo" userId="cdf5343d-9518-4b48-8032-805a754f9105" providerId="ADAL" clId="{3CFC8459-F9AC-41DB-82DC-EE41DC5B41EB}" dt="2025-01-28T17:37:14.709" v="2500" actId="20577"/>
        <pc:sldMkLst>
          <pc:docMk/>
          <pc:sldMk cId="3169569971" sldId="303"/>
        </pc:sldMkLst>
      </pc:sldChg>
      <pc:sldChg chg="modSp mod">
        <pc:chgData name="Silvia Colombo" userId="cdf5343d-9518-4b48-8032-805a754f9105" providerId="ADAL" clId="{3CFC8459-F9AC-41DB-82DC-EE41DC5B41EB}" dt="2025-01-28T17:38:01.620" v="2505" actId="20577"/>
        <pc:sldMkLst>
          <pc:docMk/>
          <pc:sldMk cId="2074846304" sldId="304"/>
        </pc:sldMkLst>
      </pc:sldChg>
      <pc:sldChg chg="addSp delSp modSp mod">
        <pc:chgData name="Silvia Colombo" userId="cdf5343d-9518-4b48-8032-805a754f9105" providerId="ADAL" clId="{3CFC8459-F9AC-41DB-82DC-EE41DC5B41EB}" dt="2025-01-27T17:20:32.764" v="1237" actId="313"/>
        <pc:sldMkLst>
          <pc:docMk/>
          <pc:sldMk cId="3001247373" sldId="305"/>
        </pc:sldMkLst>
        <pc:spChg chg="mod">
          <ac:chgData name="Silvia Colombo" userId="cdf5343d-9518-4b48-8032-805a754f9105" providerId="ADAL" clId="{3CFC8459-F9AC-41DB-82DC-EE41DC5B41EB}" dt="2025-01-22T10:14:40.942" v="812"/>
          <ac:spMkLst>
            <pc:docMk/>
            <pc:sldMk cId="3001247373" sldId="305"/>
            <ac:spMk id="167" creationId="{00000000-0000-0000-0000-000000000000}"/>
          </ac:spMkLst>
        </pc:spChg>
        <pc:spChg chg="mod">
          <ac:chgData name="Silvia Colombo" userId="cdf5343d-9518-4b48-8032-805a754f9105" providerId="ADAL" clId="{3CFC8459-F9AC-41DB-82DC-EE41DC5B41EB}" dt="2025-01-27T16:41:45.977" v="906" actId="20577"/>
          <ac:spMkLst>
            <pc:docMk/>
            <pc:sldMk cId="3001247373" sldId="305"/>
            <ac:spMk id="168" creationId="{00000000-0000-0000-0000-000000000000}"/>
          </ac:spMkLst>
        </pc:spChg>
      </pc:sldChg>
      <pc:sldChg chg="addSp delSp modSp mod delAnim modAnim">
        <pc:chgData name="Silvia Colombo" userId="cdf5343d-9518-4b48-8032-805a754f9105" providerId="ADAL" clId="{3CFC8459-F9AC-41DB-82DC-EE41DC5B41EB}" dt="2025-01-27T17:56:35.505" v="1356" actId="207"/>
        <pc:sldMkLst>
          <pc:docMk/>
          <pc:sldMk cId="3951396816" sldId="306"/>
        </pc:sldMkLst>
      </pc:sldChg>
      <pc:sldChg chg="modSp mod">
        <pc:chgData name="Silvia Colombo" userId="cdf5343d-9518-4b48-8032-805a754f9105" providerId="ADAL" clId="{3CFC8459-F9AC-41DB-82DC-EE41DC5B41EB}" dt="2025-01-27T17:57:56.827" v="1386" actId="20577"/>
        <pc:sldMkLst>
          <pc:docMk/>
          <pc:sldMk cId="279720884" sldId="308"/>
        </pc:sldMkLst>
        <pc:spChg chg="mod">
          <ac:chgData name="Silvia Colombo" userId="cdf5343d-9518-4b48-8032-805a754f9105" providerId="ADAL" clId="{3CFC8459-F9AC-41DB-82DC-EE41DC5B41EB}" dt="2025-01-22T10:14:40.942" v="812"/>
          <ac:spMkLst>
            <pc:docMk/>
            <pc:sldMk cId="279720884" sldId="308"/>
            <ac:spMk id="167" creationId="{00000000-0000-0000-0000-000000000000}"/>
          </ac:spMkLst>
        </pc:spChg>
        <pc:spChg chg="mod">
          <ac:chgData name="Silvia Colombo" userId="cdf5343d-9518-4b48-8032-805a754f9105" providerId="ADAL" clId="{3CFC8459-F9AC-41DB-82DC-EE41DC5B41EB}" dt="2025-01-27T17:57:56.827" v="1386" actId="20577"/>
          <ac:spMkLst>
            <pc:docMk/>
            <pc:sldMk cId="279720884" sldId="308"/>
            <ac:spMk id="168" creationId="{00000000-0000-0000-0000-000000000000}"/>
          </ac:spMkLst>
        </pc:spChg>
      </pc:sldChg>
      <pc:sldChg chg="modSp mod">
        <pc:chgData name="Silvia Colombo" userId="cdf5343d-9518-4b48-8032-805a754f9105" providerId="ADAL" clId="{3CFC8459-F9AC-41DB-82DC-EE41DC5B41EB}" dt="2025-01-21T15:04:52.873" v="3"/>
        <pc:sldMkLst>
          <pc:docMk/>
          <pc:sldMk cId="998801078" sldId="309"/>
        </pc:sldMkLst>
        <pc:spChg chg="mod">
          <ac:chgData name="Silvia Colombo" userId="cdf5343d-9518-4b48-8032-805a754f9105" providerId="ADAL" clId="{3CFC8459-F9AC-41DB-82DC-EE41DC5B41EB}" dt="2025-01-21T15:04:37.704" v="2"/>
          <ac:spMkLst>
            <pc:docMk/>
            <pc:sldMk cId="998801078" sldId="309"/>
            <ac:spMk id="2" creationId="{48F41D3A-296D-75FB-88E4-B253A9E88EE1}"/>
          </ac:spMkLst>
        </pc:spChg>
        <pc:spChg chg="mod">
          <ac:chgData name="Silvia Colombo" userId="cdf5343d-9518-4b48-8032-805a754f9105" providerId="ADAL" clId="{3CFC8459-F9AC-41DB-82DC-EE41DC5B41EB}" dt="2025-01-21T15:04:52.873" v="3"/>
          <ac:spMkLst>
            <pc:docMk/>
            <pc:sldMk cId="998801078" sldId="309"/>
            <ac:spMk id="3" creationId="{D9EE0581-B869-C9AC-032A-CE5562E6774F}"/>
          </ac:spMkLst>
        </pc:spChg>
      </pc:sldChg>
      <pc:sldChg chg="addSp delSp modSp mod">
        <pc:chgData name="Silvia Colombo" userId="cdf5343d-9518-4b48-8032-805a754f9105" providerId="ADAL" clId="{3CFC8459-F9AC-41DB-82DC-EE41DC5B41EB}" dt="2025-01-27T17:03:24.259" v="1155" actId="179"/>
        <pc:sldMkLst>
          <pc:docMk/>
          <pc:sldMk cId="3982365266" sldId="310"/>
        </pc:sldMkLst>
        <pc:spChg chg="mod">
          <ac:chgData name="Silvia Colombo" userId="cdf5343d-9518-4b48-8032-805a754f9105" providerId="ADAL" clId="{3CFC8459-F9AC-41DB-82DC-EE41DC5B41EB}" dt="2025-01-22T10:14:40.942" v="812"/>
          <ac:spMkLst>
            <pc:docMk/>
            <pc:sldMk cId="3982365266" sldId="310"/>
            <ac:spMk id="167" creationId="{00000000-0000-0000-0000-000000000000}"/>
          </ac:spMkLst>
        </pc:spChg>
        <pc:spChg chg="mod">
          <ac:chgData name="Silvia Colombo" userId="cdf5343d-9518-4b48-8032-805a754f9105" providerId="ADAL" clId="{3CFC8459-F9AC-41DB-82DC-EE41DC5B41EB}" dt="2025-01-27T17:03:24.259" v="1155" actId="179"/>
          <ac:spMkLst>
            <pc:docMk/>
            <pc:sldMk cId="3982365266" sldId="310"/>
            <ac:spMk id="168" creationId="{00000000-0000-0000-0000-000000000000}"/>
          </ac:spMkLst>
        </pc:spChg>
      </pc:sldChg>
      <pc:sldChg chg="modSp add mod">
        <pc:chgData name="Silvia Colombo" userId="cdf5343d-9518-4b48-8032-805a754f9105" providerId="ADAL" clId="{3CFC8459-F9AC-41DB-82DC-EE41DC5B41EB}" dt="2025-01-22T10:05:15.565" v="809" actId="2711"/>
        <pc:sldMkLst>
          <pc:docMk/>
          <pc:sldMk cId="425213259" sldId="311"/>
        </pc:sldMkLst>
        <pc:spChg chg="mod">
          <ac:chgData name="Silvia Colombo" userId="cdf5343d-9518-4b48-8032-805a754f9105" providerId="ADAL" clId="{3CFC8459-F9AC-41DB-82DC-EE41DC5B41EB}" dt="2025-01-22T10:05:15.565" v="809" actId="2711"/>
          <ac:spMkLst>
            <pc:docMk/>
            <pc:sldMk cId="425213259" sldId="311"/>
            <ac:spMk id="168" creationId="{00000000-0000-0000-0000-000000000000}"/>
          </ac:spMkLst>
        </pc:spChg>
      </pc:sldChg>
      <pc:sldChg chg="modSp add mod">
        <pc:chgData name="Silvia Colombo" userId="cdf5343d-9518-4b48-8032-805a754f9105" providerId="ADAL" clId="{3CFC8459-F9AC-41DB-82DC-EE41DC5B41EB}" dt="2025-01-22T10:27:08.860" v="899" actId="20577"/>
        <pc:sldMkLst>
          <pc:docMk/>
          <pc:sldMk cId="1377030453" sldId="312"/>
        </pc:sldMkLst>
        <pc:spChg chg="mod">
          <ac:chgData name="Silvia Colombo" userId="cdf5343d-9518-4b48-8032-805a754f9105" providerId="ADAL" clId="{3CFC8459-F9AC-41DB-82DC-EE41DC5B41EB}" dt="2025-01-22T10:27:08.860" v="899" actId="20577"/>
          <ac:spMkLst>
            <pc:docMk/>
            <pc:sldMk cId="1377030453" sldId="312"/>
            <ac:spMk id="168" creationId="{00000000-0000-0000-0000-000000000000}"/>
          </ac:spMkLst>
        </pc:spChg>
      </pc:sldChg>
    </pc:docChg>
  </pc:docChgLst>
  <pc:docChgLst>
    <pc:chgData name="Silvia Colombo" userId="cdf5343d-9518-4b48-8032-805a754f9105" providerId="ADAL" clId="{37ECF506-094F-4345-9922-5F9FB3677746}"/>
    <pc:docChg chg="undo custSel modSld">
      <pc:chgData name="Silvia Colombo" userId="cdf5343d-9518-4b48-8032-805a754f9105" providerId="ADAL" clId="{37ECF506-094F-4345-9922-5F9FB3677746}" dt="2025-01-10T17:44:33.378" v="1032" actId="404"/>
      <pc:docMkLst>
        <pc:docMk/>
      </pc:docMkLst>
      <pc:sldChg chg="modSp mod">
        <pc:chgData name="Silvia Colombo" userId="cdf5343d-9518-4b48-8032-805a754f9105" providerId="ADAL" clId="{37ECF506-094F-4345-9922-5F9FB3677746}" dt="2025-01-10T08:21:14.378" v="120" actId="1076"/>
        <pc:sldMkLst>
          <pc:docMk/>
          <pc:sldMk cId="2761367291" sldId="293"/>
        </pc:sldMkLst>
        <pc:spChg chg="mod">
          <ac:chgData name="Silvia Colombo" userId="cdf5343d-9518-4b48-8032-805a754f9105" providerId="ADAL" clId="{37ECF506-094F-4345-9922-5F9FB3677746}" dt="2025-01-10T08:21:05.862" v="118" actId="14100"/>
          <ac:spMkLst>
            <pc:docMk/>
            <pc:sldMk cId="2761367291" sldId="293"/>
            <ac:spMk id="168" creationId="{00000000-0000-0000-0000-000000000000}"/>
          </ac:spMkLst>
        </pc:spChg>
      </pc:sldChg>
      <pc:sldChg chg="modSp mod">
        <pc:chgData name="Silvia Colombo" userId="cdf5343d-9518-4b48-8032-805a754f9105" providerId="ADAL" clId="{37ECF506-094F-4345-9922-5F9FB3677746}" dt="2025-01-10T08:27:46.008" v="266" actId="179"/>
        <pc:sldMkLst>
          <pc:docMk/>
          <pc:sldMk cId="3284480951" sldId="294"/>
        </pc:sldMkLst>
      </pc:sldChg>
      <pc:sldChg chg="modSp mod">
        <pc:chgData name="Silvia Colombo" userId="cdf5343d-9518-4b48-8032-805a754f9105" providerId="ADAL" clId="{37ECF506-094F-4345-9922-5F9FB3677746}" dt="2025-01-10T08:28:56.073" v="288" actId="20577"/>
        <pc:sldMkLst>
          <pc:docMk/>
          <pc:sldMk cId="2669022340" sldId="295"/>
        </pc:sldMkLst>
        <pc:spChg chg="mod">
          <ac:chgData name="Silvia Colombo" userId="cdf5343d-9518-4b48-8032-805a754f9105" providerId="ADAL" clId="{37ECF506-094F-4345-9922-5F9FB3677746}" dt="2025-01-10T08:28:56.073" v="288" actId="20577"/>
          <ac:spMkLst>
            <pc:docMk/>
            <pc:sldMk cId="2669022340" sldId="295"/>
            <ac:spMk id="168" creationId="{00000000-0000-0000-0000-000000000000}"/>
          </ac:spMkLst>
        </pc:spChg>
      </pc:sldChg>
      <pc:sldChg chg="modSp mod">
        <pc:chgData name="Silvia Colombo" userId="cdf5343d-9518-4b48-8032-805a754f9105" providerId="ADAL" clId="{37ECF506-094F-4345-9922-5F9FB3677746}" dt="2025-01-10T08:29:09.014" v="291" actId="403"/>
        <pc:sldMkLst>
          <pc:docMk/>
          <pc:sldMk cId="3178964038" sldId="296"/>
        </pc:sldMkLst>
        <pc:spChg chg="mod">
          <ac:chgData name="Silvia Colombo" userId="cdf5343d-9518-4b48-8032-805a754f9105" providerId="ADAL" clId="{37ECF506-094F-4345-9922-5F9FB3677746}" dt="2025-01-10T08:29:09.014" v="291" actId="403"/>
          <ac:spMkLst>
            <pc:docMk/>
            <pc:sldMk cId="3178964038" sldId="296"/>
            <ac:spMk id="168" creationId="{00000000-0000-0000-0000-000000000000}"/>
          </ac:spMkLst>
        </pc:spChg>
      </pc:sldChg>
      <pc:sldChg chg="addSp modSp mod">
        <pc:chgData name="Silvia Colombo" userId="cdf5343d-9518-4b48-8032-805a754f9105" providerId="ADAL" clId="{37ECF506-094F-4345-9922-5F9FB3677746}" dt="2025-01-10T17:44:33.378" v="1032" actId="404"/>
        <pc:sldMkLst>
          <pc:docMk/>
          <pc:sldMk cId="3574041065" sldId="297"/>
        </pc:sldMkLst>
      </pc:sldChg>
      <pc:sldChg chg="modSp mod addCm delCm modCm">
        <pc:chgData name="Silvia Colombo" userId="cdf5343d-9518-4b48-8032-805a754f9105" providerId="ADAL" clId="{37ECF506-094F-4345-9922-5F9FB3677746}" dt="2025-01-10T17:39:21.391" v="1021" actId="1592"/>
        <pc:sldMkLst>
          <pc:docMk/>
          <pc:sldMk cId="2230816992" sldId="298"/>
        </pc:sldMkLst>
      </pc:sldChg>
      <pc:sldChg chg="addSp modSp mod">
        <pc:chgData name="Silvia Colombo" userId="cdf5343d-9518-4b48-8032-805a754f9105" providerId="ADAL" clId="{37ECF506-094F-4345-9922-5F9FB3677746}" dt="2025-01-10T13:40:43.806" v="532" actId="14100"/>
        <pc:sldMkLst>
          <pc:docMk/>
          <pc:sldMk cId="2669320641" sldId="299"/>
        </pc:sldMkLst>
      </pc:sldChg>
      <pc:sldChg chg="addSp delSp modSp mod modAnim">
        <pc:chgData name="Silvia Colombo" userId="cdf5343d-9518-4b48-8032-805a754f9105" providerId="ADAL" clId="{37ECF506-094F-4345-9922-5F9FB3677746}" dt="2025-01-10T17:23:44.862" v="1020" actId="113"/>
        <pc:sldMkLst>
          <pc:docMk/>
          <pc:sldMk cId="3550741812" sldId="300"/>
        </pc:sldMkLst>
      </pc:sldChg>
      <pc:sldChg chg="addSp delSp modSp mod modAnim">
        <pc:chgData name="Silvia Colombo" userId="cdf5343d-9518-4b48-8032-805a754f9105" providerId="ADAL" clId="{37ECF506-094F-4345-9922-5F9FB3677746}" dt="2025-01-10T17:43:01.324" v="1023" actId="22"/>
        <pc:sldMkLst>
          <pc:docMk/>
          <pc:sldMk cId="2610105728" sldId="301"/>
        </pc:sldMkLst>
      </pc:sldChg>
      <pc:sldChg chg="addSp modSp mod modAnim">
        <pc:chgData name="Silvia Colombo" userId="cdf5343d-9518-4b48-8032-805a754f9105" providerId="ADAL" clId="{37ECF506-094F-4345-9922-5F9FB3677746}" dt="2025-01-10T16:37:09.335" v="890"/>
        <pc:sldMkLst>
          <pc:docMk/>
          <pc:sldMk cId="1039741806" sldId="302"/>
        </pc:sldMkLst>
      </pc:sldChg>
      <pc:sldChg chg="modSp mod">
        <pc:chgData name="Silvia Colombo" userId="cdf5343d-9518-4b48-8032-805a754f9105" providerId="ADAL" clId="{37ECF506-094F-4345-9922-5F9FB3677746}" dt="2025-01-10T16:37:52.705" v="901" actId="20577"/>
        <pc:sldMkLst>
          <pc:docMk/>
          <pc:sldMk cId="3169569971" sldId="303"/>
        </pc:sldMkLst>
      </pc:sldChg>
      <pc:sldChg chg="modSp mod">
        <pc:chgData name="Silvia Colombo" userId="cdf5343d-9518-4b48-8032-805a754f9105" providerId="ADAL" clId="{37ECF506-094F-4345-9922-5F9FB3677746}" dt="2025-01-10T16:38:21.546" v="909" actId="20577"/>
        <pc:sldMkLst>
          <pc:docMk/>
          <pc:sldMk cId="2074846304" sldId="304"/>
        </pc:sldMkLst>
      </pc:sldChg>
    </pc:docChg>
  </pc:docChgLst>
  <pc:docChgLst>
    <pc:chgData name="Silvia Colombo" userId="cdf5343d-9518-4b48-8032-805a754f9105" providerId="ADAL" clId="{C5A14758-D33E-49F8-B64A-A1B830E139DD}"/>
    <pc:docChg chg="undo custSel addSld delSld modSld">
      <pc:chgData name="Silvia Colombo" userId="cdf5343d-9518-4b48-8032-805a754f9105" providerId="ADAL" clId="{C5A14758-D33E-49F8-B64A-A1B830E139DD}" dt="2025-01-30T18:46:20.184" v="2164" actId="20577"/>
      <pc:docMkLst>
        <pc:docMk/>
      </pc:docMkLst>
      <pc:sldChg chg="modSp mod">
        <pc:chgData name="Silvia Colombo" userId="cdf5343d-9518-4b48-8032-805a754f9105" providerId="ADAL" clId="{C5A14758-D33E-49F8-B64A-A1B830E139DD}" dt="2025-01-30T08:52:41.679" v="260" actId="20577"/>
        <pc:sldMkLst>
          <pc:docMk/>
          <pc:sldMk cId="0" sldId="264"/>
        </pc:sldMkLst>
        <pc:spChg chg="mod">
          <ac:chgData name="Silvia Colombo" userId="cdf5343d-9518-4b48-8032-805a754f9105" providerId="ADAL" clId="{C5A14758-D33E-49F8-B64A-A1B830E139DD}" dt="2025-01-30T08:52:41.679" v="260" actId="20577"/>
          <ac:spMkLst>
            <pc:docMk/>
            <pc:sldMk cId="0" sldId="264"/>
            <ac:spMk id="168" creationId="{00000000-0000-0000-0000-000000000000}"/>
          </ac:spMkLst>
        </pc:spChg>
      </pc:sldChg>
      <pc:sldChg chg="addSp delSp modSp mod">
        <pc:chgData name="Silvia Colombo" userId="cdf5343d-9518-4b48-8032-805a754f9105" providerId="ADAL" clId="{C5A14758-D33E-49F8-B64A-A1B830E139DD}" dt="2025-01-30T09:16:30.080" v="403" actId="20577"/>
        <pc:sldMkLst>
          <pc:docMk/>
          <pc:sldMk cId="1768720765" sldId="272"/>
        </pc:sldMkLst>
        <pc:spChg chg="mod">
          <ac:chgData name="Silvia Colombo" userId="cdf5343d-9518-4b48-8032-805a754f9105" providerId="ADAL" clId="{C5A14758-D33E-49F8-B64A-A1B830E139DD}" dt="2025-01-29T17:18:28.887" v="10"/>
          <ac:spMkLst>
            <pc:docMk/>
            <pc:sldMk cId="1768720765" sldId="272"/>
            <ac:spMk id="167" creationId="{00000000-0000-0000-0000-000000000000}"/>
          </ac:spMkLst>
        </pc:spChg>
        <pc:spChg chg="mod">
          <ac:chgData name="Silvia Colombo" userId="cdf5343d-9518-4b48-8032-805a754f9105" providerId="ADAL" clId="{C5A14758-D33E-49F8-B64A-A1B830E139DD}" dt="2025-01-30T09:16:30.080" v="403" actId="20577"/>
          <ac:spMkLst>
            <pc:docMk/>
            <pc:sldMk cId="1768720765" sldId="272"/>
            <ac:spMk id="168" creationId="{00000000-0000-0000-0000-000000000000}"/>
          </ac:spMkLst>
        </pc:spChg>
      </pc:sldChg>
      <pc:sldChg chg="addSp delSp modSp mod delAnim">
        <pc:chgData name="Silvia Colombo" userId="cdf5343d-9518-4b48-8032-805a754f9105" providerId="ADAL" clId="{C5A14758-D33E-49F8-B64A-A1B830E139DD}" dt="2025-01-30T09:30:43.004" v="475" actId="1076"/>
        <pc:sldMkLst>
          <pc:docMk/>
          <pc:sldMk cId="1839245547" sldId="273"/>
        </pc:sldMkLst>
        <pc:spChg chg="mod">
          <ac:chgData name="Silvia Colombo" userId="cdf5343d-9518-4b48-8032-805a754f9105" providerId="ADAL" clId="{C5A14758-D33E-49F8-B64A-A1B830E139DD}" dt="2025-01-29T17:18:28.887" v="10"/>
          <ac:spMkLst>
            <pc:docMk/>
            <pc:sldMk cId="1839245547" sldId="273"/>
            <ac:spMk id="167" creationId="{00000000-0000-0000-0000-000000000000}"/>
          </ac:spMkLst>
        </pc:spChg>
        <pc:spChg chg="mod">
          <ac:chgData name="Silvia Colombo" userId="cdf5343d-9518-4b48-8032-805a754f9105" providerId="ADAL" clId="{C5A14758-D33E-49F8-B64A-A1B830E139DD}" dt="2025-01-30T09:30:12.017" v="472" actId="113"/>
          <ac:spMkLst>
            <pc:docMk/>
            <pc:sldMk cId="1839245547" sldId="273"/>
            <ac:spMk id="168" creationId="{00000000-0000-0000-0000-000000000000}"/>
          </ac:spMkLst>
        </pc:spChg>
      </pc:sldChg>
      <pc:sldChg chg="addSp delSp modSp mod delAnim modAnim">
        <pc:chgData name="Silvia Colombo" userId="cdf5343d-9518-4b48-8032-805a754f9105" providerId="ADAL" clId="{C5A14758-D33E-49F8-B64A-A1B830E139DD}" dt="2025-01-30T09:53:49.432" v="543"/>
        <pc:sldMkLst>
          <pc:docMk/>
          <pc:sldMk cId="3557352301" sldId="274"/>
        </pc:sldMkLst>
        <pc:spChg chg="mod">
          <ac:chgData name="Silvia Colombo" userId="cdf5343d-9518-4b48-8032-805a754f9105" providerId="ADAL" clId="{C5A14758-D33E-49F8-B64A-A1B830E139DD}" dt="2025-01-29T17:18:28.887" v="10"/>
          <ac:spMkLst>
            <pc:docMk/>
            <pc:sldMk cId="3557352301" sldId="274"/>
            <ac:spMk id="167" creationId="{00000000-0000-0000-0000-000000000000}"/>
          </ac:spMkLst>
        </pc:spChg>
        <pc:spChg chg="mod">
          <ac:chgData name="Silvia Colombo" userId="cdf5343d-9518-4b48-8032-805a754f9105" providerId="ADAL" clId="{C5A14758-D33E-49F8-B64A-A1B830E139DD}" dt="2025-01-30T09:52:01.617" v="515" actId="113"/>
          <ac:spMkLst>
            <pc:docMk/>
            <pc:sldMk cId="3557352301" sldId="274"/>
            <ac:spMk id="168" creationId="{00000000-0000-0000-0000-000000000000}"/>
          </ac:spMkLst>
        </pc:spChg>
      </pc:sldChg>
      <pc:sldChg chg="modSp mod">
        <pc:chgData name="Silvia Colombo" userId="cdf5343d-9518-4b48-8032-805a754f9105" providerId="ADAL" clId="{C5A14758-D33E-49F8-B64A-A1B830E139DD}" dt="2025-01-30T09:56:33.958" v="571" actId="20577"/>
        <pc:sldMkLst>
          <pc:docMk/>
          <pc:sldMk cId="2089242102" sldId="275"/>
        </pc:sldMkLst>
        <pc:spChg chg="mod">
          <ac:chgData name="Silvia Colombo" userId="cdf5343d-9518-4b48-8032-805a754f9105" providerId="ADAL" clId="{C5A14758-D33E-49F8-B64A-A1B830E139DD}" dt="2025-01-30T09:56:33.958" v="571" actId="20577"/>
          <ac:spMkLst>
            <pc:docMk/>
            <pc:sldMk cId="2089242102" sldId="275"/>
            <ac:spMk id="12" creationId="{85BD59C7-5F9C-412C-9103-AD11C3A57877}"/>
          </ac:spMkLst>
        </pc:spChg>
        <pc:spChg chg="mod">
          <ac:chgData name="Silvia Colombo" userId="cdf5343d-9518-4b48-8032-805a754f9105" providerId="ADAL" clId="{C5A14758-D33E-49F8-B64A-A1B830E139DD}" dt="2025-01-29T17:18:28.887" v="10"/>
          <ac:spMkLst>
            <pc:docMk/>
            <pc:sldMk cId="2089242102" sldId="275"/>
            <ac:spMk id="167" creationId="{00000000-0000-0000-0000-000000000000}"/>
          </ac:spMkLst>
        </pc:spChg>
      </pc:sldChg>
      <pc:sldChg chg="addSp modSp mod modAnim">
        <pc:chgData name="Silvia Colombo" userId="cdf5343d-9518-4b48-8032-805a754f9105" providerId="ADAL" clId="{C5A14758-D33E-49F8-B64A-A1B830E139DD}" dt="2025-01-30T11:50:19.140" v="620" actId="1076"/>
        <pc:sldMkLst>
          <pc:docMk/>
          <pc:sldMk cId="1383167316" sldId="276"/>
        </pc:sldMkLst>
        <pc:spChg chg="mod">
          <ac:chgData name="Silvia Colombo" userId="cdf5343d-9518-4b48-8032-805a754f9105" providerId="ADAL" clId="{C5A14758-D33E-49F8-B64A-A1B830E139DD}" dt="2025-01-29T17:18:28.887" v="10"/>
          <ac:spMkLst>
            <pc:docMk/>
            <pc:sldMk cId="1383167316" sldId="276"/>
            <ac:spMk id="167" creationId="{00000000-0000-0000-0000-000000000000}"/>
          </ac:spMkLst>
        </pc:spChg>
        <pc:spChg chg="mod ord">
          <ac:chgData name="Silvia Colombo" userId="cdf5343d-9518-4b48-8032-805a754f9105" providerId="ADAL" clId="{C5A14758-D33E-49F8-B64A-A1B830E139DD}" dt="2025-01-30T11:49:35.727" v="614" actId="167"/>
          <ac:spMkLst>
            <pc:docMk/>
            <pc:sldMk cId="1383167316" sldId="276"/>
            <ac:spMk id="168" creationId="{00000000-0000-0000-0000-000000000000}"/>
          </ac:spMkLst>
        </pc:spChg>
      </pc:sldChg>
      <pc:sldChg chg="addSp delSp modSp mod">
        <pc:chgData name="Silvia Colombo" userId="cdf5343d-9518-4b48-8032-805a754f9105" providerId="ADAL" clId="{C5A14758-D33E-49F8-B64A-A1B830E139DD}" dt="2025-01-30T08:58:02.964" v="279" actId="1076"/>
        <pc:sldMkLst>
          <pc:docMk/>
          <pc:sldMk cId="3151422244" sldId="279"/>
        </pc:sldMkLst>
        <pc:spChg chg="mod">
          <ac:chgData name="Silvia Colombo" userId="cdf5343d-9518-4b48-8032-805a754f9105" providerId="ADAL" clId="{C5A14758-D33E-49F8-B64A-A1B830E139DD}" dt="2025-01-29T17:18:28.887" v="10"/>
          <ac:spMkLst>
            <pc:docMk/>
            <pc:sldMk cId="3151422244" sldId="279"/>
            <ac:spMk id="167" creationId="{00000000-0000-0000-0000-000000000000}"/>
          </ac:spMkLst>
        </pc:spChg>
        <pc:spChg chg="mod">
          <ac:chgData name="Silvia Colombo" userId="cdf5343d-9518-4b48-8032-805a754f9105" providerId="ADAL" clId="{C5A14758-D33E-49F8-B64A-A1B830E139DD}" dt="2025-01-30T08:54:24.363" v="270" actId="20577"/>
          <ac:spMkLst>
            <pc:docMk/>
            <pc:sldMk cId="3151422244" sldId="279"/>
            <ac:spMk id="168" creationId="{00000000-0000-0000-0000-000000000000}"/>
          </ac:spMkLst>
        </pc:spChg>
      </pc:sldChg>
      <pc:sldChg chg="addSp delSp modSp mod">
        <pc:chgData name="Silvia Colombo" userId="cdf5343d-9518-4b48-8032-805a754f9105" providerId="ADAL" clId="{C5A14758-D33E-49F8-B64A-A1B830E139DD}" dt="2025-01-30T16:14:09.314" v="1297" actId="207"/>
        <pc:sldMkLst>
          <pc:docMk/>
          <pc:sldMk cId="3427707476" sldId="282"/>
        </pc:sldMkLst>
        <pc:spChg chg="mod">
          <ac:chgData name="Silvia Colombo" userId="cdf5343d-9518-4b48-8032-805a754f9105" providerId="ADAL" clId="{C5A14758-D33E-49F8-B64A-A1B830E139DD}" dt="2025-01-29T21:26:17.271" v="105"/>
          <ac:spMkLst>
            <pc:docMk/>
            <pc:sldMk cId="3427707476" sldId="282"/>
            <ac:spMk id="167" creationId="{00000000-0000-0000-0000-000000000000}"/>
          </ac:spMkLst>
        </pc:spChg>
        <pc:spChg chg="mod">
          <ac:chgData name="Silvia Colombo" userId="cdf5343d-9518-4b48-8032-805a754f9105" providerId="ADAL" clId="{C5A14758-D33E-49F8-B64A-A1B830E139DD}" dt="2025-01-30T16:14:09.314" v="1297" actId="207"/>
          <ac:spMkLst>
            <pc:docMk/>
            <pc:sldMk cId="3427707476" sldId="282"/>
            <ac:spMk id="168" creationId="{00000000-0000-0000-0000-000000000000}"/>
          </ac:spMkLst>
        </pc:spChg>
      </pc:sldChg>
      <pc:sldChg chg="addSp delSp modSp mod">
        <pc:chgData name="Silvia Colombo" userId="cdf5343d-9518-4b48-8032-805a754f9105" providerId="ADAL" clId="{C5A14758-D33E-49F8-B64A-A1B830E139DD}" dt="2025-01-30T17:36:55.427" v="1812" actId="14100"/>
        <pc:sldMkLst>
          <pc:docMk/>
          <pc:sldMk cId="2207407581" sldId="283"/>
        </pc:sldMkLst>
        <pc:spChg chg="mod">
          <ac:chgData name="Silvia Colombo" userId="cdf5343d-9518-4b48-8032-805a754f9105" providerId="ADAL" clId="{C5A14758-D33E-49F8-B64A-A1B830E139DD}" dt="2025-01-29T21:26:17.271" v="105"/>
          <ac:spMkLst>
            <pc:docMk/>
            <pc:sldMk cId="2207407581" sldId="283"/>
            <ac:spMk id="167" creationId="{00000000-0000-0000-0000-000000000000}"/>
          </ac:spMkLst>
        </pc:spChg>
        <pc:spChg chg="mod">
          <ac:chgData name="Silvia Colombo" userId="cdf5343d-9518-4b48-8032-805a754f9105" providerId="ADAL" clId="{C5A14758-D33E-49F8-B64A-A1B830E139DD}" dt="2025-01-30T17:00:41.243" v="1566" actId="113"/>
          <ac:spMkLst>
            <pc:docMk/>
            <pc:sldMk cId="2207407581" sldId="283"/>
            <ac:spMk id="168" creationId="{00000000-0000-0000-0000-000000000000}"/>
          </ac:spMkLst>
        </pc:spChg>
      </pc:sldChg>
      <pc:sldChg chg="addSp delSp modSp mod">
        <pc:chgData name="Silvia Colombo" userId="cdf5343d-9518-4b48-8032-805a754f9105" providerId="ADAL" clId="{C5A14758-D33E-49F8-B64A-A1B830E139DD}" dt="2025-01-30T17:09:23.582" v="1660" actId="20577"/>
        <pc:sldMkLst>
          <pc:docMk/>
          <pc:sldMk cId="191549666" sldId="284"/>
        </pc:sldMkLst>
        <pc:spChg chg="mod">
          <ac:chgData name="Silvia Colombo" userId="cdf5343d-9518-4b48-8032-805a754f9105" providerId="ADAL" clId="{C5A14758-D33E-49F8-B64A-A1B830E139DD}" dt="2025-01-29T21:26:17.271" v="105"/>
          <ac:spMkLst>
            <pc:docMk/>
            <pc:sldMk cId="191549666" sldId="284"/>
            <ac:spMk id="167" creationId="{00000000-0000-0000-0000-000000000000}"/>
          </ac:spMkLst>
        </pc:spChg>
        <pc:spChg chg="mod">
          <ac:chgData name="Silvia Colombo" userId="cdf5343d-9518-4b48-8032-805a754f9105" providerId="ADAL" clId="{C5A14758-D33E-49F8-B64A-A1B830E139DD}" dt="2025-01-30T17:09:23.582" v="1660" actId="20577"/>
          <ac:spMkLst>
            <pc:docMk/>
            <pc:sldMk cId="191549666" sldId="284"/>
            <ac:spMk id="168" creationId="{00000000-0000-0000-0000-000000000000}"/>
          </ac:spMkLst>
        </pc:spChg>
      </pc:sldChg>
      <pc:sldChg chg="modSp mod">
        <pc:chgData name="Silvia Colombo" userId="cdf5343d-9518-4b48-8032-805a754f9105" providerId="ADAL" clId="{C5A14758-D33E-49F8-B64A-A1B830E139DD}" dt="2025-01-30T17:12:23.787" v="1676" actId="20577"/>
        <pc:sldMkLst>
          <pc:docMk/>
          <pc:sldMk cId="3061992581" sldId="288"/>
        </pc:sldMkLst>
        <pc:spChg chg="mod">
          <ac:chgData name="Silvia Colombo" userId="cdf5343d-9518-4b48-8032-805a754f9105" providerId="ADAL" clId="{C5A14758-D33E-49F8-B64A-A1B830E139DD}" dt="2025-01-29T21:26:17.271" v="105"/>
          <ac:spMkLst>
            <pc:docMk/>
            <pc:sldMk cId="3061992581" sldId="288"/>
            <ac:spMk id="167" creationId="{00000000-0000-0000-0000-000000000000}"/>
          </ac:spMkLst>
        </pc:spChg>
        <pc:spChg chg="mod">
          <ac:chgData name="Silvia Colombo" userId="cdf5343d-9518-4b48-8032-805a754f9105" providerId="ADAL" clId="{C5A14758-D33E-49F8-B64A-A1B830E139DD}" dt="2025-01-30T17:12:23.787" v="1676" actId="20577"/>
          <ac:spMkLst>
            <pc:docMk/>
            <pc:sldMk cId="3061992581" sldId="288"/>
            <ac:spMk id="168" creationId="{00000000-0000-0000-0000-000000000000}"/>
          </ac:spMkLst>
        </pc:spChg>
      </pc:sldChg>
      <pc:sldChg chg="addSp delSp modSp mod">
        <pc:chgData name="Silvia Colombo" userId="cdf5343d-9518-4b48-8032-805a754f9105" providerId="ADAL" clId="{C5A14758-D33E-49F8-B64A-A1B830E139DD}" dt="2025-01-30T17:18:54.308" v="1713" actId="207"/>
        <pc:sldMkLst>
          <pc:docMk/>
          <pc:sldMk cId="2985432160" sldId="289"/>
        </pc:sldMkLst>
        <pc:spChg chg="mod">
          <ac:chgData name="Silvia Colombo" userId="cdf5343d-9518-4b48-8032-805a754f9105" providerId="ADAL" clId="{C5A14758-D33E-49F8-B64A-A1B830E139DD}" dt="2025-01-29T21:36:10.908" v="146"/>
          <ac:spMkLst>
            <pc:docMk/>
            <pc:sldMk cId="2985432160" sldId="289"/>
            <ac:spMk id="167" creationId="{00000000-0000-0000-0000-000000000000}"/>
          </ac:spMkLst>
        </pc:spChg>
        <pc:spChg chg="mod">
          <ac:chgData name="Silvia Colombo" userId="cdf5343d-9518-4b48-8032-805a754f9105" providerId="ADAL" clId="{C5A14758-D33E-49F8-B64A-A1B830E139DD}" dt="2025-01-30T17:18:54.308" v="1713" actId="207"/>
          <ac:spMkLst>
            <pc:docMk/>
            <pc:sldMk cId="2985432160" sldId="289"/>
            <ac:spMk id="168" creationId="{00000000-0000-0000-0000-000000000000}"/>
          </ac:spMkLst>
        </pc:spChg>
      </pc:sldChg>
      <pc:sldChg chg="modSp mod">
        <pc:chgData name="Silvia Colombo" userId="cdf5343d-9518-4b48-8032-805a754f9105" providerId="ADAL" clId="{C5A14758-D33E-49F8-B64A-A1B830E139DD}" dt="2025-01-30T17:23:31.408" v="1734" actId="20577"/>
        <pc:sldMkLst>
          <pc:docMk/>
          <pc:sldMk cId="3025862249" sldId="290"/>
        </pc:sldMkLst>
        <pc:spChg chg="mod">
          <ac:chgData name="Silvia Colombo" userId="cdf5343d-9518-4b48-8032-805a754f9105" providerId="ADAL" clId="{C5A14758-D33E-49F8-B64A-A1B830E139DD}" dt="2025-01-29T21:36:10.908" v="146"/>
          <ac:spMkLst>
            <pc:docMk/>
            <pc:sldMk cId="3025862249" sldId="290"/>
            <ac:spMk id="167" creationId="{00000000-0000-0000-0000-000000000000}"/>
          </ac:spMkLst>
        </pc:spChg>
        <pc:spChg chg="mod">
          <ac:chgData name="Silvia Colombo" userId="cdf5343d-9518-4b48-8032-805a754f9105" providerId="ADAL" clId="{C5A14758-D33E-49F8-B64A-A1B830E139DD}" dt="2025-01-30T17:23:31.408" v="1734" actId="20577"/>
          <ac:spMkLst>
            <pc:docMk/>
            <pc:sldMk cId="3025862249" sldId="290"/>
            <ac:spMk id="168" creationId="{00000000-0000-0000-0000-000000000000}"/>
          </ac:spMkLst>
        </pc:spChg>
      </pc:sldChg>
      <pc:sldChg chg="addSp delSp modSp mod">
        <pc:chgData name="Silvia Colombo" userId="cdf5343d-9518-4b48-8032-805a754f9105" providerId="ADAL" clId="{C5A14758-D33E-49F8-B64A-A1B830E139DD}" dt="2025-01-30T17:36:40.240" v="1811" actId="1076"/>
        <pc:sldMkLst>
          <pc:docMk/>
          <pc:sldMk cId="4276348475" sldId="291"/>
        </pc:sldMkLst>
        <pc:spChg chg="mod">
          <ac:chgData name="Silvia Colombo" userId="cdf5343d-9518-4b48-8032-805a754f9105" providerId="ADAL" clId="{C5A14758-D33E-49F8-B64A-A1B830E139DD}" dt="2025-01-30T17:35:28.309" v="1803" actId="113"/>
          <ac:spMkLst>
            <pc:docMk/>
            <pc:sldMk cId="4276348475" sldId="291"/>
            <ac:spMk id="11" creationId="{CDD7956C-AD4A-4FCD-870C-C4BFC69F804B}"/>
          </ac:spMkLst>
        </pc:spChg>
        <pc:spChg chg="mod">
          <ac:chgData name="Silvia Colombo" userId="cdf5343d-9518-4b48-8032-805a754f9105" providerId="ADAL" clId="{C5A14758-D33E-49F8-B64A-A1B830E139DD}" dt="2025-01-29T21:36:10.908" v="146"/>
          <ac:spMkLst>
            <pc:docMk/>
            <pc:sldMk cId="4276348475" sldId="291"/>
            <ac:spMk id="167" creationId="{00000000-0000-0000-0000-000000000000}"/>
          </ac:spMkLst>
        </pc:spChg>
      </pc:sldChg>
      <pc:sldChg chg="addSp modSp mod">
        <pc:chgData name="Silvia Colombo" userId="cdf5343d-9518-4b48-8032-805a754f9105" providerId="ADAL" clId="{C5A14758-D33E-49F8-B64A-A1B830E139DD}" dt="2025-01-30T17:53:23.523" v="1982" actId="1076"/>
        <pc:sldMkLst>
          <pc:docMk/>
          <pc:sldMk cId="218857803" sldId="292"/>
        </pc:sldMkLst>
        <pc:spChg chg="mod">
          <ac:chgData name="Silvia Colombo" userId="cdf5343d-9518-4b48-8032-805a754f9105" providerId="ADAL" clId="{C5A14758-D33E-49F8-B64A-A1B830E139DD}" dt="2025-01-29T21:36:10.908" v="146"/>
          <ac:spMkLst>
            <pc:docMk/>
            <pc:sldMk cId="218857803" sldId="292"/>
            <ac:spMk id="167" creationId="{00000000-0000-0000-0000-000000000000}"/>
          </ac:spMkLst>
        </pc:spChg>
        <pc:spChg chg="mod">
          <ac:chgData name="Silvia Colombo" userId="cdf5343d-9518-4b48-8032-805a754f9105" providerId="ADAL" clId="{C5A14758-D33E-49F8-B64A-A1B830E139DD}" dt="2025-01-30T17:49:13.955" v="1951" actId="113"/>
          <ac:spMkLst>
            <pc:docMk/>
            <pc:sldMk cId="218857803" sldId="292"/>
            <ac:spMk id="168" creationId="{00000000-0000-0000-0000-000000000000}"/>
          </ac:spMkLst>
        </pc:spChg>
      </pc:sldChg>
      <pc:sldChg chg="addSp delSp modSp mod modAnim">
        <pc:chgData name="Silvia Colombo" userId="cdf5343d-9518-4b48-8032-805a754f9105" providerId="ADAL" clId="{C5A14758-D33E-49F8-B64A-A1B830E139DD}" dt="2025-01-30T18:39:47.998" v="2098"/>
        <pc:sldMkLst>
          <pc:docMk/>
          <pc:sldMk cId="2761367291" sldId="293"/>
        </pc:sldMkLst>
        <pc:spChg chg="mod">
          <ac:chgData name="Silvia Colombo" userId="cdf5343d-9518-4b48-8032-805a754f9105" providerId="ADAL" clId="{C5A14758-D33E-49F8-B64A-A1B830E139DD}" dt="2025-01-29T21:36:10.908" v="146"/>
          <ac:spMkLst>
            <pc:docMk/>
            <pc:sldMk cId="2761367291" sldId="293"/>
            <ac:spMk id="167" creationId="{00000000-0000-0000-0000-000000000000}"/>
          </ac:spMkLst>
        </pc:spChg>
        <pc:spChg chg="mod">
          <ac:chgData name="Silvia Colombo" userId="cdf5343d-9518-4b48-8032-805a754f9105" providerId="ADAL" clId="{C5A14758-D33E-49F8-B64A-A1B830E139DD}" dt="2025-01-29T21:40:51.279" v="175"/>
          <ac:spMkLst>
            <pc:docMk/>
            <pc:sldMk cId="2761367291" sldId="293"/>
            <ac:spMk id="168" creationId="{00000000-0000-0000-0000-000000000000}"/>
          </ac:spMkLst>
        </pc:spChg>
      </pc:sldChg>
      <pc:sldChg chg="addSp delSp modSp mod">
        <pc:chgData name="Silvia Colombo" userId="cdf5343d-9518-4b48-8032-805a754f9105" providerId="ADAL" clId="{C5A14758-D33E-49F8-B64A-A1B830E139DD}" dt="2025-01-30T18:45:24.922" v="2142" actId="14100"/>
        <pc:sldMkLst>
          <pc:docMk/>
          <pc:sldMk cId="2669022340" sldId="295"/>
        </pc:sldMkLst>
        <pc:spChg chg="add mod">
          <ac:chgData name="Silvia Colombo" userId="cdf5343d-9518-4b48-8032-805a754f9105" providerId="ADAL" clId="{C5A14758-D33E-49F8-B64A-A1B830E139DD}" dt="2025-01-30T18:44:44.522" v="2137"/>
          <ac:spMkLst>
            <pc:docMk/>
            <pc:sldMk cId="2669022340" sldId="295"/>
            <ac:spMk id="2" creationId="{C89E3221-A5E3-47EA-B123-71B0E7EA4EBA}"/>
          </ac:spMkLst>
        </pc:spChg>
        <pc:spChg chg="mod">
          <ac:chgData name="Silvia Colombo" userId="cdf5343d-9518-4b48-8032-805a754f9105" providerId="ADAL" clId="{C5A14758-D33E-49F8-B64A-A1B830E139DD}" dt="2025-01-29T21:36:10.908" v="146"/>
          <ac:spMkLst>
            <pc:docMk/>
            <pc:sldMk cId="2669022340" sldId="295"/>
            <ac:spMk id="167" creationId="{00000000-0000-0000-0000-000000000000}"/>
          </ac:spMkLst>
        </pc:spChg>
        <pc:spChg chg="mod">
          <ac:chgData name="Silvia Colombo" userId="cdf5343d-9518-4b48-8032-805a754f9105" providerId="ADAL" clId="{C5A14758-D33E-49F8-B64A-A1B830E139DD}" dt="2025-01-30T18:40:18.359" v="2105" actId="21"/>
          <ac:spMkLst>
            <pc:docMk/>
            <pc:sldMk cId="2669022340" sldId="295"/>
            <ac:spMk id="168" creationId="{00000000-0000-0000-0000-000000000000}"/>
          </ac:spMkLst>
        </pc:spChg>
      </pc:sldChg>
      <pc:sldChg chg="modSp mod">
        <pc:chgData name="Silvia Colombo" userId="cdf5343d-9518-4b48-8032-805a754f9105" providerId="ADAL" clId="{C5A14758-D33E-49F8-B64A-A1B830E139DD}" dt="2025-01-30T18:46:20.184" v="2164" actId="20577"/>
        <pc:sldMkLst>
          <pc:docMk/>
          <pc:sldMk cId="3178964038" sldId="296"/>
        </pc:sldMkLst>
        <pc:spChg chg="mod">
          <ac:chgData name="Silvia Colombo" userId="cdf5343d-9518-4b48-8032-805a754f9105" providerId="ADAL" clId="{C5A14758-D33E-49F8-B64A-A1B830E139DD}" dt="2025-01-29T21:36:10.908" v="146"/>
          <ac:spMkLst>
            <pc:docMk/>
            <pc:sldMk cId="3178964038" sldId="296"/>
            <ac:spMk id="167" creationId="{00000000-0000-0000-0000-000000000000}"/>
          </ac:spMkLst>
        </pc:spChg>
        <pc:spChg chg="mod">
          <ac:chgData name="Silvia Colombo" userId="cdf5343d-9518-4b48-8032-805a754f9105" providerId="ADAL" clId="{C5A14758-D33E-49F8-B64A-A1B830E139DD}" dt="2025-01-30T18:46:20.184" v="2164" actId="20577"/>
          <ac:spMkLst>
            <pc:docMk/>
            <pc:sldMk cId="3178964038" sldId="296"/>
            <ac:spMk id="168" creationId="{00000000-0000-0000-0000-000000000000}"/>
          </ac:spMkLst>
        </pc:spChg>
      </pc:sldChg>
      <pc:sldChg chg="addSp modSp mod">
        <pc:chgData name="Silvia Colombo" userId="cdf5343d-9518-4b48-8032-805a754f9105" providerId="ADAL" clId="{C5A14758-D33E-49F8-B64A-A1B830E139DD}" dt="2025-01-30T16:28:16.749" v="1420" actId="1076"/>
        <pc:sldMkLst>
          <pc:docMk/>
          <pc:sldMk cId="3001247373" sldId="305"/>
        </pc:sldMkLst>
        <pc:spChg chg="mod">
          <ac:chgData name="Silvia Colombo" userId="cdf5343d-9518-4b48-8032-805a754f9105" providerId="ADAL" clId="{C5A14758-D33E-49F8-B64A-A1B830E139DD}" dt="2025-01-29T21:26:17.271" v="105"/>
          <ac:spMkLst>
            <pc:docMk/>
            <pc:sldMk cId="3001247373" sldId="305"/>
            <ac:spMk id="167" creationId="{00000000-0000-0000-0000-000000000000}"/>
          </ac:spMkLst>
        </pc:spChg>
        <pc:spChg chg="mod">
          <ac:chgData name="Silvia Colombo" userId="cdf5343d-9518-4b48-8032-805a754f9105" providerId="ADAL" clId="{C5A14758-D33E-49F8-B64A-A1B830E139DD}" dt="2025-01-30T16:27:18.230" v="1416" actId="113"/>
          <ac:spMkLst>
            <pc:docMk/>
            <pc:sldMk cId="3001247373" sldId="305"/>
            <ac:spMk id="168" creationId="{00000000-0000-0000-0000-000000000000}"/>
          </ac:spMkLst>
        </pc:spChg>
      </pc:sldChg>
      <pc:sldChg chg="modSp mod">
        <pc:chgData name="Silvia Colombo" userId="cdf5343d-9518-4b48-8032-805a754f9105" providerId="ADAL" clId="{C5A14758-D33E-49F8-B64A-A1B830E139DD}" dt="2025-01-30T17:12:01.357" v="1670" actId="20577"/>
        <pc:sldMkLst>
          <pc:docMk/>
          <pc:sldMk cId="279720884" sldId="308"/>
        </pc:sldMkLst>
        <pc:spChg chg="mod">
          <ac:chgData name="Silvia Colombo" userId="cdf5343d-9518-4b48-8032-805a754f9105" providerId="ADAL" clId="{C5A14758-D33E-49F8-B64A-A1B830E139DD}" dt="2025-01-29T21:26:17.271" v="105"/>
          <ac:spMkLst>
            <pc:docMk/>
            <pc:sldMk cId="279720884" sldId="308"/>
            <ac:spMk id="167" creationId="{00000000-0000-0000-0000-000000000000}"/>
          </ac:spMkLst>
        </pc:spChg>
        <pc:spChg chg="mod">
          <ac:chgData name="Silvia Colombo" userId="cdf5343d-9518-4b48-8032-805a754f9105" providerId="ADAL" clId="{C5A14758-D33E-49F8-B64A-A1B830E139DD}" dt="2025-01-30T17:12:01.357" v="1670" actId="20577"/>
          <ac:spMkLst>
            <pc:docMk/>
            <pc:sldMk cId="279720884" sldId="308"/>
            <ac:spMk id="168" creationId="{00000000-0000-0000-0000-000000000000}"/>
          </ac:spMkLst>
        </pc:spChg>
      </pc:sldChg>
      <pc:sldChg chg="modSp mod">
        <pc:chgData name="Silvia Colombo" userId="cdf5343d-9518-4b48-8032-805a754f9105" providerId="ADAL" clId="{C5A14758-D33E-49F8-B64A-A1B830E139DD}" dt="2025-01-29T17:16:00.532" v="3"/>
        <pc:sldMkLst>
          <pc:docMk/>
          <pc:sldMk cId="998801078" sldId="309"/>
        </pc:sldMkLst>
        <pc:spChg chg="mod">
          <ac:chgData name="Silvia Colombo" userId="cdf5343d-9518-4b48-8032-805a754f9105" providerId="ADAL" clId="{C5A14758-D33E-49F8-B64A-A1B830E139DD}" dt="2025-01-29T17:15:48.896" v="2"/>
          <ac:spMkLst>
            <pc:docMk/>
            <pc:sldMk cId="998801078" sldId="309"/>
            <ac:spMk id="2" creationId="{48F41D3A-296D-75FB-88E4-B253A9E88EE1}"/>
          </ac:spMkLst>
        </pc:spChg>
        <pc:spChg chg="mod">
          <ac:chgData name="Silvia Colombo" userId="cdf5343d-9518-4b48-8032-805a754f9105" providerId="ADAL" clId="{C5A14758-D33E-49F8-B64A-A1B830E139DD}" dt="2025-01-29T17:16:00.532" v="3"/>
          <ac:spMkLst>
            <pc:docMk/>
            <pc:sldMk cId="998801078" sldId="309"/>
            <ac:spMk id="3" creationId="{D9EE0581-B869-C9AC-032A-CE5562E6774F}"/>
          </ac:spMkLst>
        </pc:spChg>
      </pc:sldChg>
      <pc:sldChg chg="addSp delSp modSp mod">
        <pc:chgData name="Silvia Colombo" userId="cdf5343d-9518-4b48-8032-805a754f9105" providerId="ADAL" clId="{C5A14758-D33E-49F8-B64A-A1B830E139DD}" dt="2025-01-30T16:56:04.165" v="1528" actId="1076"/>
        <pc:sldMkLst>
          <pc:docMk/>
          <pc:sldMk cId="3982365266" sldId="310"/>
        </pc:sldMkLst>
        <pc:spChg chg="add mod">
          <ac:chgData name="Silvia Colombo" userId="cdf5343d-9518-4b48-8032-805a754f9105" providerId="ADAL" clId="{C5A14758-D33E-49F8-B64A-A1B830E139DD}" dt="2025-01-30T16:54:55.034" v="1513" actId="113"/>
          <ac:spMkLst>
            <pc:docMk/>
            <pc:sldMk cId="3982365266" sldId="310"/>
            <ac:spMk id="2" creationId="{76AA2F81-37A4-4EA9-828C-18EF7D8B8DC6}"/>
          </ac:spMkLst>
        </pc:spChg>
        <pc:spChg chg="mod">
          <ac:chgData name="Silvia Colombo" userId="cdf5343d-9518-4b48-8032-805a754f9105" providerId="ADAL" clId="{C5A14758-D33E-49F8-B64A-A1B830E139DD}" dt="2025-01-29T21:26:17.271" v="105"/>
          <ac:spMkLst>
            <pc:docMk/>
            <pc:sldMk cId="3982365266" sldId="310"/>
            <ac:spMk id="167" creationId="{00000000-0000-0000-0000-000000000000}"/>
          </ac:spMkLst>
        </pc:spChg>
        <pc:spChg chg="mod">
          <ac:chgData name="Silvia Colombo" userId="cdf5343d-9518-4b48-8032-805a754f9105" providerId="ADAL" clId="{C5A14758-D33E-49F8-B64A-A1B830E139DD}" dt="2025-01-30T16:34:12.862" v="1433" actId="21"/>
          <ac:spMkLst>
            <pc:docMk/>
            <pc:sldMk cId="3982365266" sldId="310"/>
            <ac:spMk id="168" creationId="{00000000-0000-0000-0000-000000000000}"/>
          </ac:spMkLst>
        </pc:spChg>
      </pc:sldChg>
      <pc:sldChg chg="modSp mod">
        <pc:chgData name="Silvia Colombo" userId="cdf5343d-9518-4b48-8032-805a754f9105" providerId="ADAL" clId="{C5A14758-D33E-49F8-B64A-A1B830E139DD}" dt="2025-01-29T17:24:35.196" v="63" actId="404"/>
        <pc:sldMkLst>
          <pc:docMk/>
          <pc:sldMk cId="425213259" sldId="311"/>
        </pc:sldMkLst>
        <pc:spChg chg="mod">
          <ac:chgData name="Silvia Colombo" userId="cdf5343d-9518-4b48-8032-805a754f9105" providerId="ADAL" clId="{C5A14758-D33E-49F8-B64A-A1B830E139DD}" dt="2025-01-29T17:18:28.887" v="10"/>
          <ac:spMkLst>
            <pc:docMk/>
            <pc:sldMk cId="425213259" sldId="311"/>
            <ac:spMk id="167" creationId="{00000000-0000-0000-0000-000000000000}"/>
          </ac:spMkLst>
        </pc:spChg>
        <pc:spChg chg="mod">
          <ac:chgData name="Silvia Colombo" userId="cdf5343d-9518-4b48-8032-805a754f9105" providerId="ADAL" clId="{C5A14758-D33E-49F8-B64A-A1B830E139DD}" dt="2025-01-29T17:24:35.196" v="63" actId="404"/>
          <ac:spMkLst>
            <pc:docMk/>
            <pc:sldMk cId="425213259" sldId="311"/>
            <ac:spMk id="168" creationId="{00000000-0000-0000-0000-000000000000}"/>
          </ac:spMkLst>
        </pc:spChg>
      </pc:sldChg>
      <pc:sldChg chg="modSp mod">
        <pc:chgData name="Silvia Colombo" userId="cdf5343d-9518-4b48-8032-805a754f9105" providerId="ADAL" clId="{C5A14758-D33E-49F8-B64A-A1B830E139DD}" dt="2025-01-30T16:21:29.056" v="1347" actId="113"/>
        <pc:sldMkLst>
          <pc:docMk/>
          <pc:sldMk cId="1377030453" sldId="312"/>
        </pc:sldMkLst>
        <pc:spChg chg="mod">
          <ac:chgData name="Silvia Colombo" userId="cdf5343d-9518-4b48-8032-805a754f9105" providerId="ADAL" clId="{C5A14758-D33E-49F8-B64A-A1B830E139DD}" dt="2025-01-29T21:26:17.271" v="105"/>
          <ac:spMkLst>
            <pc:docMk/>
            <pc:sldMk cId="1377030453" sldId="312"/>
            <ac:spMk id="167" creationId="{00000000-0000-0000-0000-000000000000}"/>
          </ac:spMkLst>
        </pc:spChg>
        <pc:spChg chg="mod">
          <ac:chgData name="Silvia Colombo" userId="cdf5343d-9518-4b48-8032-805a754f9105" providerId="ADAL" clId="{C5A14758-D33E-49F8-B64A-A1B830E139DD}" dt="2025-01-30T16:21:29.056" v="1347" actId="113"/>
          <ac:spMkLst>
            <pc:docMk/>
            <pc:sldMk cId="1377030453" sldId="312"/>
            <ac:spMk id="168" creationId="{00000000-0000-0000-0000-000000000000}"/>
          </ac:spMkLst>
        </pc:spChg>
      </pc:sldChg>
      <pc:sldChg chg="modSp del mod">
        <pc:chgData name="Silvia Colombo" userId="cdf5343d-9518-4b48-8032-805a754f9105" providerId="ADAL" clId="{C5A14758-D33E-49F8-B64A-A1B830E139DD}" dt="2025-01-29T17:22:54.619" v="41" actId="47"/>
        <pc:sldMkLst>
          <pc:docMk/>
          <pc:sldMk cId="2396670549" sldId="313"/>
        </pc:sldMkLst>
      </pc:sldChg>
      <pc:sldChg chg="modSp mod">
        <pc:chgData name="Silvia Colombo" userId="cdf5343d-9518-4b48-8032-805a754f9105" providerId="ADAL" clId="{C5A14758-D33E-49F8-B64A-A1B830E139DD}" dt="2025-01-30T11:51:45.114" v="633" actId="20577"/>
        <pc:sldMkLst>
          <pc:docMk/>
          <pc:sldMk cId="2056779837" sldId="314"/>
        </pc:sldMkLst>
        <pc:spChg chg="mod">
          <ac:chgData name="Silvia Colombo" userId="cdf5343d-9518-4b48-8032-805a754f9105" providerId="ADAL" clId="{C5A14758-D33E-49F8-B64A-A1B830E139DD}" dt="2025-01-29T17:18:28.887" v="10"/>
          <ac:spMkLst>
            <pc:docMk/>
            <pc:sldMk cId="2056779837" sldId="314"/>
            <ac:spMk id="167" creationId="{00000000-0000-0000-0000-000000000000}"/>
          </ac:spMkLst>
        </pc:spChg>
        <pc:spChg chg="mod">
          <ac:chgData name="Silvia Colombo" userId="cdf5343d-9518-4b48-8032-805a754f9105" providerId="ADAL" clId="{C5A14758-D33E-49F8-B64A-A1B830E139DD}" dt="2025-01-30T11:51:45.114" v="633" actId="20577"/>
          <ac:spMkLst>
            <pc:docMk/>
            <pc:sldMk cId="2056779837" sldId="314"/>
            <ac:spMk id="168" creationId="{00000000-0000-0000-0000-000000000000}"/>
          </ac:spMkLst>
        </pc:spChg>
      </pc:sldChg>
      <pc:sldChg chg="addSp delSp modSp mod">
        <pc:chgData name="Silvia Colombo" userId="cdf5343d-9518-4b48-8032-805a754f9105" providerId="ADAL" clId="{C5A14758-D33E-49F8-B64A-A1B830E139DD}" dt="2025-01-30T12:10:20.453" v="758" actId="1037"/>
        <pc:sldMkLst>
          <pc:docMk/>
          <pc:sldMk cId="637651527" sldId="315"/>
        </pc:sldMkLst>
        <pc:spChg chg="mod">
          <ac:chgData name="Silvia Colombo" userId="cdf5343d-9518-4b48-8032-805a754f9105" providerId="ADAL" clId="{C5A14758-D33E-49F8-B64A-A1B830E139DD}" dt="2025-01-29T21:17:07.490" v="66"/>
          <ac:spMkLst>
            <pc:docMk/>
            <pc:sldMk cId="637651527" sldId="315"/>
            <ac:spMk id="167" creationId="{00000000-0000-0000-0000-000000000000}"/>
          </ac:spMkLst>
        </pc:spChg>
        <pc:spChg chg="mod">
          <ac:chgData name="Silvia Colombo" userId="cdf5343d-9518-4b48-8032-805a754f9105" providerId="ADAL" clId="{C5A14758-D33E-49F8-B64A-A1B830E139DD}" dt="2025-01-30T12:01:03.012" v="641" actId="20577"/>
          <ac:spMkLst>
            <pc:docMk/>
            <pc:sldMk cId="637651527" sldId="315"/>
            <ac:spMk id="168" creationId="{00000000-0000-0000-0000-000000000000}"/>
          </ac:spMkLst>
        </pc:spChg>
      </pc:sldChg>
      <pc:sldChg chg="addSp modSp mod modAnim">
        <pc:chgData name="Silvia Colombo" userId="cdf5343d-9518-4b48-8032-805a754f9105" providerId="ADAL" clId="{C5A14758-D33E-49F8-B64A-A1B830E139DD}" dt="2025-01-30T12:21:56.850" v="820"/>
        <pc:sldMkLst>
          <pc:docMk/>
          <pc:sldMk cId="1594282021" sldId="316"/>
        </pc:sldMkLst>
        <pc:spChg chg="mod">
          <ac:chgData name="Silvia Colombo" userId="cdf5343d-9518-4b48-8032-805a754f9105" providerId="ADAL" clId="{C5A14758-D33E-49F8-B64A-A1B830E139DD}" dt="2025-01-29T21:17:07.490" v="66"/>
          <ac:spMkLst>
            <pc:docMk/>
            <pc:sldMk cId="1594282021" sldId="316"/>
            <ac:spMk id="167" creationId="{00000000-0000-0000-0000-000000000000}"/>
          </ac:spMkLst>
        </pc:spChg>
        <pc:spChg chg="mod">
          <ac:chgData name="Silvia Colombo" userId="cdf5343d-9518-4b48-8032-805a754f9105" providerId="ADAL" clId="{C5A14758-D33E-49F8-B64A-A1B830E139DD}" dt="2025-01-30T12:20:35.139" v="807" actId="113"/>
          <ac:spMkLst>
            <pc:docMk/>
            <pc:sldMk cId="1594282021" sldId="316"/>
            <ac:spMk id="168" creationId="{00000000-0000-0000-0000-000000000000}"/>
          </ac:spMkLst>
        </pc:spChg>
      </pc:sldChg>
      <pc:sldChg chg="addSp delSp modSp mod modAnim">
        <pc:chgData name="Silvia Colombo" userId="cdf5343d-9518-4b48-8032-805a754f9105" providerId="ADAL" clId="{C5A14758-D33E-49F8-B64A-A1B830E139DD}" dt="2025-01-30T15:17:50.170" v="979"/>
        <pc:sldMkLst>
          <pc:docMk/>
          <pc:sldMk cId="1722984747" sldId="317"/>
        </pc:sldMkLst>
        <pc:spChg chg="mod">
          <ac:chgData name="Silvia Colombo" userId="cdf5343d-9518-4b48-8032-805a754f9105" providerId="ADAL" clId="{C5A14758-D33E-49F8-B64A-A1B830E139DD}" dt="2025-01-29T21:17:07.490" v="66"/>
          <ac:spMkLst>
            <pc:docMk/>
            <pc:sldMk cId="1722984747" sldId="317"/>
            <ac:spMk id="167" creationId="{00000000-0000-0000-0000-000000000000}"/>
          </ac:spMkLst>
        </pc:spChg>
        <pc:spChg chg="mod">
          <ac:chgData name="Silvia Colombo" userId="cdf5343d-9518-4b48-8032-805a754f9105" providerId="ADAL" clId="{C5A14758-D33E-49F8-B64A-A1B830E139DD}" dt="2025-01-30T15:16:02.891" v="956" actId="20577"/>
          <ac:spMkLst>
            <pc:docMk/>
            <pc:sldMk cId="1722984747" sldId="317"/>
            <ac:spMk id="168" creationId="{00000000-0000-0000-0000-000000000000}"/>
          </ac:spMkLst>
        </pc:spChg>
      </pc:sldChg>
      <pc:sldChg chg="addSp modSp mod">
        <pc:chgData name="Silvia Colombo" userId="cdf5343d-9518-4b48-8032-805a754f9105" providerId="ADAL" clId="{C5A14758-D33E-49F8-B64A-A1B830E139DD}" dt="2025-01-30T15:37:24.533" v="1077" actId="1076"/>
        <pc:sldMkLst>
          <pc:docMk/>
          <pc:sldMk cId="502382551" sldId="318"/>
        </pc:sldMkLst>
        <pc:spChg chg="mod">
          <ac:chgData name="Silvia Colombo" userId="cdf5343d-9518-4b48-8032-805a754f9105" providerId="ADAL" clId="{C5A14758-D33E-49F8-B64A-A1B830E139DD}" dt="2025-01-29T21:17:07.490" v="66"/>
          <ac:spMkLst>
            <pc:docMk/>
            <pc:sldMk cId="502382551" sldId="318"/>
            <ac:spMk id="167" creationId="{00000000-0000-0000-0000-000000000000}"/>
          </ac:spMkLst>
        </pc:spChg>
        <pc:spChg chg="mod">
          <ac:chgData name="Silvia Colombo" userId="cdf5343d-9518-4b48-8032-805a754f9105" providerId="ADAL" clId="{C5A14758-D33E-49F8-B64A-A1B830E139DD}" dt="2025-01-30T15:36:58.497" v="1073" actId="113"/>
          <ac:spMkLst>
            <pc:docMk/>
            <pc:sldMk cId="502382551" sldId="318"/>
            <ac:spMk id="168" creationId="{00000000-0000-0000-0000-000000000000}"/>
          </ac:spMkLst>
        </pc:spChg>
      </pc:sldChg>
      <pc:sldChg chg="addSp delSp modSp mod modAnim">
        <pc:chgData name="Silvia Colombo" userId="cdf5343d-9518-4b48-8032-805a754f9105" providerId="ADAL" clId="{C5A14758-D33E-49F8-B64A-A1B830E139DD}" dt="2025-01-30T15:56:26.585" v="1241" actId="1076"/>
        <pc:sldMkLst>
          <pc:docMk/>
          <pc:sldMk cId="360198429" sldId="319"/>
        </pc:sldMkLst>
        <pc:spChg chg="mod">
          <ac:chgData name="Silvia Colombo" userId="cdf5343d-9518-4b48-8032-805a754f9105" providerId="ADAL" clId="{C5A14758-D33E-49F8-B64A-A1B830E139DD}" dt="2025-01-29T21:17:07.490" v="66"/>
          <ac:spMkLst>
            <pc:docMk/>
            <pc:sldMk cId="360198429" sldId="319"/>
            <ac:spMk id="167" creationId="{00000000-0000-0000-0000-000000000000}"/>
          </ac:spMkLst>
        </pc:spChg>
        <pc:spChg chg="mod">
          <ac:chgData name="Silvia Colombo" userId="cdf5343d-9518-4b48-8032-805a754f9105" providerId="ADAL" clId="{C5A14758-D33E-49F8-B64A-A1B830E139DD}" dt="2025-01-30T15:47:51.700" v="1184" actId="20577"/>
          <ac:spMkLst>
            <pc:docMk/>
            <pc:sldMk cId="360198429" sldId="319"/>
            <ac:spMk id="168" creationId="{00000000-0000-0000-0000-000000000000}"/>
          </ac:spMkLst>
        </pc:spChg>
      </pc:sldChg>
      <pc:sldChg chg="modSp mod">
        <pc:chgData name="Silvia Colombo" userId="cdf5343d-9518-4b48-8032-805a754f9105" providerId="ADAL" clId="{C5A14758-D33E-49F8-B64A-A1B830E139DD}" dt="2025-01-30T16:09:56.397" v="1267" actId="20577"/>
        <pc:sldMkLst>
          <pc:docMk/>
          <pc:sldMk cId="2762474680" sldId="321"/>
        </pc:sldMkLst>
        <pc:spChg chg="mod">
          <ac:chgData name="Silvia Colombo" userId="cdf5343d-9518-4b48-8032-805a754f9105" providerId="ADAL" clId="{C5A14758-D33E-49F8-B64A-A1B830E139DD}" dt="2025-01-29T21:17:07.490" v="66"/>
          <ac:spMkLst>
            <pc:docMk/>
            <pc:sldMk cId="2762474680" sldId="321"/>
            <ac:spMk id="167" creationId="{00000000-0000-0000-0000-000000000000}"/>
          </ac:spMkLst>
        </pc:spChg>
        <pc:spChg chg="mod">
          <ac:chgData name="Silvia Colombo" userId="cdf5343d-9518-4b48-8032-805a754f9105" providerId="ADAL" clId="{C5A14758-D33E-49F8-B64A-A1B830E139DD}" dt="2025-01-30T16:09:56.397" v="1267" actId="20577"/>
          <ac:spMkLst>
            <pc:docMk/>
            <pc:sldMk cId="2762474680" sldId="321"/>
            <ac:spMk id="168" creationId="{00000000-0000-0000-0000-000000000000}"/>
          </ac:spMkLst>
        </pc:spChg>
      </pc:sldChg>
      <pc:sldChg chg="modSp mod">
        <pc:chgData name="Silvia Colombo" userId="cdf5343d-9518-4b48-8032-805a754f9105" providerId="ADAL" clId="{C5A14758-D33E-49F8-B64A-A1B830E139DD}" dt="2025-01-30T16:10:35.609" v="1275" actId="404"/>
        <pc:sldMkLst>
          <pc:docMk/>
          <pc:sldMk cId="4263978832" sldId="322"/>
        </pc:sldMkLst>
        <pc:spChg chg="mod">
          <ac:chgData name="Silvia Colombo" userId="cdf5343d-9518-4b48-8032-805a754f9105" providerId="ADAL" clId="{C5A14758-D33E-49F8-B64A-A1B830E139DD}" dt="2025-01-29T21:17:07.490" v="66"/>
          <ac:spMkLst>
            <pc:docMk/>
            <pc:sldMk cId="4263978832" sldId="322"/>
            <ac:spMk id="167" creationId="{00000000-0000-0000-0000-000000000000}"/>
          </ac:spMkLst>
        </pc:spChg>
        <pc:spChg chg="mod">
          <ac:chgData name="Silvia Colombo" userId="cdf5343d-9518-4b48-8032-805a754f9105" providerId="ADAL" clId="{C5A14758-D33E-49F8-B64A-A1B830E139DD}" dt="2025-01-30T16:10:35.609" v="1275" actId="404"/>
          <ac:spMkLst>
            <pc:docMk/>
            <pc:sldMk cId="4263978832" sldId="322"/>
            <ac:spMk id="168" creationId="{00000000-0000-0000-0000-000000000000}"/>
          </ac:spMkLst>
        </pc:spChg>
      </pc:sldChg>
      <pc:sldChg chg="delSp modSp add mod">
        <pc:chgData name="Silvia Colombo" userId="cdf5343d-9518-4b48-8032-805a754f9105" providerId="ADAL" clId="{C5A14758-D33E-49F8-B64A-A1B830E139DD}" dt="2025-01-30T18:46:02.578" v="2157" actId="20577"/>
        <pc:sldMkLst>
          <pc:docMk/>
          <pc:sldMk cId="3774190047" sldId="323"/>
        </pc:sldMkLst>
        <pc:spChg chg="mod">
          <ac:chgData name="Silvia Colombo" userId="cdf5343d-9518-4b48-8032-805a754f9105" providerId="ADAL" clId="{C5A14758-D33E-49F8-B64A-A1B830E139DD}" dt="2025-01-30T18:46:02.578" v="2157" actId="20577"/>
          <ac:spMkLst>
            <pc:docMk/>
            <pc:sldMk cId="3774190047" sldId="323"/>
            <ac:spMk id="168" creationId="{00000000-0000-0000-0000-000000000000}"/>
          </ac:spMkLst>
        </pc:spChg>
      </pc:sldChg>
    </pc:docChg>
  </pc:docChgLst>
  <pc:docChgLst>
    <pc:chgData name="Silvia Colombo" userId="cdf5343d-9518-4b48-8032-805a754f9105" providerId="ADAL" clId="{9921E226-DFC6-4D9C-86DB-4E4C73B13696}"/>
    <pc:docChg chg="undo custSel addSld modSld">
      <pc:chgData name="Silvia Colombo" userId="cdf5343d-9518-4b48-8032-805a754f9105" providerId="ADAL" clId="{9921E226-DFC6-4D9C-86DB-4E4C73B13696}" dt="2025-02-12T15:32:08.977" v="2459" actId="403"/>
      <pc:docMkLst>
        <pc:docMk/>
      </pc:docMkLst>
      <pc:sldChg chg="modSp mod">
        <pc:chgData name="Silvia Colombo" userId="cdf5343d-9518-4b48-8032-805a754f9105" providerId="ADAL" clId="{9921E226-DFC6-4D9C-86DB-4E4C73B13696}" dt="2025-01-31T10:04:53.996" v="126" actId="20577"/>
        <pc:sldMkLst>
          <pc:docMk/>
          <pc:sldMk cId="0" sldId="264"/>
        </pc:sldMkLst>
        <pc:spChg chg="mod">
          <ac:chgData name="Silvia Colombo" userId="cdf5343d-9518-4b48-8032-805a754f9105" providerId="ADAL" clId="{9921E226-DFC6-4D9C-86DB-4E4C73B13696}" dt="2025-01-31T10:04:53.996" v="126" actId="20577"/>
          <ac:spMkLst>
            <pc:docMk/>
            <pc:sldMk cId="0" sldId="264"/>
            <ac:spMk id="168" creationId="{00000000-0000-0000-0000-000000000000}"/>
          </ac:spMkLst>
        </pc:spChg>
      </pc:sldChg>
      <pc:sldChg chg="delSp modSp mod">
        <pc:chgData name="Silvia Colombo" userId="cdf5343d-9518-4b48-8032-805a754f9105" providerId="ADAL" clId="{9921E226-DFC6-4D9C-86DB-4E4C73B13696}" dt="2025-01-31T11:16:15.621" v="243" actId="113"/>
        <pc:sldMkLst>
          <pc:docMk/>
          <pc:sldMk cId="1768720765" sldId="272"/>
        </pc:sldMkLst>
        <pc:spChg chg="mod">
          <ac:chgData name="Silvia Colombo" userId="cdf5343d-9518-4b48-8032-805a754f9105" providerId="ADAL" clId="{9921E226-DFC6-4D9C-86DB-4E4C73B13696}" dt="2025-01-31T10:16:40.316" v="130"/>
          <ac:spMkLst>
            <pc:docMk/>
            <pc:sldMk cId="1768720765" sldId="272"/>
            <ac:spMk id="167" creationId="{00000000-0000-0000-0000-000000000000}"/>
          </ac:spMkLst>
        </pc:spChg>
        <pc:spChg chg="mod">
          <ac:chgData name="Silvia Colombo" userId="cdf5343d-9518-4b48-8032-805a754f9105" providerId="ADAL" clId="{9921E226-DFC6-4D9C-86DB-4E4C73B13696}" dt="2025-01-31T11:16:15.621" v="243" actId="113"/>
          <ac:spMkLst>
            <pc:docMk/>
            <pc:sldMk cId="1768720765" sldId="272"/>
            <ac:spMk id="168" creationId="{00000000-0000-0000-0000-000000000000}"/>
          </ac:spMkLst>
        </pc:spChg>
      </pc:sldChg>
      <pc:sldChg chg="addSp delSp modSp mod modAnim addCm delCm modCm">
        <pc:chgData name="Silvia Colombo" userId="cdf5343d-9518-4b48-8032-805a754f9105" providerId="ADAL" clId="{9921E226-DFC6-4D9C-86DB-4E4C73B13696}" dt="2025-02-11T10:22:07.697" v="2279" actId="1076"/>
        <pc:sldMkLst>
          <pc:docMk/>
          <pc:sldMk cId="1839245547" sldId="273"/>
        </pc:sldMkLst>
        <pc:spChg chg="add mod ord">
          <ac:chgData name="Silvia Colombo" userId="cdf5343d-9518-4b48-8032-805a754f9105" providerId="ADAL" clId="{9921E226-DFC6-4D9C-86DB-4E4C73B13696}" dt="2025-02-11T10:22:05.819" v="2278" actId="404"/>
          <ac:spMkLst>
            <pc:docMk/>
            <pc:sldMk cId="1839245547" sldId="273"/>
            <ac:spMk id="8" creationId="{DE052894-16F7-4BAE-90EC-030C9A9BD051}"/>
          </ac:spMkLst>
        </pc:spChg>
        <pc:spChg chg="add mod">
          <ac:chgData name="Silvia Colombo" userId="cdf5343d-9518-4b48-8032-805a754f9105" providerId="ADAL" clId="{9921E226-DFC6-4D9C-86DB-4E4C73B13696}" dt="2025-02-11T10:21:46.690" v="2274" actId="113"/>
          <ac:spMkLst>
            <pc:docMk/>
            <pc:sldMk cId="1839245547" sldId="273"/>
            <ac:spMk id="9" creationId="{38469EE4-4387-40A7-A58E-D345E55E8972}"/>
          </ac:spMkLst>
        </pc:spChg>
        <pc:spChg chg="mod">
          <ac:chgData name="Silvia Colombo" userId="cdf5343d-9518-4b48-8032-805a754f9105" providerId="ADAL" clId="{9921E226-DFC6-4D9C-86DB-4E4C73B13696}" dt="2025-01-31T10:16:40.316" v="130"/>
          <ac:spMkLst>
            <pc:docMk/>
            <pc:sldMk cId="1839245547" sldId="273"/>
            <ac:spMk id="167" creationId="{00000000-0000-0000-0000-000000000000}"/>
          </ac:spMkLst>
        </pc:spChg>
        <pc:spChg chg="mod">
          <ac:chgData name="Silvia Colombo" userId="cdf5343d-9518-4b48-8032-805a754f9105" providerId="ADAL" clId="{9921E226-DFC6-4D9C-86DB-4E4C73B13696}" dt="2025-01-31T11:18:04.198" v="264" actId="21"/>
          <ac:spMkLst>
            <pc:docMk/>
            <pc:sldMk cId="1839245547" sldId="273"/>
            <ac:spMk id="168" creationId="{00000000-0000-0000-0000-000000000000}"/>
          </ac:spMkLst>
        </pc:spChg>
      </pc:sldChg>
      <pc:sldChg chg="addSp delSp modSp mod addAnim delAnim modAnim">
        <pc:chgData name="Silvia Colombo" userId="cdf5343d-9518-4b48-8032-805a754f9105" providerId="ADAL" clId="{9921E226-DFC6-4D9C-86DB-4E4C73B13696}" dt="2025-01-31T12:17:19.960" v="743" actId="1076"/>
        <pc:sldMkLst>
          <pc:docMk/>
          <pc:sldMk cId="3557352301" sldId="274"/>
        </pc:sldMkLst>
        <pc:spChg chg="add mod">
          <ac:chgData name="Silvia Colombo" userId="cdf5343d-9518-4b48-8032-805a754f9105" providerId="ADAL" clId="{9921E226-DFC6-4D9C-86DB-4E4C73B13696}" dt="2025-01-31T12:15:59.861" v="724" actId="14100"/>
          <ac:spMkLst>
            <pc:docMk/>
            <pc:sldMk cId="3557352301" sldId="274"/>
            <ac:spMk id="11" creationId="{539212AE-C36A-4EDF-8293-F59BA1A6BBEB}"/>
          </ac:spMkLst>
        </pc:spChg>
        <pc:spChg chg="mod">
          <ac:chgData name="Silvia Colombo" userId="cdf5343d-9518-4b48-8032-805a754f9105" providerId="ADAL" clId="{9921E226-DFC6-4D9C-86DB-4E4C73B13696}" dt="2025-01-31T10:16:40.316" v="130"/>
          <ac:spMkLst>
            <pc:docMk/>
            <pc:sldMk cId="3557352301" sldId="274"/>
            <ac:spMk id="167" creationId="{00000000-0000-0000-0000-000000000000}"/>
          </ac:spMkLst>
        </pc:spChg>
        <pc:spChg chg="mod">
          <ac:chgData name="Silvia Colombo" userId="cdf5343d-9518-4b48-8032-805a754f9105" providerId="ADAL" clId="{9921E226-DFC6-4D9C-86DB-4E4C73B13696}" dt="2025-01-31T12:10:29.276" v="640" actId="6549"/>
          <ac:spMkLst>
            <pc:docMk/>
            <pc:sldMk cId="3557352301" sldId="274"/>
            <ac:spMk id="168" creationId="{00000000-0000-0000-0000-000000000000}"/>
          </ac:spMkLst>
        </pc:spChg>
        <pc:graphicFrameChg chg="add mod modGraphic">
          <ac:chgData name="Silvia Colombo" userId="cdf5343d-9518-4b48-8032-805a754f9105" providerId="ADAL" clId="{9921E226-DFC6-4D9C-86DB-4E4C73B13696}" dt="2025-01-31T12:16:55.940" v="737" actId="1076"/>
          <ac:graphicFrameMkLst>
            <pc:docMk/>
            <pc:sldMk cId="3557352301" sldId="274"/>
            <ac:graphicFrameMk id="14" creationId="{95C8A7DB-B673-4633-9D67-FE3E47F84309}"/>
          </ac:graphicFrameMkLst>
        </pc:graphicFrameChg>
        <pc:graphicFrameChg chg="add mod modGraphic">
          <ac:chgData name="Silvia Colombo" userId="cdf5343d-9518-4b48-8032-805a754f9105" providerId="ADAL" clId="{9921E226-DFC6-4D9C-86DB-4E4C73B13696}" dt="2025-01-31T12:17:19.960" v="743" actId="1076"/>
          <ac:graphicFrameMkLst>
            <pc:docMk/>
            <pc:sldMk cId="3557352301" sldId="274"/>
            <ac:graphicFrameMk id="15" creationId="{54FE217F-1BC0-4034-9903-C6759D2680F9}"/>
          </ac:graphicFrameMkLst>
        </pc:graphicFrameChg>
        <pc:picChg chg="add mod modCrop">
          <ac:chgData name="Silvia Colombo" userId="cdf5343d-9518-4b48-8032-805a754f9105" providerId="ADAL" clId="{9921E226-DFC6-4D9C-86DB-4E4C73B13696}" dt="2025-01-31T12:14:51.445" v="714" actId="1076"/>
          <ac:picMkLst>
            <pc:docMk/>
            <pc:sldMk cId="3557352301" sldId="274"/>
            <ac:picMk id="6" creationId="{58FD9854-39A8-4316-AA78-07ED5122D74F}"/>
          </ac:picMkLst>
        </pc:picChg>
      </pc:sldChg>
      <pc:sldChg chg="addSp modSp mod modAnim">
        <pc:chgData name="Silvia Colombo" userId="cdf5343d-9518-4b48-8032-805a754f9105" providerId="ADAL" clId="{9921E226-DFC6-4D9C-86DB-4E4C73B13696}" dt="2025-02-11T10:23:01.032" v="2286" actId="1035"/>
        <pc:sldMkLst>
          <pc:docMk/>
          <pc:sldMk cId="2089242102" sldId="275"/>
        </pc:sldMkLst>
        <pc:spChg chg="add mod">
          <ac:chgData name="Silvia Colombo" userId="cdf5343d-9518-4b48-8032-805a754f9105" providerId="ADAL" clId="{9921E226-DFC6-4D9C-86DB-4E4C73B13696}" dt="2025-02-11T10:22:36.797" v="2283" actId="207"/>
          <ac:spMkLst>
            <pc:docMk/>
            <pc:sldMk cId="2089242102" sldId="275"/>
            <ac:spMk id="7" creationId="{8E2132CD-362E-4072-AAB0-7E5031B45882}"/>
          </ac:spMkLst>
        </pc:spChg>
        <pc:spChg chg="add mod">
          <ac:chgData name="Silvia Colombo" userId="cdf5343d-9518-4b48-8032-805a754f9105" providerId="ADAL" clId="{9921E226-DFC6-4D9C-86DB-4E4C73B13696}" dt="2025-01-31T12:30:08.985" v="853" actId="12789"/>
          <ac:spMkLst>
            <pc:docMk/>
            <pc:sldMk cId="2089242102" sldId="275"/>
            <ac:spMk id="11" creationId="{70B8B2FF-3805-4367-84A2-664027780699}"/>
          </ac:spMkLst>
        </pc:spChg>
        <pc:spChg chg="mod">
          <ac:chgData name="Silvia Colombo" userId="cdf5343d-9518-4b48-8032-805a754f9105" providerId="ADAL" clId="{9921E226-DFC6-4D9C-86DB-4E4C73B13696}" dt="2025-01-31T12:24:00.428" v="764" actId="21"/>
          <ac:spMkLst>
            <pc:docMk/>
            <pc:sldMk cId="2089242102" sldId="275"/>
            <ac:spMk id="12" creationId="{85BD59C7-5F9C-412C-9103-AD11C3A57877}"/>
          </ac:spMkLst>
        </pc:spChg>
        <pc:spChg chg="add mod">
          <ac:chgData name="Silvia Colombo" userId="cdf5343d-9518-4b48-8032-805a754f9105" providerId="ADAL" clId="{9921E226-DFC6-4D9C-86DB-4E4C73B13696}" dt="2025-01-31T12:30:08.985" v="853" actId="12789"/>
          <ac:spMkLst>
            <pc:docMk/>
            <pc:sldMk cId="2089242102" sldId="275"/>
            <ac:spMk id="15" creationId="{7A5BD160-9A0E-4FB6-BE4B-356948304403}"/>
          </ac:spMkLst>
        </pc:spChg>
        <pc:spChg chg="mod">
          <ac:chgData name="Silvia Colombo" userId="cdf5343d-9518-4b48-8032-805a754f9105" providerId="ADAL" clId="{9921E226-DFC6-4D9C-86DB-4E4C73B13696}" dt="2025-01-31T10:16:40.316" v="130"/>
          <ac:spMkLst>
            <pc:docMk/>
            <pc:sldMk cId="2089242102" sldId="275"/>
            <ac:spMk id="167" creationId="{00000000-0000-0000-0000-000000000000}"/>
          </ac:spMkLst>
        </pc:spChg>
        <pc:picChg chg="add mod ord">
          <ac:chgData name="Silvia Colombo" userId="cdf5343d-9518-4b48-8032-805a754f9105" providerId="ADAL" clId="{9921E226-DFC6-4D9C-86DB-4E4C73B13696}" dt="2025-02-11T10:23:01.032" v="2286" actId="1035"/>
          <ac:picMkLst>
            <pc:docMk/>
            <pc:sldMk cId="2089242102" sldId="275"/>
            <ac:picMk id="4" creationId="{067B6E05-9D83-45A9-A77D-ADCCFFD7081B}"/>
          </ac:picMkLst>
        </pc:picChg>
        <pc:picChg chg="add mod ord">
          <ac:chgData name="Silvia Colombo" userId="cdf5343d-9518-4b48-8032-805a754f9105" providerId="ADAL" clId="{9921E226-DFC6-4D9C-86DB-4E4C73B13696}" dt="2025-01-31T12:28:31.768" v="834" actId="1035"/>
          <ac:picMkLst>
            <pc:docMk/>
            <pc:sldMk cId="2089242102" sldId="275"/>
            <ac:picMk id="6" creationId="{2E8E0604-B75B-48F7-8300-CC25B5CD6B37}"/>
          </ac:picMkLst>
        </pc:picChg>
        <pc:cxnChg chg="add mod">
          <ac:chgData name="Silvia Colombo" userId="cdf5343d-9518-4b48-8032-805a754f9105" providerId="ADAL" clId="{9921E226-DFC6-4D9C-86DB-4E4C73B13696}" dt="2025-01-31T12:29:25.319" v="844" actId="1038"/>
          <ac:cxnSpMkLst>
            <pc:docMk/>
            <pc:sldMk cId="2089242102" sldId="275"/>
            <ac:cxnSpMk id="10" creationId="{EA309CAB-195E-4F27-91C5-508EB56C839A}"/>
          </ac:cxnSpMkLst>
        </pc:cxnChg>
      </pc:sldChg>
      <pc:sldChg chg="addSp delSp modSp mod delAnim">
        <pc:chgData name="Silvia Colombo" userId="cdf5343d-9518-4b48-8032-805a754f9105" providerId="ADAL" clId="{9921E226-DFC6-4D9C-86DB-4E4C73B13696}" dt="2025-02-11T10:24:57.212" v="2313" actId="5793"/>
        <pc:sldMkLst>
          <pc:docMk/>
          <pc:sldMk cId="1383167316" sldId="276"/>
        </pc:sldMkLst>
        <pc:spChg chg="add mod">
          <ac:chgData name="Silvia Colombo" userId="cdf5343d-9518-4b48-8032-805a754f9105" providerId="ADAL" clId="{9921E226-DFC6-4D9C-86DB-4E4C73B13696}" dt="2025-02-11T10:24:57.212" v="2313" actId="5793"/>
          <ac:spMkLst>
            <pc:docMk/>
            <pc:sldMk cId="1383167316" sldId="276"/>
            <ac:spMk id="9" creationId="{99412A2B-1F1C-4742-AE0C-5E292634BFFE}"/>
          </ac:spMkLst>
        </pc:spChg>
        <pc:spChg chg="add mod">
          <ac:chgData name="Silvia Colombo" userId="cdf5343d-9518-4b48-8032-805a754f9105" providerId="ADAL" clId="{9921E226-DFC6-4D9C-86DB-4E4C73B13696}" dt="2025-01-31T15:02:54.239" v="953" actId="1076"/>
          <ac:spMkLst>
            <pc:docMk/>
            <pc:sldMk cId="1383167316" sldId="276"/>
            <ac:spMk id="11" creationId="{C903604B-8D9D-49E7-90E2-DE83AE1E6F32}"/>
          </ac:spMkLst>
        </pc:spChg>
        <pc:spChg chg="mod">
          <ac:chgData name="Silvia Colombo" userId="cdf5343d-9518-4b48-8032-805a754f9105" providerId="ADAL" clId="{9921E226-DFC6-4D9C-86DB-4E4C73B13696}" dt="2025-01-31T10:16:40.316" v="130"/>
          <ac:spMkLst>
            <pc:docMk/>
            <pc:sldMk cId="1383167316" sldId="276"/>
            <ac:spMk id="167" creationId="{00000000-0000-0000-0000-000000000000}"/>
          </ac:spMkLst>
        </pc:spChg>
        <pc:spChg chg="mod">
          <ac:chgData name="Silvia Colombo" userId="cdf5343d-9518-4b48-8032-805a754f9105" providerId="ADAL" clId="{9921E226-DFC6-4D9C-86DB-4E4C73B13696}" dt="2025-01-31T14:34:24.536" v="861" actId="21"/>
          <ac:spMkLst>
            <pc:docMk/>
            <pc:sldMk cId="1383167316" sldId="276"/>
            <ac:spMk id="168" creationId="{00000000-0000-0000-0000-000000000000}"/>
          </ac:spMkLst>
        </pc:spChg>
        <pc:picChg chg="add mod">
          <ac:chgData name="Silvia Colombo" userId="cdf5343d-9518-4b48-8032-805a754f9105" providerId="ADAL" clId="{9921E226-DFC6-4D9C-86DB-4E4C73B13696}" dt="2025-01-31T14:34:17.093" v="860" actId="14100"/>
          <ac:picMkLst>
            <pc:docMk/>
            <pc:sldMk cId="1383167316" sldId="276"/>
            <ac:picMk id="6" creationId="{2E744C18-1038-47C0-88FE-6926BFBA7B42}"/>
          </ac:picMkLst>
        </pc:picChg>
      </pc:sldChg>
      <pc:sldChg chg="addSp delSp modSp mod">
        <pc:chgData name="Silvia Colombo" userId="cdf5343d-9518-4b48-8032-805a754f9105" providerId="ADAL" clId="{9921E226-DFC6-4D9C-86DB-4E4C73B13696}" dt="2025-01-31T18:01:26.668" v="1555" actId="1076"/>
        <pc:sldMkLst>
          <pc:docMk/>
          <pc:sldMk cId="3151422244" sldId="279"/>
        </pc:sldMkLst>
        <pc:spChg chg="mod">
          <ac:chgData name="Silvia Colombo" userId="cdf5343d-9518-4b48-8032-805a754f9105" providerId="ADAL" clId="{9921E226-DFC6-4D9C-86DB-4E4C73B13696}" dt="2025-01-31T10:16:40.316" v="130"/>
          <ac:spMkLst>
            <pc:docMk/>
            <pc:sldMk cId="3151422244" sldId="279"/>
            <ac:spMk id="167" creationId="{00000000-0000-0000-0000-000000000000}"/>
          </ac:spMkLst>
        </pc:spChg>
        <pc:spChg chg="mod">
          <ac:chgData name="Silvia Colombo" userId="cdf5343d-9518-4b48-8032-805a754f9105" providerId="ADAL" clId="{9921E226-DFC6-4D9C-86DB-4E4C73B13696}" dt="2025-01-31T17:59:51.254" v="1550" actId="207"/>
          <ac:spMkLst>
            <pc:docMk/>
            <pc:sldMk cId="3151422244" sldId="279"/>
            <ac:spMk id="168" creationId="{00000000-0000-0000-0000-000000000000}"/>
          </ac:spMkLst>
        </pc:spChg>
        <pc:picChg chg="add mod modCrop">
          <ac:chgData name="Silvia Colombo" userId="cdf5343d-9518-4b48-8032-805a754f9105" providerId="ADAL" clId="{9921E226-DFC6-4D9C-86DB-4E4C73B13696}" dt="2025-01-31T18:01:26.668" v="1555" actId="1076"/>
          <ac:picMkLst>
            <pc:docMk/>
            <pc:sldMk cId="3151422244" sldId="279"/>
            <ac:picMk id="4" creationId="{11289B32-7C82-4A1B-B279-84CD5FE06D9B}"/>
          </ac:picMkLst>
        </pc:picChg>
      </pc:sldChg>
      <pc:sldChg chg="addSp delSp modSp mod">
        <pc:chgData name="Silvia Colombo" userId="cdf5343d-9518-4b48-8032-805a754f9105" providerId="ADAL" clId="{9921E226-DFC6-4D9C-86DB-4E4C73B13696}" dt="2025-02-03T12:22:01.992" v="1897" actId="403"/>
        <pc:sldMkLst>
          <pc:docMk/>
          <pc:sldMk cId="3427707476" sldId="282"/>
        </pc:sldMkLst>
        <pc:spChg chg="mod">
          <ac:chgData name="Silvia Colombo" userId="cdf5343d-9518-4b48-8032-805a754f9105" providerId="ADAL" clId="{9921E226-DFC6-4D9C-86DB-4E4C73B13696}" dt="2025-01-31T15:26:46.291" v="1110"/>
          <ac:spMkLst>
            <pc:docMk/>
            <pc:sldMk cId="3427707476" sldId="282"/>
            <ac:spMk id="167" creationId="{00000000-0000-0000-0000-000000000000}"/>
          </ac:spMkLst>
        </pc:spChg>
        <pc:spChg chg="mod">
          <ac:chgData name="Silvia Colombo" userId="cdf5343d-9518-4b48-8032-805a754f9105" providerId="ADAL" clId="{9921E226-DFC6-4D9C-86DB-4E4C73B13696}" dt="2025-02-03T12:22:01.992" v="1897" actId="403"/>
          <ac:spMkLst>
            <pc:docMk/>
            <pc:sldMk cId="3427707476" sldId="282"/>
            <ac:spMk id="168" creationId="{00000000-0000-0000-0000-000000000000}"/>
          </ac:spMkLst>
        </pc:spChg>
        <pc:picChg chg="add mod modCrop">
          <ac:chgData name="Silvia Colombo" userId="cdf5343d-9518-4b48-8032-805a754f9105" providerId="ADAL" clId="{9921E226-DFC6-4D9C-86DB-4E4C73B13696}" dt="2025-01-31T18:08:44.387" v="1570" actId="1076"/>
          <ac:picMkLst>
            <pc:docMk/>
            <pc:sldMk cId="3427707476" sldId="282"/>
            <ac:picMk id="4" creationId="{60288CDF-86E5-4B42-9B18-95F965F60D70}"/>
          </ac:picMkLst>
        </pc:picChg>
      </pc:sldChg>
      <pc:sldChg chg="delSp modSp mod">
        <pc:chgData name="Silvia Colombo" userId="cdf5343d-9518-4b48-8032-805a754f9105" providerId="ADAL" clId="{9921E226-DFC6-4D9C-86DB-4E4C73B13696}" dt="2025-02-03T12:22:22.430" v="1901" actId="403"/>
        <pc:sldMkLst>
          <pc:docMk/>
          <pc:sldMk cId="2207407581" sldId="283"/>
        </pc:sldMkLst>
        <pc:spChg chg="mod">
          <ac:chgData name="Silvia Colombo" userId="cdf5343d-9518-4b48-8032-805a754f9105" providerId="ADAL" clId="{9921E226-DFC6-4D9C-86DB-4E4C73B13696}" dt="2025-01-31T15:26:46.291" v="1110"/>
          <ac:spMkLst>
            <pc:docMk/>
            <pc:sldMk cId="2207407581" sldId="283"/>
            <ac:spMk id="167" creationId="{00000000-0000-0000-0000-000000000000}"/>
          </ac:spMkLst>
        </pc:spChg>
        <pc:spChg chg="mod">
          <ac:chgData name="Silvia Colombo" userId="cdf5343d-9518-4b48-8032-805a754f9105" providerId="ADAL" clId="{9921E226-DFC6-4D9C-86DB-4E4C73B13696}" dt="2025-02-03T12:22:22.430" v="1901" actId="403"/>
          <ac:spMkLst>
            <pc:docMk/>
            <pc:sldMk cId="2207407581" sldId="283"/>
            <ac:spMk id="168" creationId="{00000000-0000-0000-0000-000000000000}"/>
          </ac:spMkLst>
        </pc:spChg>
      </pc:sldChg>
      <pc:sldChg chg="modSp mod">
        <pc:chgData name="Silvia Colombo" userId="cdf5343d-9518-4b48-8032-805a754f9105" providerId="ADAL" clId="{9921E226-DFC6-4D9C-86DB-4E4C73B13696}" dt="2025-02-03T12:22:33.139" v="1903" actId="14100"/>
        <pc:sldMkLst>
          <pc:docMk/>
          <pc:sldMk cId="191549666" sldId="284"/>
        </pc:sldMkLst>
        <pc:spChg chg="mod">
          <ac:chgData name="Silvia Colombo" userId="cdf5343d-9518-4b48-8032-805a754f9105" providerId="ADAL" clId="{9921E226-DFC6-4D9C-86DB-4E4C73B13696}" dt="2025-01-31T15:26:46.291" v="1110"/>
          <ac:spMkLst>
            <pc:docMk/>
            <pc:sldMk cId="191549666" sldId="284"/>
            <ac:spMk id="167" creationId="{00000000-0000-0000-0000-000000000000}"/>
          </ac:spMkLst>
        </pc:spChg>
        <pc:spChg chg="mod">
          <ac:chgData name="Silvia Colombo" userId="cdf5343d-9518-4b48-8032-805a754f9105" providerId="ADAL" clId="{9921E226-DFC6-4D9C-86DB-4E4C73B13696}" dt="2025-02-03T12:22:33.139" v="1903" actId="14100"/>
          <ac:spMkLst>
            <pc:docMk/>
            <pc:sldMk cId="191549666" sldId="284"/>
            <ac:spMk id="168" creationId="{00000000-0000-0000-0000-000000000000}"/>
          </ac:spMkLst>
        </pc:spChg>
      </pc:sldChg>
      <pc:sldChg chg="modSp mod">
        <pc:chgData name="Silvia Colombo" userId="cdf5343d-9518-4b48-8032-805a754f9105" providerId="ADAL" clId="{9921E226-DFC6-4D9C-86DB-4E4C73B13696}" dt="2025-02-03T12:22:42.536" v="1905" actId="403"/>
        <pc:sldMkLst>
          <pc:docMk/>
          <pc:sldMk cId="3061992581" sldId="288"/>
        </pc:sldMkLst>
        <pc:spChg chg="mod">
          <ac:chgData name="Silvia Colombo" userId="cdf5343d-9518-4b48-8032-805a754f9105" providerId="ADAL" clId="{9921E226-DFC6-4D9C-86DB-4E4C73B13696}" dt="2025-01-31T15:26:46.291" v="1110"/>
          <ac:spMkLst>
            <pc:docMk/>
            <pc:sldMk cId="3061992581" sldId="288"/>
            <ac:spMk id="167" creationId="{00000000-0000-0000-0000-000000000000}"/>
          </ac:spMkLst>
        </pc:spChg>
        <pc:spChg chg="mod">
          <ac:chgData name="Silvia Colombo" userId="cdf5343d-9518-4b48-8032-805a754f9105" providerId="ADAL" clId="{9921E226-DFC6-4D9C-86DB-4E4C73B13696}" dt="2025-02-03T12:22:42.536" v="1905" actId="403"/>
          <ac:spMkLst>
            <pc:docMk/>
            <pc:sldMk cId="3061992581" sldId="288"/>
            <ac:spMk id="168" creationId="{00000000-0000-0000-0000-000000000000}"/>
          </ac:spMkLst>
        </pc:spChg>
      </pc:sldChg>
      <pc:sldChg chg="addSp delSp modSp mod">
        <pc:chgData name="Silvia Colombo" userId="cdf5343d-9518-4b48-8032-805a754f9105" providerId="ADAL" clId="{9921E226-DFC6-4D9C-86DB-4E4C73B13696}" dt="2025-02-03T12:22:46.175" v="1906" actId="403"/>
        <pc:sldMkLst>
          <pc:docMk/>
          <pc:sldMk cId="2985432160" sldId="289"/>
        </pc:sldMkLst>
        <pc:spChg chg="mod">
          <ac:chgData name="Silvia Colombo" userId="cdf5343d-9518-4b48-8032-805a754f9105" providerId="ADAL" clId="{9921E226-DFC6-4D9C-86DB-4E4C73B13696}" dt="2025-01-31T15:36:15.673" v="1182"/>
          <ac:spMkLst>
            <pc:docMk/>
            <pc:sldMk cId="2985432160" sldId="289"/>
            <ac:spMk id="167" creationId="{00000000-0000-0000-0000-000000000000}"/>
          </ac:spMkLst>
        </pc:spChg>
        <pc:spChg chg="mod">
          <ac:chgData name="Silvia Colombo" userId="cdf5343d-9518-4b48-8032-805a754f9105" providerId="ADAL" clId="{9921E226-DFC6-4D9C-86DB-4E4C73B13696}" dt="2025-02-03T12:22:46.175" v="1906" actId="403"/>
          <ac:spMkLst>
            <pc:docMk/>
            <pc:sldMk cId="2985432160" sldId="289"/>
            <ac:spMk id="168" creationId="{00000000-0000-0000-0000-000000000000}"/>
          </ac:spMkLst>
        </pc:spChg>
        <pc:picChg chg="add mod modCrop">
          <ac:chgData name="Silvia Colombo" userId="cdf5343d-9518-4b48-8032-805a754f9105" providerId="ADAL" clId="{9921E226-DFC6-4D9C-86DB-4E4C73B13696}" dt="2025-01-31T18:11:59.641" v="1584" actId="14100"/>
          <ac:picMkLst>
            <pc:docMk/>
            <pc:sldMk cId="2985432160" sldId="289"/>
            <ac:picMk id="6" creationId="{BFFDF7ED-A9B3-4202-AD3B-1DF0F098FDE8}"/>
          </ac:picMkLst>
        </pc:picChg>
      </pc:sldChg>
      <pc:sldChg chg="modSp mod">
        <pc:chgData name="Silvia Colombo" userId="cdf5343d-9518-4b48-8032-805a754f9105" providerId="ADAL" clId="{9921E226-DFC6-4D9C-86DB-4E4C73B13696}" dt="2025-02-11T10:37:18.724" v="2370" actId="20577"/>
        <pc:sldMkLst>
          <pc:docMk/>
          <pc:sldMk cId="3025862249" sldId="290"/>
        </pc:sldMkLst>
        <pc:spChg chg="mod">
          <ac:chgData name="Silvia Colombo" userId="cdf5343d-9518-4b48-8032-805a754f9105" providerId="ADAL" clId="{9921E226-DFC6-4D9C-86DB-4E4C73B13696}" dt="2025-01-31T15:36:15.673" v="1182"/>
          <ac:spMkLst>
            <pc:docMk/>
            <pc:sldMk cId="3025862249" sldId="290"/>
            <ac:spMk id="167" creationId="{00000000-0000-0000-0000-000000000000}"/>
          </ac:spMkLst>
        </pc:spChg>
        <pc:spChg chg="mod">
          <ac:chgData name="Silvia Colombo" userId="cdf5343d-9518-4b48-8032-805a754f9105" providerId="ADAL" clId="{9921E226-DFC6-4D9C-86DB-4E4C73B13696}" dt="2025-02-11T10:37:18.724" v="2370" actId="20577"/>
          <ac:spMkLst>
            <pc:docMk/>
            <pc:sldMk cId="3025862249" sldId="290"/>
            <ac:spMk id="168" creationId="{00000000-0000-0000-0000-000000000000}"/>
          </ac:spMkLst>
        </pc:spChg>
      </pc:sldChg>
      <pc:sldChg chg="addSp delSp modSp mod modAnim">
        <pc:chgData name="Silvia Colombo" userId="cdf5343d-9518-4b48-8032-805a754f9105" providerId="ADAL" clId="{9921E226-DFC6-4D9C-86DB-4E4C73B13696}" dt="2025-02-11T10:39:34.033" v="2399"/>
        <pc:sldMkLst>
          <pc:docMk/>
          <pc:sldMk cId="4276348475" sldId="291"/>
        </pc:sldMkLst>
        <pc:spChg chg="add mod">
          <ac:chgData name="Silvia Colombo" userId="cdf5343d-9518-4b48-8032-805a754f9105" providerId="ADAL" clId="{9921E226-DFC6-4D9C-86DB-4E4C73B13696}" dt="2025-02-11T10:38:35.433" v="2388" actId="20577"/>
          <ac:spMkLst>
            <pc:docMk/>
            <pc:sldMk cId="4276348475" sldId="291"/>
            <ac:spMk id="2" creationId="{79291FF6-3A89-4507-9B53-6AC2165A84DC}"/>
          </ac:spMkLst>
        </pc:spChg>
        <pc:spChg chg="add mod">
          <ac:chgData name="Silvia Colombo" userId="cdf5343d-9518-4b48-8032-805a754f9105" providerId="ADAL" clId="{9921E226-DFC6-4D9C-86DB-4E4C73B13696}" dt="2025-02-11T10:39:12.039" v="2395" actId="2085"/>
          <ac:spMkLst>
            <pc:docMk/>
            <pc:sldMk cId="4276348475" sldId="291"/>
            <ac:spMk id="5" creationId="{785EFFAA-9349-4252-8358-22F2B3DCD012}"/>
          </ac:spMkLst>
        </pc:spChg>
        <pc:spChg chg="mod">
          <ac:chgData name="Silvia Colombo" userId="cdf5343d-9518-4b48-8032-805a754f9105" providerId="ADAL" clId="{9921E226-DFC6-4D9C-86DB-4E4C73B13696}" dt="2025-02-03T12:29:43.203" v="1980" actId="21"/>
          <ac:spMkLst>
            <pc:docMk/>
            <pc:sldMk cId="4276348475" sldId="291"/>
            <ac:spMk id="11" creationId="{CDD7956C-AD4A-4FCD-870C-C4BFC69F804B}"/>
          </ac:spMkLst>
        </pc:spChg>
        <pc:spChg chg="add mod ord">
          <ac:chgData name="Silvia Colombo" userId="cdf5343d-9518-4b48-8032-805a754f9105" providerId="ADAL" clId="{9921E226-DFC6-4D9C-86DB-4E4C73B13696}" dt="2025-02-11T10:39:30.186" v="2398" actId="1076"/>
          <ac:spMkLst>
            <pc:docMk/>
            <pc:sldMk cId="4276348475" sldId="291"/>
            <ac:spMk id="12" creationId="{E7E601EB-42FB-4BCC-B535-C149E275FA31}"/>
          </ac:spMkLst>
        </pc:spChg>
        <pc:spChg chg="mod">
          <ac:chgData name="Silvia Colombo" userId="cdf5343d-9518-4b48-8032-805a754f9105" providerId="ADAL" clId="{9921E226-DFC6-4D9C-86DB-4E4C73B13696}" dt="2025-01-31T15:36:15.673" v="1182"/>
          <ac:spMkLst>
            <pc:docMk/>
            <pc:sldMk cId="4276348475" sldId="291"/>
            <ac:spMk id="167" creationId="{00000000-0000-0000-0000-000000000000}"/>
          </ac:spMkLst>
        </pc:spChg>
        <pc:picChg chg="add mod ord">
          <ac:chgData name="Silvia Colombo" userId="cdf5343d-9518-4b48-8032-805a754f9105" providerId="ADAL" clId="{9921E226-DFC6-4D9C-86DB-4E4C73B13696}" dt="2025-02-11T10:39:30.186" v="2398" actId="1076"/>
          <ac:picMkLst>
            <pc:docMk/>
            <pc:sldMk cId="4276348475" sldId="291"/>
            <ac:picMk id="4" creationId="{B766FD50-0E03-41E0-90F7-0FB0AB3E9F36}"/>
          </ac:picMkLst>
        </pc:picChg>
      </pc:sldChg>
      <pc:sldChg chg="addSp delSp modSp mod modAnim">
        <pc:chgData name="Silvia Colombo" userId="cdf5343d-9518-4b48-8032-805a754f9105" providerId="ADAL" clId="{9921E226-DFC6-4D9C-86DB-4E4C73B13696}" dt="2025-02-11T10:41:27.083" v="2413" actId="1076"/>
        <pc:sldMkLst>
          <pc:docMk/>
          <pc:sldMk cId="218857803" sldId="292"/>
        </pc:sldMkLst>
        <pc:spChg chg="add mod ord">
          <ac:chgData name="Silvia Colombo" userId="cdf5343d-9518-4b48-8032-805a754f9105" providerId="ADAL" clId="{9921E226-DFC6-4D9C-86DB-4E4C73B13696}" dt="2025-02-11T10:41:20.650" v="2412" actId="1076"/>
          <ac:spMkLst>
            <pc:docMk/>
            <pc:sldMk cId="218857803" sldId="292"/>
            <ac:spMk id="2" creationId="{2550FA4F-9C54-4A52-B30D-9689732B1E73}"/>
          </ac:spMkLst>
        </pc:spChg>
        <pc:spChg chg="add mod">
          <ac:chgData name="Silvia Colombo" userId="cdf5343d-9518-4b48-8032-805a754f9105" providerId="ADAL" clId="{9921E226-DFC6-4D9C-86DB-4E4C73B13696}" dt="2025-02-11T10:41:27.083" v="2413" actId="1076"/>
          <ac:spMkLst>
            <pc:docMk/>
            <pc:sldMk cId="218857803" sldId="292"/>
            <ac:spMk id="13" creationId="{F31DCEDE-97E9-4CF1-8982-10F93E223E7F}"/>
          </ac:spMkLst>
        </pc:spChg>
        <pc:spChg chg="mod">
          <ac:chgData name="Silvia Colombo" userId="cdf5343d-9518-4b48-8032-805a754f9105" providerId="ADAL" clId="{9921E226-DFC6-4D9C-86DB-4E4C73B13696}" dt="2025-01-31T15:36:15.673" v="1182"/>
          <ac:spMkLst>
            <pc:docMk/>
            <pc:sldMk cId="218857803" sldId="292"/>
            <ac:spMk id="167" creationId="{00000000-0000-0000-0000-000000000000}"/>
          </ac:spMkLst>
        </pc:spChg>
        <pc:spChg chg="mod">
          <ac:chgData name="Silvia Colombo" userId="cdf5343d-9518-4b48-8032-805a754f9105" providerId="ADAL" clId="{9921E226-DFC6-4D9C-86DB-4E4C73B13696}" dt="2025-02-11T10:41:06.997" v="2411" actId="113"/>
          <ac:spMkLst>
            <pc:docMk/>
            <pc:sldMk cId="218857803" sldId="292"/>
            <ac:spMk id="168" creationId="{00000000-0000-0000-0000-000000000000}"/>
          </ac:spMkLst>
        </pc:spChg>
        <pc:picChg chg="add mod">
          <ac:chgData name="Silvia Colombo" userId="cdf5343d-9518-4b48-8032-805a754f9105" providerId="ADAL" clId="{9921E226-DFC6-4D9C-86DB-4E4C73B13696}" dt="2025-02-11T10:41:20.650" v="2412" actId="1076"/>
          <ac:picMkLst>
            <pc:docMk/>
            <pc:sldMk cId="218857803" sldId="292"/>
            <ac:picMk id="5" creationId="{2529E122-7338-42E5-B268-A94FFACD7E6B}"/>
          </ac:picMkLst>
        </pc:picChg>
      </pc:sldChg>
      <pc:sldChg chg="addSp delSp modSp mod delAnim">
        <pc:chgData name="Silvia Colombo" userId="cdf5343d-9518-4b48-8032-805a754f9105" providerId="ADAL" clId="{9921E226-DFC6-4D9C-86DB-4E4C73B13696}" dt="2025-02-12T15:31:46.600" v="2455" actId="403"/>
        <pc:sldMkLst>
          <pc:docMk/>
          <pc:sldMk cId="2761367291" sldId="293"/>
        </pc:sldMkLst>
        <pc:spChg chg="add mod">
          <ac:chgData name="Silvia Colombo" userId="cdf5343d-9518-4b48-8032-805a754f9105" providerId="ADAL" clId="{9921E226-DFC6-4D9C-86DB-4E4C73B13696}" dt="2025-02-11T10:44:26.087" v="2431" actId="20577"/>
          <ac:spMkLst>
            <pc:docMk/>
            <pc:sldMk cId="2761367291" sldId="293"/>
            <ac:spMk id="2" creationId="{19BF1EB5-7939-45C5-BBB7-7DEA4CA62575}"/>
          </ac:spMkLst>
        </pc:spChg>
        <pc:spChg chg="add mod">
          <ac:chgData name="Silvia Colombo" userId="cdf5343d-9518-4b48-8032-805a754f9105" providerId="ADAL" clId="{9921E226-DFC6-4D9C-86DB-4E4C73B13696}" dt="2025-02-11T10:44:01.083" v="2427" actId="1076"/>
          <ac:spMkLst>
            <pc:docMk/>
            <pc:sldMk cId="2761367291" sldId="293"/>
            <ac:spMk id="16" creationId="{8F700E80-5D66-4CE9-8E78-C8D3D9DBAB57}"/>
          </ac:spMkLst>
        </pc:spChg>
        <pc:spChg chg="mod">
          <ac:chgData name="Silvia Colombo" userId="cdf5343d-9518-4b48-8032-805a754f9105" providerId="ADAL" clId="{9921E226-DFC6-4D9C-86DB-4E4C73B13696}" dt="2025-01-31T15:36:15.673" v="1182"/>
          <ac:spMkLst>
            <pc:docMk/>
            <pc:sldMk cId="2761367291" sldId="293"/>
            <ac:spMk id="167" creationId="{00000000-0000-0000-0000-000000000000}"/>
          </ac:spMkLst>
        </pc:spChg>
        <pc:spChg chg="mod">
          <ac:chgData name="Silvia Colombo" userId="cdf5343d-9518-4b48-8032-805a754f9105" providerId="ADAL" clId="{9921E226-DFC6-4D9C-86DB-4E4C73B13696}" dt="2025-02-12T15:31:46.600" v="2455" actId="403"/>
          <ac:spMkLst>
            <pc:docMk/>
            <pc:sldMk cId="2761367291" sldId="293"/>
            <ac:spMk id="168" creationId="{00000000-0000-0000-0000-000000000000}"/>
          </ac:spMkLst>
        </pc:spChg>
        <pc:picChg chg="add mod">
          <ac:chgData name="Silvia Colombo" userId="cdf5343d-9518-4b48-8032-805a754f9105" providerId="ADAL" clId="{9921E226-DFC6-4D9C-86DB-4E4C73B13696}" dt="2025-02-11T10:43:57.817" v="2426" actId="1076"/>
          <ac:picMkLst>
            <pc:docMk/>
            <pc:sldMk cId="2761367291" sldId="293"/>
            <ac:picMk id="7" creationId="{584A88A1-EF5C-4237-8F01-A45F756A6AA3}"/>
          </ac:picMkLst>
        </pc:picChg>
      </pc:sldChg>
      <pc:sldChg chg="addSp delSp modSp mod">
        <pc:chgData name="Silvia Colombo" userId="cdf5343d-9518-4b48-8032-805a754f9105" providerId="ADAL" clId="{9921E226-DFC6-4D9C-86DB-4E4C73B13696}" dt="2025-02-12T15:31:57.609" v="2457" actId="404"/>
        <pc:sldMkLst>
          <pc:docMk/>
          <pc:sldMk cId="2669022340" sldId="295"/>
        </pc:sldMkLst>
        <pc:spChg chg="mod">
          <ac:chgData name="Silvia Colombo" userId="cdf5343d-9518-4b48-8032-805a754f9105" providerId="ADAL" clId="{9921E226-DFC6-4D9C-86DB-4E4C73B13696}" dt="2025-02-03T15:13:52.772" v="2235" actId="113"/>
          <ac:spMkLst>
            <pc:docMk/>
            <pc:sldMk cId="2669022340" sldId="295"/>
            <ac:spMk id="2" creationId="{C89E3221-A5E3-47EA-B123-71B0E7EA4EBA}"/>
          </ac:spMkLst>
        </pc:spChg>
        <pc:spChg chg="add mod">
          <ac:chgData name="Silvia Colombo" userId="cdf5343d-9518-4b48-8032-805a754f9105" providerId="ADAL" clId="{9921E226-DFC6-4D9C-86DB-4E4C73B13696}" dt="2025-02-03T15:11:13.186" v="2216" actId="1076"/>
          <ac:spMkLst>
            <pc:docMk/>
            <pc:sldMk cId="2669022340" sldId="295"/>
            <ac:spMk id="11" creationId="{18EEE1C3-9A3F-43A3-ABDC-C400E4494DD0}"/>
          </ac:spMkLst>
        </pc:spChg>
        <pc:spChg chg="mod">
          <ac:chgData name="Silvia Colombo" userId="cdf5343d-9518-4b48-8032-805a754f9105" providerId="ADAL" clId="{9921E226-DFC6-4D9C-86DB-4E4C73B13696}" dt="2025-01-31T15:36:15.673" v="1182"/>
          <ac:spMkLst>
            <pc:docMk/>
            <pc:sldMk cId="2669022340" sldId="295"/>
            <ac:spMk id="167" creationId="{00000000-0000-0000-0000-000000000000}"/>
          </ac:spMkLst>
        </pc:spChg>
        <pc:spChg chg="mod">
          <ac:chgData name="Silvia Colombo" userId="cdf5343d-9518-4b48-8032-805a754f9105" providerId="ADAL" clId="{9921E226-DFC6-4D9C-86DB-4E4C73B13696}" dt="2025-02-12T15:31:57.609" v="2457" actId="404"/>
          <ac:spMkLst>
            <pc:docMk/>
            <pc:sldMk cId="2669022340" sldId="295"/>
            <ac:spMk id="168" creationId="{00000000-0000-0000-0000-000000000000}"/>
          </ac:spMkLst>
        </pc:spChg>
        <pc:picChg chg="add mod">
          <ac:chgData name="Silvia Colombo" userId="cdf5343d-9518-4b48-8032-805a754f9105" providerId="ADAL" clId="{9921E226-DFC6-4D9C-86DB-4E4C73B13696}" dt="2025-02-03T15:11:08.985" v="2215" actId="1076"/>
          <ac:picMkLst>
            <pc:docMk/>
            <pc:sldMk cId="2669022340" sldId="295"/>
            <ac:picMk id="6" creationId="{3968FC4A-0893-4DA4-BB6A-9A24F79D558F}"/>
          </ac:picMkLst>
        </pc:picChg>
      </pc:sldChg>
      <pc:sldChg chg="modSp mod">
        <pc:chgData name="Silvia Colombo" userId="cdf5343d-9518-4b48-8032-805a754f9105" providerId="ADAL" clId="{9921E226-DFC6-4D9C-86DB-4E4C73B13696}" dt="2025-02-12T15:32:08.977" v="2459" actId="403"/>
        <pc:sldMkLst>
          <pc:docMk/>
          <pc:sldMk cId="3178964038" sldId="296"/>
        </pc:sldMkLst>
        <pc:spChg chg="mod">
          <ac:chgData name="Silvia Colombo" userId="cdf5343d-9518-4b48-8032-805a754f9105" providerId="ADAL" clId="{9921E226-DFC6-4D9C-86DB-4E4C73B13696}" dt="2025-01-31T15:36:15.673" v="1182"/>
          <ac:spMkLst>
            <pc:docMk/>
            <pc:sldMk cId="3178964038" sldId="296"/>
            <ac:spMk id="167" creationId="{00000000-0000-0000-0000-000000000000}"/>
          </ac:spMkLst>
        </pc:spChg>
        <pc:spChg chg="mod">
          <ac:chgData name="Silvia Colombo" userId="cdf5343d-9518-4b48-8032-805a754f9105" providerId="ADAL" clId="{9921E226-DFC6-4D9C-86DB-4E4C73B13696}" dt="2025-02-12T15:32:08.977" v="2459" actId="403"/>
          <ac:spMkLst>
            <pc:docMk/>
            <pc:sldMk cId="3178964038" sldId="296"/>
            <ac:spMk id="168" creationId="{00000000-0000-0000-0000-000000000000}"/>
          </ac:spMkLst>
        </pc:spChg>
      </pc:sldChg>
      <pc:sldChg chg="addSp delSp modSp mod">
        <pc:chgData name="Silvia Colombo" userId="cdf5343d-9518-4b48-8032-805a754f9105" providerId="ADAL" clId="{9921E226-DFC6-4D9C-86DB-4E4C73B13696}" dt="2025-02-11T10:36:03.381" v="2352" actId="113"/>
        <pc:sldMkLst>
          <pc:docMk/>
          <pc:sldMk cId="3001247373" sldId="305"/>
        </pc:sldMkLst>
        <pc:spChg chg="add mod">
          <ac:chgData name="Silvia Colombo" userId="cdf5343d-9518-4b48-8032-805a754f9105" providerId="ADAL" clId="{9921E226-DFC6-4D9C-86DB-4E4C73B13696}" dt="2025-02-11T10:36:03.381" v="2352" actId="113"/>
          <ac:spMkLst>
            <pc:docMk/>
            <pc:sldMk cId="3001247373" sldId="305"/>
            <ac:spMk id="2" creationId="{7C812C47-FD5E-4A1B-953E-500E53B6C8FD}"/>
          </ac:spMkLst>
        </pc:spChg>
        <pc:spChg chg="add mod">
          <ac:chgData name="Silvia Colombo" userId="cdf5343d-9518-4b48-8032-805a754f9105" providerId="ADAL" clId="{9921E226-DFC6-4D9C-86DB-4E4C73B13696}" dt="2025-02-03T11:04:27.967" v="1688" actId="1076"/>
          <ac:spMkLst>
            <pc:docMk/>
            <pc:sldMk cId="3001247373" sldId="305"/>
            <ac:spMk id="11" creationId="{FDE89AE1-5EE8-41CE-B590-67A937434D8D}"/>
          </ac:spMkLst>
        </pc:spChg>
        <pc:spChg chg="mod">
          <ac:chgData name="Silvia Colombo" userId="cdf5343d-9518-4b48-8032-805a754f9105" providerId="ADAL" clId="{9921E226-DFC6-4D9C-86DB-4E4C73B13696}" dt="2025-01-31T15:26:46.291" v="1110"/>
          <ac:spMkLst>
            <pc:docMk/>
            <pc:sldMk cId="3001247373" sldId="305"/>
            <ac:spMk id="167" creationId="{00000000-0000-0000-0000-000000000000}"/>
          </ac:spMkLst>
        </pc:spChg>
        <pc:spChg chg="mod">
          <ac:chgData name="Silvia Colombo" userId="cdf5343d-9518-4b48-8032-805a754f9105" providerId="ADAL" clId="{9921E226-DFC6-4D9C-86DB-4E4C73B13696}" dt="2025-02-03T12:22:11.728" v="1899" actId="403"/>
          <ac:spMkLst>
            <pc:docMk/>
            <pc:sldMk cId="3001247373" sldId="305"/>
            <ac:spMk id="168" creationId="{00000000-0000-0000-0000-000000000000}"/>
          </ac:spMkLst>
        </pc:spChg>
        <pc:picChg chg="add mod">
          <ac:chgData name="Silvia Colombo" userId="cdf5343d-9518-4b48-8032-805a754f9105" providerId="ADAL" clId="{9921E226-DFC6-4D9C-86DB-4E4C73B13696}" dt="2025-02-03T11:04:12.474" v="1687" actId="1076"/>
          <ac:picMkLst>
            <pc:docMk/>
            <pc:sldMk cId="3001247373" sldId="305"/>
            <ac:picMk id="6" creationId="{D65D6576-2CCE-4962-A357-E67F1B52C666}"/>
          </ac:picMkLst>
        </pc:picChg>
      </pc:sldChg>
      <pc:sldChg chg="modSp mod">
        <pc:chgData name="Silvia Colombo" userId="cdf5343d-9518-4b48-8032-805a754f9105" providerId="ADAL" clId="{9921E226-DFC6-4D9C-86DB-4E4C73B13696}" dt="2025-02-03T12:22:38.679" v="1904" actId="403"/>
        <pc:sldMkLst>
          <pc:docMk/>
          <pc:sldMk cId="279720884" sldId="308"/>
        </pc:sldMkLst>
        <pc:spChg chg="mod">
          <ac:chgData name="Silvia Colombo" userId="cdf5343d-9518-4b48-8032-805a754f9105" providerId="ADAL" clId="{9921E226-DFC6-4D9C-86DB-4E4C73B13696}" dt="2025-01-31T15:26:46.291" v="1110"/>
          <ac:spMkLst>
            <pc:docMk/>
            <pc:sldMk cId="279720884" sldId="308"/>
            <ac:spMk id="167" creationId="{00000000-0000-0000-0000-000000000000}"/>
          </ac:spMkLst>
        </pc:spChg>
        <pc:spChg chg="mod">
          <ac:chgData name="Silvia Colombo" userId="cdf5343d-9518-4b48-8032-805a754f9105" providerId="ADAL" clId="{9921E226-DFC6-4D9C-86DB-4E4C73B13696}" dt="2025-02-03T12:22:38.679" v="1904" actId="403"/>
          <ac:spMkLst>
            <pc:docMk/>
            <pc:sldMk cId="279720884" sldId="308"/>
            <ac:spMk id="168" creationId="{00000000-0000-0000-0000-000000000000}"/>
          </ac:spMkLst>
        </pc:spChg>
      </pc:sldChg>
      <pc:sldChg chg="modSp mod">
        <pc:chgData name="Silvia Colombo" userId="cdf5343d-9518-4b48-8032-805a754f9105" providerId="ADAL" clId="{9921E226-DFC6-4D9C-86DB-4E4C73B13696}" dt="2025-02-12T15:28:04.071" v="2432"/>
        <pc:sldMkLst>
          <pc:docMk/>
          <pc:sldMk cId="998801078" sldId="309"/>
        </pc:sldMkLst>
        <pc:spChg chg="mod">
          <ac:chgData name="Silvia Colombo" userId="cdf5343d-9518-4b48-8032-805a754f9105" providerId="ADAL" clId="{9921E226-DFC6-4D9C-86DB-4E4C73B13696}" dt="2025-01-31T09:45:05.973" v="2"/>
          <ac:spMkLst>
            <pc:docMk/>
            <pc:sldMk cId="998801078" sldId="309"/>
            <ac:spMk id="2" creationId="{48F41D3A-296D-75FB-88E4-B253A9E88EE1}"/>
          </ac:spMkLst>
        </pc:spChg>
        <pc:spChg chg="mod">
          <ac:chgData name="Silvia Colombo" userId="cdf5343d-9518-4b48-8032-805a754f9105" providerId="ADAL" clId="{9921E226-DFC6-4D9C-86DB-4E4C73B13696}" dt="2025-02-12T15:28:04.071" v="2432"/>
          <ac:spMkLst>
            <pc:docMk/>
            <pc:sldMk cId="998801078" sldId="309"/>
            <ac:spMk id="3" creationId="{D9EE0581-B869-C9AC-032A-CE5562E6774F}"/>
          </ac:spMkLst>
        </pc:spChg>
      </pc:sldChg>
      <pc:sldChg chg="addSp delSp modSp mod modAnim">
        <pc:chgData name="Silvia Colombo" userId="cdf5343d-9518-4b48-8032-805a754f9105" providerId="ADAL" clId="{9921E226-DFC6-4D9C-86DB-4E4C73B13696}" dt="2025-02-11T10:36:26.090" v="2357" actId="1076"/>
        <pc:sldMkLst>
          <pc:docMk/>
          <pc:sldMk cId="3982365266" sldId="310"/>
        </pc:sldMkLst>
        <pc:spChg chg="mod">
          <ac:chgData name="Silvia Colombo" userId="cdf5343d-9518-4b48-8032-805a754f9105" providerId="ADAL" clId="{9921E226-DFC6-4D9C-86DB-4E4C73B13696}" dt="2025-02-11T10:36:21.811" v="2356" actId="20577"/>
          <ac:spMkLst>
            <pc:docMk/>
            <pc:sldMk cId="3982365266" sldId="310"/>
            <ac:spMk id="2" creationId="{76AA2F81-37A4-4EA9-828C-18EF7D8B8DC6}"/>
          </ac:spMkLst>
        </pc:spChg>
        <pc:spChg chg="add mod">
          <ac:chgData name="Silvia Colombo" userId="cdf5343d-9518-4b48-8032-805a754f9105" providerId="ADAL" clId="{9921E226-DFC6-4D9C-86DB-4E4C73B13696}" dt="2025-02-03T11:33:09.613" v="1781" actId="1076"/>
          <ac:spMkLst>
            <pc:docMk/>
            <pc:sldMk cId="3982365266" sldId="310"/>
            <ac:spMk id="13" creationId="{705568FB-E612-46B6-B8D7-98B5B34997F3}"/>
          </ac:spMkLst>
        </pc:spChg>
        <pc:spChg chg="add mod">
          <ac:chgData name="Silvia Colombo" userId="cdf5343d-9518-4b48-8032-805a754f9105" providerId="ADAL" clId="{9921E226-DFC6-4D9C-86DB-4E4C73B13696}" dt="2025-02-03T11:33:05.215" v="1780" actId="1076"/>
          <ac:spMkLst>
            <pc:docMk/>
            <pc:sldMk cId="3982365266" sldId="310"/>
            <ac:spMk id="15" creationId="{B1E6335E-C3F8-48EF-8AB2-CFEFB1D76571}"/>
          </ac:spMkLst>
        </pc:spChg>
        <pc:spChg chg="mod">
          <ac:chgData name="Silvia Colombo" userId="cdf5343d-9518-4b48-8032-805a754f9105" providerId="ADAL" clId="{9921E226-DFC6-4D9C-86DB-4E4C73B13696}" dt="2025-01-31T15:26:46.291" v="1110"/>
          <ac:spMkLst>
            <pc:docMk/>
            <pc:sldMk cId="3982365266" sldId="310"/>
            <ac:spMk id="167" creationId="{00000000-0000-0000-0000-000000000000}"/>
          </ac:spMkLst>
        </pc:spChg>
        <pc:spChg chg="mod">
          <ac:chgData name="Silvia Colombo" userId="cdf5343d-9518-4b48-8032-805a754f9105" providerId="ADAL" clId="{9921E226-DFC6-4D9C-86DB-4E4C73B13696}" dt="2025-02-03T12:22:18.223" v="1900" actId="403"/>
          <ac:spMkLst>
            <pc:docMk/>
            <pc:sldMk cId="3982365266" sldId="310"/>
            <ac:spMk id="168" creationId="{00000000-0000-0000-0000-000000000000}"/>
          </ac:spMkLst>
        </pc:spChg>
        <pc:picChg chg="add mod">
          <ac:chgData name="Silvia Colombo" userId="cdf5343d-9518-4b48-8032-805a754f9105" providerId="ADAL" clId="{9921E226-DFC6-4D9C-86DB-4E4C73B13696}" dt="2025-02-11T10:36:26.090" v="2357" actId="1076"/>
          <ac:picMkLst>
            <pc:docMk/>
            <pc:sldMk cId="3982365266" sldId="310"/>
            <ac:picMk id="9" creationId="{5A8DDF71-0F7E-4DC7-B802-04AC8CE942C2}"/>
          </ac:picMkLst>
        </pc:picChg>
      </pc:sldChg>
      <pc:sldChg chg="modSp mod">
        <pc:chgData name="Silvia Colombo" userId="cdf5343d-9518-4b48-8032-805a754f9105" providerId="ADAL" clId="{9921E226-DFC6-4D9C-86DB-4E4C73B13696}" dt="2025-01-31T15:11:31.375" v="997" actId="404"/>
        <pc:sldMkLst>
          <pc:docMk/>
          <pc:sldMk cId="425213259" sldId="311"/>
        </pc:sldMkLst>
        <pc:spChg chg="mod">
          <ac:chgData name="Silvia Colombo" userId="cdf5343d-9518-4b48-8032-805a754f9105" providerId="ADAL" clId="{9921E226-DFC6-4D9C-86DB-4E4C73B13696}" dt="2025-01-31T10:16:40.316" v="130"/>
          <ac:spMkLst>
            <pc:docMk/>
            <pc:sldMk cId="425213259" sldId="311"/>
            <ac:spMk id="167" creationId="{00000000-0000-0000-0000-000000000000}"/>
          </ac:spMkLst>
        </pc:spChg>
        <pc:spChg chg="mod">
          <ac:chgData name="Silvia Colombo" userId="cdf5343d-9518-4b48-8032-805a754f9105" providerId="ADAL" clId="{9921E226-DFC6-4D9C-86DB-4E4C73B13696}" dt="2025-01-31T15:11:31.375" v="997" actId="404"/>
          <ac:spMkLst>
            <pc:docMk/>
            <pc:sldMk cId="425213259" sldId="311"/>
            <ac:spMk id="168" creationId="{00000000-0000-0000-0000-000000000000}"/>
          </ac:spMkLst>
        </pc:spChg>
      </pc:sldChg>
      <pc:sldChg chg="modSp mod">
        <pc:chgData name="Silvia Colombo" userId="cdf5343d-9518-4b48-8032-805a754f9105" providerId="ADAL" clId="{9921E226-DFC6-4D9C-86DB-4E4C73B13696}" dt="2025-02-11T10:34:14.979" v="2346" actId="113"/>
        <pc:sldMkLst>
          <pc:docMk/>
          <pc:sldMk cId="1377030453" sldId="312"/>
        </pc:sldMkLst>
        <pc:spChg chg="mod">
          <ac:chgData name="Silvia Colombo" userId="cdf5343d-9518-4b48-8032-805a754f9105" providerId="ADAL" clId="{9921E226-DFC6-4D9C-86DB-4E4C73B13696}" dt="2025-01-31T15:26:46.291" v="1110"/>
          <ac:spMkLst>
            <pc:docMk/>
            <pc:sldMk cId="1377030453" sldId="312"/>
            <ac:spMk id="167" creationId="{00000000-0000-0000-0000-000000000000}"/>
          </ac:spMkLst>
        </pc:spChg>
        <pc:spChg chg="mod">
          <ac:chgData name="Silvia Colombo" userId="cdf5343d-9518-4b48-8032-805a754f9105" providerId="ADAL" clId="{9921E226-DFC6-4D9C-86DB-4E4C73B13696}" dt="2025-02-11T10:34:14.979" v="2346" actId="113"/>
          <ac:spMkLst>
            <pc:docMk/>
            <pc:sldMk cId="1377030453" sldId="312"/>
            <ac:spMk id="168" creationId="{00000000-0000-0000-0000-000000000000}"/>
          </ac:spMkLst>
        </pc:spChg>
      </pc:sldChg>
      <pc:sldChg chg="modSp mod">
        <pc:chgData name="Silvia Colombo" userId="cdf5343d-9518-4b48-8032-805a754f9105" providerId="ADAL" clId="{9921E226-DFC6-4D9C-86DB-4E4C73B13696}" dt="2025-01-31T15:09:14.156" v="977" actId="20577"/>
        <pc:sldMkLst>
          <pc:docMk/>
          <pc:sldMk cId="2056779837" sldId="314"/>
        </pc:sldMkLst>
        <pc:spChg chg="mod">
          <ac:chgData name="Silvia Colombo" userId="cdf5343d-9518-4b48-8032-805a754f9105" providerId="ADAL" clId="{9921E226-DFC6-4D9C-86DB-4E4C73B13696}" dt="2025-01-31T10:16:40.316" v="130"/>
          <ac:spMkLst>
            <pc:docMk/>
            <pc:sldMk cId="2056779837" sldId="314"/>
            <ac:spMk id="167" creationId="{00000000-0000-0000-0000-000000000000}"/>
          </ac:spMkLst>
        </pc:spChg>
        <pc:spChg chg="mod">
          <ac:chgData name="Silvia Colombo" userId="cdf5343d-9518-4b48-8032-805a754f9105" providerId="ADAL" clId="{9921E226-DFC6-4D9C-86DB-4E4C73B13696}" dt="2025-01-31T15:09:14.156" v="977" actId="20577"/>
          <ac:spMkLst>
            <pc:docMk/>
            <pc:sldMk cId="2056779837" sldId="314"/>
            <ac:spMk id="168" creationId="{00000000-0000-0000-0000-000000000000}"/>
          </ac:spMkLst>
        </pc:spChg>
      </pc:sldChg>
      <pc:sldChg chg="addSp delSp modSp mod">
        <pc:chgData name="Silvia Colombo" userId="cdf5343d-9518-4b48-8032-805a754f9105" providerId="ADAL" clId="{9921E226-DFC6-4D9C-86DB-4E4C73B13696}" dt="2025-02-03T12:20:38.696" v="1885" actId="403"/>
        <pc:sldMkLst>
          <pc:docMk/>
          <pc:sldMk cId="637651527" sldId="315"/>
        </pc:sldMkLst>
        <pc:spChg chg="mod">
          <ac:chgData name="Silvia Colombo" userId="cdf5343d-9518-4b48-8032-805a754f9105" providerId="ADAL" clId="{9921E226-DFC6-4D9C-86DB-4E4C73B13696}" dt="2025-01-31T15:14:42.589" v="998"/>
          <ac:spMkLst>
            <pc:docMk/>
            <pc:sldMk cId="637651527" sldId="315"/>
            <ac:spMk id="167" creationId="{00000000-0000-0000-0000-000000000000}"/>
          </ac:spMkLst>
        </pc:spChg>
        <pc:spChg chg="mod">
          <ac:chgData name="Silvia Colombo" userId="cdf5343d-9518-4b48-8032-805a754f9105" providerId="ADAL" clId="{9921E226-DFC6-4D9C-86DB-4E4C73B13696}" dt="2025-02-03T12:20:38.696" v="1885" actId="403"/>
          <ac:spMkLst>
            <pc:docMk/>
            <pc:sldMk cId="637651527" sldId="315"/>
            <ac:spMk id="168" creationId="{00000000-0000-0000-0000-000000000000}"/>
          </ac:spMkLst>
        </pc:spChg>
        <pc:picChg chg="add mod">
          <ac:chgData name="Silvia Colombo" userId="cdf5343d-9518-4b48-8032-805a754f9105" providerId="ADAL" clId="{9921E226-DFC6-4D9C-86DB-4E4C73B13696}" dt="2025-01-31T18:03:14.242" v="1564" actId="1076"/>
          <ac:picMkLst>
            <pc:docMk/>
            <pc:sldMk cId="637651527" sldId="315"/>
            <ac:picMk id="1026" creationId="{E8D49BEA-09E8-4339-A52E-B2D90999BA77}"/>
          </ac:picMkLst>
        </pc:picChg>
      </pc:sldChg>
      <pc:sldChg chg="delSp modSp mod delAnim">
        <pc:chgData name="Silvia Colombo" userId="cdf5343d-9518-4b48-8032-805a754f9105" providerId="ADAL" clId="{9921E226-DFC6-4D9C-86DB-4E4C73B13696}" dt="2025-02-11T10:26:49.660" v="2323" actId="113"/>
        <pc:sldMkLst>
          <pc:docMk/>
          <pc:sldMk cId="1594282021" sldId="316"/>
        </pc:sldMkLst>
        <pc:spChg chg="mod">
          <ac:chgData name="Silvia Colombo" userId="cdf5343d-9518-4b48-8032-805a754f9105" providerId="ADAL" clId="{9921E226-DFC6-4D9C-86DB-4E4C73B13696}" dt="2025-01-31T15:14:42.589" v="998"/>
          <ac:spMkLst>
            <pc:docMk/>
            <pc:sldMk cId="1594282021" sldId="316"/>
            <ac:spMk id="167" creationId="{00000000-0000-0000-0000-000000000000}"/>
          </ac:spMkLst>
        </pc:spChg>
        <pc:spChg chg="mod">
          <ac:chgData name="Silvia Colombo" userId="cdf5343d-9518-4b48-8032-805a754f9105" providerId="ADAL" clId="{9921E226-DFC6-4D9C-86DB-4E4C73B13696}" dt="2025-02-11T10:26:49.660" v="2323" actId="113"/>
          <ac:spMkLst>
            <pc:docMk/>
            <pc:sldMk cId="1594282021" sldId="316"/>
            <ac:spMk id="168" creationId="{00000000-0000-0000-0000-000000000000}"/>
          </ac:spMkLst>
        </pc:spChg>
      </pc:sldChg>
      <pc:sldChg chg="addSp delSp modSp mod delAnim">
        <pc:chgData name="Silvia Colombo" userId="cdf5343d-9518-4b48-8032-805a754f9105" providerId="ADAL" clId="{9921E226-DFC6-4D9C-86DB-4E4C73B13696}" dt="2025-02-11T10:29:51.863" v="2334" actId="403"/>
        <pc:sldMkLst>
          <pc:docMk/>
          <pc:sldMk cId="1722984747" sldId="317"/>
        </pc:sldMkLst>
        <pc:spChg chg="add mod">
          <ac:chgData name="Silvia Colombo" userId="cdf5343d-9518-4b48-8032-805a754f9105" providerId="ADAL" clId="{9921E226-DFC6-4D9C-86DB-4E4C73B13696}" dt="2025-02-11T10:29:51.863" v="2334" actId="403"/>
          <ac:spMkLst>
            <pc:docMk/>
            <pc:sldMk cId="1722984747" sldId="317"/>
            <ac:spMk id="2" creationId="{A9E537B3-E08D-438E-B9FE-3DC8CD82D576}"/>
          </ac:spMkLst>
        </pc:spChg>
        <pc:spChg chg="add mod">
          <ac:chgData name="Silvia Colombo" userId="cdf5343d-9518-4b48-8032-805a754f9105" providerId="ADAL" clId="{9921E226-DFC6-4D9C-86DB-4E4C73B13696}" dt="2025-01-31T16:49:39.250" v="1355" actId="1035"/>
          <ac:spMkLst>
            <pc:docMk/>
            <pc:sldMk cId="1722984747" sldId="317"/>
            <ac:spMk id="12" creationId="{F101EC95-8760-47C8-A998-B4C4B1B4B391}"/>
          </ac:spMkLst>
        </pc:spChg>
        <pc:spChg chg="mod">
          <ac:chgData name="Silvia Colombo" userId="cdf5343d-9518-4b48-8032-805a754f9105" providerId="ADAL" clId="{9921E226-DFC6-4D9C-86DB-4E4C73B13696}" dt="2025-01-31T15:14:42.589" v="998"/>
          <ac:spMkLst>
            <pc:docMk/>
            <pc:sldMk cId="1722984747" sldId="317"/>
            <ac:spMk id="167" creationId="{00000000-0000-0000-0000-000000000000}"/>
          </ac:spMkLst>
        </pc:spChg>
        <pc:spChg chg="mod">
          <ac:chgData name="Silvia Colombo" userId="cdf5343d-9518-4b48-8032-805a754f9105" providerId="ADAL" clId="{9921E226-DFC6-4D9C-86DB-4E4C73B13696}" dt="2025-02-03T12:20:58.316" v="1888" actId="14100"/>
          <ac:spMkLst>
            <pc:docMk/>
            <pc:sldMk cId="1722984747" sldId="317"/>
            <ac:spMk id="168" creationId="{00000000-0000-0000-0000-000000000000}"/>
          </ac:spMkLst>
        </pc:spChg>
        <pc:picChg chg="add mod">
          <ac:chgData name="Silvia Colombo" userId="cdf5343d-9518-4b48-8032-805a754f9105" providerId="ADAL" clId="{9921E226-DFC6-4D9C-86DB-4E4C73B13696}" dt="2025-01-31T16:49:32.147" v="1327" actId="1076"/>
          <ac:picMkLst>
            <pc:docMk/>
            <pc:sldMk cId="1722984747" sldId="317"/>
            <ac:picMk id="4" creationId="{8619F4EE-C7C7-403C-928A-3D6E72FE44DA}"/>
          </ac:picMkLst>
        </pc:picChg>
      </pc:sldChg>
      <pc:sldChg chg="addSp delSp modSp mod">
        <pc:chgData name="Silvia Colombo" userId="cdf5343d-9518-4b48-8032-805a754f9105" providerId="ADAL" clId="{9921E226-DFC6-4D9C-86DB-4E4C73B13696}" dt="2025-02-12T15:29:48.828" v="2436" actId="20577"/>
        <pc:sldMkLst>
          <pc:docMk/>
          <pc:sldMk cId="502382551" sldId="318"/>
        </pc:sldMkLst>
        <pc:spChg chg="add mod">
          <ac:chgData name="Silvia Colombo" userId="cdf5343d-9518-4b48-8032-805a754f9105" providerId="ADAL" clId="{9921E226-DFC6-4D9C-86DB-4E4C73B13696}" dt="2025-02-12T15:29:48.828" v="2436" actId="20577"/>
          <ac:spMkLst>
            <pc:docMk/>
            <pc:sldMk cId="502382551" sldId="318"/>
            <ac:spMk id="2" creationId="{1C81846F-AF2A-4F80-86B1-178EBD6FF099}"/>
          </ac:spMkLst>
        </pc:spChg>
        <pc:spChg chg="add mod">
          <ac:chgData name="Silvia Colombo" userId="cdf5343d-9518-4b48-8032-805a754f9105" providerId="ADAL" clId="{9921E226-DFC6-4D9C-86DB-4E4C73B13696}" dt="2025-01-31T17:02:14.098" v="1520" actId="14100"/>
          <ac:spMkLst>
            <pc:docMk/>
            <pc:sldMk cId="502382551" sldId="318"/>
            <ac:spMk id="10" creationId="{F04FC96A-EBAC-491B-8654-1510E96F0FB2}"/>
          </ac:spMkLst>
        </pc:spChg>
        <pc:spChg chg="mod">
          <ac:chgData name="Silvia Colombo" userId="cdf5343d-9518-4b48-8032-805a754f9105" providerId="ADAL" clId="{9921E226-DFC6-4D9C-86DB-4E4C73B13696}" dt="2025-01-31T15:14:42.589" v="998"/>
          <ac:spMkLst>
            <pc:docMk/>
            <pc:sldMk cId="502382551" sldId="318"/>
            <ac:spMk id="167" creationId="{00000000-0000-0000-0000-000000000000}"/>
          </ac:spMkLst>
        </pc:spChg>
        <pc:spChg chg="mod">
          <ac:chgData name="Silvia Colombo" userId="cdf5343d-9518-4b48-8032-805a754f9105" providerId="ADAL" clId="{9921E226-DFC6-4D9C-86DB-4E4C73B13696}" dt="2025-02-03T12:21:05.895" v="1889" actId="403"/>
          <ac:spMkLst>
            <pc:docMk/>
            <pc:sldMk cId="502382551" sldId="318"/>
            <ac:spMk id="168" creationId="{00000000-0000-0000-0000-000000000000}"/>
          </ac:spMkLst>
        </pc:spChg>
        <pc:picChg chg="add mod">
          <ac:chgData name="Silvia Colombo" userId="cdf5343d-9518-4b48-8032-805a754f9105" providerId="ADAL" clId="{9921E226-DFC6-4D9C-86DB-4E4C73B13696}" dt="2025-01-31T17:02:06.145" v="1518" actId="1076"/>
          <ac:picMkLst>
            <pc:docMk/>
            <pc:sldMk cId="502382551" sldId="318"/>
            <ac:picMk id="5" creationId="{0434C35E-62B5-4D4B-8A0A-7353EED93EAC}"/>
          </ac:picMkLst>
        </pc:picChg>
      </pc:sldChg>
      <pc:sldChg chg="delSp modSp mod delAnim">
        <pc:chgData name="Silvia Colombo" userId="cdf5343d-9518-4b48-8032-805a754f9105" providerId="ADAL" clId="{9921E226-DFC6-4D9C-86DB-4E4C73B13696}" dt="2025-02-03T12:21:11.527" v="1890" actId="403"/>
        <pc:sldMkLst>
          <pc:docMk/>
          <pc:sldMk cId="360198429" sldId="319"/>
        </pc:sldMkLst>
        <pc:spChg chg="mod">
          <ac:chgData name="Silvia Colombo" userId="cdf5343d-9518-4b48-8032-805a754f9105" providerId="ADAL" clId="{9921E226-DFC6-4D9C-86DB-4E4C73B13696}" dt="2025-01-31T15:14:42.589" v="998"/>
          <ac:spMkLst>
            <pc:docMk/>
            <pc:sldMk cId="360198429" sldId="319"/>
            <ac:spMk id="167" creationId="{00000000-0000-0000-0000-000000000000}"/>
          </ac:spMkLst>
        </pc:spChg>
        <pc:spChg chg="mod">
          <ac:chgData name="Silvia Colombo" userId="cdf5343d-9518-4b48-8032-805a754f9105" providerId="ADAL" clId="{9921E226-DFC6-4D9C-86DB-4E4C73B13696}" dt="2025-02-03T12:21:11.527" v="1890" actId="403"/>
          <ac:spMkLst>
            <pc:docMk/>
            <pc:sldMk cId="360198429" sldId="319"/>
            <ac:spMk id="168" creationId="{00000000-0000-0000-0000-000000000000}"/>
          </ac:spMkLst>
        </pc:spChg>
      </pc:sldChg>
      <pc:sldChg chg="addSp modSp mod">
        <pc:chgData name="Silvia Colombo" userId="cdf5343d-9518-4b48-8032-805a754f9105" providerId="ADAL" clId="{9921E226-DFC6-4D9C-86DB-4E4C73B13696}" dt="2025-02-12T15:30:20.050" v="2454" actId="404"/>
        <pc:sldMkLst>
          <pc:docMk/>
          <pc:sldMk cId="2762474680" sldId="321"/>
        </pc:sldMkLst>
        <pc:spChg chg="add mod">
          <ac:chgData name="Silvia Colombo" userId="cdf5343d-9518-4b48-8032-805a754f9105" providerId="ADAL" clId="{9921E226-DFC6-4D9C-86DB-4E4C73B13696}" dt="2025-02-03T12:21:43.173" v="1894" actId="14100"/>
          <ac:spMkLst>
            <pc:docMk/>
            <pc:sldMk cId="2762474680" sldId="321"/>
            <ac:spMk id="8" creationId="{C9D268EB-1FF1-483F-B392-A87323F28A1A}"/>
          </ac:spMkLst>
        </pc:spChg>
        <pc:spChg chg="mod">
          <ac:chgData name="Silvia Colombo" userId="cdf5343d-9518-4b48-8032-805a754f9105" providerId="ADAL" clId="{9921E226-DFC6-4D9C-86DB-4E4C73B13696}" dt="2025-01-31T15:14:42.589" v="998"/>
          <ac:spMkLst>
            <pc:docMk/>
            <pc:sldMk cId="2762474680" sldId="321"/>
            <ac:spMk id="167" creationId="{00000000-0000-0000-0000-000000000000}"/>
          </ac:spMkLst>
        </pc:spChg>
        <pc:spChg chg="mod">
          <ac:chgData name="Silvia Colombo" userId="cdf5343d-9518-4b48-8032-805a754f9105" providerId="ADAL" clId="{9921E226-DFC6-4D9C-86DB-4E4C73B13696}" dt="2025-02-12T15:30:20.050" v="2454" actId="404"/>
          <ac:spMkLst>
            <pc:docMk/>
            <pc:sldMk cId="2762474680" sldId="321"/>
            <ac:spMk id="168" creationId="{00000000-0000-0000-0000-000000000000}"/>
          </ac:spMkLst>
        </pc:spChg>
        <pc:picChg chg="add mod">
          <ac:chgData name="Silvia Colombo" userId="cdf5343d-9518-4b48-8032-805a754f9105" providerId="ADAL" clId="{9921E226-DFC6-4D9C-86DB-4E4C73B13696}" dt="2025-02-03T10:41:46.790" v="1649" actId="14100"/>
          <ac:picMkLst>
            <pc:docMk/>
            <pc:sldMk cId="2762474680" sldId="321"/>
            <ac:picMk id="4" creationId="{006CE054-646B-4CB0-BA89-A0A772E8D1CE}"/>
          </ac:picMkLst>
        </pc:picChg>
      </pc:sldChg>
      <pc:sldChg chg="modSp mod">
        <pc:chgData name="Silvia Colombo" userId="cdf5343d-9518-4b48-8032-805a754f9105" providerId="ADAL" clId="{9921E226-DFC6-4D9C-86DB-4E4C73B13696}" dt="2025-02-03T12:21:58.416" v="1896" actId="403"/>
        <pc:sldMkLst>
          <pc:docMk/>
          <pc:sldMk cId="4263978832" sldId="322"/>
        </pc:sldMkLst>
        <pc:spChg chg="mod">
          <ac:chgData name="Silvia Colombo" userId="cdf5343d-9518-4b48-8032-805a754f9105" providerId="ADAL" clId="{9921E226-DFC6-4D9C-86DB-4E4C73B13696}" dt="2025-01-31T15:14:42.589" v="998"/>
          <ac:spMkLst>
            <pc:docMk/>
            <pc:sldMk cId="4263978832" sldId="322"/>
            <ac:spMk id="167" creationId="{00000000-0000-0000-0000-000000000000}"/>
          </ac:spMkLst>
        </pc:spChg>
        <pc:spChg chg="mod">
          <ac:chgData name="Silvia Colombo" userId="cdf5343d-9518-4b48-8032-805a754f9105" providerId="ADAL" clId="{9921E226-DFC6-4D9C-86DB-4E4C73B13696}" dt="2025-02-03T12:21:58.416" v="1896" actId="403"/>
          <ac:spMkLst>
            <pc:docMk/>
            <pc:sldMk cId="4263978832" sldId="322"/>
            <ac:spMk id="168" creationId="{00000000-0000-0000-0000-000000000000}"/>
          </ac:spMkLst>
        </pc:spChg>
      </pc:sldChg>
      <pc:sldChg chg="modSp mod">
        <pc:chgData name="Silvia Colombo" userId="cdf5343d-9518-4b48-8032-805a754f9105" providerId="ADAL" clId="{9921E226-DFC6-4D9C-86DB-4E4C73B13696}" dt="2025-02-12T15:32:02.539" v="2458" actId="403"/>
        <pc:sldMkLst>
          <pc:docMk/>
          <pc:sldMk cId="3774190047" sldId="323"/>
        </pc:sldMkLst>
        <pc:spChg chg="mod">
          <ac:chgData name="Silvia Colombo" userId="cdf5343d-9518-4b48-8032-805a754f9105" providerId="ADAL" clId="{9921E226-DFC6-4D9C-86DB-4E4C73B13696}" dt="2025-01-31T15:36:15.673" v="1182"/>
          <ac:spMkLst>
            <pc:docMk/>
            <pc:sldMk cId="3774190047" sldId="323"/>
            <ac:spMk id="167" creationId="{00000000-0000-0000-0000-000000000000}"/>
          </ac:spMkLst>
        </pc:spChg>
        <pc:spChg chg="mod">
          <ac:chgData name="Silvia Colombo" userId="cdf5343d-9518-4b48-8032-805a754f9105" providerId="ADAL" clId="{9921E226-DFC6-4D9C-86DB-4E4C73B13696}" dt="2025-02-12T15:32:02.539" v="2458" actId="403"/>
          <ac:spMkLst>
            <pc:docMk/>
            <pc:sldMk cId="3774190047" sldId="323"/>
            <ac:spMk id="168" creationId="{00000000-0000-0000-0000-000000000000}"/>
          </ac:spMkLst>
        </pc:spChg>
      </pc:sldChg>
      <pc:sldChg chg="modSp add mod">
        <pc:chgData name="Silvia Colombo" userId="cdf5343d-9518-4b48-8032-805a754f9105" providerId="ADAL" clId="{9921E226-DFC6-4D9C-86DB-4E4C73B13696}" dt="2025-02-03T12:21:54.047" v="1895" actId="403"/>
        <pc:sldMkLst>
          <pc:docMk/>
          <pc:sldMk cId="1561907227" sldId="324"/>
        </pc:sldMkLst>
        <pc:spChg chg="mod">
          <ac:chgData name="Silvia Colombo" userId="cdf5343d-9518-4b48-8032-805a754f9105" providerId="ADAL" clId="{9921E226-DFC6-4D9C-86DB-4E4C73B13696}" dt="2025-02-03T12:21:54.047" v="1895" actId="403"/>
          <ac:spMkLst>
            <pc:docMk/>
            <pc:sldMk cId="1561907227" sldId="324"/>
            <ac:spMk id="168" creationId="{00000000-0000-0000-0000-000000000000}"/>
          </ac:spMkLst>
        </pc:spChg>
      </pc:sldChg>
    </pc:docChg>
  </pc:docChgLst>
  <pc:docChgLst>
    <pc:chgData name="Silvia Colombo" userId="cdf5343d-9518-4b48-8032-805a754f9105" providerId="ADAL" clId="{1824CDBB-63ED-4CEC-9ACD-0ADF1ACD0695}"/>
    <pc:docChg chg="undo custSel modSld">
      <pc:chgData name="Silvia Colombo" userId="cdf5343d-9518-4b48-8032-805a754f9105" providerId="ADAL" clId="{1824CDBB-63ED-4CEC-9ACD-0ADF1ACD0695}" dt="2025-01-10T08:10:44.650" v="1271"/>
      <pc:docMkLst>
        <pc:docMk/>
      </pc:docMkLst>
      <pc:sldChg chg="modSp mod">
        <pc:chgData name="Silvia Colombo" userId="cdf5343d-9518-4b48-8032-805a754f9105" providerId="ADAL" clId="{1824CDBB-63ED-4CEC-9ACD-0ADF1ACD0695}" dt="2025-01-08T06:58:11.135" v="117" actId="20577"/>
        <pc:sldMkLst>
          <pc:docMk/>
          <pc:sldMk cId="0" sldId="264"/>
        </pc:sldMkLst>
        <pc:spChg chg="mod">
          <ac:chgData name="Silvia Colombo" userId="cdf5343d-9518-4b48-8032-805a754f9105" providerId="ADAL" clId="{1824CDBB-63ED-4CEC-9ACD-0ADF1ACD0695}" dt="2025-01-08T06:58:11.135" v="117" actId="20577"/>
          <ac:spMkLst>
            <pc:docMk/>
            <pc:sldMk cId="0" sldId="264"/>
            <ac:spMk id="168" creationId="{00000000-0000-0000-0000-000000000000}"/>
          </ac:spMkLst>
        </pc:spChg>
      </pc:sldChg>
      <pc:sldChg chg="addSp delSp modSp mod">
        <pc:chgData name="Silvia Colombo" userId="cdf5343d-9518-4b48-8032-805a754f9105" providerId="ADAL" clId="{1824CDBB-63ED-4CEC-9ACD-0ADF1ACD0695}" dt="2025-01-08T12:11:04.107" v="384"/>
        <pc:sldMkLst>
          <pc:docMk/>
          <pc:sldMk cId="1768720765" sldId="272"/>
        </pc:sldMkLst>
        <pc:spChg chg="mod">
          <ac:chgData name="Silvia Colombo" userId="cdf5343d-9518-4b48-8032-805a754f9105" providerId="ADAL" clId="{1824CDBB-63ED-4CEC-9ACD-0ADF1ACD0695}" dt="2025-01-08T12:11:04.107" v="384"/>
          <ac:spMkLst>
            <pc:docMk/>
            <pc:sldMk cId="1768720765" sldId="272"/>
            <ac:spMk id="167" creationId="{00000000-0000-0000-0000-000000000000}"/>
          </ac:spMkLst>
        </pc:spChg>
        <pc:spChg chg="mod">
          <ac:chgData name="Silvia Colombo" userId="cdf5343d-9518-4b48-8032-805a754f9105" providerId="ADAL" clId="{1824CDBB-63ED-4CEC-9ACD-0ADF1ACD0695}" dt="2025-01-08T07:05:43.121" v="167" actId="14100"/>
          <ac:spMkLst>
            <pc:docMk/>
            <pc:sldMk cId="1768720765" sldId="272"/>
            <ac:spMk id="168" creationId="{00000000-0000-0000-0000-000000000000}"/>
          </ac:spMkLst>
        </pc:spChg>
      </pc:sldChg>
      <pc:sldChg chg="modSp mod">
        <pc:chgData name="Silvia Colombo" userId="cdf5343d-9518-4b48-8032-805a754f9105" providerId="ADAL" clId="{1824CDBB-63ED-4CEC-9ACD-0ADF1ACD0695}" dt="2025-01-08T12:11:04.107" v="384"/>
        <pc:sldMkLst>
          <pc:docMk/>
          <pc:sldMk cId="1839245547" sldId="273"/>
        </pc:sldMkLst>
        <pc:spChg chg="mod">
          <ac:chgData name="Silvia Colombo" userId="cdf5343d-9518-4b48-8032-805a754f9105" providerId="ADAL" clId="{1824CDBB-63ED-4CEC-9ACD-0ADF1ACD0695}" dt="2025-01-08T12:11:04.107" v="384"/>
          <ac:spMkLst>
            <pc:docMk/>
            <pc:sldMk cId="1839245547" sldId="273"/>
            <ac:spMk id="167" creationId="{00000000-0000-0000-0000-000000000000}"/>
          </ac:spMkLst>
        </pc:spChg>
        <pc:spChg chg="mod">
          <ac:chgData name="Silvia Colombo" userId="cdf5343d-9518-4b48-8032-805a754f9105" providerId="ADAL" clId="{1824CDBB-63ED-4CEC-9ACD-0ADF1ACD0695}" dt="2025-01-08T07:10:06.125" v="211" actId="20577"/>
          <ac:spMkLst>
            <pc:docMk/>
            <pc:sldMk cId="1839245547" sldId="273"/>
            <ac:spMk id="168" creationId="{00000000-0000-0000-0000-000000000000}"/>
          </ac:spMkLst>
        </pc:spChg>
      </pc:sldChg>
      <pc:sldChg chg="addSp delSp modSp mod">
        <pc:chgData name="Silvia Colombo" userId="cdf5343d-9518-4b48-8032-805a754f9105" providerId="ADAL" clId="{1824CDBB-63ED-4CEC-9ACD-0ADF1ACD0695}" dt="2025-01-08T12:11:04.107" v="384"/>
        <pc:sldMkLst>
          <pc:docMk/>
          <pc:sldMk cId="3557352301" sldId="274"/>
        </pc:sldMkLst>
        <pc:spChg chg="mod">
          <ac:chgData name="Silvia Colombo" userId="cdf5343d-9518-4b48-8032-805a754f9105" providerId="ADAL" clId="{1824CDBB-63ED-4CEC-9ACD-0ADF1ACD0695}" dt="2025-01-08T12:11:04.107" v="384"/>
          <ac:spMkLst>
            <pc:docMk/>
            <pc:sldMk cId="3557352301" sldId="274"/>
            <ac:spMk id="167" creationId="{00000000-0000-0000-0000-000000000000}"/>
          </ac:spMkLst>
        </pc:spChg>
        <pc:spChg chg="mod">
          <ac:chgData name="Silvia Colombo" userId="cdf5343d-9518-4b48-8032-805a754f9105" providerId="ADAL" clId="{1824CDBB-63ED-4CEC-9ACD-0ADF1ACD0695}" dt="2025-01-08T10:56:22.272" v="241" actId="14100"/>
          <ac:spMkLst>
            <pc:docMk/>
            <pc:sldMk cId="3557352301" sldId="274"/>
            <ac:spMk id="168" creationId="{00000000-0000-0000-0000-000000000000}"/>
          </ac:spMkLst>
        </pc:spChg>
      </pc:sldChg>
      <pc:sldChg chg="addSp delSp modSp mod">
        <pc:chgData name="Silvia Colombo" userId="cdf5343d-9518-4b48-8032-805a754f9105" providerId="ADAL" clId="{1824CDBB-63ED-4CEC-9ACD-0ADF1ACD0695}" dt="2025-01-08T12:11:04.107" v="384"/>
        <pc:sldMkLst>
          <pc:docMk/>
          <pc:sldMk cId="2089242102" sldId="275"/>
        </pc:sldMkLst>
        <pc:spChg chg="mod">
          <ac:chgData name="Silvia Colombo" userId="cdf5343d-9518-4b48-8032-805a754f9105" providerId="ADAL" clId="{1824CDBB-63ED-4CEC-9ACD-0ADF1ACD0695}" dt="2025-01-08T11:29:19.138" v="306" actId="20577"/>
          <ac:spMkLst>
            <pc:docMk/>
            <pc:sldMk cId="2089242102" sldId="275"/>
            <ac:spMk id="12" creationId="{85BD59C7-5F9C-412C-9103-AD11C3A57877}"/>
          </ac:spMkLst>
        </pc:spChg>
        <pc:spChg chg="mod">
          <ac:chgData name="Silvia Colombo" userId="cdf5343d-9518-4b48-8032-805a754f9105" providerId="ADAL" clId="{1824CDBB-63ED-4CEC-9ACD-0ADF1ACD0695}" dt="2025-01-08T12:11:04.107" v="384"/>
          <ac:spMkLst>
            <pc:docMk/>
            <pc:sldMk cId="2089242102" sldId="275"/>
            <ac:spMk id="167" creationId="{00000000-0000-0000-0000-000000000000}"/>
          </ac:spMkLst>
        </pc:spChg>
      </pc:sldChg>
      <pc:sldChg chg="addSp delSp modSp mod modAnim">
        <pc:chgData name="Silvia Colombo" userId="cdf5343d-9518-4b48-8032-805a754f9105" providerId="ADAL" clId="{1824CDBB-63ED-4CEC-9ACD-0ADF1ACD0695}" dt="2025-01-08T12:25:12.814" v="390" actId="1076"/>
        <pc:sldMkLst>
          <pc:docMk/>
          <pc:sldMk cId="1383167316" sldId="276"/>
        </pc:sldMkLst>
        <pc:spChg chg="mod">
          <ac:chgData name="Silvia Colombo" userId="cdf5343d-9518-4b48-8032-805a754f9105" providerId="ADAL" clId="{1824CDBB-63ED-4CEC-9ACD-0ADF1ACD0695}" dt="2025-01-08T12:11:04.107" v="384"/>
          <ac:spMkLst>
            <pc:docMk/>
            <pc:sldMk cId="1383167316" sldId="276"/>
            <ac:spMk id="167" creationId="{00000000-0000-0000-0000-000000000000}"/>
          </ac:spMkLst>
        </pc:spChg>
        <pc:spChg chg="mod">
          <ac:chgData name="Silvia Colombo" userId="cdf5343d-9518-4b48-8032-805a754f9105" providerId="ADAL" clId="{1824CDBB-63ED-4CEC-9ACD-0ADF1ACD0695}" dt="2025-01-08T11:32:33.685" v="311"/>
          <ac:spMkLst>
            <pc:docMk/>
            <pc:sldMk cId="1383167316" sldId="276"/>
            <ac:spMk id="168" creationId="{00000000-0000-0000-0000-000000000000}"/>
          </ac:spMkLst>
        </pc:spChg>
      </pc:sldChg>
      <pc:sldChg chg="modSp mod">
        <pc:chgData name="Silvia Colombo" userId="cdf5343d-9518-4b48-8032-805a754f9105" providerId="ADAL" clId="{1824CDBB-63ED-4CEC-9ACD-0ADF1ACD0695}" dt="2025-01-08T12:11:04.107" v="384"/>
        <pc:sldMkLst>
          <pc:docMk/>
          <pc:sldMk cId="89450925" sldId="277"/>
        </pc:sldMkLst>
      </pc:sldChg>
      <pc:sldChg chg="addSp delSp modSp mod">
        <pc:chgData name="Silvia Colombo" userId="cdf5343d-9518-4b48-8032-805a754f9105" providerId="ADAL" clId="{1824CDBB-63ED-4CEC-9ACD-0ADF1ACD0695}" dt="2025-01-09T10:37:42.446" v="412" actId="20577"/>
        <pc:sldMkLst>
          <pc:docMk/>
          <pc:sldMk cId="3840193541" sldId="278"/>
        </pc:sldMkLst>
      </pc:sldChg>
      <pc:sldChg chg="addSp delSp modSp mod">
        <pc:chgData name="Silvia Colombo" userId="cdf5343d-9518-4b48-8032-805a754f9105" providerId="ADAL" clId="{1824CDBB-63ED-4CEC-9ACD-0ADF1ACD0695}" dt="2025-01-08T12:28:27.705" v="396" actId="1076"/>
        <pc:sldMkLst>
          <pc:docMk/>
          <pc:sldMk cId="3151422244" sldId="279"/>
        </pc:sldMkLst>
        <pc:spChg chg="mod">
          <ac:chgData name="Silvia Colombo" userId="cdf5343d-9518-4b48-8032-805a754f9105" providerId="ADAL" clId="{1824CDBB-63ED-4CEC-9ACD-0ADF1ACD0695}" dt="2025-01-08T12:11:04.107" v="384"/>
          <ac:spMkLst>
            <pc:docMk/>
            <pc:sldMk cId="3151422244" sldId="279"/>
            <ac:spMk id="167" creationId="{00000000-0000-0000-0000-000000000000}"/>
          </ac:spMkLst>
        </pc:spChg>
        <pc:spChg chg="mod">
          <ac:chgData name="Silvia Colombo" userId="cdf5343d-9518-4b48-8032-805a754f9105" providerId="ADAL" clId="{1824CDBB-63ED-4CEC-9ACD-0ADF1ACD0695}" dt="2025-01-08T06:59:45.184" v="132" actId="20577"/>
          <ac:spMkLst>
            <pc:docMk/>
            <pc:sldMk cId="3151422244" sldId="279"/>
            <ac:spMk id="168" creationId="{00000000-0000-0000-0000-000000000000}"/>
          </ac:spMkLst>
        </pc:spChg>
      </pc:sldChg>
      <pc:sldChg chg="delSp modSp mod">
        <pc:chgData name="Silvia Colombo" userId="cdf5343d-9518-4b48-8032-805a754f9105" providerId="ADAL" clId="{1824CDBB-63ED-4CEC-9ACD-0ADF1ACD0695}" dt="2025-01-09T10:54:47.321" v="583" actId="2711"/>
        <pc:sldMkLst>
          <pc:docMk/>
          <pc:sldMk cId="3427707476" sldId="282"/>
        </pc:sldMkLst>
        <pc:spChg chg="mod">
          <ac:chgData name="Silvia Colombo" userId="cdf5343d-9518-4b48-8032-805a754f9105" providerId="ADAL" clId="{1824CDBB-63ED-4CEC-9ACD-0ADF1ACD0695}" dt="2025-01-08T12:19:59.534" v="385"/>
          <ac:spMkLst>
            <pc:docMk/>
            <pc:sldMk cId="3427707476" sldId="282"/>
            <ac:spMk id="167" creationId="{00000000-0000-0000-0000-000000000000}"/>
          </ac:spMkLst>
        </pc:spChg>
      </pc:sldChg>
      <pc:sldChg chg="addSp delSp modSp mod">
        <pc:chgData name="Silvia Colombo" userId="cdf5343d-9518-4b48-8032-805a754f9105" providerId="ADAL" clId="{1824CDBB-63ED-4CEC-9ACD-0ADF1ACD0695}" dt="2025-01-09T16:03:50.877" v="726"/>
        <pc:sldMkLst>
          <pc:docMk/>
          <pc:sldMk cId="2207407581" sldId="283"/>
        </pc:sldMkLst>
        <pc:spChg chg="mod">
          <ac:chgData name="Silvia Colombo" userId="cdf5343d-9518-4b48-8032-805a754f9105" providerId="ADAL" clId="{1824CDBB-63ED-4CEC-9ACD-0ADF1ACD0695}" dt="2025-01-08T12:19:59.534" v="385"/>
          <ac:spMkLst>
            <pc:docMk/>
            <pc:sldMk cId="2207407581" sldId="283"/>
            <ac:spMk id="167" creationId="{00000000-0000-0000-0000-000000000000}"/>
          </ac:spMkLst>
        </pc:spChg>
        <pc:spChg chg="mod">
          <ac:chgData name="Silvia Colombo" userId="cdf5343d-9518-4b48-8032-805a754f9105" providerId="ADAL" clId="{1824CDBB-63ED-4CEC-9ACD-0ADF1ACD0695}" dt="2025-01-09T16:03:39.421" v="725" actId="20577"/>
          <ac:spMkLst>
            <pc:docMk/>
            <pc:sldMk cId="2207407581" sldId="283"/>
            <ac:spMk id="168" creationId="{00000000-0000-0000-0000-000000000000}"/>
          </ac:spMkLst>
        </pc:spChg>
      </pc:sldChg>
      <pc:sldChg chg="addSp delSp modSp mod modAnim">
        <pc:chgData name="Silvia Colombo" userId="cdf5343d-9518-4b48-8032-805a754f9105" providerId="ADAL" clId="{1824CDBB-63ED-4CEC-9ACD-0ADF1ACD0695}" dt="2025-01-09T17:03:42.606" v="989" actId="1076"/>
        <pc:sldMkLst>
          <pc:docMk/>
          <pc:sldMk cId="191549666" sldId="284"/>
        </pc:sldMkLst>
        <pc:spChg chg="mod">
          <ac:chgData name="Silvia Colombo" userId="cdf5343d-9518-4b48-8032-805a754f9105" providerId="ADAL" clId="{1824CDBB-63ED-4CEC-9ACD-0ADF1ACD0695}" dt="2025-01-08T12:19:59.534" v="385"/>
          <ac:spMkLst>
            <pc:docMk/>
            <pc:sldMk cId="191549666" sldId="284"/>
            <ac:spMk id="167" creationId="{00000000-0000-0000-0000-000000000000}"/>
          </ac:spMkLst>
        </pc:spChg>
        <pc:spChg chg="mod">
          <ac:chgData name="Silvia Colombo" userId="cdf5343d-9518-4b48-8032-805a754f9105" providerId="ADAL" clId="{1824CDBB-63ED-4CEC-9ACD-0ADF1ACD0695}" dt="2025-01-09T16:49:02.167" v="799" actId="20577"/>
          <ac:spMkLst>
            <pc:docMk/>
            <pc:sldMk cId="191549666" sldId="284"/>
            <ac:spMk id="168" creationId="{00000000-0000-0000-0000-000000000000}"/>
          </ac:spMkLst>
        </pc:spChg>
      </pc:sldChg>
      <pc:sldChg chg="modSp mod">
        <pc:chgData name="Silvia Colombo" userId="cdf5343d-9518-4b48-8032-805a754f9105" providerId="ADAL" clId="{1824CDBB-63ED-4CEC-9ACD-0ADF1ACD0695}" dt="2025-01-09T17:09:07.003" v="1058" actId="403"/>
        <pc:sldMkLst>
          <pc:docMk/>
          <pc:sldMk cId="3061992581" sldId="288"/>
        </pc:sldMkLst>
        <pc:spChg chg="mod">
          <ac:chgData name="Silvia Colombo" userId="cdf5343d-9518-4b48-8032-805a754f9105" providerId="ADAL" clId="{1824CDBB-63ED-4CEC-9ACD-0ADF1ACD0695}" dt="2025-01-08T12:19:59.534" v="385"/>
          <ac:spMkLst>
            <pc:docMk/>
            <pc:sldMk cId="3061992581" sldId="288"/>
            <ac:spMk id="167" creationId="{00000000-0000-0000-0000-000000000000}"/>
          </ac:spMkLst>
        </pc:spChg>
        <pc:spChg chg="mod">
          <ac:chgData name="Silvia Colombo" userId="cdf5343d-9518-4b48-8032-805a754f9105" providerId="ADAL" clId="{1824CDBB-63ED-4CEC-9ACD-0ADF1ACD0695}" dt="2025-01-09T17:09:07.003" v="1058" actId="403"/>
          <ac:spMkLst>
            <pc:docMk/>
            <pc:sldMk cId="3061992581" sldId="288"/>
            <ac:spMk id="168" creationId="{00000000-0000-0000-0000-000000000000}"/>
          </ac:spMkLst>
        </pc:spChg>
      </pc:sldChg>
      <pc:sldChg chg="addSp delSp modSp mod">
        <pc:chgData name="Silvia Colombo" userId="cdf5343d-9518-4b48-8032-805a754f9105" providerId="ADAL" clId="{1824CDBB-63ED-4CEC-9ACD-0ADF1ACD0695}" dt="2025-01-09T17:29:52.833" v="1077" actId="1076"/>
        <pc:sldMkLst>
          <pc:docMk/>
          <pc:sldMk cId="2985432160" sldId="289"/>
        </pc:sldMkLst>
        <pc:spChg chg="mod">
          <ac:chgData name="Silvia Colombo" userId="cdf5343d-9518-4b48-8032-805a754f9105" providerId="ADAL" clId="{1824CDBB-63ED-4CEC-9ACD-0ADF1ACD0695}" dt="2025-01-09T17:24:01.456" v="1060"/>
          <ac:spMkLst>
            <pc:docMk/>
            <pc:sldMk cId="2985432160" sldId="289"/>
            <ac:spMk id="167" creationId="{00000000-0000-0000-0000-000000000000}"/>
          </ac:spMkLst>
        </pc:spChg>
        <pc:spChg chg="mod">
          <ac:chgData name="Silvia Colombo" userId="cdf5343d-9518-4b48-8032-805a754f9105" providerId="ADAL" clId="{1824CDBB-63ED-4CEC-9ACD-0ADF1ACD0695}" dt="2025-01-09T17:24:42.535" v="1071" actId="403"/>
          <ac:spMkLst>
            <pc:docMk/>
            <pc:sldMk cId="2985432160" sldId="289"/>
            <ac:spMk id="168" creationId="{00000000-0000-0000-0000-000000000000}"/>
          </ac:spMkLst>
        </pc:spChg>
      </pc:sldChg>
      <pc:sldChg chg="delSp modSp mod">
        <pc:chgData name="Silvia Colombo" userId="cdf5343d-9518-4b48-8032-805a754f9105" providerId="ADAL" clId="{1824CDBB-63ED-4CEC-9ACD-0ADF1ACD0695}" dt="2025-01-10T07:42:47.982" v="1089" actId="20577"/>
        <pc:sldMkLst>
          <pc:docMk/>
          <pc:sldMk cId="3025862249" sldId="290"/>
        </pc:sldMkLst>
        <pc:spChg chg="mod">
          <ac:chgData name="Silvia Colombo" userId="cdf5343d-9518-4b48-8032-805a754f9105" providerId="ADAL" clId="{1824CDBB-63ED-4CEC-9ACD-0ADF1ACD0695}" dt="2025-01-09T17:24:01.456" v="1060"/>
          <ac:spMkLst>
            <pc:docMk/>
            <pc:sldMk cId="3025862249" sldId="290"/>
            <ac:spMk id="167" creationId="{00000000-0000-0000-0000-000000000000}"/>
          </ac:spMkLst>
        </pc:spChg>
        <pc:spChg chg="mod">
          <ac:chgData name="Silvia Colombo" userId="cdf5343d-9518-4b48-8032-805a754f9105" providerId="ADAL" clId="{1824CDBB-63ED-4CEC-9ACD-0ADF1ACD0695}" dt="2025-01-10T07:42:47.982" v="1089" actId="20577"/>
          <ac:spMkLst>
            <pc:docMk/>
            <pc:sldMk cId="3025862249" sldId="290"/>
            <ac:spMk id="168" creationId="{00000000-0000-0000-0000-000000000000}"/>
          </ac:spMkLst>
        </pc:spChg>
      </pc:sldChg>
      <pc:sldChg chg="addSp modSp mod modNotes">
        <pc:chgData name="Silvia Colombo" userId="cdf5343d-9518-4b48-8032-805a754f9105" providerId="ADAL" clId="{1824CDBB-63ED-4CEC-9ACD-0ADF1ACD0695}" dt="2025-01-10T07:48:52.145" v="1133" actId="14100"/>
        <pc:sldMkLst>
          <pc:docMk/>
          <pc:sldMk cId="4276348475" sldId="291"/>
        </pc:sldMkLst>
        <pc:spChg chg="mod">
          <ac:chgData name="Silvia Colombo" userId="cdf5343d-9518-4b48-8032-805a754f9105" providerId="ADAL" clId="{1824CDBB-63ED-4CEC-9ACD-0ADF1ACD0695}" dt="2025-01-10T07:43:58.718" v="1090"/>
          <ac:spMkLst>
            <pc:docMk/>
            <pc:sldMk cId="4276348475" sldId="291"/>
            <ac:spMk id="11" creationId="{CDD7956C-AD4A-4FCD-870C-C4BFC69F804B}"/>
          </ac:spMkLst>
        </pc:spChg>
        <pc:spChg chg="mod">
          <ac:chgData name="Silvia Colombo" userId="cdf5343d-9518-4b48-8032-805a754f9105" providerId="ADAL" clId="{1824CDBB-63ED-4CEC-9ACD-0ADF1ACD0695}" dt="2025-01-09T17:24:01.456" v="1060"/>
          <ac:spMkLst>
            <pc:docMk/>
            <pc:sldMk cId="4276348475" sldId="291"/>
            <ac:spMk id="167" creationId="{00000000-0000-0000-0000-000000000000}"/>
          </ac:spMkLst>
        </pc:spChg>
      </pc:sldChg>
      <pc:sldChg chg="addSp delSp modSp mod delAnim">
        <pc:chgData name="Silvia Colombo" userId="cdf5343d-9518-4b48-8032-805a754f9105" providerId="ADAL" clId="{1824CDBB-63ED-4CEC-9ACD-0ADF1ACD0695}" dt="2025-01-10T07:55:11.898" v="1190" actId="14100"/>
        <pc:sldMkLst>
          <pc:docMk/>
          <pc:sldMk cId="218857803" sldId="292"/>
        </pc:sldMkLst>
        <pc:spChg chg="mod">
          <ac:chgData name="Silvia Colombo" userId="cdf5343d-9518-4b48-8032-805a754f9105" providerId="ADAL" clId="{1824CDBB-63ED-4CEC-9ACD-0ADF1ACD0695}" dt="2025-01-09T17:24:01.456" v="1060"/>
          <ac:spMkLst>
            <pc:docMk/>
            <pc:sldMk cId="218857803" sldId="292"/>
            <ac:spMk id="167" creationId="{00000000-0000-0000-0000-000000000000}"/>
          </ac:spMkLst>
        </pc:spChg>
        <pc:spChg chg="mod">
          <ac:chgData name="Silvia Colombo" userId="cdf5343d-9518-4b48-8032-805a754f9105" providerId="ADAL" clId="{1824CDBB-63ED-4CEC-9ACD-0ADF1ACD0695}" dt="2025-01-10T07:53:52.611" v="1177" actId="20577"/>
          <ac:spMkLst>
            <pc:docMk/>
            <pc:sldMk cId="218857803" sldId="292"/>
            <ac:spMk id="168" creationId="{00000000-0000-0000-0000-000000000000}"/>
          </ac:spMkLst>
        </pc:spChg>
      </pc:sldChg>
      <pc:sldChg chg="addSp delSp modSp mod delCm">
        <pc:chgData name="Silvia Colombo" userId="cdf5343d-9518-4b48-8032-805a754f9105" providerId="ADAL" clId="{1824CDBB-63ED-4CEC-9ACD-0ADF1ACD0695}" dt="2025-01-10T08:00:36.272" v="1204" actId="1076"/>
        <pc:sldMkLst>
          <pc:docMk/>
          <pc:sldMk cId="2761367291" sldId="293"/>
        </pc:sldMkLst>
        <pc:spChg chg="mod">
          <ac:chgData name="Silvia Colombo" userId="cdf5343d-9518-4b48-8032-805a754f9105" providerId="ADAL" clId="{1824CDBB-63ED-4CEC-9ACD-0ADF1ACD0695}" dt="2025-01-09T17:24:01.456" v="1060"/>
          <ac:spMkLst>
            <pc:docMk/>
            <pc:sldMk cId="2761367291" sldId="293"/>
            <ac:spMk id="167" creationId="{00000000-0000-0000-0000-000000000000}"/>
          </ac:spMkLst>
        </pc:spChg>
        <pc:spChg chg="mod">
          <ac:chgData name="Silvia Colombo" userId="cdf5343d-9518-4b48-8032-805a754f9105" providerId="ADAL" clId="{1824CDBB-63ED-4CEC-9ACD-0ADF1ACD0695}" dt="2025-01-10T07:59:07.543" v="1200"/>
          <ac:spMkLst>
            <pc:docMk/>
            <pc:sldMk cId="2761367291" sldId="293"/>
            <ac:spMk id="168" creationId="{00000000-0000-0000-0000-000000000000}"/>
          </ac:spMkLst>
        </pc:spChg>
      </pc:sldChg>
      <pc:sldChg chg="addSp delSp modSp mod">
        <pc:chgData name="Silvia Colombo" userId="cdf5343d-9518-4b48-8032-805a754f9105" providerId="ADAL" clId="{1824CDBB-63ED-4CEC-9ACD-0ADF1ACD0695}" dt="2025-01-10T08:01:45.768" v="1215" actId="1076"/>
        <pc:sldMkLst>
          <pc:docMk/>
          <pc:sldMk cId="3284480951" sldId="294"/>
        </pc:sldMkLst>
      </pc:sldChg>
      <pc:sldChg chg="modSp mod">
        <pc:chgData name="Silvia Colombo" userId="cdf5343d-9518-4b48-8032-805a754f9105" providerId="ADAL" clId="{1824CDBB-63ED-4CEC-9ACD-0ADF1ACD0695}" dt="2025-01-10T08:01:57.611" v="1217"/>
        <pc:sldMkLst>
          <pc:docMk/>
          <pc:sldMk cId="2669022340" sldId="295"/>
        </pc:sldMkLst>
        <pc:spChg chg="mod">
          <ac:chgData name="Silvia Colombo" userId="cdf5343d-9518-4b48-8032-805a754f9105" providerId="ADAL" clId="{1824CDBB-63ED-4CEC-9ACD-0ADF1ACD0695}" dt="2025-01-09T17:24:01.456" v="1060"/>
          <ac:spMkLst>
            <pc:docMk/>
            <pc:sldMk cId="2669022340" sldId="295"/>
            <ac:spMk id="167" creationId="{00000000-0000-0000-0000-000000000000}"/>
          </ac:spMkLst>
        </pc:spChg>
        <pc:spChg chg="mod">
          <ac:chgData name="Silvia Colombo" userId="cdf5343d-9518-4b48-8032-805a754f9105" providerId="ADAL" clId="{1824CDBB-63ED-4CEC-9ACD-0ADF1ACD0695}" dt="2025-01-10T08:01:57.611" v="1217"/>
          <ac:spMkLst>
            <pc:docMk/>
            <pc:sldMk cId="2669022340" sldId="295"/>
            <ac:spMk id="168" creationId="{00000000-0000-0000-0000-000000000000}"/>
          </ac:spMkLst>
        </pc:spChg>
      </pc:sldChg>
      <pc:sldChg chg="modSp mod">
        <pc:chgData name="Silvia Colombo" userId="cdf5343d-9518-4b48-8032-805a754f9105" providerId="ADAL" clId="{1824CDBB-63ED-4CEC-9ACD-0ADF1ACD0695}" dt="2025-01-10T08:02:13.406" v="1219"/>
        <pc:sldMkLst>
          <pc:docMk/>
          <pc:sldMk cId="3178964038" sldId="296"/>
        </pc:sldMkLst>
        <pc:spChg chg="mod">
          <ac:chgData name="Silvia Colombo" userId="cdf5343d-9518-4b48-8032-805a754f9105" providerId="ADAL" clId="{1824CDBB-63ED-4CEC-9ACD-0ADF1ACD0695}" dt="2025-01-09T17:24:01.456" v="1060"/>
          <ac:spMkLst>
            <pc:docMk/>
            <pc:sldMk cId="3178964038" sldId="296"/>
            <ac:spMk id="167" creationId="{00000000-0000-0000-0000-000000000000}"/>
          </ac:spMkLst>
        </pc:spChg>
        <pc:spChg chg="mod">
          <ac:chgData name="Silvia Colombo" userId="cdf5343d-9518-4b48-8032-805a754f9105" providerId="ADAL" clId="{1824CDBB-63ED-4CEC-9ACD-0ADF1ACD0695}" dt="2025-01-10T08:02:13.406" v="1219"/>
          <ac:spMkLst>
            <pc:docMk/>
            <pc:sldMk cId="3178964038" sldId="296"/>
            <ac:spMk id="168" creationId="{00000000-0000-0000-0000-000000000000}"/>
          </ac:spMkLst>
        </pc:spChg>
      </pc:sldChg>
      <pc:sldChg chg="delSp modSp mod">
        <pc:chgData name="Silvia Colombo" userId="cdf5343d-9518-4b48-8032-805a754f9105" providerId="ADAL" clId="{1824CDBB-63ED-4CEC-9ACD-0ADF1ACD0695}" dt="2025-01-10T08:03:30.584" v="1223"/>
        <pc:sldMkLst>
          <pc:docMk/>
          <pc:sldMk cId="3574041065" sldId="297"/>
        </pc:sldMkLst>
      </pc:sldChg>
      <pc:sldChg chg="delSp modSp mod delAnim">
        <pc:chgData name="Silvia Colombo" userId="cdf5343d-9518-4b48-8032-805a754f9105" providerId="ADAL" clId="{1824CDBB-63ED-4CEC-9ACD-0ADF1ACD0695}" dt="2025-01-10T08:04:15.819" v="1228"/>
        <pc:sldMkLst>
          <pc:docMk/>
          <pc:sldMk cId="2230816992" sldId="298"/>
        </pc:sldMkLst>
      </pc:sldChg>
      <pc:sldChg chg="addSp delSp modSp mod">
        <pc:chgData name="Silvia Colombo" userId="cdf5343d-9518-4b48-8032-805a754f9105" providerId="ADAL" clId="{1824CDBB-63ED-4CEC-9ACD-0ADF1ACD0695}" dt="2025-01-10T08:05:38.548" v="1240" actId="1076"/>
        <pc:sldMkLst>
          <pc:docMk/>
          <pc:sldMk cId="2669320641" sldId="299"/>
        </pc:sldMkLst>
      </pc:sldChg>
      <pc:sldChg chg="addSp delSp modSp mod delAnim">
        <pc:chgData name="Silvia Colombo" userId="cdf5343d-9518-4b48-8032-805a754f9105" providerId="ADAL" clId="{1824CDBB-63ED-4CEC-9ACD-0ADF1ACD0695}" dt="2025-01-10T08:06:43.285" v="1247" actId="22"/>
        <pc:sldMkLst>
          <pc:docMk/>
          <pc:sldMk cId="3550741812" sldId="300"/>
        </pc:sldMkLst>
      </pc:sldChg>
      <pc:sldChg chg="addSp modSp mod delCm">
        <pc:chgData name="Silvia Colombo" userId="cdf5343d-9518-4b48-8032-805a754f9105" providerId="ADAL" clId="{1824CDBB-63ED-4CEC-9ACD-0ADF1ACD0695}" dt="2025-01-10T08:08:26.856" v="1260" actId="22"/>
        <pc:sldMkLst>
          <pc:docMk/>
          <pc:sldMk cId="2610105728" sldId="301"/>
        </pc:sldMkLst>
      </pc:sldChg>
      <pc:sldChg chg="addSp modSp mod">
        <pc:chgData name="Silvia Colombo" userId="cdf5343d-9518-4b48-8032-805a754f9105" providerId="ADAL" clId="{1824CDBB-63ED-4CEC-9ACD-0ADF1ACD0695}" dt="2025-01-10T08:10:18.394" v="1269" actId="1076"/>
        <pc:sldMkLst>
          <pc:docMk/>
          <pc:sldMk cId="1039741806" sldId="302"/>
        </pc:sldMkLst>
      </pc:sldChg>
      <pc:sldChg chg="modSp mod">
        <pc:chgData name="Silvia Colombo" userId="cdf5343d-9518-4b48-8032-805a754f9105" providerId="ADAL" clId="{1824CDBB-63ED-4CEC-9ACD-0ADF1ACD0695}" dt="2025-01-10T08:10:31.659" v="1270"/>
        <pc:sldMkLst>
          <pc:docMk/>
          <pc:sldMk cId="3169569971" sldId="303"/>
        </pc:sldMkLst>
      </pc:sldChg>
      <pc:sldChg chg="modSp mod">
        <pc:chgData name="Silvia Colombo" userId="cdf5343d-9518-4b48-8032-805a754f9105" providerId="ADAL" clId="{1824CDBB-63ED-4CEC-9ACD-0ADF1ACD0695}" dt="2025-01-10T08:10:44.650" v="1271"/>
        <pc:sldMkLst>
          <pc:docMk/>
          <pc:sldMk cId="2074846304" sldId="304"/>
        </pc:sldMkLst>
      </pc:sldChg>
      <pc:sldChg chg="addSp delSp modSp mod modAnim">
        <pc:chgData name="Silvia Colombo" userId="cdf5343d-9518-4b48-8032-805a754f9105" providerId="ADAL" clId="{1824CDBB-63ED-4CEC-9ACD-0ADF1ACD0695}" dt="2025-01-09T11:02:12.725" v="629"/>
        <pc:sldMkLst>
          <pc:docMk/>
          <pc:sldMk cId="3001247373" sldId="305"/>
        </pc:sldMkLst>
        <pc:spChg chg="mod">
          <ac:chgData name="Silvia Colombo" userId="cdf5343d-9518-4b48-8032-805a754f9105" providerId="ADAL" clId="{1824CDBB-63ED-4CEC-9ACD-0ADF1ACD0695}" dt="2025-01-08T12:19:59.534" v="385"/>
          <ac:spMkLst>
            <pc:docMk/>
            <pc:sldMk cId="3001247373" sldId="305"/>
            <ac:spMk id="167" creationId="{00000000-0000-0000-0000-000000000000}"/>
          </ac:spMkLst>
        </pc:spChg>
        <pc:spChg chg="mod">
          <ac:chgData name="Silvia Colombo" userId="cdf5343d-9518-4b48-8032-805a754f9105" providerId="ADAL" clId="{1824CDBB-63ED-4CEC-9ACD-0ADF1ACD0695}" dt="2025-01-09T10:54:35.295" v="582" actId="403"/>
          <ac:spMkLst>
            <pc:docMk/>
            <pc:sldMk cId="3001247373" sldId="305"/>
            <ac:spMk id="168" creationId="{00000000-0000-0000-0000-000000000000}"/>
          </ac:spMkLst>
        </pc:spChg>
      </pc:sldChg>
      <pc:sldChg chg="addSp delSp modSp mod modAnim">
        <pc:chgData name="Silvia Colombo" userId="cdf5343d-9518-4b48-8032-805a754f9105" providerId="ADAL" clId="{1824CDBB-63ED-4CEC-9ACD-0ADF1ACD0695}" dt="2025-01-09T17:06:28.188" v="1009"/>
        <pc:sldMkLst>
          <pc:docMk/>
          <pc:sldMk cId="3951396816" sldId="306"/>
        </pc:sldMkLst>
      </pc:sldChg>
      <pc:sldChg chg="modSp mod">
        <pc:chgData name="Silvia Colombo" userId="cdf5343d-9518-4b48-8032-805a754f9105" providerId="ADAL" clId="{1824CDBB-63ED-4CEC-9ACD-0ADF1ACD0695}" dt="2025-01-08T12:11:04.107" v="384"/>
        <pc:sldMkLst>
          <pc:docMk/>
          <pc:sldMk cId="1901277318" sldId="307"/>
        </pc:sldMkLst>
      </pc:sldChg>
      <pc:sldChg chg="modSp mod">
        <pc:chgData name="Silvia Colombo" userId="cdf5343d-9518-4b48-8032-805a754f9105" providerId="ADAL" clId="{1824CDBB-63ED-4CEC-9ACD-0ADF1ACD0695}" dt="2025-01-09T17:08:22.694" v="1053" actId="255"/>
        <pc:sldMkLst>
          <pc:docMk/>
          <pc:sldMk cId="279720884" sldId="308"/>
        </pc:sldMkLst>
        <pc:spChg chg="mod">
          <ac:chgData name="Silvia Colombo" userId="cdf5343d-9518-4b48-8032-805a754f9105" providerId="ADAL" clId="{1824CDBB-63ED-4CEC-9ACD-0ADF1ACD0695}" dt="2025-01-08T12:19:59.534" v="385"/>
          <ac:spMkLst>
            <pc:docMk/>
            <pc:sldMk cId="279720884" sldId="308"/>
            <ac:spMk id="167" creationId="{00000000-0000-0000-0000-000000000000}"/>
          </ac:spMkLst>
        </pc:spChg>
        <pc:spChg chg="mod">
          <ac:chgData name="Silvia Colombo" userId="cdf5343d-9518-4b48-8032-805a754f9105" providerId="ADAL" clId="{1824CDBB-63ED-4CEC-9ACD-0ADF1ACD0695}" dt="2025-01-09T17:08:22.694" v="1053" actId="255"/>
          <ac:spMkLst>
            <pc:docMk/>
            <pc:sldMk cId="279720884" sldId="308"/>
            <ac:spMk id="168" creationId="{00000000-0000-0000-0000-000000000000}"/>
          </ac:spMkLst>
        </pc:spChg>
      </pc:sldChg>
      <pc:sldChg chg="modSp mod">
        <pc:chgData name="Silvia Colombo" userId="cdf5343d-9518-4b48-8032-805a754f9105" providerId="ADAL" clId="{1824CDBB-63ED-4CEC-9ACD-0ADF1ACD0695}" dt="2025-01-08T06:52:34.940" v="9"/>
        <pc:sldMkLst>
          <pc:docMk/>
          <pc:sldMk cId="998801078" sldId="309"/>
        </pc:sldMkLst>
        <pc:spChg chg="mod">
          <ac:chgData name="Silvia Colombo" userId="cdf5343d-9518-4b48-8032-805a754f9105" providerId="ADAL" clId="{1824CDBB-63ED-4CEC-9ACD-0ADF1ACD0695}" dt="2025-01-08T06:51:50.129" v="3" actId="20577"/>
          <ac:spMkLst>
            <pc:docMk/>
            <pc:sldMk cId="998801078" sldId="309"/>
            <ac:spMk id="2" creationId="{48F41D3A-296D-75FB-88E4-B253A9E88EE1}"/>
          </ac:spMkLst>
        </pc:spChg>
        <pc:spChg chg="mod">
          <ac:chgData name="Silvia Colombo" userId="cdf5343d-9518-4b48-8032-805a754f9105" providerId="ADAL" clId="{1824CDBB-63ED-4CEC-9ACD-0ADF1ACD0695}" dt="2025-01-08T06:52:34.940" v="9"/>
          <ac:spMkLst>
            <pc:docMk/>
            <pc:sldMk cId="998801078" sldId="309"/>
            <ac:spMk id="3" creationId="{D9EE0581-B869-C9AC-032A-CE5562E6774F}"/>
          </ac:spMkLst>
        </pc:spChg>
      </pc:sldChg>
    </pc:docChg>
  </pc:docChgLst>
  <pc:docChgLst>
    <pc:chgData name="Silvia Colombo" userId="cdf5343d-9518-4b48-8032-805a754f9105" providerId="ADAL" clId="{D8A6481C-74F2-44C8-91FC-7CCBC8AA3EF9}"/>
    <pc:docChg chg="undo custSel modSld">
      <pc:chgData name="Silvia Colombo" userId="cdf5343d-9518-4b48-8032-805a754f9105" providerId="ADAL" clId="{D8A6481C-74F2-44C8-91FC-7CCBC8AA3EF9}" dt="2025-01-14T15:44:54.876" v="2300" actId="1076"/>
      <pc:docMkLst>
        <pc:docMk/>
      </pc:docMkLst>
      <pc:sldChg chg="modSp mod">
        <pc:chgData name="Silvia Colombo" userId="cdf5343d-9518-4b48-8032-805a754f9105" providerId="ADAL" clId="{D8A6481C-74F2-44C8-91FC-7CCBC8AA3EF9}" dt="2025-01-14T14:26:05.063" v="2135" actId="20577"/>
        <pc:sldMkLst>
          <pc:docMk/>
          <pc:sldMk cId="0" sldId="264"/>
        </pc:sldMkLst>
        <pc:spChg chg="mod">
          <ac:chgData name="Silvia Colombo" userId="cdf5343d-9518-4b48-8032-805a754f9105" providerId="ADAL" clId="{D8A6481C-74F2-44C8-91FC-7CCBC8AA3EF9}" dt="2025-01-14T14:26:05.063" v="2135" actId="20577"/>
          <ac:spMkLst>
            <pc:docMk/>
            <pc:sldMk cId="0" sldId="264"/>
            <ac:spMk id="168" creationId="{00000000-0000-0000-0000-000000000000}"/>
          </ac:spMkLst>
        </pc:spChg>
      </pc:sldChg>
      <pc:sldChg chg="addSp delSp modSp mod">
        <pc:chgData name="Silvia Colombo" userId="cdf5343d-9518-4b48-8032-805a754f9105" providerId="ADAL" clId="{D8A6481C-74F2-44C8-91FC-7CCBC8AA3EF9}" dt="2025-01-14T14:28:42.961" v="2149" actId="113"/>
        <pc:sldMkLst>
          <pc:docMk/>
          <pc:sldMk cId="1768720765" sldId="272"/>
        </pc:sldMkLst>
        <pc:spChg chg="mod">
          <ac:chgData name="Silvia Colombo" userId="cdf5343d-9518-4b48-8032-805a754f9105" providerId="ADAL" clId="{D8A6481C-74F2-44C8-91FC-7CCBC8AA3EF9}" dt="2025-01-10T17:59:08.426" v="91"/>
          <ac:spMkLst>
            <pc:docMk/>
            <pc:sldMk cId="1768720765" sldId="272"/>
            <ac:spMk id="167" creationId="{00000000-0000-0000-0000-000000000000}"/>
          </ac:spMkLst>
        </pc:spChg>
        <pc:spChg chg="mod">
          <ac:chgData name="Silvia Colombo" userId="cdf5343d-9518-4b48-8032-805a754f9105" providerId="ADAL" clId="{D8A6481C-74F2-44C8-91FC-7CCBC8AA3EF9}" dt="2025-01-14T14:28:42.961" v="2149" actId="113"/>
          <ac:spMkLst>
            <pc:docMk/>
            <pc:sldMk cId="1768720765" sldId="272"/>
            <ac:spMk id="168" creationId="{00000000-0000-0000-0000-000000000000}"/>
          </ac:spMkLst>
        </pc:spChg>
      </pc:sldChg>
      <pc:sldChg chg="addSp modSp mod">
        <pc:chgData name="Silvia Colombo" userId="cdf5343d-9518-4b48-8032-805a754f9105" providerId="ADAL" clId="{D8A6481C-74F2-44C8-91FC-7CCBC8AA3EF9}" dt="2025-01-14T14:34:31.986" v="2157" actId="113"/>
        <pc:sldMkLst>
          <pc:docMk/>
          <pc:sldMk cId="1839245547" sldId="273"/>
        </pc:sldMkLst>
        <pc:spChg chg="mod">
          <ac:chgData name="Silvia Colombo" userId="cdf5343d-9518-4b48-8032-805a754f9105" providerId="ADAL" clId="{D8A6481C-74F2-44C8-91FC-7CCBC8AA3EF9}" dt="2025-01-10T17:59:08.426" v="91"/>
          <ac:spMkLst>
            <pc:docMk/>
            <pc:sldMk cId="1839245547" sldId="273"/>
            <ac:spMk id="167" creationId="{00000000-0000-0000-0000-000000000000}"/>
          </ac:spMkLst>
        </pc:spChg>
        <pc:spChg chg="mod">
          <ac:chgData name="Silvia Colombo" userId="cdf5343d-9518-4b48-8032-805a754f9105" providerId="ADAL" clId="{D8A6481C-74F2-44C8-91FC-7CCBC8AA3EF9}" dt="2025-01-14T14:34:31.986" v="2157" actId="113"/>
          <ac:spMkLst>
            <pc:docMk/>
            <pc:sldMk cId="1839245547" sldId="273"/>
            <ac:spMk id="168" creationId="{00000000-0000-0000-0000-000000000000}"/>
          </ac:spMkLst>
        </pc:spChg>
      </pc:sldChg>
      <pc:sldChg chg="addSp delSp modSp mod">
        <pc:chgData name="Silvia Colombo" userId="cdf5343d-9518-4b48-8032-805a754f9105" providerId="ADAL" clId="{D8A6481C-74F2-44C8-91FC-7CCBC8AA3EF9}" dt="2025-01-14T14:50:49.294" v="2167" actId="113"/>
        <pc:sldMkLst>
          <pc:docMk/>
          <pc:sldMk cId="3557352301" sldId="274"/>
        </pc:sldMkLst>
        <pc:spChg chg="mod">
          <ac:chgData name="Silvia Colombo" userId="cdf5343d-9518-4b48-8032-805a754f9105" providerId="ADAL" clId="{D8A6481C-74F2-44C8-91FC-7CCBC8AA3EF9}" dt="2025-01-10T17:59:08.426" v="91"/>
          <ac:spMkLst>
            <pc:docMk/>
            <pc:sldMk cId="3557352301" sldId="274"/>
            <ac:spMk id="167" creationId="{00000000-0000-0000-0000-000000000000}"/>
          </ac:spMkLst>
        </pc:spChg>
        <pc:spChg chg="mod">
          <ac:chgData name="Silvia Colombo" userId="cdf5343d-9518-4b48-8032-805a754f9105" providerId="ADAL" clId="{D8A6481C-74F2-44C8-91FC-7CCBC8AA3EF9}" dt="2025-01-14T14:50:49.294" v="2167" actId="113"/>
          <ac:spMkLst>
            <pc:docMk/>
            <pc:sldMk cId="3557352301" sldId="274"/>
            <ac:spMk id="168" creationId="{00000000-0000-0000-0000-000000000000}"/>
          </ac:spMkLst>
        </pc:spChg>
      </pc:sldChg>
      <pc:sldChg chg="addSp delSp modSp mod">
        <pc:chgData name="Silvia Colombo" userId="cdf5343d-9518-4b48-8032-805a754f9105" providerId="ADAL" clId="{D8A6481C-74F2-44C8-91FC-7CCBC8AA3EF9}" dt="2025-01-14T14:54:43.003" v="2173" actId="113"/>
        <pc:sldMkLst>
          <pc:docMk/>
          <pc:sldMk cId="2089242102" sldId="275"/>
        </pc:sldMkLst>
        <pc:spChg chg="mod">
          <ac:chgData name="Silvia Colombo" userId="cdf5343d-9518-4b48-8032-805a754f9105" providerId="ADAL" clId="{D8A6481C-74F2-44C8-91FC-7CCBC8AA3EF9}" dt="2025-01-14T14:54:43.003" v="2173" actId="113"/>
          <ac:spMkLst>
            <pc:docMk/>
            <pc:sldMk cId="2089242102" sldId="275"/>
            <ac:spMk id="12" creationId="{85BD59C7-5F9C-412C-9103-AD11C3A57877}"/>
          </ac:spMkLst>
        </pc:spChg>
        <pc:spChg chg="mod">
          <ac:chgData name="Silvia Colombo" userId="cdf5343d-9518-4b48-8032-805a754f9105" providerId="ADAL" clId="{D8A6481C-74F2-44C8-91FC-7CCBC8AA3EF9}" dt="2025-01-10T17:59:08.426" v="91"/>
          <ac:spMkLst>
            <pc:docMk/>
            <pc:sldMk cId="2089242102" sldId="275"/>
            <ac:spMk id="167" creationId="{00000000-0000-0000-0000-000000000000}"/>
          </ac:spMkLst>
        </pc:spChg>
      </pc:sldChg>
      <pc:sldChg chg="addSp delSp modSp mod delAnim">
        <pc:chgData name="Silvia Colombo" userId="cdf5343d-9518-4b48-8032-805a754f9105" providerId="ADAL" clId="{D8A6481C-74F2-44C8-91FC-7CCBC8AA3EF9}" dt="2025-01-14T15:00:33.502" v="2204" actId="113"/>
        <pc:sldMkLst>
          <pc:docMk/>
          <pc:sldMk cId="1383167316" sldId="276"/>
        </pc:sldMkLst>
        <pc:spChg chg="mod">
          <ac:chgData name="Silvia Colombo" userId="cdf5343d-9518-4b48-8032-805a754f9105" providerId="ADAL" clId="{D8A6481C-74F2-44C8-91FC-7CCBC8AA3EF9}" dt="2025-01-10T17:59:08.426" v="91"/>
          <ac:spMkLst>
            <pc:docMk/>
            <pc:sldMk cId="1383167316" sldId="276"/>
            <ac:spMk id="167" creationId="{00000000-0000-0000-0000-000000000000}"/>
          </ac:spMkLst>
        </pc:spChg>
        <pc:spChg chg="mod">
          <ac:chgData name="Silvia Colombo" userId="cdf5343d-9518-4b48-8032-805a754f9105" providerId="ADAL" clId="{D8A6481C-74F2-44C8-91FC-7CCBC8AA3EF9}" dt="2025-01-14T15:00:33.502" v="2204" actId="113"/>
          <ac:spMkLst>
            <pc:docMk/>
            <pc:sldMk cId="1383167316" sldId="276"/>
            <ac:spMk id="168" creationId="{00000000-0000-0000-0000-000000000000}"/>
          </ac:spMkLst>
        </pc:spChg>
      </pc:sldChg>
      <pc:sldChg chg="modSp mod">
        <pc:chgData name="Silvia Colombo" userId="cdf5343d-9518-4b48-8032-805a754f9105" providerId="ADAL" clId="{D8A6481C-74F2-44C8-91FC-7CCBC8AA3EF9}" dt="2025-01-14T15:02:04.349" v="2208" actId="207"/>
        <pc:sldMkLst>
          <pc:docMk/>
          <pc:sldMk cId="89450925" sldId="277"/>
        </pc:sldMkLst>
      </pc:sldChg>
      <pc:sldChg chg="addSp delSp modSp mod">
        <pc:chgData name="Silvia Colombo" userId="cdf5343d-9518-4b48-8032-805a754f9105" providerId="ADAL" clId="{D8A6481C-74F2-44C8-91FC-7CCBC8AA3EF9}" dt="2025-01-13T10:02:40.648" v="1576" actId="12"/>
        <pc:sldMkLst>
          <pc:docMk/>
          <pc:sldMk cId="3840193541" sldId="278"/>
        </pc:sldMkLst>
      </pc:sldChg>
      <pc:sldChg chg="addSp delSp modSp mod">
        <pc:chgData name="Silvia Colombo" userId="cdf5343d-9518-4b48-8032-805a754f9105" providerId="ADAL" clId="{D8A6481C-74F2-44C8-91FC-7CCBC8AA3EF9}" dt="2025-01-13T10:01:09.583" v="1568" actId="20577"/>
        <pc:sldMkLst>
          <pc:docMk/>
          <pc:sldMk cId="3151422244" sldId="279"/>
        </pc:sldMkLst>
        <pc:spChg chg="mod">
          <ac:chgData name="Silvia Colombo" userId="cdf5343d-9518-4b48-8032-805a754f9105" providerId="ADAL" clId="{D8A6481C-74F2-44C8-91FC-7CCBC8AA3EF9}" dt="2025-01-10T17:59:08.426" v="91"/>
          <ac:spMkLst>
            <pc:docMk/>
            <pc:sldMk cId="3151422244" sldId="279"/>
            <ac:spMk id="167" creationId="{00000000-0000-0000-0000-000000000000}"/>
          </ac:spMkLst>
        </pc:spChg>
        <pc:spChg chg="mod">
          <ac:chgData name="Silvia Colombo" userId="cdf5343d-9518-4b48-8032-805a754f9105" providerId="ADAL" clId="{D8A6481C-74F2-44C8-91FC-7CCBC8AA3EF9}" dt="2025-01-13T10:01:09.583" v="1568" actId="20577"/>
          <ac:spMkLst>
            <pc:docMk/>
            <pc:sldMk cId="3151422244" sldId="279"/>
            <ac:spMk id="168" creationId="{00000000-0000-0000-0000-000000000000}"/>
          </ac:spMkLst>
        </pc:spChg>
      </pc:sldChg>
      <pc:sldChg chg="modSp mod">
        <pc:chgData name="Silvia Colombo" userId="cdf5343d-9518-4b48-8032-805a754f9105" providerId="ADAL" clId="{D8A6481C-74F2-44C8-91FC-7CCBC8AA3EF9}" dt="2025-01-14T15:13:42.104" v="2215" actId="113"/>
        <pc:sldMkLst>
          <pc:docMk/>
          <pc:sldMk cId="3427707476" sldId="282"/>
        </pc:sldMkLst>
        <pc:spChg chg="mod">
          <ac:chgData name="Silvia Colombo" userId="cdf5343d-9518-4b48-8032-805a754f9105" providerId="ADAL" clId="{D8A6481C-74F2-44C8-91FC-7CCBC8AA3EF9}" dt="2025-01-10T21:36:53.893" v="520"/>
          <ac:spMkLst>
            <pc:docMk/>
            <pc:sldMk cId="3427707476" sldId="282"/>
            <ac:spMk id="167" creationId="{00000000-0000-0000-0000-000000000000}"/>
          </ac:spMkLst>
        </pc:spChg>
      </pc:sldChg>
      <pc:sldChg chg="addSp delSp modSp mod">
        <pc:chgData name="Silvia Colombo" userId="cdf5343d-9518-4b48-8032-805a754f9105" providerId="ADAL" clId="{D8A6481C-74F2-44C8-91FC-7CCBC8AA3EF9}" dt="2025-01-14T15:19:47.336" v="2225" actId="113"/>
        <pc:sldMkLst>
          <pc:docMk/>
          <pc:sldMk cId="2207407581" sldId="283"/>
        </pc:sldMkLst>
        <pc:spChg chg="mod">
          <ac:chgData name="Silvia Colombo" userId="cdf5343d-9518-4b48-8032-805a754f9105" providerId="ADAL" clId="{D8A6481C-74F2-44C8-91FC-7CCBC8AA3EF9}" dt="2025-01-10T21:36:53.893" v="520"/>
          <ac:spMkLst>
            <pc:docMk/>
            <pc:sldMk cId="2207407581" sldId="283"/>
            <ac:spMk id="167" creationId="{00000000-0000-0000-0000-000000000000}"/>
          </ac:spMkLst>
        </pc:spChg>
        <pc:spChg chg="mod">
          <ac:chgData name="Silvia Colombo" userId="cdf5343d-9518-4b48-8032-805a754f9105" providerId="ADAL" clId="{D8A6481C-74F2-44C8-91FC-7CCBC8AA3EF9}" dt="2025-01-14T15:19:47.336" v="2225" actId="113"/>
          <ac:spMkLst>
            <pc:docMk/>
            <pc:sldMk cId="2207407581" sldId="283"/>
            <ac:spMk id="168" creationId="{00000000-0000-0000-0000-000000000000}"/>
          </ac:spMkLst>
        </pc:spChg>
      </pc:sldChg>
      <pc:sldChg chg="addSp delSp modSp mod delAnim modAnim">
        <pc:chgData name="Silvia Colombo" userId="cdf5343d-9518-4b48-8032-805a754f9105" providerId="ADAL" clId="{D8A6481C-74F2-44C8-91FC-7CCBC8AA3EF9}" dt="2025-01-14T15:20:53.471" v="2233" actId="1076"/>
        <pc:sldMkLst>
          <pc:docMk/>
          <pc:sldMk cId="191549666" sldId="284"/>
        </pc:sldMkLst>
        <pc:spChg chg="mod">
          <ac:chgData name="Silvia Colombo" userId="cdf5343d-9518-4b48-8032-805a754f9105" providerId="ADAL" clId="{D8A6481C-74F2-44C8-91FC-7CCBC8AA3EF9}" dt="2025-01-10T21:36:53.893" v="520"/>
          <ac:spMkLst>
            <pc:docMk/>
            <pc:sldMk cId="191549666" sldId="284"/>
            <ac:spMk id="167" creationId="{00000000-0000-0000-0000-000000000000}"/>
          </ac:spMkLst>
        </pc:spChg>
        <pc:spChg chg="mod">
          <ac:chgData name="Silvia Colombo" userId="cdf5343d-9518-4b48-8032-805a754f9105" providerId="ADAL" clId="{D8A6481C-74F2-44C8-91FC-7CCBC8AA3EF9}" dt="2025-01-14T15:20:38.955" v="2231" actId="113"/>
          <ac:spMkLst>
            <pc:docMk/>
            <pc:sldMk cId="191549666" sldId="284"/>
            <ac:spMk id="168" creationId="{00000000-0000-0000-0000-000000000000}"/>
          </ac:spMkLst>
        </pc:spChg>
      </pc:sldChg>
      <pc:sldChg chg="modSp mod">
        <pc:chgData name="Silvia Colombo" userId="cdf5343d-9518-4b48-8032-805a754f9105" providerId="ADAL" clId="{D8A6481C-74F2-44C8-91FC-7CCBC8AA3EF9}" dt="2025-01-14T15:22:39.919" v="2238" actId="207"/>
        <pc:sldMkLst>
          <pc:docMk/>
          <pc:sldMk cId="3061992581" sldId="288"/>
        </pc:sldMkLst>
        <pc:spChg chg="mod">
          <ac:chgData name="Silvia Colombo" userId="cdf5343d-9518-4b48-8032-805a754f9105" providerId="ADAL" clId="{D8A6481C-74F2-44C8-91FC-7CCBC8AA3EF9}" dt="2025-01-10T21:36:53.893" v="520"/>
          <ac:spMkLst>
            <pc:docMk/>
            <pc:sldMk cId="3061992581" sldId="288"/>
            <ac:spMk id="167" creationId="{00000000-0000-0000-0000-000000000000}"/>
          </ac:spMkLst>
        </pc:spChg>
        <pc:spChg chg="mod">
          <ac:chgData name="Silvia Colombo" userId="cdf5343d-9518-4b48-8032-805a754f9105" providerId="ADAL" clId="{D8A6481C-74F2-44C8-91FC-7CCBC8AA3EF9}" dt="2025-01-14T15:22:39.919" v="2238" actId="207"/>
          <ac:spMkLst>
            <pc:docMk/>
            <pc:sldMk cId="3061992581" sldId="288"/>
            <ac:spMk id="168" creationId="{00000000-0000-0000-0000-000000000000}"/>
          </ac:spMkLst>
        </pc:spChg>
      </pc:sldChg>
      <pc:sldChg chg="addSp delSp modSp mod">
        <pc:chgData name="Silvia Colombo" userId="cdf5343d-9518-4b48-8032-805a754f9105" providerId="ADAL" clId="{D8A6481C-74F2-44C8-91FC-7CCBC8AA3EF9}" dt="2025-01-14T15:22:47.369" v="2239" actId="207"/>
        <pc:sldMkLst>
          <pc:docMk/>
          <pc:sldMk cId="2985432160" sldId="289"/>
        </pc:sldMkLst>
        <pc:spChg chg="mod">
          <ac:chgData name="Silvia Colombo" userId="cdf5343d-9518-4b48-8032-805a754f9105" providerId="ADAL" clId="{D8A6481C-74F2-44C8-91FC-7CCBC8AA3EF9}" dt="2025-01-11T11:38:43.263" v="1044"/>
          <ac:spMkLst>
            <pc:docMk/>
            <pc:sldMk cId="2985432160" sldId="289"/>
            <ac:spMk id="167" creationId="{00000000-0000-0000-0000-000000000000}"/>
          </ac:spMkLst>
        </pc:spChg>
        <pc:spChg chg="mod">
          <ac:chgData name="Silvia Colombo" userId="cdf5343d-9518-4b48-8032-805a754f9105" providerId="ADAL" clId="{D8A6481C-74F2-44C8-91FC-7CCBC8AA3EF9}" dt="2025-01-14T15:22:47.369" v="2239" actId="207"/>
          <ac:spMkLst>
            <pc:docMk/>
            <pc:sldMk cId="2985432160" sldId="289"/>
            <ac:spMk id="168" creationId="{00000000-0000-0000-0000-000000000000}"/>
          </ac:spMkLst>
        </pc:spChg>
      </pc:sldChg>
      <pc:sldChg chg="modSp mod">
        <pc:chgData name="Silvia Colombo" userId="cdf5343d-9518-4b48-8032-805a754f9105" providerId="ADAL" clId="{D8A6481C-74F2-44C8-91FC-7CCBC8AA3EF9}" dt="2025-01-14T15:24:00.618" v="2244" actId="113"/>
        <pc:sldMkLst>
          <pc:docMk/>
          <pc:sldMk cId="3025862249" sldId="290"/>
        </pc:sldMkLst>
        <pc:spChg chg="mod">
          <ac:chgData name="Silvia Colombo" userId="cdf5343d-9518-4b48-8032-805a754f9105" providerId="ADAL" clId="{D8A6481C-74F2-44C8-91FC-7CCBC8AA3EF9}" dt="2025-01-11T11:38:43.263" v="1044"/>
          <ac:spMkLst>
            <pc:docMk/>
            <pc:sldMk cId="3025862249" sldId="290"/>
            <ac:spMk id="167" creationId="{00000000-0000-0000-0000-000000000000}"/>
          </ac:spMkLst>
        </pc:spChg>
        <pc:spChg chg="mod">
          <ac:chgData name="Silvia Colombo" userId="cdf5343d-9518-4b48-8032-805a754f9105" providerId="ADAL" clId="{D8A6481C-74F2-44C8-91FC-7CCBC8AA3EF9}" dt="2025-01-14T15:24:00.618" v="2244" actId="113"/>
          <ac:spMkLst>
            <pc:docMk/>
            <pc:sldMk cId="3025862249" sldId="290"/>
            <ac:spMk id="168" creationId="{00000000-0000-0000-0000-000000000000}"/>
          </ac:spMkLst>
        </pc:spChg>
      </pc:sldChg>
      <pc:sldChg chg="addSp delSp modSp mod modAnim modNotes">
        <pc:chgData name="Silvia Colombo" userId="cdf5343d-9518-4b48-8032-805a754f9105" providerId="ADAL" clId="{D8A6481C-74F2-44C8-91FC-7CCBC8AA3EF9}" dt="2025-01-13T09:58:32.329" v="1541" actId="207"/>
        <pc:sldMkLst>
          <pc:docMk/>
          <pc:sldMk cId="4276348475" sldId="291"/>
        </pc:sldMkLst>
        <pc:spChg chg="mod">
          <ac:chgData name="Silvia Colombo" userId="cdf5343d-9518-4b48-8032-805a754f9105" providerId="ADAL" clId="{D8A6481C-74F2-44C8-91FC-7CCBC8AA3EF9}" dt="2025-01-11T11:51:35.305" v="1129"/>
          <ac:spMkLst>
            <pc:docMk/>
            <pc:sldMk cId="4276348475" sldId="291"/>
            <ac:spMk id="11" creationId="{CDD7956C-AD4A-4FCD-870C-C4BFC69F804B}"/>
          </ac:spMkLst>
        </pc:spChg>
        <pc:spChg chg="mod">
          <ac:chgData name="Silvia Colombo" userId="cdf5343d-9518-4b48-8032-805a754f9105" providerId="ADAL" clId="{D8A6481C-74F2-44C8-91FC-7CCBC8AA3EF9}" dt="2025-01-11T11:38:43.263" v="1044"/>
          <ac:spMkLst>
            <pc:docMk/>
            <pc:sldMk cId="4276348475" sldId="291"/>
            <ac:spMk id="167" creationId="{00000000-0000-0000-0000-000000000000}"/>
          </ac:spMkLst>
        </pc:spChg>
      </pc:sldChg>
      <pc:sldChg chg="delSp modSp mod">
        <pc:chgData name="Silvia Colombo" userId="cdf5343d-9518-4b48-8032-805a754f9105" providerId="ADAL" clId="{D8A6481C-74F2-44C8-91FC-7CCBC8AA3EF9}" dt="2025-01-14T15:25:18.805" v="2248" actId="113"/>
        <pc:sldMkLst>
          <pc:docMk/>
          <pc:sldMk cId="218857803" sldId="292"/>
        </pc:sldMkLst>
        <pc:spChg chg="mod">
          <ac:chgData name="Silvia Colombo" userId="cdf5343d-9518-4b48-8032-805a754f9105" providerId="ADAL" clId="{D8A6481C-74F2-44C8-91FC-7CCBC8AA3EF9}" dt="2025-01-11T11:38:43.263" v="1044"/>
          <ac:spMkLst>
            <pc:docMk/>
            <pc:sldMk cId="218857803" sldId="292"/>
            <ac:spMk id="167" creationId="{00000000-0000-0000-0000-000000000000}"/>
          </ac:spMkLst>
        </pc:spChg>
        <pc:spChg chg="mod">
          <ac:chgData name="Silvia Colombo" userId="cdf5343d-9518-4b48-8032-805a754f9105" providerId="ADAL" clId="{D8A6481C-74F2-44C8-91FC-7CCBC8AA3EF9}" dt="2025-01-14T15:25:18.805" v="2248" actId="113"/>
          <ac:spMkLst>
            <pc:docMk/>
            <pc:sldMk cId="218857803" sldId="292"/>
            <ac:spMk id="168" creationId="{00000000-0000-0000-0000-000000000000}"/>
          </ac:spMkLst>
        </pc:spChg>
      </pc:sldChg>
      <pc:sldChg chg="addSp delSp modSp mod modAnim">
        <pc:chgData name="Silvia Colombo" userId="cdf5343d-9518-4b48-8032-805a754f9105" providerId="ADAL" clId="{D8A6481C-74F2-44C8-91FC-7CCBC8AA3EF9}" dt="2025-01-14T15:26:55.301" v="2261" actId="1076"/>
        <pc:sldMkLst>
          <pc:docMk/>
          <pc:sldMk cId="2761367291" sldId="293"/>
        </pc:sldMkLst>
        <pc:spChg chg="mod">
          <ac:chgData name="Silvia Colombo" userId="cdf5343d-9518-4b48-8032-805a754f9105" providerId="ADAL" clId="{D8A6481C-74F2-44C8-91FC-7CCBC8AA3EF9}" dt="2025-01-11T11:38:43.263" v="1044"/>
          <ac:spMkLst>
            <pc:docMk/>
            <pc:sldMk cId="2761367291" sldId="293"/>
            <ac:spMk id="167" creationId="{00000000-0000-0000-0000-000000000000}"/>
          </ac:spMkLst>
        </pc:spChg>
        <pc:spChg chg="mod">
          <ac:chgData name="Silvia Colombo" userId="cdf5343d-9518-4b48-8032-805a754f9105" providerId="ADAL" clId="{D8A6481C-74F2-44C8-91FC-7CCBC8AA3EF9}" dt="2025-01-14T15:26:04.053" v="2253" actId="113"/>
          <ac:spMkLst>
            <pc:docMk/>
            <pc:sldMk cId="2761367291" sldId="293"/>
            <ac:spMk id="168" creationId="{00000000-0000-0000-0000-000000000000}"/>
          </ac:spMkLst>
        </pc:spChg>
      </pc:sldChg>
      <pc:sldChg chg="addSp delSp modSp mod">
        <pc:chgData name="Silvia Colombo" userId="cdf5343d-9518-4b48-8032-805a754f9105" providerId="ADAL" clId="{D8A6481C-74F2-44C8-91FC-7CCBC8AA3EF9}" dt="2025-01-14T15:29:03.389" v="2267" actId="113"/>
        <pc:sldMkLst>
          <pc:docMk/>
          <pc:sldMk cId="3284480951" sldId="294"/>
        </pc:sldMkLst>
      </pc:sldChg>
      <pc:sldChg chg="modSp mod">
        <pc:chgData name="Silvia Colombo" userId="cdf5343d-9518-4b48-8032-805a754f9105" providerId="ADAL" clId="{D8A6481C-74F2-44C8-91FC-7CCBC8AA3EF9}" dt="2025-01-13T10:07:46.967" v="1604" actId="12"/>
        <pc:sldMkLst>
          <pc:docMk/>
          <pc:sldMk cId="2669022340" sldId="295"/>
        </pc:sldMkLst>
        <pc:spChg chg="mod">
          <ac:chgData name="Silvia Colombo" userId="cdf5343d-9518-4b48-8032-805a754f9105" providerId="ADAL" clId="{D8A6481C-74F2-44C8-91FC-7CCBC8AA3EF9}" dt="2025-01-11T11:38:43.263" v="1044"/>
          <ac:spMkLst>
            <pc:docMk/>
            <pc:sldMk cId="2669022340" sldId="295"/>
            <ac:spMk id="167" creationId="{00000000-0000-0000-0000-000000000000}"/>
          </ac:spMkLst>
        </pc:spChg>
        <pc:spChg chg="mod">
          <ac:chgData name="Silvia Colombo" userId="cdf5343d-9518-4b48-8032-805a754f9105" providerId="ADAL" clId="{D8A6481C-74F2-44C8-91FC-7CCBC8AA3EF9}" dt="2025-01-13T10:07:46.967" v="1604" actId="12"/>
          <ac:spMkLst>
            <pc:docMk/>
            <pc:sldMk cId="2669022340" sldId="295"/>
            <ac:spMk id="168" creationId="{00000000-0000-0000-0000-000000000000}"/>
          </ac:spMkLst>
        </pc:spChg>
      </pc:sldChg>
      <pc:sldChg chg="modSp mod">
        <pc:chgData name="Silvia Colombo" userId="cdf5343d-9518-4b48-8032-805a754f9105" providerId="ADAL" clId="{D8A6481C-74F2-44C8-91FC-7CCBC8AA3EF9}" dt="2025-01-14T15:29:16.585" v="2268" actId="207"/>
        <pc:sldMkLst>
          <pc:docMk/>
          <pc:sldMk cId="3178964038" sldId="296"/>
        </pc:sldMkLst>
        <pc:spChg chg="mod">
          <ac:chgData name="Silvia Colombo" userId="cdf5343d-9518-4b48-8032-805a754f9105" providerId="ADAL" clId="{D8A6481C-74F2-44C8-91FC-7CCBC8AA3EF9}" dt="2025-01-11T11:38:43.263" v="1044"/>
          <ac:spMkLst>
            <pc:docMk/>
            <pc:sldMk cId="3178964038" sldId="296"/>
            <ac:spMk id="167" creationId="{00000000-0000-0000-0000-000000000000}"/>
          </ac:spMkLst>
        </pc:spChg>
        <pc:spChg chg="mod">
          <ac:chgData name="Silvia Colombo" userId="cdf5343d-9518-4b48-8032-805a754f9105" providerId="ADAL" clId="{D8A6481C-74F2-44C8-91FC-7CCBC8AA3EF9}" dt="2025-01-14T15:29:16.585" v="2268" actId="207"/>
          <ac:spMkLst>
            <pc:docMk/>
            <pc:sldMk cId="3178964038" sldId="296"/>
            <ac:spMk id="168" creationId="{00000000-0000-0000-0000-000000000000}"/>
          </ac:spMkLst>
        </pc:spChg>
      </pc:sldChg>
      <pc:sldChg chg="addSp delSp modSp mod">
        <pc:chgData name="Silvia Colombo" userId="cdf5343d-9518-4b48-8032-805a754f9105" providerId="ADAL" clId="{D8A6481C-74F2-44C8-91FC-7CCBC8AA3EF9}" dt="2025-01-14T15:29:34.489" v="2271" actId="1076"/>
        <pc:sldMkLst>
          <pc:docMk/>
          <pc:sldMk cId="3574041065" sldId="297"/>
        </pc:sldMkLst>
      </pc:sldChg>
      <pc:sldChg chg="addSp modSp mod">
        <pc:chgData name="Silvia Colombo" userId="cdf5343d-9518-4b48-8032-805a754f9105" providerId="ADAL" clId="{D8A6481C-74F2-44C8-91FC-7CCBC8AA3EF9}" dt="2025-01-14T15:33:51.036" v="2280" actId="113"/>
        <pc:sldMkLst>
          <pc:docMk/>
          <pc:sldMk cId="2230816992" sldId="298"/>
        </pc:sldMkLst>
      </pc:sldChg>
      <pc:sldChg chg="addSp delSp modSp mod">
        <pc:chgData name="Silvia Colombo" userId="cdf5343d-9518-4b48-8032-805a754f9105" providerId="ADAL" clId="{D8A6481C-74F2-44C8-91FC-7CCBC8AA3EF9}" dt="2025-01-14T15:35:33.738" v="2284" actId="113"/>
        <pc:sldMkLst>
          <pc:docMk/>
          <pc:sldMk cId="2669320641" sldId="299"/>
        </pc:sldMkLst>
      </pc:sldChg>
      <pc:sldChg chg="addSp delSp modSp mod delAnim modAnim">
        <pc:chgData name="Silvia Colombo" userId="cdf5343d-9518-4b48-8032-805a754f9105" providerId="ADAL" clId="{D8A6481C-74F2-44C8-91FC-7CCBC8AA3EF9}" dt="2025-01-14T15:36:38.198" v="2287" actId="113"/>
        <pc:sldMkLst>
          <pc:docMk/>
          <pc:sldMk cId="3550741812" sldId="300"/>
        </pc:sldMkLst>
      </pc:sldChg>
      <pc:sldChg chg="addSp delSp modSp mod delAnim">
        <pc:chgData name="Silvia Colombo" userId="cdf5343d-9518-4b48-8032-805a754f9105" providerId="ADAL" clId="{D8A6481C-74F2-44C8-91FC-7CCBC8AA3EF9}" dt="2025-01-14T15:43:07.521" v="2293" actId="113"/>
        <pc:sldMkLst>
          <pc:docMk/>
          <pc:sldMk cId="2610105728" sldId="301"/>
        </pc:sldMkLst>
      </pc:sldChg>
      <pc:sldChg chg="addSp delSp modSp mod delAnim modAnim">
        <pc:chgData name="Silvia Colombo" userId="cdf5343d-9518-4b48-8032-805a754f9105" providerId="ADAL" clId="{D8A6481C-74F2-44C8-91FC-7CCBC8AA3EF9}" dt="2025-01-14T15:44:54.876" v="2300" actId="1076"/>
        <pc:sldMkLst>
          <pc:docMk/>
          <pc:sldMk cId="1039741806" sldId="302"/>
        </pc:sldMkLst>
      </pc:sldChg>
      <pc:sldChg chg="modSp mod">
        <pc:chgData name="Silvia Colombo" userId="cdf5343d-9518-4b48-8032-805a754f9105" providerId="ADAL" clId="{D8A6481C-74F2-44C8-91FC-7CCBC8AA3EF9}" dt="2025-01-13T13:47:00.602" v="2134" actId="207"/>
        <pc:sldMkLst>
          <pc:docMk/>
          <pc:sldMk cId="3169569971" sldId="303"/>
        </pc:sldMkLst>
      </pc:sldChg>
      <pc:sldChg chg="modSp mod">
        <pc:chgData name="Silvia Colombo" userId="cdf5343d-9518-4b48-8032-805a754f9105" providerId="ADAL" clId="{D8A6481C-74F2-44C8-91FC-7CCBC8AA3EF9}" dt="2025-01-13T13:46:55.682" v="2133" actId="403"/>
        <pc:sldMkLst>
          <pc:docMk/>
          <pc:sldMk cId="2074846304" sldId="304"/>
        </pc:sldMkLst>
      </pc:sldChg>
      <pc:sldChg chg="delSp modSp mod delAnim modAnim">
        <pc:chgData name="Silvia Colombo" userId="cdf5343d-9518-4b48-8032-805a754f9105" providerId="ADAL" clId="{D8A6481C-74F2-44C8-91FC-7CCBC8AA3EF9}" dt="2025-01-14T15:17:40.160" v="2221" actId="113"/>
        <pc:sldMkLst>
          <pc:docMk/>
          <pc:sldMk cId="3001247373" sldId="305"/>
        </pc:sldMkLst>
        <pc:spChg chg="mod">
          <ac:chgData name="Silvia Colombo" userId="cdf5343d-9518-4b48-8032-805a754f9105" providerId="ADAL" clId="{D8A6481C-74F2-44C8-91FC-7CCBC8AA3EF9}" dt="2025-01-10T21:36:53.893" v="520"/>
          <ac:spMkLst>
            <pc:docMk/>
            <pc:sldMk cId="3001247373" sldId="305"/>
            <ac:spMk id="167" creationId="{00000000-0000-0000-0000-000000000000}"/>
          </ac:spMkLst>
        </pc:spChg>
        <pc:spChg chg="mod">
          <ac:chgData name="Silvia Colombo" userId="cdf5343d-9518-4b48-8032-805a754f9105" providerId="ADAL" clId="{D8A6481C-74F2-44C8-91FC-7CCBC8AA3EF9}" dt="2025-01-14T15:17:40.160" v="2221" actId="113"/>
          <ac:spMkLst>
            <pc:docMk/>
            <pc:sldMk cId="3001247373" sldId="305"/>
            <ac:spMk id="168" creationId="{00000000-0000-0000-0000-000000000000}"/>
          </ac:spMkLst>
        </pc:spChg>
      </pc:sldChg>
      <pc:sldChg chg="addSp delSp modSp mod delAnim modAnim">
        <pc:chgData name="Silvia Colombo" userId="cdf5343d-9518-4b48-8032-805a754f9105" providerId="ADAL" clId="{D8A6481C-74F2-44C8-91FC-7CCBC8AA3EF9}" dt="2025-01-14T15:22:24.804" v="2237" actId="113"/>
        <pc:sldMkLst>
          <pc:docMk/>
          <pc:sldMk cId="3951396816" sldId="306"/>
        </pc:sldMkLst>
      </pc:sldChg>
      <pc:sldChg chg="modSp mod">
        <pc:chgData name="Silvia Colombo" userId="cdf5343d-9518-4b48-8032-805a754f9105" providerId="ADAL" clId="{D8A6481C-74F2-44C8-91FC-7CCBC8AA3EF9}" dt="2025-01-14T15:00:58.563" v="2205" actId="207"/>
        <pc:sldMkLst>
          <pc:docMk/>
          <pc:sldMk cId="1901277318" sldId="307"/>
        </pc:sldMkLst>
      </pc:sldChg>
      <pc:sldChg chg="modSp mod">
        <pc:chgData name="Silvia Colombo" userId="cdf5343d-9518-4b48-8032-805a754f9105" providerId="ADAL" clId="{D8A6481C-74F2-44C8-91FC-7CCBC8AA3EF9}" dt="2025-01-13T10:06:28.511" v="1595" actId="12"/>
        <pc:sldMkLst>
          <pc:docMk/>
          <pc:sldMk cId="279720884" sldId="308"/>
        </pc:sldMkLst>
        <pc:spChg chg="mod">
          <ac:chgData name="Silvia Colombo" userId="cdf5343d-9518-4b48-8032-805a754f9105" providerId="ADAL" clId="{D8A6481C-74F2-44C8-91FC-7CCBC8AA3EF9}" dt="2025-01-10T21:36:53.893" v="520"/>
          <ac:spMkLst>
            <pc:docMk/>
            <pc:sldMk cId="279720884" sldId="308"/>
            <ac:spMk id="167" creationId="{00000000-0000-0000-0000-000000000000}"/>
          </ac:spMkLst>
        </pc:spChg>
        <pc:spChg chg="mod">
          <ac:chgData name="Silvia Colombo" userId="cdf5343d-9518-4b48-8032-805a754f9105" providerId="ADAL" clId="{D8A6481C-74F2-44C8-91FC-7CCBC8AA3EF9}" dt="2025-01-13T10:06:28.511" v="1595" actId="12"/>
          <ac:spMkLst>
            <pc:docMk/>
            <pc:sldMk cId="279720884" sldId="308"/>
            <ac:spMk id="168" creationId="{00000000-0000-0000-0000-000000000000}"/>
          </ac:spMkLst>
        </pc:spChg>
      </pc:sldChg>
      <pc:sldChg chg="modSp mod">
        <pc:chgData name="Silvia Colombo" userId="cdf5343d-9518-4b48-8032-805a754f9105" providerId="ADAL" clId="{D8A6481C-74F2-44C8-91FC-7CCBC8AA3EF9}" dt="2025-01-10T17:46:10.807" v="7"/>
        <pc:sldMkLst>
          <pc:docMk/>
          <pc:sldMk cId="998801078" sldId="309"/>
        </pc:sldMkLst>
        <pc:spChg chg="mod">
          <ac:chgData name="Silvia Colombo" userId="cdf5343d-9518-4b48-8032-805a754f9105" providerId="ADAL" clId="{D8A6481C-74F2-44C8-91FC-7CCBC8AA3EF9}" dt="2025-01-10T17:45:53.172" v="6"/>
          <ac:spMkLst>
            <pc:docMk/>
            <pc:sldMk cId="998801078" sldId="309"/>
            <ac:spMk id="2" creationId="{48F41D3A-296D-75FB-88E4-B253A9E88EE1}"/>
          </ac:spMkLst>
        </pc:spChg>
        <pc:spChg chg="mod">
          <ac:chgData name="Silvia Colombo" userId="cdf5343d-9518-4b48-8032-805a754f9105" providerId="ADAL" clId="{D8A6481C-74F2-44C8-91FC-7CCBC8AA3EF9}" dt="2025-01-10T17:46:10.807" v="7"/>
          <ac:spMkLst>
            <pc:docMk/>
            <pc:sldMk cId="998801078" sldId="309"/>
            <ac:spMk id="3" creationId="{D9EE0581-B869-C9AC-032A-CE5562E6774F}"/>
          </ac:spMkLst>
        </pc:spChg>
      </pc:sldChg>
    </pc:docChg>
  </pc:docChgLst>
  <pc:docChgLst>
    <pc:chgData name="Silvia Colombo" userId="cdf5343d-9518-4b48-8032-805a754f9105" providerId="ADAL" clId="{A98D9907-9F34-4D5B-8E15-19E0A4FCEB56}"/>
    <pc:docChg chg="undo redo custSel addSld delSld modSld">
      <pc:chgData name="Silvia Colombo" userId="cdf5343d-9518-4b48-8032-805a754f9105" providerId="ADAL" clId="{A98D9907-9F34-4D5B-8E15-19E0A4FCEB56}" dt="2025-01-29T17:11:55.166" v="1544" actId="20577"/>
      <pc:docMkLst>
        <pc:docMk/>
      </pc:docMkLst>
      <pc:sldChg chg="modSp mod">
        <pc:chgData name="Silvia Colombo" userId="cdf5343d-9518-4b48-8032-805a754f9105" providerId="ADAL" clId="{A98D9907-9F34-4D5B-8E15-19E0A4FCEB56}" dt="2025-01-28T17:50:13.772" v="56" actId="12"/>
        <pc:sldMkLst>
          <pc:docMk/>
          <pc:sldMk cId="0" sldId="264"/>
        </pc:sldMkLst>
        <pc:spChg chg="mod">
          <ac:chgData name="Silvia Colombo" userId="cdf5343d-9518-4b48-8032-805a754f9105" providerId="ADAL" clId="{A98D9907-9F34-4D5B-8E15-19E0A4FCEB56}" dt="2025-01-28T17:50:13.772" v="56" actId="12"/>
          <ac:spMkLst>
            <pc:docMk/>
            <pc:sldMk cId="0" sldId="264"/>
            <ac:spMk id="168" creationId="{00000000-0000-0000-0000-000000000000}"/>
          </ac:spMkLst>
        </pc:spChg>
      </pc:sldChg>
      <pc:sldChg chg="addSp modSp mod">
        <pc:chgData name="Silvia Colombo" userId="cdf5343d-9518-4b48-8032-805a754f9105" providerId="ADAL" clId="{A98D9907-9F34-4D5B-8E15-19E0A4FCEB56}" dt="2025-01-28T18:26:03.605" v="113" actId="1076"/>
        <pc:sldMkLst>
          <pc:docMk/>
          <pc:sldMk cId="1768720765" sldId="272"/>
        </pc:sldMkLst>
        <pc:spChg chg="mod">
          <ac:chgData name="Silvia Colombo" userId="cdf5343d-9518-4b48-8032-805a754f9105" providerId="ADAL" clId="{A98D9907-9F34-4D5B-8E15-19E0A4FCEB56}" dt="2025-01-28T17:52:47.025" v="60"/>
          <ac:spMkLst>
            <pc:docMk/>
            <pc:sldMk cId="1768720765" sldId="272"/>
            <ac:spMk id="167" creationId="{00000000-0000-0000-0000-000000000000}"/>
          </ac:spMkLst>
        </pc:spChg>
        <pc:spChg chg="mod">
          <ac:chgData name="Silvia Colombo" userId="cdf5343d-9518-4b48-8032-805a754f9105" providerId="ADAL" clId="{A98D9907-9F34-4D5B-8E15-19E0A4FCEB56}" dt="2025-01-28T18:25:23.075" v="109" actId="404"/>
          <ac:spMkLst>
            <pc:docMk/>
            <pc:sldMk cId="1768720765" sldId="272"/>
            <ac:spMk id="168" creationId="{00000000-0000-0000-0000-000000000000}"/>
          </ac:spMkLst>
        </pc:spChg>
      </pc:sldChg>
      <pc:sldChg chg="addSp delSp modSp mod modAnim">
        <pc:chgData name="Silvia Colombo" userId="cdf5343d-9518-4b48-8032-805a754f9105" providerId="ADAL" clId="{A98D9907-9F34-4D5B-8E15-19E0A4FCEB56}" dt="2025-01-28T18:44:13.597" v="218" actId="1076"/>
        <pc:sldMkLst>
          <pc:docMk/>
          <pc:sldMk cId="1839245547" sldId="273"/>
        </pc:sldMkLst>
        <pc:spChg chg="mod">
          <ac:chgData name="Silvia Colombo" userId="cdf5343d-9518-4b48-8032-805a754f9105" providerId="ADAL" clId="{A98D9907-9F34-4D5B-8E15-19E0A4FCEB56}" dt="2025-01-28T17:52:47.025" v="60"/>
          <ac:spMkLst>
            <pc:docMk/>
            <pc:sldMk cId="1839245547" sldId="273"/>
            <ac:spMk id="167" creationId="{00000000-0000-0000-0000-000000000000}"/>
          </ac:spMkLst>
        </pc:spChg>
        <pc:spChg chg="mod">
          <ac:chgData name="Silvia Colombo" userId="cdf5343d-9518-4b48-8032-805a754f9105" providerId="ADAL" clId="{A98D9907-9F34-4D5B-8E15-19E0A4FCEB56}" dt="2025-01-28T18:44:08.087" v="217" actId="113"/>
          <ac:spMkLst>
            <pc:docMk/>
            <pc:sldMk cId="1839245547" sldId="273"/>
            <ac:spMk id="168" creationId="{00000000-0000-0000-0000-000000000000}"/>
          </ac:spMkLst>
        </pc:spChg>
      </pc:sldChg>
      <pc:sldChg chg="addSp delSp modSp mod modAnim">
        <pc:chgData name="Silvia Colombo" userId="cdf5343d-9518-4b48-8032-805a754f9105" providerId="ADAL" clId="{A98D9907-9F34-4D5B-8E15-19E0A4FCEB56}" dt="2025-01-28T18:52:38.776" v="349"/>
        <pc:sldMkLst>
          <pc:docMk/>
          <pc:sldMk cId="3557352301" sldId="274"/>
        </pc:sldMkLst>
        <pc:spChg chg="mod">
          <ac:chgData name="Silvia Colombo" userId="cdf5343d-9518-4b48-8032-805a754f9105" providerId="ADAL" clId="{A98D9907-9F34-4D5B-8E15-19E0A4FCEB56}" dt="2025-01-28T17:52:47.025" v="60"/>
          <ac:spMkLst>
            <pc:docMk/>
            <pc:sldMk cId="3557352301" sldId="274"/>
            <ac:spMk id="167" creationId="{00000000-0000-0000-0000-000000000000}"/>
          </ac:spMkLst>
        </pc:spChg>
        <pc:spChg chg="mod">
          <ac:chgData name="Silvia Colombo" userId="cdf5343d-9518-4b48-8032-805a754f9105" providerId="ADAL" clId="{A98D9907-9F34-4D5B-8E15-19E0A4FCEB56}" dt="2025-01-28T18:48:32.657" v="310" actId="113"/>
          <ac:spMkLst>
            <pc:docMk/>
            <pc:sldMk cId="3557352301" sldId="274"/>
            <ac:spMk id="168" creationId="{00000000-0000-0000-0000-000000000000}"/>
          </ac:spMkLst>
        </pc:spChg>
      </pc:sldChg>
      <pc:sldChg chg="delSp modSp mod">
        <pc:chgData name="Silvia Colombo" userId="cdf5343d-9518-4b48-8032-805a754f9105" providerId="ADAL" clId="{A98D9907-9F34-4D5B-8E15-19E0A4FCEB56}" dt="2025-01-28T18:56:55.656" v="382" actId="20577"/>
        <pc:sldMkLst>
          <pc:docMk/>
          <pc:sldMk cId="2089242102" sldId="275"/>
        </pc:sldMkLst>
        <pc:spChg chg="mod">
          <ac:chgData name="Silvia Colombo" userId="cdf5343d-9518-4b48-8032-805a754f9105" providerId="ADAL" clId="{A98D9907-9F34-4D5B-8E15-19E0A4FCEB56}" dt="2025-01-28T18:56:55.656" v="382" actId="20577"/>
          <ac:spMkLst>
            <pc:docMk/>
            <pc:sldMk cId="2089242102" sldId="275"/>
            <ac:spMk id="12" creationId="{85BD59C7-5F9C-412C-9103-AD11C3A57877}"/>
          </ac:spMkLst>
        </pc:spChg>
        <pc:spChg chg="mod">
          <ac:chgData name="Silvia Colombo" userId="cdf5343d-9518-4b48-8032-805a754f9105" providerId="ADAL" clId="{A98D9907-9F34-4D5B-8E15-19E0A4FCEB56}" dt="2025-01-28T17:52:47.025" v="60"/>
          <ac:spMkLst>
            <pc:docMk/>
            <pc:sldMk cId="2089242102" sldId="275"/>
            <ac:spMk id="167" creationId="{00000000-0000-0000-0000-000000000000}"/>
          </ac:spMkLst>
        </pc:spChg>
      </pc:sldChg>
      <pc:sldChg chg="modSp mod">
        <pc:chgData name="Silvia Colombo" userId="cdf5343d-9518-4b48-8032-805a754f9105" providerId="ADAL" clId="{A98D9907-9F34-4D5B-8E15-19E0A4FCEB56}" dt="2025-01-28T19:08:56.441" v="475" actId="20577"/>
        <pc:sldMkLst>
          <pc:docMk/>
          <pc:sldMk cId="1383167316" sldId="276"/>
        </pc:sldMkLst>
        <pc:spChg chg="mod">
          <ac:chgData name="Silvia Colombo" userId="cdf5343d-9518-4b48-8032-805a754f9105" providerId="ADAL" clId="{A98D9907-9F34-4D5B-8E15-19E0A4FCEB56}" dt="2025-01-28T17:52:47.025" v="60"/>
          <ac:spMkLst>
            <pc:docMk/>
            <pc:sldMk cId="1383167316" sldId="276"/>
            <ac:spMk id="167" creationId="{00000000-0000-0000-0000-000000000000}"/>
          </ac:spMkLst>
        </pc:spChg>
        <pc:spChg chg="mod">
          <ac:chgData name="Silvia Colombo" userId="cdf5343d-9518-4b48-8032-805a754f9105" providerId="ADAL" clId="{A98D9907-9F34-4D5B-8E15-19E0A4FCEB56}" dt="2025-01-28T19:08:56.441" v="475" actId="20577"/>
          <ac:spMkLst>
            <pc:docMk/>
            <pc:sldMk cId="1383167316" sldId="276"/>
            <ac:spMk id="168" creationId="{00000000-0000-0000-0000-000000000000}"/>
          </ac:spMkLst>
        </pc:spChg>
      </pc:sldChg>
      <pc:sldChg chg="addSp delSp modSp mod">
        <pc:chgData name="Silvia Colombo" userId="cdf5343d-9518-4b48-8032-805a754f9105" providerId="ADAL" clId="{A98D9907-9F34-4D5B-8E15-19E0A4FCEB56}" dt="2025-01-28T18:12:58.015" v="78" actId="20577"/>
        <pc:sldMkLst>
          <pc:docMk/>
          <pc:sldMk cId="3151422244" sldId="279"/>
        </pc:sldMkLst>
        <pc:spChg chg="mod">
          <ac:chgData name="Silvia Colombo" userId="cdf5343d-9518-4b48-8032-805a754f9105" providerId="ADAL" clId="{A98D9907-9F34-4D5B-8E15-19E0A4FCEB56}" dt="2025-01-28T17:52:47.025" v="60"/>
          <ac:spMkLst>
            <pc:docMk/>
            <pc:sldMk cId="3151422244" sldId="279"/>
            <ac:spMk id="167" creationId="{00000000-0000-0000-0000-000000000000}"/>
          </ac:spMkLst>
        </pc:spChg>
        <pc:spChg chg="mod">
          <ac:chgData name="Silvia Colombo" userId="cdf5343d-9518-4b48-8032-805a754f9105" providerId="ADAL" clId="{A98D9907-9F34-4D5B-8E15-19E0A4FCEB56}" dt="2025-01-28T18:12:58.015" v="78" actId="20577"/>
          <ac:spMkLst>
            <pc:docMk/>
            <pc:sldMk cId="3151422244" sldId="279"/>
            <ac:spMk id="168" creationId="{00000000-0000-0000-0000-000000000000}"/>
          </ac:spMkLst>
        </pc:spChg>
      </pc:sldChg>
      <pc:sldChg chg="addSp delSp modSp mod">
        <pc:chgData name="Silvia Colombo" userId="cdf5343d-9518-4b48-8032-805a754f9105" providerId="ADAL" clId="{A98D9907-9F34-4D5B-8E15-19E0A4FCEB56}" dt="2025-01-29T16:24:13.629" v="1154" actId="1076"/>
        <pc:sldMkLst>
          <pc:docMk/>
          <pc:sldMk cId="3427707476" sldId="282"/>
        </pc:sldMkLst>
        <pc:spChg chg="mod">
          <ac:chgData name="Silvia Colombo" userId="cdf5343d-9518-4b48-8032-805a754f9105" providerId="ADAL" clId="{A98D9907-9F34-4D5B-8E15-19E0A4FCEB56}" dt="2025-01-29T14:08:22.483" v="1134"/>
          <ac:spMkLst>
            <pc:docMk/>
            <pc:sldMk cId="3427707476" sldId="282"/>
            <ac:spMk id="167" creationId="{00000000-0000-0000-0000-000000000000}"/>
          </ac:spMkLst>
        </pc:spChg>
        <pc:spChg chg="mod">
          <ac:chgData name="Silvia Colombo" userId="cdf5343d-9518-4b48-8032-805a754f9105" providerId="ADAL" clId="{A98D9907-9F34-4D5B-8E15-19E0A4FCEB56}" dt="2025-01-29T16:22:01.757" v="1147" actId="20577"/>
          <ac:spMkLst>
            <pc:docMk/>
            <pc:sldMk cId="3427707476" sldId="282"/>
            <ac:spMk id="168" creationId="{00000000-0000-0000-0000-000000000000}"/>
          </ac:spMkLst>
        </pc:spChg>
      </pc:sldChg>
      <pc:sldChg chg="addSp delSp modSp mod">
        <pc:chgData name="Silvia Colombo" userId="cdf5343d-9518-4b48-8032-805a754f9105" providerId="ADAL" clId="{A98D9907-9F34-4D5B-8E15-19E0A4FCEB56}" dt="2025-01-29T14:08:42.405" v="1138"/>
        <pc:sldMkLst>
          <pc:docMk/>
          <pc:sldMk cId="2207407581" sldId="283"/>
        </pc:sldMkLst>
        <pc:spChg chg="mod">
          <ac:chgData name="Silvia Colombo" userId="cdf5343d-9518-4b48-8032-805a754f9105" providerId="ADAL" clId="{A98D9907-9F34-4D5B-8E15-19E0A4FCEB56}" dt="2025-01-29T14:08:42.405" v="1138"/>
          <ac:spMkLst>
            <pc:docMk/>
            <pc:sldMk cId="2207407581" sldId="283"/>
            <ac:spMk id="167" creationId="{00000000-0000-0000-0000-000000000000}"/>
          </ac:spMkLst>
        </pc:spChg>
        <pc:spChg chg="mod">
          <ac:chgData name="Silvia Colombo" userId="cdf5343d-9518-4b48-8032-805a754f9105" providerId="ADAL" clId="{A98D9907-9F34-4D5B-8E15-19E0A4FCEB56}" dt="2025-01-29T11:45:21.483" v="749" actId="404"/>
          <ac:spMkLst>
            <pc:docMk/>
            <pc:sldMk cId="2207407581" sldId="283"/>
            <ac:spMk id="168" creationId="{00000000-0000-0000-0000-000000000000}"/>
          </ac:spMkLst>
        </pc:spChg>
      </pc:sldChg>
      <pc:sldChg chg="addSp delSp modSp mod">
        <pc:chgData name="Silvia Colombo" userId="cdf5343d-9518-4b48-8032-805a754f9105" providerId="ADAL" clId="{A98D9907-9F34-4D5B-8E15-19E0A4FCEB56}" dt="2025-01-29T14:08:45.785" v="1139"/>
        <pc:sldMkLst>
          <pc:docMk/>
          <pc:sldMk cId="191549666" sldId="284"/>
        </pc:sldMkLst>
        <pc:spChg chg="mod">
          <ac:chgData name="Silvia Colombo" userId="cdf5343d-9518-4b48-8032-805a754f9105" providerId="ADAL" clId="{A98D9907-9F34-4D5B-8E15-19E0A4FCEB56}" dt="2025-01-29T14:08:45.785" v="1139"/>
          <ac:spMkLst>
            <pc:docMk/>
            <pc:sldMk cId="191549666" sldId="284"/>
            <ac:spMk id="167" creationId="{00000000-0000-0000-0000-000000000000}"/>
          </ac:spMkLst>
        </pc:spChg>
        <pc:spChg chg="mod">
          <ac:chgData name="Silvia Colombo" userId="cdf5343d-9518-4b48-8032-805a754f9105" providerId="ADAL" clId="{A98D9907-9F34-4D5B-8E15-19E0A4FCEB56}" dt="2025-01-29T12:17:59.562" v="838" actId="20577"/>
          <ac:spMkLst>
            <pc:docMk/>
            <pc:sldMk cId="191549666" sldId="284"/>
            <ac:spMk id="168" creationId="{00000000-0000-0000-0000-000000000000}"/>
          </ac:spMkLst>
        </pc:spChg>
      </pc:sldChg>
      <pc:sldChg chg="modSp mod">
        <pc:chgData name="Silvia Colombo" userId="cdf5343d-9518-4b48-8032-805a754f9105" providerId="ADAL" clId="{A98D9907-9F34-4D5B-8E15-19E0A4FCEB56}" dt="2025-01-29T14:08:55.966" v="1141"/>
        <pc:sldMkLst>
          <pc:docMk/>
          <pc:sldMk cId="3061992581" sldId="288"/>
        </pc:sldMkLst>
        <pc:spChg chg="mod">
          <ac:chgData name="Silvia Colombo" userId="cdf5343d-9518-4b48-8032-805a754f9105" providerId="ADAL" clId="{A98D9907-9F34-4D5B-8E15-19E0A4FCEB56}" dt="2025-01-29T14:08:55.966" v="1141"/>
          <ac:spMkLst>
            <pc:docMk/>
            <pc:sldMk cId="3061992581" sldId="288"/>
            <ac:spMk id="167" creationId="{00000000-0000-0000-0000-000000000000}"/>
          </ac:spMkLst>
        </pc:spChg>
        <pc:spChg chg="mod">
          <ac:chgData name="Silvia Colombo" userId="cdf5343d-9518-4b48-8032-805a754f9105" providerId="ADAL" clId="{A98D9907-9F34-4D5B-8E15-19E0A4FCEB56}" dt="2025-01-29T12:22:13.605" v="894" actId="20577"/>
          <ac:spMkLst>
            <pc:docMk/>
            <pc:sldMk cId="3061992581" sldId="288"/>
            <ac:spMk id="168" creationId="{00000000-0000-0000-0000-000000000000}"/>
          </ac:spMkLst>
        </pc:spChg>
      </pc:sldChg>
      <pc:sldChg chg="addSp delSp modSp mod">
        <pc:chgData name="Silvia Colombo" userId="cdf5343d-9518-4b48-8032-805a754f9105" providerId="ADAL" clId="{A98D9907-9F34-4D5B-8E15-19E0A4FCEB56}" dt="2025-01-29T17:11:32.109" v="1532" actId="20577"/>
        <pc:sldMkLst>
          <pc:docMk/>
          <pc:sldMk cId="2985432160" sldId="289"/>
        </pc:sldMkLst>
        <pc:spChg chg="mod">
          <ac:chgData name="Silvia Colombo" userId="cdf5343d-9518-4b48-8032-805a754f9105" providerId="ADAL" clId="{A98D9907-9F34-4D5B-8E15-19E0A4FCEB56}" dt="2025-01-29T17:11:32.109" v="1532" actId="20577"/>
          <ac:spMkLst>
            <pc:docMk/>
            <pc:sldMk cId="2985432160" sldId="289"/>
            <ac:spMk id="167" creationId="{00000000-0000-0000-0000-000000000000}"/>
          </ac:spMkLst>
        </pc:spChg>
        <pc:spChg chg="mod">
          <ac:chgData name="Silvia Colombo" userId="cdf5343d-9518-4b48-8032-805a754f9105" providerId="ADAL" clId="{A98D9907-9F34-4D5B-8E15-19E0A4FCEB56}" dt="2025-01-29T16:29:29.018" v="1184" actId="14100"/>
          <ac:spMkLst>
            <pc:docMk/>
            <pc:sldMk cId="2985432160" sldId="289"/>
            <ac:spMk id="168" creationId="{00000000-0000-0000-0000-000000000000}"/>
          </ac:spMkLst>
        </pc:spChg>
      </pc:sldChg>
      <pc:sldChg chg="modSp mod">
        <pc:chgData name="Silvia Colombo" userId="cdf5343d-9518-4b48-8032-805a754f9105" providerId="ADAL" clId="{A98D9907-9F34-4D5B-8E15-19E0A4FCEB56}" dt="2025-01-29T17:11:35.699" v="1534" actId="20577"/>
        <pc:sldMkLst>
          <pc:docMk/>
          <pc:sldMk cId="3025862249" sldId="290"/>
        </pc:sldMkLst>
        <pc:spChg chg="mod">
          <ac:chgData name="Silvia Colombo" userId="cdf5343d-9518-4b48-8032-805a754f9105" providerId="ADAL" clId="{A98D9907-9F34-4D5B-8E15-19E0A4FCEB56}" dt="2025-01-29T17:11:35.699" v="1534" actId="20577"/>
          <ac:spMkLst>
            <pc:docMk/>
            <pc:sldMk cId="3025862249" sldId="290"/>
            <ac:spMk id="167" creationId="{00000000-0000-0000-0000-000000000000}"/>
          </ac:spMkLst>
        </pc:spChg>
        <pc:spChg chg="mod">
          <ac:chgData name="Silvia Colombo" userId="cdf5343d-9518-4b48-8032-805a754f9105" providerId="ADAL" clId="{A98D9907-9F34-4D5B-8E15-19E0A4FCEB56}" dt="2025-01-29T16:44:03.074" v="1263" actId="113"/>
          <ac:spMkLst>
            <pc:docMk/>
            <pc:sldMk cId="3025862249" sldId="290"/>
            <ac:spMk id="168" creationId="{00000000-0000-0000-0000-000000000000}"/>
          </ac:spMkLst>
        </pc:spChg>
      </pc:sldChg>
      <pc:sldChg chg="addSp delSp modSp mod">
        <pc:chgData name="Silvia Colombo" userId="cdf5343d-9518-4b48-8032-805a754f9105" providerId="ADAL" clId="{A98D9907-9F34-4D5B-8E15-19E0A4FCEB56}" dt="2025-01-29T17:11:40.934" v="1536" actId="20577"/>
        <pc:sldMkLst>
          <pc:docMk/>
          <pc:sldMk cId="4276348475" sldId="291"/>
        </pc:sldMkLst>
        <pc:spChg chg="mod">
          <ac:chgData name="Silvia Colombo" userId="cdf5343d-9518-4b48-8032-805a754f9105" providerId="ADAL" clId="{A98D9907-9F34-4D5B-8E15-19E0A4FCEB56}" dt="2025-01-29T16:57:01.449" v="1404" actId="113"/>
          <ac:spMkLst>
            <pc:docMk/>
            <pc:sldMk cId="4276348475" sldId="291"/>
            <ac:spMk id="11" creationId="{CDD7956C-AD4A-4FCD-870C-C4BFC69F804B}"/>
          </ac:spMkLst>
        </pc:spChg>
        <pc:spChg chg="mod">
          <ac:chgData name="Silvia Colombo" userId="cdf5343d-9518-4b48-8032-805a754f9105" providerId="ADAL" clId="{A98D9907-9F34-4D5B-8E15-19E0A4FCEB56}" dt="2025-01-29T17:11:40.934" v="1536" actId="20577"/>
          <ac:spMkLst>
            <pc:docMk/>
            <pc:sldMk cId="4276348475" sldId="291"/>
            <ac:spMk id="167" creationId="{00000000-0000-0000-0000-000000000000}"/>
          </ac:spMkLst>
        </pc:spChg>
      </pc:sldChg>
      <pc:sldChg chg="delSp modSp mod delAnim modAnim">
        <pc:chgData name="Silvia Colombo" userId="cdf5343d-9518-4b48-8032-805a754f9105" providerId="ADAL" clId="{A98D9907-9F34-4D5B-8E15-19E0A4FCEB56}" dt="2025-01-29T17:11:44.811" v="1538" actId="20577"/>
        <pc:sldMkLst>
          <pc:docMk/>
          <pc:sldMk cId="218857803" sldId="292"/>
        </pc:sldMkLst>
        <pc:spChg chg="mod">
          <ac:chgData name="Silvia Colombo" userId="cdf5343d-9518-4b48-8032-805a754f9105" providerId="ADAL" clId="{A98D9907-9F34-4D5B-8E15-19E0A4FCEB56}" dt="2025-01-29T17:11:44.811" v="1538" actId="20577"/>
          <ac:spMkLst>
            <pc:docMk/>
            <pc:sldMk cId="218857803" sldId="292"/>
            <ac:spMk id="167" creationId="{00000000-0000-0000-0000-000000000000}"/>
          </ac:spMkLst>
        </pc:spChg>
        <pc:spChg chg="mod">
          <ac:chgData name="Silvia Colombo" userId="cdf5343d-9518-4b48-8032-805a754f9105" providerId="ADAL" clId="{A98D9907-9F34-4D5B-8E15-19E0A4FCEB56}" dt="2025-01-29T17:03:10.455" v="1441" actId="113"/>
          <ac:spMkLst>
            <pc:docMk/>
            <pc:sldMk cId="218857803" sldId="292"/>
            <ac:spMk id="168" creationId="{00000000-0000-0000-0000-000000000000}"/>
          </ac:spMkLst>
        </pc:spChg>
      </pc:sldChg>
      <pc:sldChg chg="addSp delSp modSp mod">
        <pc:chgData name="Silvia Colombo" userId="cdf5343d-9518-4b48-8032-805a754f9105" providerId="ADAL" clId="{A98D9907-9F34-4D5B-8E15-19E0A4FCEB56}" dt="2025-01-29T17:11:47.942" v="1540" actId="20577"/>
        <pc:sldMkLst>
          <pc:docMk/>
          <pc:sldMk cId="2761367291" sldId="293"/>
        </pc:sldMkLst>
        <pc:spChg chg="mod">
          <ac:chgData name="Silvia Colombo" userId="cdf5343d-9518-4b48-8032-805a754f9105" providerId="ADAL" clId="{A98D9907-9F34-4D5B-8E15-19E0A4FCEB56}" dt="2025-01-29T17:11:47.942" v="1540" actId="20577"/>
          <ac:spMkLst>
            <pc:docMk/>
            <pc:sldMk cId="2761367291" sldId="293"/>
            <ac:spMk id="167" creationId="{00000000-0000-0000-0000-000000000000}"/>
          </ac:spMkLst>
        </pc:spChg>
        <pc:spChg chg="mod">
          <ac:chgData name="Silvia Colombo" userId="cdf5343d-9518-4b48-8032-805a754f9105" providerId="ADAL" clId="{A98D9907-9F34-4D5B-8E15-19E0A4FCEB56}" dt="2025-01-29T17:04:20.544" v="1446" actId="14100"/>
          <ac:spMkLst>
            <pc:docMk/>
            <pc:sldMk cId="2761367291" sldId="293"/>
            <ac:spMk id="168" creationId="{00000000-0000-0000-0000-000000000000}"/>
          </ac:spMkLst>
        </pc:spChg>
      </pc:sldChg>
      <pc:sldChg chg="delSp modSp del mod delAnim">
        <pc:chgData name="Silvia Colombo" userId="cdf5343d-9518-4b48-8032-805a754f9105" providerId="ADAL" clId="{A98D9907-9F34-4D5B-8E15-19E0A4FCEB56}" dt="2025-01-29T17:09:26.133" v="1508" actId="47"/>
        <pc:sldMkLst>
          <pc:docMk/>
          <pc:sldMk cId="3284480951" sldId="294"/>
        </pc:sldMkLst>
      </pc:sldChg>
      <pc:sldChg chg="modSp mod">
        <pc:chgData name="Silvia Colombo" userId="cdf5343d-9518-4b48-8032-805a754f9105" providerId="ADAL" clId="{A98D9907-9F34-4D5B-8E15-19E0A4FCEB56}" dt="2025-01-29T17:11:51.215" v="1542" actId="20577"/>
        <pc:sldMkLst>
          <pc:docMk/>
          <pc:sldMk cId="2669022340" sldId="295"/>
        </pc:sldMkLst>
        <pc:spChg chg="mod">
          <ac:chgData name="Silvia Colombo" userId="cdf5343d-9518-4b48-8032-805a754f9105" providerId="ADAL" clId="{A98D9907-9F34-4D5B-8E15-19E0A4FCEB56}" dt="2025-01-29T17:11:51.215" v="1542" actId="20577"/>
          <ac:spMkLst>
            <pc:docMk/>
            <pc:sldMk cId="2669022340" sldId="295"/>
            <ac:spMk id="167" creationId="{00000000-0000-0000-0000-000000000000}"/>
          </ac:spMkLst>
        </pc:spChg>
        <pc:spChg chg="mod">
          <ac:chgData name="Silvia Colombo" userId="cdf5343d-9518-4b48-8032-805a754f9105" providerId="ADAL" clId="{A98D9907-9F34-4D5B-8E15-19E0A4FCEB56}" dt="2025-01-29T17:10:26.679" v="1523" actId="20577"/>
          <ac:spMkLst>
            <pc:docMk/>
            <pc:sldMk cId="2669022340" sldId="295"/>
            <ac:spMk id="168" creationId="{00000000-0000-0000-0000-000000000000}"/>
          </ac:spMkLst>
        </pc:spChg>
      </pc:sldChg>
      <pc:sldChg chg="modSp mod">
        <pc:chgData name="Silvia Colombo" userId="cdf5343d-9518-4b48-8032-805a754f9105" providerId="ADAL" clId="{A98D9907-9F34-4D5B-8E15-19E0A4FCEB56}" dt="2025-01-29T17:11:55.166" v="1544" actId="20577"/>
        <pc:sldMkLst>
          <pc:docMk/>
          <pc:sldMk cId="3178964038" sldId="296"/>
        </pc:sldMkLst>
        <pc:spChg chg="mod">
          <ac:chgData name="Silvia Colombo" userId="cdf5343d-9518-4b48-8032-805a754f9105" providerId="ADAL" clId="{A98D9907-9F34-4D5B-8E15-19E0A4FCEB56}" dt="2025-01-29T17:11:55.166" v="1544" actId="20577"/>
          <ac:spMkLst>
            <pc:docMk/>
            <pc:sldMk cId="3178964038" sldId="296"/>
            <ac:spMk id="167" creationId="{00000000-0000-0000-0000-000000000000}"/>
          </ac:spMkLst>
        </pc:spChg>
        <pc:spChg chg="mod">
          <ac:chgData name="Silvia Colombo" userId="cdf5343d-9518-4b48-8032-805a754f9105" providerId="ADAL" clId="{A98D9907-9F34-4D5B-8E15-19E0A4FCEB56}" dt="2025-01-29T17:11:01.043" v="1526" actId="403"/>
          <ac:spMkLst>
            <pc:docMk/>
            <pc:sldMk cId="3178964038" sldId="296"/>
            <ac:spMk id="168" creationId="{00000000-0000-0000-0000-000000000000}"/>
          </ac:spMkLst>
        </pc:spChg>
      </pc:sldChg>
      <pc:sldChg chg="modSp del">
        <pc:chgData name="Silvia Colombo" userId="cdf5343d-9518-4b48-8032-805a754f9105" providerId="ADAL" clId="{A98D9907-9F34-4D5B-8E15-19E0A4FCEB56}" dt="2025-01-29T17:11:08.852" v="1527" actId="47"/>
        <pc:sldMkLst>
          <pc:docMk/>
          <pc:sldMk cId="3574041065" sldId="297"/>
        </pc:sldMkLst>
      </pc:sldChg>
      <pc:sldChg chg="modSp del">
        <pc:chgData name="Silvia Colombo" userId="cdf5343d-9518-4b48-8032-805a754f9105" providerId="ADAL" clId="{A98D9907-9F34-4D5B-8E15-19E0A4FCEB56}" dt="2025-01-29T17:11:08.852" v="1527" actId="47"/>
        <pc:sldMkLst>
          <pc:docMk/>
          <pc:sldMk cId="2230816992" sldId="298"/>
        </pc:sldMkLst>
      </pc:sldChg>
      <pc:sldChg chg="modSp del">
        <pc:chgData name="Silvia Colombo" userId="cdf5343d-9518-4b48-8032-805a754f9105" providerId="ADAL" clId="{A98D9907-9F34-4D5B-8E15-19E0A4FCEB56}" dt="2025-01-29T17:11:08.852" v="1527" actId="47"/>
        <pc:sldMkLst>
          <pc:docMk/>
          <pc:sldMk cId="2669320641" sldId="299"/>
        </pc:sldMkLst>
      </pc:sldChg>
      <pc:sldChg chg="modSp del">
        <pc:chgData name="Silvia Colombo" userId="cdf5343d-9518-4b48-8032-805a754f9105" providerId="ADAL" clId="{A98D9907-9F34-4D5B-8E15-19E0A4FCEB56}" dt="2025-01-29T17:11:16.886" v="1528" actId="47"/>
        <pc:sldMkLst>
          <pc:docMk/>
          <pc:sldMk cId="3550741812" sldId="300"/>
        </pc:sldMkLst>
      </pc:sldChg>
      <pc:sldChg chg="modSp del">
        <pc:chgData name="Silvia Colombo" userId="cdf5343d-9518-4b48-8032-805a754f9105" providerId="ADAL" clId="{A98D9907-9F34-4D5B-8E15-19E0A4FCEB56}" dt="2025-01-29T17:11:16.886" v="1528" actId="47"/>
        <pc:sldMkLst>
          <pc:docMk/>
          <pc:sldMk cId="2610105728" sldId="301"/>
        </pc:sldMkLst>
      </pc:sldChg>
      <pc:sldChg chg="modSp del">
        <pc:chgData name="Silvia Colombo" userId="cdf5343d-9518-4b48-8032-805a754f9105" providerId="ADAL" clId="{A98D9907-9F34-4D5B-8E15-19E0A4FCEB56}" dt="2025-01-29T17:11:19.448" v="1529" actId="47"/>
        <pc:sldMkLst>
          <pc:docMk/>
          <pc:sldMk cId="1039741806" sldId="302"/>
        </pc:sldMkLst>
      </pc:sldChg>
      <pc:sldChg chg="modSp del">
        <pc:chgData name="Silvia Colombo" userId="cdf5343d-9518-4b48-8032-805a754f9105" providerId="ADAL" clId="{A98D9907-9F34-4D5B-8E15-19E0A4FCEB56}" dt="2025-01-29T17:11:19.448" v="1529" actId="47"/>
        <pc:sldMkLst>
          <pc:docMk/>
          <pc:sldMk cId="3169569971" sldId="303"/>
        </pc:sldMkLst>
      </pc:sldChg>
      <pc:sldChg chg="modSp del">
        <pc:chgData name="Silvia Colombo" userId="cdf5343d-9518-4b48-8032-805a754f9105" providerId="ADAL" clId="{A98D9907-9F34-4D5B-8E15-19E0A4FCEB56}" dt="2025-01-29T17:11:21.451" v="1530" actId="47"/>
        <pc:sldMkLst>
          <pc:docMk/>
          <pc:sldMk cId="2074846304" sldId="304"/>
        </pc:sldMkLst>
      </pc:sldChg>
      <pc:sldChg chg="delSp modSp mod">
        <pc:chgData name="Silvia Colombo" userId="cdf5343d-9518-4b48-8032-805a754f9105" providerId="ADAL" clId="{A98D9907-9F34-4D5B-8E15-19E0A4FCEB56}" dt="2025-01-29T14:08:35.081" v="1136"/>
        <pc:sldMkLst>
          <pc:docMk/>
          <pc:sldMk cId="3001247373" sldId="305"/>
        </pc:sldMkLst>
        <pc:spChg chg="mod">
          <ac:chgData name="Silvia Colombo" userId="cdf5343d-9518-4b48-8032-805a754f9105" providerId="ADAL" clId="{A98D9907-9F34-4D5B-8E15-19E0A4FCEB56}" dt="2025-01-29T14:08:35.081" v="1136"/>
          <ac:spMkLst>
            <pc:docMk/>
            <pc:sldMk cId="3001247373" sldId="305"/>
            <ac:spMk id="167" creationId="{00000000-0000-0000-0000-000000000000}"/>
          </ac:spMkLst>
        </pc:spChg>
        <pc:spChg chg="mod">
          <ac:chgData name="Silvia Colombo" userId="cdf5343d-9518-4b48-8032-805a754f9105" providerId="ADAL" clId="{A98D9907-9F34-4D5B-8E15-19E0A4FCEB56}" dt="2025-01-29T11:45:11.082" v="747" actId="404"/>
          <ac:spMkLst>
            <pc:docMk/>
            <pc:sldMk cId="3001247373" sldId="305"/>
            <ac:spMk id="168" creationId="{00000000-0000-0000-0000-000000000000}"/>
          </ac:spMkLst>
        </pc:spChg>
      </pc:sldChg>
      <pc:sldChg chg="modSp del">
        <pc:chgData name="Silvia Colombo" userId="cdf5343d-9518-4b48-8032-805a754f9105" providerId="ADAL" clId="{A98D9907-9F34-4D5B-8E15-19E0A4FCEB56}" dt="2025-01-29T12:20:39.151" v="863" actId="47"/>
        <pc:sldMkLst>
          <pc:docMk/>
          <pc:sldMk cId="3951396816" sldId="306"/>
        </pc:sldMkLst>
      </pc:sldChg>
      <pc:sldChg chg="modSp mod">
        <pc:chgData name="Silvia Colombo" userId="cdf5343d-9518-4b48-8032-805a754f9105" providerId="ADAL" clId="{A98D9907-9F34-4D5B-8E15-19E0A4FCEB56}" dt="2025-01-29T14:08:50.119" v="1140"/>
        <pc:sldMkLst>
          <pc:docMk/>
          <pc:sldMk cId="279720884" sldId="308"/>
        </pc:sldMkLst>
        <pc:spChg chg="mod">
          <ac:chgData name="Silvia Colombo" userId="cdf5343d-9518-4b48-8032-805a754f9105" providerId="ADAL" clId="{A98D9907-9F34-4D5B-8E15-19E0A4FCEB56}" dt="2025-01-29T14:08:50.119" v="1140"/>
          <ac:spMkLst>
            <pc:docMk/>
            <pc:sldMk cId="279720884" sldId="308"/>
            <ac:spMk id="167" creationId="{00000000-0000-0000-0000-000000000000}"/>
          </ac:spMkLst>
        </pc:spChg>
        <pc:spChg chg="mod">
          <ac:chgData name="Silvia Colombo" userId="cdf5343d-9518-4b48-8032-805a754f9105" providerId="ADAL" clId="{A98D9907-9F34-4D5B-8E15-19E0A4FCEB56}" dt="2025-01-29T12:21:31.361" v="880" actId="403"/>
          <ac:spMkLst>
            <pc:docMk/>
            <pc:sldMk cId="279720884" sldId="308"/>
            <ac:spMk id="168" creationId="{00000000-0000-0000-0000-000000000000}"/>
          </ac:spMkLst>
        </pc:spChg>
      </pc:sldChg>
      <pc:sldChg chg="modSp mod">
        <pc:chgData name="Silvia Colombo" userId="cdf5343d-9518-4b48-8032-805a754f9105" providerId="ADAL" clId="{A98D9907-9F34-4D5B-8E15-19E0A4FCEB56}" dt="2025-01-28T17:40:34.309" v="2"/>
        <pc:sldMkLst>
          <pc:docMk/>
          <pc:sldMk cId="998801078" sldId="309"/>
        </pc:sldMkLst>
        <pc:spChg chg="mod">
          <ac:chgData name="Silvia Colombo" userId="cdf5343d-9518-4b48-8032-805a754f9105" providerId="ADAL" clId="{A98D9907-9F34-4D5B-8E15-19E0A4FCEB56}" dt="2025-01-28T17:40:34.309" v="2"/>
          <ac:spMkLst>
            <pc:docMk/>
            <pc:sldMk cId="998801078" sldId="309"/>
            <ac:spMk id="2" creationId="{48F41D3A-296D-75FB-88E4-B253A9E88EE1}"/>
          </ac:spMkLst>
        </pc:spChg>
      </pc:sldChg>
      <pc:sldChg chg="addSp modSp mod">
        <pc:chgData name="Silvia Colombo" userId="cdf5343d-9518-4b48-8032-805a754f9105" providerId="ADAL" clId="{A98D9907-9F34-4D5B-8E15-19E0A4FCEB56}" dt="2025-01-29T14:08:38.835" v="1137"/>
        <pc:sldMkLst>
          <pc:docMk/>
          <pc:sldMk cId="3982365266" sldId="310"/>
        </pc:sldMkLst>
        <pc:spChg chg="mod">
          <ac:chgData name="Silvia Colombo" userId="cdf5343d-9518-4b48-8032-805a754f9105" providerId="ADAL" clId="{A98D9907-9F34-4D5B-8E15-19E0A4FCEB56}" dt="2025-01-29T14:08:38.835" v="1137"/>
          <ac:spMkLst>
            <pc:docMk/>
            <pc:sldMk cId="3982365266" sldId="310"/>
            <ac:spMk id="167" creationId="{00000000-0000-0000-0000-000000000000}"/>
          </ac:spMkLst>
        </pc:spChg>
        <pc:spChg chg="mod">
          <ac:chgData name="Silvia Colombo" userId="cdf5343d-9518-4b48-8032-805a754f9105" providerId="ADAL" clId="{A98D9907-9F34-4D5B-8E15-19E0A4FCEB56}" dt="2025-01-29T11:45:15.260" v="748" actId="404"/>
          <ac:spMkLst>
            <pc:docMk/>
            <pc:sldMk cId="3982365266" sldId="310"/>
            <ac:spMk id="168" creationId="{00000000-0000-0000-0000-000000000000}"/>
          </ac:spMkLst>
        </pc:spChg>
      </pc:sldChg>
      <pc:sldChg chg="modSp mod">
        <pc:chgData name="Silvia Colombo" userId="cdf5343d-9518-4b48-8032-805a754f9105" providerId="ADAL" clId="{A98D9907-9F34-4D5B-8E15-19E0A4FCEB56}" dt="2025-01-28T19:13:37.265" v="520" actId="404"/>
        <pc:sldMkLst>
          <pc:docMk/>
          <pc:sldMk cId="425213259" sldId="311"/>
        </pc:sldMkLst>
        <pc:spChg chg="mod">
          <ac:chgData name="Silvia Colombo" userId="cdf5343d-9518-4b48-8032-805a754f9105" providerId="ADAL" clId="{A98D9907-9F34-4D5B-8E15-19E0A4FCEB56}" dt="2025-01-28T17:52:47.025" v="60"/>
          <ac:spMkLst>
            <pc:docMk/>
            <pc:sldMk cId="425213259" sldId="311"/>
            <ac:spMk id="167" creationId="{00000000-0000-0000-0000-000000000000}"/>
          </ac:spMkLst>
        </pc:spChg>
        <pc:spChg chg="mod">
          <ac:chgData name="Silvia Colombo" userId="cdf5343d-9518-4b48-8032-805a754f9105" providerId="ADAL" clId="{A98D9907-9F34-4D5B-8E15-19E0A4FCEB56}" dt="2025-01-28T19:13:37.265" v="520" actId="404"/>
          <ac:spMkLst>
            <pc:docMk/>
            <pc:sldMk cId="425213259" sldId="311"/>
            <ac:spMk id="168" creationId="{00000000-0000-0000-0000-000000000000}"/>
          </ac:spMkLst>
        </pc:spChg>
      </pc:sldChg>
      <pc:sldChg chg="addSp delSp modSp mod">
        <pc:chgData name="Silvia Colombo" userId="cdf5343d-9518-4b48-8032-805a754f9105" providerId="ADAL" clId="{A98D9907-9F34-4D5B-8E15-19E0A4FCEB56}" dt="2025-01-29T14:08:30.830" v="1135"/>
        <pc:sldMkLst>
          <pc:docMk/>
          <pc:sldMk cId="1377030453" sldId="312"/>
        </pc:sldMkLst>
        <pc:spChg chg="mod">
          <ac:chgData name="Silvia Colombo" userId="cdf5343d-9518-4b48-8032-805a754f9105" providerId="ADAL" clId="{A98D9907-9F34-4D5B-8E15-19E0A4FCEB56}" dt="2025-01-29T14:08:30.830" v="1135"/>
          <ac:spMkLst>
            <pc:docMk/>
            <pc:sldMk cId="1377030453" sldId="312"/>
            <ac:spMk id="167" creationId="{00000000-0000-0000-0000-000000000000}"/>
          </ac:spMkLst>
        </pc:spChg>
        <pc:spChg chg="mod">
          <ac:chgData name="Silvia Colombo" userId="cdf5343d-9518-4b48-8032-805a754f9105" providerId="ADAL" clId="{A98D9907-9F34-4D5B-8E15-19E0A4FCEB56}" dt="2025-01-29T11:32:08.196" v="702" actId="113"/>
          <ac:spMkLst>
            <pc:docMk/>
            <pc:sldMk cId="1377030453" sldId="312"/>
            <ac:spMk id="168" creationId="{00000000-0000-0000-0000-000000000000}"/>
          </ac:spMkLst>
        </pc:spChg>
      </pc:sldChg>
      <pc:sldChg chg="modSp add mod">
        <pc:chgData name="Silvia Colombo" userId="cdf5343d-9518-4b48-8032-805a754f9105" providerId="ADAL" clId="{A98D9907-9F34-4D5B-8E15-19E0A4FCEB56}" dt="2025-01-28T19:11:49.767" v="496" actId="113"/>
        <pc:sldMkLst>
          <pc:docMk/>
          <pc:sldMk cId="2396670549" sldId="313"/>
        </pc:sldMkLst>
      </pc:sldChg>
      <pc:sldChg chg="modSp add mod">
        <pc:chgData name="Silvia Colombo" userId="cdf5343d-9518-4b48-8032-805a754f9105" providerId="ADAL" clId="{A98D9907-9F34-4D5B-8E15-19E0A4FCEB56}" dt="2025-01-28T19:12:46.192" v="510" actId="20577"/>
        <pc:sldMkLst>
          <pc:docMk/>
          <pc:sldMk cId="2056779837" sldId="314"/>
        </pc:sldMkLst>
        <pc:spChg chg="mod">
          <ac:chgData name="Silvia Colombo" userId="cdf5343d-9518-4b48-8032-805a754f9105" providerId="ADAL" clId="{A98D9907-9F34-4D5B-8E15-19E0A4FCEB56}" dt="2025-01-28T19:12:46.192" v="510" actId="20577"/>
          <ac:spMkLst>
            <pc:docMk/>
            <pc:sldMk cId="2056779837" sldId="314"/>
            <ac:spMk id="168" creationId="{00000000-0000-0000-0000-000000000000}"/>
          </ac:spMkLst>
        </pc:spChg>
      </pc:sldChg>
      <pc:sldChg chg="add">
        <pc:chgData name="Silvia Colombo" userId="cdf5343d-9518-4b48-8032-805a754f9105" providerId="ADAL" clId="{A98D9907-9F34-4D5B-8E15-19E0A4FCEB56}" dt="2025-01-29T13:28:56.220" v="895"/>
        <pc:sldMkLst>
          <pc:docMk/>
          <pc:sldMk cId="637651527" sldId="315"/>
        </pc:sldMkLst>
      </pc:sldChg>
      <pc:sldChg chg="modSp add mod">
        <pc:chgData name="Silvia Colombo" userId="cdf5343d-9518-4b48-8032-805a754f9105" providerId="ADAL" clId="{A98D9907-9F34-4D5B-8E15-19E0A4FCEB56}" dt="2025-01-29T13:34:26.834" v="940" actId="20577"/>
        <pc:sldMkLst>
          <pc:docMk/>
          <pc:sldMk cId="1594282021" sldId="316"/>
        </pc:sldMkLst>
        <pc:spChg chg="mod">
          <ac:chgData name="Silvia Colombo" userId="cdf5343d-9518-4b48-8032-805a754f9105" providerId="ADAL" clId="{A98D9907-9F34-4D5B-8E15-19E0A4FCEB56}" dt="2025-01-29T13:34:26.834" v="940" actId="20577"/>
          <ac:spMkLst>
            <pc:docMk/>
            <pc:sldMk cId="1594282021" sldId="316"/>
            <ac:spMk id="168" creationId="{00000000-0000-0000-0000-000000000000}"/>
          </ac:spMkLst>
        </pc:spChg>
      </pc:sldChg>
      <pc:sldChg chg="addSp modSp add mod">
        <pc:chgData name="Silvia Colombo" userId="cdf5343d-9518-4b48-8032-805a754f9105" providerId="ADAL" clId="{A98D9907-9F34-4D5B-8E15-19E0A4FCEB56}" dt="2025-01-29T13:57:54.552" v="989" actId="113"/>
        <pc:sldMkLst>
          <pc:docMk/>
          <pc:sldMk cId="1722984747" sldId="317"/>
        </pc:sldMkLst>
        <pc:spChg chg="mod">
          <ac:chgData name="Silvia Colombo" userId="cdf5343d-9518-4b48-8032-805a754f9105" providerId="ADAL" clId="{A98D9907-9F34-4D5B-8E15-19E0A4FCEB56}" dt="2025-01-29T13:34:46.638" v="941"/>
          <ac:spMkLst>
            <pc:docMk/>
            <pc:sldMk cId="1722984747" sldId="317"/>
            <ac:spMk id="168" creationId="{00000000-0000-0000-0000-000000000000}"/>
          </ac:spMkLst>
        </pc:spChg>
      </pc:sldChg>
      <pc:sldChg chg="delSp modSp add mod">
        <pc:chgData name="Silvia Colombo" userId="cdf5343d-9518-4b48-8032-805a754f9105" providerId="ADAL" clId="{A98D9907-9F34-4D5B-8E15-19E0A4FCEB56}" dt="2025-01-29T14:00:24.438" v="1027" actId="20577"/>
        <pc:sldMkLst>
          <pc:docMk/>
          <pc:sldMk cId="502382551" sldId="318"/>
        </pc:sldMkLst>
        <pc:spChg chg="mod">
          <ac:chgData name="Silvia Colombo" userId="cdf5343d-9518-4b48-8032-805a754f9105" providerId="ADAL" clId="{A98D9907-9F34-4D5B-8E15-19E0A4FCEB56}" dt="2025-01-29T14:00:24.438" v="1027" actId="20577"/>
          <ac:spMkLst>
            <pc:docMk/>
            <pc:sldMk cId="502382551" sldId="318"/>
            <ac:spMk id="168" creationId="{00000000-0000-0000-0000-000000000000}"/>
          </ac:spMkLst>
        </pc:spChg>
      </pc:sldChg>
      <pc:sldChg chg="addSp delSp modSp add mod">
        <pc:chgData name="Silvia Colombo" userId="cdf5343d-9518-4b48-8032-805a754f9105" providerId="ADAL" clId="{A98D9907-9F34-4D5B-8E15-19E0A4FCEB56}" dt="2025-01-29T14:04:49.447" v="1083" actId="113"/>
        <pc:sldMkLst>
          <pc:docMk/>
          <pc:sldMk cId="360198429" sldId="319"/>
        </pc:sldMkLst>
        <pc:spChg chg="mod">
          <ac:chgData name="Silvia Colombo" userId="cdf5343d-9518-4b48-8032-805a754f9105" providerId="ADAL" clId="{A98D9907-9F34-4D5B-8E15-19E0A4FCEB56}" dt="2025-01-29T14:04:49.447" v="1083" actId="113"/>
          <ac:spMkLst>
            <pc:docMk/>
            <pc:sldMk cId="360198429" sldId="319"/>
            <ac:spMk id="168" creationId="{00000000-0000-0000-0000-000000000000}"/>
          </ac:spMkLst>
        </pc:spChg>
      </pc:sldChg>
      <pc:sldChg chg="delSp modSp add del mod">
        <pc:chgData name="Silvia Colombo" userId="cdf5343d-9518-4b48-8032-805a754f9105" providerId="ADAL" clId="{A98D9907-9F34-4D5B-8E15-19E0A4FCEB56}" dt="2025-01-29T14:05:14.462" v="1086" actId="47"/>
        <pc:sldMkLst>
          <pc:docMk/>
          <pc:sldMk cId="366789235" sldId="320"/>
        </pc:sldMkLst>
      </pc:sldChg>
      <pc:sldChg chg="modSp add mod">
        <pc:chgData name="Silvia Colombo" userId="cdf5343d-9518-4b48-8032-805a754f9105" providerId="ADAL" clId="{A98D9907-9F34-4D5B-8E15-19E0A4FCEB56}" dt="2025-01-29T14:06:36.759" v="1111" actId="12"/>
        <pc:sldMkLst>
          <pc:docMk/>
          <pc:sldMk cId="2762474680" sldId="321"/>
        </pc:sldMkLst>
        <pc:spChg chg="mod">
          <ac:chgData name="Silvia Colombo" userId="cdf5343d-9518-4b48-8032-805a754f9105" providerId="ADAL" clId="{A98D9907-9F34-4D5B-8E15-19E0A4FCEB56}" dt="2025-01-29T14:06:36.759" v="1111" actId="12"/>
          <ac:spMkLst>
            <pc:docMk/>
            <pc:sldMk cId="2762474680" sldId="321"/>
            <ac:spMk id="168" creationId="{00000000-0000-0000-0000-000000000000}"/>
          </ac:spMkLst>
        </pc:spChg>
      </pc:sldChg>
      <pc:sldChg chg="modSp add mod">
        <pc:chgData name="Silvia Colombo" userId="cdf5343d-9518-4b48-8032-805a754f9105" providerId="ADAL" clId="{A98D9907-9F34-4D5B-8E15-19E0A4FCEB56}" dt="2025-01-29T14:07:15.962" v="1114" actId="20577"/>
        <pc:sldMkLst>
          <pc:docMk/>
          <pc:sldMk cId="4263978832" sldId="322"/>
        </pc:sldMkLst>
        <pc:spChg chg="mod">
          <ac:chgData name="Silvia Colombo" userId="cdf5343d-9518-4b48-8032-805a754f9105" providerId="ADAL" clId="{A98D9907-9F34-4D5B-8E15-19E0A4FCEB56}" dt="2025-01-29T14:07:15.962" v="1114" actId="20577"/>
          <ac:spMkLst>
            <pc:docMk/>
            <pc:sldMk cId="4263978832" sldId="322"/>
            <ac:spMk id="168"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a:t>
            </a:fld>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11</a:t>
            </a:fld>
            <a:endParaRPr/>
          </a:p>
        </p:txBody>
      </p:sp>
    </p:spTree>
    <p:extLst>
      <p:ext uri="{BB962C8B-B14F-4D97-AF65-F5344CB8AC3E}">
        <p14:creationId xmlns:p14="http://schemas.microsoft.com/office/powerpoint/2010/main" val="20974756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12</a:t>
            </a:fld>
            <a:endParaRPr/>
          </a:p>
        </p:txBody>
      </p:sp>
    </p:spTree>
    <p:extLst>
      <p:ext uri="{BB962C8B-B14F-4D97-AF65-F5344CB8AC3E}">
        <p14:creationId xmlns:p14="http://schemas.microsoft.com/office/powerpoint/2010/main" val="3212598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a:p>
        </p:txBody>
      </p:sp>
    </p:spTree>
    <p:extLst>
      <p:ext uri="{BB962C8B-B14F-4D97-AF65-F5344CB8AC3E}">
        <p14:creationId xmlns:p14="http://schemas.microsoft.com/office/powerpoint/2010/main" val="2892573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14</a:t>
            </a:fld>
            <a:endParaRPr/>
          </a:p>
        </p:txBody>
      </p:sp>
    </p:spTree>
    <p:extLst>
      <p:ext uri="{BB962C8B-B14F-4D97-AF65-F5344CB8AC3E}">
        <p14:creationId xmlns:p14="http://schemas.microsoft.com/office/powerpoint/2010/main" val="36288823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15</a:t>
            </a:fld>
            <a:endParaRPr dirty="0"/>
          </a:p>
        </p:txBody>
      </p:sp>
    </p:spTree>
    <p:extLst>
      <p:ext uri="{BB962C8B-B14F-4D97-AF65-F5344CB8AC3E}">
        <p14:creationId xmlns:p14="http://schemas.microsoft.com/office/powerpoint/2010/main" val="5945676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a:p>
        </p:txBody>
      </p:sp>
    </p:spTree>
    <p:extLst>
      <p:ext uri="{BB962C8B-B14F-4D97-AF65-F5344CB8AC3E}">
        <p14:creationId xmlns:p14="http://schemas.microsoft.com/office/powerpoint/2010/main" val="34199406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17</a:t>
            </a:fld>
            <a:endParaRPr/>
          </a:p>
        </p:txBody>
      </p:sp>
    </p:spTree>
    <p:extLst>
      <p:ext uri="{BB962C8B-B14F-4D97-AF65-F5344CB8AC3E}">
        <p14:creationId xmlns:p14="http://schemas.microsoft.com/office/powerpoint/2010/main" val="9557724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18</a:t>
            </a:fld>
            <a:endParaRPr/>
          </a:p>
        </p:txBody>
      </p:sp>
    </p:spTree>
    <p:extLst>
      <p:ext uri="{BB962C8B-B14F-4D97-AF65-F5344CB8AC3E}">
        <p14:creationId xmlns:p14="http://schemas.microsoft.com/office/powerpoint/2010/main" val="34265404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19</a:t>
            </a:fld>
            <a:endParaRPr/>
          </a:p>
        </p:txBody>
      </p:sp>
    </p:spTree>
    <p:extLst>
      <p:ext uri="{BB962C8B-B14F-4D97-AF65-F5344CB8AC3E}">
        <p14:creationId xmlns:p14="http://schemas.microsoft.com/office/powerpoint/2010/main" val="3463111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20</a:t>
            </a:fld>
            <a:endParaRPr/>
          </a:p>
        </p:txBody>
      </p:sp>
    </p:spTree>
    <p:extLst>
      <p:ext uri="{BB962C8B-B14F-4D97-AF65-F5344CB8AC3E}">
        <p14:creationId xmlns:p14="http://schemas.microsoft.com/office/powerpoint/2010/main" val="2342231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dirty="0"/>
          </a:p>
        </p:txBody>
      </p:sp>
    </p:spTree>
    <p:extLst>
      <p:ext uri="{BB962C8B-B14F-4D97-AF65-F5344CB8AC3E}">
        <p14:creationId xmlns:p14="http://schemas.microsoft.com/office/powerpoint/2010/main" val="40997163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21</a:t>
            </a:fld>
            <a:endParaRPr/>
          </a:p>
        </p:txBody>
      </p:sp>
    </p:spTree>
    <p:extLst>
      <p:ext uri="{BB962C8B-B14F-4D97-AF65-F5344CB8AC3E}">
        <p14:creationId xmlns:p14="http://schemas.microsoft.com/office/powerpoint/2010/main" val="2380753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22</a:t>
            </a:fld>
            <a:endParaRPr/>
          </a:p>
        </p:txBody>
      </p:sp>
    </p:spTree>
    <p:extLst>
      <p:ext uri="{BB962C8B-B14F-4D97-AF65-F5344CB8AC3E}">
        <p14:creationId xmlns:p14="http://schemas.microsoft.com/office/powerpoint/2010/main" val="6692153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23</a:t>
            </a:fld>
            <a:endParaRPr dirty="0"/>
          </a:p>
        </p:txBody>
      </p:sp>
    </p:spTree>
    <p:extLst>
      <p:ext uri="{BB962C8B-B14F-4D97-AF65-F5344CB8AC3E}">
        <p14:creationId xmlns:p14="http://schemas.microsoft.com/office/powerpoint/2010/main" val="7631990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24</a:t>
            </a:fld>
            <a:endParaRPr/>
          </a:p>
        </p:txBody>
      </p:sp>
    </p:spTree>
    <p:extLst>
      <p:ext uri="{BB962C8B-B14F-4D97-AF65-F5344CB8AC3E}">
        <p14:creationId xmlns:p14="http://schemas.microsoft.com/office/powerpoint/2010/main" val="28940416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25</a:t>
            </a:fld>
            <a:endParaRPr/>
          </a:p>
        </p:txBody>
      </p:sp>
    </p:spTree>
    <p:extLst>
      <p:ext uri="{BB962C8B-B14F-4D97-AF65-F5344CB8AC3E}">
        <p14:creationId xmlns:p14="http://schemas.microsoft.com/office/powerpoint/2010/main" val="40092245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26</a:t>
            </a:fld>
            <a:endParaRPr/>
          </a:p>
        </p:txBody>
      </p:sp>
    </p:spTree>
    <p:extLst>
      <p:ext uri="{BB962C8B-B14F-4D97-AF65-F5344CB8AC3E}">
        <p14:creationId xmlns:p14="http://schemas.microsoft.com/office/powerpoint/2010/main" val="2929537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27</a:t>
            </a:fld>
            <a:endParaRPr/>
          </a:p>
        </p:txBody>
      </p:sp>
    </p:spTree>
    <p:extLst>
      <p:ext uri="{BB962C8B-B14F-4D97-AF65-F5344CB8AC3E}">
        <p14:creationId xmlns:p14="http://schemas.microsoft.com/office/powerpoint/2010/main" val="10030163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28</a:t>
            </a:fld>
            <a:endParaRPr/>
          </a:p>
        </p:txBody>
      </p:sp>
    </p:spTree>
    <p:extLst>
      <p:ext uri="{BB962C8B-B14F-4D97-AF65-F5344CB8AC3E}">
        <p14:creationId xmlns:p14="http://schemas.microsoft.com/office/powerpoint/2010/main" val="19418893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a:r>
              <a:rPr lang="en-GB" b="0" i="0" dirty="0">
                <a:solidFill>
                  <a:srgbClr val="444444"/>
                </a:solidFill>
                <a:effectLst/>
                <a:latin typeface="Open Sans" panose="020B0606030504020204" pitchFamily="34" charset="0"/>
              </a:rPr>
              <a:t>There are now several open-source hazard products at global scales which are being used widely for vulnerability and risk analysis. A few resources include:</a:t>
            </a:r>
          </a:p>
          <a:p>
            <a:pPr algn="l">
              <a:buFont typeface="Arial" panose="020B0604020202020204" pitchFamily="34" charset="0"/>
              <a:buChar char="•"/>
            </a:pPr>
            <a:r>
              <a:rPr lang="en-GB" b="0" i="0" dirty="0">
                <a:solidFill>
                  <a:srgbClr val="444444"/>
                </a:solidFill>
                <a:effectLst/>
                <a:latin typeface="Open Sans" panose="020B0606030504020204" pitchFamily="34" charset="0"/>
              </a:rPr>
              <a:t>Global river and coastal flood maps: Historical and future hazard maps at different return periods (2, 5, 1, 25, 50, 10, 250, 500, 100 years). All data is available at a 30 arc-seconds resolution (~1km at equator) (</a:t>
            </a:r>
            <a:r>
              <a:rPr lang="en-GB" b="0" i="0" dirty="0" err="1">
                <a:solidFill>
                  <a:srgbClr val="444444"/>
                </a:solidFill>
                <a:effectLst/>
                <a:latin typeface="Open Sans" panose="020B0606030504020204" pitchFamily="34" charset="0"/>
              </a:rPr>
              <a:t>Gassert</a:t>
            </a:r>
            <a:r>
              <a:rPr lang="en-GB" b="0" i="0" dirty="0">
                <a:solidFill>
                  <a:srgbClr val="444444"/>
                </a:solidFill>
                <a:effectLst/>
                <a:latin typeface="Open Sans" panose="020B0606030504020204" pitchFamily="34" charset="0"/>
              </a:rPr>
              <a:t> et al. 2015).</a:t>
            </a:r>
          </a:p>
          <a:p>
            <a:pPr algn="l">
              <a:buFont typeface="Arial" panose="020B0604020202020204" pitchFamily="34" charset="0"/>
              <a:buChar char="•"/>
            </a:pPr>
            <a:r>
              <a:rPr lang="en-GB" b="0" i="0" dirty="0">
                <a:solidFill>
                  <a:srgbClr val="444444"/>
                </a:solidFill>
                <a:effectLst/>
                <a:latin typeface="Open Sans" panose="020B0606030504020204" pitchFamily="34" charset="0"/>
              </a:rPr>
              <a:t>Global hazard maps for earthquakes for different return periods (250, 475, 975, 1500, 2475 years) both Peak Ground Acceleration and spectral acceleration. Data is available at 0.072 degrees (~8km at equator).</a:t>
            </a:r>
          </a:p>
          <a:p>
            <a:pPr algn="l">
              <a:buFont typeface="Arial" panose="020B0604020202020204" pitchFamily="34" charset="0"/>
              <a:buChar char="•"/>
            </a:pPr>
            <a:r>
              <a:rPr lang="en-GB" b="0" i="0" dirty="0">
                <a:solidFill>
                  <a:srgbClr val="444444"/>
                </a:solidFill>
                <a:effectLst/>
                <a:latin typeface="Open Sans" panose="020B0606030504020204" pitchFamily="34" charset="0"/>
              </a:rPr>
              <a:t>Global dataset of 1,000 synthetic tropical cyclones paths with cyclone characteristics (e.g., wind speed, pressure) on a global scale. Wind speed probabilities are derived globally (1 metre, 1 minutes sustained speed) for different return periods (1 to 1,000 years) at 1km resolution (</a:t>
            </a:r>
            <a:r>
              <a:rPr lang="en-GB" b="0" i="0" dirty="0" err="1">
                <a:solidFill>
                  <a:srgbClr val="444444"/>
                </a:solidFill>
                <a:effectLst/>
                <a:latin typeface="Open Sans" panose="020B0606030504020204" pitchFamily="34" charset="0"/>
              </a:rPr>
              <a:t>Bloemendaal</a:t>
            </a:r>
            <a:r>
              <a:rPr lang="en-GB" b="0" i="0" dirty="0">
                <a:solidFill>
                  <a:srgbClr val="444444"/>
                </a:solidFill>
                <a:effectLst/>
                <a:latin typeface="Open Sans" panose="020B0606030504020204" pitchFamily="34" charset="0"/>
              </a:rPr>
              <a:t> et al. 2019).</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29</a:t>
            </a:fld>
            <a:endParaRPr/>
          </a:p>
        </p:txBody>
      </p:sp>
    </p:spTree>
    <p:extLst>
      <p:ext uri="{BB962C8B-B14F-4D97-AF65-F5344CB8AC3E}">
        <p14:creationId xmlns:p14="http://schemas.microsoft.com/office/powerpoint/2010/main" val="20142914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30</a:t>
            </a:fld>
            <a:endParaRPr/>
          </a:p>
        </p:txBody>
      </p:sp>
    </p:spTree>
    <p:extLst>
      <p:ext uri="{BB962C8B-B14F-4D97-AF65-F5344CB8AC3E}">
        <p14:creationId xmlns:p14="http://schemas.microsoft.com/office/powerpoint/2010/main" val="3245916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a:t>
            </a:fld>
            <a:endParaRPr/>
          </a:p>
        </p:txBody>
      </p:sp>
    </p:spTree>
    <p:extLst>
      <p:ext uri="{BB962C8B-B14F-4D97-AF65-F5344CB8AC3E}">
        <p14:creationId xmlns:p14="http://schemas.microsoft.com/office/powerpoint/2010/main" val="20991499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31</a:t>
            </a:fld>
            <a:endParaRPr/>
          </a:p>
        </p:txBody>
      </p:sp>
    </p:spTree>
    <p:extLst>
      <p:ext uri="{BB962C8B-B14F-4D97-AF65-F5344CB8AC3E}">
        <p14:creationId xmlns:p14="http://schemas.microsoft.com/office/powerpoint/2010/main" val="13609289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32</a:t>
            </a:fld>
            <a:endParaRPr/>
          </a:p>
        </p:txBody>
      </p:sp>
    </p:spTree>
    <p:extLst>
      <p:ext uri="{BB962C8B-B14F-4D97-AF65-F5344CB8AC3E}">
        <p14:creationId xmlns:p14="http://schemas.microsoft.com/office/powerpoint/2010/main" val="8180913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33</a:t>
            </a:fld>
            <a:endParaRPr/>
          </a:p>
        </p:txBody>
      </p:sp>
    </p:spTree>
    <p:extLst>
      <p:ext uri="{BB962C8B-B14F-4D97-AF65-F5344CB8AC3E}">
        <p14:creationId xmlns:p14="http://schemas.microsoft.com/office/powerpoint/2010/main" val="1405450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34</a:t>
            </a:fld>
            <a:endParaRPr/>
          </a:p>
        </p:txBody>
      </p:sp>
    </p:spTree>
    <p:extLst>
      <p:ext uri="{BB962C8B-B14F-4D97-AF65-F5344CB8AC3E}">
        <p14:creationId xmlns:p14="http://schemas.microsoft.com/office/powerpoint/2010/main" val="4127306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5</a:t>
            </a:fld>
            <a:endParaRPr/>
          </a:p>
        </p:txBody>
      </p:sp>
    </p:spTree>
    <p:extLst>
      <p:ext uri="{BB962C8B-B14F-4D97-AF65-F5344CB8AC3E}">
        <p14:creationId xmlns:p14="http://schemas.microsoft.com/office/powerpoint/2010/main" val="3352002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6</a:t>
            </a:fld>
            <a:endParaRPr/>
          </a:p>
        </p:txBody>
      </p:sp>
    </p:spTree>
    <p:extLst>
      <p:ext uri="{BB962C8B-B14F-4D97-AF65-F5344CB8AC3E}">
        <p14:creationId xmlns:p14="http://schemas.microsoft.com/office/powerpoint/2010/main" val="276515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7</a:t>
            </a:fld>
            <a:endParaRPr dirty="0"/>
          </a:p>
        </p:txBody>
      </p:sp>
    </p:spTree>
    <p:extLst>
      <p:ext uri="{BB962C8B-B14F-4D97-AF65-F5344CB8AC3E}">
        <p14:creationId xmlns:p14="http://schemas.microsoft.com/office/powerpoint/2010/main" val="6929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8</a:t>
            </a:fld>
            <a:endParaRPr dirty="0"/>
          </a:p>
        </p:txBody>
      </p:sp>
    </p:spTree>
    <p:extLst>
      <p:ext uri="{BB962C8B-B14F-4D97-AF65-F5344CB8AC3E}">
        <p14:creationId xmlns:p14="http://schemas.microsoft.com/office/powerpoint/2010/main" val="3572595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9</a:t>
            </a:fld>
            <a:endParaRPr dirty="0"/>
          </a:p>
        </p:txBody>
      </p:sp>
    </p:spTree>
    <p:extLst>
      <p:ext uri="{BB962C8B-B14F-4D97-AF65-F5344CB8AC3E}">
        <p14:creationId xmlns:p14="http://schemas.microsoft.com/office/powerpoint/2010/main" val="15574376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dirty="0"/>
          </a:p>
        </p:txBody>
      </p:sp>
    </p:spTree>
    <p:extLst>
      <p:ext uri="{BB962C8B-B14F-4D97-AF65-F5344CB8AC3E}">
        <p14:creationId xmlns:p14="http://schemas.microsoft.com/office/powerpoint/2010/main" val="12984775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1"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06053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991416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userDrawn="1">
  <p:cSld name="OBJEC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endParaRPr lang="en-US" dirty="0"/>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00000000-1234-1234-1234-123412341234}" type="slidenum">
              <a:rPr lang="sv-SE" smtClean="0"/>
              <a:pPr/>
              <a:t>‹#›</a:t>
            </a:fld>
            <a:endParaRPr lang="sv-SE" dirty="0"/>
          </a:p>
        </p:txBody>
      </p:sp>
      <p:pic>
        <p:nvPicPr>
          <p:cNvPr id="4" name="Picture 3">
            <a:extLst>
              <a:ext uri="{FF2B5EF4-FFF2-40B4-BE49-F238E27FC236}">
                <a16:creationId xmlns:a16="http://schemas.microsoft.com/office/drawing/2014/main" id="{23D03772-EAFD-A016-312C-C6F5AB20048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3436692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userDrawn="1"/>
        </p:nvPicPr>
        <p:blipFill>
          <a:blip r:embed="rId7"/>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708763"/>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cSld>
  <p:clrMap bg1="lt1" tx1="dk1" bg2="dk2" tx2="lt2" accent1="accent1" accent2="accent2" accent3="accent3" accent4="accent4" accent5="accent5" accent6="accent6" hlink="hlink" folHlink="folHlink"/>
  <p:sldLayoutIdLst>
    <p:sldLayoutId id="2147483649" r:id="rId1"/>
    <p:sldLayoutId id="2147483667" r:id="rId2"/>
    <p:sldLayoutId id="2147483660" r:id="rId3"/>
    <p:sldLayoutId id="2147483651" r:id="rId4"/>
    <p:sldLayoutId id="2147483662"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doi.org/10.3390/su11010290" TargetMode="External"/><Relationship Id="rId13" Type="http://schemas.openxmlformats.org/officeDocument/2006/relationships/hyperlink" Target="https://doi.org/10.1016/j.ejor.2014.09.044" TargetMode="External"/><Relationship Id="rId3" Type="http://schemas.openxmlformats.org/officeDocument/2006/relationships/hyperlink" Target="https://doi.org/10.1007/s11027-006-4754-4" TargetMode="External"/><Relationship Id="rId7" Type="http://schemas.openxmlformats.org/officeDocument/2006/relationships/hyperlink" Target="https://doi.org/10.1016/j.jclepro.2020.120897" TargetMode="External"/><Relationship Id="rId12" Type="http://schemas.openxmlformats.org/officeDocument/2006/relationships/hyperlink" Target="https://doi.org/10.3390/su7021329"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hyperlink" Target="https://doi.org/10.1016/j.tranpol.2012.10.004" TargetMode="External"/><Relationship Id="rId11" Type="http://schemas.openxmlformats.org/officeDocument/2006/relationships/hyperlink" Target="https://doi.org/10.1016/j.proeng.2017.04.174" TargetMode="External"/><Relationship Id="rId5" Type="http://schemas.openxmlformats.org/officeDocument/2006/relationships/hyperlink" Target="http://www.iaea.org/Publications/index.html" TargetMode="External"/><Relationship Id="rId15" Type="http://schemas.openxmlformats.org/officeDocument/2006/relationships/hyperlink" Target="https://doi.org/10.1016/j.landusepol.2016.10.051" TargetMode="External"/><Relationship Id="rId10" Type="http://schemas.openxmlformats.org/officeDocument/2006/relationships/hyperlink" Target="http://www.oecd.org/environment/indicators-modelling-outlooks/24993546.pdf" TargetMode="External"/><Relationship Id="rId4" Type="http://schemas.openxmlformats.org/officeDocument/2006/relationships/hyperlink" Target="https://doi.org/10.2776/97516" TargetMode="External"/><Relationship Id="rId9" Type="http://schemas.openxmlformats.org/officeDocument/2006/relationships/hyperlink" Target="https://doi.org/10.17226/4929" TargetMode="External"/><Relationship Id="rId14" Type="http://schemas.openxmlformats.org/officeDocument/2006/relationships/hyperlink" Target="https://doi.org/10.1061/(asce)co.1943-7862.0000315"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hyperlink" Target="https://doi.org/10.1029/2020ef001699" TargetMode="External"/><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hyperlink" Target="https://doi.org/10.1016/j.gloenvcha.2019.101975"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p:txBody>
          <a:bodyPr/>
          <a:lstStyle/>
          <a:p>
            <a:r>
              <a:rPr lang="en-GB" dirty="0"/>
              <a:t>Lecture 5: Infrastructure vision and targets</a:t>
            </a:r>
            <a:br>
              <a:rPr lang="en-GB" dirty="0"/>
            </a:br>
            <a:br>
              <a:rPr lang="en-US" dirty="0"/>
            </a:br>
            <a:endParaRPr lang="en-US" dirty="0"/>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p:txBody>
          <a:bodyPr/>
          <a:lstStyle/>
          <a:p>
            <a:r>
              <a:rPr lang="en-GB" dirty="0"/>
              <a:t> Daniel </a:t>
            </a:r>
            <a:r>
              <a:rPr lang="en-GB" dirty="0" err="1"/>
              <a:t>Adshead</a:t>
            </a:r>
            <a:r>
              <a:rPr lang="en-GB" dirty="0"/>
              <a:t>, Oxford University</a:t>
            </a:r>
            <a:endParaRPr lang="en-US" dirty="0"/>
          </a:p>
        </p:txBody>
      </p:sp>
    </p:spTree>
    <p:extLst>
      <p:ext uri="{BB962C8B-B14F-4D97-AF65-F5344CB8AC3E}">
        <p14:creationId xmlns:p14="http://schemas.microsoft.com/office/powerpoint/2010/main" val="998801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5.1 </a:t>
            </a:r>
            <a:r>
              <a:rPr lang="en-GB" sz="2800" dirty="0">
                <a:solidFill>
                  <a:srgbClr val="C00000"/>
                </a:solidFill>
              </a:rPr>
              <a:t>Assessing infrastructure performance through targets and indicators</a:t>
            </a:r>
            <a:endParaRPr sz="2800" dirty="0">
              <a:solidFill>
                <a:srgbClr val="C00000"/>
              </a:solidFill>
            </a:endParaRPr>
          </a:p>
        </p:txBody>
      </p:sp>
      <p:sp>
        <p:nvSpPr>
          <p:cNvPr id="168" name="Google Shape;168;p13"/>
          <p:cNvSpPr txBox="1">
            <a:spLocks noGrp="1"/>
          </p:cNvSpPr>
          <p:nvPr>
            <p:ph type="body" idx="4294967295"/>
          </p:nvPr>
        </p:nvSpPr>
        <p:spPr>
          <a:xfrm>
            <a:off x="838200" y="1231900"/>
            <a:ext cx="9936192"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Bibliography</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r>
              <a:rPr lang="en-GB" sz="800" dirty="0" err="1">
                <a:solidFill>
                  <a:schemeClr val="tx1"/>
                </a:solidFill>
              </a:rPr>
              <a:t>Awerbuch</a:t>
            </a:r>
            <a:r>
              <a:rPr lang="en-GB" sz="800" dirty="0">
                <a:solidFill>
                  <a:schemeClr val="tx1"/>
                </a:solidFill>
              </a:rPr>
              <a:t>, Shimon. 2006. “Portfolio-based electricity generation planning: Policy implications for renewables and energy security.” Mitigation and Adaptation Strategies for Global Change 11 (3): 693–710. </a:t>
            </a:r>
            <a:r>
              <a:rPr lang="en-GB" sz="800" dirty="0">
                <a:solidFill>
                  <a:schemeClr val="tx1"/>
                </a:solidFill>
                <a:hlinkClick r:id="rId3"/>
              </a:rPr>
              <a:t>https://doi.org/10.1007/s11027-006-4754-4</a:t>
            </a:r>
            <a:r>
              <a:rPr lang="en-GB" sz="800" dirty="0">
                <a:solidFill>
                  <a:schemeClr val="tx1"/>
                </a:solidFill>
              </a:rPr>
              <a:t>.</a:t>
            </a:r>
          </a:p>
          <a:p>
            <a:pPr marL="0" lvl="0" indent="0" algn="l" rtl="0">
              <a:lnSpc>
                <a:spcPct val="90000"/>
              </a:lnSpc>
              <a:spcBef>
                <a:spcPts val="0"/>
              </a:spcBef>
              <a:spcAft>
                <a:spcPts val="0"/>
              </a:spcAft>
              <a:buClr>
                <a:schemeClr val="dk1"/>
              </a:buClr>
              <a:buSzPts val="2800"/>
              <a:buNone/>
            </a:pPr>
            <a:endParaRPr lang="en-GB" sz="800" dirty="0">
              <a:solidFill>
                <a:schemeClr val="tx1"/>
              </a:solidFill>
            </a:endParaRPr>
          </a:p>
          <a:p>
            <a:pPr marL="0" lvl="0" indent="0" algn="l" rtl="0">
              <a:lnSpc>
                <a:spcPct val="90000"/>
              </a:lnSpc>
              <a:spcBef>
                <a:spcPts val="0"/>
              </a:spcBef>
              <a:spcAft>
                <a:spcPts val="0"/>
              </a:spcAft>
              <a:buClr>
                <a:schemeClr val="dk1"/>
              </a:buClr>
              <a:buSzPts val="2800"/>
              <a:buNone/>
            </a:pPr>
            <a:r>
              <a:rPr lang="en-GB" sz="800" dirty="0">
                <a:solidFill>
                  <a:schemeClr val="tx1"/>
                </a:solidFill>
              </a:rPr>
              <a:t>Beca. 2013. “Infrastructure Performance Indicator Framework Development.” New Zealand Treasury. www.beca.com.</a:t>
            </a:r>
          </a:p>
          <a:p>
            <a:pPr marL="0" lvl="0" indent="0" algn="l" rtl="0">
              <a:lnSpc>
                <a:spcPct val="90000"/>
              </a:lnSpc>
              <a:spcBef>
                <a:spcPts val="0"/>
              </a:spcBef>
              <a:spcAft>
                <a:spcPts val="0"/>
              </a:spcAft>
              <a:buClr>
                <a:schemeClr val="dk1"/>
              </a:buClr>
              <a:buSzPts val="2800"/>
              <a:buNone/>
            </a:pPr>
            <a:r>
              <a:rPr lang="en-GB" sz="800" dirty="0">
                <a:solidFill>
                  <a:schemeClr val="tx1"/>
                </a:solidFill>
              </a:rPr>
              <a:t>EU. 2014. “Guide to Cost-Benefit Analysis of Investment Projects.” </a:t>
            </a:r>
            <a:r>
              <a:rPr lang="en-GB" sz="800" dirty="0">
                <a:solidFill>
                  <a:schemeClr val="tx1"/>
                </a:solidFill>
                <a:hlinkClick r:id="rId4"/>
              </a:rPr>
              <a:t>https://doi.org/10.2776/97516</a:t>
            </a:r>
            <a:r>
              <a:rPr lang="en-GB" sz="800" dirty="0">
                <a:solidFill>
                  <a:schemeClr val="tx1"/>
                </a:solidFill>
              </a:rPr>
              <a:t>.</a:t>
            </a:r>
          </a:p>
          <a:p>
            <a:pPr marL="0" lvl="0" indent="0" algn="l" rtl="0">
              <a:lnSpc>
                <a:spcPct val="90000"/>
              </a:lnSpc>
              <a:spcBef>
                <a:spcPts val="0"/>
              </a:spcBef>
              <a:spcAft>
                <a:spcPts val="0"/>
              </a:spcAft>
              <a:buClr>
                <a:schemeClr val="dk1"/>
              </a:buClr>
              <a:buSzPts val="2800"/>
              <a:buNone/>
            </a:pPr>
            <a:endParaRPr lang="en-GB" sz="800" dirty="0">
              <a:solidFill>
                <a:schemeClr val="tx1"/>
              </a:solidFill>
            </a:endParaRPr>
          </a:p>
          <a:p>
            <a:pPr marL="0" lvl="0" indent="0" algn="l" rtl="0">
              <a:lnSpc>
                <a:spcPct val="90000"/>
              </a:lnSpc>
              <a:spcBef>
                <a:spcPts val="0"/>
              </a:spcBef>
              <a:spcAft>
                <a:spcPts val="0"/>
              </a:spcAft>
              <a:buClr>
                <a:schemeClr val="dk1"/>
              </a:buClr>
              <a:buSzPts val="2800"/>
              <a:buNone/>
            </a:pPr>
            <a:r>
              <a:rPr lang="en-GB" sz="800" dirty="0">
                <a:solidFill>
                  <a:schemeClr val="tx1"/>
                </a:solidFill>
              </a:rPr>
              <a:t>IAEA. 2021. “Energy Indicators for Sustainable Development: Guidelines and Methodologies.” </a:t>
            </a:r>
            <a:r>
              <a:rPr lang="en-GB" sz="800" dirty="0">
                <a:solidFill>
                  <a:schemeClr val="tx1"/>
                </a:solidFill>
                <a:hlinkClick r:id="rId5"/>
              </a:rPr>
              <a:t>http://www.iaea.org/Publications/index.html</a:t>
            </a:r>
            <a:r>
              <a:rPr lang="en-GB" sz="800" dirty="0">
                <a:solidFill>
                  <a:schemeClr val="tx1"/>
                </a:solidFill>
              </a:rPr>
              <a:t>.</a:t>
            </a:r>
          </a:p>
          <a:p>
            <a:pPr marL="0" lvl="0" indent="0" algn="l" rtl="0">
              <a:lnSpc>
                <a:spcPct val="90000"/>
              </a:lnSpc>
              <a:spcBef>
                <a:spcPts val="0"/>
              </a:spcBef>
              <a:spcAft>
                <a:spcPts val="0"/>
              </a:spcAft>
              <a:buClr>
                <a:schemeClr val="dk1"/>
              </a:buClr>
              <a:buSzPts val="2800"/>
              <a:buNone/>
            </a:pPr>
            <a:endParaRPr lang="en-GB" sz="800" dirty="0">
              <a:solidFill>
                <a:schemeClr val="tx1"/>
              </a:solidFill>
            </a:endParaRPr>
          </a:p>
          <a:p>
            <a:pPr marL="0" lvl="0" indent="0" algn="l" rtl="0">
              <a:lnSpc>
                <a:spcPct val="90000"/>
              </a:lnSpc>
              <a:spcBef>
                <a:spcPts val="0"/>
              </a:spcBef>
              <a:spcAft>
                <a:spcPts val="0"/>
              </a:spcAft>
              <a:buClr>
                <a:schemeClr val="dk1"/>
              </a:buClr>
              <a:buSzPts val="2800"/>
              <a:buNone/>
            </a:pPr>
            <a:r>
              <a:rPr lang="en-GB" sz="800" dirty="0">
                <a:solidFill>
                  <a:schemeClr val="tx1"/>
                </a:solidFill>
              </a:rPr>
              <a:t>ICIF. 2015. “A Critique of Current Infrastructure Performance Indicators: Towards Best Practice.”</a:t>
            </a:r>
          </a:p>
          <a:p>
            <a:pPr marL="0" lvl="0" indent="0" algn="l" rtl="0">
              <a:lnSpc>
                <a:spcPct val="90000"/>
              </a:lnSpc>
              <a:spcBef>
                <a:spcPts val="0"/>
              </a:spcBef>
              <a:spcAft>
                <a:spcPts val="0"/>
              </a:spcAft>
              <a:buClr>
                <a:schemeClr val="dk1"/>
              </a:buClr>
              <a:buSzPts val="2800"/>
              <a:buNone/>
            </a:pPr>
            <a:endParaRPr lang="en-GB" sz="800" dirty="0">
              <a:solidFill>
                <a:schemeClr val="tx1"/>
              </a:solidFill>
            </a:endParaRPr>
          </a:p>
          <a:p>
            <a:pPr marL="0" lvl="0" indent="0" algn="l" rtl="0">
              <a:lnSpc>
                <a:spcPct val="90000"/>
              </a:lnSpc>
              <a:spcBef>
                <a:spcPts val="0"/>
              </a:spcBef>
              <a:spcAft>
                <a:spcPts val="0"/>
              </a:spcAft>
              <a:buClr>
                <a:schemeClr val="dk1"/>
              </a:buClr>
              <a:buSzPts val="2800"/>
              <a:buNone/>
            </a:pPr>
            <a:r>
              <a:rPr lang="en-GB" sz="800" dirty="0">
                <a:solidFill>
                  <a:schemeClr val="tx1"/>
                </a:solidFill>
              </a:rPr>
              <a:t>JBA. 2017. “National Infrastructure Commission: Performance Measures.”</a:t>
            </a:r>
          </a:p>
          <a:p>
            <a:pPr marL="0" lvl="0" indent="0" algn="l" rtl="0">
              <a:lnSpc>
                <a:spcPct val="90000"/>
              </a:lnSpc>
              <a:spcBef>
                <a:spcPts val="0"/>
              </a:spcBef>
              <a:spcAft>
                <a:spcPts val="0"/>
              </a:spcAft>
              <a:buClr>
                <a:schemeClr val="dk1"/>
              </a:buClr>
              <a:buSzPts val="2800"/>
              <a:buNone/>
            </a:pPr>
            <a:endParaRPr lang="en-GB" sz="800" dirty="0">
              <a:solidFill>
                <a:schemeClr val="tx1"/>
              </a:solidFill>
            </a:endParaRPr>
          </a:p>
          <a:p>
            <a:pPr marL="0" lvl="0" indent="0" algn="l" rtl="0">
              <a:lnSpc>
                <a:spcPct val="90000"/>
              </a:lnSpc>
              <a:spcBef>
                <a:spcPts val="0"/>
              </a:spcBef>
              <a:spcAft>
                <a:spcPts val="0"/>
              </a:spcAft>
              <a:buClr>
                <a:schemeClr val="dk1"/>
              </a:buClr>
              <a:buSzPts val="2800"/>
              <a:buNone/>
            </a:pPr>
            <a:r>
              <a:rPr lang="en-GB" sz="800" dirty="0">
                <a:solidFill>
                  <a:schemeClr val="tx1"/>
                </a:solidFill>
              </a:rPr>
              <a:t>Jeon, Christy </a:t>
            </a:r>
            <a:r>
              <a:rPr lang="en-GB" sz="800" dirty="0" err="1">
                <a:solidFill>
                  <a:schemeClr val="tx1"/>
                </a:solidFill>
              </a:rPr>
              <a:t>Mihyeon</a:t>
            </a:r>
            <a:r>
              <a:rPr lang="en-GB" sz="800" dirty="0">
                <a:solidFill>
                  <a:schemeClr val="tx1"/>
                </a:solidFill>
              </a:rPr>
              <a:t>, </a:t>
            </a:r>
            <a:r>
              <a:rPr lang="en-GB" sz="800" dirty="0" err="1">
                <a:solidFill>
                  <a:schemeClr val="tx1"/>
                </a:solidFill>
              </a:rPr>
              <a:t>Adjo</a:t>
            </a:r>
            <a:r>
              <a:rPr lang="en-GB" sz="800" dirty="0">
                <a:solidFill>
                  <a:schemeClr val="tx1"/>
                </a:solidFill>
              </a:rPr>
              <a:t> A. </a:t>
            </a:r>
            <a:r>
              <a:rPr lang="en-GB" sz="800" dirty="0" err="1">
                <a:solidFill>
                  <a:schemeClr val="tx1"/>
                </a:solidFill>
              </a:rPr>
              <a:t>Amekudzi</a:t>
            </a:r>
            <a:r>
              <a:rPr lang="en-GB" sz="800" dirty="0">
                <a:solidFill>
                  <a:schemeClr val="tx1"/>
                </a:solidFill>
              </a:rPr>
              <a:t>, and Randall L. </a:t>
            </a:r>
            <a:r>
              <a:rPr lang="en-GB" sz="800" dirty="0" err="1">
                <a:solidFill>
                  <a:schemeClr val="tx1"/>
                </a:solidFill>
              </a:rPr>
              <a:t>Guensler</a:t>
            </a:r>
            <a:r>
              <a:rPr lang="en-GB" sz="800" dirty="0">
                <a:solidFill>
                  <a:schemeClr val="tx1"/>
                </a:solidFill>
              </a:rPr>
              <a:t>. 2013. “Sustainability assessment at the transportation planning level: Performance measures and indexes.” Transport Policy 25 (January): 10–21. </a:t>
            </a:r>
            <a:r>
              <a:rPr lang="en-GB" sz="800" dirty="0">
                <a:solidFill>
                  <a:schemeClr val="tx1"/>
                </a:solidFill>
                <a:hlinkClick r:id="rId6"/>
              </a:rPr>
              <a:t>https://doi.org/10.1016/j.tranpol.2012.10.004</a:t>
            </a:r>
            <a:r>
              <a:rPr lang="en-GB" sz="800" dirty="0">
                <a:solidFill>
                  <a:schemeClr val="tx1"/>
                </a:solidFill>
              </a:rPr>
              <a:t>.</a:t>
            </a:r>
          </a:p>
          <a:p>
            <a:pPr marL="0" lvl="0" indent="0" algn="l" rtl="0">
              <a:lnSpc>
                <a:spcPct val="90000"/>
              </a:lnSpc>
              <a:spcBef>
                <a:spcPts val="0"/>
              </a:spcBef>
              <a:spcAft>
                <a:spcPts val="0"/>
              </a:spcAft>
              <a:buClr>
                <a:schemeClr val="dk1"/>
              </a:buClr>
              <a:buSzPts val="2800"/>
              <a:buNone/>
            </a:pPr>
            <a:endParaRPr lang="en-GB" sz="800" dirty="0">
              <a:solidFill>
                <a:schemeClr val="tx1"/>
              </a:solidFill>
            </a:endParaRPr>
          </a:p>
          <a:p>
            <a:pPr marL="0" lvl="0" indent="0" algn="l" rtl="0">
              <a:lnSpc>
                <a:spcPct val="90000"/>
              </a:lnSpc>
              <a:spcBef>
                <a:spcPts val="0"/>
              </a:spcBef>
              <a:spcAft>
                <a:spcPts val="0"/>
              </a:spcAft>
              <a:buClr>
                <a:schemeClr val="dk1"/>
              </a:buClr>
              <a:buSzPts val="2800"/>
              <a:buNone/>
            </a:pPr>
            <a:r>
              <a:rPr lang="en-GB" sz="800" dirty="0">
                <a:solidFill>
                  <a:schemeClr val="tx1"/>
                </a:solidFill>
              </a:rPr>
              <a:t>Kaur, </a:t>
            </a:r>
            <a:r>
              <a:rPr lang="en-GB" sz="800" dirty="0" err="1">
                <a:solidFill>
                  <a:schemeClr val="tx1"/>
                </a:solidFill>
              </a:rPr>
              <a:t>Manjot</a:t>
            </a:r>
            <a:r>
              <a:rPr lang="en-GB" sz="800" dirty="0">
                <a:solidFill>
                  <a:schemeClr val="tx1"/>
                </a:solidFill>
              </a:rPr>
              <a:t>, Kasun </a:t>
            </a:r>
            <a:r>
              <a:rPr lang="en-GB" sz="800" dirty="0" err="1">
                <a:solidFill>
                  <a:schemeClr val="tx1"/>
                </a:solidFill>
              </a:rPr>
              <a:t>Hewage</a:t>
            </a:r>
            <a:r>
              <a:rPr lang="en-GB" sz="800" dirty="0">
                <a:solidFill>
                  <a:schemeClr val="tx1"/>
                </a:solidFill>
              </a:rPr>
              <a:t>, and </a:t>
            </a:r>
            <a:r>
              <a:rPr lang="en-GB" sz="800" dirty="0" err="1">
                <a:solidFill>
                  <a:schemeClr val="tx1"/>
                </a:solidFill>
              </a:rPr>
              <a:t>Rehan</a:t>
            </a:r>
            <a:r>
              <a:rPr lang="en-GB" sz="800" dirty="0">
                <a:solidFill>
                  <a:schemeClr val="tx1"/>
                </a:solidFill>
              </a:rPr>
              <a:t> Sadiq. 2020. “Investigating the impacts of urban densification on buried water infrastructure through DPSIR framework.” Elsevier Ltd. </a:t>
            </a:r>
            <a:r>
              <a:rPr lang="en-GB" sz="800" dirty="0">
                <a:solidFill>
                  <a:schemeClr val="tx1"/>
                </a:solidFill>
                <a:hlinkClick r:id="rId7"/>
              </a:rPr>
              <a:t>https://doi.org/10.1016/j.jclepro.2020.120897</a:t>
            </a:r>
            <a:r>
              <a:rPr lang="en-GB" sz="800" dirty="0">
                <a:solidFill>
                  <a:schemeClr val="tx1"/>
                </a:solidFill>
              </a:rPr>
              <a:t>.</a:t>
            </a:r>
          </a:p>
          <a:p>
            <a:pPr marL="0" lvl="0" indent="0" algn="l" rtl="0">
              <a:lnSpc>
                <a:spcPct val="90000"/>
              </a:lnSpc>
              <a:spcBef>
                <a:spcPts val="0"/>
              </a:spcBef>
              <a:spcAft>
                <a:spcPts val="0"/>
              </a:spcAft>
              <a:buClr>
                <a:schemeClr val="dk1"/>
              </a:buClr>
              <a:buSzPts val="2800"/>
              <a:buNone/>
            </a:pPr>
            <a:endParaRPr lang="en-GB" sz="800" dirty="0">
              <a:solidFill>
                <a:schemeClr val="tx1"/>
              </a:solidFill>
            </a:endParaRPr>
          </a:p>
          <a:p>
            <a:pPr marL="0" lvl="0" indent="0" algn="l" rtl="0">
              <a:lnSpc>
                <a:spcPct val="90000"/>
              </a:lnSpc>
              <a:spcBef>
                <a:spcPts val="0"/>
              </a:spcBef>
              <a:spcAft>
                <a:spcPts val="0"/>
              </a:spcAft>
              <a:buClr>
                <a:schemeClr val="dk1"/>
              </a:buClr>
              <a:buSzPts val="2800"/>
              <a:buNone/>
            </a:pPr>
            <a:r>
              <a:rPr lang="en-GB" sz="800" dirty="0">
                <a:solidFill>
                  <a:schemeClr val="tx1"/>
                </a:solidFill>
              </a:rPr>
              <a:t>Li, </a:t>
            </a:r>
            <a:r>
              <a:rPr lang="en-GB" sz="800" dirty="0" err="1">
                <a:solidFill>
                  <a:schemeClr val="tx1"/>
                </a:solidFill>
              </a:rPr>
              <a:t>Shuyu</a:t>
            </a:r>
            <a:r>
              <a:rPr lang="en-GB" sz="800" dirty="0">
                <a:solidFill>
                  <a:schemeClr val="tx1"/>
                </a:solidFill>
              </a:rPr>
              <a:t>, and </a:t>
            </a:r>
            <a:r>
              <a:rPr lang="en-GB" sz="800" dirty="0" err="1">
                <a:solidFill>
                  <a:schemeClr val="tx1"/>
                </a:solidFill>
              </a:rPr>
              <a:t>Rongrong</a:t>
            </a:r>
            <a:r>
              <a:rPr lang="en-GB" sz="800" dirty="0">
                <a:solidFill>
                  <a:schemeClr val="tx1"/>
                </a:solidFill>
              </a:rPr>
              <a:t> Li. 2019. “Evaluating Energy Sustainability Using the Pressure-State-Response and Improved Matter-Element Extension Models: Case Study of China.” Sustainability 11 (1): 290. </a:t>
            </a:r>
            <a:r>
              <a:rPr lang="en-GB" sz="800" dirty="0">
                <a:solidFill>
                  <a:schemeClr val="tx1"/>
                </a:solidFill>
                <a:hlinkClick r:id="rId8"/>
              </a:rPr>
              <a:t>https://doi.org/10.3390/su11010290</a:t>
            </a:r>
            <a:r>
              <a:rPr lang="en-GB" sz="800" dirty="0">
                <a:solidFill>
                  <a:schemeClr val="tx1"/>
                </a:solidFill>
              </a:rPr>
              <a:t>.</a:t>
            </a:r>
          </a:p>
          <a:p>
            <a:pPr marL="0" lvl="0" indent="0" algn="l" rtl="0">
              <a:lnSpc>
                <a:spcPct val="90000"/>
              </a:lnSpc>
              <a:spcBef>
                <a:spcPts val="0"/>
              </a:spcBef>
              <a:spcAft>
                <a:spcPts val="0"/>
              </a:spcAft>
              <a:buClr>
                <a:schemeClr val="dk1"/>
              </a:buClr>
              <a:buSzPts val="2800"/>
              <a:buNone/>
            </a:pPr>
            <a:endParaRPr lang="en-GB" sz="800" dirty="0">
              <a:solidFill>
                <a:schemeClr val="tx1"/>
              </a:solidFill>
            </a:endParaRPr>
          </a:p>
          <a:p>
            <a:pPr marL="0" lvl="0" indent="0" algn="l" rtl="0">
              <a:lnSpc>
                <a:spcPct val="90000"/>
              </a:lnSpc>
              <a:spcBef>
                <a:spcPts val="0"/>
              </a:spcBef>
              <a:spcAft>
                <a:spcPts val="0"/>
              </a:spcAft>
              <a:buClr>
                <a:schemeClr val="dk1"/>
              </a:buClr>
              <a:buSzPts val="2800"/>
              <a:buNone/>
            </a:pPr>
            <a:r>
              <a:rPr lang="en-GB" sz="800" dirty="0">
                <a:solidFill>
                  <a:schemeClr val="tx1"/>
                </a:solidFill>
              </a:rPr>
              <a:t>National Research Council. 1996. Measuring and Improving Infrastructure Performance. National Academies Press. </a:t>
            </a:r>
            <a:r>
              <a:rPr lang="en-GB" sz="800" dirty="0">
                <a:solidFill>
                  <a:schemeClr val="tx1"/>
                </a:solidFill>
                <a:hlinkClick r:id="rId9"/>
              </a:rPr>
              <a:t>https://doi.org/10.17226/4929</a:t>
            </a:r>
            <a:r>
              <a:rPr lang="en-GB" sz="800" dirty="0">
                <a:solidFill>
                  <a:schemeClr val="tx1"/>
                </a:solidFill>
              </a:rPr>
              <a:t>.</a:t>
            </a:r>
          </a:p>
          <a:p>
            <a:pPr marL="0" lvl="0" indent="0" algn="l" rtl="0">
              <a:lnSpc>
                <a:spcPct val="90000"/>
              </a:lnSpc>
              <a:spcBef>
                <a:spcPts val="0"/>
              </a:spcBef>
              <a:spcAft>
                <a:spcPts val="0"/>
              </a:spcAft>
              <a:buClr>
                <a:schemeClr val="dk1"/>
              </a:buClr>
              <a:buSzPts val="2800"/>
              <a:buNone/>
            </a:pPr>
            <a:endParaRPr lang="en-GB" sz="800" dirty="0">
              <a:solidFill>
                <a:schemeClr val="tx1"/>
              </a:solidFill>
            </a:endParaRPr>
          </a:p>
          <a:p>
            <a:pPr marL="0" lvl="0" indent="0" algn="l" rtl="0">
              <a:lnSpc>
                <a:spcPct val="90000"/>
              </a:lnSpc>
              <a:spcBef>
                <a:spcPts val="0"/>
              </a:spcBef>
              <a:spcAft>
                <a:spcPts val="0"/>
              </a:spcAft>
              <a:buClr>
                <a:schemeClr val="dk1"/>
              </a:buClr>
              <a:buSzPts val="2800"/>
              <a:buNone/>
            </a:pPr>
            <a:r>
              <a:rPr lang="en-GB" sz="800" dirty="0">
                <a:solidFill>
                  <a:schemeClr val="tx1"/>
                </a:solidFill>
              </a:rPr>
              <a:t>OECD. 2003. “OECD Environmental Indicators: Development, Measurement and Use.” </a:t>
            </a:r>
            <a:r>
              <a:rPr lang="en-GB" sz="800" dirty="0">
                <a:solidFill>
                  <a:schemeClr val="tx1"/>
                </a:solidFill>
                <a:hlinkClick r:id="rId10"/>
              </a:rPr>
              <a:t>http://www.oecd.org/environment/indicators-modelling-outlooks/24993546.pdf</a:t>
            </a:r>
            <a:r>
              <a:rPr lang="en-GB" sz="800" dirty="0">
                <a:solidFill>
                  <a:schemeClr val="tx1"/>
                </a:solidFill>
              </a:rPr>
              <a:t>.</a:t>
            </a:r>
          </a:p>
          <a:p>
            <a:pPr marL="0" lvl="0" indent="0" algn="l" rtl="0">
              <a:lnSpc>
                <a:spcPct val="90000"/>
              </a:lnSpc>
              <a:spcBef>
                <a:spcPts val="0"/>
              </a:spcBef>
              <a:spcAft>
                <a:spcPts val="0"/>
              </a:spcAft>
              <a:buClr>
                <a:schemeClr val="dk1"/>
              </a:buClr>
              <a:buSzPts val="2800"/>
              <a:buNone/>
            </a:pPr>
            <a:endParaRPr lang="en-GB" sz="800" dirty="0">
              <a:solidFill>
                <a:schemeClr val="tx1"/>
              </a:solidFill>
            </a:endParaRPr>
          </a:p>
          <a:p>
            <a:pPr marL="0" lvl="0" indent="0" algn="l" rtl="0">
              <a:lnSpc>
                <a:spcPct val="90000"/>
              </a:lnSpc>
              <a:spcBef>
                <a:spcPts val="0"/>
              </a:spcBef>
              <a:spcAft>
                <a:spcPts val="0"/>
              </a:spcAft>
              <a:buClr>
                <a:schemeClr val="dk1"/>
              </a:buClr>
              <a:buSzPts val="2800"/>
              <a:buNone/>
            </a:pPr>
            <a:r>
              <a:rPr lang="en-GB" sz="800" dirty="0" err="1">
                <a:solidFill>
                  <a:schemeClr val="tx1"/>
                </a:solidFill>
              </a:rPr>
              <a:t>Pakzad</a:t>
            </a:r>
            <a:r>
              <a:rPr lang="en-GB" sz="800" dirty="0">
                <a:solidFill>
                  <a:schemeClr val="tx1"/>
                </a:solidFill>
              </a:rPr>
              <a:t>, Parisa, Paul Osmond, and Linda Corkery. 2017. “Developing Key Sustainability Indicators for Assessing Green Infrastructure Performance.” In Procedia Engineering, 180:146–56. Elsevier Ltd. </a:t>
            </a:r>
            <a:r>
              <a:rPr lang="en-GB" sz="800" dirty="0">
                <a:solidFill>
                  <a:schemeClr val="tx1"/>
                </a:solidFill>
                <a:hlinkClick r:id="rId11"/>
              </a:rPr>
              <a:t>https://doi.org/10.1016/j.proeng.2017.04.174</a:t>
            </a:r>
            <a:r>
              <a:rPr lang="en-GB" sz="800" dirty="0">
                <a:solidFill>
                  <a:schemeClr val="tx1"/>
                </a:solidFill>
              </a:rPr>
              <a:t>.</a:t>
            </a:r>
          </a:p>
          <a:p>
            <a:pPr marL="0" lvl="0" indent="0" algn="l" rtl="0">
              <a:lnSpc>
                <a:spcPct val="90000"/>
              </a:lnSpc>
              <a:spcBef>
                <a:spcPts val="0"/>
              </a:spcBef>
              <a:spcAft>
                <a:spcPts val="0"/>
              </a:spcAft>
              <a:buClr>
                <a:schemeClr val="dk1"/>
              </a:buClr>
              <a:buSzPts val="2800"/>
              <a:buNone/>
            </a:pPr>
            <a:endParaRPr lang="en-GB" sz="800" dirty="0">
              <a:solidFill>
                <a:schemeClr val="tx1"/>
              </a:solidFill>
            </a:endParaRPr>
          </a:p>
          <a:p>
            <a:pPr marL="0" lvl="0" indent="0" algn="l" rtl="0">
              <a:lnSpc>
                <a:spcPct val="90000"/>
              </a:lnSpc>
              <a:spcBef>
                <a:spcPts val="0"/>
              </a:spcBef>
              <a:spcAft>
                <a:spcPts val="0"/>
              </a:spcAft>
              <a:buClr>
                <a:schemeClr val="dk1"/>
              </a:buClr>
              <a:buSzPts val="2800"/>
              <a:buNone/>
            </a:pPr>
            <a:r>
              <a:rPr lang="en-GB" sz="800" dirty="0">
                <a:solidFill>
                  <a:schemeClr val="tx1"/>
                </a:solidFill>
              </a:rPr>
              <a:t>Schmale, Julia, Erika von </a:t>
            </a:r>
            <a:r>
              <a:rPr lang="en-GB" sz="800" dirty="0" err="1">
                <a:solidFill>
                  <a:schemeClr val="tx1"/>
                </a:solidFill>
              </a:rPr>
              <a:t>Schneidemesser</a:t>
            </a:r>
            <a:r>
              <a:rPr lang="en-GB" sz="800" dirty="0">
                <a:solidFill>
                  <a:schemeClr val="tx1"/>
                </a:solidFill>
              </a:rPr>
              <a:t>, and Axel </a:t>
            </a:r>
            <a:r>
              <a:rPr lang="en-GB" sz="800" dirty="0" err="1">
                <a:solidFill>
                  <a:schemeClr val="tx1"/>
                </a:solidFill>
              </a:rPr>
              <a:t>Dörrie</a:t>
            </a:r>
            <a:r>
              <a:rPr lang="en-GB" sz="800" dirty="0">
                <a:solidFill>
                  <a:schemeClr val="tx1"/>
                </a:solidFill>
              </a:rPr>
              <a:t>. 2015. “An Integrated Assessment Method for Sustainable Transport System Planning in a Middle Sized German City.” Sustainability 7 (2): 1329–54. </a:t>
            </a:r>
            <a:r>
              <a:rPr lang="en-GB" sz="800" dirty="0">
                <a:solidFill>
                  <a:schemeClr val="tx1"/>
                </a:solidFill>
                <a:hlinkClick r:id="rId12"/>
              </a:rPr>
              <a:t>https://doi.org/10.3390/su7021329</a:t>
            </a:r>
            <a:r>
              <a:rPr lang="en-GB" sz="800" dirty="0">
                <a:solidFill>
                  <a:schemeClr val="tx1"/>
                </a:solidFill>
              </a:rPr>
              <a:t>.</a:t>
            </a:r>
          </a:p>
          <a:p>
            <a:pPr marL="0" lvl="0" indent="0" algn="l" rtl="0">
              <a:lnSpc>
                <a:spcPct val="90000"/>
              </a:lnSpc>
              <a:spcBef>
                <a:spcPts val="0"/>
              </a:spcBef>
              <a:spcAft>
                <a:spcPts val="0"/>
              </a:spcAft>
              <a:buClr>
                <a:schemeClr val="dk1"/>
              </a:buClr>
              <a:buSzPts val="2800"/>
              <a:buNone/>
            </a:pPr>
            <a:endParaRPr lang="en-GB" sz="800" dirty="0">
              <a:solidFill>
                <a:schemeClr val="tx1"/>
              </a:solidFill>
            </a:endParaRPr>
          </a:p>
          <a:p>
            <a:pPr marL="0" lvl="0" indent="0" algn="l" rtl="0">
              <a:lnSpc>
                <a:spcPct val="90000"/>
              </a:lnSpc>
              <a:spcBef>
                <a:spcPts val="0"/>
              </a:spcBef>
              <a:spcAft>
                <a:spcPts val="0"/>
              </a:spcAft>
              <a:buClr>
                <a:schemeClr val="dk1"/>
              </a:buClr>
              <a:buSzPts val="2800"/>
              <a:buNone/>
            </a:pPr>
            <a:r>
              <a:rPr lang="en-GB" sz="800" dirty="0">
                <a:solidFill>
                  <a:schemeClr val="tx1"/>
                </a:solidFill>
              </a:rPr>
              <a:t>Scholten, Lisa, Nele </a:t>
            </a:r>
            <a:r>
              <a:rPr lang="en-GB" sz="800" dirty="0" err="1">
                <a:solidFill>
                  <a:schemeClr val="tx1"/>
                </a:solidFill>
              </a:rPr>
              <a:t>Schuwirth</a:t>
            </a:r>
            <a:r>
              <a:rPr lang="en-GB" sz="800" dirty="0">
                <a:solidFill>
                  <a:schemeClr val="tx1"/>
                </a:solidFill>
              </a:rPr>
              <a:t>, Peter Reichert, and </a:t>
            </a:r>
            <a:r>
              <a:rPr lang="en-GB" sz="800" dirty="0" err="1">
                <a:solidFill>
                  <a:schemeClr val="tx1"/>
                </a:solidFill>
              </a:rPr>
              <a:t>Judit</a:t>
            </a:r>
            <a:r>
              <a:rPr lang="en-GB" sz="800" dirty="0">
                <a:solidFill>
                  <a:schemeClr val="tx1"/>
                </a:solidFill>
              </a:rPr>
              <a:t> </a:t>
            </a:r>
            <a:r>
              <a:rPr lang="en-GB" sz="800" dirty="0" err="1">
                <a:solidFill>
                  <a:schemeClr val="tx1"/>
                </a:solidFill>
              </a:rPr>
              <a:t>Lienert</a:t>
            </a:r>
            <a:r>
              <a:rPr lang="en-GB" sz="800" dirty="0">
                <a:solidFill>
                  <a:schemeClr val="tx1"/>
                </a:solidFill>
              </a:rPr>
              <a:t>. 2015. “Tackling uncertainty in multi-criteria decision analysis - An application to water supply infrastructure planning.” European Journal of Operational Research 242 (1): 243–60. </a:t>
            </a:r>
            <a:r>
              <a:rPr lang="en-GB" sz="800" dirty="0">
                <a:solidFill>
                  <a:schemeClr val="tx1"/>
                </a:solidFill>
                <a:hlinkClick r:id="rId13"/>
              </a:rPr>
              <a:t>https://doi.org/10.1016/j.ejor.2014.09.044</a:t>
            </a:r>
            <a:r>
              <a:rPr lang="en-GB" sz="800" dirty="0">
                <a:solidFill>
                  <a:schemeClr val="tx1"/>
                </a:solidFill>
              </a:rPr>
              <a:t>.</a:t>
            </a:r>
          </a:p>
          <a:p>
            <a:pPr marL="0" lvl="0" indent="0" algn="l" rtl="0">
              <a:lnSpc>
                <a:spcPct val="90000"/>
              </a:lnSpc>
              <a:spcBef>
                <a:spcPts val="0"/>
              </a:spcBef>
              <a:spcAft>
                <a:spcPts val="0"/>
              </a:spcAft>
              <a:buClr>
                <a:schemeClr val="dk1"/>
              </a:buClr>
              <a:buSzPts val="2800"/>
              <a:buNone/>
            </a:pPr>
            <a:endParaRPr lang="en-GB" sz="800" dirty="0">
              <a:solidFill>
                <a:schemeClr val="tx1"/>
              </a:solidFill>
            </a:endParaRPr>
          </a:p>
          <a:p>
            <a:pPr marL="0" lvl="0" indent="0" algn="l" rtl="0">
              <a:lnSpc>
                <a:spcPct val="90000"/>
              </a:lnSpc>
              <a:spcBef>
                <a:spcPts val="0"/>
              </a:spcBef>
              <a:spcAft>
                <a:spcPts val="0"/>
              </a:spcAft>
              <a:buClr>
                <a:schemeClr val="dk1"/>
              </a:buClr>
              <a:buSzPts val="2800"/>
              <a:buNone/>
            </a:pPr>
            <a:r>
              <a:rPr lang="en-GB" sz="800" dirty="0">
                <a:solidFill>
                  <a:schemeClr val="tx1"/>
                </a:solidFill>
              </a:rPr>
              <a:t>Shen, </a:t>
            </a:r>
            <a:r>
              <a:rPr lang="en-GB" sz="800" dirty="0" err="1">
                <a:solidFill>
                  <a:schemeClr val="tx1"/>
                </a:solidFill>
              </a:rPr>
              <a:t>Liyin</a:t>
            </a:r>
            <a:r>
              <a:rPr lang="en-GB" sz="800" dirty="0">
                <a:solidFill>
                  <a:schemeClr val="tx1"/>
                </a:solidFill>
              </a:rPr>
              <a:t>, </a:t>
            </a:r>
            <a:r>
              <a:rPr lang="en-GB" sz="800" dirty="0" err="1">
                <a:solidFill>
                  <a:schemeClr val="tx1"/>
                </a:solidFill>
              </a:rPr>
              <a:t>Yuzhe</a:t>
            </a:r>
            <a:r>
              <a:rPr lang="en-GB" sz="800" dirty="0">
                <a:solidFill>
                  <a:schemeClr val="tx1"/>
                </a:solidFill>
              </a:rPr>
              <a:t> Wu, and </a:t>
            </a:r>
            <a:r>
              <a:rPr lang="en-GB" sz="800" dirty="0" err="1">
                <a:solidFill>
                  <a:schemeClr val="tx1"/>
                </a:solidFill>
              </a:rPr>
              <a:t>Xiaoling</a:t>
            </a:r>
            <a:r>
              <a:rPr lang="en-GB" sz="800" dirty="0">
                <a:solidFill>
                  <a:schemeClr val="tx1"/>
                </a:solidFill>
              </a:rPr>
              <a:t> Zhang. 2011. “Key Assessment Indicators for the Sustainability of Infrastructure Projects.” Journal of Construction Engineering and Management 137 (6): 441–51. </a:t>
            </a:r>
            <a:r>
              <a:rPr lang="en-GB" sz="800" dirty="0">
                <a:solidFill>
                  <a:schemeClr val="tx1"/>
                </a:solidFill>
                <a:hlinkClick r:id="rId14"/>
              </a:rPr>
              <a:t>https://doi.org/10.1061/(asce)co.1943-7862.0000315</a:t>
            </a:r>
            <a:r>
              <a:rPr lang="en-GB" sz="800" dirty="0">
                <a:solidFill>
                  <a:schemeClr val="tx1"/>
                </a:solidFill>
              </a:rPr>
              <a:t>.</a:t>
            </a:r>
          </a:p>
          <a:p>
            <a:pPr marL="0" lvl="0" indent="0" algn="l" rtl="0">
              <a:lnSpc>
                <a:spcPct val="90000"/>
              </a:lnSpc>
              <a:spcBef>
                <a:spcPts val="0"/>
              </a:spcBef>
              <a:spcAft>
                <a:spcPts val="0"/>
              </a:spcAft>
              <a:buClr>
                <a:schemeClr val="dk1"/>
              </a:buClr>
              <a:buSzPts val="2800"/>
              <a:buNone/>
            </a:pPr>
            <a:endParaRPr lang="en-GB" sz="800" dirty="0">
              <a:solidFill>
                <a:schemeClr val="tx1"/>
              </a:solidFill>
            </a:endParaRPr>
          </a:p>
          <a:p>
            <a:pPr marL="0" lvl="0" indent="0" algn="l" rtl="0">
              <a:lnSpc>
                <a:spcPct val="90000"/>
              </a:lnSpc>
              <a:spcBef>
                <a:spcPts val="0"/>
              </a:spcBef>
              <a:spcAft>
                <a:spcPts val="0"/>
              </a:spcAft>
              <a:buClr>
                <a:schemeClr val="dk1"/>
              </a:buClr>
              <a:buSzPts val="2800"/>
              <a:buNone/>
            </a:pPr>
            <a:r>
              <a:rPr lang="en-GB" sz="800" dirty="0" err="1">
                <a:solidFill>
                  <a:schemeClr val="tx1"/>
                </a:solidFill>
              </a:rPr>
              <a:t>Spanò</a:t>
            </a:r>
            <a:r>
              <a:rPr lang="en-GB" sz="800" dirty="0">
                <a:solidFill>
                  <a:schemeClr val="tx1"/>
                </a:solidFill>
              </a:rPr>
              <a:t>, </a:t>
            </a:r>
            <a:r>
              <a:rPr lang="en-GB" sz="800" dirty="0" err="1">
                <a:solidFill>
                  <a:schemeClr val="tx1"/>
                </a:solidFill>
              </a:rPr>
              <a:t>Marinella</a:t>
            </a:r>
            <a:r>
              <a:rPr lang="en-GB" sz="800" dirty="0">
                <a:solidFill>
                  <a:schemeClr val="tx1"/>
                </a:solidFill>
              </a:rPr>
              <a:t>, Francesco Gentile, Clive Davies, and Raffaele </a:t>
            </a:r>
            <a:r>
              <a:rPr lang="en-GB" sz="800" dirty="0" err="1">
                <a:solidFill>
                  <a:schemeClr val="tx1"/>
                </a:solidFill>
              </a:rPr>
              <a:t>Lafortezza</a:t>
            </a:r>
            <a:r>
              <a:rPr lang="en-GB" sz="800" dirty="0">
                <a:solidFill>
                  <a:schemeClr val="tx1"/>
                </a:solidFill>
              </a:rPr>
              <a:t>. 2017. “The DPSIR framework in support of green infrastructure planning: A case study in Southern Italy.” Land Use Policy 61 (February): 242–50. </a:t>
            </a:r>
            <a:r>
              <a:rPr lang="en-GB" sz="800" dirty="0">
                <a:solidFill>
                  <a:schemeClr val="tx1"/>
                </a:solidFill>
                <a:hlinkClick r:id="rId15"/>
              </a:rPr>
              <a:t>https://doi.org/10.1016/j.landusepol.2016.10.051</a:t>
            </a:r>
            <a:r>
              <a:rPr lang="en-GB" sz="800" dirty="0">
                <a:solidFill>
                  <a:schemeClr val="tx1"/>
                </a:solidFill>
              </a:rPr>
              <a:t>.</a:t>
            </a:r>
          </a:p>
          <a:p>
            <a:pPr marL="0" lvl="0" indent="0" algn="l" rtl="0">
              <a:lnSpc>
                <a:spcPct val="90000"/>
              </a:lnSpc>
              <a:spcBef>
                <a:spcPts val="0"/>
              </a:spcBef>
              <a:spcAft>
                <a:spcPts val="0"/>
              </a:spcAft>
              <a:buClr>
                <a:schemeClr val="dk1"/>
              </a:buClr>
              <a:buSzPts val="2800"/>
              <a:buNone/>
            </a:pPr>
            <a:endParaRPr lang="en-GB" sz="800" dirty="0">
              <a:solidFill>
                <a:schemeClr val="tx1"/>
              </a:solidFill>
            </a:endParaRPr>
          </a:p>
          <a:p>
            <a:pPr marL="0" lvl="0" indent="0" algn="l" rtl="0">
              <a:lnSpc>
                <a:spcPct val="90000"/>
              </a:lnSpc>
              <a:spcBef>
                <a:spcPts val="0"/>
              </a:spcBef>
              <a:spcAft>
                <a:spcPts val="0"/>
              </a:spcAft>
              <a:buClr>
                <a:schemeClr val="dk1"/>
              </a:buClr>
              <a:buSzPts val="2800"/>
              <a:buNone/>
            </a:pPr>
            <a:r>
              <a:rPr lang="en-GB" sz="800" dirty="0" err="1">
                <a:solidFill>
                  <a:schemeClr val="tx1"/>
                </a:solidFill>
              </a:rPr>
              <a:t>Zegras</a:t>
            </a:r>
            <a:r>
              <a:rPr lang="en-GB" sz="800" dirty="0">
                <a:solidFill>
                  <a:schemeClr val="tx1"/>
                </a:solidFill>
              </a:rPr>
              <a:t>, C. 2006. “Sustainable transport indicators and assessment methodologies.” In.</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10</a:t>
            </a:fld>
            <a:endParaRPr lang="sv-SE" sz="1000" b="1" dirty="0">
              <a:solidFill>
                <a:schemeClr val="bg1"/>
              </a:solidFill>
            </a:endParaRPr>
          </a:p>
        </p:txBody>
      </p:sp>
    </p:spTree>
    <p:extLst>
      <p:ext uri="{BB962C8B-B14F-4D97-AF65-F5344CB8AC3E}">
        <p14:creationId xmlns:p14="http://schemas.microsoft.com/office/powerpoint/2010/main" val="4252132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5.2 </a:t>
            </a:r>
            <a:r>
              <a:rPr lang="en-GB" sz="2800" dirty="0">
                <a:solidFill>
                  <a:srgbClr val="C00000"/>
                </a:solidFill>
              </a:rPr>
              <a:t>Setting a national vision for sustainable infrastructure based on the Sustainable Development Goals</a:t>
            </a:r>
            <a:endParaRPr sz="2800" dirty="0">
              <a:solidFill>
                <a:srgbClr val="C00000"/>
              </a:solidFill>
            </a:endParaRPr>
          </a:p>
        </p:txBody>
      </p:sp>
      <p:sp>
        <p:nvSpPr>
          <p:cNvPr id="168" name="Google Shape;168;p13"/>
          <p:cNvSpPr txBox="1">
            <a:spLocks noGrp="1"/>
          </p:cNvSpPr>
          <p:nvPr>
            <p:ph type="body" idx="4294967295"/>
          </p:nvPr>
        </p:nvSpPr>
        <p:spPr>
          <a:xfrm>
            <a:off x="838199" y="1231900"/>
            <a:ext cx="5070895" cy="484109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Learning objectives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lvl="0" algn="l" rtl="0">
              <a:lnSpc>
                <a:spcPct val="90000"/>
              </a:lnSpc>
              <a:spcBef>
                <a:spcPts val="0"/>
              </a:spcBef>
              <a:spcAft>
                <a:spcPts val="0"/>
              </a:spcAft>
              <a:buClr>
                <a:schemeClr val="dk1"/>
              </a:buClr>
              <a:buSzPct val="120000"/>
            </a:pPr>
            <a:endParaRPr lang="en-GB" sz="2000" dirty="0">
              <a:solidFill>
                <a:schemeClr val="tx1"/>
              </a:solidFill>
              <a:latin typeface="+mn-lt"/>
            </a:endParaRPr>
          </a:p>
          <a:p>
            <a:pPr marL="342900" indent="-342900" algn="l">
              <a:buSzPct val="120000"/>
              <a:buFont typeface="Arial" panose="020B0604020202020204" pitchFamily="34" charset="0"/>
              <a:buChar char="•"/>
            </a:pPr>
            <a:r>
              <a:rPr lang="en-GB" sz="2000" b="0" i="0" dirty="0">
                <a:solidFill>
                  <a:schemeClr val="tx1"/>
                </a:solidFill>
                <a:effectLst/>
                <a:latin typeface="+mn-lt"/>
              </a:rPr>
              <a:t>To recognise the benefits of using metrics of infrastructure performance set within a sustainable development framing</a:t>
            </a:r>
          </a:p>
          <a:p>
            <a:pPr marL="342900" indent="-342900" algn="l">
              <a:buSzPct val="120000"/>
              <a:buFont typeface="Arial" panose="020B0604020202020204" pitchFamily="34" charset="0"/>
              <a:buChar char="•"/>
            </a:pPr>
            <a:endParaRPr lang="en-GB" sz="2000" b="0" i="0" dirty="0">
              <a:solidFill>
                <a:schemeClr val="tx1"/>
              </a:solidFill>
              <a:effectLst/>
              <a:latin typeface="+mn-lt"/>
            </a:endParaRPr>
          </a:p>
          <a:p>
            <a:pPr marL="342900" indent="-342900" algn="l">
              <a:buSzPct val="120000"/>
              <a:buFont typeface="Arial" panose="020B0604020202020204" pitchFamily="34" charset="0"/>
              <a:buChar char="•"/>
            </a:pPr>
            <a:r>
              <a:rPr lang="en-GB" sz="2000" b="0" i="0" dirty="0">
                <a:solidFill>
                  <a:schemeClr val="tx1"/>
                </a:solidFill>
                <a:effectLst/>
                <a:latin typeface="+mn-lt"/>
              </a:rPr>
              <a:t>To identify the contributions of infrastructure sectors and the ‘pillars of sustainability’ to infrastructure assessment within Sustainable Development Goal (SDG) targets</a:t>
            </a:r>
            <a:endParaRPr lang="en-GB" sz="20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11</a:t>
            </a:fld>
            <a:endParaRPr lang="sv-SE" sz="1000" b="1" dirty="0">
              <a:solidFill>
                <a:schemeClr val="bg1"/>
              </a:solidFill>
            </a:endParaRPr>
          </a:p>
        </p:txBody>
      </p:sp>
      <p:pic>
        <p:nvPicPr>
          <p:cNvPr id="1026" name="Picture 2" descr="The UN Sustainable Development Goals: How To Choose (And Commit To!) Your  Business SDGs - Sustainable Impact Agency | B Corp Consultancy">
            <a:extLst>
              <a:ext uri="{FF2B5EF4-FFF2-40B4-BE49-F238E27FC236}">
                <a16:creationId xmlns:a16="http://schemas.microsoft.com/office/drawing/2014/main" id="{E8D49BEA-09E8-4339-A52E-B2D90999BA7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52459" y="2329013"/>
            <a:ext cx="5081496" cy="3387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76515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5.2 </a:t>
            </a:r>
            <a:r>
              <a:rPr lang="en-GB" sz="2800" dirty="0">
                <a:solidFill>
                  <a:srgbClr val="C00000"/>
                </a:solidFill>
              </a:rPr>
              <a:t>Setting a national vision for sustainable infrastructure based on the Sustainable Development Goals</a:t>
            </a:r>
            <a:endParaRPr sz="2800" dirty="0">
              <a:solidFill>
                <a:srgbClr val="C00000"/>
              </a:solidFill>
            </a:endParaRPr>
          </a:p>
        </p:txBody>
      </p:sp>
      <p:sp>
        <p:nvSpPr>
          <p:cNvPr id="168" name="Google Shape;168;p13"/>
          <p:cNvSpPr txBox="1">
            <a:spLocks noGrp="1"/>
          </p:cNvSpPr>
          <p:nvPr>
            <p:ph type="body" idx="4294967295"/>
          </p:nvPr>
        </p:nvSpPr>
        <p:spPr>
          <a:xfrm>
            <a:off x="838199" y="1231900"/>
            <a:ext cx="10153852" cy="484109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Introduction</a:t>
            </a:r>
          </a:p>
          <a:p>
            <a:pPr marL="0" lvl="0" indent="0" algn="l" rtl="0">
              <a:lnSpc>
                <a:spcPct val="90000"/>
              </a:lnSpc>
              <a:spcBef>
                <a:spcPts val="0"/>
              </a:spcBef>
              <a:spcAft>
                <a:spcPts val="0"/>
              </a:spcAft>
              <a:buClr>
                <a:schemeClr val="dk1"/>
              </a:buClr>
              <a:buSzPts val="2800"/>
              <a:buNone/>
            </a:pPr>
            <a:endParaRPr lang="en-GB" sz="1400" b="0" i="0" dirty="0">
              <a:solidFill>
                <a:srgbClr val="444444"/>
              </a:solidFill>
              <a:effectLst/>
              <a:latin typeface="Open Sans" panose="020B0606030504020204" pitchFamily="34" charset="0"/>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0" i="0" dirty="0">
                <a:solidFill>
                  <a:schemeClr val="tx1"/>
                </a:solidFill>
                <a:effectLst/>
                <a:latin typeface="+mn-lt"/>
              </a:rPr>
              <a:t>Various </a:t>
            </a:r>
            <a:r>
              <a:rPr lang="en-GB" sz="1600" b="1" i="0" dirty="0">
                <a:solidFill>
                  <a:schemeClr val="tx1"/>
                </a:solidFill>
                <a:effectLst/>
                <a:latin typeface="+mn-lt"/>
              </a:rPr>
              <a:t>metrics</a:t>
            </a:r>
            <a:r>
              <a:rPr lang="en-GB" sz="1600" b="0" i="0" dirty="0">
                <a:solidFill>
                  <a:schemeClr val="tx1"/>
                </a:solidFill>
                <a:effectLst/>
                <a:latin typeface="+mn-lt"/>
              </a:rPr>
              <a:t> assess national infrastructure performance and guide future project implementation</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b="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0" i="0" dirty="0">
                <a:solidFill>
                  <a:schemeClr val="tx1"/>
                </a:solidFill>
                <a:effectLst/>
                <a:latin typeface="+mn-lt"/>
              </a:rPr>
              <a:t>Government agencies utilize the </a:t>
            </a:r>
            <a:r>
              <a:rPr lang="en-GB" sz="1600" b="1" i="0" dirty="0">
                <a:solidFill>
                  <a:schemeClr val="tx1"/>
                </a:solidFill>
                <a:effectLst/>
                <a:latin typeface="+mn-lt"/>
              </a:rPr>
              <a:t>Sustainable Development Goal (SDG) </a:t>
            </a:r>
            <a:r>
              <a:rPr lang="en-GB" sz="1600" b="0" i="0" dirty="0">
                <a:solidFill>
                  <a:schemeClr val="tx1"/>
                </a:solidFill>
                <a:effectLst/>
                <a:latin typeface="+mn-lt"/>
              </a:rPr>
              <a:t>framework for sustainable infrastructure vision</a:t>
            </a:r>
          </a:p>
          <a:p>
            <a:pPr lvl="0" algn="l" rtl="0">
              <a:lnSpc>
                <a:spcPct val="90000"/>
              </a:lnSpc>
              <a:spcBef>
                <a:spcPts val="0"/>
              </a:spcBef>
              <a:spcAft>
                <a:spcPts val="0"/>
              </a:spcAft>
              <a:buClr>
                <a:schemeClr val="dk1"/>
              </a:buClr>
              <a:buSzPct val="120000"/>
            </a:pPr>
            <a:endParaRPr lang="en-GB" sz="1600" b="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1" i="0" dirty="0">
                <a:solidFill>
                  <a:schemeClr val="tx1"/>
                </a:solidFill>
                <a:effectLst/>
                <a:latin typeface="+mn-lt"/>
              </a:rPr>
              <a:t>NGOs and the private sector </a:t>
            </a:r>
            <a:r>
              <a:rPr lang="en-GB" sz="1600" b="0" i="0" dirty="0">
                <a:solidFill>
                  <a:schemeClr val="tx1"/>
                </a:solidFill>
                <a:effectLst/>
                <a:latin typeface="+mn-lt"/>
              </a:rPr>
              <a:t>are incorporating sustainability objectives into their operations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b="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1" i="0" dirty="0">
                <a:solidFill>
                  <a:schemeClr val="tx1"/>
                </a:solidFill>
                <a:effectLst/>
                <a:latin typeface="+mn-lt"/>
              </a:rPr>
              <a:t>Data-driven measurement tools and indicators </a:t>
            </a:r>
            <a:r>
              <a:rPr lang="en-GB" sz="1600" b="0" i="0" dirty="0">
                <a:solidFill>
                  <a:schemeClr val="tx1"/>
                </a:solidFill>
                <a:effectLst/>
                <a:latin typeface="+mn-lt"/>
              </a:rPr>
              <a:t>help operationalize the 2030 Agenda globally and locally</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b="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0" i="0" dirty="0">
                <a:solidFill>
                  <a:schemeClr val="tx1"/>
                </a:solidFill>
                <a:effectLst/>
                <a:latin typeface="+mn-lt"/>
              </a:rPr>
              <a:t>These tools track </a:t>
            </a:r>
            <a:r>
              <a:rPr lang="en-GB" sz="1600" b="1" i="0" dirty="0">
                <a:solidFill>
                  <a:schemeClr val="tx1"/>
                </a:solidFill>
                <a:effectLst/>
                <a:latin typeface="+mn-lt"/>
              </a:rPr>
              <a:t>progress</a:t>
            </a:r>
            <a:r>
              <a:rPr lang="en-GB" sz="1600" b="0" i="0" dirty="0">
                <a:solidFill>
                  <a:schemeClr val="tx1"/>
                </a:solidFill>
                <a:effectLst/>
                <a:latin typeface="+mn-lt"/>
              </a:rPr>
              <a:t> toward the SDGs and identify </a:t>
            </a:r>
            <a:r>
              <a:rPr lang="en-GB" sz="1600" b="1" i="0" dirty="0">
                <a:solidFill>
                  <a:schemeClr val="tx1"/>
                </a:solidFill>
                <a:effectLst/>
                <a:latin typeface="+mn-lt"/>
              </a:rPr>
              <a:t>gaps</a:t>
            </a:r>
            <a:r>
              <a:rPr lang="en-GB" sz="1600" b="0" i="0" dirty="0">
                <a:solidFill>
                  <a:schemeClr val="tx1"/>
                </a:solidFill>
                <a:effectLst/>
                <a:latin typeface="+mn-lt"/>
              </a:rPr>
              <a:t> in available indicators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b="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0" i="0" dirty="0">
                <a:solidFill>
                  <a:schemeClr val="tx1"/>
                </a:solidFill>
                <a:effectLst/>
                <a:latin typeface="+mn-lt"/>
              </a:rPr>
              <a:t>SDG targets apply to all countries but are assessed based on</a:t>
            </a:r>
            <a:r>
              <a:rPr lang="en-GB" sz="1600" b="1" i="0" dirty="0">
                <a:solidFill>
                  <a:schemeClr val="tx1"/>
                </a:solidFill>
                <a:effectLst/>
                <a:latin typeface="+mn-lt"/>
              </a:rPr>
              <a:t> national challenges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b="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0" i="0" dirty="0">
                <a:solidFill>
                  <a:schemeClr val="tx1"/>
                </a:solidFill>
                <a:effectLst/>
                <a:latin typeface="+mn-lt"/>
              </a:rPr>
              <a:t>The UN assigns </a:t>
            </a:r>
            <a:r>
              <a:rPr lang="en-GB" sz="1600" b="1" i="0" dirty="0">
                <a:solidFill>
                  <a:schemeClr val="tx1"/>
                </a:solidFill>
                <a:effectLst/>
                <a:latin typeface="+mn-lt"/>
              </a:rPr>
              <a:t>multiple indicators within each SDG </a:t>
            </a:r>
            <a:r>
              <a:rPr lang="en-GB" sz="1600" b="0" i="0" dirty="0">
                <a:solidFill>
                  <a:schemeClr val="tx1"/>
                </a:solidFill>
                <a:effectLst/>
                <a:latin typeface="+mn-lt"/>
              </a:rPr>
              <a:t>for measuring achievement, reflecting existing datasets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b="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0" i="0" dirty="0">
                <a:solidFill>
                  <a:schemeClr val="tx1"/>
                </a:solidFill>
                <a:effectLst/>
                <a:latin typeface="+mn-lt"/>
              </a:rPr>
              <a:t>The 2030 Agenda aids informed </a:t>
            </a:r>
            <a:r>
              <a:rPr lang="en-GB" sz="1600" b="1" i="0" dirty="0">
                <a:solidFill>
                  <a:schemeClr val="tx1"/>
                </a:solidFill>
                <a:effectLst/>
                <a:latin typeface="+mn-lt"/>
              </a:rPr>
              <a:t>decision-making and planning </a:t>
            </a:r>
            <a:r>
              <a:rPr lang="en-GB" sz="1600" b="0" i="0" dirty="0">
                <a:solidFill>
                  <a:schemeClr val="tx1"/>
                </a:solidFill>
                <a:effectLst/>
                <a:latin typeface="+mn-lt"/>
              </a:rPr>
              <a:t>for infrastructure impact on long-term development</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b="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0" i="0" dirty="0">
                <a:solidFill>
                  <a:schemeClr val="tx1"/>
                </a:solidFill>
                <a:effectLst/>
                <a:latin typeface="+mn-lt"/>
              </a:rPr>
              <a:t>Indicator development is crucial to ensure </a:t>
            </a:r>
            <a:r>
              <a:rPr lang="en-GB" sz="1600" b="1" i="0" dirty="0">
                <a:solidFill>
                  <a:schemeClr val="tx1"/>
                </a:solidFill>
                <a:effectLst/>
                <a:latin typeface="+mn-lt"/>
              </a:rPr>
              <a:t>infrastructure aligns with sustainability criteria</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12</a:t>
            </a:fld>
            <a:endParaRPr lang="sv-SE" sz="1000" b="1" dirty="0">
              <a:solidFill>
                <a:schemeClr val="bg1"/>
              </a:solidFill>
            </a:endParaRPr>
          </a:p>
        </p:txBody>
      </p:sp>
    </p:spTree>
    <p:extLst>
      <p:ext uri="{BB962C8B-B14F-4D97-AF65-F5344CB8AC3E}">
        <p14:creationId xmlns:p14="http://schemas.microsoft.com/office/powerpoint/2010/main" val="15942820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5.2 </a:t>
            </a:r>
            <a:r>
              <a:rPr lang="en-GB" sz="2800" dirty="0">
                <a:solidFill>
                  <a:srgbClr val="C00000"/>
                </a:solidFill>
              </a:rPr>
              <a:t>Setting a national vision for sustainable infrastructure based on the Sustainable Development Goals</a:t>
            </a:r>
            <a:endParaRPr sz="2800" dirty="0">
              <a:solidFill>
                <a:srgbClr val="C00000"/>
              </a:solidFill>
            </a:endParaRPr>
          </a:p>
        </p:txBody>
      </p:sp>
      <p:sp>
        <p:nvSpPr>
          <p:cNvPr id="168" name="Google Shape;168;p13"/>
          <p:cNvSpPr txBox="1">
            <a:spLocks noGrp="1"/>
          </p:cNvSpPr>
          <p:nvPr>
            <p:ph type="body" idx="4294967295"/>
          </p:nvPr>
        </p:nvSpPr>
        <p:spPr>
          <a:xfrm>
            <a:off x="838199" y="1231900"/>
            <a:ext cx="10515600" cy="4841096"/>
          </a:xfrm>
          <a:prstGeom prst="rect">
            <a:avLst/>
          </a:prstGeom>
          <a:noFill/>
          <a:ln>
            <a:noFill/>
          </a:ln>
        </p:spPr>
        <p:txBody>
          <a:bodyPr spcFirstLastPara="1" wrap="square" lIns="91425" tIns="45700" rIns="91425" bIns="45700" anchor="t" anchorCtr="0">
            <a:noAutofit/>
          </a:bodyPr>
          <a:lstStyle/>
          <a:p>
            <a:pPr lvl="0">
              <a:spcBef>
                <a:spcPts val="0"/>
              </a:spcBef>
              <a:buClr>
                <a:schemeClr val="dk1"/>
              </a:buClr>
              <a:buSzPts val="2800"/>
            </a:pPr>
            <a:r>
              <a:rPr lang="en-GB" sz="2000" b="1" dirty="0">
                <a:solidFill>
                  <a:schemeClr val="accent5">
                    <a:lumMod val="60000"/>
                    <a:lumOff val="40000"/>
                  </a:schemeClr>
                </a:solidFill>
              </a:rPr>
              <a:t>Framing infrastructure performance around sustainability dimensions: An example</a:t>
            </a:r>
          </a:p>
          <a:p>
            <a:pPr lvl="0">
              <a:spcBef>
                <a:spcPts val="0"/>
              </a:spcBef>
              <a:buClr>
                <a:schemeClr val="dk1"/>
              </a:buClr>
              <a:buSzPts val="2800"/>
            </a:pPr>
            <a:endParaRPr lang="en-GB" sz="1800" b="1" dirty="0">
              <a:solidFill>
                <a:schemeClr val="accent5">
                  <a:lumMod val="60000"/>
                  <a:lumOff val="40000"/>
                </a:schemeClr>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13</a:t>
            </a:fld>
            <a:endParaRPr lang="sv-SE" sz="1000" b="1" dirty="0">
              <a:solidFill>
                <a:schemeClr val="bg1"/>
              </a:solidFill>
            </a:endParaRPr>
          </a:p>
        </p:txBody>
      </p:sp>
      <p:pic>
        <p:nvPicPr>
          <p:cNvPr id="4" name="Picture 3">
            <a:extLst>
              <a:ext uri="{FF2B5EF4-FFF2-40B4-BE49-F238E27FC236}">
                <a16:creationId xmlns:a16="http://schemas.microsoft.com/office/drawing/2014/main" id="{8619F4EE-C7C7-403C-928A-3D6E72FE44DA}"/>
              </a:ext>
            </a:extLst>
          </p:cNvPr>
          <p:cNvPicPr>
            <a:picLocks noChangeAspect="1"/>
          </p:cNvPicPr>
          <p:nvPr/>
        </p:nvPicPr>
        <p:blipFill>
          <a:blip r:embed="rId3"/>
          <a:stretch>
            <a:fillRect/>
          </a:stretch>
        </p:blipFill>
        <p:spPr>
          <a:xfrm>
            <a:off x="6096000" y="2329688"/>
            <a:ext cx="5433204" cy="3060663"/>
          </a:xfrm>
          <a:prstGeom prst="rect">
            <a:avLst/>
          </a:prstGeom>
        </p:spPr>
      </p:pic>
      <p:sp>
        <p:nvSpPr>
          <p:cNvPr id="12" name="TextBox 11">
            <a:extLst>
              <a:ext uri="{FF2B5EF4-FFF2-40B4-BE49-F238E27FC236}">
                <a16:creationId xmlns:a16="http://schemas.microsoft.com/office/drawing/2014/main" id="{F101EC95-8760-47C8-A998-B4C4B1B4B391}"/>
              </a:ext>
            </a:extLst>
          </p:cNvPr>
          <p:cNvSpPr txBox="1"/>
          <p:nvPr/>
        </p:nvSpPr>
        <p:spPr>
          <a:xfrm>
            <a:off x="6271404" y="5327837"/>
            <a:ext cx="5201872" cy="400110"/>
          </a:xfrm>
          <a:prstGeom prst="rect">
            <a:avLst/>
          </a:prstGeom>
          <a:noFill/>
        </p:spPr>
        <p:txBody>
          <a:bodyPr wrap="square">
            <a:spAutoFit/>
          </a:bodyPr>
          <a:lstStyle/>
          <a:p>
            <a:r>
              <a:rPr lang="en-GB" sz="1000" i="1" dirty="0">
                <a:solidFill>
                  <a:srgbClr val="444444"/>
                </a:solidFill>
                <a:latin typeface="+mn-lt"/>
              </a:rPr>
              <a:t>The ‘Energy Trilemma Index’ developed by the World Energy Council (World Energy Council 2017)</a:t>
            </a:r>
          </a:p>
        </p:txBody>
      </p:sp>
      <p:sp>
        <p:nvSpPr>
          <p:cNvPr id="2" name="TextBox 1">
            <a:extLst>
              <a:ext uri="{FF2B5EF4-FFF2-40B4-BE49-F238E27FC236}">
                <a16:creationId xmlns:a16="http://schemas.microsoft.com/office/drawing/2014/main" id="{A9E537B3-E08D-438E-B9FE-3DC8CD82D576}"/>
              </a:ext>
            </a:extLst>
          </p:cNvPr>
          <p:cNvSpPr txBox="1"/>
          <p:nvPr/>
        </p:nvSpPr>
        <p:spPr>
          <a:xfrm>
            <a:off x="838200" y="1714490"/>
            <a:ext cx="5257800" cy="4278094"/>
          </a:xfrm>
          <a:prstGeom prst="rect">
            <a:avLst/>
          </a:prstGeom>
          <a:noFill/>
        </p:spPr>
        <p:txBody>
          <a:bodyPr wrap="square" rtlCol="0">
            <a:spAutoFit/>
          </a:bodyPr>
          <a:lstStyle/>
          <a:p>
            <a:pPr marL="285750" lvl="0" indent="-285750">
              <a:spcBef>
                <a:spcPts val="0"/>
              </a:spcBef>
              <a:buClr>
                <a:schemeClr val="dk1"/>
              </a:buClr>
              <a:buSzPct val="120000"/>
              <a:buFont typeface="Arial" panose="020B0604020202020204" pitchFamily="34" charset="0"/>
              <a:buChar char="•"/>
            </a:pPr>
            <a:r>
              <a:rPr lang="en-GB" sz="1600" dirty="0"/>
              <a:t>The </a:t>
            </a:r>
            <a:r>
              <a:rPr lang="en-GB" sz="1600" b="1" dirty="0"/>
              <a:t>World Energy Council’s ‘Energy Trilemma Index’</a:t>
            </a:r>
            <a:r>
              <a:rPr lang="en-GB" sz="1600" dirty="0"/>
              <a:t> guides infrastructure planning using three sustainability indicators: </a:t>
            </a:r>
            <a:r>
              <a:rPr lang="en-GB" sz="1600" b="1" dirty="0"/>
              <a:t>energy security, affordability, and environmental sensitivity</a:t>
            </a:r>
          </a:p>
          <a:p>
            <a:pPr marL="285750" lvl="0" indent="-285750">
              <a:spcBef>
                <a:spcPts val="0"/>
              </a:spcBef>
              <a:buClr>
                <a:schemeClr val="dk1"/>
              </a:buClr>
              <a:buSzPct val="120000"/>
              <a:buFont typeface="Arial" panose="020B0604020202020204" pitchFamily="34" charset="0"/>
              <a:buChar char="•"/>
            </a:pPr>
            <a:endParaRPr lang="en-GB" sz="1600" b="1" dirty="0"/>
          </a:p>
          <a:p>
            <a:pPr marL="285750" lvl="0" indent="-285750">
              <a:spcBef>
                <a:spcPts val="0"/>
              </a:spcBef>
              <a:buClr>
                <a:schemeClr val="dk1"/>
              </a:buClr>
              <a:buSzPct val="120000"/>
              <a:buFont typeface="Arial" panose="020B0604020202020204" pitchFamily="34" charset="0"/>
              <a:buChar char="•"/>
            </a:pPr>
            <a:r>
              <a:rPr lang="en-GB" sz="1600" dirty="0"/>
              <a:t>It reframes cost-benefit analysis by emphasizing trade-offs that impact </a:t>
            </a:r>
            <a:r>
              <a:rPr lang="en-GB" sz="1600" b="1" dirty="0"/>
              <a:t>policy coherence and innovation</a:t>
            </a:r>
            <a:r>
              <a:rPr lang="en-GB" sz="1600" dirty="0"/>
              <a:t>. While the trilemma aligns with sustainability’s three pillars, its components are distinct</a:t>
            </a:r>
          </a:p>
          <a:p>
            <a:pPr marL="285750" lvl="0" indent="-285750">
              <a:spcBef>
                <a:spcPts val="0"/>
              </a:spcBef>
              <a:buClr>
                <a:schemeClr val="dk1"/>
              </a:buClr>
              <a:buSzPct val="120000"/>
              <a:buFont typeface="Arial" panose="020B0604020202020204" pitchFamily="34" charset="0"/>
              <a:buChar char="•"/>
            </a:pPr>
            <a:endParaRPr lang="en-GB" sz="1600" dirty="0"/>
          </a:p>
          <a:p>
            <a:pPr marL="285750" lvl="0" indent="-285750">
              <a:spcBef>
                <a:spcPts val="0"/>
              </a:spcBef>
              <a:buClr>
                <a:schemeClr val="dk1"/>
              </a:buClr>
              <a:buSzPct val="120000"/>
              <a:buFont typeface="Arial" panose="020B0604020202020204" pitchFamily="34" charset="0"/>
              <a:buChar char="•"/>
            </a:pPr>
            <a:r>
              <a:rPr lang="en-GB" sz="1600" dirty="0"/>
              <a:t>The concept extends to sectors like </a:t>
            </a:r>
            <a:r>
              <a:rPr lang="en-GB" sz="1600" b="1" dirty="0"/>
              <a:t>transport and water</a:t>
            </a:r>
            <a:r>
              <a:rPr lang="en-GB" sz="1600" dirty="0"/>
              <a:t>, revealing similar trade-offs. Within </a:t>
            </a:r>
            <a:r>
              <a:rPr lang="en-GB" sz="1600" b="1" dirty="0"/>
              <a:t>Sustainable Development Goals (SDGs)</a:t>
            </a:r>
            <a:r>
              <a:rPr lang="en-GB" sz="1600" dirty="0"/>
              <a:t>, infrastructure planning must balance multiple sustainability dimensions, which vary </a:t>
            </a:r>
            <a:r>
              <a:rPr lang="en-GB" sz="1600" b="1" dirty="0"/>
              <a:t>by national and regional context</a:t>
            </a:r>
            <a:endParaRPr lang="en-GB" sz="1600" dirty="0"/>
          </a:p>
        </p:txBody>
      </p:sp>
    </p:spTree>
    <p:extLst>
      <p:ext uri="{BB962C8B-B14F-4D97-AF65-F5344CB8AC3E}">
        <p14:creationId xmlns:p14="http://schemas.microsoft.com/office/powerpoint/2010/main" val="17229847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5.2 </a:t>
            </a:r>
            <a:r>
              <a:rPr lang="en-GB" sz="2800" dirty="0">
                <a:solidFill>
                  <a:srgbClr val="C00000"/>
                </a:solidFill>
              </a:rPr>
              <a:t>Setting a national vision for sustainable infrastructure based on the Sustainable Development Goals</a:t>
            </a:r>
            <a:endParaRPr sz="2800" dirty="0">
              <a:solidFill>
                <a:srgbClr val="C00000"/>
              </a:solidFill>
            </a:endParaRPr>
          </a:p>
        </p:txBody>
      </p:sp>
      <p:sp>
        <p:nvSpPr>
          <p:cNvPr id="168" name="Google Shape;168;p13"/>
          <p:cNvSpPr txBox="1">
            <a:spLocks noGrp="1"/>
          </p:cNvSpPr>
          <p:nvPr>
            <p:ph type="body" idx="4294967295"/>
          </p:nvPr>
        </p:nvSpPr>
        <p:spPr>
          <a:xfrm>
            <a:off x="838199" y="1231900"/>
            <a:ext cx="9504285" cy="4841096"/>
          </a:xfrm>
          <a:prstGeom prst="rect">
            <a:avLst/>
          </a:prstGeom>
          <a:noFill/>
          <a:ln>
            <a:noFill/>
          </a:ln>
        </p:spPr>
        <p:txBody>
          <a:bodyPr spcFirstLastPara="1" wrap="square" lIns="91425" tIns="45700" rIns="91425" bIns="45700" anchor="t" anchorCtr="0">
            <a:noAutofit/>
          </a:bodyPr>
          <a:lstStyle/>
          <a:p>
            <a:pPr lvl="0">
              <a:spcBef>
                <a:spcPts val="0"/>
              </a:spcBef>
              <a:buClr>
                <a:schemeClr val="dk1"/>
              </a:buClr>
              <a:buSzPts val="2800"/>
            </a:pPr>
            <a:r>
              <a:rPr lang="en-GB" sz="2000" b="1" dirty="0">
                <a:solidFill>
                  <a:schemeClr val="accent5">
                    <a:lumMod val="60000"/>
                    <a:lumOff val="40000"/>
                  </a:schemeClr>
                </a:solidFill>
              </a:rPr>
              <a:t>Examining the sustainability framing of SDG targets linked to infrastructure</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14</a:t>
            </a:fld>
            <a:endParaRPr lang="sv-SE" sz="1000" b="1" dirty="0">
              <a:solidFill>
                <a:schemeClr val="bg1"/>
              </a:solidFill>
            </a:endParaRPr>
          </a:p>
        </p:txBody>
      </p:sp>
      <p:pic>
        <p:nvPicPr>
          <p:cNvPr id="5" name="Picture 4">
            <a:extLst>
              <a:ext uri="{FF2B5EF4-FFF2-40B4-BE49-F238E27FC236}">
                <a16:creationId xmlns:a16="http://schemas.microsoft.com/office/drawing/2014/main" id="{0434C35E-62B5-4D4B-8A0A-7353EED93EAC}"/>
              </a:ext>
            </a:extLst>
          </p:cNvPr>
          <p:cNvPicPr>
            <a:picLocks noChangeAspect="1"/>
          </p:cNvPicPr>
          <p:nvPr/>
        </p:nvPicPr>
        <p:blipFill>
          <a:blip r:embed="rId3"/>
          <a:stretch>
            <a:fillRect/>
          </a:stretch>
        </p:blipFill>
        <p:spPr>
          <a:xfrm>
            <a:off x="5946182" y="1754258"/>
            <a:ext cx="5181600" cy="4476750"/>
          </a:xfrm>
          <a:prstGeom prst="rect">
            <a:avLst/>
          </a:prstGeom>
        </p:spPr>
      </p:pic>
      <p:sp>
        <p:nvSpPr>
          <p:cNvPr id="10" name="TextBox 9">
            <a:extLst>
              <a:ext uri="{FF2B5EF4-FFF2-40B4-BE49-F238E27FC236}">
                <a16:creationId xmlns:a16="http://schemas.microsoft.com/office/drawing/2014/main" id="{F04FC96A-EBAC-491B-8654-1510E96F0FB2}"/>
              </a:ext>
            </a:extLst>
          </p:cNvPr>
          <p:cNvSpPr txBox="1"/>
          <p:nvPr/>
        </p:nvSpPr>
        <p:spPr>
          <a:xfrm>
            <a:off x="5946182" y="6079136"/>
            <a:ext cx="5276784" cy="461665"/>
          </a:xfrm>
          <a:prstGeom prst="rect">
            <a:avLst/>
          </a:prstGeom>
          <a:noFill/>
        </p:spPr>
        <p:txBody>
          <a:bodyPr wrap="square">
            <a:spAutoFit/>
          </a:bodyPr>
          <a:lstStyle/>
          <a:p>
            <a:r>
              <a:rPr lang="en-GB" b="0" i="0" dirty="0">
                <a:solidFill>
                  <a:srgbClr val="444444"/>
                </a:solidFill>
                <a:effectLst/>
                <a:latin typeface="Open Sans" panose="020B0606030504020204" pitchFamily="34" charset="0"/>
              </a:rPr>
              <a:t> </a:t>
            </a:r>
            <a:r>
              <a:rPr lang="en-GB" sz="1000" i="1" dirty="0">
                <a:solidFill>
                  <a:srgbClr val="444444"/>
                </a:solidFill>
                <a:latin typeface="+mn-lt"/>
              </a:rPr>
              <a:t>Number of infrastructure-linked SDG targets that incorporate a focus on service delivery, cost and affordability, and environmental impact. Adapted from </a:t>
            </a:r>
            <a:r>
              <a:rPr lang="en-GB" sz="1000" i="1" dirty="0" err="1">
                <a:solidFill>
                  <a:srgbClr val="444444"/>
                </a:solidFill>
                <a:latin typeface="+mn-lt"/>
              </a:rPr>
              <a:t>Adshead</a:t>
            </a:r>
            <a:r>
              <a:rPr lang="en-GB" sz="1000" i="1" dirty="0">
                <a:solidFill>
                  <a:srgbClr val="444444"/>
                </a:solidFill>
                <a:latin typeface="+mn-lt"/>
              </a:rPr>
              <a:t> et al. (2019).</a:t>
            </a:r>
          </a:p>
        </p:txBody>
      </p:sp>
      <p:sp>
        <p:nvSpPr>
          <p:cNvPr id="2" name="TextBox 1">
            <a:extLst>
              <a:ext uri="{FF2B5EF4-FFF2-40B4-BE49-F238E27FC236}">
                <a16:creationId xmlns:a16="http://schemas.microsoft.com/office/drawing/2014/main" id="{1C81846F-AF2A-4F80-86B1-178EBD6FF099}"/>
              </a:ext>
            </a:extLst>
          </p:cNvPr>
          <p:cNvSpPr txBox="1"/>
          <p:nvPr/>
        </p:nvSpPr>
        <p:spPr>
          <a:xfrm>
            <a:off x="838200" y="1690777"/>
            <a:ext cx="5181600" cy="4832092"/>
          </a:xfrm>
          <a:prstGeom prst="rect">
            <a:avLst/>
          </a:prstGeom>
          <a:noFill/>
        </p:spPr>
        <p:txBody>
          <a:bodyPr wrap="square" rtlCol="0">
            <a:spAutoFit/>
          </a:bodyPr>
          <a:lstStyle/>
          <a:p>
            <a:pPr lvl="0">
              <a:spcBef>
                <a:spcPts val="0"/>
              </a:spcBef>
              <a:buClr>
                <a:schemeClr val="dk1"/>
              </a:buClr>
              <a:buSzPts val="2800"/>
            </a:pPr>
            <a:endParaRPr lang="en-GB" sz="1400" dirty="0">
              <a:solidFill>
                <a:schemeClr val="tx1"/>
              </a:solidFill>
              <a:latin typeface="+mn-lt"/>
            </a:endParaRPr>
          </a:p>
          <a:p>
            <a:pPr marL="285750" lvl="0" indent="-285750">
              <a:spcBef>
                <a:spcPts val="0"/>
              </a:spcBef>
              <a:buClr>
                <a:schemeClr val="dk1"/>
              </a:buClr>
              <a:buSzPct val="120000"/>
              <a:buFont typeface="Arial" panose="020B0604020202020204" pitchFamily="34" charset="0"/>
              <a:buChar char="•"/>
            </a:pPr>
            <a:r>
              <a:rPr lang="en-GB" sz="1400" b="1" dirty="0">
                <a:solidFill>
                  <a:srgbClr val="C00000"/>
                </a:solidFill>
                <a:latin typeface="+mn-lt"/>
              </a:rPr>
              <a:t>Target 7.2 </a:t>
            </a:r>
            <a:r>
              <a:rPr lang="en-GB" sz="1400" dirty="0">
                <a:solidFill>
                  <a:schemeClr val="tx1"/>
                </a:solidFill>
                <a:latin typeface="+mn-lt"/>
              </a:rPr>
              <a:t>(“By 2030, increase substantially the share of renewable energy in the global energy mix”) addresses solely the environmental dimension of sustainability within the energy sector</a:t>
            </a:r>
          </a:p>
          <a:p>
            <a:pPr marL="285750" lvl="0" indent="-285750">
              <a:spcBef>
                <a:spcPts val="0"/>
              </a:spcBef>
              <a:buClr>
                <a:schemeClr val="dk1"/>
              </a:buClr>
              <a:buSzPct val="120000"/>
              <a:buFont typeface="Arial" panose="020B0604020202020204" pitchFamily="34" charset="0"/>
              <a:buChar char="•"/>
            </a:pPr>
            <a:r>
              <a:rPr lang="en-GB" sz="1400" b="1" dirty="0">
                <a:solidFill>
                  <a:srgbClr val="C00000"/>
                </a:solidFill>
                <a:latin typeface="+mn-lt"/>
              </a:rPr>
              <a:t>Target 6.1 </a:t>
            </a:r>
            <a:r>
              <a:rPr lang="en-GB" sz="1400" dirty="0">
                <a:solidFill>
                  <a:schemeClr val="tx1"/>
                </a:solidFill>
                <a:latin typeface="+mn-lt"/>
              </a:rPr>
              <a:t>(“By 2030, achieve universal and equitable access to safe and affordable drinking water for all”), specifies a need for at least two ways to measure performance of the water sector, covering both adequate provision of the service and its affordability</a:t>
            </a:r>
          </a:p>
          <a:p>
            <a:pPr marL="285750" lvl="0" indent="-285750">
              <a:spcBef>
                <a:spcPts val="0"/>
              </a:spcBef>
              <a:buClr>
                <a:schemeClr val="dk1"/>
              </a:buClr>
              <a:buSzPct val="120000"/>
              <a:buFont typeface="Arial" panose="020B0604020202020204" pitchFamily="34" charset="0"/>
              <a:buChar char="•"/>
            </a:pPr>
            <a:r>
              <a:rPr lang="en-GB" sz="1400" b="1" dirty="0">
                <a:solidFill>
                  <a:srgbClr val="C00000"/>
                </a:solidFill>
                <a:latin typeface="+mn-lt"/>
              </a:rPr>
              <a:t>Target 11.2 </a:t>
            </a:r>
            <a:r>
              <a:rPr lang="en-GB" sz="1400" dirty="0">
                <a:solidFill>
                  <a:schemeClr val="tx1"/>
                </a:solidFill>
                <a:latin typeface="+mn-lt"/>
              </a:rPr>
              <a:t>(“By 2030, provide access to safe, affordable, accessible and sustainable transport systems for all, improving road safety, notably by expanding public transport, with special attention to the needs of those in vulnerable situations, women, children, persons with disabilities and older persons”) incorporates all three sustainability dimensions</a:t>
            </a:r>
          </a:p>
          <a:p>
            <a:pPr marL="285750" lvl="0" indent="-285750">
              <a:spcBef>
                <a:spcPts val="0"/>
              </a:spcBef>
              <a:buClr>
                <a:schemeClr val="dk1"/>
              </a:buClr>
              <a:buSzPct val="120000"/>
              <a:buFont typeface="Arial" panose="020B0604020202020204" pitchFamily="34" charset="0"/>
              <a:buChar char="•"/>
            </a:pPr>
            <a:r>
              <a:rPr lang="en-GB" sz="1400" b="1" dirty="0">
                <a:solidFill>
                  <a:schemeClr val="tx1"/>
                </a:solidFill>
                <a:latin typeface="+mn-lt"/>
              </a:rPr>
              <a:t>This implies that the target outcome cannot be evaluated without assessing the affordability, environmental impact and level of service provision within the transport </a:t>
            </a:r>
            <a:r>
              <a:rPr lang="en-GB" sz="1400" b="1" dirty="0">
                <a:solidFill>
                  <a:schemeClr val="tx1"/>
                </a:solidFill>
              </a:rPr>
              <a:t>sector</a:t>
            </a:r>
          </a:p>
          <a:p>
            <a:endParaRPr lang="en-GB" dirty="0"/>
          </a:p>
        </p:txBody>
      </p:sp>
    </p:spTree>
    <p:extLst>
      <p:ext uri="{BB962C8B-B14F-4D97-AF65-F5344CB8AC3E}">
        <p14:creationId xmlns:p14="http://schemas.microsoft.com/office/powerpoint/2010/main" val="5023825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5.2 </a:t>
            </a:r>
            <a:r>
              <a:rPr lang="en-GB" sz="2800" dirty="0">
                <a:solidFill>
                  <a:srgbClr val="C00000"/>
                </a:solidFill>
              </a:rPr>
              <a:t>Setting a national vision for sustainable infrastructure based on the Sustainable Development Goals</a:t>
            </a:r>
            <a:endParaRPr sz="2800" dirty="0">
              <a:solidFill>
                <a:srgbClr val="C00000"/>
              </a:solidFill>
            </a:endParaRPr>
          </a:p>
        </p:txBody>
      </p:sp>
      <p:sp>
        <p:nvSpPr>
          <p:cNvPr id="168" name="Google Shape;168;p13"/>
          <p:cNvSpPr txBox="1">
            <a:spLocks noGrp="1"/>
          </p:cNvSpPr>
          <p:nvPr>
            <p:ph type="body" idx="4294967295"/>
          </p:nvPr>
        </p:nvSpPr>
        <p:spPr>
          <a:xfrm>
            <a:off x="838200" y="1231899"/>
            <a:ext cx="10053320" cy="510851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Infrastructure sector contributions to SDG target achievement</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latin typeface="+mn-lt"/>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dirty="0">
                <a:solidFill>
                  <a:schemeClr val="tx1"/>
                </a:solidFill>
                <a:latin typeface="+mn-lt"/>
              </a:rPr>
              <a:t>The development of indicators for measuring infrastructure performance in sustainable development requires consideration of necessary infrastructure sectors to meet SDG targets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dirty="0">
                <a:solidFill>
                  <a:schemeClr val="tx1"/>
                </a:solidFill>
                <a:latin typeface="+mn-lt"/>
              </a:rPr>
              <a:t>Some SDG targets focus solely on a </a:t>
            </a:r>
            <a:r>
              <a:rPr lang="en-GB" sz="1600" b="1" dirty="0">
                <a:solidFill>
                  <a:schemeClr val="tx1"/>
                </a:solidFill>
                <a:latin typeface="+mn-lt"/>
              </a:rPr>
              <a:t>single sector </a:t>
            </a:r>
            <a:r>
              <a:rPr lang="en-GB" sz="1600" dirty="0">
                <a:solidFill>
                  <a:schemeClr val="tx1"/>
                </a:solidFill>
                <a:latin typeface="+mn-lt"/>
              </a:rPr>
              <a:t>(e.g., Target 5.b emphasizes the digital communications sector)</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dirty="0">
                <a:solidFill>
                  <a:schemeClr val="tx1"/>
                </a:solidFill>
                <a:latin typeface="+mn-lt"/>
              </a:rPr>
              <a:t>Other targets may involve contributions from </a:t>
            </a:r>
            <a:r>
              <a:rPr lang="en-GB" sz="1600" b="1" dirty="0">
                <a:solidFill>
                  <a:schemeClr val="tx1"/>
                </a:solidFill>
                <a:latin typeface="+mn-lt"/>
              </a:rPr>
              <a:t>multiple sectors </a:t>
            </a:r>
            <a:r>
              <a:rPr lang="en-GB" sz="1600" dirty="0">
                <a:solidFill>
                  <a:schemeClr val="tx1"/>
                </a:solidFill>
                <a:latin typeface="+mn-lt"/>
              </a:rPr>
              <a:t>(e.g., Target 6.2 requires effective water and wastewater systems for sanitation and hygiene access)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dirty="0">
                <a:solidFill>
                  <a:schemeClr val="tx1"/>
                </a:solidFill>
                <a:latin typeface="+mn-lt"/>
              </a:rPr>
              <a:t>Certain targets reference </a:t>
            </a:r>
            <a:r>
              <a:rPr lang="en-GB" sz="1600" b="1" dirty="0">
                <a:solidFill>
                  <a:schemeClr val="tx1"/>
                </a:solidFill>
                <a:latin typeface="+mn-lt"/>
              </a:rPr>
              <a:t>system-wide infrastructure without specifying individual sectors </a:t>
            </a:r>
            <a:r>
              <a:rPr lang="en-GB" sz="1600" dirty="0">
                <a:solidFill>
                  <a:schemeClr val="tx1"/>
                </a:solidFill>
                <a:latin typeface="+mn-lt"/>
              </a:rPr>
              <a:t>(e.g., Target 9.1 emphasizes the need for resilient infrastructure supporting economic development)</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dirty="0">
                <a:solidFill>
                  <a:schemeClr val="tx1"/>
                </a:solidFill>
                <a:latin typeface="+mn-lt"/>
              </a:rPr>
              <a:t>The complexity of the relationship between infrastructure sectors and development outcomes necessitates a </a:t>
            </a:r>
            <a:r>
              <a:rPr lang="en-GB" sz="1600" b="1" dirty="0">
                <a:solidFill>
                  <a:schemeClr val="tx1"/>
                </a:solidFill>
                <a:latin typeface="+mn-lt"/>
              </a:rPr>
              <a:t>systematic approach to indicator design for assessing national infrastructure performance in the context of SDGs</a:t>
            </a:r>
          </a:p>
          <a:p>
            <a:pPr marL="0" lvl="0" indent="0" algn="l" rtl="0">
              <a:lnSpc>
                <a:spcPct val="90000"/>
              </a:lnSpc>
              <a:spcBef>
                <a:spcPts val="0"/>
              </a:spcBef>
              <a:spcAft>
                <a:spcPts val="0"/>
              </a:spcAft>
              <a:buClr>
                <a:schemeClr val="dk1"/>
              </a:buClr>
              <a:buSzPts val="2800"/>
              <a:buNone/>
            </a:pPr>
            <a:endParaRPr lang="en-GB" sz="1600" dirty="0">
              <a:solidFill>
                <a:srgbClr val="444444"/>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15</a:t>
            </a:fld>
            <a:endParaRPr lang="sv-SE" sz="1000" b="1" dirty="0">
              <a:solidFill>
                <a:schemeClr val="bg1"/>
              </a:solidFill>
            </a:endParaRPr>
          </a:p>
        </p:txBody>
      </p:sp>
    </p:spTree>
    <p:extLst>
      <p:ext uri="{BB962C8B-B14F-4D97-AF65-F5344CB8AC3E}">
        <p14:creationId xmlns:p14="http://schemas.microsoft.com/office/powerpoint/2010/main" val="3601984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5.2 </a:t>
            </a:r>
            <a:r>
              <a:rPr lang="en-GB" sz="2800" dirty="0">
                <a:solidFill>
                  <a:srgbClr val="C00000"/>
                </a:solidFill>
              </a:rPr>
              <a:t>Setting a national vision for sustainable infrastructure based on the Sustainable Development Goals</a:t>
            </a:r>
            <a:endParaRPr sz="2800" dirty="0">
              <a:solidFill>
                <a:srgbClr val="C00000"/>
              </a:solidFill>
            </a:endParaRPr>
          </a:p>
        </p:txBody>
      </p:sp>
      <p:sp>
        <p:nvSpPr>
          <p:cNvPr id="168" name="Google Shape;168;p13"/>
          <p:cNvSpPr txBox="1">
            <a:spLocks noGrp="1"/>
          </p:cNvSpPr>
          <p:nvPr>
            <p:ph type="body" idx="4294967295"/>
          </p:nvPr>
        </p:nvSpPr>
        <p:spPr>
          <a:xfrm>
            <a:off x="838200" y="1231900"/>
            <a:ext cx="6428873"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Using an ‘SDG indicator’ for infrastructure planning</a:t>
            </a:r>
            <a:endParaRPr lang="en-GB" sz="1800" b="0" i="0" dirty="0">
              <a:solidFill>
                <a:schemeClr val="tx1"/>
              </a:solidFill>
              <a:effectLst/>
              <a:latin typeface="+mn-lt"/>
            </a:endParaRPr>
          </a:p>
          <a:p>
            <a:pPr marL="285750" indent="-285750" algn="l">
              <a:buSzPct val="120000"/>
              <a:buFont typeface="Arial" panose="020B0604020202020204" pitchFamily="34" charset="0"/>
              <a:buChar char="•"/>
            </a:pPr>
            <a:endParaRPr lang="en-GB" sz="100" b="0" i="0" dirty="0">
              <a:solidFill>
                <a:schemeClr val="tx1"/>
              </a:solidFill>
              <a:effectLst/>
              <a:latin typeface="+mn-lt"/>
            </a:endParaRPr>
          </a:p>
          <a:p>
            <a:pPr marL="285750" indent="-285750" algn="l">
              <a:buSzPct val="120000"/>
              <a:buFont typeface="Arial" panose="020B0604020202020204" pitchFamily="34" charset="0"/>
              <a:buChar char="•"/>
            </a:pPr>
            <a:r>
              <a:rPr lang="en-GB" sz="1600" b="0" i="0" dirty="0">
                <a:solidFill>
                  <a:schemeClr val="tx1"/>
                </a:solidFill>
                <a:effectLst/>
                <a:latin typeface="+mn-lt"/>
              </a:rPr>
              <a:t>The SDG targets outline </a:t>
            </a:r>
            <a:r>
              <a:rPr lang="en-GB" sz="1600" b="1" i="0" dirty="0">
                <a:solidFill>
                  <a:schemeClr val="tx1"/>
                </a:solidFill>
                <a:effectLst/>
                <a:latin typeface="+mn-lt"/>
              </a:rPr>
              <a:t>sustainability attributes </a:t>
            </a:r>
            <a:r>
              <a:rPr lang="en-GB" sz="1600" b="0" i="0" dirty="0">
                <a:solidFill>
                  <a:schemeClr val="tx1"/>
                </a:solidFill>
                <a:effectLst/>
                <a:latin typeface="+mn-lt"/>
              </a:rPr>
              <a:t>that </a:t>
            </a:r>
            <a:r>
              <a:rPr lang="en-GB" sz="1600" b="1" i="0" dirty="0">
                <a:solidFill>
                  <a:schemeClr val="tx1"/>
                </a:solidFill>
                <a:effectLst/>
                <a:latin typeface="+mn-lt"/>
              </a:rPr>
              <a:t>policymakers must prioritize </a:t>
            </a:r>
            <a:r>
              <a:rPr lang="en-GB" sz="1600" b="0" i="0" dirty="0">
                <a:solidFill>
                  <a:schemeClr val="tx1"/>
                </a:solidFill>
                <a:effectLst/>
                <a:latin typeface="+mn-lt"/>
              </a:rPr>
              <a:t>to address infrastructure needs in various sectors</a:t>
            </a:r>
          </a:p>
          <a:p>
            <a:pPr marL="285750" indent="-285750" algn="l">
              <a:buSzPct val="120000"/>
              <a:buFont typeface="Arial" panose="020B0604020202020204" pitchFamily="34" charset="0"/>
              <a:buChar char="•"/>
            </a:pPr>
            <a:endParaRPr lang="en-GB" sz="1600" b="0" i="0" dirty="0">
              <a:solidFill>
                <a:schemeClr val="tx1"/>
              </a:solidFill>
              <a:effectLst/>
              <a:latin typeface="+mn-lt"/>
            </a:endParaRPr>
          </a:p>
          <a:p>
            <a:pPr marL="285750" indent="-285750" algn="l">
              <a:buSzPct val="120000"/>
              <a:buFont typeface="Arial" panose="020B0604020202020204" pitchFamily="34" charset="0"/>
              <a:buChar char="•"/>
            </a:pPr>
            <a:r>
              <a:rPr lang="en-GB" sz="1600" b="0" i="0" dirty="0">
                <a:solidFill>
                  <a:schemeClr val="tx1"/>
                </a:solidFill>
                <a:effectLst/>
                <a:latin typeface="+mn-lt"/>
              </a:rPr>
              <a:t>Decision-makers need to assess the importance of these sustainability attributes to </a:t>
            </a:r>
            <a:r>
              <a:rPr lang="en-GB" sz="1600" b="1" i="0" dirty="0">
                <a:solidFill>
                  <a:schemeClr val="tx1"/>
                </a:solidFill>
                <a:effectLst/>
                <a:latin typeface="+mn-lt"/>
              </a:rPr>
              <a:t>national development objectives</a:t>
            </a:r>
            <a:r>
              <a:rPr lang="en-GB" sz="1600" b="0" i="0" dirty="0">
                <a:solidFill>
                  <a:schemeClr val="tx1"/>
                </a:solidFill>
                <a:effectLst/>
                <a:latin typeface="+mn-lt"/>
              </a:rPr>
              <a:t>, considering factors like service affordability and environmental sustainability</a:t>
            </a:r>
          </a:p>
          <a:p>
            <a:pPr marL="285750" indent="-285750" algn="l">
              <a:buSzPct val="120000"/>
              <a:buFont typeface="Arial" panose="020B0604020202020204" pitchFamily="34" charset="0"/>
              <a:buChar char="•"/>
            </a:pPr>
            <a:endParaRPr lang="en-GB" sz="1600" b="0" i="0" dirty="0">
              <a:solidFill>
                <a:schemeClr val="tx1"/>
              </a:solidFill>
              <a:effectLst/>
              <a:latin typeface="+mn-lt"/>
            </a:endParaRPr>
          </a:p>
          <a:p>
            <a:pPr marL="285750" indent="-285750" algn="l">
              <a:buSzPct val="120000"/>
              <a:buFont typeface="Arial" panose="020B0604020202020204" pitchFamily="34" charset="0"/>
              <a:buChar char="•"/>
            </a:pPr>
            <a:r>
              <a:rPr lang="en-GB" sz="1600" b="0" i="0" dirty="0">
                <a:solidFill>
                  <a:schemeClr val="tx1"/>
                </a:solidFill>
                <a:effectLst/>
                <a:latin typeface="+mn-lt"/>
              </a:rPr>
              <a:t>Each context requires a </a:t>
            </a:r>
            <a:r>
              <a:rPr lang="en-GB" sz="1600" b="1" i="0" dirty="0">
                <a:solidFill>
                  <a:schemeClr val="tx1"/>
                </a:solidFill>
                <a:effectLst/>
                <a:latin typeface="+mn-lt"/>
              </a:rPr>
              <a:t>tailored approach </a:t>
            </a:r>
            <a:r>
              <a:rPr lang="en-GB" sz="1600" b="0" i="0" dirty="0">
                <a:solidFill>
                  <a:schemeClr val="tx1"/>
                </a:solidFill>
                <a:effectLst/>
                <a:latin typeface="+mn-lt"/>
              </a:rPr>
              <a:t>to evaluate the impact of infrastructure on sustainability objectives, with indicators to measure progress</a:t>
            </a:r>
          </a:p>
          <a:p>
            <a:pPr marL="285750" indent="-285750" algn="l">
              <a:buSzPct val="120000"/>
              <a:buFont typeface="Arial" panose="020B0604020202020204" pitchFamily="34" charset="0"/>
              <a:buChar char="•"/>
            </a:pPr>
            <a:endParaRPr lang="en-GB" sz="1600" b="0" i="0" dirty="0">
              <a:solidFill>
                <a:schemeClr val="tx1"/>
              </a:solidFill>
              <a:effectLst/>
              <a:latin typeface="+mn-lt"/>
            </a:endParaRPr>
          </a:p>
          <a:p>
            <a:pPr marL="285750" indent="-285750" algn="l">
              <a:buSzPct val="120000"/>
              <a:buFont typeface="Arial" panose="020B0604020202020204" pitchFamily="34" charset="0"/>
              <a:buChar char="•"/>
            </a:pPr>
            <a:r>
              <a:rPr lang="en-GB" sz="1600" b="0" i="0" dirty="0">
                <a:solidFill>
                  <a:schemeClr val="tx1"/>
                </a:solidFill>
                <a:effectLst/>
                <a:latin typeface="+mn-lt"/>
              </a:rPr>
              <a:t>In Curaçao (see figure), </a:t>
            </a:r>
            <a:r>
              <a:rPr lang="en-GB" sz="1600" b="1" i="0" dirty="0">
                <a:solidFill>
                  <a:schemeClr val="tx1"/>
                </a:solidFill>
                <a:effectLst/>
                <a:latin typeface="+mn-lt"/>
              </a:rPr>
              <a:t>infrastructure investments are aligned with specific SDG targets </a:t>
            </a:r>
            <a:r>
              <a:rPr lang="en-GB" sz="1600" b="0" i="0" dirty="0">
                <a:solidFill>
                  <a:schemeClr val="tx1"/>
                </a:solidFill>
                <a:effectLst/>
                <a:latin typeface="+mn-lt"/>
              </a:rPr>
              <a:t>to create a cohesive approach for </a:t>
            </a:r>
            <a:r>
              <a:rPr lang="en-GB" sz="1600" b="1" i="0" dirty="0">
                <a:solidFill>
                  <a:schemeClr val="tx1"/>
                </a:solidFill>
                <a:effectLst/>
                <a:latin typeface="+mn-lt"/>
              </a:rPr>
              <a:t>sustainable development planning</a:t>
            </a:r>
            <a:endParaRPr lang="en-GB" sz="18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16</a:t>
            </a:fld>
            <a:endParaRPr lang="sv-SE" sz="1000" b="1" dirty="0">
              <a:solidFill>
                <a:schemeClr val="bg1"/>
              </a:solidFill>
            </a:endParaRPr>
          </a:p>
        </p:txBody>
      </p:sp>
      <p:pic>
        <p:nvPicPr>
          <p:cNvPr id="4" name="Picture 3">
            <a:extLst>
              <a:ext uri="{FF2B5EF4-FFF2-40B4-BE49-F238E27FC236}">
                <a16:creationId xmlns:a16="http://schemas.microsoft.com/office/drawing/2014/main" id="{006CE054-646B-4CB0-BA89-A0A772E8D1CE}"/>
              </a:ext>
            </a:extLst>
          </p:cNvPr>
          <p:cNvPicPr>
            <a:picLocks noChangeAspect="1"/>
          </p:cNvPicPr>
          <p:nvPr/>
        </p:nvPicPr>
        <p:blipFill>
          <a:blip r:embed="rId3"/>
          <a:stretch>
            <a:fillRect/>
          </a:stretch>
        </p:blipFill>
        <p:spPr>
          <a:xfrm>
            <a:off x="7397723" y="1051127"/>
            <a:ext cx="3530689" cy="4960775"/>
          </a:xfrm>
          <a:prstGeom prst="rect">
            <a:avLst/>
          </a:prstGeom>
        </p:spPr>
      </p:pic>
      <p:sp>
        <p:nvSpPr>
          <p:cNvPr id="8" name="TextBox 7">
            <a:extLst>
              <a:ext uri="{FF2B5EF4-FFF2-40B4-BE49-F238E27FC236}">
                <a16:creationId xmlns:a16="http://schemas.microsoft.com/office/drawing/2014/main" id="{C9D268EB-1FF1-483F-B392-A87323F28A1A}"/>
              </a:ext>
            </a:extLst>
          </p:cNvPr>
          <p:cNvSpPr txBox="1"/>
          <p:nvPr/>
        </p:nvSpPr>
        <p:spPr>
          <a:xfrm>
            <a:off x="7267073" y="6011902"/>
            <a:ext cx="4631964" cy="507831"/>
          </a:xfrm>
          <a:prstGeom prst="rect">
            <a:avLst/>
          </a:prstGeom>
          <a:noFill/>
        </p:spPr>
        <p:txBody>
          <a:bodyPr wrap="square">
            <a:spAutoFit/>
          </a:bodyPr>
          <a:lstStyle/>
          <a:p>
            <a:r>
              <a:rPr lang="en-GB" sz="900" i="1" dirty="0">
                <a:solidFill>
                  <a:srgbClr val="444444"/>
                </a:solidFill>
                <a:latin typeface="+mn-lt"/>
              </a:rPr>
              <a:t>Target contribution to SDGs for Curaçao, showing trajectory to achievement of infrastructure-linked targets. Required individual or interdependent sector inputs are displayed for each target along the right-hand side. Adapted from </a:t>
            </a:r>
            <a:r>
              <a:rPr lang="en-GB" sz="900" i="1" dirty="0" err="1">
                <a:solidFill>
                  <a:srgbClr val="444444"/>
                </a:solidFill>
                <a:latin typeface="+mn-lt"/>
              </a:rPr>
              <a:t>Adshead</a:t>
            </a:r>
            <a:r>
              <a:rPr lang="en-GB" sz="900" i="1" dirty="0">
                <a:solidFill>
                  <a:srgbClr val="444444"/>
                </a:solidFill>
                <a:latin typeface="+mn-lt"/>
              </a:rPr>
              <a:t> et al. (2019)</a:t>
            </a:r>
          </a:p>
        </p:txBody>
      </p:sp>
    </p:spTree>
    <p:extLst>
      <p:ext uri="{BB962C8B-B14F-4D97-AF65-F5344CB8AC3E}">
        <p14:creationId xmlns:p14="http://schemas.microsoft.com/office/powerpoint/2010/main" val="27624746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5.2 </a:t>
            </a:r>
            <a:r>
              <a:rPr lang="en-GB" sz="2800" dirty="0">
                <a:solidFill>
                  <a:srgbClr val="C00000"/>
                </a:solidFill>
              </a:rPr>
              <a:t>Setting a national vision for sustainable infrastructure based on the Sustainable Development Goals</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Summary</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This lecture has demonstrated how a broader framing of infrastructure performance, with consideration of the impact of infrastructure sectors on sustainability dimensions, is key to placing infrastructure at the heart of the Sustainable Development Goals</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This can help decision-makers better assess gaps in infrastructure achievement, and quantify actions, such as investments and policies, that can be taken to fully achieve certain SDGs and targets within a country context</a:t>
            </a:r>
            <a:endParaRPr lang="en-GB" sz="2800" b="1" dirty="0">
              <a:solidFill>
                <a:schemeClr val="tx1"/>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17</a:t>
            </a:fld>
            <a:endParaRPr lang="sv-SE" sz="1000" b="1" dirty="0">
              <a:solidFill>
                <a:schemeClr val="bg1"/>
              </a:solidFill>
            </a:endParaRPr>
          </a:p>
        </p:txBody>
      </p:sp>
    </p:spTree>
    <p:extLst>
      <p:ext uri="{BB962C8B-B14F-4D97-AF65-F5344CB8AC3E}">
        <p14:creationId xmlns:p14="http://schemas.microsoft.com/office/powerpoint/2010/main" val="15619072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5.2 </a:t>
            </a:r>
            <a:r>
              <a:rPr lang="en-GB" sz="2800" dirty="0">
                <a:solidFill>
                  <a:srgbClr val="C00000"/>
                </a:solidFill>
              </a:rPr>
              <a:t>Setting a national vision for sustainable infrastructure based on the Sustainable Development Goals</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Bibliography</a:t>
            </a:r>
          </a:p>
          <a:p>
            <a:pPr algn="l"/>
            <a:r>
              <a:rPr lang="en-GB" sz="1400" b="0" i="0" dirty="0" err="1">
                <a:solidFill>
                  <a:schemeClr val="tx1"/>
                </a:solidFill>
                <a:effectLst/>
                <a:latin typeface="+mn-lt"/>
              </a:rPr>
              <a:t>Adshead</a:t>
            </a:r>
            <a:r>
              <a:rPr lang="en-GB" sz="1400" b="0" i="0" dirty="0">
                <a:solidFill>
                  <a:schemeClr val="tx1"/>
                </a:solidFill>
                <a:effectLst/>
                <a:latin typeface="+mn-lt"/>
              </a:rPr>
              <a:t>, Daniel, Scott Thacker, Lena I. </a:t>
            </a:r>
            <a:r>
              <a:rPr lang="en-GB" sz="1400" b="0" i="0" dirty="0" err="1">
                <a:solidFill>
                  <a:schemeClr val="tx1"/>
                </a:solidFill>
                <a:effectLst/>
                <a:latin typeface="+mn-lt"/>
              </a:rPr>
              <a:t>Fuldauer</a:t>
            </a:r>
            <a:r>
              <a:rPr lang="en-GB" sz="1400" b="0" i="0" dirty="0">
                <a:solidFill>
                  <a:schemeClr val="tx1"/>
                </a:solidFill>
                <a:effectLst/>
                <a:latin typeface="+mn-lt"/>
              </a:rPr>
              <a:t>, and Jim W. Hall. 2019. “Delivering on the Sustainable Development Goals through long-term infrastructure planning.” Global Environmental Change 59 (November): 101975. https://doi.org/10.1016/j.gloenvcha.2019.101975.</a:t>
            </a:r>
          </a:p>
          <a:p>
            <a:pPr algn="l"/>
            <a:r>
              <a:rPr lang="en-GB" sz="1400" b="0" i="0" dirty="0">
                <a:solidFill>
                  <a:schemeClr val="tx1"/>
                </a:solidFill>
                <a:effectLst/>
                <a:latin typeface="+mn-lt"/>
              </a:rPr>
              <a:t>Bryce, James M., Gerardo </a:t>
            </a:r>
            <a:r>
              <a:rPr lang="en-GB" sz="1400" b="0" i="0" dirty="0" err="1">
                <a:solidFill>
                  <a:schemeClr val="tx1"/>
                </a:solidFill>
                <a:effectLst/>
                <a:latin typeface="+mn-lt"/>
              </a:rPr>
              <a:t>Flintsch</a:t>
            </a:r>
            <a:r>
              <a:rPr lang="en-GB" sz="1400" b="0" i="0" dirty="0">
                <a:solidFill>
                  <a:schemeClr val="tx1"/>
                </a:solidFill>
                <a:effectLst/>
                <a:latin typeface="+mn-lt"/>
              </a:rPr>
              <a:t>, and Ralph P. Hall. 2014. “A multi criteria decision analysis technique for including environmental impacts in sustainable infrastructure management business practices.” Transportation Research Part D: Transport and Environment 32 (October): 435–45. https://doi.org/10.1016/j.trd.2014.08.019.</a:t>
            </a:r>
          </a:p>
          <a:p>
            <a:pPr algn="l"/>
            <a:r>
              <a:rPr lang="en-GB" sz="1400" b="0" i="0" dirty="0" err="1">
                <a:solidFill>
                  <a:schemeClr val="tx1"/>
                </a:solidFill>
                <a:effectLst/>
                <a:latin typeface="+mn-lt"/>
              </a:rPr>
              <a:t>Busco</a:t>
            </a:r>
            <a:r>
              <a:rPr lang="en-GB" sz="1400" b="0" i="0" dirty="0">
                <a:solidFill>
                  <a:schemeClr val="tx1"/>
                </a:solidFill>
                <a:effectLst/>
                <a:latin typeface="+mn-lt"/>
              </a:rPr>
              <a:t>, C., G. Fiori, M. L. </a:t>
            </a:r>
            <a:r>
              <a:rPr lang="en-GB" sz="1400" b="0" i="0" dirty="0" err="1">
                <a:solidFill>
                  <a:schemeClr val="tx1"/>
                </a:solidFill>
                <a:effectLst/>
                <a:latin typeface="+mn-lt"/>
              </a:rPr>
              <a:t>Frigo</a:t>
            </a:r>
            <a:r>
              <a:rPr lang="en-GB" sz="1400" b="0" i="0" dirty="0">
                <a:solidFill>
                  <a:schemeClr val="tx1"/>
                </a:solidFill>
                <a:effectLst/>
                <a:latin typeface="+mn-lt"/>
              </a:rPr>
              <a:t>, and A. </a:t>
            </a:r>
            <a:r>
              <a:rPr lang="en-GB" sz="1400" b="0" i="0" dirty="0" err="1">
                <a:solidFill>
                  <a:schemeClr val="tx1"/>
                </a:solidFill>
                <a:effectLst/>
                <a:latin typeface="+mn-lt"/>
              </a:rPr>
              <a:t>Riccaboni</a:t>
            </a:r>
            <a:r>
              <a:rPr lang="en-GB" sz="1400" b="0" i="0" dirty="0">
                <a:solidFill>
                  <a:schemeClr val="tx1"/>
                </a:solidFill>
                <a:effectLst/>
                <a:latin typeface="+mn-lt"/>
              </a:rPr>
              <a:t>. 2017. “Sustainable Development Goals: integrating sustainability initiatives with long-term value creation.” Strategic Finance. https://sfmagazine.com/post-entry/september-2017-sustainable-development-goals/.</a:t>
            </a:r>
          </a:p>
          <a:p>
            <a:pPr algn="l"/>
            <a:r>
              <a:rPr lang="en-GB" sz="1400" b="0" i="0" dirty="0">
                <a:solidFill>
                  <a:schemeClr val="tx1"/>
                </a:solidFill>
                <a:effectLst/>
                <a:latin typeface="+mn-lt"/>
              </a:rPr>
              <a:t>Cassidy, M. 2014. “Assessing Gaps in Indicator Availability and Coverage.” SDSN.</a:t>
            </a:r>
          </a:p>
          <a:p>
            <a:pPr algn="l"/>
            <a:r>
              <a:rPr lang="en-GB" sz="1400" b="0" i="0" dirty="0">
                <a:solidFill>
                  <a:schemeClr val="tx1"/>
                </a:solidFill>
                <a:effectLst/>
                <a:latin typeface="+mn-lt"/>
              </a:rPr>
              <a:t>Ives, Matthew C., Mike Simpson, and Jim W. Hall. 2018. “Navigating the water trilemma: a strategic assessment of long-term national water resource management options for Great Britain.” Water and Environment Journal 32 (4): 546–55. https://doi.org/10.1111/wej.12352.</a:t>
            </a:r>
          </a:p>
          <a:p>
            <a:pPr algn="l"/>
            <a:r>
              <a:rPr lang="en-GB" sz="1400" b="0" i="0" dirty="0">
                <a:solidFill>
                  <a:schemeClr val="tx1"/>
                </a:solidFill>
                <a:effectLst/>
                <a:latin typeface="+mn-lt"/>
              </a:rPr>
              <a:t>Schmidt-Traub, Guido, Christian Kroll, Katerina </a:t>
            </a:r>
            <a:r>
              <a:rPr lang="en-GB" sz="1400" b="0" i="0" dirty="0" err="1">
                <a:solidFill>
                  <a:schemeClr val="tx1"/>
                </a:solidFill>
                <a:effectLst/>
                <a:latin typeface="+mn-lt"/>
              </a:rPr>
              <a:t>Teksoz</a:t>
            </a:r>
            <a:r>
              <a:rPr lang="en-GB" sz="1400" b="0" i="0" dirty="0">
                <a:solidFill>
                  <a:schemeClr val="tx1"/>
                </a:solidFill>
                <a:effectLst/>
                <a:latin typeface="+mn-lt"/>
              </a:rPr>
              <a:t>, David Durand-</a:t>
            </a:r>
            <a:r>
              <a:rPr lang="en-GB" sz="1400" b="0" i="0" dirty="0" err="1">
                <a:solidFill>
                  <a:schemeClr val="tx1"/>
                </a:solidFill>
                <a:effectLst/>
                <a:latin typeface="+mn-lt"/>
              </a:rPr>
              <a:t>Delacre</a:t>
            </a:r>
            <a:r>
              <a:rPr lang="en-GB" sz="1400" b="0" i="0" dirty="0">
                <a:solidFill>
                  <a:schemeClr val="tx1"/>
                </a:solidFill>
                <a:effectLst/>
                <a:latin typeface="+mn-lt"/>
              </a:rPr>
              <a:t>, and Jeffrey D. Sachs. 2017. “National baselines for the Sustainable Development Goals assessed in the SDG Index and Dashboards.” Nature Publishing Group. https://doi.org/10.1038/NGEO2985.</a:t>
            </a:r>
          </a:p>
          <a:p>
            <a:pPr algn="l"/>
            <a:r>
              <a:rPr lang="en-GB" sz="1400" b="0" i="0" dirty="0">
                <a:solidFill>
                  <a:schemeClr val="tx1"/>
                </a:solidFill>
                <a:effectLst/>
                <a:latin typeface="+mn-lt"/>
              </a:rPr>
              <a:t>UNDP. 2016. “Scaling Up Climate Action to Achieve the Sustainable Development Goals.”</a:t>
            </a:r>
          </a:p>
          <a:p>
            <a:pPr algn="l"/>
            <a:r>
              <a:rPr lang="en-GB" sz="1400" b="0" i="0" dirty="0">
                <a:solidFill>
                  <a:schemeClr val="tx1"/>
                </a:solidFill>
                <a:effectLst/>
                <a:latin typeface="+mn-lt"/>
              </a:rPr>
              <a:t>World Energy Council. 2017. “World Energy Changing Dynamics-Using Distributed Energy Resources to Meet the Trilemma Challenge In Partnership with Oliver Wyman.” www.worldenergy.org.</a:t>
            </a:r>
            <a:endParaRPr lang="en-GB" sz="1600" b="0" i="0" dirty="0">
              <a:solidFill>
                <a:schemeClr val="tx1"/>
              </a:solidFill>
              <a:effectLst/>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18</a:t>
            </a:fld>
            <a:endParaRPr lang="sv-SE" sz="1000" b="1" dirty="0">
              <a:solidFill>
                <a:schemeClr val="bg1"/>
              </a:solidFill>
            </a:endParaRPr>
          </a:p>
        </p:txBody>
      </p:sp>
    </p:spTree>
    <p:extLst>
      <p:ext uri="{BB962C8B-B14F-4D97-AF65-F5344CB8AC3E}">
        <p14:creationId xmlns:p14="http://schemas.microsoft.com/office/powerpoint/2010/main" val="42639788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5.3 </a:t>
            </a:r>
            <a:r>
              <a:rPr lang="en-GB" sz="2800" dirty="0">
                <a:solidFill>
                  <a:srgbClr val="C00000"/>
                </a:solidFill>
              </a:rPr>
              <a:t>Integrating climate and development targets in infrastructure planning</a:t>
            </a:r>
            <a:endParaRPr sz="2800" dirty="0">
              <a:solidFill>
                <a:srgbClr val="C00000"/>
              </a:solidFill>
            </a:endParaRPr>
          </a:p>
        </p:txBody>
      </p:sp>
      <p:sp>
        <p:nvSpPr>
          <p:cNvPr id="168" name="Google Shape;168;p13"/>
          <p:cNvSpPr txBox="1">
            <a:spLocks noGrp="1"/>
          </p:cNvSpPr>
          <p:nvPr>
            <p:ph type="body" idx="4294967295"/>
          </p:nvPr>
        </p:nvSpPr>
        <p:spPr>
          <a:xfrm>
            <a:off x="838199" y="1231900"/>
            <a:ext cx="5070895" cy="484109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Learning objectives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latin typeface="+mn-lt"/>
              </a:rPr>
              <a:t>To describe the policy relevance of the concept of ‘climate-compatible development’</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latin typeface="+mn-lt"/>
              </a:rPr>
              <a:t>To relate methods by which researchers have attempted to understand interactions between climate and development targets in policy documents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lvl="0" algn="l" rtl="0">
              <a:lnSpc>
                <a:spcPct val="90000"/>
              </a:lnSpc>
              <a:spcBef>
                <a:spcPts val="0"/>
              </a:spcBef>
              <a:spcAft>
                <a:spcPts val="0"/>
              </a:spcAft>
              <a:buClr>
                <a:schemeClr val="dk1"/>
              </a:buClr>
              <a:buSzPct val="120000"/>
            </a:pPr>
            <a:endParaRPr lang="en-GB" sz="20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19</a:t>
            </a:fld>
            <a:endParaRPr lang="sv-SE" sz="1000" b="1" dirty="0">
              <a:solidFill>
                <a:schemeClr val="bg1"/>
              </a:solidFill>
            </a:endParaRPr>
          </a:p>
        </p:txBody>
      </p:sp>
      <p:pic>
        <p:nvPicPr>
          <p:cNvPr id="4" name="Picture 3">
            <a:extLst>
              <a:ext uri="{FF2B5EF4-FFF2-40B4-BE49-F238E27FC236}">
                <a16:creationId xmlns:a16="http://schemas.microsoft.com/office/drawing/2014/main" id="{60288CDF-86E5-4B42-9B18-95F965F60D70}"/>
              </a:ext>
            </a:extLst>
          </p:cNvPr>
          <p:cNvPicPr>
            <a:picLocks noChangeAspect="1"/>
          </p:cNvPicPr>
          <p:nvPr/>
        </p:nvPicPr>
        <p:blipFill rotWithShape="1">
          <a:blip r:embed="rId3"/>
          <a:srcRect r="47233"/>
          <a:stretch/>
        </p:blipFill>
        <p:spPr>
          <a:xfrm>
            <a:off x="6282908" y="1073888"/>
            <a:ext cx="3481007" cy="4947676"/>
          </a:xfrm>
          <a:prstGeom prst="rect">
            <a:avLst/>
          </a:prstGeom>
        </p:spPr>
      </p:pic>
    </p:spTree>
    <p:extLst>
      <p:ext uri="{BB962C8B-B14F-4D97-AF65-F5344CB8AC3E}">
        <p14:creationId xmlns:p14="http://schemas.microsoft.com/office/powerpoint/2010/main" val="34277074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en-GB" sz="2800" dirty="0">
                <a:solidFill>
                  <a:srgbClr val="C00000"/>
                </a:solidFill>
              </a:rPr>
              <a:t>Learning Outcomes</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By the end of this lecture, you will:</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lvl="0" algn="l" rtl="0">
              <a:lnSpc>
                <a:spcPct val="90000"/>
              </a:lnSpc>
              <a:spcBef>
                <a:spcPts val="0"/>
              </a:spcBef>
              <a:spcAft>
                <a:spcPts val="0"/>
              </a:spcAft>
              <a:buClr>
                <a:schemeClr val="dk1"/>
              </a:buClr>
              <a:buSzPct val="120000"/>
            </a:pPr>
            <a:endParaRPr lang="en-GB" sz="2000" dirty="0">
              <a:solidFill>
                <a:schemeClr val="tx1"/>
              </a:solidFill>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Have an introductory knowledge of the approaches to assessing infrastructure and setting performance targets</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b="0" i="0" dirty="0">
              <a:solidFill>
                <a:schemeClr val="tx1"/>
              </a:solidFill>
              <a:effectLst/>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Know past approaches to infrastructure performance assessment</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Understand</a:t>
            </a:r>
            <a:r>
              <a:rPr lang="en-GB" sz="2000" dirty="0">
                <a:solidFill>
                  <a:schemeClr val="tx1"/>
                </a:solidFill>
                <a:latin typeface="+mn-lt"/>
              </a:rPr>
              <a:t> </a:t>
            </a:r>
            <a:r>
              <a:rPr lang="en-GB" sz="2000" b="0" i="0" dirty="0">
                <a:solidFill>
                  <a:schemeClr val="tx1"/>
                </a:solidFill>
                <a:effectLst/>
                <a:latin typeface="+mn-lt"/>
              </a:rPr>
              <a:t>the use of sustainable development criteria in assessing infrastructure through the Sustainable Development Goals (SDGs) framework</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Understand the importance of bringing together multiple development agendas to provide a more robust and targeted approach to infrastructure planning</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Have seen a practical example of target setting in a small island context</a:t>
            </a:r>
            <a:endParaRPr lang="en-GB" sz="2800" b="1" dirty="0">
              <a:solidFill>
                <a:schemeClr val="tx1"/>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a:t>
            </a:fld>
            <a:endParaRPr lang="sv-SE" sz="1000" b="1" dirty="0">
              <a:solidFill>
                <a:schemeClr val="bg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5.3 </a:t>
            </a:r>
            <a:r>
              <a:rPr lang="en-GB" sz="2800" dirty="0">
                <a:solidFill>
                  <a:srgbClr val="C00000"/>
                </a:solidFill>
              </a:rPr>
              <a:t>Integrating climate and development targets in infrastructure planning</a:t>
            </a:r>
            <a:endParaRPr sz="2800" dirty="0">
              <a:solidFill>
                <a:srgbClr val="C00000"/>
              </a:solidFill>
            </a:endParaRPr>
          </a:p>
        </p:txBody>
      </p:sp>
      <p:sp>
        <p:nvSpPr>
          <p:cNvPr id="168" name="Google Shape;168;p13"/>
          <p:cNvSpPr txBox="1">
            <a:spLocks noGrp="1"/>
          </p:cNvSpPr>
          <p:nvPr>
            <p:ph type="body" idx="4294967295"/>
          </p:nvPr>
        </p:nvSpPr>
        <p:spPr>
          <a:xfrm>
            <a:off x="838199" y="1231900"/>
            <a:ext cx="10307130" cy="484109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Introduction</a:t>
            </a:r>
            <a:endParaRPr lang="en-GB" sz="1800" b="0" i="0" dirty="0">
              <a:solidFill>
                <a:schemeClr val="tx1"/>
              </a:solidFill>
              <a:effectLst/>
              <a:latin typeface="+mn-lt"/>
            </a:endParaRPr>
          </a:p>
          <a:p>
            <a:pPr marL="285750" indent="-285750" algn="l">
              <a:buSzPct val="120000"/>
              <a:buFont typeface="Arial" panose="020B0604020202020204" pitchFamily="34" charset="0"/>
              <a:buChar char="•"/>
            </a:pPr>
            <a:endParaRPr lang="en-GB" sz="1800" b="0" i="0" dirty="0">
              <a:solidFill>
                <a:schemeClr val="tx1"/>
              </a:solidFill>
              <a:effectLst/>
              <a:latin typeface="+mn-lt"/>
            </a:endParaRPr>
          </a:p>
          <a:p>
            <a:pPr marL="285750" indent="-285750" algn="l">
              <a:buSzPct val="120000"/>
              <a:buFont typeface="Arial" panose="020B0604020202020204" pitchFamily="34" charset="0"/>
              <a:buChar char="•"/>
            </a:pPr>
            <a:r>
              <a:rPr lang="en-GB" sz="1800" b="0" i="0" dirty="0">
                <a:solidFill>
                  <a:schemeClr val="tx1"/>
                </a:solidFill>
                <a:effectLst/>
                <a:latin typeface="+mn-lt"/>
              </a:rPr>
              <a:t>The Nationally Determined Contributions (NDCs) provide a formalised mechanism for countries to communicate their commitments to </a:t>
            </a:r>
            <a:r>
              <a:rPr lang="en-GB" sz="1800" b="1" i="0" dirty="0">
                <a:solidFill>
                  <a:schemeClr val="tx1"/>
                </a:solidFill>
                <a:effectLst/>
                <a:latin typeface="+mn-lt"/>
              </a:rPr>
              <a:t>maintaining climate change to under 2° C</a:t>
            </a:r>
            <a:endParaRPr lang="en-GB" sz="1800" b="1" dirty="0">
              <a:solidFill>
                <a:schemeClr val="tx1"/>
              </a:solidFill>
              <a:latin typeface="+mn-lt"/>
            </a:endParaRPr>
          </a:p>
          <a:p>
            <a:pPr marL="285750" indent="-285750" algn="l">
              <a:buSzPct val="120000"/>
              <a:buFont typeface="Arial" panose="020B0604020202020204" pitchFamily="34" charset="0"/>
              <a:buChar char="•"/>
            </a:pPr>
            <a:r>
              <a:rPr lang="en-GB" sz="1800" b="0" i="0" dirty="0">
                <a:solidFill>
                  <a:schemeClr val="tx1"/>
                </a:solidFill>
                <a:effectLst/>
                <a:latin typeface="+mn-lt"/>
              </a:rPr>
              <a:t>While climate targets align with </a:t>
            </a:r>
            <a:r>
              <a:rPr lang="en-GB" sz="1800" b="1" i="0" dirty="0">
                <a:solidFill>
                  <a:schemeClr val="tx1"/>
                </a:solidFill>
                <a:effectLst/>
                <a:latin typeface="+mn-lt"/>
              </a:rPr>
              <a:t>SDG 13</a:t>
            </a:r>
            <a:r>
              <a:rPr lang="en-GB" sz="1800" b="0" i="0" dirty="0">
                <a:solidFill>
                  <a:schemeClr val="tx1"/>
                </a:solidFill>
                <a:effectLst/>
                <a:latin typeface="+mn-lt"/>
              </a:rPr>
              <a:t>, greenhouse gas mitigation also supports </a:t>
            </a:r>
            <a:r>
              <a:rPr lang="en-GB" sz="1800" b="1" i="0" dirty="0">
                <a:solidFill>
                  <a:schemeClr val="tx1"/>
                </a:solidFill>
                <a:effectLst/>
                <a:latin typeface="+mn-lt"/>
              </a:rPr>
              <a:t>clean energy access, air pollution reduction, and reforestation </a:t>
            </a:r>
            <a:r>
              <a:rPr lang="en-GB" sz="1800" b="0" i="0" dirty="0">
                <a:solidFill>
                  <a:schemeClr val="tx1"/>
                </a:solidFill>
                <a:effectLst/>
                <a:latin typeface="+mn-lt"/>
              </a:rPr>
              <a:t>for broader development goals</a:t>
            </a:r>
          </a:p>
          <a:p>
            <a:pPr marL="285750" indent="-285750" algn="l">
              <a:buSzPct val="120000"/>
              <a:buFont typeface="Arial" panose="020B0604020202020204" pitchFamily="34" charset="0"/>
              <a:buChar char="•"/>
            </a:pPr>
            <a:r>
              <a:rPr lang="en-GB" sz="1800" b="0" i="0" dirty="0">
                <a:solidFill>
                  <a:schemeClr val="tx1"/>
                </a:solidFill>
                <a:effectLst/>
                <a:latin typeface="+mn-lt"/>
              </a:rPr>
              <a:t>Indirect impacts of these types of actions extend widely across the SDGs, including through poverty reduction, equality, and education</a:t>
            </a:r>
            <a:endParaRPr lang="en-GB" sz="1800" dirty="0">
              <a:solidFill>
                <a:schemeClr val="tx1"/>
              </a:solidFill>
              <a:latin typeface="+mn-lt"/>
            </a:endParaRPr>
          </a:p>
          <a:p>
            <a:pPr marL="285750" indent="-285750" algn="l">
              <a:buSzPct val="120000"/>
              <a:buFont typeface="Arial" panose="020B0604020202020204" pitchFamily="34" charset="0"/>
              <a:buChar char="•"/>
            </a:pPr>
            <a:r>
              <a:rPr lang="en-GB" sz="1800" b="0" i="0" dirty="0">
                <a:solidFill>
                  <a:schemeClr val="tx1"/>
                </a:solidFill>
                <a:effectLst/>
                <a:latin typeface="+mn-lt"/>
              </a:rPr>
              <a:t>National infrastructure and land use planning will encompass the vast majority of these actions. The challenge is: </a:t>
            </a:r>
            <a:r>
              <a:rPr lang="en-GB" sz="1800" b="1" i="0" dirty="0">
                <a:solidFill>
                  <a:schemeClr val="tx1"/>
                </a:solidFill>
                <a:effectLst/>
                <a:latin typeface="+mn-lt"/>
              </a:rPr>
              <a:t>how can climate and development targets be harmonised within a common framework which responds to specific challenges faced in each country?</a:t>
            </a:r>
          </a:p>
          <a:p>
            <a:pPr marL="285750" indent="-285750" algn="l">
              <a:buSzPct val="120000"/>
              <a:buFont typeface="Arial" panose="020B0604020202020204" pitchFamily="34" charset="0"/>
              <a:buChar char="•"/>
            </a:pPr>
            <a:r>
              <a:rPr lang="en-GB" sz="1800" b="0" i="0" dirty="0">
                <a:solidFill>
                  <a:schemeClr val="tx1"/>
                </a:solidFill>
                <a:effectLst/>
                <a:latin typeface="+mn-lt"/>
              </a:rPr>
              <a:t>This lecture examines </a:t>
            </a:r>
            <a:r>
              <a:rPr lang="en-GB" sz="1800" b="1" i="0" dirty="0">
                <a:solidFill>
                  <a:schemeClr val="tx1"/>
                </a:solidFill>
                <a:effectLst/>
                <a:latin typeface="+mn-lt"/>
              </a:rPr>
              <a:t>climate actions and targets in NDCs</a:t>
            </a:r>
            <a:r>
              <a:rPr lang="en-GB" sz="1800" b="0" i="0" dirty="0">
                <a:solidFill>
                  <a:schemeClr val="tx1"/>
                </a:solidFill>
                <a:effectLst/>
                <a:latin typeface="+mn-lt"/>
              </a:rPr>
              <a:t>, their alignment with SDG targets, and the ambition of countries' mitigation commitments</a:t>
            </a:r>
          </a:p>
          <a:p>
            <a:pPr marL="285750" indent="-285750" algn="l">
              <a:buSzPct val="120000"/>
              <a:buFont typeface="Arial" panose="020B0604020202020204" pitchFamily="34" charset="0"/>
              <a:buChar char="•"/>
            </a:pPr>
            <a:r>
              <a:rPr lang="en-GB" sz="1800" b="0" i="0" dirty="0">
                <a:solidFill>
                  <a:schemeClr val="tx1"/>
                </a:solidFill>
                <a:effectLst/>
                <a:latin typeface="+mn-lt"/>
              </a:rPr>
              <a:t>Finally, it will consider ways in which identified </a:t>
            </a:r>
            <a:r>
              <a:rPr lang="en-GB" sz="1800" b="1" i="0" dirty="0">
                <a:solidFill>
                  <a:schemeClr val="tx1"/>
                </a:solidFill>
                <a:effectLst/>
                <a:latin typeface="+mn-lt"/>
              </a:rPr>
              <a:t>country-specific challenges </a:t>
            </a:r>
            <a:r>
              <a:rPr lang="en-GB" sz="1800" b="0" i="0" dirty="0">
                <a:solidFill>
                  <a:schemeClr val="tx1"/>
                </a:solidFill>
                <a:effectLst/>
                <a:latin typeface="+mn-lt"/>
              </a:rPr>
              <a:t>can be used to define targets as part of a sustainable infrastructure strategy</a:t>
            </a:r>
            <a:endParaRPr lang="en-GB" sz="1800" dirty="0">
              <a:solidFill>
                <a:schemeClr val="tx1"/>
              </a:solidFill>
              <a:latin typeface="+mn-lt"/>
            </a:endParaRPr>
          </a:p>
          <a:p>
            <a:pPr marL="0" lvl="0" indent="0" algn="l" rtl="0">
              <a:lnSpc>
                <a:spcPct val="90000"/>
              </a:lnSpc>
              <a:spcBef>
                <a:spcPts val="0"/>
              </a:spcBef>
              <a:spcAft>
                <a:spcPts val="0"/>
              </a:spcAft>
              <a:buClr>
                <a:schemeClr val="dk1"/>
              </a:buClr>
              <a:buSzPts val="2800"/>
              <a:buNone/>
            </a:pPr>
            <a:endParaRPr sz="18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20</a:t>
            </a:fld>
            <a:endParaRPr lang="sv-SE" sz="1000" b="1" dirty="0">
              <a:solidFill>
                <a:schemeClr val="bg1"/>
              </a:solidFill>
            </a:endParaRPr>
          </a:p>
        </p:txBody>
      </p:sp>
    </p:spTree>
    <p:extLst>
      <p:ext uri="{BB962C8B-B14F-4D97-AF65-F5344CB8AC3E}">
        <p14:creationId xmlns:p14="http://schemas.microsoft.com/office/powerpoint/2010/main" val="13770304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5.3 </a:t>
            </a:r>
            <a:r>
              <a:rPr lang="en-GB" sz="2800" dirty="0">
                <a:solidFill>
                  <a:srgbClr val="C00000"/>
                </a:solidFill>
              </a:rPr>
              <a:t>Integrating climate and development targets in infrastructure planning</a:t>
            </a:r>
            <a:endParaRPr sz="2800" dirty="0">
              <a:solidFill>
                <a:srgbClr val="C00000"/>
              </a:solidFill>
            </a:endParaRPr>
          </a:p>
        </p:txBody>
      </p:sp>
      <p:sp>
        <p:nvSpPr>
          <p:cNvPr id="168" name="Google Shape;168;p13"/>
          <p:cNvSpPr txBox="1">
            <a:spLocks noGrp="1"/>
          </p:cNvSpPr>
          <p:nvPr>
            <p:ph type="body" idx="4294967295"/>
          </p:nvPr>
        </p:nvSpPr>
        <p:spPr>
          <a:xfrm>
            <a:off x="838198" y="1231900"/>
            <a:ext cx="9911082" cy="4841096"/>
          </a:xfrm>
          <a:prstGeom prst="rect">
            <a:avLst/>
          </a:prstGeom>
          <a:noFill/>
          <a:ln>
            <a:noFill/>
          </a:ln>
        </p:spPr>
        <p:txBody>
          <a:bodyPr spcFirstLastPara="1" wrap="square" lIns="91425" tIns="45700" rIns="91425" bIns="45700" anchor="t" anchorCtr="0">
            <a:noAutofit/>
          </a:bodyPr>
          <a:lstStyle/>
          <a:p>
            <a:pPr lvl="0">
              <a:spcBef>
                <a:spcPts val="0"/>
              </a:spcBef>
              <a:buClr>
                <a:schemeClr val="dk1"/>
              </a:buClr>
              <a:buSzPts val="2800"/>
            </a:pPr>
            <a:r>
              <a:rPr lang="en-GB" sz="2000" b="1" dirty="0">
                <a:solidFill>
                  <a:schemeClr val="accent5">
                    <a:lumMod val="60000"/>
                    <a:lumOff val="40000"/>
                  </a:schemeClr>
                </a:solidFill>
              </a:rPr>
              <a:t>Setting the scene: opportunities for climate and development coordination</a:t>
            </a:r>
          </a:p>
          <a:p>
            <a:pPr lvl="0">
              <a:spcBef>
                <a:spcPts val="0"/>
              </a:spcBef>
              <a:buClr>
                <a:schemeClr val="dk1"/>
              </a:buClr>
              <a:buSzPts val="2800"/>
            </a:pPr>
            <a:endParaRPr lang="en-GB" sz="1800" b="1" dirty="0">
              <a:solidFill>
                <a:schemeClr val="accent5">
                  <a:lumMod val="60000"/>
                  <a:lumOff val="40000"/>
                </a:schemeClr>
              </a:solidFill>
              <a:latin typeface="+mn-lt"/>
            </a:endParaRPr>
          </a:p>
          <a:p>
            <a:pPr lvl="0">
              <a:spcBef>
                <a:spcPts val="0"/>
              </a:spcBef>
              <a:buClr>
                <a:schemeClr val="dk1"/>
              </a:buClr>
              <a:buSzPts val="2800"/>
            </a:pPr>
            <a:endParaRPr lang="en-GB" dirty="0">
              <a:solidFill>
                <a:schemeClr val="tx1"/>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21</a:t>
            </a:fld>
            <a:endParaRPr lang="sv-SE" sz="1000" b="1" dirty="0">
              <a:solidFill>
                <a:schemeClr val="bg1"/>
              </a:solidFill>
            </a:endParaRPr>
          </a:p>
        </p:txBody>
      </p:sp>
      <p:sp>
        <p:nvSpPr>
          <p:cNvPr id="2" name="TextBox 1">
            <a:extLst>
              <a:ext uri="{FF2B5EF4-FFF2-40B4-BE49-F238E27FC236}">
                <a16:creationId xmlns:a16="http://schemas.microsoft.com/office/drawing/2014/main" id="{7C812C47-FD5E-4A1B-953E-500E53B6C8FD}"/>
              </a:ext>
            </a:extLst>
          </p:cNvPr>
          <p:cNvSpPr txBox="1"/>
          <p:nvPr/>
        </p:nvSpPr>
        <p:spPr>
          <a:xfrm>
            <a:off x="838198" y="1695192"/>
            <a:ext cx="5389880" cy="4524315"/>
          </a:xfrm>
          <a:prstGeom prst="rect">
            <a:avLst/>
          </a:prstGeom>
          <a:noFill/>
        </p:spPr>
        <p:txBody>
          <a:bodyPr wrap="square" rtlCol="0">
            <a:spAutoFit/>
          </a:bodyPr>
          <a:lstStyle/>
          <a:p>
            <a:pPr marL="285750" indent="-285750" algn="l">
              <a:buSzPct val="120000"/>
              <a:buFont typeface="Arial" panose="020B0604020202020204" pitchFamily="34" charset="0"/>
              <a:buChar char="•"/>
            </a:pPr>
            <a:r>
              <a:rPr lang="en-GB" sz="1600" b="0" i="0" dirty="0">
                <a:solidFill>
                  <a:schemeClr val="tx1"/>
                </a:solidFill>
                <a:effectLst/>
                <a:latin typeface="+mn-lt"/>
              </a:rPr>
              <a:t>The Paris Agreement requires countries to update their Nationally Determined Contributions (NDCs) every five years to </a:t>
            </a:r>
            <a:r>
              <a:rPr lang="en-GB" sz="1600" b="1" i="0" dirty="0">
                <a:solidFill>
                  <a:schemeClr val="tx1"/>
                </a:solidFill>
                <a:effectLst/>
                <a:latin typeface="+mn-lt"/>
              </a:rPr>
              <a:t>enhance efforts against climate change while aligning with the 2030 Agenda </a:t>
            </a:r>
            <a:r>
              <a:rPr lang="en-GB" sz="1600" b="0" i="0" dirty="0">
                <a:solidFill>
                  <a:schemeClr val="tx1"/>
                </a:solidFill>
                <a:effectLst/>
                <a:latin typeface="+mn-lt"/>
              </a:rPr>
              <a:t>for Sustainable Development Goals (SDGs)</a:t>
            </a:r>
          </a:p>
          <a:p>
            <a:pPr marL="285750" indent="-285750" algn="l">
              <a:buSzPct val="120000"/>
              <a:buFont typeface="Arial" panose="020B0604020202020204" pitchFamily="34" charset="0"/>
              <a:buChar char="•"/>
            </a:pPr>
            <a:endParaRPr lang="en-GB" sz="1600" b="0" i="0" dirty="0">
              <a:solidFill>
                <a:schemeClr val="tx1"/>
              </a:solidFill>
              <a:effectLst/>
              <a:latin typeface="+mn-lt"/>
            </a:endParaRPr>
          </a:p>
          <a:p>
            <a:pPr marL="285750" indent="-285750" algn="l">
              <a:buSzPct val="120000"/>
              <a:buFont typeface="Arial" panose="020B0604020202020204" pitchFamily="34" charset="0"/>
              <a:buChar char="•"/>
            </a:pPr>
            <a:r>
              <a:rPr lang="en-GB" sz="1600" b="0" i="0" dirty="0">
                <a:solidFill>
                  <a:schemeClr val="tx1"/>
                </a:solidFill>
                <a:effectLst/>
                <a:latin typeface="+mn-lt"/>
              </a:rPr>
              <a:t>The agreement allows for </a:t>
            </a:r>
            <a:r>
              <a:rPr lang="en-GB" sz="1600" b="1" i="0" dirty="0">
                <a:solidFill>
                  <a:schemeClr val="tx1"/>
                </a:solidFill>
                <a:effectLst/>
                <a:latin typeface="+mn-lt"/>
              </a:rPr>
              <a:t>policy integration</a:t>
            </a:r>
            <a:r>
              <a:rPr lang="en-GB" sz="1600" b="0" i="0" dirty="0">
                <a:solidFill>
                  <a:schemeClr val="tx1"/>
                </a:solidFill>
                <a:effectLst/>
                <a:latin typeface="+mn-lt"/>
              </a:rPr>
              <a:t>, encouraging the assessment of countries' approaches to merging mitigation strategies with national development goals</a:t>
            </a:r>
          </a:p>
          <a:p>
            <a:pPr marL="285750" indent="-285750" algn="l">
              <a:buSzPct val="120000"/>
              <a:buFont typeface="Arial" panose="020B0604020202020204" pitchFamily="34" charset="0"/>
              <a:buChar char="•"/>
            </a:pPr>
            <a:endParaRPr lang="en-GB" sz="1600" b="0" i="0" dirty="0">
              <a:solidFill>
                <a:schemeClr val="tx1"/>
              </a:solidFill>
              <a:effectLst/>
              <a:latin typeface="+mn-lt"/>
            </a:endParaRPr>
          </a:p>
          <a:p>
            <a:pPr marL="285750" indent="-285750" algn="l">
              <a:buSzPct val="120000"/>
              <a:buFont typeface="Arial" panose="020B0604020202020204" pitchFamily="34" charset="0"/>
              <a:buChar char="•"/>
            </a:pPr>
            <a:r>
              <a:rPr lang="en-GB" sz="1600" b="0" i="0" dirty="0">
                <a:solidFill>
                  <a:schemeClr val="tx1"/>
                </a:solidFill>
                <a:effectLst/>
                <a:latin typeface="+mn-lt"/>
              </a:rPr>
              <a:t>Non-Annex countries are not legally bound to reduce emissions, presenting an </a:t>
            </a:r>
            <a:r>
              <a:rPr lang="en-GB" sz="1600" b="1" i="0" dirty="0">
                <a:solidFill>
                  <a:schemeClr val="tx1"/>
                </a:solidFill>
                <a:effectLst/>
                <a:latin typeface="+mn-lt"/>
              </a:rPr>
              <a:t>opportunity to link mitigation efforts to development outcomes</a:t>
            </a:r>
          </a:p>
          <a:p>
            <a:pPr marL="285750" indent="-285750" algn="l">
              <a:buSzPct val="120000"/>
              <a:buFont typeface="Arial" panose="020B0604020202020204" pitchFamily="34" charset="0"/>
              <a:buChar char="•"/>
            </a:pPr>
            <a:endParaRPr lang="en-GB" sz="1600" b="1" i="0" dirty="0">
              <a:solidFill>
                <a:schemeClr val="tx1"/>
              </a:solidFill>
              <a:effectLst/>
              <a:latin typeface="+mn-lt"/>
            </a:endParaRPr>
          </a:p>
          <a:p>
            <a:pPr marL="285750" indent="-285750" algn="l">
              <a:buSzPct val="120000"/>
              <a:buFont typeface="Arial" panose="020B0604020202020204" pitchFamily="34" charset="0"/>
              <a:buChar char="•"/>
            </a:pPr>
            <a:r>
              <a:rPr lang="en-GB" sz="1600" b="1" i="0" dirty="0">
                <a:solidFill>
                  <a:schemeClr val="tx1"/>
                </a:solidFill>
                <a:effectLst/>
                <a:latin typeface="+mn-lt"/>
              </a:rPr>
              <a:t>'Climate-compatible development' </a:t>
            </a:r>
            <a:r>
              <a:rPr lang="en-GB" sz="1600" b="0" i="0" dirty="0">
                <a:solidFill>
                  <a:schemeClr val="tx1"/>
                </a:solidFill>
                <a:effectLst/>
                <a:latin typeface="+mn-lt"/>
              </a:rPr>
              <a:t>provides a cross-sectoral assessment framework but is criticized for weak mitigation-development alignment.</a:t>
            </a:r>
            <a:endParaRPr lang="en-GB" sz="1600" dirty="0">
              <a:solidFill>
                <a:schemeClr val="tx1"/>
              </a:solidFill>
              <a:latin typeface="+mn-lt"/>
            </a:endParaRPr>
          </a:p>
        </p:txBody>
      </p:sp>
      <p:pic>
        <p:nvPicPr>
          <p:cNvPr id="6" name="Picture 5">
            <a:extLst>
              <a:ext uri="{FF2B5EF4-FFF2-40B4-BE49-F238E27FC236}">
                <a16:creationId xmlns:a16="http://schemas.microsoft.com/office/drawing/2014/main" id="{D65D6576-2CCE-4962-A357-E67F1B52C666}"/>
              </a:ext>
            </a:extLst>
          </p:cNvPr>
          <p:cNvPicPr>
            <a:picLocks noChangeAspect="1"/>
          </p:cNvPicPr>
          <p:nvPr/>
        </p:nvPicPr>
        <p:blipFill>
          <a:blip r:embed="rId3"/>
          <a:stretch>
            <a:fillRect/>
          </a:stretch>
        </p:blipFill>
        <p:spPr>
          <a:xfrm>
            <a:off x="6318249" y="1526610"/>
            <a:ext cx="5389881" cy="4704398"/>
          </a:xfrm>
          <a:prstGeom prst="rect">
            <a:avLst/>
          </a:prstGeom>
        </p:spPr>
      </p:pic>
      <p:sp>
        <p:nvSpPr>
          <p:cNvPr id="11" name="TextBox 10">
            <a:extLst>
              <a:ext uri="{FF2B5EF4-FFF2-40B4-BE49-F238E27FC236}">
                <a16:creationId xmlns:a16="http://schemas.microsoft.com/office/drawing/2014/main" id="{FDE89AE1-5EE8-41CE-B590-67A937434D8D}"/>
              </a:ext>
            </a:extLst>
          </p:cNvPr>
          <p:cNvSpPr txBox="1"/>
          <p:nvPr/>
        </p:nvSpPr>
        <p:spPr>
          <a:xfrm>
            <a:off x="6096000" y="6072996"/>
            <a:ext cx="6096000" cy="400110"/>
          </a:xfrm>
          <a:prstGeom prst="rect">
            <a:avLst/>
          </a:prstGeom>
          <a:noFill/>
        </p:spPr>
        <p:txBody>
          <a:bodyPr wrap="square">
            <a:spAutoFit/>
          </a:bodyPr>
          <a:lstStyle/>
          <a:p>
            <a:r>
              <a:rPr lang="en-GB" sz="1000" i="1" dirty="0">
                <a:solidFill>
                  <a:srgbClr val="444444"/>
                </a:solidFill>
                <a:latin typeface="+mn-lt"/>
              </a:rPr>
              <a:t>The ‘climate-compatible development’ framework, linking adaptation, mitigation, and development strategies (Mitchell and Maxwell 2010)</a:t>
            </a:r>
          </a:p>
        </p:txBody>
      </p:sp>
    </p:spTree>
    <p:extLst>
      <p:ext uri="{BB962C8B-B14F-4D97-AF65-F5344CB8AC3E}">
        <p14:creationId xmlns:p14="http://schemas.microsoft.com/office/powerpoint/2010/main" val="30012473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5.3 </a:t>
            </a:r>
            <a:r>
              <a:rPr lang="en-GB" sz="2800" dirty="0">
                <a:solidFill>
                  <a:srgbClr val="C00000"/>
                </a:solidFill>
              </a:rPr>
              <a:t>Integrating climate and development targets in infrastructure planning</a:t>
            </a:r>
            <a:endParaRPr sz="2800" dirty="0">
              <a:solidFill>
                <a:srgbClr val="C00000"/>
              </a:solidFill>
            </a:endParaRPr>
          </a:p>
        </p:txBody>
      </p:sp>
      <p:sp>
        <p:nvSpPr>
          <p:cNvPr id="168" name="Google Shape;168;p13"/>
          <p:cNvSpPr txBox="1">
            <a:spLocks noGrp="1"/>
          </p:cNvSpPr>
          <p:nvPr>
            <p:ph type="body" idx="4294967295"/>
          </p:nvPr>
        </p:nvSpPr>
        <p:spPr>
          <a:xfrm>
            <a:off x="838199" y="1231900"/>
            <a:ext cx="9504285" cy="4841096"/>
          </a:xfrm>
          <a:prstGeom prst="rect">
            <a:avLst/>
          </a:prstGeom>
          <a:noFill/>
          <a:ln>
            <a:noFill/>
          </a:ln>
        </p:spPr>
        <p:txBody>
          <a:bodyPr spcFirstLastPara="1" wrap="square" lIns="91425" tIns="45700" rIns="91425" bIns="45700" anchor="t" anchorCtr="0">
            <a:noAutofit/>
          </a:bodyPr>
          <a:lstStyle/>
          <a:p>
            <a:pPr lvl="0">
              <a:spcBef>
                <a:spcPts val="0"/>
              </a:spcBef>
              <a:buClr>
                <a:schemeClr val="dk1"/>
              </a:buClr>
              <a:buSzPts val="2800"/>
            </a:pPr>
            <a:r>
              <a:rPr lang="en-GB" sz="2000" b="1" dirty="0">
                <a:solidFill>
                  <a:schemeClr val="accent5">
                    <a:lumMod val="60000"/>
                    <a:lumOff val="40000"/>
                  </a:schemeClr>
                </a:solidFill>
              </a:rPr>
              <a:t>Identifying the infrastructure link between SDGs and NDCs</a:t>
            </a:r>
            <a:endParaRPr lang="en-GB" sz="1600" b="0" i="0" dirty="0">
              <a:solidFill>
                <a:schemeClr val="tx1"/>
              </a:solidFill>
              <a:effectLst/>
              <a:latin typeface="+mn-lt"/>
            </a:endParaRPr>
          </a:p>
          <a:p>
            <a:pPr lvl="0">
              <a:spcBef>
                <a:spcPts val="0"/>
              </a:spcBef>
              <a:buClr>
                <a:schemeClr val="dk1"/>
              </a:buClr>
              <a:buSzPts val="2800"/>
            </a:pPr>
            <a:endParaRPr lang="en-GB" b="1" dirty="0">
              <a:solidFill>
                <a:schemeClr val="accent5">
                  <a:lumMod val="60000"/>
                  <a:lumOff val="40000"/>
                </a:schemeClr>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22</a:t>
            </a:fld>
            <a:endParaRPr lang="sv-SE" sz="1000" b="1" dirty="0">
              <a:solidFill>
                <a:schemeClr val="bg1"/>
              </a:solidFill>
            </a:endParaRPr>
          </a:p>
        </p:txBody>
      </p:sp>
      <p:sp>
        <p:nvSpPr>
          <p:cNvPr id="2" name="TextBox 1">
            <a:extLst>
              <a:ext uri="{FF2B5EF4-FFF2-40B4-BE49-F238E27FC236}">
                <a16:creationId xmlns:a16="http://schemas.microsoft.com/office/drawing/2014/main" id="{76AA2F81-37A4-4EA9-828C-18EF7D8B8DC6}"/>
              </a:ext>
            </a:extLst>
          </p:cNvPr>
          <p:cNvSpPr txBox="1"/>
          <p:nvPr/>
        </p:nvSpPr>
        <p:spPr>
          <a:xfrm>
            <a:off x="838199" y="1778000"/>
            <a:ext cx="9807342" cy="3139321"/>
          </a:xfrm>
          <a:prstGeom prst="rect">
            <a:avLst/>
          </a:prstGeom>
          <a:noFill/>
        </p:spPr>
        <p:txBody>
          <a:bodyPr wrap="square" rtlCol="0">
            <a:spAutoFit/>
          </a:bodyPr>
          <a:lstStyle/>
          <a:p>
            <a:pPr marL="285750" indent="-285750" algn="l">
              <a:buSzPct val="120000"/>
              <a:buFont typeface="Arial" panose="020B0604020202020204" pitchFamily="34" charset="0"/>
              <a:buChar char="•"/>
            </a:pPr>
            <a:endParaRPr lang="en-GB" sz="1800" b="0" i="0" dirty="0">
              <a:solidFill>
                <a:schemeClr val="tx1"/>
              </a:solidFill>
              <a:effectLst/>
              <a:latin typeface="+mn-lt"/>
            </a:endParaRPr>
          </a:p>
          <a:p>
            <a:pPr marL="285750" indent="-285750" algn="l">
              <a:buSzPct val="120000"/>
              <a:buFont typeface="Arial" panose="020B0604020202020204" pitchFamily="34" charset="0"/>
              <a:buChar char="•"/>
            </a:pPr>
            <a:endParaRPr lang="en-GB" sz="1800" dirty="0">
              <a:solidFill>
                <a:schemeClr val="tx1"/>
              </a:solidFill>
              <a:latin typeface="+mn-lt"/>
            </a:endParaRPr>
          </a:p>
          <a:p>
            <a:pPr marL="285750" indent="-285750" algn="l">
              <a:buSzPct val="120000"/>
              <a:buFont typeface="Arial" panose="020B0604020202020204" pitchFamily="34" charset="0"/>
              <a:buChar char="•"/>
            </a:pPr>
            <a:endParaRPr lang="en-GB" sz="1800" b="0" i="0" dirty="0">
              <a:solidFill>
                <a:schemeClr val="tx1"/>
              </a:solidFill>
              <a:effectLst/>
              <a:latin typeface="+mn-lt"/>
            </a:endParaRPr>
          </a:p>
          <a:p>
            <a:pPr marL="285750" indent="-285750" algn="l">
              <a:buSzPct val="120000"/>
              <a:buFont typeface="Arial" panose="020B0604020202020204" pitchFamily="34" charset="0"/>
              <a:buChar char="•"/>
            </a:pPr>
            <a:r>
              <a:rPr lang="en-GB" sz="1800" b="0" i="0" dirty="0">
                <a:solidFill>
                  <a:schemeClr val="tx1"/>
                </a:solidFill>
                <a:effectLst/>
                <a:latin typeface="+mn-lt"/>
              </a:rPr>
              <a:t>There is a notable alignment between Nationally Determined Contributions (NDCs) and Sustainable Development Goals (SDGs), particularly in infrastructure-related targets, allowing for the </a:t>
            </a:r>
            <a:r>
              <a:rPr lang="en-GB" sz="1800" b="1" i="0" dirty="0">
                <a:solidFill>
                  <a:schemeClr val="tx1"/>
                </a:solidFill>
                <a:effectLst/>
                <a:latin typeface="+mn-lt"/>
              </a:rPr>
              <a:t>identification of priority areas for thematic coherence</a:t>
            </a:r>
            <a:r>
              <a:rPr lang="en-GB" sz="1800" b="0" i="0" dirty="0">
                <a:solidFill>
                  <a:schemeClr val="tx1"/>
                </a:solidFill>
                <a:effectLst/>
                <a:latin typeface="+mn-lt"/>
              </a:rPr>
              <a:t>, such as energy efficiency and sustainable agriculture</a:t>
            </a:r>
          </a:p>
          <a:p>
            <a:pPr marL="285750" indent="-285750" algn="l">
              <a:buSzPct val="120000"/>
              <a:buFont typeface="Arial" panose="020B0604020202020204" pitchFamily="34" charset="0"/>
              <a:buChar char="•"/>
            </a:pPr>
            <a:endParaRPr lang="en-GB" sz="1800" b="0" i="0" dirty="0">
              <a:solidFill>
                <a:schemeClr val="tx1"/>
              </a:solidFill>
              <a:effectLst/>
              <a:latin typeface="+mn-lt"/>
            </a:endParaRPr>
          </a:p>
          <a:p>
            <a:pPr marL="285750" indent="-285750" algn="l">
              <a:buSzPct val="120000"/>
              <a:buFont typeface="Arial" panose="020B0604020202020204" pitchFamily="34" charset="0"/>
              <a:buChar char="•"/>
            </a:pPr>
            <a:r>
              <a:rPr lang="en-GB" sz="1800" b="0" i="0" dirty="0">
                <a:solidFill>
                  <a:schemeClr val="tx1"/>
                </a:solidFill>
                <a:effectLst/>
                <a:latin typeface="+mn-lt"/>
              </a:rPr>
              <a:t>While existing studies highlight general alignment, they do not fully address the gaps in SDG achievements; </a:t>
            </a:r>
            <a:r>
              <a:rPr lang="en-GB" sz="1800" b="1" i="0" dirty="0">
                <a:solidFill>
                  <a:schemeClr val="tx1"/>
                </a:solidFill>
                <a:effectLst/>
                <a:latin typeface="+mn-lt"/>
              </a:rPr>
              <a:t>focusing on the mitigation </a:t>
            </a:r>
            <a:r>
              <a:rPr lang="en-GB" sz="1800" b="0" i="0" dirty="0">
                <a:solidFill>
                  <a:schemeClr val="tx1"/>
                </a:solidFill>
                <a:effectLst/>
                <a:latin typeface="+mn-lt"/>
              </a:rPr>
              <a:t>aspects of climate targets could help identify specific actions within infrastructure strategies to address these gaps</a:t>
            </a:r>
          </a:p>
        </p:txBody>
      </p:sp>
      <p:pic>
        <p:nvPicPr>
          <p:cNvPr id="9" name="Picture 8">
            <a:extLst>
              <a:ext uri="{FF2B5EF4-FFF2-40B4-BE49-F238E27FC236}">
                <a16:creationId xmlns:a16="http://schemas.microsoft.com/office/drawing/2014/main" id="{5A8DDF71-0F7E-4DC7-B802-04AC8CE942C2}"/>
              </a:ext>
            </a:extLst>
          </p:cNvPr>
          <p:cNvPicPr>
            <a:picLocks noChangeAspect="1"/>
          </p:cNvPicPr>
          <p:nvPr/>
        </p:nvPicPr>
        <p:blipFill>
          <a:blip r:embed="rId3"/>
          <a:stretch>
            <a:fillRect/>
          </a:stretch>
        </p:blipFill>
        <p:spPr>
          <a:xfrm>
            <a:off x="624203" y="1725444"/>
            <a:ext cx="5235952" cy="4419734"/>
          </a:xfrm>
          <a:prstGeom prst="rect">
            <a:avLst/>
          </a:prstGeom>
        </p:spPr>
      </p:pic>
      <p:sp>
        <p:nvSpPr>
          <p:cNvPr id="13" name="TextBox 12">
            <a:extLst>
              <a:ext uri="{FF2B5EF4-FFF2-40B4-BE49-F238E27FC236}">
                <a16:creationId xmlns:a16="http://schemas.microsoft.com/office/drawing/2014/main" id="{705568FB-E612-46B6-B8D7-98B5B34997F3}"/>
              </a:ext>
            </a:extLst>
          </p:cNvPr>
          <p:cNvSpPr txBox="1"/>
          <p:nvPr/>
        </p:nvSpPr>
        <p:spPr>
          <a:xfrm>
            <a:off x="784592" y="6061385"/>
            <a:ext cx="4917708" cy="400110"/>
          </a:xfrm>
          <a:prstGeom prst="rect">
            <a:avLst/>
          </a:prstGeom>
          <a:noFill/>
        </p:spPr>
        <p:txBody>
          <a:bodyPr wrap="square">
            <a:spAutoFit/>
          </a:bodyPr>
          <a:lstStyle/>
          <a:p>
            <a:r>
              <a:rPr lang="en-GB" sz="1000" i="1" dirty="0">
                <a:solidFill>
                  <a:srgbClr val="444444"/>
                </a:solidFill>
                <a:latin typeface="+mn-lt"/>
              </a:rPr>
              <a:t>Distribution of NDC activities in relation to the Sustainable Development Goals (</a:t>
            </a:r>
            <a:r>
              <a:rPr lang="en-GB" sz="1000" i="1" dirty="0" err="1">
                <a:solidFill>
                  <a:srgbClr val="444444"/>
                </a:solidFill>
                <a:latin typeface="+mn-lt"/>
              </a:rPr>
              <a:t>Dzebo</a:t>
            </a:r>
            <a:r>
              <a:rPr lang="en-GB" sz="1000" i="1" dirty="0">
                <a:solidFill>
                  <a:srgbClr val="444444"/>
                </a:solidFill>
                <a:latin typeface="+mn-lt"/>
              </a:rPr>
              <a:t> et al. 2019)</a:t>
            </a:r>
          </a:p>
        </p:txBody>
      </p:sp>
      <p:sp>
        <p:nvSpPr>
          <p:cNvPr id="15" name="TextBox 14">
            <a:extLst>
              <a:ext uri="{FF2B5EF4-FFF2-40B4-BE49-F238E27FC236}">
                <a16:creationId xmlns:a16="http://schemas.microsoft.com/office/drawing/2014/main" id="{B1E6335E-C3F8-48EF-8AB2-CFEFB1D76571}"/>
              </a:ext>
            </a:extLst>
          </p:cNvPr>
          <p:cNvSpPr txBox="1"/>
          <p:nvPr/>
        </p:nvSpPr>
        <p:spPr>
          <a:xfrm>
            <a:off x="5860155" y="6061385"/>
            <a:ext cx="6096000" cy="246221"/>
          </a:xfrm>
          <a:prstGeom prst="rect">
            <a:avLst/>
          </a:prstGeom>
          <a:noFill/>
        </p:spPr>
        <p:txBody>
          <a:bodyPr wrap="square">
            <a:spAutoFit/>
          </a:bodyPr>
          <a:lstStyle/>
          <a:p>
            <a:r>
              <a:rPr lang="en-GB" sz="1000" i="1" dirty="0">
                <a:solidFill>
                  <a:srgbClr val="444444"/>
                </a:solidFill>
                <a:latin typeface="+mn-lt"/>
              </a:rPr>
              <a:t>Linkages between NDCs and infrastructure-focused SDGs (</a:t>
            </a:r>
            <a:r>
              <a:rPr lang="en-GB" sz="1000" i="1" dirty="0" err="1">
                <a:solidFill>
                  <a:srgbClr val="444444"/>
                </a:solidFill>
                <a:latin typeface="+mn-lt"/>
              </a:rPr>
              <a:t>ClimateWatchData</a:t>
            </a:r>
            <a:r>
              <a:rPr lang="en-GB" sz="1000" i="1" dirty="0">
                <a:solidFill>
                  <a:srgbClr val="444444"/>
                </a:solidFill>
                <a:latin typeface="+mn-lt"/>
              </a:rPr>
              <a:t> 2021)</a:t>
            </a:r>
          </a:p>
        </p:txBody>
      </p:sp>
      <p:sp>
        <p:nvSpPr>
          <p:cNvPr id="5" name="AutoShape 11" descr="A map of the world&#10;&#10;Description automatically generated">
            <a:extLst>
              <a:ext uri="{FF2B5EF4-FFF2-40B4-BE49-F238E27FC236}">
                <a16:creationId xmlns:a16="http://schemas.microsoft.com/office/drawing/2014/main" id="{C4442887-F17A-103A-54FA-B6106F50DBC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3" descr="A map of the world&#10;&#10;Description automatically generated">
            <a:extLst>
              <a:ext uri="{FF2B5EF4-FFF2-40B4-BE49-F238E27FC236}">
                <a16:creationId xmlns:a16="http://schemas.microsoft.com/office/drawing/2014/main" id="{47BF1653-A198-52D0-6CD8-92C362C03E2F}"/>
              </a:ext>
            </a:extLst>
          </p:cNvPr>
          <p:cNvSpPr>
            <a:spLocks noChangeAspect="1" noChangeArrowheads="1"/>
          </p:cNvSpPr>
          <p:nvPr/>
        </p:nvSpPr>
        <p:spPr bwMode="auto">
          <a:xfrm>
            <a:off x="6095999" y="3428999"/>
            <a:ext cx="9089571" cy="908957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5" descr="A map of the world&#10;&#10;Description automatically generated">
            <a:extLst>
              <a:ext uri="{FF2B5EF4-FFF2-40B4-BE49-F238E27FC236}">
                <a16:creationId xmlns:a16="http://schemas.microsoft.com/office/drawing/2014/main" id="{67FCE0CF-DBFF-6AB5-F429-139D5EBC38A1}"/>
              </a:ext>
            </a:extLst>
          </p:cNvPr>
          <p:cNvSpPr>
            <a:spLocks noChangeAspect="1" noChangeArrowheads="1"/>
          </p:cNvSpPr>
          <p:nvPr/>
        </p:nvSpPr>
        <p:spPr bwMode="auto">
          <a:xfrm>
            <a:off x="6096000" y="3429000"/>
            <a:ext cx="9089570" cy="90895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5" name="Group 24">
            <a:extLst>
              <a:ext uri="{FF2B5EF4-FFF2-40B4-BE49-F238E27FC236}">
                <a16:creationId xmlns:a16="http://schemas.microsoft.com/office/drawing/2014/main" id="{4768C490-BCC2-05E9-9328-025EAF32B091}"/>
              </a:ext>
            </a:extLst>
          </p:cNvPr>
          <p:cNvGrpSpPr/>
          <p:nvPr/>
        </p:nvGrpSpPr>
        <p:grpSpPr>
          <a:xfrm>
            <a:off x="5822844" y="1853387"/>
            <a:ext cx="4917708" cy="3949704"/>
            <a:chOff x="-20017932" y="9072771"/>
            <a:chExt cx="13138161" cy="10390007"/>
          </a:xfrm>
        </p:grpSpPr>
        <p:pic>
          <p:nvPicPr>
            <p:cNvPr id="18" name="Picture 17" descr="A map of the world&#10;&#10;AI-generated content may be incorrect.">
              <a:extLst>
                <a:ext uri="{FF2B5EF4-FFF2-40B4-BE49-F238E27FC236}">
                  <a16:creationId xmlns:a16="http://schemas.microsoft.com/office/drawing/2014/main" id="{996C0404-8B9F-C723-54F3-19ABFD862BD8}"/>
                </a:ext>
              </a:extLst>
            </p:cNvPr>
            <p:cNvPicPr>
              <a:picLocks noChangeAspect="1"/>
            </p:cNvPicPr>
            <p:nvPr/>
          </p:nvPicPr>
          <p:blipFill>
            <a:blip r:embed="rId4"/>
            <a:stretch>
              <a:fillRect/>
            </a:stretch>
          </p:blipFill>
          <p:spPr>
            <a:xfrm>
              <a:off x="-13482664" y="9072771"/>
              <a:ext cx="6602893" cy="5115041"/>
            </a:xfrm>
            <a:prstGeom prst="rect">
              <a:avLst/>
            </a:prstGeom>
          </p:spPr>
        </p:pic>
        <p:pic>
          <p:nvPicPr>
            <p:cNvPr id="1027" name="Picture 3" descr="Goal 7 | Department of Economic and Social Affairs">
              <a:extLst>
                <a:ext uri="{FF2B5EF4-FFF2-40B4-BE49-F238E27FC236}">
                  <a16:creationId xmlns:a16="http://schemas.microsoft.com/office/drawing/2014/main" id="{975BE72D-9DF2-1041-D405-710F22763D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82027" y="12356366"/>
              <a:ext cx="1831447" cy="183144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map of the world&#10;&#10;AI-generated content may be incorrect.">
              <a:extLst>
                <a:ext uri="{FF2B5EF4-FFF2-40B4-BE49-F238E27FC236}">
                  <a16:creationId xmlns:a16="http://schemas.microsoft.com/office/drawing/2014/main" id="{0816B0FB-2D20-E3BA-A91B-9F866F7386BB}"/>
                </a:ext>
              </a:extLst>
            </p:cNvPr>
            <p:cNvPicPr>
              <a:picLocks noChangeAspect="1"/>
            </p:cNvPicPr>
            <p:nvPr/>
          </p:nvPicPr>
          <p:blipFill>
            <a:blip r:embed="rId6"/>
            <a:stretch>
              <a:fillRect/>
            </a:stretch>
          </p:blipFill>
          <p:spPr>
            <a:xfrm>
              <a:off x="-20017932" y="9072771"/>
              <a:ext cx="6602893" cy="5115041"/>
            </a:xfrm>
            <a:prstGeom prst="rect">
              <a:avLst/>
            </a:prstGeom>
          </p:spPr>
        </p:pic>
        <p:pic>
          <p:nvPicPr>
            <p:cNvPr id="22" name="Picture 21" descr="A map of the world&#10;&#10;AI-generated content may be incorrect.">
              <a:extLst>
                <a:ext uri="{FF2B5EF4-FFF2-40B4-BE49-F238E27FC236}">
                  <a16:creationId xmlns:a16="http://schemas.microsoft.com/office/drawing/2014/main" id="{01978B08-6764-3C7A-2EEF-B87CE2F58AE8}"/>
                </a:ext>
              </a:extLst>
            </p:cNvPr>
            <p:cNvPicPr>
              <a:picLocks noChangeAspect="1"/>
            </p:cNvPicPr>
            <p:nvPr/>
          </p:nvPicPr>
          <p:blipFill>
            <a:blip r:embed="rId7"/>
            <a:stretch>
              <a:fillRect/>
            </a:stretch>
          </p:blipFill>
          <p:spPr>
            <a:xfrm>
              <a:off x="-13269121" y="14187812"/>
              <a:ext cx="6389349" cy="5228080"/>
            </a:xfrm>
            <a:prstGeom prst="rect">
              <a:avLst/>
            </a:prstGeom>
          </p:spPr>
        </p:pic>
        <p:pic>
          <p:nvPicPr>
            <p:cNvPr id="24" name="Picture 23" descr="A map of the world&#10;&#10;AI-generated content may be incorrect.">
              <a:extLst>
                <a:ext uri="{FF2B5EF4-FFF2-40B4-BE49-F238E27FC236}">
                  <a16:creationId xmlns:a16="http://schemas.microsoft.com/office/drawing/2014/main" id="{60F1717F-ED07-9911-CBE0-4A62A8EBBBF4}"/>
                </a:ext>
              </a:extLst>
            </p:cNvPr>
            <p:cNvPicPr>
              <a:picLocks noChangeAspect="1"/>
            </p:cNvPicPr>
            <p:nvPr/>
          </p:nvPicPr>
          <p:blipFill>
            <a:blip r:embed="rId8"/>
            <a:stretch>
              <a:fillRect/>
            </a:stretch>
          </p:blipFill>
          <p:spPr>
            <a:xfrm>
              <a:off x="-20017932" y="14187813"/>
              <a:ext cx="6748812" cy="5228080"/>
            </a:xfrm>
            <a:prstGeom prst="rect">
              <a:avLst/>
            </a:prstGeom>
          </p:spPr>
        </p:pic>
        <p:pic>
          <p:nvPicPr>
            <p:cNvPr id="1028" name="Picture 4" descr="A picture containing icon&#10;&#10;Description automatically generated">
              <a:extLst>
                <a:ext uri="{FF2B5EF4-FFF2-40B4-BE49-F238E27FC236}">
                  <a16:creationId xmlns:a16="http://schemas.microsoft.com/office/drawing/2014/main" id="{E459A083-1E6E-24B5-5350-48F2B78316B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122441" y="17631331"/>
              <a:ext cx="1831447" cy="1831447"/>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Table&#10;&#10;Description automatically generated with low confidence">
              <a:extLst>
                <a:ext uri="{FF2B5EF4-FFF2-40B4-BE49-F238E27FC236}">
                  <a16:creationId xmlns:a16="http://schemas.microsoft.com/office/drawing/2014/main" id="{54F805F8-23D9-8003-2C67-8B3A7063D00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40775" y="17631331"/>
              <a:ext cx="1784561" cy="178456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 picture containing shape&#10;&#10;Description automatically generated">
              <a:extLst>
                <a:ext uri="{FF2B5EF4-FFF2-40B4-BE49-F238E27FC236}">
                  <a16:creationId xmlns:a16="http://schemas.microsoft.com/office/drawing/2014/main" id="{9033D67F-95C8-F384-4ADF-E44D166CBE1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470408" y="12403253"/>
              <a:ext cx="1784560" cy="17845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82365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5.3 </a:t>
            </a:r>
            <a:r>
              <a:rPr lang="en-GB" sz="2800" dirty="0">
                <a:solidFill>
                  <a:srgbClr val="C00000"/>
                </a:solidFill>
              </a:rPr>
              <a:t>Integrating climate and development targets in infrastructure planning</a:t>
            </a:r>
            <a:endParaRPr sz="2800" dirty="0">
              <a:solidFill>
                <a:srgbClr val="C00000"/>
              </a:solidFill>
            </a:endParaRPr>
          </a:p>
        </p:txBody>
      </p:sp>
      <p:sp>
        <p:nvSpPr>
          <p:cNvPr id="168" name="Google Shape;168;p13"/>
          <p:cNvSpPr txBox="1">
            <a:spLocks noGrp="1"/>
          </p:cNvSpPr>
          <p:nvPr>
            <p:ph type="body" idx="4294967295"/>
          </p:nvPr>
        </p:nvSpPr>
        <p:spPr>
          <a:xfrm>
            <a:off x="838200" y="1231899"/>
            <a:ext cx="10192352" cy="510851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Global mitigation ambition in infrastructure</a:t>
            </a:r>
            <a:endParaRPr lang="en-GB" sz="2000" dirty="0">
              <a:solidFill>
                <a:schemeClr val="tx1"/>
              </a:solidFill>
            </a:endParaRPr>
          </a:p>
          <a:p>
            <a:pPr marL="285750" indent="-285750" algn="l">
              <a:buSzPct val="120000"/>
              <a:buFont typeface="Arial" panose="020B0604020202020204" pitchFamily="34" charset="0"/>
              <a:buChar char="•"/>
            </a:pPr>
            <a:r>
              <a:rPr lang="en-GB" sz="1800" dirty="0">
                <a:solidFill>
                  <a:schemeClr val="tx1"/>
                </a:solidFill>
              </a:rPr>
              <a:t>While most countries commit to a certain level of emissions reduction in their NDCs, which may be presented by sector, these </a:t>
            </a:r>
            <a:r>
              <a:rPr lang="en-GB" sz="1800" b="1" dirty="0">
                <a:solidFill>
                  <a:schemeClr val="tx1"/>
                </a:solidFill>
              </a:rPr>
              <a:t>commitments must be backed up by proposed policy actions</a:t>
            </a:r>
            <a:r>
              <a:rPr lang="en-GB" sz="1800" dirty="0">
                <a:solidFill>
                  <a:schemeClr val="tx1"/>
                </a:solidFill>
              </a:rPr>
              <a:t> if they are to be effective</a:t>
            </a:r>
          </a:p>
          <a:p>
            <a:pPr marL="285750" indent="-285750" algn="l">
              <a:buSzPct val="120000"/>
              <a:buFont typeface="Arial" panose="020B0604020202020204" pitchFamily="34" charset="0"/>
              <a:buChar char="•"/>
            </a:pPr>
            <a:r>
              <a:rPr lang="en-GB" sz="1800" dirty="0">
                <a:solidFill>
                  <a:schemeClr val="tx1"/>
                </a:solidFill>
              </a:rPr>
              <a:t>Levels of commitment to mitigation action vary across infrastructure and land use sectors</a:t>
            </a:r>
          </a:p>
          <a:p>
            <a:pPr marL="285750" indent="-285750" algn="l">
              <a:buSzPct val="120000"/>
              <a:buFont typeface="Arial" panose="020B0604020202020204" pitchFamily="34" charset="0"/>
              <a:buChar char="•"/>
            </a:pPr>
            <a:r>
              <a:rPr lang="en-GB" sz="1800" dirty="0">
                <a:solidFill>
                  <a:schemeClr val="tx1"/>
                </a:solidFill>
              </a:rPr>
              <a:t>A large number of NDCs contain </a:t>
            </a:r>
            <a:r>
              <a:rPr lang="en-GB" sz="1800" b="1" dirty="0">
                <a:solidFill>
                  <a:schemeClr val="tx1"/>
                </a:solidFill>
              </a:rPr>
              <a:t>qualitative </a:t>
            </a:r>
            <a:r>
              <a:rPr lang="en-GB" sz="1800" dirty="0">
                <a:solidFill>
                  <a:schemeClr val="tx1"/>
                </a:solidFill>
              </a:rPr>
              <a:t>commitments only, and many contain </a:t>
            </a:r>
            <a:r>
              <a:rPr lang="en-GB" sz="1800" b="1" dirty="0">
                <a:solidFill>
                  <a:schemeClr val="tx1"/>
                </a:solidFill>
              </a:rPr>
              <a:t>no sectoral </a:t>
            </a:r>
            <a:r>
              <a:rPr lang="en-GB" sz="1800" dirty="0">
                <a:solidFill>
                  <a:schemeClr val="tx1"/>
                </a:solidFill>
              </a:rPr>
              <a:t>targets at all, including at least half of NDCs for the transport, waste, agriculture, and forestry sectors </a:t>
            </a:r>
          </a:p>
          <a:p>
            <a:pPr marL="285750" indent="-285750" algn="l">
              <a:buSzPct val="120000"/>
              <a:buFont typeface="Arial" panose="020B0604020202020204" pitchFamily="34" charset="0"/>
              <a:buChar char="•"/>
            </a:pPr>
            <a:r>
              <a:rPr lang="en-GB" sz="1800" b="1" dirty="0">
                <a:solidFill>
                  <a:schemeClr val="tx1"/>
                </a:solidFill>
              </a:rPr>
              <a:t>Ambitious renewables targets </a:t>
            </a:r>
            <a:r>
              <a:rPr lang="en-GB" sz="1800" dirty="0">
                <a:solidFill>
                  <a:schemeClr val="tx1"/>
                </a:solidFill>
              </a:rPr>
              <a:t>are common in small island countries where energy independence will be crucial to future economic security</a:t>
            </a:r>
          </a:p>
          <a:p>
            <a:pPr marL="285750" indent="-285750" algn="l">
              <a:buSzPct val="120000"/>
              <a:buFont typeface="Arial" panose="020B0604020202020204" pitchFamily="34" charset="0"/>
              <a:buChar char="•"/>
            </a:pPr>
            <a:r>
              <a:rPr lang="en-GB" sz="1800" b="1" dirty="0">
                <a:solidFill>
                  <a:schemeClr val="tx1"/>
                </a:solidFill>
              </a:rPr>
              <a:t>Transport-specific planning </a:t>
            </a:r>
            <a:r>
              <a:rPr lang="en-GB" sz="1800" dirty="0">
                <a:solidFill>
                  <a:schemeClr val="tx1"/>
                </a:solidFill>
              </a:rPr>
              <a:t>is more often evident in countries with rapidly urbanising populations</a:t>
            </a:r>
          </a:p>
          <a:p>
            <a:pPr marL="285750" indent="-285750" algn="l">
              <a:buSzPct val="120000"/>
              <a:buFont typeface="Arial" panose="020B0604020202020204" pitchFamily="34" charset="0"/>
              <a:buChar char="•"/>
            </a:pPr>
            <a:r>
              <a:rPr lang="en-GB" sz="1800" b="1" dirty="0">
                <a:solidFill>
                  <a:schemeClr val="tx1"/>
                </a:solidFill>
              </a:rPr>
              <a:t>Avoiding deforestation and focusing on reforestation</a:t>
            </a:r>
            <a:r>
              <a:rPr lang="en-GB" sz="1800" dirty="0">
                <a:solidFill>
                  <a:schemeClr val="tx1"/>
                </a:solidFill>
              </a:rPr>
              <a:t> efforts is common in the tropics as well as arid countries where desertification is a threat</a:t>
            </a:r>
          </a:p>
          <a:p>
            <a:pPr marL="285750" indent="-285750" algn="l">
              <a:buSzPct val="120000"/>
              <a:buFont typeface="Arial" panose="020B0604020202020204" pitchFamily="34" charset="0"/>
              <a:buChar char="•"/>
            </a:pPr>
            <a:r>
              <a:rPr lang="en-GB" sz="1800" dirty="0">
                <a:solidFill>
                  <a:schemeClr val="tx1"/>
                </a:solidFill>
              </a:rPr>
              <a:t>Many countries in Africa and Asia emphasise </a:t>
            </a:r>
            <a:r>
              <a:rPr lang="en-GB" sz="1800" b="1" dirty="0">
                <a:solidFill>
                  <a:schemeClr val="tx1"/>
                </a:solidFill>
              </a:rPr>
              <a:t>mitigation measures in agriculture</a:t>
            </a:r>
            <a:r>
              <a:rPr lang="en-GB" sz="1800" dirty="0">
                <a:solidFill>
                  <a:schemeClr val="tx1"/>
                </a:solidFill>
              </a:rPr>
              <a:t>, which accounts for a large share of national income</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23</a:t>
            </a:fld>
            <a:endParaRPr lang="sv-SE" sz="1000" b="1" dirty="0">
              <a:solidFill>
                <a:schemeClr val="bg1"/>
              </a:solidFill>
            </a:endParaRPr>
          </a:p>
        </p:txBody>
      </p:sp>
    </p:spTree>
    <p:extLst>
      <p:ext uri="{BB962C8B-B14F-4D97-AF65-F5344CB8AC3E}">
        <p14:creationId xmlns:p14="http://schemas.microsoft.com/office/powerpoint/2010/main" val="22074075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5.3 </a:t>
            </a:r>
            <a:r>
              <a:rPr lang="en-GB" sz="2800" dirty="0">
                <a:solidFill>
                  <a:srgbClr val="C00000"/>
                </a:solidFill>
              </a:rPr>
              <a:t>Integrating climate and development targets in infrastructure planning</a:t>
            </a:r>
            <a:endParaRPr sz="2800" dirty="0">
              <a:solidFill>
                <a:srgbClr val="C00000"/>
              </a:solidFill>
            </a:endParaRPr>
          </a:p>
        </p:txBody>
      </p:sp>
      <p:sp>
        <p:nvSpPr>
          <p:cNvPr id="168" name="Google Shape;168;p13"/>
          <p:cNvSpPr txBox="1">
            <a:spLocks noGrp="1"/>
          </p:cNvSpPr>
          <p:nvPr>
            <p:ph type="body" idx="4294967295"/>
          </p:nvPr>
        </p:nvSpPr>
        <p:spPr>
          <a:xfrm>
            <a:off x="838199" y="1231900"/>
            <a:ext cx="10153852"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A closer alignment of climate and development targets in infrastructure planning</a:t>
            </a:r>
          </a:p>
          <a:p>
            <a:pPr marL="0" lvl="0" indent="0" algn="l" rtl="0">
              <a:lnSpc>
                <a:spcPct val="90000"/>
              </a:lnSpc>
              <a:spcBef>
                <a:spcPts val="0"/>
              </a:spcBef>
              <a:spcAft>
                <a:spcPts val="0"/>
              </a:spcAft>
              <a:buClr>
                <a:schemeClr val="dk1"/>
              </a:buClr>
              <a:buSzPts val="2800"/>
              <a:buNone/>
            </a:pPr>
            <a:endParaRPr lang="en-GB" sz="1800" b="1" i="0" dirty="0">
              <a:solidFill>
                <a:schemeClr val="accent5">
                  <a:lumMod val="60000"/>
                  <a:lumOff val="40000"/>
                </a:schemeClr>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i="0" dirty="0">
                <a:solidFill>
                  <a:schemeClr val="tx1"/>
                </a:solidFill>
                <a:effectLst/>
                <a:latin typeface="+mn-lt"/>
              </a:rPr>
              <a:t>Countries are often incentivised to adopt lower levels of ambition in their Nationally Determined Contributions (NDCs) due to their historically low emissions, which hinders </a:t>
            </a:r>
            <a:r>
              <a:rPr lang="en-GB" sz="1800" b="1" i="0" dirty="0">
                <a:solidFill>
                  <a:schemeClr val="tx1"/>
                </a:solidFill>
                <a:effectLst/>
                <a:latin typeface="+mn-lt"/>
              </a:rPr>
              <a:t>potential benefits from stronger commitments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i="0" dirty="0">
                <a:solidFill>
                  <a:schemeClr val="tx1"/>
                </a:solidFill>
                <a:effectLst/>
                <a:latin typeface="+mn-lt"/>
              </a:rPr>
              <a:t>Aligning the Sustainable Development Goals (SDGs) with NDC frameworks allows for </a:t>
            </a:r>
            <a:r>
              <a:rPr lang="en-GB" sz="1800" b="1" i="0" dirty="0">
                <a:solidFill>
                  <a:schemeClr val="tx1"/>
                </a:solidFill>
                <a:effectLst/>
                <a:latin typeface="+mn-lt"/>
              </a:rPr>
              <a:t>evidence-based policy mechanisms </a:t>
            </a:r>
            <a:r>
              <a:rPr lang="en-GB" sz="1800" i="0" dirty="0">
                <a:solidFill>
                  <a:schemeClr val="tx1"/>
                </a:solidFill>
                <a:effectLst/>
                <a:latin typeface="+mn-lt"/>
              </a:rPr>
              <a:t>that can better tailor development benefits to each country's context</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b="1" i="0" dirty="0">
                <a:solidFill>
                  <a:schemeClr val="tx1"/>
                </a:solidFill>
                <a:effectLst/>
                <a:latin typeface="+mn-lt"/>
              </a:rPr>
              <a:t>Specific indicators linked to SDG targets</a:t>
            </a:r>
            <a:r>
              <a:rPr lang="en-GB" sz="1800" i="0" dirty="0">
                <a:solidFill>
                  <a:schemeClr val="tx1"/>
                </a:solidFill>
                <a:effectLst/>
                <a:latin typeface="+mn-lt"/>
              </a:rPr>
              <a:t> can help quantify progress in climate mitigation strategies and renewable energy contributions </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i="0" dirty="0">
                <a:solidFill>
                  <a:schemeClr val="tx1"/>
                </a:solidFill>
                <a:effectLst/>
                <a:latin typeface="+mn-lt"/>
              </a:rPr>
              <a:t>This framework aims to create synergies between </a:t>
            </a:r>
            <a:r>
              <a:rPr lang="en-GB" sz="1800" b="1" i="0" dirty="0">
                <a:solidFill>
                  <a:schemeClr val="tx1"/>
                </a:solidFill>
                <a:effectLst/>
                <a:latin typeface="+mn-lt"/>
              </a:rPr>
              <a:t>climate pathways and development goals</a:t>
            </a:r>
            <a:r>
              <a:rPr lang="en-GB" sz="1800" i="0" dirty="0">
                <a:solidFill>
                  <a:schemeClr val="tx1"/>
                </a:solidFill>
                <a:effectLst/>
                <a:latin typeface="+mn-lt"/>
              </a:rPr>
              <a:t>, addressing both climate and non-climate dimensions, useful for infrastructure planners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i="0" dirty="0">
                <a:solidFill>
                  <a:schemeClr val="tx1"/>
                </a:solidFill>
                <a:effectLst/>
                <a:latin typeface="+mn-lt"/>
              </a:rPr>
              <a:t>Policymakers are encouraged to evaluate the impacts of </a:t>
            </a:r>
            <a:r>
              <a:rPr lang="en-GB" sz="1800" b="1" i="0" dirty="0">
                <a:solidFill>
                  <a:schemeClr val="tx1"/>
                </a:solidFill>
                <a:effectLst/>
                <a:latin typeface="+mn-lt"/>
              </a:rPr>
              <a:t>NDC actions within their unique contexts</a:t>
            </a:r>
            <a:r>
              <a:rPr lang="en-GB" sz="1800" i="0" dirty="0">
                <a:solidFill>
                  <a:schemeClr val="tx1"/>
                </a:solidFill>
                <a:effectLst/>
                <a:latin typeface="+mn-lt"/>
              </a:rPr>
              <a:t>, leading to more targeted and actionable proposals based on existing gaps and outcomes</a:t>
            </a:r>
            <a:endParaRPr lang="en-GB" i="0" dirty="0">
              <a:solidFill>
                <a:schemeClr val="tx1"/>
              </a:solidFill>
              <a:effectLst/>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24</a:t>
            </a:fld>
            <a:endParaRPr lang="sv-SE" sz="1000" b="1" dirty="0">
              <a:solidFill>
                <a:schemeClr val="bg1"/>
              </a:solidFill>
            </a:endParaRPr>
          </a:p>
        </p:txBody>
      </p:sp>
    </p:spTree>
    <p:extLst>
      <p:ext uri="{BB962C8B-B14F-4D97-AF65-F5344CB8AC3E}">
        <p14:creationId xmlns:p14="http://schemas.microsoft.com/office/powerpoint/2010/main" val="1915496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5.3 </a:t>
            </a:r>
            <a:r>
              <a:rPr lang="en-GB" sz="2800" dirty="0">
                <a:solidFill>
                  <a:srgbClr val="C00000"/>
                </a:solidFill>
              </a:rPr>
              <a:t>Integrating climate and development targets in infrastructure planning</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Summary</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ea typeface="Open Sans" panose="020B0606030504020204" pitchFamily="34" charset="0"/>
                <a:cs typeface="Open Sans" panose="020B0606030504020204" pitchFamily="34" charset="0"/>
              </a:rPr>
              <a:t>This lecture has introduced the importance of methods that draw on the ‘climate-compatible development’ framework</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b="0" i="0" dirty="0">
              <a:solidFill>
                <a:schemeClr val="tx1"/>
              </a:solidFill>
              <a:effectLst/>
              <a:latin typeface="+mn-lt"/>
              <a:ea typeface="Open Sans" panose="020B0606030504020204" pitchFamily="34" charset="0"/>
              <a:cs typeface="Open Sans" panose="020B0606030504020204" pitchFamily="34" charset="0"/>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ea typeface="Open Sans" panose="020B0606030504020204" pitchFamily="34" charset="0"/>
                <a:cs typeface="Open Sans" panose="020B0606030504020204" pitchFamily="34" charset="0"/>
              </a:rPr>
              <a:t>It has assessed ways in which researchers look to consolidate climate and development targets in national policy documents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a typeface="Open Sans" panose="020B0606030504020204" pitchFamily="34" charset="0"/>
              <a:cs typeface="Open Sans" panose="020B0606030504020204" pitchFamily="34" charset="0"/>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ea typeface="Open Sans" panose="020B0606030504020204" pitchFamily="34" charset="0"/>
                <a:cs typeface="Open Sans" panose="020B0606030504020204" pitchFamily="34" charset="0"/>
              </a:rPr>
              <a:t>Within the NDCs, current ambition as regards mitigation action in infrastructure and land use policy has been described, with a call for a framework that better integrates these two areas to bring about concrete policy actions</a:t>
            </a:r>
            <a:endParaRPr lang="en-GB" sz="3600" b="1" dirty="0">
              <a:solidFill>
                <a:schemeClr val="tx1"/>
              </a:solidFill>
              <a:latin typeface="+mn-lt"/>
              <a:ea typeface="Open Sans" panose="020B0606030504020204" pitchFamily="34" charset="0"/>
              <a:cs typeface="Open Sans" panose="020B0606030504020204" pitchFamily="34" charset="0"/>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25</a:t>
            </a:fld>
            <a:endParaRPr lang="sv-SE" sz="1000" b="1" dirty="0">
              <a:solidFill>
                <a:schemeClr val="bg1"/>
              </a:solidFill>
            </a:endParaRPr>
          </a:p>
        </p:txBody>
      </p:sp>
    </p:spTree>
    <p:extLst>
      <p:ext uri="{BB962C8B-B14F-4D97-AF65-F5344CB8AC3E}">
        <p14:creationId xmlns:p14="http://schemas.microsoft.com/office/powerpoint/2010/main" val="2797208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5.3 </a:t>
            </a:r>
            <a:r>
              <a:rPr lang="en-GB" sz="2800" dirty="0">
                <a:solidFill>
                  <a:srgbClr val="C00000"/>
                </a:solidFill>
              </a:rPr>
              <a:t>Integrating climate and development targets in infrastructure planning</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Bibliography</a:t>
            </a:r>
            <a:endParaRPr lang="en-GB" sz="2000" dirty="0">
              <a:solidFill>
                <a:schemeClr val="tx1"/>
              </a:solidFill>
            </a:endParaRPr>
          </a:p>
          <a:p>
            <a:pPr algn="l"/>
            <a:r>
              <a:rPr lang="en-GB" sz="800" b="0" i="0" dirty="0" err="1">
                <a:solidFill>
                  <a:schemeClr val="tx1"/>
                </a:solidFill>
                <a:effectLst/>
                <a:latin typeface="+mn-lt"/>
              </a:rPr>
              <a:t>Adshead</a:t>
            </a:r>
            <a:r>
              <a:rPr lang="en-GB" sz="800" b="0" i="0" dirty="0">
                <a:solidFill>
                  <a:schemeClr val="tx1"/>
                </a:solidFill>
                <a:effectLst/>
                <a:latin typeface="+mn-lt"/>
              </a:rPr>
              <a:t>, D. (forthcoming). 2021. “Aligning climate and development targets in NDC revisions.”</a:t>
            </a:r>
          </a:p>
          <a:p>
            <a:pPr algn="l"/>
            <a:r>
              <a:rPr lang="en-GB" sz="800" b="0" i="0" dirty="0" err="1">
                <a:solidFill>
                  <a:schemeClr val="tx1"/>
                </a:solidFill>
                <a:effectLst/>
                <a:latin typeface="+mn-lt"/>
              </a:rPr>
              <a:t>ClimateWatchData</a:t>
            </a:r>
            <a:r>
              <a:rPr lang="en-GB" sz="800" b="0" i="0" dirty="0">
                <a:solidFill>
                  <a:schemeClr val="tx1"/>
                </a:solidFill>
                <a:effectLst/>
                <a:latin typeface="+mn-lt"/>
              </a:rPr>
              <a:t>. 2020. “Explore SDG-NDC Linkages | Climate Watch Data.” https://www.climatewatchdata.org/ndcs-sdg.</a:t>
            </a:r>
          </a:p>
          <a:p>
            <a:pPr algn="l"/>
            <a:r>
              <a:rPr lang="en-GB" sz="800" b="0" i="0" dirty="0" err="1">
                <a:solidFill>
                  <a:schemeClr val="tx1"/>
                </a:solidFill>
                <a:effectLst/>
                <a:latin typeface="+mn-lt"/>
              </a:rPr>
              <a:t>Dickin</a:t>
            </a:r>
            <a:r>
              <a:rPr lang="en-GB" sz="800" b="0" i="0" dirty="0">
                <a:solidFill>
                  <a:schemeClr val="tx1"/>
                </a:solidFill>
                <a:effectLst/>
                <a:latin typeface="+mn-lt"/>
              </a:rPr>
              <a:t>, Sarah, and </a:t>
            </a:r>
            <a:r>
              <a:rPr lang="en-GB" sz="800" b="0" i="0" dirty="0" err="1">
                <a:solidFill>
                  <a:schemeClr val="tx1"/>
                </a:solidFill>
                <a:effectLst/>
                <a:latin typeface="+mn-lt"/>
              </a:rPr>
              <a:t>Adis</a:t>
            </a:r>
            <a:r>
              <a:rPr lang="en-GB" sz="800" b="0" i="0" dirty="0">
                <a:solidFill>
                  <a:schemeClr val="tx1"/>
                </a:solidFill>
                <a:effectLst/>
                <a:latin typeface="+mn-lt"/>
              </a:rPr>
              <a:t> </a:t>
            </a:r>
            <a:r>
              <a:rPr lang="en-GB" sz="800" b="0" i="0" dirty="0" err="1">
                <a:solidFill>
                  <a:schemeClr val="tx1"/>
                </a:solidFill>
                <a:effectLst/>
                <a:latin typeface="+mn-lt"/>
              </a:rPr>
              <a:t>Dzebo</a:t>
            </a:r>
            <a:r>
              <a:rPr lang="en-GB" sz="800" b="0" i="0" dirty="0">
                <a:solidFill>
                  <a:schemeClr val="tx1"/>
                </a:solidFill>
                <a:effectLst/>
                <a:latin typeface="+mn-lt"/>
              </a:rPr>
              <a:t>. 2018. “Missing in climate action: concrete health activities in nationally determined contributions.” Elsevier B.V. https://doi.org/10.1016/S2542-5196(18)30046-9.</a:t>
            </a:r>
          </a:p>
          <a:p>
            <a:pPr algn="l"/>
            <a:r>
              <a:rPr lang="en-GB" sz="800" b="0" i="0" dirty="0" err="1">
                <a:solidFill>
                  <a:schemeClr val="tx1"/>
                </a:solidFill>
                <a:effectLst/>
                <a:latin typeface="+mn-lt"/>
              </a:rPr>
              <a:t>Dzebo</a:t>
            </a:r>
            <a:r>
              <a:rPr lang="en-GB" sz="800" b="0" i="0" dirty="0">
                <a:solidFill>
                  <a:schemeClr val="tx1"/>
                </a:solidFill>
                <a:effectLst/>
                <a:latin typeface="+mn-lt"/>
              </a:rPr>
              <a:t>, </a:t>
            </a:r>
            <a:r>
              <a:rPr lang="en-GB" sz="800" b="0" i="0" dirty="0" err="1">
                <a:solidFill>
                  <a:schemeClr val="tx1"/>
                </a:solidFill>
                <a:effectLst/>
                <a:latin typeface="+mn-lt"/>
              </a:rPr>
              <a:t>Adis</a:t>
            </a:r>
            <a:r>
              <a:rPr lang="en-GB" sz="800" b="0" i="0" dirty="0">
                <a:solidFill>
                  <a:schemeClr val="tx1"/>
                </a:solidFill>
                <a:effectLst/>
                <a:latin typeface="+mn-lt"/>
              </a:rPr>
              <a:t>, Hannah </a:t>
            </a:r>
            <a:r>
              <a:rPr lang="en-GB" sz="800" b="0" i="0" dirty="0" err="1">
                <a:solidFill>
                  <a:schemeClr val="tx1"/>
                </a:solidFill>
                <a:effectLst/>
                <a:latin typeface="+mn-lt"/>
              </a:rPr>
              <a:t>Janetschek</a:t>
            </a:r>
            <a:r>
              <a:rPr lang="en-GB" sz="800" b="0" i="0" dirty="0">
                <a:solidFill>
                  <a:schemeClr val="tx1"/>
                </a:solidFill>
                <a:effectLst/>
                <a:latin typeface="+mn-lt"/>
              </a:rPr>
              <a:t>, Clara Brandi, and Gabriela </a:t>
            </a:r>
            <a:r>
              <a:rPr lang="en-GB" sz="800" b="0" i="0" dirty="0" err="1">
                <a:solidFill>
                  <a:schemeClr val="tx1"/>
                </a:solidFill>
                <a:effectLst/>
                <a:latin typeface="+mn-lt"/>
              </a:rPr>
              <a:t>Iacobuta</a:t>
            </a:r>
            <a:r>
              <a:rPr lang="en-GB" sz="800" b="0" i="0" dirty="0">
                <a:solidFill>
                  <a:schemeClr val="tx1"/>
                </a:solidFill>
                <a:effectLst/>
                <a:latin typeface="+mn-lt"/>
              </a:rPr>
              <a:t>. 2019. “Connections between the Paris Agreement and the 2030 Agenda The case for policy coherence.”</a:t>
            </a:r>
          </a:p>
          <a:p>
            <a:pPr algn="l"/>
            <a:r>
              <a:rPr lang="en-GB" sz="800" b="0" i="0" dirty="0">
                <a:solidFill>
                  <a:schemeClr val="tx1"/>
                </a:solidFill>
                <a:effectLst/>
                <a:latin typeface="+mn-lt"/>
              </a:rPr>
              <a:t>England, Matthew I., Lindsay C. Stringer, Andrew J. </a:t>
            </a:r>
            <a:r>
              <a:rPr lang="en-GB" sz="800" b="0" i="0" dirty="0" err="1">
                <a:solidFill>
                  <a:schemeClr val="tx1"/>
                </a:solidFill>
                <a:effectLst/>
                <a:latin typeface="+mn-lt"/>
              </a:rPr>
              <a:t>Dougill</a:t>
            </a:r>
            <a:r>
              <a:rPr lang="en-GB" sz="800" b="0" i="0" dirty="0">
                <a:solidFill>
                  <a:schemeClr val="tx1"/>
                </a:solidFill>
                <a:effectLst/>
                <a:latin typeface="+mn-lt"/>
              </a:rPr>
              <a:t>, and Stavros </a:t>
            </a:r>
            <a:r>
              <a:rPr lang="en-GB" sz="800" b="0" i="0" dirty="0" err="1">
                <a:solidFill>
                  <a:schemeClr val="tx1"/>
                </a:solidFill>
                <a:effectLst/>
                <a:latin typeface="+mn-lt"/>
              </a:rPr>
              <a:t>Afionis</a:t>
            </a:r>
            <a:r>
              <a:rPr lang="en-GB" sz="800" b="0" i="0" dirty="0">
                <a:solidFill>
                  <a:schemeClr val="tx1"/>
                </a:solidFill>
                <a:effectLst/>
                <a:latin typeface="+mn-lt"/>
              </a:rPr>
              <a:t>. 2018. “How do sectoral policies support climate compatible development? An empirical analysis focusing on southern Africa.” Environmental Science and Policy 79 (January): 9–15. https://doi.org/10.1016/j.envsci.2017.10.009.</a:t>
            </a:r>
          </a:p>
          <a:p>
            <a:pPr algn="l"/>
            <a:r>
              <a:rPr lang="en-GB" sz="800" b="0" i="0" dirty="0">
                <a:solidFill>
                  <a:schemeClr val="tx1"/>
                </a:solidFill>
                <a:effectLst/>
                <a:latin typeface="+mn-lt"/>
              </a:rPr>
              <a:t>Fuso </a:t>
            </a:r>
            <a:r>
              <a:rPr lang="en-GB" sz="800" b="0" i="0" dirty="0" err="1">
                <a:solidFill>
                  <a:schemeClr val="tx1"/>
                </a:solidFill>
                <a:effectLst/>
                <a:latin typeface="+mn-lt"/>
              </a:rPr>
              <a:t>Nerini</a:t>
            </a:r>
            <a:r>
              <a:rPr lang="en-GB" sz="800" b="0" i="0" dirty="0">
                <a:solidFill>
                  <a:schemeClr val="tx1"/>
                </a:solidFill>
                <a:effectLst/>
                <a:latin typeface="+mn-lt"/>
              </a:rPr>
              <a:t>, Francesco, Benjamin </a:t>
            </a:r>
            <a:r>
              <a:rPr lang="en-GB" sz="800" b="0" i="0" dirty="0" err="1">
                <a:solidFill>
                  <a:schemeClr val="tx1"/>
                </a:solidFill>
                <a:effectLst/>
                <a:latin typeface="+mn-lt"/>
              </a:rPr>
              <a:t>Sovacool</a:t>
            </a:r>
            <a:r>
              <a:rPr lang="en-GB" sz="800" b="0" i="0" dirty="0">
                <a:solidFill>
                  <a:schemeClr val="tx1"/>
                </a:solidFill>
                <a:effectLst/>
                <a:latin typeface="+mn-lt"/>
              </a:rPr>
              <a:t>, Nick Hughes, Laura </a:t>
            </a:r>
            <a:r>
              <a:rPr lang="en-GB" sz="800" b="0" i="0" dirty="0" err="1">
                <a:solidFill>
                  <a:schemeClr val="tx1"/>
                </a:solidFill>
                <a:effectLst/>
                <a:latin typeface="+mn-lt"/>
              </a:rPr>
              <a:t>Cozzi</a:t>
            </a:r>
            <a:r>
              <a:rPr lang="en-GB" sz="800" b="0" i="0" dirty="0">
                <a:solidFill>
                  <a:schemeClr val="tx1"/>
                </a:solidFill>
                <a:effectLst/>
                <a:latin typeface="+mn-lt"/>
              </a:rPr>
              <a:t>, Ellie Cosgrave, Mark Howells, Massimo </a:t>
            </a:r>
            <a:r>
              <a:rPr lang="en-GB" sz="800" b="0" i="0" dirty="0" err="1">
                <a:solidFill>
                  <a:schemeClr val="tx1"/>
                </a:solidFill>
                <a:effectLst/>
                <a:latin typeface="+mn-lt"/>
              </a:rPr>
              <a:t>Tavoni</a:t>
            </a:r>
            <a:r>
              <a:rPr lang="en-GB" sz="800" b="0" i="0" dirty="0">
                <a:solidFill>
                  <a:schemeClr val="tx1"/>
                </a:solidFill>
                <a:effectLst/>
                <a:latin typeface="+mn-lt"/>
              </a:rPr>
              <a:t>, Julia Tomei, Hisham </a:t>
            </a:r>
            <a:r>
              <a:rPr lang="en-GB" sz="800" b="0" i="0" dirty="0" err="1">
                <a:solidFill>
                  <a:schemeClr val="tx1"/>
                </a:solidFill>
                <a:effectLst/>
                <a:latin typeface="+mn-lt"/>
              </a:rPr>
              <a:t>Zerriffi</a:t>
            </a:r>
            <a:r>
              <a:rPr lang="en-GB" sz="800" b="0" i="0" dirty="0">
                <a:solidFill>
                  <a:schemeClr val="tx1"/>
                </a:solidFill>
                <a:effectLst/>
                <a:latin typeface="+mn-lt"/>
              </a:rPr>
              <a:t>, and Ben Milligan. 2019. “Connecting climate action with other Sustainable Development Goals.” Nature Publishing Group. https://doi.org/10.1038/s41893-019-0334-y.</a:t>
            </a:r>
          </a:p>
          <a:p>
            <a:pPr algn="l"/>
            <a:r>
              <a:rPr lang="en-GB" sz="800" b="0" i="0" dirty="0" err="1">
                <a:solidFill>
                  <a:schemeClr val="tx1"/>
                </a:solidFill>
                <a:effectLst/>
                <a:latin typeface="+mn-lt"/>
              </a:rPr>
              <a:t>Janetos</a:t>
            </a:r>
            <a:r>
              <a:rPr lang="en-GB" sz="800" b="0" i="0" dirty="0">
                <a:solidFill>
                  <a:schemeClr val="tx1"/>
                </a:solidFill>
                <a:effectLst/>
                <a:latin typeface="+mn-lt"/>
              </a:rPr>
              <a:t>, Anthony C., Elizabeth Malone, Erin Mastrangelo, Karen </a:t>
            </a:r>
            <a:r>
              <a:rPr lang="en-GB" sz="800" b="0" i="0" dirty="0" err="1">
                <a:solidFill>
                  <a:schemeClr val="tx1"/>
                </a:solidFill>
                <a:effectLst/>
                <a:latin typeface="+mn-lt"/>
              </a:rPr>
              <a:t>Hardee</a:t>
            </a:r>
            <a:r>
              <a:rPr lang="en-GB" sz="800" b="0" i="0" dirty="0">
                <a:solidFill>
                  <a:schemeClr val="tx1"/>
                </a:solidFill>
                <a:effectLst/>
                <a:latin typeface="+mn-lt"/>
              </a:rPr>
              <a:t>, and Ariane de Bremond. 2012. “Linking climate change and development goals: Framing, integrating, and measuring.” Routledge. https://doi.org/10.1080/17565529.2012.726195.</a:t>
            </a:r>
          </a:p>
          <a:p>
            <a:pPr algn="l"/>
            <a:r>
              <a:rPr lang="en-GB" sz="800" b="0" i="0" dirty="0" err="1">
                <a:solidFill>
                  <a:schemeClr val="tx1"/>
                </a:solidFill>
                <a:effectLst/>
                <a:latin typeface="+mn-lt"/>
              </a:rPr>
              <a:t>Janetschek</a:t>
            </a:r>
            <a:r>
              <a:rPr lang="en-GB" sz="800" b="0" i="0" dirty="0">
                <a:solidFill>
                  <a:schemeClr val="tx1"/>
                </a:solidFill>
                <a:effectLst/>
                <a:latin typeface="+mn-lt"/>
              </a:rPr>
              <a:t>, Hannah, Clara Brandi, </a:t>
            </a:r>
            <a:r>
              <a:rPr lang="en-GB" sz="800" b="0" i="0" dirty="0" err="1">
                <a:solidFill>
                  <a:schemeClr val="tx1"/>
                </a:solidFill>
                <a:effectLst/>
                <a:latin typeface="+mn-lt"/>
              </a:rPr>
              <a:t>Adis</a:t>
            </a:r>
            <a:r>
              <a:rPr lang="en-GB" sz="800" b="0" i="0" dirty="0">
                <a:solidFill>
                  <a:schemeClr val="tx1"/>
                </a:solidFill>
                <a:effectLst/>
                <a:latin typeface="+mn-lt"/>
              </a:rPr>
              <a:t> </a:t>
            </a:r>
            <a:r>
              <a:rPr lang="en-GB" sz="800" b="0" i="0" dirty="0" err="1">
                <a:solidFill>
                  <a:schemeClr val="tx1"/>
                </a:solidFill>
                <a:effectLst/>
                <a:latin typeface="+mn-lt"/>
              </a:rPr>
              <a:t>Dzebo</a:t>
            </a:r>
            <a:r>
              <a:rPr lang="en-GB" sz="800" b="0" i="0" dirty="0">
                <a:solidFill>
                  <a:schemeClr val="tx1"/>
                </a:solidFill>
                <a:effectLst/>
                <a:latin typeface="+mn-lt"/>
              </a:rPr>
              <a:t>, and Bernd </a:t>
            </a:r>
            <a:r>
              <a:rPr lang="en-GB" sz="800" b="0" i="0" dirty="0" err="1">
                <a:solidFill>
                  <a:schemeClr val="tx1"/>
                </a:solidFill>
                <a:effectLst/>
                <a:latin typeface="+mn-lt"/>
              </a:rPr>
              <a:t>Hackmann</a:t>
            </a:r>
            <a:r>
              <a:rPr lang="en-GB" sz="800" b="0" i="0" dirty="0">
                <a:solidFill>
                  <a:schemeClr val="tx1"/>
                </a:solidFill>
                <a:effectLst/>
                <a:latin typeface="+mn-lt"/>
              </a:rPr>
              <a:t>. 2020. “The 2030 Agenda and the Paris Agreement: voluntary contributions towards thematic policy coherence.” Climate Policy 20 (4): 430–42. https://doi.org/10.1080/14693062.2019.1677549.</a:t>
            </a:r>
          </a:p>
          <a:p>
            <a:pPr algn="l"/>
            <a:r>
              <a:rPr lang="en-GB" sz="800" b="0" i="0" dirty="0">
                <a:solidFill>
                  <a:schemeClr val="tx1"/>
                </a:solidFill>
                <a:effectLst/>
                <a:latin typeface="+mn-lt"/>
              </a:rPr>
              <a:t>Mills‐</a:t>
            </a:r>
            <a:r>
              <a:rPr lang="en-GB" sz="800" b="0" i="0" dirty="0" err="1">
                <a:solidFill>
                  <a:schemeClr val="tx1"/>
                </a:solidFill>
                <a:effectLst/>
                <a:latin typeface="+mn-lt"/>
              </a:rPr>
              <a:t>Novoa</a:t>
            </a:r>
            <a:r>
              <a:rPr lang="en-GB" sz="800" b="0" i="0" dirty="0">
                <a:solidFill>
                  <a:schemeClr val="tx1"/>
                </a:solidFill>
                <a:effectLst/>
                <a:latin typeface="+mn-lt"/>
              </a:rPr>
              <a:t>, Megan, and Diana M. </a:t>
            </a:r>
            <a:r>
              <a:rPr lang="en-GB" sz="800" b="0" i="0" dirty="0" err="1">
                <a:solidFill>
                  <a:schemeClr val="tx1"/>
                </a:solidFill>
                <a:effectLst/>
                <a:latin typeface="+mn-lt"/>
              </a:rPr>
              <a:t>Liverman</a:t>
            </a:r>
            <a:r>
              <a:rPr lang="en-GB" sz="800" b="0" i="0" dirty="0">
                <a:solidFill>
                  <a:schemeClr val="tx1"/>
                </a:solidFill>
                <a:effectLst/>
                <a:latin typeface="+mn-lt"/>
              </a:rPr>
              <a:t>. 2019. “Nationally Determined Contributions: Material climate commitments and discursive positioning in the NDCs.” Wiley Interdisciplinary Reviews: Climate Change 10 (5): e589. https://doi.org/10.1002/wcc.589.</a:t>
            </a:r>
          </a:p>
          <a:p>
            <a:pPr algn="l"/>
            <a:r>
              <a:rPr lang="en-GB" sz="800" b="0" i="0" dirty="0">
                <a:solidFill>
                  <a:schemeClr val="tx1"/>
                </a:solidFill>
                <a:effectLst/>
                <a:latin typeface="+mn-lt"/>
              </a:rPr>
              <a:t>Mitchell, T., and S. Maxwell. 2010. “Defining climate compatible development.” Climate &amp; Development Knowledge Network.</a:t>
            </a:r>
          </a:p>
          <a:p>
            <a:pPr algn="l"/>
            <a:r>
              <a:rPr lang="en-GB" sz="800" b="0" i="0" dirty="0">
                <a:solidFill>
                  <a:schemeClr val="tx1"/>
                </a:solidFill>
                <a:effectLst/>
                <a:latin typeface="+mn-lt"/>
              </a:rPr>
              <a:t>Nguyen, Q. 2018. “Pathways for policy coherence in implementation of NDC and SDGs in Viet Nam and the role of civil society.” https://www.sei.org/publications/pathways-for-policy-coherence-ndc-sdg-vn/.</a:t>
            </a:r>
          </a:p>
          <a:p>
            <a:pPr algn="l"/>
            <a:r>
              <a:rPr lang="en-GB" sz="800" b="0" i="0" dirty="0">
                <a:solidFill>
                  <a:schemeClr val="tx1"/>
                </a:solidFill>
                <a:effectLst/>
                <a:latin typeface="+mn-lt"/>
              </a:rPr>
              <a:t>Northrop, Eliza, Hana </a:t>
            </a:r>
            <a:r>
              <a:rPr lang="en-GB" sz="800" b="0" i="0" dirty="0" err="1">
                <a:solidFill>
                  <a:schemeClr val="tx1"/>
                </a:solidFill>
                <a:effectLst/>
                <a:latin typeface="+mn-lt"/>
              </a:rPr>
              <a:t>Biru</a:t>
            </a:r>
            <a:r>
              <a:rPr lang="en-GB" sz="800" b="0" i="0" dirty="0">
                <a:solidFill>
                  <a:schemeClr val="tx1"/>
                </a:solidFill>
                <a:effectLst/>
                <a:latin typeface="+mn-lt"/>
              </a:rPr>
              <a:t>, Sylvia Lima, Mathilde </a:t>
            </a:r>
            <a:r>
              <a:rPr lang="en-GB" sz="800" b="0" i="0" dirty="0" err="1">
                <a:solidFill>
                  <a:schemeClr val="tx1"/>
                </a:solidFill>
                <a:effectLst/>
                <a:latin typeface="+mn-lt"/>
              </a:rPr>
              <a:t>Bouye</a:t>
            </a:r>
            <a:r>
              <a:rPr lang="en-GB" sz="800" b="0" i="0" dirty="0">
                <a:solidFill>
                  <a:schemeClr val="tx1"/>
                </a:solidFill>
                <a:effectLst/>
                <a:latin typeface="+mn-lt"/>
              </a:rPr>
              <a:t>, and </a:t>
            </a:r>
            <a:r>
              <a:rPr lang="en-GB" sz="800" b="0" i="0" dirty="0" err="1">
                <a:solidFill>
                  <a:schemeClr val="tx1"/>
                </a:solidFill>
                <a:effectLst/>
                <a:latin typeface="+mn-lt"/>
              </a:rPr>
              <a:t>Ranping</a:t>
            </a:r>
            <a:r>
              <a:rPr lang="en-GB" sz="800" b="0" i="0" dirty="0">
                <a:solidFill>
                  <a:schemeClr val="tx1"/>
                </a:solidFill>
                <a:effectLst/>
                <a:latin typeface="+mn-lt"/>
              </a:rPr>
              <a:t> Song. 2016. “EXAMINING THE ALIGNMENT BETWEEN THE INTENDED NATIONALLY DETERMINED CONTRIBUTIONS AND SUSTAINABLE DEVELOPMENT GOALS.” https://www.wri.org/publication/examining-alignment-between-intended-nationally-determined-contributions-and-sustainable.</a:t>
            </a:r>
          </a:p>
          <a:p>
            <a:pPr algn="l"/>
            <a:r>
              <a:rPr lang="en-GB" sz="800" b="0" i="0" dirty="0" err="1">
                <a:solidFill>
                  <a:schemeClr val="tx1"/>
                </a:solidFill>
                <a:effectLst/>
                <a:latin typeface="+mn-lt"/>
              </a:rPr>
              <a:t>Suckall</a:t>
            </a:r>
            <a:r>
              <a:rPr lang="en-GB" sz="800" b="0" i="0" dirty="0">
                <a:solidFill>
                  <a:schemeClr val="tx1"/>
                </a:solidFill>
                <a:effectLst/>
                <a:latin typeface="+mn-lt"/>
              </a:rPr>
              <a:t>, Natalie, Lindsay C. Stringer, and Emma L. Tompkins. 2015. “Presenting Triple-Wins? Assessing Projects That Deliver Adaptation, Mitigation and Development Co-benefits in Rural Sub-Saharan Africa.” </a:t>
            </a:r>
            <a:r>
              <a:rPr lang="en-GB" sz="800" b="0" i="0" dirty="0" err="1">
                <a:solidFill>
                  <a:schemeClr val="tx1"/>
                </a:solidFill>
                <a:effectLst/>
                <a:latin typeface="+mn-lt"/>
              </a:rPr>
              <a:t>Ambio</a:t>
            </a:r>
            <a:r>
              <a:rPr lang="en-GB" sz="800" b="0" i="0" dirty="0">
                <a:solidFill>
                  <a:schemeClr val="tx1"/>
                </a:solidFill>
                <a:effectLst/>
                <a:latin typeface="+mn-lt"/>
              </a:rPr>
              <a:t> 44 (1): 34–41. https://doi.org/10.1007/s13280-014-0520-0.</a:t>
            </a:r>
          </a:p>
          <a:p>
            <a:pPr algn="l"/>
            <a:r>
              <a:rPr lang="en-GB" sz="800" b="0" i="0" dirty="0">
                <a:solidFill>
                  <a:schemeClr val="tx1"/>
                </a:solidFill>
                <a:effectLst/>
                <a:latin typeface="+mn-lt"/>
              </a:rPr>
              <a:t>UNFCCC. 2015. “ADOPTION OF THE PARIS AGREEMENT - Paris Agreement text English.”</a:t>
            </a:r>
          </a:p>
          <a:p>
            <a:pPr algn="l"/>
            <a:r>
              <a:rPr lang="en-GB" sz="800" b="0" i="0" dirty="0" err="1">
                <a:solidFill>
                  <a:schemeClr val="tx1"/>
                </a:solidFill>
                <a:effectLst/>
                <a:latin typeface="+mn-lt"/>
              </a:rPr>
              <a:t>Ürge-Vorsatz</a:t>
            </a:r>
            <a:r>
              <a:rPr lang="en-GB" sz="800" b="0" i="0" dirty="0">
                <a:solidFill>
                  <a:schemeClr val="tx1"/>
                </a:solidFill>
                <a:effectLst/>
                <a:latin typeface="+mn-lt"/>
              </a:rPr>
              <a:t>, Diana, Sergio Tirado Herrero, </a:t>
            </a:r>
            <a:r>
              <a:rPr lang="en-GB" sz="800" b="0" i="0" dirty="0" err="1">
                <a:solidFill>
                  <a:schemeClr val="tx1"/>
                </a:solidFill>
                <a:effectLst/>
                <a:latin typeface="+mn-lt"/>
              </a:rPr>
              <a:t>Navroz</a:t>
            </a:r>
            <a:r>
              <a:rPr lang="en-GB" sz="800" b="0" i="0" dirty="0">
                <a:solidFill>
                  <a:schemeClr val="tx1"/>
                </a:solidFill>
                <a:effectLst/>
                <a:latin typeface="+mn-lt"/>
              </a:rPr>
              <a:t> K. Dubash, and Franck </a:t>
            </a:r>
            <a:r>
              <a:rPr lang="en-GB" sz="800" b="0" i="0" dirty="0" err="1">
                <a:solidFill>
                  <a:schemeClr val="tx1"/>
                </a:solidFill>
                <a:effectLst/>
                <a:latin typeface="+mn-lt"/>
              </a:rPr>
              <a:t>Lecocq</a:t>
            </a:r>
            <a:r>
              <a:rPr lang="en-GB" sz="800" b="0" i="0" dirty="0">
                <a:solidFill>
                  <a:schemeClr val="tx1"/>
                </a:solidFill>
                <a:effectLst/>
                <a:latin typeface="+mn-lt"/>
              </a:rPr>
              <a:t>. 2014. “Measuring the co-benefits of climate change mitigation.” Annual Reviews Inc. https://doi.org/10.1146/annurev-environ-031312-125456.</a:t>
            </a:r>
          </a:p>
          <a:p>
            <a:pPr algn="l"/>
            <a:r>
              <a:rPr lang="en-GB" sz="800" b="0" i="0" dirty="0">
                <a:solidFill>
                  <a:schemeClr val="tx1"/>
                </a:solidFill>
                <a:effectLst/>
                <a:latin typeface="+mn-lt"/>
              </a:rPr>
              <a:t>Van Tilburg, Xander, Jonna </a:t>
            </a:r>
            <a:r>
              <a:rPr lang="en-GB" sz="800" b="0" i="0" dirty="0" err="1">
                <a:solidFill>
                  <a:schemeClr val="tx1"/>
                </a:solidFill>
                <a:effectLst/>
                <a:latin typeface="+mn-lt"/>
              </a:rPr>
              <a:t>Luijten</a:t>
            </a:r>
            <a:r>
              <a:rPr lang="en-GB" sz="800" b="0" i="0" dirty="0">
                <a:solidFill>
                  <a:schemeClr val="tx1"/>
                </a:solidFill>
                <a:effectLst/>
                <a:latin typeface="+mn-lt"/>
              </a:rPr>
              <a:t>, </a:t>
            </a:r>
            <a:r>
              <a:rPr lang="en-GB" sz="800" b="0" i="0" dirty="0" err="1">
                <a:solidFill>
                  <a:schemeClr val="tx1"/>
                </a:solidFill>
                <a:effectLst/>
                <a:latin typeface="+mn-lt"/>
              </a:rPr>
              <a:t>Frauke</a:t>
            </a:r>
            <a:r>
              <a:rPr lang="en-GB" sz="800" b="0" i="0" dirty="0">
                <a:solidFill>
                  <a:schemeClr val="tx1"/>
                </a:solidFill>
                <a:effectLst/>
                <a:latin typeface="+mn-lt"/>
              </a:rPr>
              <a:t> </a:t>
            </a:r>
            <a:r>
              <a:rPr lang="en-GB" sz="800" b="0" i="0" dirty="0" err="1">
                <a:solidFill>
                  <a:schemeClr val="tx1"/>
                </a:solidFill>
                <a:effectLst/>
                <a:latin typeface="+mn-lt"/>
              </a:rPr>
              <a:t>Röser</a:t>
            </a:r>
            <a:r>
              <a:rPr lang="en-GB" sz="800" b="0" i="0" dirty="0">
                <a:solidFill>
                  <a:schemeClr val="tx1"/>
                </a:solidFill>
                <a:effectLst/>
                <a:latin typeface="+mn-lt"/>
              </a:rPr>
              <a:t>, Katharina </a:t>
            </a:r>
            <a:r>
              <a:rPr lang="en-GB" sz="800" b="0" i="0" dirty="0" err="1">
                <a:solidFill>
                  <a:schemeClr val="tx1"/>
                </a:solidFill>
                <a:effectLst/>
                <a:latin typeface="+mn-lt"/>
              </a:rPr>
              <a:t>Lütkehermöller</a:t>
            </a:r>
            <a:r>
              <a:rPr lang="en-GB" sz="800" b="0" i="0" dirty="0">
                <a:solidFill>
                  <a:schemeClr val="tx1"/>
                </a:solidFill>
                <a:effectLst/>
                <a:latin typeface="+mn-lt"/>
              </a:rPr>
              <a:t>, and Sacha </a:t>
            </a:r>
            <a:r>
              <a:rPr lang="en-GB" sz="800" b="0" i="0" dirty="0" err="1">
                <a:solidFill>
                  <a:schemeClr val="tx1"/>
                </a:solidFill>
                <a:effectLst/>
                <a:latin typeface="+mn-lt"/>
              </a:rPr>
              <a:t>Minderhout</a:t>
            </a:r>
            <a:r>
              <a:rPr lang="en-GB" sz="800" b="0" i="0" dirty="0">
                <a:solidFill>
                  <a:schemeClr val="tx1"/>
                </a:solidFill>
                <a:effectLst/>
                <a:latin typeface="+mn-lt"/>
              </a:rPr>
              <a:t>. 2018. “Ambition: Taking a long-term perspective AUTHORS: ACKNOWLEDGEMENTS.”</a:t>
            </a:r>
          </a:p>
          <a:p>
            <a:pPr algn="l"/>
            <a:r>
              <a:rPr lang="en-GB" sz="800" b="0" i="0" dirty="0">
                <a:solidFill>
                  <a:schemeClr val="tx1"/>
                </a:solidFill>
                <a:effectLst/>
                <a:latin typeface="+mn-lt"/>
              </a:rPr>
              <a:t>Winkler, Harald, Anya Boyd, Marta Torres </a:t>
            </a:r>
            <a:r>
              <a:rPr lang="en-GB" sz="800" b="0" i="0" dirty="0" err="1">
                <a:solidFill>
                  <a:schemeClr val="tx1"/>
                </a:solidFill>
                <a:effectLst/>
                <a:latin typeface="+mn-lt"/>
              </a:rPr>
              <a:t>Gunfaus</a:t>
            </a:r>
            <a:r>
              <a:rPr lang="en-GB" sz="800" b="0" i="0" dirty="0">
                <a:solidFill>
                  <a:schemeClr val="tx1"/>
                </a:solidFill>
                <a:effectLst/>
                <a:latin typeface="+mn-lt"/>
              </a:rPr>
              <a:t>, and Stefan </a:t>
            </a:r>
            <a:r>
              <a:rPr lang="en-GB" sz="800" b="0" i="0" dirty="0" err="1">
                <a:solidFill>
                  <a:schemeClr val="tx1"/>
                </a:solidFill>
                <a:effectLst/>
                <a:latin typeface="+mn-lt"/>
              </a:rPr>
              <a:t>Raubenheimer</a:t>
            </a:r>
            <a:r>
              <a:rPr lang="en-GB" sz="800" b="0" i="0" dirty="0">
                <a:solidFill>
                  <a:schemeClr val="tx1"/>
                </a:solidFill>
                <a:effectLst/>
                <a:latin typeface="+mn-lt"/>
              </a:rPr>
              <a:t>. 2015. “Reconsidering development by reflecting on climate change.” International Environmental Agreements: Politics, Law and Economics 15 (4): 369–85. https://doi.org/10.1007/s10784-015-9304-7.</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26</a:t>
            </a:fld>
            <a:endParaRPr lang="sv-SE" sz="1000" b="1" dirty="0">
              <a:solidFill>
                <a:schemeClr val="bg1"/>
              </a:solidFill>
            </a:endParaRPr>
          </a:p>
        </p:txBody>
      </p:sp>
    </p:spTree>
    <p:extLst>
      <p:ext uri="{BB962C8B-B14F-4D97-AF65-F5344CB8AC3E}">
        <p14:creationId xmlns:p14="http://schemas.microsoft.com/office/powerpoint/2010/main" val="30619925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5.4 </a:t>
            </a:r>
            <a:r>
              <a:rPr lang="en-GB" dirty="0">
                <a:solidFill>
                  <a:srgbClr val="C00000"/>
                </a:solidFill>
              </a:rPr>
              <a:t> A target-driven development vision for a small island context</a:t>
            </a:r>
            <a:endParaRPr lang="sv-SE" dirty="0">
              <a:solidFill>
                <a:srgbClr val="C00000"/>
              </a:solidFill>
            </a:endParaRPr>
          </a:p>
        </p:txBody>
      </p:sp>
      <p:sp>
        <p:nvSpPr>
          <p:cNvPr id="168" name="Google Shape;168;p13"/>
          <p:cNvSpPr txBox="1">
            <a:spLocks noGrp="1"/>
          </p:cNvSpPr>
          <p:nvPr>
            <p:ph type="body" idx="4294967295"/>
          </p:nvPr>
        </p:nvSpPr>
        <p:spPr>
          <a:xfrm>
            <a:off x="838200" y="1231900"/>
            <a:ext cx="5036388"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Learning objectives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lvl="0" algn="l" rtl="0">
              <a:lnSpc>
                <a:spcPct val="90000"/>
              </a:lnSpc>
              <a:spcBef>
                <a:spcPts val="0"/>
              </a:spcBef>
              <a:spcAft>
                <a:spcPts val="0"/>
              </a:spcAft>
              <a:buClr>
                <a:schemeClr val="dk1"/>
              </a:buClr>
              <a:buSzPct val="120000"/>
            </a:pPr>
            <a:endParaRPr lang="en-GB" sz="2000" dirty="0">
              <a:solidFill>
                <a:schemeClr val="tx1"/>
              </a:solidFill>
            </a:endParaRPr>
          </a:p>
          <a:p>
            <a:pPr marL="285750" indent="-285750" algn="l">
              <a:buSzPct val="120000"/>
              <a:buFont typeface="Arial" panose="020B0604020202020204" pitchFamily="34" charset="0"/>
              <a:buChar char="•"/>
            </a:pPr>
            <a:r>
              <a:rPr lang="en-GB" sz="2000" b="0" i="0" dirty="0">
                <a:solidFill>
                  <a:schemeClr val="tx1"/>
                </a:solidFill>
                <a:effectLst/>
                <a:latin typeface="+mn-lt"/>
              </a:rPr>
              <a:t>To learn methods for constructing and incorporating development targets in infrastructure assessment</a:t>
            </a:r>
          </a:p>
          <a:p>
            <a:pPr marL="285750" indent="-285750" algn="l">
              <a:buSzPct val="120000"/>
              <a:buFont typeface="Arial" panose="020B0604020202020204" pitchFamily="34" charset="0"/>
              <a:buChar char="•"/>
            </a:pPr>
            <a:endParaRPr lang="en-GB" sz="2000" b="0" i="0" dirty="0">
              <a:solidFill>
                <a:schemeClr val="tx1"/>
              </a:solidFill>
              <a:effectLst/>
              <a:latin typeface="+mn-lt"/>
            </a:endParaRPr>
          </a:p>
          <a:p>
            <a:pPr marL="285750" indent="-285750" algn="l">
              <a:buSzPct val="120000"/>
              <a:buFont typeface="Arial" panose="020B0604020202020204" pitchFamily="34" charset="0"/>
              <a:buChar char="•"/>
            </a:pPr>
            <a:r>
              <a:rPr lang="en-GB" sz="2000" b="0" i="0" dirty="0">
                <a:solidFill>
                  <a:schemeClr val="tx1"/>
                </a:solidFill>
                <a:effectLst/>
                <a:latin typeface="+mn-lt"/>
              </a:rPr>
              <a:t>To demonstrate the construction and use of a ‘Sustainable Development Goal (SDG) indicator’ as a measure of target progress, using knowledge developed in the previous lectures</a:t>
            </a:r>
            <a:endParaRPr lang="en-GB" sz="1800" b="1" dirty="0">
              <a:solidFill>
                <a:schemeClr val="tx1"/>
              </a:solidFill>
              <a:latin typeface="+mn-lt"/>
            </a:endParaRPr>
          </a:p>
          <a:p>
            <a:pPr marL="0" lvl="0" indent="0" algn="l" rtl="0">
              <a:lnSpc>
                <a:spcPct val="90000"/>
              </a:lnSpc>
              <a:spcBef>
                <a:spcPts val="0"/>
              </a:spcBef>
              <a:spcAft>
                <a:spcPts val="0"/>
              </a:spcAft>
              <a:buClr>
                <a:schemeClr val="dk1"/>
              </a:buClr>
              <a:buSzPts val="2800"/>
              <a:buNone/>
            </a:pPr>
            <a:endParaRPr lang="en-GB" sz="1800" b="1"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27</a:t>
            </a:fld>
            <a:endParaRPr lang="sv-SE" sz="1000" b="1" dirty="0">
              <a:solidFill>
                <a:schemeClr val="bg1"/>
              </a:solidFill>
            </a:endParaRPr>
          </a:p>
        </p:txBody>
      </p:sp>
      <p:pic>
        <p:nvPicPr>
          <p:cNvPr id="6" name="Picture 5">
            <a:extLst>
              <a:ext uri="{FF2B5EF4-FFF2-40B4-BE49-F238E27FC236}">
                <a16:creationId xmlns:a16="http://schemas.microsoft.com/office/drawing/2014/main" id="{BFFDF7ED-A9B3-4202-AD3B-1DF0F098FDE8}"/>
              </a:ext>
            </a:extLst>
          </p:cNvPr>
          <p:cNvPicPr>
            <a:picLocks noChangeAspect="1"/>
          </p:cNvPicPr>
          <p:nvPr/>
        </p:nvPicPr>
        <p:blipFill rotWithShape="1">
          <a:blip r:embed="rId3"/>
          <a:srcRect r="60186"/>
          <a:stretch/>
        </p:blipFill>
        <p:spPr>
          <a:xfrm>
            <a:off x="6886121" y="1073888"/>
            <a:ext cx="3241290" cy="5127884"/>
          </a:xfrm>
          <a:prstGeom prst="rect">
            <a:avLst/>
          </a:prstGeom>
        </p:spPr>
      </p:pic>
    </p:spTree>
    <p:extLst>
      <p:ext uri="{BB962C8B-B14F-4D97-AF65-F5344CB8AC3E}">
        <p14:creationId xmlns:p14="http://schemas.microsoft.com/office/powerpoint/2010/main" val="29854321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5.4 </a:t>
            </a:r>
            <a:r>
              <a:rPr lang="en-GB" dirty="0">
                <a:solidFill>
                  <a:srgbClr val="C00000"/>
                </a:solidFill>
              </a:rPr>
              <a:t> A target-driven development vision for a small island context</a:t>
            </a:r>
            <a:endParaRPr sz="2800" dirty="0">
              <a:solidFill>
                <a:srgbClr val="C00000"/>
              </a:solidFill>
            </a:endParaRPr>
          </a:p>
        </p:txBody>
      </p:sp>
      <p:sp>
        <p:nvSpPr>
          <p:cNvPr id="168" name="Google Shape;168;p13"/>
          <p:cNvSpPr txBox="1">
            <a:spLocks noGrp="1"/>
          </p:cNvSpPr>
          <p:nvPr>
            <p:ph type="body" idx="4294967295"/>
          </p:nvPr>
        </p:nvSpPr>
        <p:spPr>
          <a:xfrm>
            <a:off x="838199" y="1231900"/>
            <a:ext cx="10327105"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Development targets and objectives in national infrastructure planning</a:t>
            </a:r>
            <a:endParaRPr lang="en-GB" sz="1800" b="0" i="0" dirty="0">
              <a:solidFill>
                <a:schemeClr val="tx1"/>
              </a:solidFill>
              <a:effectLst/>
              <a:latin typeface="+mn-lt"/>
            </a:endParaRPr>
          </a:p>
          <a:p>
            <a:pPr algn="l"/>
            <a:endParaRPr lang="en-GB" sz="1600" b="0" i="0" dirty="0">
              <a:solidFill>
                <a:schemeClr val="tx1"/>
              </a:solidFill>
              <a:effectLst/>
              <a:latin typeface="+mn-lt"/>
            </a:endParaRPr>
          </a:p>
          <a:p>
            <a:pPr algn="l"/>
            <a:endParaRPr lang="en-GB" sz="1600" b="0" i="0" dirty="0">
              <a:solidFill>
                <a:schemeClr val="tx1"/>
              </a:solidFill>
              <a:effectLst/>
              <a:latin typeface="+mn-lt"/>
            </a:endParaRPr>
          </a:p>
          <a:p>
            <a:pPr marL="285750" indent="-285750" algn="l">
              <a:buSzPct val="120000"/>
              <a:buFont typeface="Arial" panose="020B0604020202020204" pitchFamily="34" charset="0"/>
              <a:buChar char="•"/>
            </a:pPr>
            <a:r>
              <a:rPr lang="en-GB" sz="1800" b="1" i="0" dirty="0">
                <a:solidFill>
                  <a:schemeClr val="tx1"/>
                </a:solidFill>
                <a:effectLst/>
                <a:latin typeface="+mn-lt"/>
              </a:rPr>
              <a:t>Targets and objectives </a:t>
            </a:r>
            <a:r>
              <a:rPr lang="en-GB" sz="1800" i="0" dirty="0">
                <a:solidFill>
                  <a:schemeClr val="tx1"/>
                </a:solidFill>
                <a:effectLst/>
                <a:latin typeface="+mn-lt"/>
              </a:rPr>
              <a:t>are an integral component of the infrastructure planning process</a:t>
            </a:r>
          </a:p>
          <a:p>
            <a:pPr marL="285750" indent="-285750" algn="l">
              <a:buSzPct val="120000"/>
              <a:buFont typeface="Arial" panose="020B0604020202020204" pitchFamily="34" charset="0"/>
              <a:buChar char="•"/>
            </a:pPr>
            <a:r>
              <a:rPr lang="en-GB" sz="1800" dirty="0">
                <a:solidFill>
                  <a:schemeClr val="tx1"/>
                </a:solidFill>
                <a:latin typeface="+mn-lt"/>
              </a:rPr>
              <a:t>A</a:t>
            </a:r>
            <a:r>
              <a:rPr lang="en-GB" sz="1800" i="0" dirty="0">
                <a:solidFill>
                  <a:schemeClr val="tx1"/>
                </a:solidFill>
                <a:effectLst/>
                <a:latin typeface="+mn-lt"/>
              </a:rPr>
              <a:t>llow decision-makers to determine which development criteria should be </a:t>
            </a:r>
            <a:r>
              <a:rPr lang="en-GB" sz="1800" b="1" i="0" dirty="0">
                <a:solidFill>
                  <a:schemeClr val="tx1"/>
                </a:solidFill>
                <a:effectLst/>
                <a:latin typeface="+mn-lt"/>
              </a:rPr>
              <a:t>prioritised</a:t>
            </a:r>
            <a:r>
              <a:rPr lang="en-GB" sz="1800" i="0" dirty="0">
                <a:solidFill>
                  <a:schemeClr val="tx1"/>
                </a:solidFill>
                <a:effectLst/>
                <a:latin typeface="+mn-lt"/>
              </a:rPr>
              <a:t> in infrastructure planning, and to what extent</a:t>
            </a:r>
            <a:endParaRPr lang="en-GB" sz="1800" dirty="0">
              <a:solidFill>
                <a:schemeClr val="tx1"/>
              </a:solidFill>
              <a:latin typeface="+mn-lt"/>
            </a:endParaRPr>
          </a:p>
          <a:p>
            <a:pPr marL="285750" indent="-285750" algn="l">
              <a:buSzPct val="120000"/>
              <a:buFont typeface="Arial" panose="020B0604020202020204" pitchFamily="34" charset="0"/>
              <a:buChar char="•"/>
            </a:pPr>
            <a:r>
              <a:rPr lang="en-GB" sz="1800" b="1" i="0" dirty="0">
                <a:solidFill>
                  <a:schemeClr val="tx1"/>
                </a:solidFill>
                <a:effectLst/>
                <a:latin typeface="+mn-lt"/>
              </a:rPr>
              <a:t>Saint Lucia case study</a:t>
            </a:r>
            <a:r>
              <a:rPr lang="en-GB" sz="1800" i="0" dirty="0">
                <a:solidFill>
                  <a:schemeClr val="tx1"/>
                </a:solidFill>
                <a:effectLst/>
                <a:latin typeface="+mn-lt"/>
              </a:rPr>
              <a:t>, identifying targets which have been set according to the context-specific characteristics of the small island</a:t>
            </a:r>
            <a:endParaRPr lang="en-GB" sz="1800" dirty="0">
              <a:solidFill>
                <a:schemeClr val="tx1"/>
              </a:solidFill>
              <a:latin typeface="+mn-lt"/>
            </a:endParaRPr>
          </a:p>
          <a:p>
            <a:pPr marL="285750" indent="-285750" algn="l">
              <a:buSzPct val="120000"/>
              <a:buFont typeface="Arial" panose="020B0604020202020204" pitchFamily="34" charset="0"/>
              <a:buChar char="•"/>
            </a:pPr>
            <a:r>
              <a:rPr lang="en-GB" sz="1800" i="0" dirty="0">
                <a:solidFill>
                  <a:schemeClr val="tx1"/>
                </a:solidFill>
                <a:effectLst/>
                <a:latin typeface="+mn-lt"/>
              </a:rPr>
              <a:t>Examples of target selection will be shown, including those in policy documents such as the Nationally Determined Contributions (NDCs)</a:t>
            </a:r>
          </a:p>
          <a:p>
            <a:pPr marL="285750" indent="-285750" algn="l">
              <a:buSzPct val="120000"/>
              <a:buFont typeface="Arial" panose="020B0604020202020204" pitchFamily="34" charset="0"/>
              <a:buChar char="•"/>
            </a:pPr>
            <a:r>
              <a:rPr lang="en-GB" sz="1800" i="0" dirty="0">
                <a:solidFill>
                  <a:schemeClr val="tx1"/>
                </a:solidFill>
                <a:effectLst/>
                <a:latin typeface="+mn-lt"/>
              </a:rPr>
              <a:t>Demonstrate how these targets shape the overall strategy and outputs</a:t>
            </a:r>
            <a:endParaRPr lang="en-GB" sz="1800" dirty="0">
              <a:solidFill>
                <a:schemeClr val="tx1"/>
              </a:solidFill>
              <a:latin typeface="+mn-lt"/>
            </a:endParaRPr>
          </a:p>
          <a:p>
            <a:pPr marL="285750" indent="-285750" algn="l">
              <a:buSzPct val="120000"/>
              <a:buFont typeface="Arial" panose="020B0604020202020204" pitchFamily="34" charset="0"/>
              <a:buChar char="•"/>
            </a:pPr>
            <a:r>
              <a:rPr lang="en-GB" sz="1800" i="0" dirty="0">
                <a:solidFill>
                  <a:schemeClr val="tx1"/>
                </a:solidFill>
                <a:effectLst/>
                <a:latin typeface="+mn-lt"/>
              </a:rPr>
              <a:t>The use of targets should be flexible and define an </a:t>
            </a:r>
            <a:r>
              <a:rPr lang="en-GB" sz="1800" b="1" i="0" dirty="0">
                <a:solidFill>
                  <a:schemeClr val="tx1"/>
                </a:solidFill>
                <a:effectLst/>
                <a:latin typeface="+mn-lt"/>
              </a:rPr>
              <a:t>infrastructure vision </a:t>
            </a:r>
            <a:r>
              <a:rPr lang="en-GB" sz="1800" i="0" dirty="0">
                <a:solidFill>
                  <a:schemeClr val="tx1"/>
                </a:solidFill>
                <a:effectLst/>
                <a:latin typeface="+mn-lt"/>
              </a:rPr>
              <a:t>which is subject to </a:t>
            </a:r>
            <a:r>
              <a:rPr lang="en-GB" sz="1800" b="1" i="0" dirty="0">
                <a:solidFill>
                  <a:schemeClr val="tx1"/>
                </a:solidFill>
                <a:effectLst/>
                <a:latin typeface="+mn-lt"/>
              </a:rPr>
              <a:t>dynamic change</a:t>
            </a:r>
            <a:r>
              <a:rPr lang="en-GB" sz="1800" i="0" dirty="0">
                <a:solidFill>
                  <a:schemeClr val="tx1"/>
                </a:solidFill>
                <a:effectLst/>
                <a:latin typeface="+mn-lt"/>
              </a:rPr>
              <a:t>, such as the emergence of new data and shifting national priorities.</a:t>
            </a:r>
            <a:endParaRPr lang="en-GB" sz="2000" dirty="0">
              <a:solidFill>
                <a:schemeClr val="tx1"/>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28</a:t>
            </a:fld>
            <a:endParaRPr lang="sv-SE" sz="1000" b="1" dirty="0">
              <a:solidFill>
                <a:schemeClr val="bg1"/>
              </a:solidFill>
            </a:endParaRPr>
          </a:p>
        </p:txBody>
      </p:sp>
    </p:spTree>
    <p:extLst>
      <p:ext uri="{BB962C8B-B14F-4D97-AF65-F5344CB8AC3E}">
        <p14:creationId xmlns:p14="http://schemas.microsoft.com/office/powerpoint/2010/main" val="30258622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5.4 </a:t>
            </a:r>
            <a:r>
              <a:rPr lang="en-GB" dirty="0">
                <a:solidFill>
                  <a:srgbClr val="C00000"/>
                </a:solidFill>
              </a:rPr>
              <a:t> A target-driven development vision for a small island context</a:t>
            </a:r>
            <a:endParaRPr sz="2800" dirty="0">
              <a:solidFill>
                <a:srgbClr val="C00000"/>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29</a:t>
            </a:fld>
            <a:endParaRPr lang="sv-SE" sz="1000" b="1" dirty="0">
              <a:solidFill>
                <a:schemeClr val="bg1"/>
              </a:solidFill>
            </a:endParaRPr>
          </a:p>
        </p:txBody>
      </p:sp>
      <p:sp>
        <p:nvSpPr>
          <p:cNvPr id="11" name="Google Shape;168;p13">
            <a:extLst>
              <a:ext uri="{FF2B5EF4-FFF2-40B4-BE49-F238E27FC236}">
                <a16:creationId xmlns:a16="http://schemas.microsoft.com/office/drawing/2014/main" id="{CDD7956C-AD4A-4FCD-870C-C4BFC69F804B}"/>
              </a:ext>
            </a:extLst>
          </p:cNvPr>
          <p:cNvSpPr txBox="1">
            <a:spLocks/>
          </p:cNvSpPr>
          <p:nvPr/>
        </p:nvSpPr>
        <p:spPr>
          <a:xfrm>
            <a:off x="838200" y="1231899"/>
            <a:ext cx="9921240" cy="386631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b="1" dirty="0">
                <a:solidFill>
                  <a:schemeClr val="accent5">
                    <a:lumMod val="60000"/>
                    <a:lumOff val="40000"/>
                  </a:schemeClr>
                </a:solidFill>
                <a:latin typeface="Open Sans" panose="020B0606030504020204" pitchFamily="34" charset="0"/>
              </a:rPr>
              <a:t>A systematic method of infrastructure performance target setting in a national context</a:t>
            </a:r>
          </a:p>
          <a:p>
            <a:pPr>
              <a:spcBef>
                <a:spcPts val="0"/>
              </a:spcBef>
              <a:buClr>
                <a:schemeClr val="dk1"/>
              </a:buClr>
              <a:buSzPts val="2800"/>
            </a:pPr>
            <a:endParaRPr lang="en-GB" sz="2000" b="0" i="0" dirty="0">
              <a:solidFill>
                <a:schemeClr val="tx1"/>
              </a:solidFill>
              <a:effectLst/>
              <a:latin typeface="+mn-lt"/>
            </a:endParaRPr>
          </a:p>
        </p:txBody>
      </p:sp>
      <p:sp>
        <p:nvSpPr>
          <p:cNvPr id="2" name="TextBox 1">
            <a:extLst>
              <a:ext uri="{FF2B5EF4-FFF2-40B4-BE49-F238E27FC236}">
                <a16:creationId xmlns:a16="http://schemas.microsoft.com/office/drawing/2014/main" id="{79291FF6-3A89-4507-9B53-6AC2165A84DC}"/>
              </a:ext>
            </a:extLst>
          </p:cNvPr>
          <p:cNvSpPr txBox="1"/>
          <p:nvPr/>
        </p:nvSpPr>
        <p:spPr>
          <a:xfrm>
            <a:off x="838199" y="1953928"/>
            <a:ext cx="10101943" cy="3970318"/>
          </a:xfrm>
          <a:prstGeom prst="rect">
            <a:avLst/>
          </a:prstGeom>
          <a:noFill/>
        </p:spPr>
        <p:txBody>
          <a:bodyPr wrap="square" rtlCol="0">
            <a:spAutoFit/>
          </a:bodyPr>
          <a:lstStyle/>
          <a:p>
            <a:pPr>
              <a:spcBef>
                <a:spcPts val="0"/>
              </a:spcBef>
              <a:buClr>
                <a:schemeClr val="dk1"/>
              </a:buClr>
              <a:buSzPct val="100000"/>
            </a:pPr>
            <a:endParaRPr lang="en-GB" sz="1800" b="1" dirty="0">
              <a:solidFill>
                <a:srgbClr val="C00000"/>
              </a:solidFill>
              <a:latin typeface="+mn-lt"/>
            </a:endParaRPr>
          </a:p>
          <a:p>
            <a:pPr marL="342900" indent="-342900">
              <a:spcBef>
                <a:spcPts val="0"/>
              </a:spcBef>
              <a:buClr>
                <a:schemeClr val="dk1"/>
              </a:buClr>
              <a:buSzPct val="100000"/>
              <a:buFont typeface="+mj-lt"/>
              <a:buAutoNum type="arabicPeriod"/>
            </a:pPr>
            <a:r>
              <a:rPr lang="en-GB" sz="1800" b="1" i="0" dirty="0">
                <a:solidFill>
                  <a:srgbClr val="C00000"/>
                </a:solidFill>
                <a:effectLst/>
                <a:latin typeface="+mn-lt"/>
              </a:rPr>
              <a:t>Collaborative Target Setting</a:t>
            </a:r>
            <a:r>
              <a:rPr lang="en-GB" sz="1800" i="0" dirty="0">
                <a:solidFill>
                  <a:srgbClr val="C00000"/>
                </a:solidFill>
                <a:effectLst/>
                <a:latin typeface="+mn-lt"/>
              </a:rPr>
              <a:t>: </a:t>
            </a:r>
            <a:r>
              <a:rPr lang="en-GB" sz="1800" i="0" dirty="0">
                <a:solidFill>
                  <a:schemeClr val="tx1"/>
                </a:solidFill>
                <a:effectLst/>
                <a:latin typeface="+mn-lt"/>
              </a:rPr>
              <a:t>Established performance targets through consultations with over 130 stakeholders in the Government of Saint Lucia.</a:t>
            </a:r>
          </a:p>
          <a:p>
            <a:pPr marL="342900" indent="-342900">
              <a:spcBef>
                <a:spcPts val="0"/>
              </a:spcBef>
              <a:buClr>
                <a:schemeClr val="dk1"/>
              </a:buClr>
              <a:buSzPct val="100000"/>
              <a:buFont typeface="+mj-lt"/>
              <a:buAutoNum type="arabicPeriod"/>
            </a:pPr>
            <a:r>
              <a:rPr lang="en-GB" sz="1800" b="1" i="0" dirty="0">
                <a:solidFill>
                  <a:srgbClr val="C00000"/>
                </a:solidFill>
                <a:effectLst/>
                <a:latin typeface="+mn-lt"/>
              </a:rPr>
              <a:t>Consultation Process</a:t>
            </a:r>
            <a:r>
              <a:rPr lang="en-GB" sz="1800" i="0" dirty="0">
                <a:solidFill>
                  <a:srgbClr val="C00000"/>
                </a:solidFill>
                <a:effectLst/>
                <a:latin typeface="+mn-lt"/>
              </a:rPr>
              <a:t>: </a:t>
            </a:r>
            <a:r>
              <a:rPr lang="en-GB" sz="1800" i="0" dirty="0">
                <a:solidFill>
                  <a:schemeClr val="tx1"/>
                </a:solidFill>
                <a:effectLst/>
                <a:latin typeface="+mn-lt"/>
              </a:rPr>
              <a:t>Engaged with government entities to identify desired outcomes, such as ensuring secure water access for all regions.</a:t>
            </a:r>
          </a:p>
          <a:p>
            <a:pPr marL="342900" indent="-342900">
              <a:spcBef>
                <a:spcPts val="0"/>
              </a:spcBef>
              <a:buClr>
                <a:schemeClr val="dk1"/>
              </a:buClr>
              <a:buSzPct val="100000"/>
              <a:buFont typeface="+mj-lt"/>
              <a:buAutoNum type="arabicPeriod"/>
            </a:pPr>
            <a:r>
              <a:rPr lang="en-GB" sz="1800" b="1" i="0" dirty="0">
                <a:solidFill>
                  <a:srgbClr val="C00000"/>
                </a:solidFill>
                <a:effectLst/>
                <a:latin typeface="+mn-lt"/>
              </a:rPr>
              <a:t>Incorporation of Existing Policies</a:t>
            </a:r>
            <a:r>
              <a:rPr lang="en-GB" sz="1800" i="0" dirty="0">
                <a:solidFill>
                  <a:srgbClr val="C00000"/>
                </a:solidFill>
                <a:effectLst/>
                <a:latin typeface="+mn-lt"/>
              </a:rPr>
              <a:t>: </a:t>
            </a:r>
            <a:r>
              <a:rPr lang="en-GB" sz="1800" i="0" dirty="0">
                <a:solidFill>
                  <a:schemeClr val="tx1"/>
                </a:solidFill>
                <a:effectLst/>
                <a:latin typeface="+mn-lt"/>
              </a:rPr>
              <a:t>Reviewed national policy documents to align targets with government priorities, like wastewater collection in urban areas</a:t>
            </a:r>
          </a:p>
          <a:p>
            <a:pPr marL="342900" indent="-342900">
              <a:spcBef>
                <a:spcPts val="0"/>
              </a:spcBef>
              <a:buClr>
                <a:schemeClr val="dk1"/>
              </a:buClr>
              <a:buSzPct val="100000"/>
              <a:buFont typeface="+mj-lt"/>
              <a:buAutoNum type="arabicPeriod"/>
            </a:pPr>
            <a:r>
              <a:rPr lang="en-GB" sz="1800" b="1" i="0" dirty="0">
                <a:solidFill>
                  <a:srgbClr val="C00000"/>
                </a:solidFill>
                <a:effectLst/>
                <a:latin typeface="+mn-lt"/>
              </a:rPr>
              <a:t>International Commitments</a:t>
            </a:r>
            <a:r>
              <a:rPr lang="en-GB" sz="1800" i="0" dirty="0">
                <a:solidFill>
                  <a:srgbClr val="C00000"/>
                </a:solidFill>
                <a:effectLst/>
                <a:latin typeface="+mn-lt"/>
              </a:rPr>
              <a:t>: </a:t>
            </a:r>
            <a:r>
              <a:rPr lang="en-GB" sz="1800" i="0" dirty="0">
                <a:solidFill>
                  <a:schemeClr val="tx1"/>
                </a:solidFill>
                <a:effectLst/>
                <a:latin typeface="+mn-lt"/>
              </a:rPr>
              <a:t>Set targets based on Sustainable Development Goals (SDGs) and Nationally Determined Contributions (NDCs), e.g., halving untreated wastewater by 2030</a:t>
            </a:r>
          </a:p>
          <a:p>
            <a:pPr marL="342900" indent="-342900">
              <a:spcBef>
                <a:spcPts val="0"/>
              </a:spcBef>
              <a:buClr>
                <a:schemeClr val="dk1"/>
              </a:buClr>
              <a:buSzPct val="100000"/>
              <a:buFont typeface="+mj-lt"/>
              <a:buAutoNum type="arabicPeriod"/>
            </a:pPr>
            <a:r>
              <a:rPr lang="en-GB" sz="1800" b="1" i="0" dirty="0">
                <a:solidFill>
                  <a:srgbClr val="C00000"/>
                </a:solidFill>
                <a:effectLst/>
                <a:latin typeface="+mn-lt"/>
              </a:rPr>
              <a:t>Long-term Aspirations</a:t>
            </a:r>
            <a:r>
              <a:rPr lang="en-GB" sz="1800" i="0" dirty="0">
                <a:solidFill>
                  <a:srgbClr val="C00000"/>
                </a:solidFill>
                <a:effectLst/>
                <a:latin typeface="+mn-lt"/>
              </a:rPr>
              <a:t>: </a:t>
            </a:r>
            <a:r>
              <a:rPr lang="en-GB" sz="1800" i="0" dirty="0">
                <a:solidFill>
                  <a:schemeClr val="tx1"/>
                </a:solidFill>
                <a:effectLst/>
                <a:latin typeface="+mn-lt"/>
              </a:rPr>
              <a:t>Extrapolated existing 2030 targets for continued progress post-2030, targeting improved wastewater treatment levels</a:t>
            </a:r>
          </a:p>
          <a:p>
            <a:pPr marL="342900" indent="-342900">
              <a:spcBef>
                <a:spcPts val="0"/>
              </a:spcBef>
              <a:buClr>
                <a:schemeClr val="dk1"/>
              </a:buClr>
              <a:buSzPct val="100000"/>
              <a:buFont typeface="+mj-lt"/>
              <a:buAutoNum type="arabicPeriod"/>
            </a:pPr>
            <a:r>
              <a:rPr lang="en-GB" sz="1800" b="1" i="0" dirty="0">
                <a:solidFill>
                  <a:srgbClr val="C00000"/>
                </a:solidFill>
                <a:effectLst/>
                <a:latin typeface="+mn-lt"/>
              </a:rPr>
              <a:t>Best Practice Benchmarks</a:t>
            </a:r>
            <a:r>
              <a:rPr lang="en-GB" sz="1800" i="0" dirty="0">
                <a:solidFill>
                  <a:srgbClr val="C00000"/>
                </a:solidFill>
                <a:effectLst/>
                <a:latin typeface="+mn-lt"/>
              </a:rPr>
              <a:t>: </a:t>
            </a:r>
            <a:r>
              <a:rPr lang="en-GB" sz="1800" i="0" dirty="0">
                <a:solidFill>
                  <a:schemeClr val="tx1"/>
                </a:solidFill>
                <a:effectLst/>
                <a:latin typeface="+mn-lt"/>
              </a:rPr>
              <a:t>Used international examples from the U.S. and EU to establish aspirational objectives, such as rates of recycling and organic composting</a:t>
            </a:r>
            <a:endParaRPr lang="en-GB" sz="1800" dirty="0">
              <a:solidFill>
                <a:schemeClr val="tx1"/>
              </a:solidFill>
              <a:latin typeface="+mn-lt"/>
            </a:endParaRPr>
          </a:p>
          <a:p>
            <a:endParaRPr lang="en-GB" sz="1800" dirty="0"/>
          </a:p>
        </p:txBody>
      </p:sp>
      <p:sp>
        <p:nvSpPr>
          <p:cNvPr id="5" name="Rectangle 4">
            <a:extLst>
              <a:ext uri="{FF2B5EF4-FFF2-40B4-BE49-F238E27FC236}">
                <a16:creationId xmlns:a16="http://schemas.microsoft.com/office/drawing/2014/main" id="{785EFFAA-9349-4252-8358-22F2B3DCD012}"/>
              </a:ext>
            </a:extLst>
          </p:cNvPr>
          <p:cNvSpPr/>
          <p:nvPr/>
        </p:nvSpPr>
        <p:spPr>
          <a:xfrm>
            <a:off x="674914" y="2209800"/>
            <a:ext cx="10952165"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B766FD50-0E03-41E0-90F7-0FB0AB3E9F36}"/>
              </a:ext>
            </a:extLst>
          </p:cNvPr>
          <p:cNvPicPr>
            <a:picLocks noChangeAspect="1"/>
          </p:cNvPicPr>
          <p:nvPr/>
        </p:nvPicPr>
        <p:blipFill>
          <a:blip r:embed="rId3"/>
          <a:stretch>
            <a:fillRect/>
          </a:stretch>
        </p:blipFill>
        <p:spPr>
          <a:xfrm>
            <a:off x="1511978" y="2574412"/>
            <a:ext cx="8163608" cy="2624017"/>
          </a:xfrm>
          <a:prstGeom prst="rect">
            <a:avLst/>
          </a:prstGeom>
        </p:spPr>
      </p:pic>
      <p:sp>
        <p:nvSpPr>
          <p:cNvPr id="12" name="TextBox 11">
            <a:extLst>
              <a:ext uri="{FF2B5EF4-FFF2-40B4-BE49-F238E27FC236}">
                <a16:creationId xmlns:a16="http://schemas.microsoft.com/office/drawing/2014/main" id="{E7E601EB-42FB-4BCC-B535-C149E275FA31}"/>
              </a:ext>
            </a:extLst>
          </p:cNvPr>
          <p:cNvSpPr txBox="1"/>
          <p:nvPr/>
        </p:nvSpPr>
        <p:spPr>
          <a:xfrm>
            <a:off x="1511978" y="5225991"/>
            <a:ext cx="6972173" cy="400110"/>
          </a:xfrm>
          <a:prstGeom prst="rect">
            <a:avLst/>
          </a:prstGeom>
          <a:noFill/>
        </p:spPr>
        <p:txBody>
          <a:bodyPr wrap="square">
            <a:spAutoFit/>
          </a:bodyPr>
          <a:lstStyle/>
          <a:p>
            <a:r>
              <a:rPr lang="en-GB" sz="1000" i="1" dirty="0">
                <a:solidFill>
                  <a:srgbClr val="444444"/>
                </a:solidFill>
                <a:latin typeface="+mn-lt"/>
              </a:rPr>
              <a:t>Target inputs for Saint Lucia’s key infrastructure sectors, forming a National Infrastructure Strategy (NIS). Business-as-usual is denoted as BAU.</a:t>
            </a:r>
          </a:p>
        </p:txBody>
      </p:sp>
    </p:spTree>
    <p:extLst>
      <p:ext uri="{BB962C8B-B14F-4D97-AF65-F5344CB8AC3E}">
        <p14:creationId xmlns:p14="http://schemas.microsoft.com/office/powerpoint/2010/main" val="4276348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5.</a:t>
            </a:r>
            <a:r>
              <a:rPr lang="sv-SE" sz="2800" dirty="0">
                <a:solidFill>
                  <a:srgbClr val="C00000"/>
                </a:solidFill>
              </a:rPr>
              <a:t>1 </a:t>
            </a:r>
            <a:r>
              <a:rPr lang="en-GB" sz="2800" dirty="0">
                <a:solidFill>
                  <a:srgbClr val="C00000"/>
                </a:solidFill>
              </a:rPr>
              <a:t>Assessing infrastructure performance through targets and indicators</a:t>
            </a:r>
            <a:endParaRPr sz="2800" dirty="0">
              <a:solidFill>
                <a:srgbClr val="C00000"/>
              </a:solidFill>
            </a:endParaRPr>
          </a:p>
        </p:txBody>
      </p:sp>
      <p:sp>
        <p:nvSpPr>
          <p:cNvPr id="168" name="Google Shape;168;p13"/>
          <p:cNvSpPr txBox="1">
            <a:spLocks noGrp="1"/>
          </p:cNvSpPr>
          <p:nvPr>
            <p:ph type="body" idx="4294967295"/>
          </p:nvPr>
        </p:nvSpPr>
        <p:spPr>
          <a:xfrm>
            <a:off x="838201" y="1231900"/>
            <a:ext cx="5778259" cy="467719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Learning Objectives</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b="1" dirty="0">
              <a:solidFill>
                <a:schemeClr val="tx1"/>
              </a:solidFill>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b="1" dirty="0">
              <a:solidFill>
                <a:schemeClr val="tx1"/>
              </a:solidFill>
              <a:latin typeface="+mn-lt"/>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rPr>
              <a:t>To describe a range of criteria used to develop infrastructure performance metrics</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rPr>
              <a:t>To list various shortcomings of current infrastructure indicator frameworks</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a:t>
            </a:fld>
            <a:endParaRPr lang="sv-SE" sz="1000" b="1" dirty="0">
              <a:solidFill>
                <a:schemeClr val="bg1"/>
              </a:solidFill>
            </a:endParaRPr>
          </a:p>
        </p:txBody>
      </p:sp>
      <p:pic>
        <p:nvPicPr>
          <p:cNvPr id="4" name="Picture 3">
            <a:extLst>
              <a:ext uri="{FF2B5EF4-FFF2-40B4-BE49-F238E27FC236}">
                <a16:creationId xmlns:a16="http://schemas.microsoft.com/office/drawing/2014/main" id="{11289B32-7C82-4A1B-B279-84CD5FE06D9B}"/>
              </a:ext>
            </a:extLst>
          </p:cNvPr>
          <p:cNvPicPr>
            <a:picLocks noChangeAspect="1"/>
          </p:cNvPicPr>
          <p:nvPr/>
        </p:nvPicPr>
        <p:blipFill rotWithShape="1">
          <a:blip r:embed="rId3"/>
          <a:srcRect r="51811"/>
          <a:stretch/>
        </p:blipFill>
        <p:spPr>
          <a:xfrm>
            <a:off x="7090912" y="1050031"/>
            <a:ext cx="3450566" cy="4757937"/>
          </a:xfrm>
          <a:prstGeom prst="rect">
            <a:avLst/>
          </a:prstGeom>
        </p:spPr>
      </p:pic>
    </p:spTree>
    <p:extLst>
      <p:ext uri="{BB962C8B-B14F-4D97-AF65-F5344CB8AC3E}">
        <p14:creationId xmlns:p14="http://schemas.microsoft.com/office/powerpoint/2010/main" val="31514222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5.4 </a:t>
            </a:r>
            <a:r>
              <a:rPr lang="en-GB" dirty="0">
                <a:solidFill>
                  <a:srgbClr val="C00000"/>
                </a:solidFill>
              </a:rPr>
              <a:t> A target-driven development vision for a small island context</a:t>
            </a:r>
            <a:endParaRPr sz="2800" dirty="0">
              <a:solidFill>
                <a:srgbClr val="C00000"/>
              </a:solidFill>
            </a:endParaRPr>
          </a:p>
        </p:txBody>
      </p:sp>
      <p:sp>
        <p:nvSpPr>
          <p:cNvPr id="168" name="Google Shape;168;p13"/>
          <p:cNvSpPr txBox="1">
            <a:spLocks noGrp="1"/>
          </p:cNvSpPr>
          <p:nvPr>
            <p:ph type="body" idx="4294967295"/>
          </p:nvPr>
        </p:nvSpPr>
        <p:spPr>
          <a:xfrm>
            <a:off x="838198" y="1231900"/>
            <a:ext cx="9789161" cy="512077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Example: Inputting NDC commitments as targets in the planning model</a:t>
            </a:r>
            <a:endParaRPr lang="en-GB" sz="2000" b="0" i="0" dirty="0">
              <a:solidFill>
                <a:srgbClr val="444444"/>
              </a:solidFill>
              <a:effectLst/>
              <a:latin typeface="Open Sans" panose="020B0606030504020204" pitchFamily="34" charset="0"/>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b="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dirty="0">
                <a:solidFill>
                  <a:schemeClr val="tx1"/>
                </a:solidFill>
                <a:latin typeface="+mn-lt"/>
              </a:rPr>
              <a:t>The </a:t>
            </a:r>
            <a:r>
              <a:rPr lang="en-GB" sz="1600" b="0" i="0" dirty="0">
                <a:solidFill>
                  <a:schemeClr val="tx1"/>
                </a:solidFill>
                <a:effectLst/>
                <a:latin typeface="+mn-lt"/>
              </a:rPr>
              <a:t>infrastructure planning model introduced the government's mitigation targets to help define the conditions for strategic investments and policies in the energy and waste sectors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dirty="0">
              <a:solidFill>
                <a:schemeClr val="tx1"/>
              </a:solidFill>
              <a:latin typeface="+mn-lt"/>
            </a:endParaRPr>
          </a:p>
          <a:p>
            <a:pPr marL="612775" lvl="0" indent="-342900" algn="l" rtl="0">
              <a:lnSpc>
                <a:spcPct val="90000"/>
              </a:lnSpc>
              <a:spcBef>
                <a:spcPts val="0"/>
              </a:spcBef>
              <a:spcAft>
                <a:spcPts val="0"/>
              </a:spcAft>
              <a:buClr>
                <a:schemeClr val="dk1"/>
              </a:buClr>
              <a:buSzPct val="100000"/>
              <a:buFont typeface="+mj-lt"/>
              <a:buAutoNum type="arabicPeriod"/>
            </a:pPr>
            <a:r>
              <a:rPr lang="en-GB" sz="1600" b="0" i="0" dirty="0">
                <a:solidFill>
                  <a:schemeClr val="tx1"/>
                </a:solidFill>
                <a:effectLst/>
                <a:latin typeface="+mn-lt"/>
              </a:rPr>
              <a:t>These were assigned </a:t>
            </a:r>
            <a:r>
              <a:rPr lang="en-GB" sz="1600" b="1" i="0" dirty="0">
                <a:solidFill>
                  <a:schemeClr val="tx1"/>
                </a:solidFill>
                <a:effectLst/>
                <a:latin typeface="+mn-lt"/>
              </a:rPr>
              <a:t>per‐unit emissions </a:t>
            </a:r>
            <a:r>
              <a:rPr lang="en-GB" sz="1600" b="0" i="0" dirty="0">
                <a:solidFill>
                  <a:schemeClr val="tx1"/>
                </a:solidFill>
                <a:effectLst/>
                <a:latin typeface="+mn-lt"/>
              </a:rPr>
              <a:t>values based on the type of fuel or technology used</a:t>
            </a:r>
            <a:endParaRPr lang="en-GB" sz="1600" dirty="0">
              <a:solidFill>
                <a:schemeClr val="tx1"/>
              </a:solidFill>
              <a:latin typeface="+mn-lt"/>
            </a:endParaRPr>
          </a:p>
          <a:p>
            <a:pPr marL="612775" lvl="0" indent="-342900" algn="l" rtl="0">
              <a:lnSpc>
                <a:spcPct val="90000"/>
              </a:lnSpc>
              <a:spcBef>
                <a:spcPts val="0"/>
              </a:spcBef>
              <a:spcAft>
                <a:spcPts val="0"/>
              </a:spcAft>
              <a:buClr>
                <a:schemeClr val="dk1"/>
              </a:buClr>
              <a:buSzPct val="100000"/>
              <a:buFont typeface="+mj-lt"/>
              <a:buAutoNum type="arabicPeriod"/>
            </a:pPr>
            <a:r>
              <a:rPr lang="en-GB" sz="1600" b="1" i="0" dirty="0">
                <a:solidFill>
                  <a:schemeClr val="tx1"/>
                </a:solidFill>
                <a:effectLst/>
                <a:latin typeface="+mn-lt"/>
              </a:rPr>
              <a:t>Emissions savings were then calculated </a:t>
            </a:r>
            <a:r>
              <a:rPr lang="en-GB" sz="1600" b="0" i="0" dirty="0">
                <a:solidFill>
                  <a:schemeClr val="tx1"/>
                </a:solidFill>
                <a:effectLst/>
                <a:latin typeface="+mn-lt"/>
              </a:rPr>
              <a:t>according to the emissions averted through use of the infrastructure technology of a given capacity</a:t>
            </a:r>
            <a:endParaRPr lang="en-GB" sz="1600" dirty="0">
              <a:solidFill>
                <a:schemeClr val="tx1"/>
              </a:solidFill>
              <a:latin typeface="+mn-lt"/>
            </a:endParaRPr>
          </a:p>
          <a:p>
            <a:pPr marL="612775" lvl="0" indent="-342900" algn="l" rtl="0">
              <a:lnSpc>
                <a:spcPct val="90000"/>
              </a:lnSpc>
              <a:spcBef>
                <a:spcPts val="0"/>
              </a:spcBef>
              <a:spcAft>
                <a:spcPts val="0"/>
              </a:spcAft>
              <a:buClr>
                <a:schemeClr val="dk1"/>
              </a:buClr>
              <a:buSzPct val="100000"/>
              <a:buFont typeface="+mj-lt"/>
              <a:buAutoNum type="arabicPeriod"/>
            </a:pPr>
            <a:r>
              <a:rPr lang="en-GB" sz="1600" b="0" i="0" dirty="0">
                <a:solidFill>
                  <a:schemeClr val="tx1"/>
                </a:solidFill>
                <a:effectLst/>
                <a:latin typeface="+mn-lt"/>
              </a:rPr>
              <a:t>The model used these values to ensure that a proposed strategy would </a:t>
            </a:r>
            <a:r>
              <a:rPr lang="en-GB" sz="1600" b="1" i="0" dirty="0">
                <a:solidFill>
                  <a:schemeClr val="tx1"/>
                </a:solidFill>
                <a:effectLst/>
                <a:latin typeface="+mn-lt"/>
              </a:rPr>
              <a:t>not exceed the stated emissions targets</a:t>
            </a:r>
          </a:p>
          <a:p>
            <a:pPr marL="612775" lvl="0" indent="-342900" algn="l" rtl="0">
              <a:lnSpc>
                <a:spcPct val="90000"/>
              </a:lnSpc>
              <a:spcBef>
                <a:spcPts val="0"/>
              </a:spcBef>
              <a:spcAft>
                <a:spcPts val="0"/>
              </a:spcAft>
              <a:buClr>
                <a:schemeClr val="dk1"/>
              </a:buClr>
              <a:buSzPct val="100000"/>
              <a:buFont typeface="+mj-lt"/>
              <a:buAutoNum type="arabicPeriod"/>
            </a:pPr>
            <a:endParaRPr lang="en-GB" sz="1600" b="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0" i="0" dirty="0">
                <a:solidFill>
                  <a:schemeClr val="tx1"/>
                </a:solidFill>
                <a:effectLst/>
                <a:latin typeface="+mn-lt"/>
              </a:rPr>
              <a:t>Based on BAU emissions projections from 2010, these mitigation targets assume a </a:t>
            </a:r>
            <a:r>
              <a:rPr lang="en-GB" sz="1600" b="1" i="0" dirty="0">
                <a:solidFill>
                  <a:schemeClr val="tx1"/>
                </a:solidFill>
                <a:effectLst/>
                <a:latin typeface="+mn-lt"/>
              </a:rPr>
              <a:t>16% reduction </a:t>
            </a:r>
            <a:r>
              <a:rPr lang="en-GB" sz="1600" b="0" i="0" dirty="0">
                <a:solidFill>
                  <a:schemeClr val="tx1"/>
                </a:solidFill>
                <a:effectLst/>
                <a:latin typeface="+mn-lt"/>
              </a:rPr>
              <a:t>in emissions </a:t>
            </a:r>
            <a:r>
              <a:rPr lang="en-GB" sz="1600" b="1" i="0" dirty="0">
                <a:solidFill>
                  <a:schemeClr val="tx1"/>
                </a:solidFill>
                <a:effectLst/>
                <a:latin typeface="+mn-lt"/>
              </a:rPr>
              <a:t>by 2025 </a:t>
            </a:r>
            <a:r>
              <a:rPr lang="en-GB" sz="1600" b="0" i="0" dirty="0">
                <a:solidFill>
                  <a:schemeClr val="tx1"/>
                </a:solidFill>
                <a:effectLst/>
                <a:latin typeface="+mn-lt"/>
              </a:rPr>
              <a:t>and a </a:t>
            </a:r>
            <a:r>
              <a:rPr lang="en-GB" sz="1600" b="1" i="0" dirty="0">
                <a:solidFill>
                  <a:schemeClr val="tx1"/>
                </a:solidFill>
                <a:effectLst/>
                <a:latin typeface="+mn-lt"/>
              </a:rPr>
              <a:t>23% reduction by 2030 </a:t>
            </a:r>
            <a:r>
              <a:rPr lang="en-GB" sz="1600" b="0" i="0" dirty="0">
                <a:solidFill>
                  <a:schemeClr val="tx1"/>
                </a:solidFill>
                <a:effectLst/>
                <a:latin typeface="+mn-lt"/>
              </a:rPr>
              <a:t>(GoSL 2015) </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b="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0" i="0" dirty="0">
                <a:solidFill>
                  <a:schemeClr val="tx1"/>
                </a:solidFill>
                <a:effectLst/>
                <a:latin typeface="+mn-lt"/>
              </a:rPr>
              <a:t>In the </a:t>
            </a:r>
            <a:r>
              <a:rPr lang="en-GB" sz="1600" b="1" i="0" dirty="0">
                <a:solidFill>
                  <a:schemeClr val="tx1"/>
                </a:solidFill>
                <a:effectLst/>
                <a:latin typeface="+mn-lt"/>
              </a:rPr>
              <a:t>electricity </a:t>
            </a:r>
            <a:r>
              <a:rPr lang="en-GB" sz="1600" i="0" dirty="0">
                <a:solidFill>
                  <a:schemeClr val="tx1"/>
                </a:solidFill>
                <a:effectLst/>
                <a:latin typeface="+mn-lt"/>
              </a:rPr>
              <a:t>sector</a:t>
            </a:r>
            <a:r>
              <a:rPr lang="en-GB" sz="1600" b="0" i="0" dirty="0">
                <a:solidFill>
                  <a:schemeClr val="tx1"/>
                </a:solidFill>
                <a:effectLst/>
                <a:latin typeface="+mn-lt"/>
              </a:rPr>
              <a:t>, energy efficiency interventions proposed in the NDCs, such as buildings and appliances, as well as demand reduction measures, were integrated into the strategy selection</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0" i="0" dirty="0">
                <a:solidFill>
                  <a:schemeClr val="tx1"/>
                </a:solidFill>
                <a:effectLst/>
                <a:latin typeface="+mn-lt"/>
              </a:rPr>
              <a:t>While </a:t>
            </a:r>
            <a:r>
              <a:rPr lang="en-GB" sz="1600" b="1" i="0" dirty="0">
                <a:solidFill>
                  <a:schemeClr val="tx1"/>
                </a:solidFill>
                <a:effectLst/>
                <a:latin typeface="+mn-lt"/>
              </a:rPr>
              <a:t>waste</a:t>
            </a:r>
            <a:r>
              <a:rPr lang="en-GB" sz="1600" b="0" i="0" dirty="0">
                <a:solidFill>
                  <a:schemeClr val="tx1"/>
                </a:solidFill>
                <a:effectLst/>
                <a:latin typeface="+mn-lt"/>
              </a:rPr>
              <a:t> proposals were not quantified in the NDCs, overall reductions were achieved in this sector through a shift away from landfill towards lower emitting waste solutions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0" i="0" dirty="0">
                <a:solidFill>
                  <a:schemeClr val="tx1"/>
                </a:solidFill>
                <a:effectLst/>
                <a:latin typeface="+mn-lt"/>
              </a:rPr>
              <a:t>Although a high‐emitting sector, </a:t>
            </a:r>
            <a:r>
              <a:rPr lang="en-GB" sz="1600" b="1" i="0" dirty="0">
                <a:solidFill>
                  <a:schemeClr val="tx1"/>
                </a:solidFill>
                <a:effectLst/>
                <a:latin typeface="+mn-lt"/>
              </a:rPr>
              <a:t>transport </a:t>
            </a:r>
            <a:r>
              <a:rPr lang="en-GB" sz="1600" b="0" i="0" dirty="0">
                <a:solidFill>
                  <a:schemeClr val="tx1"/>
                </a:solidFill>
                <a:effectLst/>
                <a:latin typeface="+mn-lt"/>
              </a:rPr>
              <a:t>interventions were not included because demand in the sector relies on spatial considerations that could not be aggregated on a national scale</a:t>
            </a:r>
            <a:endParaRPr lang="en-GB" sz="1600" b="1" i="0" dirty="0">
              <a:solidFill>
                <a:schemeClr val="tx1"/>
              </a:solidFill>
              <a:effectLst/>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30</a:t>
            </a:fld>
            <a:endParaRPr lang="sv-SE" sz="1000" b="1" dirty="0">
              <a:solidFill>
                <a:schemeClr val="bg1"/>
              </a:solidFill>
            </a:endParaRPr>
          </a:p>
        </p:txBody>
      </p:sp>
      <p:sp>
        <p:nvSpPr>
          <p:cNvPr id="2" name="Rectangle 1">
            <a:extLst>
              <a:ext uri="{FF2B5EF4-FFF2-40B4-BE49-F238E27FC236}">
                <a16:creationId xmlns:a16="http://schemas.microsoft.com/office/drawing/2014/main" id="{2550FA4F-9C54-4A52-B30D-9689732B1E73}"/>
              </a:ext>
            </a:extLst>
          </p:cNvPr>
          <p:cNvSpPr/>
          <p:nvPr/>
        </p:nvSpPr>
        <p:spPr>
          <a:xfrm>
            <a:off x="838198" y="1728361"/>
            <a:ext cx="9789161" cy="4649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2529E122-7338-42E5-B268-A94FFACD7E6B}"/>
              </a:ext>
            </a:extLst>
          </p:cNvPr>
          <p:cNvPicPr>
            <a:picLocks noChangeAspect="1"/>
          </p:cNvPicPr>
          <p:nvPr/>
        </p:nvPicPr>
        <p:blipFill>
          <a:blip r:embed="rId3"/>
          <a:stretch>
            <a:fillRect/>
          </a:stretch>
        </p:blipFill>
        <p:spPr>
          <a:xfrm>
            <a:off x="1935794" y="1728361"/>
            <a:ext cx="7422315" cy="4412225"/>
          </a:xfrm>
          <a:prstGeom prst="rect">
            <a:avLst/>
          </a:prstGeom>
        </p:spPr>
      </p:pic>
      <p:sp>
        <p:nvSpPr>
          <p:cNvPr id="13" name="TextBox 12">
            <a:extLst>
              <a:ext uri="{FF2B5EF4-FFF2-40B4-BE49-F238E27FC236}">
                <a16:creationId xmlns:a16="http://schemas.microsoft.com/office/drawing/2014/main" id="{F31DCEDE-97E9-4CF1-8982-10F93E223E7F}"/>
              </a:ext>
            </a:extLst>
          </p:cNvPr>
          <p:cNvSpPr txBox="1"/>
          <p:nvPr/>
        </p:nvSpPr>
        <p:spPr>
          <a:xfrm>
            <a:off x="2117984" y="6136003"/>
            <a:ext cx="6096000" cy="830997"/>
          </a:xfrm>
          <a:prstGeom prst="rect">
            <a:avLst/>
          </a:prstGeom>
          <a:noFill/>
        </p:spPr>
        <p:txBody>
          <a:bodyPr wrap="square">
            <a:spAutoFit/>
          </a:bodyPr>
          <a:lstStyle/>
          <a:p>
            <a:pPr algn="l"/>
            <a:r>
              <a:rPr lang="en-GB" sz="1000" i="1" dirty="0">
                <a:solidFill>
                  <a:srgbClr val="444444"/>
                </a:solidFill>
                <a:latin typeface="+mn-lt"/>
              </a:rPr>
              <a:t>Saint Lucia’s emissions reductions targets for 2025 and 2030 in its first NDC, in relation to its baseline emissions (GoSL 2015)</a:t>
            </a:r>
          </a:p>
          <a:p>
            <a:br>
              <a:rPr lang="en-GB" dirty="0"/>
            </a:br>
            <a:endParaRPr lang="en-GB" dirty="0"/>
          </a:p>
        </p:txBody>
      </p:sp>
    </p:spTree>
    <p:extLst>
      <p:ext uri="{BB962C8B-B14F-4D97-AF65-F5344CB8AC3E}">
        <p14:creationId xmlns:p14="http://schemas.microsoft.com/office/powerpoint/2010/main" val="218857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5.4 </a:t>
            </a:r>
            <a:r>
              <a:rPr lang="en-GB" dirty="0">
                <a:solidFill>
                  <a:srgbClr val="C00000"/>
                </a:solidFill>
              </a:rPr>
              <a:t> A target-driven development vision for a small island context</a:t>
            </a:r>
            <a:endParaRPr sz="2800" dirty="0">
              <a:solidFill>
                <a:srgbClr val="C00000"/>
              </a:solidFill>
            </a:endParaRPr>
          </a:p>
        </p:txBody>
      </p:sp>
      <p:sp>
        <p:nvSpPr>
          <p:cNvPr id="168" name="Google Shape;168;p13"/>
          <p:cNvSpPr txBox="1">
            <a:spLocks noGrp="1"/>
          </p:cNvSpPr>
          <p:nvPr>
            <p:ph type="body" idx="4294967295"/>
          </p:nvPr>
        </p:nvSpPr>
        <p:spPr>
          <a:xfrm>
            <a:off x="838199" y="1231900"/>
            <a:ext cx="9893061" cy="4712158"/>
          </a:xfrm>
          <a:prstGeom prst="rect">
            <a:avLst/>
          </a:prstGeom>
          <a:noFill/>
          <a:ln>
            <a:noFill/>
          </a:ln>
        </p:spPr>
        <p:txBody>
          <a:bodyPr spcFirstLastPara="1" wrap="square" lIns="91425" tIns="45700" rIns="91425" bIns="45700" anchor="t" anchorCtr="0">
            <a:noAutofit/>
          </a:bodyPr>
          <a:lstStyle/>
          <a:p>
            <a:pPr lvl="0">
              <a:spcBef>
                <a:spcPts val="0"/>
              </a:spcBef>
              <a:buClr>
                <a:schemeClr val="dk1"/>
              </a:buClr>
              <a:buSzPts val="2800"/>
            </a:pPr>
            <a:r>
              <a:rPr lang="en-GB" sz="2000" b="1" dirty="0">
                <a:solidFill>
                  <a:schemeClr val="accent5">
                    <a:lumMod val="60000"/>
                    <a:lumOff val="40000"/>
                  </a:schemeClr>
                </a:solidFill>
              </a:rPr>
              <a:t>Structuring investments and policies to meet targets in the energy sector</a:t>
            </a:r>
          </a:p>
          <a:p>
            <a:pPr lvl="0">
              <a:spcBef>
                <a:spcPts val="0"/>
              </a:spcBef>
              <a:buClr>
                <a:schemeClr val="dk1"/>
              </a:buClr>
              <a:buSzPts val="2800"/>
            </a:pPr>
            <a:endParaRPr lang="en-GB" sz="1800" b="1" dirty="0">
              <a:solidFill>
                <a:schemeClr val="accent5">
                  <a:lumMod val="60000"/>
                  <a:lumOff val="40000"/>
                </a:schemeClr>
              </a:solidFill>
            </a:endParaRPr>
          </a:p>
          <a:p>
            <a:pPr lvl="0">
              <a:spcBef>
                <a:spcPts val="0"/>
              </a:spcBef>
              <a:buClr>
                <a:schemeClr val="dk1"/>
              </a:buClr>
              <a:buSzPts val="2800"/>
            </a:pPr>
            <a:endParaRPr lang="en-GB" sz="1800" dirty="0">
              <a:solidFill>
                <a:schemeClr val="tx1"/>
              </a:solidFill>
            </a:endParaRPr>
          </a:p>
          <a:p>
            <a:pPr lvl="0">
              <a:spcBef>
                <a:spcPts val="0"/>
              </a:spcBef>
              <a:buClr>
                <a:schemeClr val="dk1"/>
              </a:buClr>
              <a:buSzPts val="2800"/>
            </a:pPr>
            <a:endParaRPr lang="en-GB" sz="1800" dirty="0">
              <a:solidFill>
                <a:schemeClr val="tx1"/>
              </a:solidFill>
            </a:endParaRPr>
          </a:p>
          <a:p>
            <a:pPr lvl="0">
              <a:spcBef>
                <a:spcPts val="0"/>
              </a:spcBef>
              <a:buClr>
                <a:schemeClr val="dk1"/>
              </a:buClr>
              <a:buSzPts val="2800"/>
            </a:pPr>
            <a:endParaRPr lang="en-GB" sz="18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31</a:t>
            </a:fld>
            <a:endParaRPr lang="sv-SE" sz="1000" b="1" dirty="0">
              <a:solidFill>
                <a:schemeClr val="bg1"/>
              </a:solidFill>
            </a:endParaRPr>
          </a:p>
        </p:txBody>
      </p:sp>
      <p:pic>
        <p:nvPicPr>
          <p:cNvPr id="7" name="Picture 6">
            <a:extLst>
              <a:ext uri="{FF2B5EF4-FFF2-40B4-BE49-F238E27FC236}">
                <a16:creationId xmlns:a16="http://schemas.microsoft.com/office/drawing/2014/main" id="{584A88A1-EF5C-4237-8F01-A45F756A6AA3}"/>
              </a:ext>
            </a:extLst>
          </p:cNvPr>
          <p:cNvPicPr>
            <a:picLocks noChangeAspect="1"/>
          </p:cNvPicPr>
          <p:nvPr/>
        </p:nvPicPr>
        <p:blipFill>
          <a:blip r:embed="rId3"/>
          <a:stretch>
            <a:fillRect/>
          </a:stretch>
        </p:blipFill>
        <p:spPr>
          <a:xfrm>
            <a:off x="6095999" y="2420625"/>
            <a:ext cx="5430181" cy="2752127"/>
          </a:xfrm>
          <a:prstGeom prst="rect">
            <a:avLst/>
          </a:prstGeom>
        </p:spPr>
      </p:pic>
      <p:sp>
        <p:nvSpPr>
          <p:cNvPr id="16" name="TextBox 15">
            <a:extLst>
              <a:ext uri="{FF2B5EF4-FFF2-40B4-BE49-F238E27FC236}">
                <a16:creationId xmlns:a16="http://schemas.microsoft.com/office/drawing/2014/main" id="{8F700E80-5D66-4CE9-8E78-C8D3D9DBAB57}"/>
              </a:ext>
            </a:extLst>
          </p:cNvPr>
          <p:cNvSpPr txBox="1"/>
          <p:nvPr/>
        </p:nvSpPr>
        <p:spPr>
          <a:xfrm>
            <a:off x="6095999" y="5272287"/>
            <a:ext cx="5774667" cy="400110"/>
          </a:xfrm>
          <a:prstGeom prst="rect">
            <a:avLst/>
          </a:prstGeom>
          <a:noFill/>
        </p:spPr>
        <p:txBody>
          <a:bodyPr wrap="square">
            <a:spAutoFit/>
          </a:bodyPr>
          <a:lstStyle/>
          <a:p>
            <a:r>
              <a:rPr lang="en-GB" sz="1000" i="1" dirty="0">
                <a:solidFill>
                  <a:srgbClr val="444444"/>
                </a:solidFill>
                <a:latin typeface="+mn-lt"/>
              </a:rPr>
              <a:t>Implementation and sequencing of a National Sustainability Strategy incorporating feasible investments and policies to meet relevant SDG and mitigation targets (</a:t>
            </a:r>
            <a:r>
              <a:rPr lang="en-GB" sz="1000" i="1" dirty="0" err="1">
                <a:solidFill>
                  <a:srgbClr val="444444"/>
                </a:solidFill>
                <a:latin typeface="+mn-lt"/>
              </a:rPr>
              <a:t>Adshead</a:t>
            </a:r>
            <a:r>
              <a:rPr lang="en-GB" sz="1000" i="1" dirty="0">
                <a:solidFill>
                  <a:srgbClr val="444444"/>
                </a:solidFill>
                <a:latin typeface="+mn-lt"/>
              </a:rPr>
              <a:t> et al. 2021)</a:t>
            </a:r>
          </a:p>
        </p:txBody>
      </p:sp>
      <p:sp>
        <p:nvSpPr>
          <p:cNvPr id="2" name="TextBox 1">
            <a:extLst>
              <a:ext uri="{FF2B5EF4-FFF2-40B4-BE49-F238E27FC236}">
                <a16:creationId xmlns:a16="http://schemas.microsoft.com/office/drawing/2014/main" id="{19BF1EB5-7939-45C5-BBB7-7DEA4CA62575}"/>
              </a:ext>
            </a:extLst>
          </p:cNvPr>
          <p:cNvSpPr txBox="1"/>
          <p:nvPr/>
        </p:nvSpPr>
        <p:spPr>
          <a:xfrm>
            <a:off x="838198" y="1711016"/>
            <a:ext cx="5257801" cy="4770537"/>
          </a:xfrm>
          <a:prstGeom prst="rect">
            <a:avLst/>
          </a:prstGeom>
          <a:noFill/>
        </p:spPr>
        <p:txBody>
          <a:bodyPr wrap="square" rtlCol="0">
            <a:spAutoFit/>
          </a:bodyPr>
          <a:lstStyle/>
          <a:p>
            <a:pPr marL="285750" lvl="0" indent="-285750">
              <a:spcBef>
                <a:spcPts val="0"/>
              </a:spcBef>
              <a:buClr>
                <a:schemeClr val="dk1"/>
              </a:buClr>
              <a:buSzPct val="120000"/>
              <a:buFont typeface="Arial" panose="020B0604020202020204" pitchFamily="34" charset="0"/>
              <a:buChar char="•"/>
            </a:pPr>
            <a:r>
              <a:rPr lang="en-GB" sz="1600" dirty="0">
                <a:solidFill>
                  <a:schemeClr val="tx1"/>
                </a:solidFill>
              </a:rPr>
              <a:t>National Sustainability Strategy renewable generation target  is set at </a:t>
            </a:r>
            <a:r>
              <a:rPr lang="en-GB" sz="1600" b="1" dirty="0">
                <a:solidFill>
                  <a:schemeClr val="tx1"/>
                </a:solidFill>
              </a:rPr>
              <a:t>35% by 2030</a:t>
            </a:r>
            <a:r>
              <a:rPr lang="en-GB" sz="1600" dirty="0">
                <a:solidFill>
                  <a:schemeClr val="tx1"/>
                </a:solidFill>
              </a:rPr>
              <a:t>, with a scale‐up to </a:t>
            </a:r>
            <a:r>
              <a:rPr lang="en-GB" sz="1600" b="1" dirty="0">
                <a:solidFill>
                  <a:schemeClr val="tx1"/>
                </a:solidFill>
              </a:rPr>
              <a:t>50% by 2040</a:t>
            </a:r>
          </a:p>
          <a:p>
            <a:pPr marL="285750" lvl="0" indent="-285750">
              <a:spcBef>
                <a:spcPts val="0"/>
              </a:spcBef>
              <a:buClr>
                <a:schemeClr val="dk1"/>
              </a:buClr>
              <a:buSzPct val="120000"/>
              <a:buFont typeface="Arial" panose="020B0604020202020204" pitchFamily="34" charset="0"/>
              <a:buChar char="•"/>
            </a:pPr>
            <a:endParaRPr lang="en-GB" sz="1600" b="1" dirty="0">
              <a:solidFill>
                <a:schemeClr val="tx1"/>
              </a:solidFill>
            </a:endParaRPr>
          </a:p>
          <a:p>
            <a:pPr marL="285750" lvl="0" indent="-285750">
              <a:spcBef>
                <a:spcPts val="0"/>
              </a:spcBef>
              <a:buClr>
                <a:schemeClr val="dk1"/>
              </a:buClr>
              <a:buSzPct val="120000"/>
              <a:buFont typeface="Arial" panose="020B0604020202020204" pitchFamily="34" charset="0"/>
              <a:buChar char="•"/>
            </a:pPr>
            <a:r>
              <a:rPr lang="en-GB" sz="1600" dirty="0">
                <a:solidFill>
                  <a:schemeClr val="tx1"/>
                </a:solidFill>
              </a:rPr>
              <a:t>Planned </a:t>
            </a:r>
            <a:r>
              <a:rPr lang="en-GB" sz="1600" b="1" dirty="0">
                <a:solidFill>
                  <a:schemeClr val="tx1"/>
                </a:solidFill>
              </a:rPr>
              <a:t>solar and wind </a:t>
            </a:r>
            <a:r>
              <a:rPr lang="en-GB" sz="1600" dirty="0">
                <a:solidFill>
                  <a:schemeClr val="tx1"/>
                </a:solidFill>
              </a:rPr>
              <a:t>installations were enough to increase its renewables share to 14% by 2022 while maintaining strong reserve margins</a:t>
            </a:r>
          </a:p>
          <a:p>
            <a:pPr marL="285750" lvl="0" indent="-285750">
              <a:spcBef>
                <a:spcPts val="0"/>
              </a:spcBef>
              <a:buClr>
                <a:schemeClr val="dk1"/>
              </a:buClr>
              <a:buSzPct val="120000"/>
              <a:buFont typeface="Arial" panose="020B0604020202020204" pitchFamily="34" charset="0"/>
              <a:buChar char="•"/>
            </a:pPr>
            <a:endParaRPr lang="en-GB" sz="1600" dirty="0">
              <a:solidFill>
                <a:schemeClr val="tx1"/>
              </a:solidFill>
            </a:endParaRPr>
          </a:p>
          <a:p>
            <a:pPr marL="285750" lvl="0" indent="-285750">
              <a:spcBef>
                <a:spcPts val="0"/>
              </a:spcBef>
              <a:buClr>
                <a:schemeClr val="dk1"/>
              </a:buClr>
              <a:buSzPct val="120000"/>
              <a:buFont typeface="Arial" panose="020B0604020202020204" pitchFamily="34" charset="0"/>
              <a:buChar char="•"/>
            </a:pPr>
            <a:r>
              <a:rPr lang="en-GB" sz="1600" dirty="0">
                <a:solidFill>
                  <a:schemeClr val="tx1"/>
                </a:solidFill>
              </a:rPr>
              <a:t>This reliable capacity margin corresponds to SDG aspirations around secure energy access for all</a:t>
            </a:r>
          </a:p>
          <a:p>
            <a:pPr marL="285750" lvl="0" indent="-285750">
              <a:spcBef>
                <a:spcPts val="0"/>
              </a:spcBef>
              <a:buClr>
                <a:schemeClr val="dk1"/>
              </a:buClr>
              <a:buSzPct val="120000"/>
              <a:buFont typeface="Arial" panose="020B0604020202020204" pitchFamily="34" charset="0"/>
              <a:buChar char="•"/>
            </a:pPr>
            <a:endParaRPr lang="en-GB" sz="1600" dirty="0">
              <a:solidFill>
                <a:schemeClr val="tx1"/>
              </a:solidFill>
            </a:endParaRPr>
          </a:p>
          <a:p>
            <a:pPr marL="285750" lvl="0" indent="-285750">
              <a:spcBef>
                <a:spcPts val="0"/>
              </a:spcBef>
              <a:buClr>
                <a:schemeClr val="dk1"/>
              </a:buClr>
              <a:buSzPct val="120000"/>
              <a:buFont typeface="Arial" panose="020B0604020202020204" pitchFamily="34" charset="0"/>
              <a:buChar char="•"/>
            </a:pPr>
            <a:r>
              <a:rPr lang="en-GB" sz="1600" b="1" dirty="0">
                <a:solidFill>
                  <a:schemeClr val="tx1"/>
                </a:solidFill>
              </a:rPr>
              <a:t>Geothermal energy, </a:t>
            </a:r>
            <a:r>
              <a:rPr lang="en-GB" sz="1600" dirty="0">
                <a:solidFill>
                  <a:schemeClr val="tx1"/>
                </a:solidFill>
              </a:rPr>
              <a:t>a key part of the renewable strategy, faces technical delays until after 2030 but promises long-term sustainability</a:t>
            </a:r>
          </a:p>
          <a:p>
            <a:pPr marL="285750" lvl="0" indent="-285750">
              <a:spcBef>
                <a:spcPts val="0"/>
              </a:spcBef>
              <a:buClr>
                <a:schemeClr val="dk1"/>
              </a:buClr>
              <a:buSzPct val="120000"/>
              <a:buFont typeface="Arial" panose="020B0604020202020204" pitchFamily="34" charset="0"/>
              <a:buChar char="•"/>
            </a:pPr>
            <a:endParaRPr lang="en-GB" sz="1600" dirty="0">
              <a:solidFill>
                <a:schemeClr val="tx1"/>
              </a:solidFill>
            </a:endParaRPr>
          </a:p>
          <a:p>
            <a:pPr marL="285750" lvl="0" indent="-285750">
              <a:spcBef>
                <a:spcPts val="0"/>
              </a:spcBef>
              <a:buClr>
                <a:schemeClr val="dk1"/>
              </a:buClr>
              <a:buSzPct val="120000"/>
              <a:buFont typeface="Arial" panose="020B0604020202020204" pitchFamily="34" charset="0"/>
              <a:buChar char="•"/>
            </a:pPr>
            <a:r>
              <a:rPr lang="en-GB" sz="1600" dirty="0">
                <a:solidFill>
                  <a:schemeClr val="tx1"/>
                </a:solidFill>
              </a:rPr>
              <a:t>Implementing </a:t>
            </a:r>
            <a:r>
              <a:rPr lang="en-GB" sz="1600" b="1" dirty="0">
                <a:solidFill>
                  <a:schemeClr val="tx1"/>
                </a:solidFill>
              </a:rPr>
              <a:t>low-cost demand reductions and system efficiencies</a:t>
            </a:r>
            <a:r>
              <a:rPr lang="en-GB" sz="1600" dirty="0">
                <a:solidFill>
                  <a:schemeClr val="tx1"/>
                </a:solidFill>
              </a:rPr>
              <a:t> (LED street lighting, improved building </a:t>
            </a:r>
            <a:r>
              <a:rPr lang="en-GB" sz="1600">
                <a:solidFill>
                  <a:schemeClr val="tx1"/>
                </a:solidFill>
              </a:rPr>
              <a:t>energy use) </a:t>
            </a:r>
            <a:r>
              <a:rPr lang="en-GB" sz="1600" dirty="0">
                <a:solidFill>
                  <a:schemeClr val="tx1"/>
                </a:solidFill>
              </a:rPr>
              <a:t>could reduce national energy demand by over 5% by 2030</a:t>
            </a:r>
          </a:p>
        </p:txBody>
      </p:sp>
    </p:spTree>
    <p:extLst>
      <p:ext uri="{BB962C8B-B14F-4D97-AF65-F5344CB8AC3E}">
        <p14:creationId xmlns:p14="http://schemas.microsoft.com/office/powerpoint/2010/main" val="27613672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5.4 </a:t>
            </a:r>
            <a:r>
              <a:rPr lang="en-GB" dirty="0">
                <a:solidFill>
                  <a:srgbClr val="C00000"/>
                </a:solidFill>
              </a:rPr>
              <a:t> A target-driven development vision for a small island context</a:t>
            </a:r>
            <a:endParaRPr sz="2800" dirty="0">
              <a:solidFill>
                <a:srgbClr val="C00000"/>
              </a:solidFill>
            </a:endParaRPr>
          </a:p>
        </p:txBody>
      </p:sp>
      <p:sp>
        <p:nvSpPr>
          <p:cNvPr id="168" name="Google Shape;168;p13"/>
          <p:cNvSpPr txBox="1">
            <a:spLocks noGrp="1"/>
          </p:cNvSpPr>
          <p:nvPr>
            <p:ph type="body" idx="4294967295"/>
          </p:nvPr>
        </p:nvSpPr>
        <p:spPr>
          <a:xfrm>
            <a:off x="838200" y="1231900"/>
            <a:ext cx="9962072"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1800" b="1" dirty="0">
                <a:solidFill>
                  <a:schemeClr val="accent5">
                    <a:lumMod val="60000"/>
                    <a:lumOff val="40000"/>
                  </a:schemeClr>
                </a:solidFill>
              </a:rPr>
              <a:t>Using an ‘SDG indicator’ for infrastructure-linked targets</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32</a:t>
            </a:fld>
            <a:endParaRPr lang="sv-SE" sz="1000" b="1" dirty="0">
              <a:solidFill>
                <a:schemeClr val="bg1"/>
              </a:solidFill>
            </a:endParaRPr>
          </a:p>
        </p:txBody>
      </p:sp>
      <p:sp>
        <p:nvSpPr>
          <p:cNvPr id="2" name="TextBox 1">
            <a:extLst>
              <a:ext uri="{FF2B5EF4-FFF2-40B4-BE49-F238E27FC236}">
                <a16:creationId xmlns:a16="http://schemas.microsoft.com/office/drawing/2014/main" id="{C89E3221-A5E3-47EA-B123-71B0E7EA4EBA}"/>
              </a:ext>
            </a:extLst>
          </p:cNvPr>
          <p:cNvSpPr txBox="1"/>
          <p:nvPr/>
        </p:nvSpPr>
        <p:spPr>
          <a:xfrm>
            <a:off x="838199" y="1805170"/>
            <a:ext cx="5858934" cy="4616648"/>
          </a:xfrm>
          <a:prstGeom prst="rect">
            <a:avLst/>
          </a:prstGeom>
          <a:noFill/>
        </p:spPr>
        <p:txBody>
          <a:bodyPr wrap="square" rtlCol="0">
            <a:spAutoFit/>
          </a:bodyPr>
          <a:lstStyle/>
          <a:p>
            <a:pPr marL="285750" indent="-285750" algn="l">
              <a:buSzPct val="120000"/>
              <a:buFont typeface="Arial" panose="020B0604020202020204" pitchFamily="34" charset="0"/>
              <a:buChar char="•"/>
            </a:pPr>
            <a:r>
              <a:rPr lang="en-GB" sz="1400" i="0" dirty="0">
                <a:solidFill>
                  <a:schemeClr val="tx1"/>
                </a:solidFill>
                <a:effectLst/>
                <a:latin typeface="+mn-lt"/>
              </a:rPr>
              <a:t>The development outcomes linked to </a:t>
            </a:r>
            <a:r>
              <a:rPr lang="en-GB" sz="1400" b="1" i="0" dirty="0">
                <a:solidFill>
                  <a:schemeClr val="tx1"/>
                </a:solidFill>
                <a:effectLst/>
                <a:latin typeface="+mn-lt"/>
              </a:rPr>
              <a:t>electricity, water, wastewater, and solid waste infrastructure</a:t>
            </a:r>
            <a:r>
              <a:rPr lang="en-GB" sz="1400" i="0" dirty="0">
                <a:solidFill>
                  <a:schemeClr val="tx1"/>
                </a:solidFill>
                <a:effectLst/>
                <a:latin typeface="+mn-lt"/>
              </a:rPr>
              <a:t> in Saint Lucia are currently at an estimated achievement level of 36%, with a potential drop to 24% by 2030 without action</a:t>
            </a:r>
          </a:p>
          <a:p>
            <a:pPr marL="285750" indent="-285750" algn="l">
              <a:buSzPct val="120000"/>
              <a:buFont typeface="Arial" panose="020B0604020202020204" pitchFamily="34" charset="0"/>
              <a:buChar char="•"/>
            </a:pPr>
            <a:endParaRPr lang="en-GB" sz="1400" i="0" dirty="0">
              <a:solidFill>
                <a:schemeClr val="tx1"/>
              </a:solidFill>
              <a:effectLst/>
              <a:latin typeface="+mn-lt"/>
            </a:endParaRPr>
          </a:p>
          <a:p>
            <a:pPr marL="285750" indent="-285750" algn="l">
              <a:buSzPct val="120000"/>
              <a:buFont typeface="Arial" panose="020B0604020202020204" pitchFamily="34" charset="0"/>
              <a:buChar char="•"/>
            </a:pPr>
            <a:r>
              <a:rPr lang="en-GB" sz="1400" i="0" dirty="0">
                <a:solidFill>
                  <a:schemeClr val="tx1"/>
                </a:solidFill>
                <a:effectLst/>
                <a:latin typeface="+mn-lt"/>
              </a:rPr>
              <a:t>Sector‐specific impacts unique to Saint Lucia's development challenges can be identified, for example: </a:t>
            </a:r>
          </a:p>
          <a:p>
            <a:pPr marL="534988" indent="-285750" algn="l">
              <a:buSzPct val="120000"/>
              <a:buFont typeface="Arial" panose="020B0604020202020204" pitchFamily="34" charset="0"/>
              <a:buChar char="•"/>
            </a:pPr>
            <a:r>
              <a:rPr lang="en-GB" sz="1400" i="0" dirty="0">
                <a:solidFill>
                  <a:schemeClr val="tx1"/>
                </a:solidFill>
                <a:effectLst/>
                <a:latin typeface="+mn-lt"/>
              </a:rPr>
              <a:t>SDG targets that prioritise a </a:t>
            </a:r>
            <a:r>
              <a:rPr lang="en-GB" sz="1400" b="1" i="0" dirty="0">
                <a:solidFill>
                  <a:schemeClr val="tx1"/>
                </a:solidFill>
                <a:effectLst/>
                <a:latin typeface="+mn-lt"/>
              </a:rPr>
              <a:t>secure energy supply </a:t>
            </a:r>
            <a:r>
              <a:rPr lang="en-GB" sz="1400" i="0" dirty="0">
                <a:solidFill>
                  <a:schemeClr val="tx1"/>
                </a:solidFill>
                <a:effectLst/>
                <a:latin typeface="+mn-lt"/>
              </a:rPr>
              <a:t>(e.g. 7.1, 7.3, and 11.1) fare relatively well in all strategies due to Saint Lucia's implementation of strong reserve margins for diesel generation</a:t>
            </a:r>
          </a:p>
          <a:p>
            <a:pPr marL="534988" indent="-285750" algn="l">
              <a:buSzPct val="120000"/>
              <a:buFont typeface="Arial" panose="020B0604020202020204" pitchFamily="34" charset="0"/>
              <a:buChar char="•"/>
            </a:pPr>
            <a:r>
              <a:rPr lang="en-GB" sz="1400" i="0" dirty="0">
                <a:solidFill>
                  <a:schemeClr val="tx1"/>
                </a:solidFill>
                <a:effectLst/>
                <a:latin typeface="+mn-lt"/>
              </a:rPr>
              <a:t>Targets centred on </a:t>
            </a:r>
            <a:r>
              <a:rPr lang="en-GB" sz="1400" b="1" i="0" dirty="0">
                <a:solidFill>
                  <a:schemeClr val="tx1"/>
                </a:solidFill>
                <a:effectLst/>
                <a:latin typeface="+mn-lt"/>
              </a:rPr>
              <a:t>environmentally sustainable energy and waste solutions</a:t>
            </a:r>
            <a:r>
              <a:rPr lang="en-GB" sz="1400" i="0" dirty="0">
                <a:solidFill>
                  <a:schemeClr val="tx1"/>
                </a:solidFill>
                <a:effectLst/>
                <a:latin typeface="+mn-lt"/>
              </a:rPr>
              <a:t> (e.g. 7.2, 9.4, 12.5, and 14.5) fare poorly and decline over time without strong interventions</a:t>
            </a:r>
          </a:p>
          <a:p>
            <a:pPr marL="534988" indent="-285750" algn="l">
              <a:buSzPct val="120000"/>
              <a:buFont typeface="Arial" panose="020B0604020202020204" pitchFamily="34" charset="0"/>
              <a:buChar char="•"/>
            </a:pPr>
            <a:r>
              <a:rPr lang="en-GB" sz="1400" i="0" dirty="0">
                <a:solidFill>
                  <a:schemeClr val="tx1"/>
                </a:solidFill>
                <a:effectLst/>
                <a:latin typeface="+mn-lt"/>
              </a:rPr>
              <a:t>The impact of sudden events such as the </a:t>
            </a:r>
            <a:r>
              <a:rPr lang="en-GB" sz="1400" b="1" i="0" dirty="0">
                <a:solidFill>
                  <a:schemeClr val="tx1"/>
                </a:solidFill>
                <a:effectLst/>
                <a:latin typeface="+mn-lt"/>
              </a:rPr>
              <a:t>depletion of landfill capacity</a:t>
            </a:r>
            <a:r>
              <a:rPr lang="en-GB" sz="1400" i="0" dirty="0">
                <a:solidFill>
                  <a:schemeClr val="tx1"/>
                </a:solidFill>
                <a:effectLst/>
                <a:latin typeface="+mn-lt"/>
              </a:rPr>
              <a:t> has immediate and visible effects across numerous targets</a:t>
            </a:r>
          </a:p>
          <a:p>
            <a:pPr marL="285750" indent="-285750" algn="l">
              <a:buSzPct val="120000"/>
              <a:buFont typeface="Arial" panose="020B0604020202020204" pitchFamily="34" charset="0"/>
              <a:buChar char="•"/>
            </a:pPr>
            <a:endParaRPr lang="en-GB" sz="1400" i="0" dirty="0">
              <a:solidFill>
                <a:schemeClr val="tx1"/>
              </a:solidFill>
              <a:effectLst/>
              <a:latin typeface="+mn-lt"/>
            </a:endParaRPr>
          </a:p>
          <a:p>
            <a:pPr marL="285750" indent="-285750" algn="l">
              <a:buSzPct val="120000"/>
              <a:buFont typeface="Arial" panose="020B0604020202020204" pitchFamily="34" charset="0"/>
              <a:buChar char="•"/>
            </a:pPr>
            <a:r>
              <a:rPr lang="en-GB" sz="1400" i="0" dirty="0">
                <a:solidFill>
                  <a:schemeClr val="tx1"/>
                </a:solidFill>
                <a:effectLst/>
                <a:latin typeface="+mn-lt"/>
              </a:rPr>
              <a:t>In order to ensure sustained progress toward SDG achievement, </a:t>
            </a:r>
            <a:r>
              <a:rPr lang="en-GB" sz="1400" b="1" i="0" dirty="0">
                <a:solidFill>
                  <a:schemeClr val="tx1"/>
                </a:solidFill>
                <a:effectLst/>
                <a:latin typeface="+mn-lt"/>
              </a:rPr>
              <a:t>planned infrastructure interventions must also incorporate resilience </a:t>
            </a:r>
            <a:r>
              <a:rPr lang="en-GB" sz="1400" i="0" dirty="0">
                <a:solidFill>
                  <a:schemeClr val="tx1"/>
                </a:solidFill>
                <a:effectLst/>
                <a:latin typeface="+mn-lt"/>
              </a:rPr>
              <a:t>to the threat of climate impacts and other external shocks</a:t>
            </a:r>
            <a:endParaRPr lang="en-GB" dirty="0"/>
          </a:p>
        </p:txBody>
      </p:sp>
      <p:pic>
        <p:nvPicPr>
          <p:cNvPr id="6" name="Picture 5">
            <a:extLst>
              <a:ext uri="{FF2B5EF4-FFF2-40B4-BE49-F238E27FC236}">
                <a16:creationId xmlns:a16="http://schemas.microsoft.com/office/drawing/2014/main" id="{3968FC4A-0893-4DA4-BB6A-9A24F79D558F}"/>
              </a:ext>
            </a:extLst>
          </p:cNvPr>
          <p:cNvPicPr>
            <a:picLocks noChangeAspect="1"/>
          </p:cNvPicPr>
          <p:nvPr/>
        </p:nvPicPr>
        <p:blipFill>
          <a:blip r:embed="rId3"/>
          <a:stretch>
            <a:fillRect/>
          </a:stretch>
        </p:blipFill>
        <p:spPr>
          <a:xfrm>
            <a:off x="7391552" y="1239819"/>
            <a:ext cx="3962248" cy="4708881"/>
          </a:xfrm>
          <a:prstGeom prst="rect">
            <a:avLst/>
          </a:prstGeom>
        </p:spPr>
      </p:pic>
      <p:sp>
        <p:nvSpPr>
          <p:cNvPr id="11" name="TextBox 10">
            <a:extLst>
              <a:ext uri="{FF2B5EF4-FFF2-40B4-BE49-F238E27FC236}">
                <a16:creationId xmlns:a16="http://schemas.microsoft.com/office/drawing/2014/main" id="{18EEE1C3-9A3F-43A3-ABDC-C400E4494DD0}"/>
              </a:ext>
            </a:extLst>
          </p:cNvPr>
          <p:cNvSpPr txBox="1"/>
          <p:nvPr/>
        </p:nvSpPr>
        <p:spPr>
          <a:xfrm>
            <a:off x="7391552" y="5937919"/>
            <a:ext cx="4368400" cy="553998"/>
          </a:xfrm>
          <a:prstGeom prst="rect">
            <a:avLst/>
          </a:prstGeom>
          <a:noFill/>
        </p:spPr>
        <p:txBody>
          <a:bodyPr wrap="square">
            <a:spAutoFit/>
          </a:bodyPr>
          <a:lstStyle/>
          <a:p>
            <a:r>
              <a:rPr lang="en-GB" sz="1000" i="1" dirty="0">
                <a:solidFill>
                  <a:srgbClr val="444444"/>
                </a:solidFill>
                <a:latin typeface="+mn-lt"/>
              </a:rPr>
              <a:t>Combined SDG performance to 2030 by strategy, calculated across 18 targets directly linked to the provision of infrastructure using a scoring method developed by (</a:t>
            </a:r>
            <a:r>
              <a:rPr lang="en-GB" sz="1000" i="1" dirty="0" err="1">
                <a:solidFill>
                  <a:srgbClr val="444444"/>
                </a:solidFill>
                <a:latin typeface="+mn-lt"/>
              </a:rPr>
              <a:t>Adshead</a:t>
            </a:r>
            <a:r>
              <a:rPr lang="en-GB" sz="1000" i="1" dirty="0">
                <a:solidFill>
                  <a:srgbClr val="444444"/>
                </a:solidFill>
                <a:latin typeface="+mn-lt"/>
              </a:rPr>
              <a:t> et al. 2019).</a:t>
            </a:r>
          </a:p>
        </p:txBody>
      </p:sp>
    </p:spTree>
    <p:extLst>
      <p:ext uri="{BB962C8B-B14F-4D97-AF65-F5344CB8AC3E}">
        <p14:creationId xmlns:p14="http://schemas.microsoft.com/office/powerpoint/2010/main" val="26690223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5.4 </a:t>
            </a:r>
            <a:r>
              <a:rPr lang="en-GB" dirty="0">
                <a:solidFill>
                  <a:srgbClr val="C00000"/>
                </a:solidFill>
              </a:rPr>
              <a:t> A target-driven development vision for a small island context</a:t>
            </a:r>
            <a:endParaRPr sz="2800" dirty="0">
              <a:solidFill>
                <a:srgbClr val="C00000"/>
              </a:solidFill>
            </a:endParaRPr>
          </a:p>
        </p:txBody>
      </p:sp>
      <p:sp>
        <p:nvSpPr>
          <p:cNvPr id="168" name="Google Shape;168;p13"/>
          <p:cNvSpPr txBox="1">
            <a:spLocks noGrp="1"/>
          </p:cNvSpPr>
          <p:nvPr>
            <p:ph type="body" idx="4294967295"/>
          </p:nvPr>
        </p:nvSpPr>
        <p:spPr>
          <a:xfrm>
            <a:off x="838200" y="1231900"/>
            <a:ext cx="9962072"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Summary</a:t>
            </a:r>
          </a:p>
          <a:p>
            <a:pPr marL="0" lvl="0" indent="0" algn="l" rtl="0">
              <a:lnSpc>
                <a:spcPct val="90000"/>
              </a:lnSpc>
              <a:spcBef>
                <a:spcPts val="0"/>
              </a:spcBef>
              <a:spcAft>
                <a:spcPts val="0"/>
              </a:spcAft>
              <a:buClr>
                <a:schemeClr val="dk1"/>
              </a:buClr>
              <a:buSzPts val="2800"/>
              <a:buNone/>
            </a:pPr>
            <a:endParaRPr lang="en-GB" sz="2000" b="0" i="0" dirty="0">
              <a:solidFill>
                <a:schemeClr val="tx1"/>
              </a:solidFill>
              <a:effectLst/>
              <a:latin typeface="+mn-lt"/>
            </a:endParaRPr>
          </a:p>
          <a:p>
            <a:pPr marL="0" lvl="0" indent="0" algn="l" rtl="0">
              <a:lnSpc>
                <a:spcPct val="90000"/>
              </a:lnSpc>
              <a:spcBef>
                <a:spcPts val="0"/>
              </a:spcBef>
              <a:spcAft>
                <a:spcPts val="0"/>
              </a:spcAft>
              <a:buClr>
                <a:schemeClr val="dk1"/>
              </a:buClr>
              <a:buSzPts val="2800"/>
              <a:buNone/>
            </a:pPr>
            <a:endParaRPr lang="en-GB" sz="2000" b="0" i="0" dirty="0">
              <a:solidFill>
                <a:schemeClr val="tx1"/>
              </a:solidFill>
              <a:effectLst/>
              <a:latin typeface="+mn-lt"/>
            </a:endParaRPr>
          </a:p>
          <a:p>
            <a:pPr marL="0" lvl="0" indent="0" algn="l" rtl="0">
              <a:lnSpc>
                <a:spcPct val="90000"/>
              </a:lnSpc>
              <a:spcBef>
                <a:spcPts val="0"/>
              </a:spcBef>
              <a:spcAft>
                <a:spcPts val="0"/>
              </a:spcAft>
              <a:buClr>
                <a:schemeClr val="dk1"/>
              </a:buClr>
              <a:buSzPts val="2800"/>
              <a:buNone/>
            </a:pPr>
            <a:endParaRPr lang="en-GB" sz="2000" dirty="0">
              <a:solidFill>
                <a:schemeClr val="tx1"/>
              </a:solidFill>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This mini-lecture has demonstrated the incorporation of targets in infrastructure planning</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b="0" i="0" dirty="0">
              <a:solidFill>
                <a:schemeClr val="tx1"/>
              </a:solidFill>
              <a:effectLst/>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It has used a small island case study to show how relevant targets can be identified through stakeholder and document consultation, global agendas, target extrapolation, and international best practice</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Infrastructure strategies and results should be explicitly shaped by these targets, which can be altered as new data or priorities emerge</a:t>
            </a:r>
            <a:endParaRPr lang="en-GB" sz="2000" b="1" dirty="0">
              <a:solidFill>
                <a:schemeClr val="tx1"/>
              </a:solidFill>
              <a:latin typeface="+mn-lt"/>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br>
              <a:rPr lang="en-GB" sz="1400" dirty="0"/>
            </a:br>
            <a:endParaRPr lang="en-GB" sz="18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33</a:t>
            </a:fld>
            <a:endParaRPr lang="sv-SE" sz="1000" b="1" dirty="0">
              <a:solidFill>
                <a:schemeClr val="bg1"/>
              </a:solidFill>
            </a:endParaRPr>
          </a:p>
        </p:txBody>
      </p:sp>
    </p:spTree>
    <p:extLst>
      <p:ext uri="{BB962C8B-B14F-4D97-AF65-F5344CB8AC3E}">
        <p14:creationId xmlns:p14="http://schemas.microsoft.com/office/powerpoint/2010/main" val="37741900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5.4 </a:t>
            </a:r>
            <a:r>
              <a:rPr lang="en-GB" dirty="0">
                <a:solidFill>
                  <a:srgbClr val="C00000"/>
                </a:solidFill>
              </a:rPr>
              <a:t> A target-driven development vision for a small island context</a:t>
            </a:r>
            <a:endParaRPr sz="2800" dirty="0">
              <a:solidFill>
                <a:srgbClr val="C00000"/>
              </a:solidFill>
            </a:endParaRPr>
          </a:p>
        </p:txBody>
      </p:sp>
      <p:sp>
        <p:nvSpPr>
          <p:cNvPr id="168" name="Google Shape;168;p13"/>
          <p:cNvSpPr txBox="1">
            <a:spLocks noGrp="1"/>
          </p:cNvSpPr>
          <p:nvPr>
            <p:ph type="body" idx="4294967295"/>
          </p:nvPr>
        </p:nvSpPr>
        <p:spPr>
          <a:xfrm>
            <a:off x="838200" y="1240527"/>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Bibliography</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r>
              <a:rPr lang="en-GB" sz="1800" dirty="0" err="1">
                <a:solidFill>
                  <a:schemeClr val="tx1"/>
                </a:solidFill>
              </a:rPr>
              <a:t>Adshead</a:t>
            </a:r>
            <a:r>
              <a:rPr lang="en-GB" sz="1800" dirty="0">
                <a:solidFill>
                  <a:schemeClr val="tx1"/>
                </a:solidFill>
              </a:rPr>
              <a:t>, Daniel, Orlando Román García, Scott Thacker, and Jim W. Hall. 2021. “Infrastructure strategies for achieving the global development agendas in small islands.” Earth’s Future. </a:t>
            </a:r>
            <a:r>
              <a:rPr lang="en-GB" sz="1800" dirty="0">
                <a:solidFill>
                  <a:schemeClr val="tx1"/>
                </a:solidFill>
                <a:hlinkClick r:id="rId3"/>
              </a:rPr>
              <a:t>https://doi.org/10.1029/2020ef001699</a:t>
            </a:r>
            <a:r>
              <a:rPr lang="en-GB" sz="1800" dirty="0">
                <a:solidFill>
                  <a:schemeClr val="tx1"/>
                </a:solidFill>
              </a:rPr>
              <a:t>.</a:t>
            </a:r>
          </a:p>
          <a:p>
            <a:pPr marL="0" lvl="0" indent="0" algn="l" rtl="0">
              <a:lnSpc>
                <a:spcPct val="90000"/>
              </a:lnSpc>
              <a:spcBef>
                <a:spcPts val="0"/>
              </a:spcBef>
              <a:spcAft>
                <a:spcPts val="0"/>
              </a:spcAft>
              <a:buClr>
                <a:schemeClr val="dk1"/>
              </a:buClr>
              <a:buSzPts val="2800"/>
              <a:buNone/>
            </a:pPr>
            <a:endParaRPr lang="en-GB" sz="1800" dirty="0">
              <a:solidFill>
                <a:schemeClr val="tx1"/>
              </a:solidFill>
            </a:endParaRPr>
          </a:p>
          <a:p>
            <a:pPr marL="0" lvl="0" indent="0" algn="l" rtl="0">
              <a:lnSpc>
                <a:spcPct val="90000"/>
              </a:lnSpc>
              <a:spcBef>
                <a:spcPts val="0"/>
              </a:spcBef>
              <a:spcAft>
                <a:spcPts val="0"/>
              </a:spcAft>
              <a:buClr>
                <a:schemeClr val="dk1"/>
              </a:buClr>
              <a:buSzPts val="2800"/>
              <a:buNone/>
            </a:pPr>
            <a:r>
              <a:rPr lang="en-GB" sz="1800" dirty="0" err="1">
                <a:solidFill>
                  <a:schemeClr val="tx1"/>
                </a:solidFill>
              </a:rPr>
              <a:t>Adshead</a:t>
            </a:r>
            <a:r>
              <a:rPr lang="en-GB" sz="1800" dirty="0">
                <a:solidFill>
                  <a:schemeClr val="tx1"/>
                </a:solidFill>
              </a:rPr>
              <a:t>, Daniel, Scott Thacker, Lena I. </a:t>
            </a:r>
            <a:r>
              <a:rPr lang="en-GB" sz="1800" dirty="0" err="1">
                <a:solidFill>
                  <a:schemeClr val="tx1"/>
                </a:solidFill>
              </a:rPr>
              <a:t>Fuldauer</a:t>
            </a:r>
            <a:r>
              <a:rPr lang="en-GB" sz="1800" dirty="0">
                <a:solidFill>
                  <a:schemeClr val="tx1"/>
                </a:solidFill>
              </a:rPr>
              <a:t>, and Jim W. Hall. 2019. “Delivering on the Sustainable Development Goals through long-term infrastructure planning.” Global Environmental Change 59 (November): 101975. </a:t>
            </a:r>
            <a:r>
              <a:rPr lang="en-GB" sz="1800" dirty="0">
                <a:solidFill>
                  <a:schemeClr val="tx1"/>
                </a:solidFill>
                <a:hlinkClick r:id="rId4"/>
              </a:rPr>
              <a:t>https://doi.org/10.1016/j.gloenvcha.2019.101975</a:t>
            </a:r>
            <a:r>
              <a:rPr lang="en-GB" sz="1800" dirty="0">
                <a:solidFill>
                  <a:schemeClr val="tx1"/>
                </a:solidFill>
              </a:rPr>
              <a:t>.</a:t>
            </a:r>
          </a:p>
          <a:p>
            <a:pPr marL="0" lvl="0" indent="0" algn="l" rtl="0">
              <a:lnSpc>
                <a:spcPct val="90000"/>
              </a:lnSpc>
              <a:spcBef>
                <a:spcPts val="0"/>
              </a:spcBef>
              <a:spcAft>
                <a:spcPts val="0"/>
              </a:spcAft>
              <a:buClr>
                <a:schemeClr val="dk1"/>
              </a:buClr>
              <a:buSzPts val="2800"/>
              <a:buNone/>
            </a:pPr>
            <a:endParaRPr lang="en-GB" sz="1800" dirty="0">
              <a:solidFill>
                <a:schemeClr val="tx1"/>
              </a:solidFill>
            </a:endParaRPr>
          </a:p>
          <a:p>
            <a:pPr marL="0" lvl="0" indent="0" algn="l" rtl="0">
              <a:lnSpc>
                <a:spcPct val="90000"/>
              </a:lnSpc>
              <a:spcBef>
                <a:spcPts val="0"/>
              </a:spcBef>
              <a:spcAft>
                <a:spcPts val="0"/>
              </a:spcAft>
              <a:buClr>
                <a:schemeClr val="dk1"/>
              </a:buClr>
              <a:buSzPts val="2800"/>
              <a:buNone/>
            </a:pPr>
            <a:r>
              <a:rPr lang="en-GB" sz="1800" dirty="0">
                <a:solidFill>
                  <a:schemeClr val="tx1"/>
                </a:solidFill>
              </a:rPr>
              <a:t>GoSL. 2015. “INTENDED NATIONALLY DETERMINED CONTRIBUTION UNDER THE UNITED NATIONS FRAMEWORK CONVENTION ON CLIMATE CHANGE (UNFCCC).”</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34</a:t>
            </a:fld>
            <a:endParaRPr lang="sv-SE" sz="1000" b="1" dirty="0">
              <a:solidFill>
                <a:schemeClr val="bg1"/>
              </a:solidFill>
            </a:endParaRPr>
          </a:p>
        </p:txBody>
      </p:sp>
    </p:spTree>
    <p:extLst>
      <p:ext uri="{BB962C8B-B14F-4D97-AF65-F5344CB8AC3E}">
        <p14:creationId xmlns:p14="http://schemas.microsoft.com/office/powerpoint/2010/main" val="31789640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p:txBody>
          <a:bodyPr/>
          <a:lstStyle/>
          <a:p>
            <a:r>
              <a:rPr lang="en-US" dirty="0" err="1"/>
              <a:t>www.climatecompatiblegrowth.com</a:t>
            </a:r>
            <a:endParaRPr lang="en-US" dirty="0"/>
          </a:p>
        </p:txBody>
      </p:sp>
    </p:spTree>
    <p:extLst>
      <p:ext uri="{BB962C8B-B14F-4D97-AF65-F5344CB8AC3E}">
        <p14:creationId xmlns:p14="http://schemas.microsoft.com/office/powerpoint/2010/main" val="169286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5.1 </a:t>
            </a:r>
            <a:r>
              <a:rPr lang="en-GB" sz="2800" dirty="0">
                <a:solidFill>
                  <a:srgbClr val="C00000"/>
                </a:solidFill>
              </a:rPr>
              <a:t>Assessing infrastructure performance through targets and indicators</a:t>
            </a:r>
            <a:endParaRPr sz="2800" dirty="0">
              <a:solidFill>
                <a:srgbClr val="C00000"/>
              </a:solidFill>
            </a:endParaRPr>
          </a:p>
        </p:txBody>
      </p:sp>
      <p:sp>
        <p:nvSpPr>
          <p:cNvPr id="168" name="Google Shape;168;p13"/>
          <p:cNvSpPr txBox="1">
            <a:spLocks noGrp="1"/>
          </p:cNvSpPr>
          <p:nvPr>
            <p:ph type="body" idx="4294967295"/>
          </p:nvPr>
        </p:nvSpPr>
        <p:spPr>
          <a:xfrm>
            <a:off x="924463" y="1317582"/>
            <a:ext cx="10013831" cy="4712158"/>
          </a:xfrm>
          <a:prstGeom prst="rect">
            <a:avLst/>
          </a:prstGeom>
          <a:noFill/>
          <a:ln>
            <a:noFill/>
          </a:ln>
        </p:spPr>
        <p:txBody>
          <a:bodyPr spcFirstLastPara="1" wrap="square" lIns="91425" tIns="45700" rIns="91425" bIns="45700" anchor="t" anchorCtr="0">
            <a:noAutofit/>
          </a:bodyPr>
          <a:lstStyle/>
          <a:p>
            <a:pPr>
              <a:spcBef>
                <a:spcPts val="0"/>
              </a:spcBef>
              <a:buClr>
                <a:schemeClr val="dk1"/>
              </a:buClr>
              <a:buSzPts val="2800"/>
            </a:pPr>
            <a:r>
              <a:rPr lang="en-GB" sz="2000" b="1" dirty="0">
                <a:solidFill>
                  <a:schemeClr val="accent5">
                    <a:lumMod val="60000"/>
                    <a:lumOff val="40000"/>
                  </a:schemeClr>
                </a:solidFill>
              </a:rPr>
              <a:t>Introduction</a:t>
            </a:r>
          </a:p>
          <a:p>
            <a:pPr marL="285750" indent="-285750">
              <a:spcBef>
                <a:spcPts val="0"/>
              </a:spcBef>
              <a:buClr>
                <a:schemeClr val="dk1"/>
              </a:buClr>
              <a:buSzPts val="2800"/>
              <a:buFont typeface="Arial" panose="020B0604020202020204" pitchFamily="34" charset="0"/>
              <a:buChar char="•"/>
            </a:pPr>
            <a:endParaRPr lang="en-GB" sz="1600" dirty="0">
              <a:solidFill>
                <a:schemeClr val="tx1"/>
              </a:solidFill>
            </a:endParaRPr>
          </a:p>
          <a:p>
            <a:pPr marL="285750" indent="-285750">
              <a:spcBef>
                <a:spcPts val="0"/>
              </a:spcBef>
              <a:buClr>
                <a:schemeClr val="dk1"/>
              </a:buClr>
              <a:buSzPct val="120000"/>
              <a:buFont typeface="Arial" panose="020B0604020202020204" pitchFamily="34" charset="0"/>
              <a:buChar char="•"/>
            </a:pPr>
            <a:r>
              <a:rPr lang="en-GB" sz="1600" dirty="0">
                <a:solidFill>
                  <a:schemeClr val="tx1"/>
                </a:solidFill>
              </a:rPr>
              <a:t>To make the most informed decisions when designing new infrastructure, we must fully understand the infrastructure outcomes we seek to deliver, as well as the means by which to evaluate and measure multiple infrastructure objectives across sectors (‘multi-attribute valuation’): </a:t>
            </a:r>
            <a:r>
              <a:rPr lang="en-GB" sz="1600" b="1" dirty="0">
                <a:solidFill>
                  <a:schemeClr val="tx1"/>
                </a:solidFill>
              </a:rPr>
              <a:t>what do we want out of infrastructure, which aspects of infrastructure provision do we most value, and how do we measure them?</a:t>
            </a:r>
          </a:p>
          <a:p>
            <a:pPr marL="285750" indent="-285750">
              <a:spcBef>
                <a:spcPts val="0"/>
              </a:spcBef>
              <a:buClr>
                <a:schemeClr val="dk1"/>
              </a:buClr>
              <a:buSzPct val="120000"/>
              <a:buFont typeface="Arial" panose="020B0604020202020204" pitchFamily="34" charset="0"/>
              <a:buChar char="•"/>
            </a:pPr>
            <a:endParaRPr lang="en-GB" sz="1600" dirty="0">
              <a:solidFill>
                <a:schemeClr val="tx1"/>
              </a:solidFill>
            </a:endParaRPr>
          </a:p>
          <a:p>
            <a:pPr marL="285750" indent="-285750">
              <a:spcBef>
                <a:spcPts val="0"/>
              </a:spcBef>
              <a:buClr>
                <a:schemeClr val="dk1"/>
              </a:buClr>
              <a:buSzPct val="120000"/>
              <a:buFont typeface="Arial" panose="020B0604020202020204" pitchFamily="34" charset="0"/>
              <a:buChar char="•"/>
            </a:pPr>
            <a:r>
              <a:rPr lang="en-GB" sz="1600" dirty="0">
                <a:solidFill>
                  <a:schemeClr val="tx1"/>
                </a:solidFill>
              </a:rPr>
              <a:t>When constructed within a robust framework, infrastructure performance indicators or metrics can help decision-makers choose among available options</a:t>
            </a:r>
          </a:p>
          <a:p>
            <a:pPr>
              <a:spcBef>
                <a:spcPts val="0"/>
              </a:spcBef>
              <a:buClr>
                <a:schemeClr val="dk1"/>
              </a:buClr>
              <a:buSzPct val="120000"/>
            </a:pPr>
            <a:endParaRPr lang="en-GB" sz="1600" dirty="0">
              <a:solidFill>
                <a:schemeClr val="tx1"/>
              </a:solidFill>
            </a:endParaRPr>
          </a:p>
          <a:p>
            <a:pPr marL="285750" indent="-285750">
              <a:spcBef>
                <a:spcPts val="0"/>
              </a:spcBef>
              <a:buClr>
                <a:schemeClr val="dk1"/>
              </a:buClr>
              <a:buSzPct val="120000"/>
              <a:buFont typeface="Arial" panose="020B0604020202020204" pitchFamily="34" charset="0"/>
              <a:buChar char="•"/>
            </a:pPr>
            <a:r>
              <a:rPr lang="en-GB" sz="1600" dirty="0">
                <a:solidFill>
                  <a:schemeClr val="tx1"/>
                </a:solidFill>
              </a:rPr>
              <a:t>This lecture provides an introduction to how indicator frameworks can be conceptualised, built, and improved upon, using the common </a:t>
            </a:r>
            <a:r>
              <a:rPr lang="en-GB" sz="1600" b="1" dirty="0">
                <a:solidFill>
                  <a:schemeClr val="tx1"/>
                </a:solidFill>
              </a:rPr>
              <a:t>Pressure-State-Response model </a:t>
            </a:r>
            <a:r>
              <a:rPr lang="en-GB" sz="1600" dirty="0">
                <a:solidFill>
                  <a:schemeClr val="tx1"/>
                </a:solidFill>
              </a:rPr>
              <a:t>as an example</a:t>
            </a:r>
          </a:p>
          <a:p>
            <a:pPr marL="285750" indent="-285750">
              <a:spcBef>
                <a:spcPts val="0"/>
              </a:spcBef>
              <a:buClr>
                <a:schemeClr val="dk1"/>
              </a:buClr>
              <a:buSzPct val="120000"/>
              <a:buFont typeface="Arial" panose="020B0604020202020204" pitchFamily="34" charset="0"/>
              <a:buChar char="•"/>
            </a:pPr>
            <a:endParaRPr lang="en-GB" sz="1600" dirty="0">
              <a:solidFill>
                <a:schemeClr val="tx1"/>
              </a:solidFill>
            </a:endParaRPr>
          </a:p>
          <a:p>
            <a:pPr marL="285750" indent="-285750">
              <a:spcBef>
                <a:spcPts val="0"/>
              </a:spcBef>
              <a:buClr>
                <a:schemeClr val="dk1"/>
              </a:buClr>
              <a:buSzPct val="120000"/>
              <a:buFont typeface="Arial" panose="020B0604020202020204" pitchFamily="34" charset="0"/>
              <a:buChar char="•"/>
            </a:pPr>
            <a:r>
              <a:rPr lang="en-GB" sz="1600" dirty="0">
                <a:solidFill>
                  <a:schemeClr val="tx1"/>
                </a:solidFill>
              </a:rPr>
              <a:t>Critiques of traditional metrics used for infrastructure assessment in the UK are provided, to demonstrate </a:t>
            </a:r>
            <a:r>
              <a:rPr lang="en-GB" sz="1600" b="1" dirty="0">
                <a:solidFill>
                  <a:schemeClr val="tx1"/>
                </a:solidFill>
              </a:rPr>
              <a:t>drawbacks to traditional approaches</a:t>
            </a:r>
          </a:p>
          <a:p>
            <a:pPr marL="285750" indent="-285750">
              <a:spcBef>
                <a:spcPts val="0"/>
              </a:spcBef>
              <a:buClr>
                <a:schemeClr val="dk1"/>
              </a:buClr>
              <a:buSzPct val="120000"/>
              <a:buFont typeface="Arial" panose="020B0604020202020204" pitchFamily="34" charset="0"/>
              <a:buChar char="•"/>
            </a:pPr>
            <a:endParaRPr lang="en-GB" sz="1600" dirty="0">
              <a:solidFill>
                <a:schemeClr val="tx1"/>
              </a:solidFill>
            </a:endParaRPr>
          </a:p>
          <a:p>
            <a:pPr marL="285750" indent="-285750">
              <a:spcBef>
                <a:spcPts val="0"/>
              </a:spcBef>
              <a:buClr>
                <a:schemeClr val="dk1"/>
              </a:buClr>
              <a:buSzPct val="120000"/>
              <a:buFont typeface="Arial" panose="020B0604020202020204" pitchFamily="34" charset="0"/>
              <a:buChar char="•"/>
            </a:pPr>
            <a:r>
              <a:rPr lang="en-GB" sz="1600" dirty="0">
                <a:solidFill>
                  <a:schemeClr val="tx1"/>
                </a:solidFill>
              </a:rPr>
              <a:t>More recent thinking around </a:t>
            </a:r>
            <a:r>
              <a:rPr lang="en-GB" sz="1600" b="1" dirty="0">
                <a:solidFill>
                  <a:schemeClr val="tx1"/>
                </a:solidFill>
              </a:rPr>
              <a:t>multi-attribute valuation </a:t>
            </a:r>
            <a:r>
              <a:rPr lang="en-GB" sz="1600" dirty="0">
                <a:solidFill>
                  <a:schemeClr val="tx1"/>
                </a:solidFill>
              </a:rPr>
              <a:t>in infrastructure indicator construction is demonstrated using studies created for governments of the UK and New Zealand</a:t>
            </a:r>
          </a:p>
          <a:p>
            <a:pPr marL="285750" indent="-285750">
              <a:spcBef>
                <a:spcPts val="0"/>
              </a:spcBef>
              <a:buClr>
                <a:schemeClr val="dk1"/>
              </a:buClr>
              <a:buSzPct val="120000"/>
              <a:buFont typeface="Arial" panose="020B0604020202020204" pitchFamily="34" charset="0"/>
              <a:buChar char="•"/>
            </a:pPr>
            <a:endParaRPr lang="en-GB" sz="1600" dirty="0">
              <a:solidFill>
                <a:schemeClr val="tx1"/>
              </a:solidFill>
            </a:endParaRPr>
          </a:p>
          <a:p>
            <a:pPr marL="285750" indent="-285750">
              <a:spcBef>
                <a:spcPts val="0"/>
              </a:spcBef>
              <a:buClr>
                <a:schemeClr val="dk1"/>
              </a:buClr>
              <a:buSzPct val="120000"/>
              <a:buFont typeface="Arial" panose="020B0604020202020204" pitchFamily="34" charset="0"/>
              <a:buChar char="•"/>
            </a:pPr>
            <a:r>
              <a:rPr lang="en-GB" sz="1600" dirty="0">
                <a:solidFill>
                  <a:schemeClr val="tx1"/>
                </a:solidFill>
              </a:rPr>
              <a:t>Finally, ways in which researchers have attempted to link infrastructure performance to </a:t>
            </a:r>
            <a:r>
              <a:rPr lang="en-GB" sz="1600" b="1" dirty="0">
                <a:solidFill>
                  <a:schemeClr val="tx1"/>
                </a:solidFill>
              </a:rPr>
              <a:t>sustainability</a:t>
            </a:r>
            <a:r>
              <a:rPr lang="en-GB" sz="1600" dirty="0">
                <a:solidFill>
                  <a:schemeClr val="tx1"/>
                </a:solidFill>
              </a:rPr>
              <a:t> will be introduced</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4</a:t>
            </a:fld>
            <a:endParaRPr lang="sv-SE" sz="1000" b="1" dirty="0">
              <a:solidFill>
                <a:schemeClr val="bg1"/>
              </a:solidFill>
            </a:endParaRPr>
          </a:p>
        </p:txBody>
      </p:sp>
    </p:spTree>
    <p:extLst>
      <p:ext uri="{BB962C8B-B14F-4D97-AF65-F5344CB8AC3E}">
        <p14:creationId xmlns:p14="http://schemas.microsoft.com/office/powerpoint/2010/main" val="1768720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5.1 </a:t>
            </a:r>
            <a:r>
              <a:rPr lang="en-GB" sz="2800" dirty="0">
                <a:solidFill>
                  <a:srgbClr val="C00000"/>
                </a:solidFill>
              </a:rPr>
              <a:t>Assessing infrastructure performance through targets and indicators</a:t>
            </a:r>
            <a:endParaRPr sz="2800" dirty="0">
              <a:solidFill>
                <a:srgbClr val="C00000"/>
              </a:solidFill>
            </a:endParaRPr>
          </a:p>
        </p:txBody>
      </p:sp>
      <p:sp>
        <p:nvSpPr>
          <p:cNvPr id="168" name="Google Shape;168;p13"/>
          <p:cNvSpPr txBox="1">
            <a:spLocks noGrp="1"/>
          </p:cNvSpPr>
          <p:nvPr>
            <p:ph type="body" idx="4294967295"/>
          </p:nvPr>
        </p:nvSpPr>
        <p:spPr>
          <a:xfrm>
            <a:off x="838199" y="1231900"/>
            <a:ext cx="6442495" cy="4427028"/>
          </a:xfrm>
          <a:prstGeom prst="rect">
            <a:avLst/>
          </a:prstGeom>
          <a:noFill/>
          <a:ln>
            <a:noFill/>
          </a:ln>
        </p:spPr>
        <p:txBody>
          <a:bodyPr spcFirstLastPara="1" wrap="square" lIns="91425" tIns="45700" rIns="91425" bIns="45700" anchor="t" anchorCtr="0">
            <a:noAutofit/>
          </a:bodyPr>
          <a:lstStyle/>
          <a:p>
            <a:pPr algn="l"/>
            <a:r>
              <a:rPr lang="en-GB" sz="2000" b="1" dirty="0">
                <a:solidFill>
                  <a:schemeClr val="accent5">
                    <a:lumMod val="60000"/>
                    <a:lumOff val="40000"/>
                  </a:schemeClr>
                </a:solidFill>
              </a:rPr>
              <a:t>Conceptualising performance indicator frameworks</a:t>
            </a:r>
          </a:p>
          <a:p>
            <a:pPr algn="l"/>
            <a:endParaRPr lang="en-GB" sz="20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5</a:t>
            </a:fld>
            <a:endParaRPr lang="sv-SE" sz="1000" b="1" dirty="0">
              <a:solidFill>
                <a:schemeClr val="bg1"/>
              </a:solidFill>
            </a:endParaRPr>
          </a:p>
        </p:txBody>
      </p:sp>
      <p:sp>
        <p:nvSpPr>
          <p:cNvPr id="9" name="TextBox 8">
            <a:extLst>
              <a:ext uri="{FF2B5EF4-FFF2-40B4-BE49-F238E27FC236}">
                <a16:creationId xmlns:a16="http://schemas.microsoft.com/office/drawing/2014/main" id="{38469EE4-4387-40A7-A58E-D345E55E8972}"/>
              </a:ext>
            </a:extLst>
          </p:cNvPr>
          <p:cNvSpPr txBox="1"/>
          <p:nvPr/>
        </p:nvSpPr>
        <p:spPr>
          <a:xfrm>
            <a:off x="838200" y="1863922"/>
            <a:ext cx="10667260" cy="4524315"/>
          </a:xfrm>
          <a:prstGeom prst="rect">
            <a:avLst/>
          </a:prstGeom>
          <a:noFill/>
        </p:spPr>
        <p:txBody>
          <a:bodyPr wrap="square" rtlCol="0">
            <a:spAutoFit/>
          </a:bodyPr>
          <a:lstStyle/>
          <a:p>
            <a:pPr marL="285750" indent="-285750" algn="l">
              <a:buSzPct val="120000"/>
              <a:buFont typeface="Arial" panose="020B0604020202020204" pitchFamily="34" charset="0"/>
              <a:buChar char="•"/>
            </a:pPr>
            <a:r>
              <a:rPr lang="en-GB" sz="1600" dirty="0">
                <a:solidFill>
                  <a:schemeClr val="tx1"/>
                </a:solidFill>
              </a:rPr>
              <a:t>(OECD 2003) harmonises international environmental indicators using a </a:t>
            </a:r>
            <a:r>
              <a:rPr lang="en-GB" sz="1600" b="1" dirty="0">
                <a:solidFill>
                  <a:schemeClr val="tx1"/>
                </a:solidFill>
              </a:rPr>
              <a:t>Pressure-State-Response model</a:t>
            </a:r>
          </a:p>
          <a:p>
            <a:pPr marL="285750" indent="-285750" algn="l">
              <a:buSzPct val="120000"/>
              <a:buFont typeface="Arial" panose="020B0604020202020204" pitchFamily="34" charset="0"/>
              <a:buChar char="•"/>
            </a:pPr>
            <a:endParaRPr lang="en-GB" sz="1600" b="1" dirty="0">
              <a:solidFill>
                <a:schemeClr val="tx1"/>
              </a:solidFill>
            </a:endParaRPr>
          </a:p>
          <a:p>
            <a:pPr marL="285750" indent="-285750">
              <a:buSzPct val="120000"/>
              <a:buFont typeface="Arial" panose="020B0604020202020204" pitchFamily="34" charset="0"/>
              <a:buChar char="•"/>
            </a:pPr>
            <a:r>
              <a:rPr lang="en-GB" sz="1600" dirty="0">
                <a:solidFill>
                  <a:schemeClr val="tx1"/>
                </a:solidFill>
              </a:rPr>
              <a:t>This framework quantifies </a:t>
            </a:r>
            <a:r>
              <a:rPr lang="en-GB" sz="1600" b="1" dirty="0">
                <a:solidFill>
                  <a:schemeClr val="tx1"/>
                </a:solidFill>
              </a:rPr>
              <a:t>human pressures </a:t>
            </a:r>
            <a:r>
              <a:rPr lang="en-GB" sz="1600" dirty="0">
                <a:solidFill>
                  <a:schemeClr val="tx1"/>
                </a:solidFill>
              </a:rPr>
              <a:t>on the environment, current environmental </a:t>
            </a:r>
            <a:r>
              <a:rPr lang="en-GB" sz="1600" b="1" dirty="0">
                <a:solidFill>
                  <a:schemeClr val="tx1"/>
                </a:solidFill>
              </a:rPr>
              <a:t>states</a:t>
            </a:r>
            <a:r>
              <a:rPr lang="en-GB" sz="1600" dirty="0">
                <a:solidFill>
                  <a:schemeClr val="tx1"/>
                </a:solidFill>
              </a:rPr>
              <a:t>, and societal </a:t>
            </a:r>
            <a:r>
              <a:rPr lang="en-GB" sz="1600" b="1" dirty="0">
                <a:solidFill>
                  <a:schemeClr val="tx1"/>
                </a:solidFill>
              </a:rPr>
              <a:t>responses</a:t>
            </a:r>
            <a:r>
              <a:rPr lang="en-GB" sz="1600" dirty="0">
                <a:solidFill>
                  <a:schemeClr val="tx1"/>
                </a:solidFill>
              </a:rPr>
              <a:t> through policies and behaviour changes</a:t>
            </a:r>
          </a:p>
          <a:p>
            <a:pPr marL="285750" indent="-285750">
              <a:buSzPct val="120000"/>
              <a:buFont typeface="Arial" panose="020B0604020202020204" pitchFamily="34" charset="0"/>
              <a:buChar char="•"/>
            </a:pPr>
            <a:endParaRPr lang="en-GB" sz="1600" dirty="0">
              <a:solidFill>
                <a:schemeClr val="tx1"/>
              </a:solidFill>
            </a:endParaRPr>
          </a:p>
          <a:p>
            <a:pPr marL="285750" indent="-285750" algn="l">
              <a:buSzPct val="120000"/>
              <a:buFont typeface="Arial" panose="020B0604020202020204" pitchFamily="34" charset="0"/>
              <a:buChar char="•"/>
            </a:pPr>
            <a:r>
              <a:rPr lang="en-GB" sz="1600" b="1" dirty="0">
                <a:solidFill>
                  <a:schemeClr val="tx1"/>
                </a:solidFill>
              </a:rPr>
              <a:t>Strengthen countries’ capacity to monitor and assess environmental conditions and trends </a:t>
            </a:r>
            <a:r>
              <a:rPr lang="en-GB" sz="1600" dirty="0">
                <a:solidFill>
                  <a:schemeClr val="tx1"/>
                </a:solidFill>
              </a:rPr>
              <a:t>so as to increase their accountability and to evaluate how well they are satisfying both domestic objectives and international commitments </a:t>
            </a:r>
          </a:p>
          <a:p>
            <a:pPr marL="285750" indent="-285750" algn="l">
              <a:buSzPct val="120000"/>
              <a:buFont typeface="Arial" panose="020B0604020202020204" pitchFamily="34" charset="0"/>
              <a:buChar char="•"/>
            </a:pPr>
            <a:endParaRPr lang="en-GB" sz="1600" dirty="0">
              <a:solidFill>
                <a:schemeClr val="tx1"/>
              </a:solidFill>
            </a:endParaRPr>
          </a:p>
          <a:p>
            <a:pPr marL="285750" indent="-285750" algn="l">
              <a:buSzPct val="120000"/>
              <a:buFont typeface="Arial" panose="020B0604020202020204" pitchFamily="34" charset="0"/>
              <a:buChar char="•"/>
            </a:pPr>
            <a:r>
              <a:rPr lang="en-GB" sz="1600" dirty="0">
                <a:solidFill>
                  <a:schemeClr val="tx1"/>
                </a:solidFill>
              </a:rPr>
              <a:t>Three basic criteria for indicator selection used in this framework are: </a:t>
            </a:r>
            <a:r>
              <a:rPr lang="en-GB" sz="1600" b="1" dirty="0">
                <a:solidFill>
                  <a:schemeClr val="tx1"/>
                </a:solidFill>
              </a:rPr>
              <a:t>policy relevance and utility for users, analytical soundness, and measurability</a:t>
            </a:r>
          </a:p>
          <a:p>
            <a:pPr marL="285750" indent="-285750" algn="l">
              <a:buSzPct val="120000"/>
              <a:buFont typeface="Arial" panose="020B0604020202020204" pitchFamily="34" charset="0"/>
              <a:buChar char="•"/>
            </a:pPr>
            <a:endParaRPr lang="en-GB" sz="1600" b="1" dirty="0">
              <a:solidFill>
                <a:schemeClr val="tx1"/>
              </a:solidFill>
            </a:endParaRPr>
          </a:p>
          <a:p>
            <a:pPr marL="285750" indent="-285750" algn="l">
              <a:buSzPct val="120000"/>
              <a:buFont typeface="Arial" panose="020B0604020202020204" pitchFamily="34" charset="0"/>
              <a:buChar char="•"/>
            </a:pPr>
            <a:r>
              <a:rPr lang="en-GB" sz="1600" dirty="0">
                <a:solidFill>
                  <a:schemeClr val="tx1"/>
                </a:solidFill>
              </a:rPr>
              <a:t>While this framework can be applied in principle to many areas, it has been adapted to </a:t>
            </a:r>
            <a:r>
              <a:rPr lang="en-GB" sz="1600" b="1" dirty="0">
                <a:solidFill>
                  <a:schemeClr val="tx1"/>
                </a:solidFill>
              </a:rPr>
              <a:t>evaluate sustainability across a range of infrastructure types </a:t>
            </a:r>
            <a:r>
              <a:rPr lang="en-GB" sz="1600" dirty="0">
                <a:solidFill>
                  <a:schemeClr val="tx1"/>
                </a:solidFill>
              </a:rPr>
              <a:t>(energy, water, green infrastructures)</a:t>
            </a:r>
          </a:p>
          <a:p>
            <a:pPr marL="285750" indent="-285750" algn="l">
              <a:buSzPct val="120000"/>
              <a:buFont typeface="Arial" panose="020B0604020202020204" pitchFamily="34" charset="0"/>
              <a:buChar char="•"/>
            </a:pPr>
            <a:endParaRPr lang="en-GB" sz="1600" dirty="0">
              <a:solidFill>
                <a:schemeClr val="tx1"/>
              </a:solidFill>
            </a:endParaRPr>
          </a:p>
          <a:p>
            <a:pPr marL="285750" indent="-285750" algn="l">
              <a:buSzPct val="120000"/>
              <a:buFont typeface="Arial" panose="020B0604020202020204" pitchFamily="34" charset="0"/>
              <a:buChar char="•"/>
            </a:pPr>
            <a:r>
              <a:rPr lang="en-GB" sz="1600" dirty="0">
                <a:solidFill>
                  <a:schemeClr val="tx1"/>
                </a:solidFill>
              </a:rPr>
              <a:t>Specifically </a:t>
            </a:r>
            <a:r>
              <a:rPr lang="en-GB" sz="1600" b="1" dirty="0">
                <a:solidFill>
                  <a:schemeClr val="tx1"/>
                </a:solidFill>
              </a:rPr>
              <a:t>adapted to impose a structure on infrastructure indicators</a:t>
            </a:r>
            <a:r>
              <a:rPr lang="en-GB" sz="1600" dirty="0">
                <a:solidFill>
                  <a:schemeClr val="tx1"/>
                </a:solidFill>
              </a:rPr>
              <a:t>, by reflecting a) </a:t>
            </a:r>
            <a:r>
              <a:rPr lang="en-GB" sz="1600" b="1" dirty="0">
                <a:solidFill>
                  <a:schemeClr val="tx1"/>
                </a:solidFill>
              </a:rPr>
              <a:t>external forces </a:t>
            </a:r>
            <a:r>
              <a:rPr lang="en-GB" sz="1600" dirty="0">
                <a:solidFill>
                  <a:schemeClr val="tx1"/>
                </a:solidFill>
              </a:rPr>
              <a:t>that affect the welfare delivered by infrastructure (pressures); b) the </a:t>
            </a:r>
            <a:r>
              <a:rPr lang="en-GB" sz="1600" b="1" dirty="0">
                <a:solidFill>
                  <a:schemeClr val="tx1"/>
                </a:solidFill>
              </a:rPr>
              <a:t>contribution of infrastructure </a:t>
            </a:r>
            <a:r>
              <a:rPr lang="en-GB" sz="1600" dirty="0">
                <a:solidFill>
                  <a:schemeClr val="tx1"/>
                </a:solidFill>
              </a:rPr>
              <a:t>to societal welfare (state); and c) </a:t>
            </a:r>
            <a:r>
              <a:rPr lang="en-GB" sz="1600" b="1" dirty="0">
                <a:solidFill>
                  <a:schemeClr val="tx1"/>
                </a:solidFill>
              </a:rPr>
              <a:t>public and private responses </a:t>
            </a:r>
            <a:r>
              <a:rPr lang="en-GB" sz="1600" dirty="0">
                <a:solidFill>
                  <a:schemeClr val="tx1"/>
                </a:solidFill>
              </a:rPr>
              <a:t>to changes in each of these (Beca 2013). </a:t>
            </a:r>
            <a:endParaRPr lang="en-GB" sz="1600" dirty="0"/>
          </a:p>
        </p:txBody>
      </p:sp>
      <p:sp>
        <p:nvSpPr>
          <p:cNvPr id="8" name="TextBox 7">
            <a:extLst>
              <a:ext uri="{FF2B5EF4-FFF2-40B4-BE49-F238E27FC236}">
                <a16:creationId xmlns:a16="http://schemas.microsoft.com/office/drawing/2014/main" id="{DE052894-16F7-4BAE-90EC-030C9A9BD051}"/>
              </a:ext>
            </a:extLst>
          </p:cNvPr>
          <p:cNvSpPr txBox="1"/>
          <p:nvPr/>
        </p:nvSpPr>
        <p:spPr>
          <a:xfrm>
            <a:off x="2078194" y="6369293"/>
            <a:ext cx="6094562" cy="230832"/>
          </a:xfrm>
          <a:prstGeom prst="rect">
            <a:avLst/>
          </a:prstGeom>
          <a:noFill/>
        </p:spPr>
        <p:txBody>
          <a:bodyPr wrap="square">
            <a:spAutoFit/>
          </a:bodyPr>
          <a:lstStyle/>
          <a:p>
            <a:r>
              <a:rPr lang="en-GB" sz="900" i="1" dirty="0">
                <a:solidFill>
                  <a:srgbClr val="444444"/>
                </a:solidFill>
                <a:latin typeface="+mn-lt"/>
              </a:rPr>
              <a:t>The OECD’s Pressure-State-Response model for environmental indicators (OECD 1997)</a:t>
            </a:r>
          </a:p>
        </p:txBody>
      </p:sp>
      <p:pic>
        <p:nvPicPr>
          <p:cNvPr id="4" name="Picture 3" descr="A diagram of a state of the environment&#10;&#10;AI-generated content may be incorrect.">
            <a:extLst>
              <a:ext uri="{FF2B5EF4-FFF2-40B4-BE49-F238E27FC236}">
                <a16:creationId xmlns:a16="http://schemas.microsoft.com/office/drawing/2014/main" id="{8A8CC870-CB0D-81B8-3D73-1F7CD20BCE79}"/>
              </a:ext>
            </a:extLst>
          </p:cNvPr>
          <p:cNvPicPr>
            <a:picLocks noChangeAspect="1"/>
          </p:cNvPicPr>
          <p:nvPr/>
        </p:nvPicPr>
        <p:blipFill>
          <a:blip r:embed="rId3"/>
          <a:stretch>
            <a:fillRect/>
          </a:stretch>
        </p:blipFill>
        <p:spPr>
          <a:xfrm>
            <a:off x="2078194" y="2100189"/>
            <a:ext cx="7772400" cy="4269104"/>
          </a:xfrm>
          <a:prstGeom prst="rect">
            <a:avLst/>
          </a:prstGeom>
        </p:spPr>
      </p:pic>
    </p:spTree>
    <p:extLst>
      <p:ext uri="{BB962C8B-B14F-4D97-AF65-F5344CB8AC3E}">
        <p14:creationId xmlns:p14="http://schemas.microsoft.com/office/powerpoint/2010/main" val="183924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5.1 </a:t>
            </a:r>
            <a:r>
              <a:rPr lang="en-GB" sz="2800" dirty="0">
                <a:solidFill>
                  <a:srgbClr val="C00000"/>
                </a:solidFill>
              </a:rPr>
              <a:t>Assessing infrastructure performance through targets and indicators</a:t>
            </a:r>
            <a:endParaRPr sz="2800" dirty="0">
              <a:solidFill>
                <a:srgbClr val="C00000"/>
              </a:solidFill>
            </a:endParaRPr>
          </a:p>
        </p:txBody>
      </p:sp>
      <p:sp>
        <p:nvSpPr>
          <p:cNvPr id="168" name="Google Shape;168;p13"/>
          <p:cNvSpPr txBox="1">
            <a:spLocks noGrp="1"/>
          </p:cNvSpPr>
          <p:nvPr>
            <p:ph type="body" idx="4294967295"/>
          </p:nvPr>
        </p:nvSpPr>
        <p:spPr>
          <a:xfrm>
            <a:off x="838200" y="1231900"/>
            <a:ext cx="9317853" cy="323658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Critiques of traditional infrastructure indicator approaches</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algn="l"/>
            <a:endParaRPr lang="en-GB" sz="1600" b="0" i="0" dirty="0">
              <a:solidFill>
                <a:schemeClr val="tx1"/>
              </a:solidFill>
              <a:effectLst/>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6</a:t>
            </a:fld>
            <a:endParaRPr lang="sv-SE" sz="1000" b="1" dirty="0">
              <a:solidFill>
                <a:schemeClr val="bg1"/>
              </a:solidFill>
            </a:endParaRPr>
          </a:p>
        </p:txBody>
      </p:sp>
      <p:pic>
        <p:nvPicPr>
          <p:cNvPr id="6" name="Picture 5">
            <a:extLst>
              <a:ext uri="{FF2B5EF4-FFF2-40B4-BE49-F238E27FC236}">
                <a16:creationId xmlns:a16="http://schemas.microsoft.com/office/drawing/2014/main" id="{58FD9854-39A8-4316-AA78-07ED5122D74F}"/>
              </a:ext>
            </a:extLst>
          </p:cNvPr>
          <p:cNvPicPr>
            <a:picLocks noChangeAspect="1"/>
          </p:cNvPicPr>
          <p:nvPr/>
        </p:nvPicPr>
        <p:blipFill rotWithShape="1">
          <a:blip r:embed="rId3"/>
          <a:srcRect/>
          <a:stretch/>
        </p:blipFill>
        <p:spPr>
          <a:xfrm>
            <a:off x="838200" y="1659491"/>
            <a:ext cx="4355309" cy="2302953"/>
          </a:xfrm>
          <a:prstGeom prst="rect">
            <a:avLst/>
          </a:prstGeom>
          <a:solidFill>
            <a:schemeClr val="tx1"/>
          </a:solidFill>
          <a:ln w="28575">
            <a:solidFill>
              <a:schemeClr val="tx1"/>
            </a:solidFill>
          </a:ln>
        </p:spPr>
      </p:pic>
      <p:sp>
        <p:nvSpPr>
          <p:cNvPr id="11" name="TextBox 10">
            <a:extLst>
              <a:ext uri="{FF2B5EF4-FFF2-40B4-BE49-F238E27FC236}">
                <a16:creationId xmlns:a16="http://schemas.microsoft.com/office/drawing/2014/main" id="{539212AE-C36A-4EDF-8293-F59BA1A6BBEB}"/>
              </a:ext>
            </a:extLst>
          </p:cNvPr>
          <p:cNvSpPr txBox="1"/>
          <p:nvPr/>
        </p:nvSpPr>
        <p:spPr>
          <a:xfrm>
            <a:off x="710194" y="3969242"/>
            <a:ext cx="4778708" cy="400110"/>
          </a:xfrm>
          <a:prstGeom prst="rect">
            <a:avLst/>
          </a:prstGeom>
          <a:noFill/>
        </p:spPr>
        <p:txBody>
          <a:bodyPr wrap="square">
            <a:spAutoFit/>
          </a:bodyPr>
          <a:lstStyle/>
          <a:p>
            <a:r>
              <a:rPr lang="en-GB" sz="1000" i="1" dirty="0">
                <a:solidFill>
                  <a:srgbClr val="444444"/>
                </a:solidFill>
                <a:latin typeface="+mn-lt"/>
              </a:rPr>
              <a:t>Assessing performance of infrastructure through the delivery of outcomes, according to (ICIF 2015)</a:t>
            </a:r>
          </a:p>
        </p:txBody>
      </p:sp>
      <p:graphicFrame>
        <p:nvGraphicFramePr>
          <p:cNvPr id="14" name="Google Shape;144;p9">
            <a:extLst>
              <a:ext uri="{FF2B5EF4-FFF2-40B4-BE49-F238E27FC236}">
                <a16:creationId xmlns:a16="http://schemas.microsoft.com/office/drawing/2014/main" id="{95C8A7DB-B673-4633-9D67-FE3E47F84309}"/>
              </a:ext>
            </a:extLst>
          </p:cNvPr>
          <p:cNvGraphicFramePr/>
          <p:nvPr>
            <p:extLst>
              <p:ext uri="{D42A27DB-BD31-4B8C-83A1-F6EECF244321}">
                <p14:modId xmlns:p14="http://schemas.microsoft.com/office/powerpoint/2010/main" val="4173679392"/>
              </p:ext>
            </p:extLst>
          </p:nvPr>
        </p:nvGraphicFramePr>
        <p:xfrm>
          <a:off x="838200" y="4414873"/>
          <a:ext cx="5735322" cy="2133600"/>
        </p:xfrm>
        <a:graphic>
          <a:graphicData uri="http://schemas.openxmlformats.org/drawingml/2006/table">
            <a:tbl>
              <a:tblPr firstRow="1" bandRow="1">
                <a:tableStyleId>{B8DA472E-C0B5-4FAA-A71B-45BBE6C39A2A}</a:tableStyleId>
              </a:tblPr>
              <a:tblGrid>
                <a:gridCol w="5735322">
                  <a:extLst>
                    <a:ext uri="{9D8B030D-6E8A-4147-A177-3AD203B41FA5}">
                      <a16:colId xmlns:a16="http://schemas.microsoft.com/office/drawing/2014/main" val="793984083"/>
                    </a:ext>
                  </a:extLst>
                </a:gridCol>
              </a:tblGrid>
              <a:tr h="267258">
                <a:tc>
                  <a:txBody>
                    <a:bodyPr/>
                    <a:lstStyle/>
                    <a:p>
                      <a:pPr algn="ctr"/>
                      <a:r>
                        <a:rPr lang="en-GB" b="1" dirty="0">
                          <a:effectLst/>
                        </a:rPr>
                        <a:t>Areas covered </a:t>
                      </a:r>
                      <a:r>
                        <a:rPr lang="en-GB" sz="1400" b="1" i="0" u="none" strike="noStrike" cap="none" dirty="0">
                          <a:solidFill>
                            <a:schemeClr val="lt1"/>
                          </a:solidFill>
                          <a:effectLst/>
                          <a:latin typeface="Arial"/>
                          <a:cs typeface="Arial"/>
                          <a:sym typeface="Arial"/>
                        </a:rPr>
                        <a:t>by </a:t>
                      </a:r>
                      <a:r>
                        <a:rPr lang="en-GB" sz="1400" b="1" i="0" u="none" strike="noStrike" cap="none" dirty="0">
                          <a:solidFill>
                            <a:schemeClr val="lt1"/>
                          </a:solidFill>
                          <a:effectLst/>
                          <a:latin typeface="Arial"/>
                          <a:ea typeface="Arial"/>
                          <a:cs typeface="Arial"/>
                          <a:sym typeface="Arial"/>
                        </a:rPr>
                        <a:t>infrastructure performance indicators </a:t>
                      </a:r>
                      <a:endParaRPr lang="en-GB" sz="1400" b="1" i="0" u="none" strike="noStrike" cap="none" dirty="0">
                        <a:solidFill>
                          <a:schemeClr val="lt1"/>
                        </a:solidFill>
                        <a:effectLst/>
                        <a:latin typeface="Arial"/>
                        <a:cs typeface="Arial"/>
                        <a:sym typeface="Arial"/>
                      </a:endParaRPr>
                    </a:p>
                  </a:txBody>
                  <a:tcPr anchor="ctr"/>
                </a:tc>
                <a:extLst>
                  <a:ext uri="{0D108BD9-81ED-4DB2-BD59-A6C34878D82A}">
                    <a16:rowId xmlns:a16="http://schemas.microsoft.com/office/drawing/2014/main" val="10001"/>
                  </a:ext>
                </a:extLst>
              </a:tr>
              <a:tr h="267258">
                <a:tc>
                  <a:txBody>
                    <a:bodyPr/>
                    <a:lstStyle/>
                    <a:p>
                      <a:pPr algn="l">
                        <a:buFont typeface="Arial" panose="020B0604020202020204" pitchFamily="34" charset="0"/>
                        <a:buNone/>
                      </a:pPr>
                      <a:r>
                        <a:rPr lang="en-GB" sz="1400" b="0" i="0" u="none" strike="noStrike" cap="none" dirty="0">
                          <a:solidFill>
                            <a:schemeClr val="tx1"/>
                          </a:solidFill>
                          <a:effectLst/>
                          <a:latin typeface="Arial"/>
                          <a:ea typeface="Arial"/>
                          <a:cs typeface="Arial"/>
                          <a:sym typeface="Arial"/>
                        </a:rPr>
                        <a:t>Capacity, access and availability </a:t>
                      </a:r>
                    </a:p>
                  </a:txBody>
                  <a:tcPr anchor="ctr"/>
                </a:tc>
                <a:extLst>
                  <a:ext uri="{0D108BD9-81ED-4DB2-BD59-A6C34878D82A}">
                    <a16:rowId xmlns:a16="http://schemas.microsoft.com/office/drawing/2014/main" val="780416438"/>
                  </a:ext>
                </a:extLst>
              </a:tr>
              <a:tr h="267258">
                <a:tc>
                  <a:txBody>
                    <a:bodyPr/>
                    <a:lstStyle/>
                    <a:p>
                      <a:pPr marL="0" marR="0" lvl="0" indent="0" algn="l" defTabSz="914400" rtl="0" eaLnBrk="1" fontAlgn="t" latinLnBrk="0" hangingPunct="1">
                        <a:lnSpc>
                          <a:spcPct val="100000"/>
                        </a:lnSpc>
                        <a:spcBef>
                          <a:spcPts val="0"/>
                        </a:spcBef>
                        <a:spcAft>
                          <a:spcPts val="0"/>
                        </a:spcAft>
                        <a:buClr>
                          <a:srgbClr val="000000"/>
                        </a:buClr>
                        <a:buSzTx/>
                        <a:buFont typeface="Arial"/>
                        <a:buNone/>
                        <a:tabLst/>
                        <a:defRPr/>
                      </a:pPr>
                      <a:r>
                        <a:rPr lang="en-GB" sz="1400" b="0" i="0" u="none" strike="noStrike" cap="none" dirty="0">
                          <a:solidFill>
                            <a:schemeClr val="tx1"/>
                          </a:solidFill>
                          <a:effectLst/>
                          <a:latin typeface="Arial"/>
                          <a:ea typeface="Arial"/>
                          <a:cs typeface="Arial"/>
                          <a:sym typeface="Arial"/>
                        </a:rPr>
                        <a:t>Asset or capacity utilisation</a:t>
                      </a:r>
                    </a:p>
                  </a:txBody>
                  <a:tcPr anchor="ctr"/>
                </a:tc>
                <a:extLst>
                  <a:ext uri="{0D108BD9-81ED-4DB2-BD59-A6C34878D82A}">
                    <a16:rowId xmlns:a16="http://schemas.microsoft.com/office/drawing/2014/main" val="10002"/>
                  </a:ext>
                </a:extLst>
              </a:tr>
              <a:tr h="267258">
                <a:tc>
                  <a:txBody>
                    <a:bodyPr/>
                    <a:lstStyle/>
                    <a:p>
                      <a:pPr marL="0" marR="0" lvl="0" indent="0" algn="l" defTabSz="914400" rtl="0" eaLnBrk="1" fontAlgn="t" latinLnBrk="0" hangingPunct="1">
                        <a:lnSpc>
                          <a:spcPct val="100000"/>
                        </a:lnSpc>
                        <a:spcBef>
                          <a:spcPts val="0"/>
                        </a:spcBef>
                        <a:spcAft>
                          <a:spcPts val="0"/>
                        </a:spcAft>
                        <a:buClr>
                          <a:srgbClr val="000000"/>
                        </a:buClr>
                        <a:buSzTx/>
                        <a:buFont typeface="Arial"/>
                        <a:buNone/>
                        <a:tabLst/>
                        <a:defRPr/>
                      </a:pPr>
                      <a:r>
                        <a:rPr lang="en-GB" sz="1400" b="0" i="0" u="none" strike="noStrike" cap="none" dirty="0">
                          <a:solidFill>
                            <a:schemeClr val="tx1"/>
                          </a:solidFill>
                          <a:effectLst/>
                          <a:latin typeface="Arial"/>
                          <a:ea typeface="Arial"/>
                          <a:cs typeface="Arial"/>
                          <a:sym typeface="Arial"/>
                        </a:rPr>
                        <a:t>Service quality and reliability</a:t>
                      </a:r>
                    </a:p>
                  </a:txBody>
                  <a:tcPr anchor="ctr"/>
                </a:tc>
                <a:extLst>
                  <a:ext uri="{0D108BD9-81ED-4DB2-BD59-A6C34878D82A}">
                    <a16:rowId xmlns:a16="http://schemas.microsoft.com/office/drawing/2014/main" val="10003"/>
                  </a:ext>
                </a:extLst>
              </a:tr>
              <a:tr h="267258">
                <a:tc>
                  <a:txBody>
                    <a:bodyPr/>
                    <a:lstStyle/>
                    <a:p>
                      <a:pPr marL="0" marR="0" lvl="0" indent="0" algn="l" defTabSz="914400" rtl="0" eaLnBrk="1" fontAlgn="t" latinLnBrk="0" hangingPunct="1">
                        <a:lnSpc>
                          <a:spcPct val="100000"/>
                        </a:lnSpc>
                        <a:spcBef>
                          <a:spcPts val="0"/>
                        </a:spcBef>
                        <a:spcAft>
                          <a:spcPts val="0"/>
                        </a:spcAft>
                        <a:buClr>
                          <a:srgbClr val="000000"/>
                        </a:buClr>
                        <a:buSzTx/>
                        <a:buFont typeface="Arial"/>
                        <a:buNone/>
                        <a:tabLst/>
                        <a:defRPr/>
                      </a:pPr>
                      <a:r>
                        <a:rPr lang="en-GB" sz="1400" b="0" i="0" u="none" strike="noStrike" cap="none" dirty="0">
                          <a:solidFill>
                            <a:schemeClr val="tx1"/>
                          </a:solidFill>
                          <a:effectLst/>
                          <a:latin typeface="Arial"/>
                          <a:ea typeface="Arial"/>
                          <a:cs typeface="Arial"/>
                          <a:sym typeface="Arial"/>
                        </a:rPr>
                        <a:t>Safety</a:t>
                      </a:r>
                    </a:p>
                  </a:txBody>
                  <a:tcPr anchor="ctr"/>
                </a:tc>
                <a:extLst>
                  <a:ext uri="{0D108BD9-81ED-4DB2-BD59-A6C34878D82A}">
                    <a16:rowId xmlns:a16="http://schemas.microsoft.com/office/drawing/2014/main" val="1578048041"/>
                  </a:ext>
                </a:extLst>
              </a:tr>
              <a:tr h="267258">
                <a:tc>
                  <a:txBody>
                    <a:bodyPr/>
                    <a:lstStyle/>
                    <a:p>
                      <a:pPr marL="0" marR="0" lvl="0" indent="0" algn="l" defTabSz="914400" rtl="0" eaLnBrk="1" fontAlgn="t" latinLnBrk="0" hangingPunct="1">
                        <a:lnSpc>
                          <a:spcPct val="100000"/>
                        </a:lnSpc>
                        <a:spcBef>
                          <a:spcPts val="0"/>
                        </a:spcBef>
                        <a:spcAft>
                          <a:spcPts val="0"/>
                        </a:spcAft>
                        <a:buClr>
                          <a:srgbClr val="000000"/>
                        </a:buClr>
                        <a:buSzTx/>
                        <a:buFont typeface="Arial"/>
                        <a:buNone/>
                        <a:tabLst/>
                        <a:defRPr/>
                      </a:pPr>
                      <a:r>
                        <a:rPr lang="en-GB" sz="1400" b="0" i="0" u="none" strike="noStrike" cap="none" dirty="0">
                          <a:solidFill>
                            <a:schemeClr val="tx1"/>
                          </a:solidFill>
                          <a:effectLst/>
                          <a:latin typeface="Arial"/>
                          <a:ea typeface="Arial"/>
                          <a:cs typeface="Arial"/>
                          <a:sym typeface="Arial"/>
                        </a:rPr>
                        <a:t>Asset condition</a:t>
                      </a:r>
                    </a:p>
                  </a:txBody>
                  <a:tcPr anchor="ctr"/>
                </a:tc>
                <a:extLst>
                  <a:ext uri="{0D108BD9-81ED-4DB2-BD59-A6C34878D82A}">
                    <a16:rowId xmlns:a16="http://schemas.microsoft.com/office/drawing/2014/main" val="281894456"/>
                  </a:ext>
                </a:extLst>
              </a:tr>
              <a:tr h="267258">
                <a:tc>
                  <a:txBody>
                    <a:bodyPr/>
                    <a:lstStyle/>
                    <a:p>
                      <a:pPr marL="0" marR="0" lvl="0" indent="0" algn="l" defTabSz="914400" rtl="0" eaLnBrk="1" fontAlgn="t" latinLnBrk="0" hangingPunct="1">
                        <a:lnSpc>
                          <a:spcPct val="100000"/>
                        </a:lnSpc>
                        <a:spcBef>
                          <a:spcPts val="0"/>
                        </a:spcBef>
                        <a:spcAft>
                          <a:spcPts val="0"/>
                        </a:spcAft>
                        <a:buClr>
                          <a:srgbClr val="000000"/>
                        </a:buClr>
                        <a:buSzTx/>
                        <a:buFont typeface="Arial"/>
                        <a:buNone/>
                        <a:tabLst/>
                        <a:defRPr/>
                      </a:pPr>
                      <a:r>
                        <a:rPr lang="en-GB" sz="1400" b="0" i="0" u="none" strike="noStrike" cap="none" dirty="0">
                          <a:solidFill>
                            <a:schemeClr val="tx1"/>
                          </a:solidFill>
                          <a:effectLst/>
                          <a:latin typeface="Arial"/>
                          <a:ea typeface="Arial"/>
                          <a:cs typeface="Arial"/>
                          <a:sym typeface="Arial"/>
                        </a:rPr>
                        <a:t>Efficiency</a:t>
                      </a:r>
                    </a:p>
                  </a:txBody>
                  <a:tcPr anchor="ctr"/>
                </a:tc>
                <a:extLst>
                  <a:ext uri="{0D108BD9-81ED-4DB2-BD59-A6C34878D82A}">
                    <a16:rowId xmlns:a16="http://schemas.microsoft.com/office/drawing/2014/main" val="1637134203"/>
                  </a:ext>
                </a:extLst>
              </a:tr>
            </a:tbl>
          </a:graphicData>
        </a:graphic>
      </p:graphicFrame>
      <p:graphicFrame>
        <p:nvGraphicFramePr>
          <p:cNvPr id="15" name="Google Shape;144;p9">
            <a:extLst>
              <a:ext uri="{FF2B5EF4-FFF2-40B4-BE49-F238E27FC236}">
                <a16:creationId xmlns:a16="http://schemas.microsoft.com/office/drawing/2014/main" id="{54FE217F-1BC0-4034-9903-C6759D2680F9}"/>
              </a:ext>
            </a:extLst>
          </p:cNvPr>
          <p:cNvGraphicFramePr/>
          <p:nvPr>
            <p:extLst>
              <p:ext uri="{D42A27DB-BD31-4B8C-83A1-F6EECF244321}">
                <p14:modId xmlns:p14="http://schemas.microsoft.com/office/powerpoint/2010/main" val="791834397"/>
              </p:ext>
            </p:extLst>
          </p:nvPr>
        </p:nvGraphicFramePr>
        <p:xfrm>
          <a:off x="6859006" y="1659491"/>
          <a:ext cx="4622800" cy="4846630"/>
        </p:xfrm>
        <a:graphic>
          <a:graphicData uri="http://schemas.openxmlformats.org/drawingml/2006/table">
            <a:tbl>
              <a:tblPr firstRow="1" bandRow="1">
                <a:tableStyleId>{B8DA472E-C0B5-4FAA-A71B-45BBE6C39A2A}</a:tableStyleId>
              </a:tblPr>
              <a:tblGrid>
                <a:gridCol w="4622800">
                  <a:extLst>
                    <a:ext uri="{9D8B030D-6E8A-4147-A177-3AD203B41FA5}">
                      <a16:colId xmlns:a16="http://schemas.microsoft.com/office/drawing/2014/main" val="2092718743"/>
                    </a:ext>
                  </a:extLst>
                </a:gridCol>
              </a:tblGrid>
              <a:tr h="457510">
                <a:tc>
                  <a:txBody>
                    <a:bodyPr/>
                    <a:lstStyle/>
                    <a:p>
                      <a:pPr algn="ctr"/>
                      <a:r>
                        <a:rPr lang="en-GB" dirty="0">
                          <a:effectLst/>
                        </a:rPr>
                        <a:t>Critiques</a:t>
                      </a:r>
                    </a:p>
                  </a:txBody>
                  <a:tcPr anchor="ctr"/>
                </a:tc>
                <a:extLst>
                  <a:ext uri="{0D108BD9-81ED-4DB2-BD59-A6C34878D82A}">
                    <a16:rowId xmlns:a16="http://schemas.microsoft.com/office/drawing/2014/main" val="10001"/>
                  </a:ext>
                </a:extLst>
              </a:tr>
              <a:tr h="265964">
                <a:tc>
                  <a:txBody>
                    <a:bodyPr/>
                    <a:lstStyle/>
                    <a:p>
                      <a:pPr algn="l">
                        <a:buFont typeface="Arial" panose="020B0604020202020204" pitchFamily="34" charset="0"/>
                        <a:buNone/>
                      </a:pPr>
                      <a:r>
                        <a:rPr lang="en-GB" sz="1400" b="0" i="0" u="none" strike="noStrike" cap="none" dirty="0">
                          <a:solidFill>
                            <a:schemeClr val="tx1"/>
                          </a:solidFill>
                          <a:effectLst/>
                          <a:latin typeface="Arial"/>
                          <a:ea typeface="Arial"/>
                          <a:cs typeface="Arial"/>
                          <a:sym typeface="Arial"/>
                        </a:rPr>
                        <a:t>Unclear what the indicators’ purpose is, and how they are meant to inform the actions of any stakeholders</a:t>
                      </a:r>
                    </a:p>
                  </a:txBody>
                  <a:tcPr/>
                </a:tc>
                <a:extLst>
                  <a:ext uri="{0D108BD9-81ED-4DB2-BD59-A6C34878D82A}">
                    <a16:rowId xmlns:a16="http://schemas.microsoft.com/office/drawing/2014/main" val="780416438"/>
                  </a:ext>
                </a:extLst>
              </a:tr>
              <a:tr h="559013">
                <a:tc>
                  <a:txBody>
                    <a:bodyPr/>
                    <a:lstStyle/>
                    <a:p>
                      <a:pPr marL="0" marR="0" lvl="0" indent="0" algn="l" defTabSz="914400" rtl="0" eaLnBrk="1" fontAlgn="t" latinLnBrk="0" hangingPunct="1">
                        <a:lnSpc>
                          <a:spcPct val="100000"/>
                        </a:lnSpc>
                        <a:spcBef>
                          <a:spcPts val="0"/>
                        </a:spcBef>
                        <a:spcAft>
                          <a:spcPts val="0"/>
                        </a:spcAft>
                        <a:buClr>
                          <a:srgbClr val="000000"/>
                        </a:buClr>
                        <a:buSzTx/>
                        <a:buFont typeface="Arial" panose="020B0604020202020204" pitchFamily="34" charset="0"/>
                        <a:buNone/>
                        <a:tabLst/>
                        <a:defRPr/>
                      </a:pPr>
                      <a:r>
                        <a:rPr lang="en-GB" sz="1400" b="0" i="0" u="none" strike="noStrike" cap="none" dirty="0">
                          <a:solidFill>
                            <a:schemeClr val="tx1"/>
                          </a:solidFill>
                          <a:effectLst/>
                          <a:latin typeface="Arial"/>
                          <a:ea typeface="Arial"/>
                          <a:cs typeface="Arial"/>
                          <a:sym typeface="Arial"/>
                        </a:rPr>
                        <a:t>No clear link between the data and the direct experienced outcomes of those relying on the infrastructure systems they measure (societal, environmental and economic)</a:t>
                      </a:r>
                    </a:p>
                  </a:txBody>
                  <a:tcPr/>
                </a:tc>
                <a:extLst>
                  <a:ext uri="{0D108BD9-81ED-4DB2-BD59-A6C34878D82A}">
                    <a16:rowId xmlns:a16="http://schemas.microsoft.com/office/drawing/2014/main" val="10002"/>
                  </a:ext>
                </a:extLst>
              </a:tr>
              <a:tr h="550231">
                <a:tc>
                  <a:txBody>
                    <a:bodyPr/>
                    <a:lstStyle/>
                    <a:p>
                      <a:pPr marL="0" marR="0" lvl="0" indent="0" algn="l" defTabSz="914400" rtl="0" eaLnBrk="1" fontAlgn="t" latinLnBrk="0" hangingPunct="1">
                        <a:lnSpc>
                          <a:spcPct val="100000"/>
                        </a:lnSpc>
                        <a:spcBef>
                          <a:spcPts val="0"/>
                        </a:spcBef>
                        <a:spcAft>
                          <a:spcPts val="0"/>
                        </a:spcAft>
                        <a:buClr>
                          <a:srgbClr val="000000"/>
                        </a:buClr>
                        <a:buSzTx/>
                        <a:buFont typeface="Arial" panose="020B0604020202020204" pitchFamily="34" charset="0"/>
                        <a:buNone/>
                        <a:tabLst/>
                        <a:defRPr/>
                      </a:pPr>
                      <a:r>
                        <a:rPr lang="en-GB" sz="1400" b="0" i="0" u="none" strike="noStrike" cap="none" dirty="0">
                          <a:solidFill>
                            <a:schemeClr val="tx1"/>
                          </a:solidFill>
                          <a:effectLst/>
                          <a:latin typeface="Arial"/>
                          <a:ea typeface="Arial"/>
                          <a:cs typeface="Arial"/>
                          <a:sym typeface="Arial"/>
                        </a:rPr>
                        <a:t>National-level scope means underperforming regions requiring attention could be masked by those performing well</a:t>
                      </a:r>
                    </a:p>
                  </a:txBody>
                  <a:tcPr/>
                </a:tc>
                <a:extLst>
                  <a:ext uri="{0D108BD9-81ED-4DB2-BD59-A6C34878D82A}">
                    <a16:rowId xmlns:a16="http://schemas.microsoft.com/office/drawing/2014/main" val="10003"/>
                  </a:ext>
                </a:extLst>
              </a:tr>
              <a:tr h="155344">
                <a:tc>
                  <a:txBody>
                    <a:bodyPr/>
                    <a:lstStyle/>
                    <a:p>
                      <a:pPr marL="0" marR="0" lvl="0" indent="0" algn="l" defTabSz="914400" rtl="0" eaLnBrk="1" fontAlgn="t" latinLnBrk="0" hangingPunct="1">
                        <a:lnSpc>
                          <a:spcPct val="100000"/>
                        </a:lnSpc>
                        <a:spcBef>
                          <a:spcPts val="0"/>
                        </a:spcBef>
                        <a:spcAft>
                          <a:spcPts val="0"/>
                        </a:spcAft>
                        <a:buClr>
                          <a:srgbClr val="000000"/>
                        </a:buClr>
                        <a:buSzTx/>
                        <a:buFont typeface="Arial" panose="020B0604020202020204" pitchFamily="34" charset="0"/>
                        <a:buNone/>
                        <a:tabLst/>
                        <a:defRPr/>
                      </a:pPr>
                      <a:r>
                        <a:rPr lang="en-GB" sz="1400" b="0" i="0" u="none" strike="noStrike" cap="none" dirty="0">
                          <a:solidFill>
                            <a:schemeClr val="tx1"/>
                          </a:solidFill>
                          <a:effectLst/>
                          <a:latin typeface="Arial"/>
                          <a:ea typeface="Arial"/>
                          <a:cs typeface="Arial"/>
                          <a:sym typeface="Arial"/>
                        </a:rPr>
                        <a:t>Data aggregation masks volatility and variance in other dimensions</a:t>
                      </a:r>
                    </a:p>
                  </a:txBody>
                  <a:tcPr/>
                </a:tc>
                <a:extLst>
                  <a:ext uri="{0D108BD9-81ED-4DB2-BD59-A6C34878D82A}">
                    <a16:rowId xmlns:a16="http://schemas.microsoft.com/office/drawing/2014/main" val="1578048041"/>
                  </a:ext>
                </a:extLst>
              </a:tr>
              <a:tr h="345440">
                <a:tc>
                  <a:txBody>
                    <a:bodyPr/>
                    <a:lstStyle/>
                    <a:p>
                      <a:pPr marL="0" marR="0" lvl="0" indent="0" algn="l" defTabSz="914400" rtl="0" eaLnBrk="1" fontAlgn="t" latinLnBrk="0" hangingPunct="1">
                        <a:lnSpc>
                          <a:spcPct val="100000"/>
                        </a:lnSpc>
                        <a:spcBef>
                          <a:spcPts val="0"/>
                        </a:spcBef>
                        <a:spcAft>
                          <a:spcPts val="0"/>
                        </a:spcAft>
                        <a:buClr>
                          <a:srgbClr val="000000"/>
                        </a:buClr>
                        <a:buSzTx/>
                        <a:buFont typeface="Arial" panose="020B0604020202020204" pitchFamily="34" charset="0"/>
                        <a:buNone/>
                        <a:tabLst/>
                        <a:defRPr/>
                      </a:pPr>
                      <a:r>
                        <a:rPr lang="en-GB" sz="1400" b="0" i="0" u="none" strike="noStrike" cap="none" dirty="0">
                          <a:solidFill>
                            <a:schemeClr val="tx1"/>
                          </a:solidFill>
                          <a:effectLst/>
                          <a:latin typeface="Arial"/>
                          <a:ea typeface="Arial"/>
                          <a:cs typeface="Arial"/>
                          <a:sym typeface="Arial"/>
                        </a:rPr>
                        <a:t>Overlooking the complex relationships in the system to produce overly-simplified indicators creates a risk of perverse incentives</a:t>
                      </a:r>
                    </a:p>
                  </a:txBody>
                  <a:tcPr/>
                </a:tc>
                <a:extLst>
                  <a:ext uri="{0D108BD9-81ED-4DB2-BD59-A6C34878D82A}">
                    <a16:rowId xmlns:a16="http://schemas.microsoft.com/office/drawing/2014/main" val="281894456"/>
                  </a:ext>
                </a:extLst>
              </a:tr>
              <a:tr h="685127">
                <a:tc>
                  <a:txBody>
                    <a:bodyPr/>
                    <a:lstStyle/>
                    <a:p>
                      <a:pPr fontAlgn="t">
                        <a:buFont typeface="Arial" panose="020B0604020202020204" pitchFamily="34" charset="0"/>
                        <a:buNone/>
                      </a:pPr>
                      <a:r>
                        <a:rPr lang="en-GB" sz="1400" b="0" i="0" u="none" strike="noStrike" cap="none" dirty="0">
                          <a:solidFill>
                            <a:schemeClr val="tx1"/>
                          </a:solidFill>
                          <a:effectLst/>
                          <a:latin typeface="Arial"/>
                          <a:ea typeface="Arial"/>
                          <a:cs typeface="Arial"/>
                          <a:sym typeface="Arial"/>
                        </a:rPr>
                        <a:t>Lack of articulation of what the infrastructure vision is or what the future expected requirements are, hampering understanding of whether performance is heading towards or away from these requirements</a:t>
                      </a:r>
                      <a:endParaRPr lang="en-GB" dirty="0">
                        <a:effectLst/>
                      </a:endParaRPr>
                    </a:p>
                  </a:txBody>
                  <a:tcPr/>
                </a:tc>
                <a:extLst>
                  <a:ext uri="{0D108BD9-81ED-4DB2-BD59-A6C34878D82A}">
                    <a16:rowId xmlns:a16="http://schemas.microsoft.com/office/drawing/2014/main" val="1637134203"/>
                  </a:ext>
                </a:extLst>
              </a:tr>
            </a:tbl>
          </a:graphicData>
        </a:graphic>
      </p:graphicFrame>
    </p:spTree>
    <p:extLst>
      <p:ext uri="{BB962C8B-B14F-4D97-AF65-F5344CB8AC3E}">
        <p14:creationId xmlns:p14="http://schemas.microsoft.com/office/powerpoint/2010/main" val="35573523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2" name="Google Shape;168;p13">
            <a:extLst>
              <a:ext uri="{FF2B5EF4-FFF2-40B4-BE49-F238E27FC236}">
                <a16:creationId xmlns:a16="http://schemas.microsoft.com/office/drawing/2014/main" id="{85BD59C7-5F9C-412C-9103-AD11C3A57877}"/>
              </a:ext>
            </a:extLst>
          </p:cNvPr>
          <p:cNvSpPr txBox="1">
            <a:spLocks/>
          </p:cNvSpPr>
          <p:nvPr/>
        </p:nvSpPr>
        <p:spPr>
          <a:xfrm>
            <a:off x="838200" y="1231900"/>
            <a:ext cx="9806795" cy="4712158"/>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b="1" dirty="0">
                <a:solidFill>
                  <a:schemeClr val="accent5">
                    <a:lumMod val="60000"/>
                    <a:lumOff val="40000"/>
                  </a:schemeClr>
                </a:solidFill>
              </a:rPr>
              <a:t>Expanding and improving criteria for infrastructure performance indicator selection</a:t>
            </a:r>
            <a:endParaRPr lang="en-GB" sz="1600" dirty="0">
              <a:solidFill>
                <a:schemeClr val="tx1"/>
              </a:solidFill>
            </a:endParaRPr>
          </a:p>
          <a:p>
            <a:pPr>
              <a:spcBef>
                <a:spcPts val="0"/>
              </a:spcBef>
              <a:buClr>
                <a:schemeClr val="dk1"/>
              </a:buClr>
              <a:buSzPct val="120000"/>
            </a:pPr>
            <a:endParaRPr lang="en-GB" sz="1600" dirty="0">
              <a:solidFill>
                <a:schemeClr val="tx1"/>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5.1 </a:t>
            </a:r>
            <a:r>
              <a:rPr lang="en-GB" sz="2800" dirty="0">
                <a:solidFill>
                  <a:srgbClr val="C00000"/>
                </a:solidFill>
              </a:rPr>
              <a:t>Assessing infrastructure performance through targets and indicators</a:t>
            </a:r>
            <a:endParaRPr sz="2800" dirty="0">
              <a:solidFill>
                <a:srgbClr val="C00000"/>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7</a:t>
            </a:fld>
            <a:endParaRPr lang="sv-SE" sz="1000" b="1" dirty="0">
              <a:solidFill>
                <a:schemeClr val="bg1"/>
              </a:solidFill>
            </a:endParaRPr>
          </a:p>
        </p:txBody>
      </p:sp>
      <p:sp>
        <p:nvSpPr>
          <p:cNvPr id="7" name="TextBox 6">
            <a:extLst>
              <a:ext uri="{FF2B5EF4-FFF2-40B4-BE49-F238E27FC236}">
                <a16:creationId xmlns:a16="http://schemas.microsoft.com/office/drawing/2014/main" id="{8E2132CD-362E-4072-AAB0-7E5031B45882}"/>
              </a:ext>
            </a:extLst>
          </p:cNvPr>
          <p:cNvSpPr txBox="1"/>
          <p:nvPr/>
        </p:nvSpPr>
        <p:spPr>
          <a:xfrm>
            <a:off x="838200" y="2032000"/>
            <a:ext cx="10165080" cy="3354765"/>
          </a:xfrm>
          <a:prstGeom prst="rect">
            <a:avLst/>
          </a:prstGeom>
          <a:noFill/>
        </p:spPr>
        <p:txBody>
          <a:bodyPr wrap="square" rtlCol="0">
            <a:spAutoFit/>
          </a:bodyPr>
          <a:lstStyle/>
          <a:p>
            <a:pPr marL="285750" indent="-285750" algn="l">
              <a:buSzPct val="120000"/>
              <a:buFont typeface="Arial" panose="020B0604020202020204" pitchFamily="34" charset="0"/>
              <a:buChar char="•"/>
            </a:pPr>
            <a:r>
              <a:rPr lang="en-GB" sz="1800" b="1" i="0" dirty="0">
                <a:solidFill>
                  <a:srgbClr val="C00000"/>
                </a:solidFill>
                <a:effectLst/>
                <a:latin typeface="+mn-lt"/>
                <a:ea typeface="Open Sans" panose="020B0606030504020204" pitchFamily="34" charset="0"/>
                <a:cs typeface="Open Sans" panose="020B0606030504020204" pitchFamily="34" charset="0"/>
              </a:rPr>
              <a:t>Challenges in Infrastructure Assessment: </a:t>
            </a:r>
            <a:r>
              <a:rPr lang="en-GB" sz="1800" b="0" i="0" dirty="0">
                <a:solidFill>
                  <a:schemeClr val="tx1"/>
                </a:solidFill>
                <a:effectLst/>
                <a:latin typeface="+mn-lt"/>
                <a:ea typeface="Open Sans" panose="020B0606030504020204" pitchFamily="34" charset="0"/>
                <a:cs typeface="Open Sans" panose="020B0606030504020204" pitchFamily="34" charset="0"/>
              </a:rPr>
              <a:t>Policymakers and researchers face difficulties in developing comprehensive assessments of infrastructure system performance across multiple attributes</a:t>
            </a:r>
          </a:p>
          <a:p>
            <a:pPr marL="285750" indent="-285750" algn="l">
              <a:buSzPct val="120000"/>
              <a:buFont typeface="Arial" panose="020B0604020202020204" pitchFamily="34" charset="0"/>
              <a:buChar char="•"/>
            </a:pPr>
            <a:endParaRPr lang="en-GB" sz="1800" dirty="0">
              <a:solidFill>
                <a:schemeClr val="tx1"/>
              </a:solidFill>
              <a:latin typeface="+mn-lt"/>
              <a:ea typeface="Open Sans" panose="020B0606030504020204" pitchFamily="34" charset="0"/>
              <a:cs typeface="Open Sans" panose="020B0606030504020204" pitchFamily="34" charset="0"/>
            </a:endParaRPr>
          </a:p>
          <a:p>
            <a:pPr marL="285750" indent="-285750" algn="l">
              <a:buSzPct val="120000"/>
              <a:buFont typeface="Arial" panose="020B0604020202020204" pitchFamily="34" charset="0"/>
              <a:buChar char="•"/>
            </a:pPr>
            <a:r>
              <a:rPr lang="en-GB" sz="1800" b="1" i="0" dirty="0">
                <a:solidFill>
                  <a:srgbClr val="C00000"/>
                </a:solidFill>
                <a:effectLst/>
                <a:latin typeface="+mn-lt"/>
                <a:ea typeface="Open Sans" panose="020B0606030504020204" pitchFamily="34" charset="0"/>
                <a:cs typeface="Open Sans" panose="020B0606030504020204" pitchFamily="34" charset="0"/>
              </a:rPr>
              <a:t>Frameworks for Improvement: </a:t>
            </a:r>
            <a:r>
              <a:rPr lang="en-GB" sz="1800" b="0" i="0" dirty="0">
                <a:solidFill>
                  <a:schemeClr val="tx1"/>
                </a:solidFill>
                <a:effectLst/>
                <a:latin typeface="+mn-lt"/>
                <a:ea typeface="Open Sans" panose="020B0606030504020204" pitchFamily="34" charset="0"/>
                <a:cs typeface="Open Sans" panose="020B0606030504020204" pitchFamily="34" charset="0"/>
              </a:rPr>
              <a:t>The UK’s National Infrastructure Commission and New Zealand’s Treasury have developed logical frameworks for indicators to enhance infrastructure planning and investment allocation</a:t>
            </a:r>
          </a:p>
          <a:p>
            <a:pPr marL="285750" indent="-285750" algn="l">
              <a:buSzPct val="120000"/>
              <a:buFont typeface="Arial" panose="020B0604020202020204" pitchFamily="34" charset="0"/>
              <a:buChar char="•"/>
            </a:pPr>
            <a:endParaRPr lang="en-GB" sz="1800" b="0" i="0" dirty="0">
              <a:solidFill>
                <a:schemeClr val="tx1"/>
              </a:solidFill>
              <a:effectLst/>
              <a:latin typeface="+mn-lt"/>
              <a:ea typeface="Open Sans" panose="020B0606030504020204" pitchFamily="34" charset="0"/>
              <a:cs typeface="Open Sans" panose="020B0606030504020204" pitchFamily="34" charset="0"/>
            </a:endParaRPr>
          </a:p>
          <a:p>
            <a:pPr marL="285750" indent="-285750" algn="l">
              <a:buSzPct val="120000"/>
              <a:buFont typeface="Arial" panose="020B0604020202020204" pitchFamily="34" charset="0"/>
              <a:buChar char="•"/>
            </a:pPr>
            <a:r>
              <a:rPr lang="en-GB" sz="1800" b="1" i="0" dirty="0">
                <a:solidFill>
                  <a:srgbClr val="C00000"/>
                </a:solidFill>
                <a:effectLst/>
                <a:latin typeface="+mn-lt"/>
                <a:ea typeface="Open Sans" panose="020B0606030504020204" pitchFamily="34" charset="0"/>
                <a:cs typeface="Open Sans" panose="020B0606030504020204" pitchFamily="34" charset="0"/>
              </a:rPr>
              <a:t>International Comparability &amp; Practicality: </a:t>
            </a:r>
            <a:r>
              <a:rPr lang="en-GB" sz="1800" b="0" i="0" dirty="0">
                <a:solidFill>
                  <a:schemeClr val="tx1"/>
                </a:solidFill>
                <a:effectLst/>
                <a:latin typeface="+mn-lt"/>
                <a:ea typeface="Open Sans" panose="020B0606030504020204" pitchFamily="34" charset="0"/>
                <a:cs typeface="Open Sans" panose="020B0606030504020204" pitchFamily="34" charset="0"/>
              </a:rPr>
              <a:t>While no indicator framework is perfect, adopting common methodologies allows for internationally comparable infrastructure indicators while addressing country-specific challenges</a:t>
            </a:r>
            <a:endParaRPr lang="en-GB" sz="1800" dirty="0">
              <a:solidFill>
                <a:schemeClr val="tx1"/>
              </a:solidFill>
              <a:latin typeface="+mn-lt"/>
              <a:ea typeface="Open Sans" panose="020B0606030504020204" pitchFamily="34" charset="0"/>
              <a:cs typeface="Open Sans" panose="020B0606030504020204" pitchFamily="34" charset="0"/>
            </a:endParaRPr>
          </a:p>
          <a:p>
            <a:endParaRPr lang="en-GB" sz="1600" dirty="0"/>
          </a:p>
        </p:txBody>
      </p:sp>
      <p:pic>
        <p:nvPicPr>
          <p:cNvPr id="4" name="Picture 3">
            <a:extLst>
              <a:ext uri="{FF2B5EF4-FFF2-40B4-BE49-F238E27FC236}">
                <a16:creationId xmlns:a16="http://schemas.microsoft.com/office/drawing/2014/main" id="{067B6E05-9D83-45A9-A77D-ADCCFFD7081B}"/>
              </a:ext>
            </a:extLst>
          </p:cNvPr>
          <p:cNvPicPr>
            <a:picLocks noChangeAspect="1"/>
          </p:cNvPicPr>
          <p:nvPr/>
        </p:nvPicPr>
        <p:blipFill>
          <a:blip r:embed="rId3"/>
          <a:stretch>
            <a:fillRect/>
          </a:stretch>
        </p:blipFill>
        <p:spPr>
          <a:xfrm>
            <a:off x="577376" y="1954162"/>
            <a:ext cx="5693299" cy="3448614"/>
          </a:xfrm>
          <a:prstGeom prst="rect">
            <a:avLst/>
          </a:prstGeom>
        </p:spPr>
      </p:pic>
      <p:pic>
        <p:nvPicPr>
          <p:cNvPr id="6" name="Picture 5">
            <a:extLst>
              <a:ext uri="{FF2B5EF4-FFF2-40B4-BE49-F238E27FC236}">
                <a16:creationId xmlns:a16="http://schemas.microsoft.com/office/drawing/2014/main" id="{2E8E0604-B75B-48F7-8300-CC25B5CD6B37}"/>
              </a:ext>
            </a:extLst>
          </p:cNvPr>
          <p:cNvPicPr>
            <a:picLocks noChangeAspect="1"/>
          </p:cNvPicPr>
          <p:nvPr/>
        </p:nvPicPr>
        <p:blipFill>
          <a:blip r:embed="rId4"/>
          <a:stretch>
            <a:fillRect/>
          </a:stretch>
        </p:blipFill>
        <p:spPr>
          <a:xfrm>
            <a:off x="6334140" y="2000136"/>
            <a:ext cx="4579333" cy="3364482"/>
          </a:xfrm>
          <a:prstGeom prst="rect">
            <a:avLst/>
          </a:prstGeom>
          <a:ln w="28575">
            <a:solidFill>
              <a:schemeClr val="tx1"/>
            </a:solidFill>
          </a:ln>
        </p:spPr>
      </p:pic>
      <p:sp>
        <p:nvSpPr>
          <p:cNvPr id="11" name="TextBox 10">
            <a:extLst>
              <a:ext uri="{FF2B5EF4-FFF2-40B4-BE49-F238E27FC236}">
                <a16:creationId xmlns:a16="http://schemas.microsoft.com/office/drawing/2014/main" id="{70B8B2FF-3805-4367-84A2-664027780699}"/>
              </a:ext>
            </a:extLst>
          </p:cNvPr>
          <p:cNvSpPr txBox="1"/>
          <p:nvPr/>
        </p:nvSpPr>
        <p:spPr>
          <a:xfrm>
            <a:off x="602776" y="5428139"/>
            <a:ext cx="5594824" cy="400110"/>
          </a:xfrm>
          <a:prstGeom prst="rect">
            <a:avLst/>
          </a:prstGeom>
          <a:noFill/>
        </p:spPr>
        <p:txBody>
          <a:bodyPr wrap="square">
            <a:spAutoFit/>
          </a:bodyPr>
          <a:lstStyle/>
          <a:p>
            <a:r>
              <a:rPr lang="en-GB" sz="1000" i="1" dirty="0">
                <a:solidFill>
                  <a:srgbClr val="444444"/>
                </a:solidFill>
                <a:latin typeface="+mn-lt"/>
              </a:rPr>
              <a:t>Proposed objectives, domains and sub-domains for UK infrastructure performance indicators (JBA 2017)</a:t>
            </a:r>
          </a:p>
        </p:txBody>
      </p:sp>
      <p:cxnSp>
        <p:nvCxnSpPr>
          <p:cNvPr id="10" name="Straight Connector 9">
            <a:extLst>
              <a:ext uri="{FF2B5EF4-FFF2-40B4-BE49-F238E27FC236}">
                <a16:creationId xmlns:a16="http://schemas.microsoft.com/office/drawing/2014/main" id="{EA309CAB-195E-4F27-91C5-508EB56C839A}"/>
              </a:ext>
            </a:extLst>
          </p:cNvPr>
          <p:cNvCxnSpPr/>
          <p:nvPr/>
        </p:nvCxnSpPr>
        <p:spPr>
          <a:xfrm>
            <a:off x="6265595" y="1757680"/>
            <a:ext cx="0" cy="407416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A5BD160-9A0E-4FB6-BE4B-356948304403}"/>
              </a:ext>
            </a:extLst>
          </p:cNvPr>
          <p:cNvSpPr txBox="1"/>
          <p:nvPr/>
        </p:nvSpPr>
        <p:spPr>
          <a:xfrm>
            <a:off x="6268720" y="5428139"/>
            <a:ext cx="4637099" cy="400110"/>
          </a:xfrm>
          <a:prstGeom prst="rect">
            <a:avLst/>
          </a:prstGeom>
          <a:noFill/>
        </p:spPr>
        <p:txBody>
          <a:bodyPr wrap="square">
            <a:spAutoFit/>
          </a:bodyPr>
          <a:lstStyle/>
          <a:p>
            <a:r>
              <a:rPr lang="en-GB" sz="1000" i="1" dirty="0">
                <a:solidFill>
                  <a:srgbClr val="444444"/>
                </a:solidFill>
                <a:latin typeface="+mn-lt"/>
              </a:rPr>
              <a:t>Criteria for selecting infrastructure performance indicators according to (adapted from Beca 2013)</a:t>
            </a:r>
          </a:p>
        </p:txBody>
      </p:sp>
    </p:spTree>
    <p:extLst>
      <p:ext uri="{BB962C8B-B14F-4D97-AF65-F5344CB8AC3E}">
        <p14:creationId xmlns:p14="http://schemas.microsoft.com/office/powerpoint/2010/main" val="2089242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type="body" idx="4294967295"/>
          </p:nvPr>
        </p:nvSpPr>
        <p:spPr>
          <a:xfrm>
            <a:off x="838200" y="1231900"/>
            <a:ext cx="10261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Moving toward incorporating sustainability and its multiple dimensions in infrastructure assessment</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5.1 </a:t>
            </a:r>
            <a:r>
              <a:rPr lang="en-GB" sz="2800" dirty="0">
                <a:solidFill>
                  <a:srgbClr val="C00000"/>
                </a:solidFill>
              </a:rPr>
              <a:t>Assessing infrastructure performance through targets and indicators</a:t>
            </a:r>
            <a:endParaRPr sz="2800" dirty="0">
              <a:solidFill>
                <a:srgbClr val="C00000"/>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8</a:t>
            </a:fld>
            <a:endParaRPr lang="sv-SE" sz="1000" b="1" dirty="0">
              <a:solidFill>
                <a:schemeClr val="bg1"/>
              </a:solidFill>
            </a:endParaRPr>
          </a:p>
        </p:txBody>
      </p:sp>
      <p:pic>
        <p:nvPicPr>
          <p:cNvPr id="6" name="Picture 5">
            <a:extLst>
              <a:ext uri="{FF2B5EF4-FFF2-40B4-BE49-F238E27FC236}">
                <a16:creationId xmlns:a16="http://schemas.microsoft.com/office/drawing/2014/main" id="{2E744C18-1038-47C0-88FE-6926BFBA7B42}"/>
              </a:ext>
            </a:extLst>
          </p:cNvPr>
          <p:cNvPicPr>
            <a:picLocks noChangeAspect="1"/>
          </p:cNvPicPr>
          <p:nvPr/>
        </p:nvPicPr>
        <p:blipFill>
          <a:blip r:embed="rId3"/>
          <a:stretch>
            <a:fillRect/>
          </a:stretch>
        </p:blipFill>
        <p:spPr>
          <a:xfrm>
            <a:off x="7519380" y="2042160"/>
            <a:ext cx="4327704" cy="3583940"/>
          </a:xfrm>
          <a:prstGeom prst="rect">
            <a:avLst/>
          </a:prstGeom>
        </p:spPr>
      </p:pic>
      <p:sp>
        <p:nvSpPr>
          <p:cNvPr id="11" name="TextBox 10">
            <a:extLst>
              <a:ext uri="{FF2B5EF4-FFF2-40B4-BE49-F238E27FC236}">
                <a16:creationId xmlns:a16="http://schemas.microsoft.com/office/drawing/2014/main" id="{C903604B-8D9D-49E7-90E2-DE83AE1E6F32}"/>
              </a:ext>
            </a:extLst>
          </p:cNvPr>
          <p:cNvSpPr txBox="1"/>
          <p:nvPr/>
        </p:nvSpPr>
        <p:spPr>
          <a:xfrm>
            <a:off x="7519380" y="5732046"/>
            <a:ext cx="3929916" cy="461665"/>
          </a:xfrm>
          <a:prstGeom prst="rect">
            <a:avLst/>
          </a:prstGeom>
          <a:noFill/>
        </p:spPr>
        <p:txBody>
          <a:bodyPr wrap="square">
            <a:spAutoFit/>
          </a:bodyPr>
          <a:lstStyle/>
          <a:p>
            <a:r>
              <a:rPr lang="en-GB" sz="1000" i="1" dirty="0">
                <a:solidFill>
                  <a:srgbClr val="444444"/>
                </a:solidFill>
                <a:latin typeface="+mn-lt"/>
              </a:rPr>
              <a:t>The</a:t>
            </a:r>
            <a:r>
              <a:rPr lang="en-GB" b="0" i="0" dirty="0">
                <a:solidFill>
                  <a:srgbClr val="444444"/>
                </a:solidFill>
                <a:effectLst/>
                <a:latin typeface="Open Sans" panose="020B0606030504020204" pitchFamily="34" charset="0"/>
              </a:rPr>
              <a:t> </a:t>
            </a:r>
            <a:r>
              <a:rPr lang="en-GB" sz="1000" i="1" dirty="0">
                <a:solidFill>
                  <a:srgbClr val="444444"/>
                </a:solidFill>
                <a:latin typeface="+mn-lt"/>
              </a:rPr>
              <a:t>information hierarchy through the sustainable indicator prism for the transport sector (</a:t>
            </a:r>
            <a:r>
              <a:rPr lang="en-GB" sz="1000" i="1" dirty="0" err="1">
                <a:solidFill>
                  <a:srgbClr val="444444"/>
                </a:solidFill>
                <a:latin typeface="+mn-lt"/>
              </a:rPr>
              <a:t>Zegras</a:t>
            </a:r>
            <a:r>
              <a:rPr lang="en-GB" sz="1000" i="1" dirty="0">
                <a:solidFill>
                  <a:srgbClr val="444444"/>
                </a:solidFill>
                <a:latin typeface="+mn-lt"/>
              </a:rPr>
              <a:t> 2006)</a:t>
            </a:r>
          </a:p>
        </p:txBody>
      </p:sp>
      <p:sp>
        <p:nvSpPr>
          <p:cNvPr id="9" name="TextBox 8">
            <a:extLst>
              <a:ext uri="{FF2B5EF4-FFF2-40B4-BE49-F238E27FC236}">
                <a16:creationId xmlns:a16="http://schemas.microsoft.com/office/drawing/2014/main" id="{99412A2B-1F1C-4742-AE0C-5E292634BFFE}"/>
              </a:ext>
            </a:extLst>
          </p:cNvPr>
          <p:cNvSpPr txBox="1"/>
          <p:nvPr/>
        </p:nvSpPr>
        <p:spPr>
          <a:xfrm>
            <a:off x="838200" y="2042160"/>
            <a:ext cx="6212840" cy="4185761"/>
          </a:xfrm>
          <a:prstGeom prst="rect">
            <a:avLst/>
          </a:prstGeom>
          <a:noFill/>
        </p:spPr>
        <p:txBody>
          <a:bodyPr wrap="square" rtlCol="0">
            <a:spAutoFit/>
          </a:bodyPr>
          <a:lstStyle/>
          <a:p>
            <a:pPr marL="342900" indent="-342900" algn="l">
              <a:buSzPct val="120000"/>
              <a:buFont typeface="Arial" panose="020B0604020202020204" pitchFamily="34" charset="0"/>
              <a:buChar char="•"/>
            </a:pPr>
            <a:r>
              <a:rPr lang="en-GB" sz="1400" b="1" i="0" dirty="0">
                <a:solidFill>
                  <a:schemeClr val="tx1"/>
                </a:solidFill>
                <a:effectLst/>
                <a:latin typeface="+mn-lt"/>
              </a:rPr>
              <a:t>Traditional Cost-Benefit Focus</a:t>
            </a:r>
            <a:r>
              <a:rPr lang="en-GB" sz="1400" b="0" i="0" dirty="0">
                <a:solidFill>
                  <a:schemeClr val="tx1"/>
                </a:solidFill>
                <a:effectLst/>
                <a:latin typeface="+mn-lt"/>
              </a:rPr>
              <a:t>: Infrastructure performance assessments have traditionally prioritized economic factors over social and environmental sustainability (EU 2014)</a:t>
            </a:r>
          </a:p>
          <a:p>
            <a:pPr marL="342900" indent="-342900" algn="l">
              <a:buSzPct val="120000"/>
              <a:buFont typeface="Arial" panose="020B0604020202020204" pitchFamily="34" charset="0"/>
              <a:buChar char="•"/>
            </a:pPr>
            <a:endParaRPr lang="en-GB" sz="1400" b="0" i="0" dirty="0">
              <a:solidFill>
                <a:schemeClr val="tx1"/>
              </a:solidFill>
              <a:effectLst/>
              <a:latin typeface="+mn-lt"/>
            </a:endParaRPr>
          </a:p>
          <a:p>
            <a:pPr marL="342900" indent="-342900" algn="l">
              <a:buSzPct val="120000"/>
              <a:buFont typeface="Arial" panose="020B0604020202020204" pitchFamily="34" charset="0"/>
              <a:buChar char="•"/>
            </a:pPr>
            <a:r>
              <a:rPr lang="en-GB" sz="1400" b="0" i="0" dirty="0">
                <a:solidFill>
                  <a:schemeClr val="tx1"/>
                </a:solidFill>
                <a:effectLst/>
                <a:latin typeface="+mn-lt"/>
              </a:rPr>
              <a:t>Some frameworks </a:t>
            </a:r>
            <a:r>
              <a:rPr lang="en-GB" sz="1400" b="1" i="0" dirty="0">
                <a:solidFill>
                  <a:schemeClr val="tx1"/>
                </a:solidFill>
                <a:effectLst/>
                <a:latin typeface="+mn-lt"/>
              </a:rPr>
              <a:t>prioritize environmental or user quality criteria </a:t>
            </a:r>
            <a:r>
              <a:rPr lang="en-GB" sz="1400" b="0" i="0" dirty="0">
                <a:solidFill>
                  <a:schemeClr val="tx1"/>
                </a:solidFill>
                <a:effectLst/>
                <a:latin typeface="+mn-lt"/>
              </a:rPr>
              <a:t>first, applying economic feasibility analysis later Other studies suggest that economic cost assessments can </a:t>
            </a:r>
            <a:r>
              <a:rPr lang="en-GB" sz="1400" b="1" i="0" dirty="0">
                <a:solidFill>
                  <a:schemeClr val="tx1"/>
                </a:solidFill>
                <a:effectLst/>
                <a:latin typeface="+mn-lt"/>
              </a:rPr>
              <a:t>align</a:t>
            </a:r>
            <a:r>
              <a:rPr lang="en-GB" sz="1400" b="0" i="0" dirty="0">
                <a:solidFill>
                  <a:schemeClr val="tx1"/>
                </a:solidFill>
                <a:effectLst/>
                <a:latin typeface="+mn-lt"/>
              </a:rPr>
              <a:t> with security and sustainability goals in energy infrastructure </a:t>
            </a:r>
          </a:p>
          <a:p>
            <a:pPr marL="342900" indent="-342900" algn="l">
              <a:buSzPct val="120000"/>
              <a:buFont typeface="Arial" panose="020B0604020202020204" pitchFamily="34" charset="0"/>
              <a:buChar char="•"/>
            </a:pPr>
            <a:endParaRPr lang="en-GB" sz="1400" b="0" i="0" dirty="0">
              <a:solidFill>
                <a:schemeClr val="tx1"/>
              </a:solidFill>
              <a:effectLst/>
              <a:latin typeface="+mn-lt"/>
            </a:endParaRPr>
          </a:p>
          <a:p>
            <a:pPr marL="342900" indent="-342900" algn="l">
              <a:buSzPct val="120000"/>
              <a:buFont typeface="Arial" panose="020B0604020202020204" pitchFamily="34" charset="0"/>
              <a:buChar char="•"/>
            </a:pPr>
            <a:r>
              <a:rPr lang="en-GB" sz="1400" b="0" i="0" dirty="0">
                <a:solidFill>
                  <a:schemeClr val="tx1"/>
                </a:solidFill>
                <a:effectLst/>
                <a:latin typeface="+mn-lt"/>
              </a:rPr>
              <a:t>Many studies assess sustainability within </a:t>
            </a:r>
            <a:r>
              <a:rPr lang="en-GB" sz="1400" b="1" i="0" dirty="0">
                <a:solidFill>
                  <a:schemeClr val="tx1"/>
                </a:solidFill>
                <a:effectLst/>
                <a:latin typeface="+mn-lt"/>
              </a:rPr>
              <a:t>specific sectors </a:t>
            </a:r>
            <a:r>
              <a:rPr lang="en-GB" sz="1400" b="0" i="0" dirty="0">
                <a:solidFill>
                  <a:schemeClr val="tx1"/>
                </a:solidFill>
                <a:effectLst/>
                <a:latin typeface="+mn-lt"/>
              </a:rPr>
              <a:t>like transport, others focus on </a:t>
            </a:r>
            <a:r>
              <a:rPr lang="en-GB" sz="1400" b="1" i="0" dirty="0">
                <a:solidFill>
                  <a:schemeClr val="tx1"/>
                </a:solidFill>
                <a:effectLst/>
                <a:latin typeface="+mn-lt"/>
              </a:rPr>
              <a:t>specific attributes </a:t>
            </a:r>
            <a:r>
              <a:rPr lang="en-GB" sz="1400" b="0" i="0" dirty="0">
                <a:solidFill>
                  <a:schemeClr val="tx1"/>
                </a:solidFill>
                <a:effectLst/>
                <a:latin typeface="+mn-lt"/>
              </a:rPr>
              <a:t>such as </a:t>
            </a:r>
            <a:r>
              <a:rPr lang="en-GB" sz="1400" i="0" dirty="0">
                <a:solidFill>
                  <a:schemeClr val="tx1"/>
                </a:solidFill>
                <a:effectLst/>
                <a:latin typeface="+mn-lt"/>
              </a:rPr>
              <a:t>environmental sustainability </a:t>
            </a:r>
          </a:p>
          <a:p>
            <a:pPr marL="342900" indent="-342900" algn="l">
              <a:buSzPct val="120000"/>
              <a:buFont typeface="Arial" panose="020B0604020202020204" pitchFamily="34" charset="0"/>
              <a:buChar char="•"/>
            </a:pPr>
            <a:endParaRPr lang="en-GB" sz="1400" b="1" i="0" dirty="0">
              <a:solidFill>
                <a:schemeClr val="tx1"/>
              </a:solidFill>
              <a:effectLst/>
              <a:latin typeface="+mn-lt"/>
            </a:endParaRPr>
          </a:p>
          <a:p>
            <a:pPr marL="342900" indent="-342900" algn="l">
              <a:buSzPct val="120000"/>
              <a:buFont typeface="Arial" panose="020B0604020202020204" pitchFamily="34" charset="0"/>
              <a:buChar char="•"/>
            </a:pPr>
            <a:r>
              <a:rPr lang="en-GB" sz="1400" b="1" i="0" dirty="0">
                <a:solidFill>
                  <a:schemeClr val="tx1"/>
                </a:solidFill>
                <a:effectLst/>
                <a:latin typeface="+mn-lt"/>
              </a:rPr>
              <a:t>Multi-attribute utility theory</a:t>
            </a:r>
            <a:r>
              <a:rPr lang="en-GB" sz="1400" b="0" i="0" dirty="0">
                <a:solidFill>
                  <a:schemeClr val="tx1"/>
                </a:solidFill>
                <a:effectLst/>
                <a:latin typeface="+mn-lt"/>
              </a:rPr>
              <a:t> has been applied to manage uncertainty in infrastructure planning, facilitating decision-making among stakeholders</a:t>
            </a:r>
          </a:p>
          <a:p>
            <a:pPr algn="l">
              <a:buSzPct val="120000"/>
            </a:pPr>
            <a:r>
              <a:rPr lang="en-GB" sz="1400" b="0" i="0" dirty="0">
                <a:solidFill>
                  <a:schemeClr val="tx1"/>
                </a:solidFill>
                <a:effectLst/>
                <a:latin typeface="+mn-lt"/>
              </a:rPr>
              <a:t> </a:t>
            </a:r>
          </a:p>
          <a:p>
            <a:pPr marL="342900" indent="-342900" algn="l">
              <a:buSzPct val="120000"/>
              <a:buFont typeface="Arial" panose="020B0604020202020204" pitchFamily="34" charset="0"/>
              <a:buChar char="•"/>
            </a:pPr>
            <a:r>
              <a:rPr lang="en-GB" sz="1400" b="0" i="0" dirty="0">
                <a:solidFill>
                  <a:schemeClr val="tx1"/>
                </a:solidFill>
                <a:effectLst/>
                <a:latin typeface="+mn-lt"/>
              </a:rPr>
              <a:t>These approaches contribute to the broader integration of sustainability in infrastructure assessment, but </a:t>
            </a:r>
            <a:r>
              <a:rPr lang="en-GB" sz="1400" b="1" i="0" dirty="0">
                <a:solidFill>
                  <a:schemeClr val="tx1"/>
                </a:solidFill>
                <a:effectLst/>
                <a:latin typeface="+mn-lt"/>
              </a:rPr>
              <a:t>challenges remain </a:t>
            </a:r>
            <a:r>
              <a:rPr lang="en-GB" sz="1400" b="0" i="0" dirty="0">
                <a:solidFill>
                  <a:schemeClr val="tx1"/>
                </a:solidFill>
                <a:effectLst/>
                <a:latin typeface="+mn-lt"/>
              </a:rPr>
              <a:t>in using performance measures effectively with existing datasets</a:t>
            </a:r>
            <a:endParaRPr lang="en-GB" dirty="0"/>
          </a:p>
        </p:txBody>
      </p:sp>
    </p:spTree>
    <p:extLst>
      <p:ext uri="{BB962C8B-B14F-4D97-AF65-F5344CB8AC3E}">
        <p14:creationId xmlns:p14="http://schemas.microsoft.com/office/powerpoint/2010/main" val="1383167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5.1 </a:t>
            </a:r>
            <a:r>
              <a:rPr lang="en-GB" sz="2800" dirty="0">
                <a:solidFill>
                  <a:srgbClr val="C00000"/>
                </a:solidFill>
              </a:rPr>
              <a:t>Assessing infrastructure performance through targets and indicators</a:t>
            </a:r>
            <a:endParaRPr sz="2800" dirty="0">
              <a:solidFill>
                <a:srgbClr val="C00000"/>
              </a:solidFill>
            </a:endParaRPr>
          </a:p>
        </p:txBody>
      </p:sp>
      <p:sp>
        <p:nvSpPr>
          <p:cNvPr id="168" name="Google Shape;168;p13"/>
          <p:cNvSpPr txBox="1">
            <a:spLocks noGrp="1"/>
          </p:cNvSpPr>
          <p:nvPr>
            <p:ph type="body" idx="4294967295"/>
          </p:nvPr>
        </p:nvSpPr>
        <p:spPr>
          <a:xfrm>
            <a:off x="838200" y="1231900"/>
            <a:ext cx="9936192"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Summary</a:t>
            </a:r>
            <a:endParaRPr lang="en-GB" sz="2000" b="1" i="0" dirty="0">
              <a:solidFill>
                <a:schemeClr val="accent5">
                  <a:lumMod val="60000"/>
                  <a:lumOff val="40000"/>
                </a:schemeClr>
              </a:solidFill>
              <a:effectLst/>
              <a:latin typeface="+mn-lt"/>
            </a:endParaRPr>
          </a:p>
          <a:p>
            <a:pPr marL="0" lvl="0" indent="0" algn="l" rtl="0">
              <a:lnSpc>
                <a:spcPct val="90000"/>
              </a:lnSpc>
              <a:spcBef>
                <a:spcPts val="0"/>
              </a:spcBef>
              <a:spcAft>
                <a:spcPts val="0"/>
              </a:spcAft>
              <a:buClr>
                <a:schemeClr val="dk1"/>
              </a:buClr>
              <a:buSzPts val="2800"/>
              <a:buNone/>
            </a:pPr>
            <a:endParaRPr lang="en-GB" sz="1800" b="0" i="0" dirty="0">
              <a:solidFill>
                <a:schemeClr val="tx1"/>
              </a:solidFill>
              <a:effectLst/>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1800" b="0" i="0" dirty="0">
                <a:solidFill>
                  <a:schemeClr val="tx1"/>
                </a:solidFill>
                <a:effectLst/>
                <a:latin typeface="+mn-lt"/>
              </a:rPr>
              <a:t>This lecture has introduced the role of performance indicators in framing infrastructure assessment</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1800" b="0" i="0" dirty="0">
              <a:solidFill>
                <a:schemeClr val="tx1"/>
              </a:solidFill>
              <a:effectLst/>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1800" b="0" i="0" dirty="0">
                <a:solidFill>
                  <a:schemeClr val="tx1"/>
                </a:solidFill>
                <a:effectLst/>
                <a:latin typeface="+mn-lt"/>
              </a:rPr>
              <a:t>It has provided an example of a common indicator framework and how it has been applied to infrastructure decision-making</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1800" b="0" i="0" dirty="0">
              <a:solidFill>
                <a:schemeClr val="tx1"/>
              </a:solidFill>
              <a:effectLst/>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1800" b="0" i="0" dirty="0">
                <a:solidFill>
                  <a:schemeClr val="tx1"/>
                </a:solidFill>
                <a:effectLst/>
                <a:latin typeface="+mn-lt"/>
              </a:rPr>
              <a:t>Key criteria used for indicator selection are proposed, including policy relevance, analytical soundness, and measurability</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1800" b="0" i="0" dirty="0">
              <a:solidFill>
                <a:schemeClr val="tx1"/>
              </a:solidFill>
              <a:effectLst/>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1800" b="0" i="0" dirty="0">
                <a:solidFill>
                  <a:schemeClr val="tx1"/>
                </a:solidFill>
                <a:effectLst/>
                <a:latin typeface="+mn-lt"/>
              </a:rPr>
              <a:t>Main drawbacks of traditional approaches are suggested, including simplified aggregation, lack of alignment with a national infrastructure vision, and a need to reflect the range of attributes desired by users</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1800" b="0" i="0" dirty="0">
              <a:solidFill>
                <a:schemeClr val="tx1"/>
              </a:solidFill>
              <a:effectLst/>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1800" b="0" i="0" dirty="0">
                <a:solidFill>
                  <a:schemeClr val="tx1"/>
                </a:solidFill>
                <a:effectLst/>
                <a:latin typeface="+mn-lt"/>
              </a:rPr>
              <a:t>While there has been a shift toward incorporating sustainability dimensions in infrastructure assessment, many studies have focused on a single sector or outcome attribute</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1800" b="0" i="0" dirty="0">
              <a:solidFill>
                <a:schemeClr val="tx1"/>
              </a:solidFill>
              <a:effectLst/>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1800" b="0" i="0" dirty="0">
                <a:solidFill>
                  <a:schemeClr val="tx1"/>
                </a:solidFill>
                <a:effectLst/>
                <a:latin typeface="+mn-lt"/>
              </a:rPr>
              <a:t>This calls for a need to think about sustainable infrastructure assessment from a cross-sectoral perspective</a:t>
            </a:r>
            <a:endParaRPr lang="en-GB" dirty="0">
              <a:solidFill>
                <a:schemeClr val="tx1"/>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9</a:t>
            </a:fld>
            <a:endParaRPr lang="sv-SE" sz="1000" b="1" dirty="0">
              <a:solidFill>
                <a:schemeClr val="bg1"/>
              </a:solidFill>
            </a:endParaRPr>
          </a:p>
        </p:txBody>
      </p:sp>
    </p:spTree>
    <p:extLst>
      <p:ext uri="{BB962C8B-B14F-4D97-AF65-F5344CB8AC3E}">
        <p14:creationId xmlns:p14="http://schemas.microsoft.com/office/powerpoint/2010/main" val="2056779837"/>
      </p:ext>
    </p:extLst>
  </p:cSld>
  <p:clrMapOvr>
    <a:masterClrMapping/>
  </p:clrMapOvr>
</p:sld>
</file>

<file path=ppt/theme/theme1.xml><?xml version="1.0" encoding="utf-8"?>
<a:theme xmlns:a="http://schemas.openxmlformats.org/drawingml/2006/main" name="Office Theme">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9f35b40-b313-45d5-84e3-56de909f702b">
      <Terms xmlns="http://schemas.microsoft.com/office/infopath/2007/PartnerControls"/>
    </lcf76f155ced4ddcb4097134ff3c332f>
    <TaxCatchAll xmlns="3f55d22f-630c-4924-ac9c-b86be3e1d73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03739A705A62B43BBDEBDF200A36E2F" ma:contentTypeVersion="14" ma:contentTypeDescription="Create a new document." ma:contentTypeScope="" ma:versionID="5dbaaa9c9374f93320c8dd394fea068f">
  <xsd:schema xmlns:xsd="http://www.w3.org/2001/XMLSchema" xmlns:xs="http://www.w3.org/2001/XMLSchema" xmlns:p="http://schemas.microsoft.com/office/2006/metadata/properties" xmlns:ns2="99f35b40-b313-45d5-84e3-56de909f702b" xmlns:ns3="3f55d22f-630c-4924-ac9c-b86be3e1d73b" targetNamespace="http://schemas.microsoft.com/office/2006/metadata/properties" ma:root="true" ma:fieldsID="a9ed3da1132054e12db48883a2836f36" ns2:_="" ns3:_="">
    <xsd:import namespace="99f35b40-b313-45d5-84e3-56de909f702b"/>
    <xsd:import namespace="3f55d22f-630c-4924-ac9c-b86be3e1d73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ObjectDetectorVersions" minOccurs="0"/>
                <xsd:element ref="ns2:MediaServiceSearchPropertie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f35b40-b313-45d5-84e3-56de909f70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1eeb44a9-b924-44d0-8ed9-f8b504a4bac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f55d22f-630c-4924-ac9c-b86be3e1d73b"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fb1e2176-f776-4a0d-995a-6aa78e61244a}" ma:internalName="TaxCatchAll" ma:showField="CatchAllData" ma:web="3f55d22f-630c-4924-ac9c-b86be3e1d73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05F7E04-0F8F-4ECA-9525-3F0638DC6B8F}">
  <ds:schemaRefs>
    <ds:schemaRef ds:uri="http://schemas.microsoft.com/sharepoint/v3/contenttype/forms"/>
  </ds:schemaRefs>
</ds:datastoreItem>
</file>

<file path=customXml/itemProps2.xml><?xml version="1.0" encoding="utf-8"?>
<ds:datastoreItem xmlns:ds="http://schemas.openxmlformats.org/officeDocument/2006/customXml" ds:itemID="{AB1DDE83-2ED0-4567-A669-A16A212F164D}">
  <ds:schemaRefs>
    <ds:schemaRef ds:uri="http://schemas.microsoft.com/office/2006/metadata/properties"/>
    <ds:schemaRef ds:uri="http://schemas.microsoft.com/office/2006/documentManagement/types"/>
    <ds:schemaRef ds:uri="http://purl.org/dc/elements/1.1/"/>
    <ds:schemaRef ds:uri="http://schemas.microsoft.com/office/infopath/2007/PartnerControls"/>
    <ds:schemaRef ds:uri="http://purl.org/dc/terms/"/>
    <ds:schemaRef ds:uri="http://schemas.openxmlformats.org/package/2006/metadata/core-properties"/>
    <ds:schemaRef ds:uri="http://purl.org/dc/dcmitype/"/>
    <ds:schemaRef ds:uri="3f55d22f-630c-4924-ac9c-b86be3e1d73b"/>
    <ds:schemaRef ds:uri="99f35b40-b313-45d5-84e3-56de909f702b"/>
    <ds:schemaRef ds:uri="http://www.w3.org/XML/1998/namespace"/>
  </ds:schemaRefs>
</ds:datastoreItem>
</file>

<file path=customXml/itemProps3.xml><?xml version="1.0" encoding="utf-8"?>
<ds:datastoreItem xmlns:ds="http://schemas.openxmlformats.org/officeDocument/2006/customXml" ds:itemID="{36C2CFB8-B786-43D0-9829-06E166A3AC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f35b40-b313-45d5-84e3-56de909f702b"/>
    <ds:schemaRef ds:uri="3f55d22f-630c-4924-ac9c-b86be3e1d73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32661</TotalTime>
  <Words>6013</Words>
  <Application>Microsoft Office PowerPoint</Application>
  <PresentationFormat>Widescreen</PresentationFormat>
  <Paragraphs>479</Paragraphs>
  <Slides>35</Slides>
  <Notes>33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Calibri</vt:lpstr>
      <vt:lpstr>Helvetica Neue</vt:lpstr>
      <vt:lpstr>Open Sans</vt:lpstr>
      <vt:lpstr>Office Theme</vt:lpstr>
      <vt:lpstr>Lecture 5: Infrastructure vision and targets  </vt:lpstr>
      <vt:lpstr>Learning Outcomes</vt:lpstr>
      <vt:lpstr>5.1 Assessing infrastructure performance through targets and indicators</vt:lpstr>
      <vt:lpstr>5.1 Assessing infrastructure performance through targets and indicators</vt:lpstr>
      <vt:lpstr>5.1 Assessing infrastructure performance through targets and indicators</vt:lpstr>
      <vt:lpstr>5.1 Assessing infrastructure performance through targets and indicators</vt:lpstr>
      <vt:lpstr>5.1 Assessing infrastructure performance through targets and indicators</vt:lpstr>
      <vt:lpstr>5.1 Assessing infrastructure performance through targets and indicators</vt:lpstr>
      <vt:lpstr>5.1 Assessing infrastructure performance through targets and indicators</vt:lpstr>
      <vt:lpstr>5.1 Assessing infrastructure performance through targets and indicators</vt:lpstr>
      <vt:lpstr>5.2 Setting a national vision for sustainable infrastructure based on the Sustainable Development Goals</vt:lpstr>
      <vt:lpstr>5.2 Setting a national vision for sustainable infrastructure based on the Sustainable Development Goals</vt:lpstr>
      <vt:lpstr>5.2 Setting a national vision for sustainable infrastructure based on the Sustainable Development Goals</vt:lpstr>
      <vt:lpstr>5.2 Setting a national vision for sustainable infrastructure based on the Sustainable Development Goals</vt:lpstr>
      <vt:lpstr>5.2 Setting a national vision for sustainable infrastructure based on the Sustainable Development Goals</vt:lpstr>
      <vt:lpstr>5.2 Setting a national vision for sustainable infrastructure based on the Sustainable Development Goals</vt:lpstr>
      <vt:lpstr>5.2 Setting a national vision for sustainable infrastructure based on the Sustainable Development Goals</vt:lpstr>
      <vt:lpstr>5.2 Setting a national vision for sustainable infrastructure based on the Sustainable Development Goals</vt:lpstr>
      <vt:lpstr>5.3 Integrating climate and development targets in infrastructure planning</vt:lpstr>
      <vt:lpstr>5.3 Integrating climate and development targets in infrastructure planning</vt:lpstr>
      <vt:lpstr>5.3 Integrating climate and development targets in infrastructure planning</vt:lpstr>
      <vt:lpstr>5.3 Integrating climate and development targets in infrastructure planning</vt:lpstr>
      <vt:lpstr>5.3 Integrating climate and development targets in infrastructure planning</vt:lpstr>
      <vt:lpstr>5.3 Integrating climate and development targets in infrastructure planning</vt:lpstr>
      <vt:lpstr>5.3 Integrating climate and development targets in infrastructure planning</vt:lpstr>
      <vt:lpstr>5.3 Integrating climate and development targets in infrastructure planning</vt:lpstr>
      <vt:lpstr>5.4  A target-driven development vision for a small island context</vt:lpstr>
      <vt:lpstr>5.4  A target-driven development vision for a small island context</vt:lpstr>
      <vt:lpstr>5.4  A target-driven development vision for a small island context</vt:lpstr>
      <vt:lpstr>5.4  A target-driven development vision for a small island context</vt:lpstr>
      <vt:lpstr>5.4  A target-driven development vision for a small island context</vt:lpstr>
      <vt:lpstr>5.4  A target-driven development vision for a small island context</vt:lpstr>
      <vt:lpstr>5.4  A target-driven development vision for a small island context</vt:lpstr>
      <vt:lpstr>5.4  A target-driven development vision for a small island context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lastModifiedBy>Ashutosh.Bhagurkar</cp:lastModifiedBy>
  <cp:revision>426</cp:revision>
  <dcterms:created xsi:type="dcterms:W3CDTF">2019-06-09T10:25:43Z</dcterms:created>
  <dcterms:modified xsi:type="dcterms:W3CDTF">2025-04-15T09:17:29Z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0x010100C03739A705A62B43BBDEBDF200A36E2F</vt:lpwstr>
  </property>
  <property fmtid="{D5CDD505-2E9C-101B-9397-08002B2CF9AE}" pid="3" name="MediaServiceImageTags">
    <vt:lpwstr/>
  </property>
</Properties>
</file>