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0"/>
  </p:notesMasterIdLst>
  <p:sldIdLst>
    <p:sldId id="309" r:id="rId5"/>
    <p:sldId id="264" r:id="rId6"/>
    <p:sldId id="279" r:id="rId7"/>
    <p:sldId id="272" r:id="rId8"/>
    <p:sldId id="273" r:id="rId9"/>
    <p:sldId id="274" r:id="rId10"/>
    <p:sldId id="275" r:id="rId11"/>
    <p:sldId id="276" r:id="rId12"/>
    <p:sldId id="307" r:id="rId13"/>
    <p:sldId id="277" r:id="rId14"/>
    <p:sldId id="278" r:id="rId15"/>
    <p:sldId id="282" r:id="rId16"/>
    <p:sldId id="305" r:id="rId17"/>
    <p:sldId id="283" r:id="rId18"/>
    <p:sldId id="284" r:id="rId19"/>
    <p:sldId id="306" r:id="rId20"/>
    <p:sldId id="308"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26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5"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7" autoAdjust="0"/>
  </p:normalViewPr>
  <p:slideViewPr>
    <p:cSldViewPr snapToGrid="0">
      <p:cViewPr varScale="1">
        <p:scale>
          <a:sx n="65" d="100"/>
          <a:sy n="65" d="100"/>
        </p:scale>
        <p:origin x="6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del">
          <ac:chgData name="Silvia Colombo" userId="cdf5343d-9518-4b48-8032-805a754f9105" providerId="ADAL" clId="{1824CDBB-63ED-4CEC-9ACD-0ADF1ACD0695}" dt="2025-01-08T06:59:54.001" v="134" actId="478"/>
          <ac:spMkLst>
            <pc:docMk/>
            <pc:sldMk cId="1768720765" sldId="272"/>
            <ac:spMk id="10" creationId="{AF80047F-8D1A-426D-9FEC-0CE35F97C38B}"/>
          </ac:spMkLst>
        </pc:spChg>
        <pc:spChg chg="add mod">
          <ac:chgData name="Silvia Colombo" userId="cdf5343d-9518-4b48-8032-805a754f9105" providerId="ADAL" clId="{1824CDBB-63ED-4CEC-9ACD-0ADF1ACD0695}" dt="2025-01-08T07:06:27.469" v="170" actId="1076"/>
          <ac:spMkLst>
            <pc:docMk/>
            <pc:sldMk cId="1768720765" sldId="272"/>
            <ac:spMk id="11" creationId="{4CC0638F-E19E-4FA5-9055-212C2A973EF3}"/>
          </ac:spMkLst>
        </pc:spChg>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picChg chg="add mod">
          <ac:chgData name="Silvia Colombo" userId="cdf5343d-9518-4b48-8032-805a754f9105" providerId="ADAL" clId="{1824CDBB-63ED-4CEC-9ACD-0ADF1ACD0695}" dt="2025-01-08T07:05:37.868" v="166" actId="1076"/>
          <ac:picMkLst>
            <pc:docMk/>
            <pc:sldMk cId="1768720765" sldId="272"/>
            <ac:picMk id="4" creationId="{C1B579D7-A41F-4747-812B-418DE1C9CC69}"/>
          </ac:picMkLst>
        </pc:picChg>
        <pc:picChg chg="del">
          <ac:chgData name="Silvia Colombo" userId="cdf5343d-9518-4b48-8032-805a754f9105" providerId="ADAL" clId="{1824CDBB-63ED-4CEC-9ACD-0ADF1ACD0695}" dt="2025-01-08T06:59:50.334" v="133" actId="478"/>
          <ac:picMkLst>
            <pc:docMk/>
            <pc:sldMk cId="1768720765" sldId="272"/>
            <ac:picMk id="5" creationId="{294F7C89-0AD9-4832-A3F0-9AFF9321E36D}"/>
          </ac:picMkLst>
        </pc:pic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add del">
          <ac:chgData name="Silvia Colombo" userId="cdf5343d-9518-4b48-8032-805a754f9105" providerId="ADAL" clId="{1824CDBB-63ED-4CEC-9ACD-0ADF1ACD0695}" dt="2025-01-08T10:54:42.483" v="218"/>
          <ac:spMkLst>
            <pc:docMk/>
            <pc:sldMk cId="3557352301" sldId="274"/>
            <ac:spMk id="2" creationId="{3DEF8696-E4E4-4513-B162-47F630D8211C}"/>
          </ac:spMkLst>
        </pc:spChg>
        <pc:spChg chg="add del">
          <ac:chgData name="Silvia Colombo" userId="cdf5343d-9518-4b48-8032-805a754f9105" providerId="ADAL" clId="{1824CDBB-63ED-4CEC-9ACD-0ADF1ACD0695}" dt="2025-01-08T10:54:52.805" v="221"/>
          <ac:spMkLst>
            <pc:docMk/>
            <pc:sldMk cId="3557352301" sldId="274"/>
            <ac:spMk id="5" creationId="{BE358D9D-B081-46DE-8E0D-772183B3A09A}"/>
          </ac:spMkLst>
        </pc:spChg>
        <pc:spChg chg="add del mod">
          <ac:chgData name="Silvia Colombo" userId="cdf5343d-9518-4b48-8032-805a754f9105" providerId="ADAL" clId="{1824CDBB-63ED-4CEC-9ACD-0ADF1ACD0695}" dt="2025-01-08T10:55:27.920" v="224" actId="478"/>
          <ac:spMkLst>
            <pc:docMk/>
            <pc:sldMk cId="3557352301" sldId="274"/>
            <ac:spMk id="6" creationId="{7B473ADC-EBC4-4790-9E73-62F7E0B490CF}"/>
          </ac:spMkLst>
        </pc:spChg>
        <pc:spChg chg="add mod">
          <ac:chgData name="Silvia Colombo" userId="cdf5343d-9518-4b48-8032-805a754f9105" providerId="ADAL" clId="{1824CDBB-63ED-4CEC-9ACD-0ADF1ACD0695}" dt="2025-01-08T11:21:04.834" v="263" actId="14100"/>
          <ac:spMkLst>
            <pc:docMk/>
            <pc:sldMk cId="3557352301" sldId="274"/>
            <ac:spMk id="7" creationId="{E8359C71-131A-4426-9545-97F797442552}"/>
          </ac:spMkLst>
        </pc:spChg>
        <pc:spChg chg="del">
          <ac:chgData name="Silvia Colombo" userId="cdf5343d-9518-4b48-8032-805a754f9105" providerId="ADAL" clId="{1824CDBB-63ED-4CEC-9ACD-0ADF1ACD0695}" dt="2025-01-08T07:10:16.330" v="213" actId="478"/>
          <ac:spMkLst>
            <pc:docMk/>
            <pc:sldMk cId="3557352301" sldId="274"/>
            <ac:spMk id="8" creationId="{E2D3D76F-9956-4E3F-9208-5C5428DF4863}"/>
          </ac:spMkLst>
        </pc:spChg>
        <pc:spChg chg="add mod">
          <ac:chgData name="Silvia Colombo" userId="cdf5343d-9518-4b48-8032-805a754f9105" providerId="ADAL" clId="{1824CDBB-63ED-4CEC-9ACD-0ADF1ACD0695}" dt="2025-01-08T11:11:57.517" v="262" actId="14100"/>
          <ac:spMkLst>
            <pc:docMk/>
            <pc:sldMk cId="3557352301" sldId="274"/>
            <ac:spMk id="14" creationId="{DC10D3FC-BAD0-4406-BE16-ECD780853B65}"/>
          </ac:spMkLst>
        </pc:spChg>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picChg chg="del">
          <ac:chgData name="Silvia Colombo" userId="cdf5343d-9518-4b48-8032-805a754f9105" providerId="ADAL" clId="{1824CDBB-63ED-4CEC-9ACD-0ADF1ACD0695}" dt="2025-01-08T07:10:13.849" v="212" actId="478"/>
          <ac:picMkLst>
            <pc:docMk/>
            <pc:sldMk cId="3557352301" sldId="274"/>
            <ac:picMk id="4" creationId="{B1DB617D-730F-4D01-947F-12499E27C0E5}"/>
          </ac:picMkLst>
        </pc:picChg>
        <pc:picChg chg="add mod">
          <ac:chgData name="Silvia Colombo" userId="cdf5343d-9518-4b48-8032-805a754f9105" providerId="ADAL" clId="{1824CDBB-63ED-4CEC-9ACD-0ADF1ACD0695}" dt="2025-01-08T11:11:35.957" v="258" actId="1076"/>
          <ac:picMkLst>
            <pc:docMk/>
            <pc:sldMk cId="3557352301" sldId="274"/>
            <ac:picMk id="10" creationId="{2EA1525B-D2A4-42A5-9EDF-11E9CA6B5A54}"/>
          </ac:picMkLst>
        </pc:picChg>
      </pc:sldChg>
      <pc:sldChg chg="addSp delSp modSp mod">
        <pc:chgData name="Silvia Colombo" userId="cdf5343d-9518-4b48-8032-805a754f9105" providerId="ADAL" clId="{1824CDBB-63ED-4CEC-9ACD-0ADF1ACD0695}" dt="2025-01-08T12:11:04.107" v="384"/>
        <pc:sldMkLst>
          <pc:docMk/>
          <pc:sldMk cId="2089242102" sldId="275"/>
        </pc:sldMkLst>
        <pc:spChg chg="add del mod">
          <ac:chgData name="Silvia Colombo" userId="cdf5343d-9518-4b48-8032-805a754f9105" providerId="ADAL" clId="{1824CDBB-63ED-4CEC-9ACD-0ADF1ACD0695}" dt="2025-01-08T11:28:06.177" v="281" actId="478"/>
          <ac:spMkLst>
            <pc:docMk/>
            <pc:sldMk cId="2089242102" sldId="275"/>
            <ac:spMk id="7" creationId="{FDBE7792-67EF-4F14-B8E3-6390FE63E076}"/>
          </ac:spMkLst>
        </pc:spChg>
        <pc:spChg chg="add mod">
          <ac:chgData name="Silvia Colombo" userId="cdf5343d-9518-4b48-8032-805a754f9105" providerId="ADAL" clId="{1824CDBB-63ED-4CEC-9ACD-0ADF1ACD0695}" dt="2025-01-08T11:29:26.154" v="307" actId="1076"/>
          <ac:spMkLst>
            <pc:docMk/>
            <pc:sldMk cId="2089242102" sldId="275"/>
            <ac:spMk id="11" creationId="{704236DC-8967-4898-827A-DFD11D969C74}"/>
          </ac:spMkLst>
        </pc:spChg>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del">
          <ac:chgData name="Silvia Colombo" userId="cdf5343d-9518-4b48-8032-805a754f9105" providerId="ADAL" clId="{1824CDBB-63ED-4CEC-9ACD-0ADF1ACD0695}" dt="2025-01-08T11:22:30.763" v="266" actId="478"/>
          <ac:spMkLst>
            <pc:docMk/>
            <pc:sldMk cId="2089242102" sldId="275"/>
            <ac:spMk id="13" creationId="{8B0C9D8F-2599-4BE6-A4D0-05E19745F63B}"/>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pChg chg="del mod">
          <ac:chgData name="Silvia Colombo" userId="cdf5343d-9518-4b48-8032-805a754f9105" providerId="ADAL" clId="{1824CDBB-63ED-4CEC-9ACD-0ADF1ACD0695}" dt="2025-01-08T11:27:52.856" v="279"/>
          <ac:spMkLst>
            <pc:docMk/>
            <pc:sldMk cId="2089242102" sldId="275"/>
            <ac:spMk id="168" creationId="{00000000-0000-0000-0000-000000000000}"/>
          </ac:spMkLst>
        </pc:spChg>
        <pc:picChg chg="del">
          <ac:chgData name="Silvia Colombo" userId="cdf5343d-9518-4b48-8032-805a754f9105" providerId="ADAL" clId="{1824CDBB-63ED-4CEC-9ACD-0ADF1ACD0695}" dt="2025-01-08T11:21:13.856" v="265" actId="478"/>
          <ac:picMkLst>
            <pc:docMk/>
            <pc:sldMk cId="2089242102" sldId="275"/>
            <ac:picMk id="4" creationId="{77F38104-BBB3-43F3-BDD5-7269B41B2EEF}"/>
          </ac:picMkLst>
        </pc:picChg>
        <pc:picChg chg="add mod">
          <ac:chgData name="Silvia Colombo" userId="cdf5343d-9518-4b48-8032-805a754f9105" providerId="ADAL" clId="{1824CDBB-63ED-4CEC-9ACD-0ADF1ACD0695}" dt="2025-01-08T11:29:12.066" v="304" actId="1076"/>
          <ac:picMkLst>
            <pc:docMk/>
            <pc:sldMk cId="2089242102" sldId="275"/>
            <ac:picMk id="5" creationId="{B47E8571-FD8B-46AB-8700-1E85DC854BFF}"/>
          </ac:picMkLst>
        </pc:pic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del">
          <ac:chgData name="Silvia Colombo" userId="cdf5343d-9518-4b48-8032-805a754f9105" providerId="ADAL" clId="{1824CDBB-63ED-4CEC-9ACD-0ADF1ACD0695}" dt="2025-01-08T11:29:40.635" v="310" actId="478"/>
          <ac:spMkLst>
            <pc:docMk/>
            <pc:sldMk cId="1383167316" sldId="276"/>
            <ac:spMk id="8" creationId="{928DDCF0-BBD6-4DAA-A219-31488E02F90B}"/>
          </ac:spMkLst>
        </pc:spChg>
        <pc:spChg chg="add mod">
          <ac:chgData name="Silvia Colombo" userId="cdf5343d-9518-4b48-8032-805a754f9105" providerId="ADAL" clId="{1824CDBB-63ED-4CEC-9ACD-0ADF1ACD0695}" dt="2025-01-08T11:35:23.595" v="328" actId="1076"/>
          <ac:spMkLst>
            <pc:docMk/>
            <pc:sldMk cId="1383167316" sldId="276"/>
            <ac:spMk id="10" creationId="{8644D318-4D55-4574-AE82-2EDC0B6FA70A}"/>
          </ac:spMkLst>
        </pc:spChg>
        <pc:spChg chg="add mod">
          <ac:chgData name="Silvia Colombo" userId="cdf5343d-9518-4b48-8032-805a754f9105" providerId="ADAL" clId="{1824CDBB-63ED-4CEC-9ACD-0ADF1ACD0695}" dt="2025-01-08T11:36:03.741" v="334" actId="1076"/>
          <ac:spMkLst>
            <pc:docMk/>
            <pc:sldMk cId="1383167316" sldId="276"/>
            <ac:spMk id="12" creationId="{6207A435-093F-4A1E-AC22-DCBDBBDF4F86}"/>
          </ac:spMkLst>
        </pc:spChg>
        <pc:spChg chg="add mod">
          <ac:chgData name="Silvia Colombo" userId="cdf5343d-9518-4b48-8032-805a754f9105" providerId="ADAL" clId="{1824CDBB-63ED-4CEC-9ACD-0ADF1ACD0695}" dt="2025-01-08T11:56:04.610" v="341" actId="207"/>
          <ac:spMkLst>
            <pc:docMk/>
            <pc:sldMk cId="1383167316" sldId="276"/>
            <ac:spMk id="16" creationId="{5AFF1D7E-09CD-4002-AD60-32DB8032F303}"/>
          </ac:spMkLst>
        </pc:spChg>
        <pc:spChg chg="add mod">
          <ac:chgData name="Silvia Colombo" userId="cdf5343d-9518-4b48-8032-805a754f9105" providerId="ADAL" clId="{1824CDBB-63ED-4CEC-9ACD-0ADF1ACD0695}" dt="2025-01-08T12:25:12.814" v="390" actId="1076"/>
          <ac:spMkLst>
            <pc:docMk/>
            <pc:sldMk cId="1383167316" sldId="276"/>
            <ac:spMk id="17" creationId="{7765CB74-D59B-4350-A8AE-DF9D1C4527AC}"/>
          </ac:spMkLst>
        </pc:spChg>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picChg chg="del">
          <ac:chgData name="Silvia Colombo" userId="cdf5343d-9518-4b48-8032-805a754f9105" providerId="ADAL" clId="{1824CDBB-63ED-4CEC-9ACD-0ADF1ACD0695}" dt="2025-01-08T11:29:38.004" v="309" actId="478"/>
          <ac:picMkLst>
            <pc:docMk/>
            <pc:sldMk cId="1383167316" sldId="276"/>
            <ac:picMk id="4" creationId="{65710CFA-214B-4649-8E99-FCB43928B6EF}"/>
          </ac:picMkLst>
        </pc:picChg>
        <pc:picChg chg="add mod">
          <ac:chgData name="Silvia Colombo" userId="cdf5343d-9518-4b48-8032-805a754f9105" providerId="ADAL" clId="{1824CDBB-63ED-4CEC-9ACD-0ADF1ACD0695}" dt="2025-01-08T11:35:28.808" v="329" actId="1076"/>
          <ac:picMkLst>
            <pc:docMk/>
            <pc:sldMk cId="1383167316" sldId="276"/>
            <ac:picMk id="5" creationId="{670693CB-3167-4CD0-8299-0B40FC55BD54}"/>
          </ac:picMkLst>
        </pc:picChg>
        <pc:picChg chg="add mod">
          <ac:chgData name="Silvia Colombo" userId="cdf5343d-9518-4b48-8032-805a754f9105" providerId="ADAL" clId="{1824CDBB-63ED-4CEC-9ACD-0ADF1ACD0695}" dt="2025-01-08T11:55:28.850" v="337" actId="1076"/>
          <ac:picMkLst>
            <pc:docMk/>
            <pc:sldMk cId="1383167316" sldId="276"/>
            <ac:picMk id="11" creationId="{BE901405-1638-4CAA-89A9-18AB69024B79}"/>
          </ac:picMkLst>
        </pc:picChg>
      </pc:sldChg>
      <pc:sldChg chg="modSp mod">
        <pc:chgData name="Silvia Colombo" userId="cdf5343d-9518-4b48-8032-805a754f9105" providerId="ADAL" clId="{1824CDBB-63ED-4CEC-9ACD-0ADF1ACD0695}" dt="2025-01-08T12:11:04.107" v="384"/>
        <pc:sldMkLst>
          <pc:docMk/>
          <pc:sldMk cId="89450925" sldId="277"/>
        </pc:sldMkLst>
        <pc:spChg chg="mod">
          <ac:chgData name="Silvia Colombo" userId="cdf5343d-9518-4b48-8032-805a754f9105" providerId="ADAL" clId="{1824CDBB-63ED-4CEC-9ACD-0ADF1ACD0695}" dt="2025-01-08T12:11:04.107" v="384"/>
          <ac:spMkLst>
            <pc:docMk/>
            <pc:sldMk cId="89450925" sldId="277"/>
            <ac:spMk id="167" creationId="{00000000-0000-0000-0000-000000000000}"/>
          </ac:spMkLst>
        </pc:spChg>
        <pc:spChg chg="mod">
          <ac:chgData name="Silvia Colombo" userId="cdf5343d-9518-4b48-8032-805a754f9105" providerId="ADAL" clId="{1824CDBB-63ED-4CEC-9ACD-0ADF1ACD0695}" dt="2025-01-08T12:11:04.107" v="384"/>
          <ac:spMkLst>
            <pc:docMk/>
            <pc:sldMk cId="89450925" sldId="277"/>
            <ac:spMk id="168" creationId="{00000000-0000-0000-0000-000000000000}"/>
          </ac:spMkLst>
        </pc:spChg>
      </pc:sldChg>
      <pc:sldChg chg="addSp delSp modSp mod">
        <pc:chgData name="Silvia Colombo" userId="cdf5343d-9518-4b48-8032-805a754f9105" providerId="ADAL" clId="{1824CDBB-63ED-4CEC-9ACD-0ADF1ACD0695}" dt="2025-01-09T10:37:42.446" v="412" actId="20577"/>
        <pc:sldMkLst>
          <pc:docMk/>
          <pc:sldMk cId="3840193541" sldId="278"/>
        </pc:sldMkLst>
        <pc:spChg chg="del">
          <ac:chgData name="Silvia Colombo" userId="cdf5343d-9518-4b48-8032-805a754f9105" providerId="ADAL" clId="{1824CDBB-63ED-4CEC-9ACD-0ADF1ACD0695}" dt="2025-01-08T12:20:32.896" v="388" actId="478"/>
          <ac:spMkLst>
            <pc:docMk/>
            <pc:sldMk cId="3840193541" sldId="278"/>
            <ac:spMk id="9" creationId="{5D172651-42B1-49C5-8329-6E16FC704FE5}"/>
          </ac:spMkLst>
        </pc:spChg>
        <pc:spChg chg="mod">
          <ac:chgData name="Silvia Colombo" userId="cdf5343d-9518-4b48-8032-805a754f9105" providerId="ADAL" clId="{1824CDBB-63ED-4CEC-9ACD-0ADF1ACD0695}" dt="2025-01-08T12:19:59.534" v="385"/>
          <ac:spMkLst>
            <pc:docMk/>
            <pc:sldMk cId="3840193541" sldId="278"/>
            <ac:spMk id="167" creationId="{00000000-0000-0000-0000-000000000000}"/>
          </ac:spMkLst>
        </pc:spChg>
        <pc:spChg chg="mod">
          <ac:chgData name="Silvia Colombo" userId="cdf5343d-9518-4b48-8032-805a754f9105" providerId="ADAL" clId="{1824CDBB-63ED-4CEC-9ACD-0ADF1ACD0695}" dt="2025-01-09T10:37:42.446" v="412" actId="20577"/>
          <ac:spMkLst>
            <pc:docMk/>
            <pc:sldMk cId="3840193541" sldId="278"/>
            <ac:spMk id="168" creationId="{00000000-0000-0000-0000-000000000000}"/>
          </ac:spMkLst>
        </pc:spChg>
        <pc:picChg chg="add mod modCrop">
          <ac:chgData name="Silvia Colombo" userId="cdf5343d-9518-4b48-8032-805a754f9105" providerId="ADAL" clId="{1824CDBB-63ED-4CEC-9ACD-0ADF1ACD0695}" dt="2025-01-09T10:37:40.133" v="411" actId="1076"/>
          <ac:picMkLst>
            <pc:docMk/>
            <pc:sldMk cId="3840193541" sldId="278"/>
            <ac:picMk id="4" creationId="{F7DD6E52-22FE-4E20-B450-66861BE5959C}"/>
          </ac:picMkLst>
        </pc:picChg>
        <pc:picChg chg="del">
          <ac:chgData name="Silvia Colombo" userId="cdf5343d-9518-4b48-8032-805a754f9105" providerId="ADAL" clId="{1824CDBB-63ED-4CEC-9ACD-0ADF1ACD0695}" dt="2025-01-08T12:20:30.949" v="387" actId="478"/>
          <ac:picMkLst>
            <pc:docMk/>
            <pc:sldMk cId="3840193541" sldId="278"/>
            <ac:picMk id="5" creationId="{C5FA77C5-2F9D-41E6-8C89-0ED6C13A2739}"/>
          </ac:picMkLst>
        </pc:picChg>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picChg chg="add mod modCrop">
          <ac:chgData name="Silvia Colombo" userId="cdf5343d-9518-4b48-8032-805a754f9105" providerId="ADAL" clId="{1824CDBB-63ED-4CEC-9ACD-0ADF1ACD0695}" dt="2025-01-08T12:28:27.705" v="396" actId="1076"/>
          <ac:picMkLst>
            <pc:docMk/>
            <pc:sldMk cId="3151422244" sldId="279"/>
            <ac:picMk id="4" creationId="{69343C5C-5E4C-4E84-A111-95AA141C70B3}"/>
          </ac:picMkLst>
        </pc:picChg>
        <pc:picChg chg="del">
          <ac:chgData name="Silvia Colombo" userId="cdf5343d-9518-4b48-8032-805a754f9105" providerId="ADAL" clId="{1824CDBB-63ED-4CEC-9ACD-0ADF1ACD0695}" dt="2025-01-08T06:54:39.559" v="45" actId="478"/>
          <ac:picMkLst>
            <pc:docMk/>
            <pc:sldMk cId="3151422244" sldId="279"/>
            <ac:picMk id="5" creationId="{E53FD6EA-F843-4CBF-B874-F1E56DE0613C}"/>
          </ac:picMkLst>
        </pc:pic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9T10:54:47.321" v="583" actId="2711"/>
          <ac:spMkLst>
            <pc:docMk/>
            <pc:sldMk cId="3427707476" sldId="282"/>
            <ac:spMk id="6" creationId="{FC78CAEC-448B-4219-A200-6CCF404A14C9}"/>
          </ac:spMkLst>
        </pc:spChg>
        <pc:spChg chg="del">
          <ac:chgData name="Silvia Colombo" userId="cdf5343d-9518-4b48-8032-805a754f9105" providerId="ADAL" clId="{1824CDBB-63ED-4CEC-9ACD-0ADF1ACD0695}" dt="2025-01-09T10:38:00.693" v="417" actId="478"/>
          <ac:spMkLst>
            <pc:docMk/>
            <pc:sldMk cId="3427707476" sldId="282"/>
            <ac:spMk id="9" creationId="{BB45430B-4CE5-4913-A4EF-48837DBBAD05}"/>
          </ac:spMkLst>
        </pc:spChg>
        <pc:spChg chg="del mod">
          <ac:chgData name="Silvia Colombo" userId="cdf5343d-9518-4b48-8032-805a754f9105" providerId="ADAL" clId="{1824CDBB-63ED-4CEC-9ACD-0ADF1ACD0695}" dt="2025-01-09T10:37:57.656" v="416"/>
          <ac:spMkLst>
            <pc:docMk/>
            <pc:sldMk cId="3427707476" sldId="282"/>
            <ac:spMk id="11" creationId="{69CB2DEE-3721-42E2-8BA6-9D88BD2A1481}"/>
          </ac:spMkLst>
        </pc:spChg>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picChg chg="del">
          <ac:chgData name="Silvia Colombo" userId="cdf5343d-9518-4b48-8032-805a754f9105" providerId="ADAL" clId="{1824CDBB-63ED-4CEC-9ACD-0ADF1ACD0695}" dt="2025-01-09T10:37:57.629" v="414" actId="478"/>
          <ac:picMkLst>
            <pc:docMk/>
            <pc:sldMk cId="3427707476" sldId="282"/>
            <ac:picMk id="7" creationId="{CCC80CDF-3E8F-4BD8-A418-1AE69A33835B}"/>
          </ac:picMkLst>
        </pc:picChg>
      </pc:sldChg>
      <pc:sldChg chg="addSp delSp modSp mod">
        <pc:chgData name="Silvia Colombo" userId="cdf5343d-9518-4b48-8032-805a754f9105" providerId="ADAL" clId="{1824CDBB-63ED-4CEC-9ACD-0ADF1ACD0695}" dt="2025-01-09T16:03:50.877" v="726"/>
        <pc:sldMkLst>
          <pc:docMk/>
          <pc:sldMk cId="2207407581" sldId="283"/>
        </pc:sldMkLst>
        <pc:spChg chg="del mod">
          <ac:chgData name="Silvia Colombo" userId="cdf5343d-9518-4b48-8032-805a754f9105" providerId="ADAL" clId="{1824CDBB-63ED-4CEC-9ACD-0ADF1ACD0695}" dt="2025-01-09T15:42:48.585" v="639" actId="478"/>
          <ac:spMkLst>
            <pc:docMk/>
            <pc:sldMk cId="2207407581" sldId="283"/>
            <ac:spMk id="11" creationId="{395B22CB-1CFD-4A3C-9D0C-26519DA8EE10}"/>
          </ac:spMkLst>
        </pc:spChg>
        <pc:spChg chg="add mod">
          <ac:chgData name="Silvia Colombo" userId="cdf5343d-9518-4b48-8032-805a754f9105" providerId="ADAL" clId="{1824CDBB-63ED-4CEC-9ACD-0ADF1ACD0695}" dt="2025-01-09T16:03:21.079" v="722" actId="1076"/>
          <ac:spMkLst>
            <pc:docMk/>
            <pc:sldMk cId="2207407581" sldId="283"/>
            <ac:spMk id="14" creationId="{3B44769C-312B-4511-AFC8-B20540D3D2AA}"/>
          </ac:spMkLst>
        </pc:spChg>
        <pc:spChg chg="del">
          <ac:chgData name="Silvia Colombo" userId="cdf5343d-9518-4b48-8032-805a754f9105" providerId="ADAL" clId="{1824CDBB-63ED-4CEC-9ACD-0ADF1ACD0695}" dt="2025-01-09T13:59:35.164" v="633" actId="478"/>
          <ac:spMkLst>
            <pc:docMk/>
            <pc:sldMk cId="2207407581" sldId="283"/>
            <ac:spMk id="22" creationId="{088F5A20-228D-493A-A119-920A9B99D16E}"/>
          </ac:spMkLst>
        </pc:spChg>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grpChg chg="del">
          <ac:chgData name="Silvia Colombo" userId="cdf5343d-9518-4b48-8032-805a754f9105" providerId="ADAL" clId="{1824CDBB-63ED-4CEC-9ACD-0ADF1ACD0695}" dt="2025-01-09T13:59:28.420" v="631" actId="478"/>
          <ac:grpSpMkLst>
            <pc:docMk/>
            <pc:sldMk cId="2207407581" sldId="283"/>
            <ac:grpSpMk id="18" creationId="{591821C5-50A1-48CD-B8E7-327D5B451FB7}"/>
          </ac:grpSpMkLst>
        </pc:grpChg>
        <pc:picChg chg="add mod">
          <ac:chgData name="Silvia Colombo" userId="cdf5343d-9518-4b48-8032-805a754f9105" providerId="ADAL" clId="{1824CDBB-63ED-4CEC-9ACD-0ADF1ACD0695}" dt="2025-01-09T16:03:50.877" v="726"/>
          <ac:picMkLst>
            <pc:docMk/>
            <pc:sldMk cId="2207407581" sldId="283"/>
            <ac:picMk id="4" creationId="{69E95CEF-ECE2-46E4-B73C-DCC06D01220C}"/>
          </ac:picMkLst>
        </pc:picChg>
        <pc:picChg chg="del">
          <ac:chgData name="Silvia Colombo" userId="cdf5343d-9518-4b48-8032-805a754f9105" providerId="ADAL" clId="{1824CDBB-63ED-4CEC-9ACD-0ADF1ACD0695}" dt="2025-01-09T13:59:29.968" v="632" actId="478"/>
          <ac:picMkLst>
            <pc:docMk/>
            <pc:sldMk cId="2207407581" sldId="283"/>
            <ac:picMk id="9" creationId="{5F2B39A3-50F7-4568-A484-4E917B0F7BBE}"/>
          </ac:picMkLst>
        </pc:pic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add del mod">
          <ac:chgData name="Silvia Colombo" userId="cdf5343d-9518-4b48-8032-805a754f9105" providerId="ADAL" clId="{1824CDBB-63ED-4CEC-9ACD-0ADF1ACD0695}" dt="2025-01-09T16:44:14.211" v="751" actId="478"/>
          <ac:spMkLst>
            <pc:docMk/>
            <pc:sldMk cId="191549666" sldId="284"/>
            <ac:spMk id="2" creationId="{C750105F-DB7B-4655-B5CC-E5E20B7B48F9}"/>
          </ac:spMkLst>
        </pc:spChg>
        <pc:spChg chg="del">
          <ac:chgData name="Silvia Colombo" userId="cdf5343d-9518-4b48-8032-805a754f9105" providerId="ADAL" clId="{1824CDBB-63ED-4CEC-9ACD-0ADF1ACD0695}" dt="2025-01-09T16:05:08.828" v="729" actId="478"/>
          <ac:spMkLst>
            <pc:docMk/>
            <pc:sldMk cId="191549666" sldId="284"/>
            <ac:spMk id="10" creationId="{32EC00ED-307F-46AF-8E46-8B4430085015}"/>
          </ac:spMkLst>
        </pc:spChg>
        <pc:spChg chg="add mod">
          <ac:chgData name="Silvia Colombo" userId="cdf5343d-9518-4b48-8032-805a754f9105" providerId="ADAL" clId="{1824CDBB-63ED-4CEC-9ACD-0ADF1ACD0695}" dt="2025-01-09T17:03:42.606" v="989" actId="1076"/>
          <ac:spMkLst>
            <pc:docMk/>
            <pc:sldMk cId="191549666" sldId="284"/>
            <ac:spMk id="11" creationId="{6A3E694C-B861-4682-8FEB-8C6E4157600B}"/>
          </ac:spMkLst>
        </pc:spChg>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picChg chg="del">
          <ac:chgData name="Silvia Colombo" userId="cdf5343d-9518-4b48-8032-805a754f9105" providerId="ADAL" clId="{1824CDBB-63ED-4CEC-9ACD-0ADF1ACD0695}" dt="2025-01-09T16:05:07.227" v="728" actId="478"/>
          <ac:picMkLst>
            <pc:docMk/>
            <pc:sldMk cId="191549666" sldId="284"/>
            <ac:picMk id="4" creationId="{1DDAC043-EFD6-498F-BA33-49A89E110333}"/>
          </ac:picMkLst>
        </pc:picChg>
        <pc:picChg chg="add mod">
          <ac:chgData name="Silvia Colombo" userId="cdf5343d-9518-4b48-8032-805a754f9105" providerId="ADAL" clId="{1824CDBB-63ED-4CEC-9ACD-0ADF1ACD0695}" dt="2025-01-09T16:49:19.448" v="801" actId="1036"/>
          <ac:picMkLst>
            <pc:docMk/>
            <pc:sldMk cId="191549666" sldId="284"/>
            <ac:picMk id="6" creationId="{F9E1DB74-FD47-4400-AB12-EFA255BC02EA}"/>
          </ac:picMkLst>
        </pc:pic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picChg chg="del">
          <ac:chgData name="Silvia Colombo" userId="cdf5343d-9518-4b48-8032-805a754f9105" providerId="ADAL" clId="{1824CDBB-63ED-4CEC-9ACD-0ADF1ACD0695}" dt="2025-01-09T17:23:21.235" v="1059" actId="478"/>
          <ac:picMkLst>
            <pc:docMk/>
            <pc:sldMk cId="2985432160" sldId="289"/>
            <ac:picMk id="4" creationId="{C99682A4-344B-4FFD-9B30-9DED84F61923}"/>
          </ac:picMkLst>
        </pc:picChg>
        <pc:picChg chg="add mod modCrop">
          <ac:chgData name="Silvia Colombo" userId="cdf5343d-9518-4b48-8032-805a754f9105" providerId="ADAL" clId="{1824CDBB-63ED-4CEC-9ACD-0ADF1ACD0695}" dt="2025-01-09T17:29:52.833" v="1077" actId="1076"/>
          <ac:picMkLst>
            <pc:docMk/>
            <pc:sldMk cId="2985432160" sldId="289"/>
            <ac:picMk id="5" creationId="{6998366C-8AAC-4FBE-808F-C1B9F9FACFFA}"/>
          </ac:picMkLst>
        </pc:picChg>
      </pc:sldChg>
      <pc:sldChg chg="delSp modSp mod">
        <pc:chgData name="Silvia Colombo" userId="cdf5343d-9518-4b48-8032-805a754f9105" providerId="ADAL" clId="{1824CDBB-63ED-4CEC-9ACD-0ADF1ACD0695}" dt="2025-01-10T07:42:47.982" v="1089" actId="20577"/>
        <pc:sldMkLst>
          <pc:docMk/>
          <pc:sldMk cId="3025862249" sldId="290"/>
        </pc:sldMkLst>
        <pc:spChg chg="del">
          <ac:chgData name="Silvia Colombo" userId="cdf5343d-9518-4b48-8032-805a754f9105" providerId="ADAL" clId="{1824CDBB-63ED-4CEC-9ACD-0ADF1ACD0695}" dt="2025-01-10T07:41:56.677" v="1080" actId="478"/>
          <ac:spMkLst>
            <pc:docMk/>
            <pc:sldMk cId="3025862249" sldId="290"/>
            <ac:spMk id="8" creationId="{56257A08-F139-4B94-B818-B6153EE6C8E4}"/>
          </ac:spMkLst>
        </pc:spChg>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picChg chg="del">
          <ac:chgData name="Silvia Colombo" userId="cdf5343d-9518-4b48-8032-805a754f9105" providerId="ADAL" clId="{1824CDBB-63ED-4CEC-9ACD-0ADF1ACD0695}" dt="2025-01-10T07:41:52.228" v="1079" actId="478"/>
          <ac:picMkLst>
            <pc:docMk/>
            <pc:sldMk cId="3025862249" sldId="290"/>
            <ac:picMk id="4" creationId="{CE170C8F-34C7-4D5F-A10B-7486FDB594BF}"/>
          </ac:picMkLst>
        </pc:pic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7:46.357" v="1125" actId="14100"/>
          <ac:spMkLst>
            <pc:docMk/>
            <pc:sldMk cId="4276348475" sldId="291"/>
            <ac:spMk id="6" creationId="{50C43920-95C9-4935-9507-5EEE1C17F008}"/>
          </ac:spMkLst>
        </pc:spChg>
        <pc:spChg chg="add mod">
          <ac:chgData name="Silvia Colombo" userId="cdf5343d-9518-4b48-8032-805a754f9105" providerId="ADAL" clId="{1824CDBB-63ED-4CEC-9ACD-0ADF1ACD0695}" dt="2025-01-10T07:48:52.145" v="1133" actId="14100"/>
          <ac:spMkLst>
            <pc:docMk/>
            <pc:sldMk cId="4276348475" sldId="291"/>
            <ac:spMk id="9" creationId="{C13F2354-62E0-439F-B8DE-D3FB29475805}"/>
          </ac:spMkLst>
        </pc:spChg>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picChg chg="add mod">
          <ac:chgData name="Silvia Colombo" userId="cdf5343d-9518-4b48-8032-805a754f9105" providerId="ADAL" clId="{1824CDBB-63ED-4CEC-9ACD-0ADF1ACD0695}" dt="2025-01-10T07:48:16.609" v="1129" actId="1076"/>
          <ac:picMkLst>
            <pc:docMk/>
            <pc:sldMk cId="4276348475" sldId="291"/>
            <ac:picMk id="4" creationId="{02E2EF16-5B4E-4689-B4B8-945BA6A94CF9}"/>
          </ac:picMkLst>
        </pc:pic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add del mod">
          <ac:chgData name="Silvia Colombo" userId="cdf5343d-9518-4b48-8032-805a754f9105" providerId="ADAL" clId="{1824CDBB-63ED-4CEC-9ACD-0ADF1ACD0695}" dt="2025-01-10T07:51:28.016" v="1141" actId="478"/>
          <ac:spMkLst>
            <pc:docMk/>
            <pc:sldMk cId="218857803" sldId="292"/>
            <ac:spMk id="2" creationId="{3F059F73-B4D2-41C3-BAB1-96E9B4B86843}"/>
          </ac:spMkLst>
        </pc:spChg>
        <pc:spChg chg="del">
          <ac:chgData name="Silvia Colombo" userId="cdf5343d-9518-4b48-8032-805a754f9105" providerId="ADAL" clId="{1824CDBB-63ED-4CEC-9ACD-0ADF1ACD0695}" dt="2025-01-10T07:49:02.548" v="1135" actId="478"/>
          <ac:spMkLst>
            <pc:docMk/>
            <pc:sldMk cId="218857803" sldId="292"/>
            <ac:spMk id="9" creationId="{20C8242B-E3B7-4EE9-889B-CD6E18C0DDC3}"/>
          </ac:spMkLst>
        </pc:spChg>
        <pc:spChg chg="del">
          <ac:chgData name="Silvia Colombo" userId="cdf5343d-9518-4b48-8032-805a754f9105" providerId="ADAL" clId="{1824CDBB-63ED-4CEC-9ACD-0ADF1ACD0695}" dt="2025-01-10T07:49:07.451" v="1137" actId="478"/>
          <ac:spMkLst>
            <pc:docMk/>
            <pc:sldMk cId="218857803" sldId="292"/>
            <ac:spMk id="11" creationId="{90267735-0988-417A-8DCA-A87CB4B86083}"/>
          </ac:spMkLst>
        </pc:spChg>
        <pc:spChg chg="add mod">
          <ac:chgData name="Silvia Colombo" userId="cdf5343d-9518-4b48-8032-805a754f9105" providerId="ADAL" clId="{1824CDBB-63ED-4CEC-9ACD-0ADF1ACD0695}" dt="2025-01-10T07:55:06.125" v="1189" actId="1076"/>
          <ac:spMkLst>
            <pc:docMk/>
            <pc:sldMk cId="218857803" sldId="292"/>
            <ac:spMk id="12" creationId="{512E075D-D878-4908-80D2-C791329983A5}"/>
          </ac:spMkLst>
        </pc:spChg>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picChg chg="del">
          <ac:chgData name="Silvia Colombo" userId="cdf5343d-9518-4b48-8032-805a754f9105" providerId="ADAL" clId="{1824CDBB-63ED-4CEC-9ACD-0ADF1ACD0695}" dt="2025-01-10T07:49:04.317" v="1136" actId="478"/>
          <ac:picMkLst>
            <pc:docMk/>
            <pc:sldMk cId="218857803" sldId="292"/>
            <ac:picMk id="5" creationId="{FE208882-C1B0-4C09-867E-8DD97DCC26B0}"/>
          </ac:picMkLst>
        </pc:picChg>
        <pc:picChg chg="add mod">
          <ac:chgData name="Silvia Colombo" userId="cdf5343d-9518-4b48-8032-805a754f9105" providerId="ADAL" clId="{1824CDBB-63ED-4CEC-9ACD-0ADF1ACD0695}" dt="2025-01-10T07:55:11.898" v="1190" actId="14100"/>
          <ac:picMkLst>
            <pc:docMk/>
            <pc:sldMk cId="218857803" sldId="292"/>
            <ac:picMk id="6" creationId="{9B27B16B-2354-4691-BEF8-1658E8FF9683}"/>
          </ac:picMkLst>
        </pc:pic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del">
          <ac:chgData name="Silvia Colombo" userId="cdf5343d-9518-4b48-8032-805a754f9105" providerId="ADAL" clId="{1824CDBB-63ED-4CEC-9ACD-0ADF1ACD0695}" dt="2025-01-10T07:55:53.843" v="1195" actId="478"/>
          <ac:spMkLst>
            <pc:docMk/>
            <pc:sldMk cId="2761367291" sldId="293"/>
            <ac:spMk id="9" creationId="{F61D149C-7B5A-4EBA-91F9-ECD7C23DA4B9}"/>
          </ac:spMkLst>
        </pc:spChg>
        <pc:spChg chg="add mod">
          <ac:chgData name="Silvia Colombo" userId="cdf5343d-9518-4b48-8032-805a754f9105" providerId="ADAL" clId="{1824CDBB-63ED-4CEC-9ACD-0ADF1ACD0695}" dt="2025-01-10T08:00:36.272" v="1204" actId="1076"/>
          <ac:spMkLst>
            <pc:docMk/>
            <pc:sldMk cId="2761367291" sldId="293"/>
            <ac:spMk id="10" creationId="{A1569C22-02AF-4710-96D9-4BEE90219959}"/>
          </ac:spMkLst>
        </pc:spChg>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picChg chg="del">
          <ac:chgData name="Silvia Colombo" userId="cdf5343d-9518-4b48-8032-805a754f9105" providerId="ADAL" clId="{1824CDBB-63ED-4CEC-9ACD-0ADF1ACD0695}" dt="2025-01-10T07:55:51.024" v="1194" actId="478"/>
          <ac:picMkLst>
            <pc:docMk/>
            <pc:sldMk cId="2761367291" sldId="293"/>
            <ac:picMk id="4" creationId="{1F8D84D2-EB78-4682-86AB-2CD5E01B4C2E}"/>
          </ac:picMkLst>
        </pc:picChg>
        <pc:picChg chg="add mod">
          <ac:chgData name="Silvia Colombo" userId="cdf5343d-9518-4b48-8032-805a754f9105" providerId="ADAL" clId="{1824CDBB-63ED-4CEC-9ACD-0ADF1ACD0695}" dt="2025-01-10T08:00:19.511" v="1202" actId="1076"/>
          <ac:picMkLst>
            <pc:docMk/>
            <pc:sldMk cId="2761367291" sldId="293"/>
            <ac:picMk id="5" creationId="{9320417A-4F07-477F-8018-4C21B45A6266}"/>
          </ac:picMkLst>
        </pc:picChg>
      </pc:sldChg>
      <pc:sldChg chg="addSp delSp modSp mod">
        <pc:chgData name="Silvia Colombo" userId="cdf5343d-9518-4b48-8032-805a754f9105" providerId="ADAL" clId="{1824CDBB-63ED-4CEC-9ACD-0ADF1ACD0695}" dt="2025-01-10T08:01:45.768" v="1215" actId="1076"/>
        <pc:sldMkLst>
          <pc:docMk/>
          <pc:sldMk cId="3284480951" sldId="294"/>
        </pc:sldMkLst>
        <pc:spChg chg="del">
          <ac:chgData name="Silvia Colombo" userId="cdf5343d-9518-4b48-8032-805a754f9105" providerId="ADAL" clId="{1824CDBB-63ED-4CEC-9ACD-0ADF1ACD0695}" dt="2025-01-10T08:00:48.834" v="1207" actId="478"/>
          <ac:spMkLst>
            <pc:docMk/>
            <pc:sldMk cId="3284480951" sldId="294"/>
            <ac:spMk id="10" creationId="{139D3FF6-1172-413E-8165-02AC7986AE3B}"/>
          </ac:spMkLst>
        </pc:spChg>
        <pc:spChg chg="add mod">
          <ac:chgData name="Silvia Colombo" userId="cdf5343d-9518-4b48-8032-805a754f9105" providerId="ADAL" clId="{1824CDBB-63ED-4CEC-9ACD-0ADF1ACD0695}" dt="2025-01-10T08:01:45.768" v="1215" actId="1076"/>
          <ac:spMkLst>
            <pc:docMk/>
            <pc:sldMk cId="3284480951" sldId="294"/>
            <ac:spMk id="11" creationId="{F7468B20-EB49-44FE-AA2D-1953BB0FFC8D}"/>
          </ac:spMkLst>
        </pc:spChg>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picChg chg="add mod">
          <ac:chgData name="Silvia Colombo" userId="cdf5343d-9518-4b48-8032-805a754f9105" providerId="ADAL" clId="{1824CDBB-63ED-4CEC-9ACD-0ADF1ACD0695}" dt="2025-01-10T08:01:36.052" v="1213" actId="1076"/>
          <ac:picMkLst>
            <pc:docMk/>
            <pc:sldMk cId="3284480951" sldId="294"/>
            <ac:picMk id="4" creationId="{3328796F-3AF2-4239-8D2C-E71DD7576A8F}"/>
          </ac:picMkLst>
        </pc:picChg>
        <pc:picChg chg="del">
          <ac:chgData name="Silvia Colombo" userId="cdf5343d-9518-4b48-8032-805a754f9105" providerId="ADAL" clId="{1824CDBB-63ED-4CEC-9ACD-0ADF1ACD0695}" dt="2025-01-10T08:00:45.810" v="1206" actId="478"/>
          <ac:picMkLst>
            <pc:docMk/>
            <pc:sldMk cId="3284480951" sldId="294"/>
            <ac:picMk id="5" creationId="{EC2BA64D-67A0-4710-A82A-1FF0BFFD5A6F}"/>
          </ac:picMkLst>
        </pc:pic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picChg chg="del">
          <ac:chgData name="Silvia Colombo" userId="cdf5343d-9518-4b48-8032-805a754f9105" providerId="ADAL" clId="{1824CDBB-63ED-4CEC-9ACD-0ADF1ACD0695}" dt="2025-01-10T08:02:20.886" v="1220" actId="478"/>
          <ac:picMkLst>
            <pc:docMk/>
            <pc:sldMk cId="3574041065" sldId="297"/>
            <ac:picMk id="5" creationId="{E1616278-25D5-4A86-85A5-EEC607A6D692}"/>
          </ac:picMkLst>
        </pc:picChg>
      </pc:sldChg>
      <pc:sldChg chg="delSp modSp mod delAnim">
        <pc:chgData name="Silvia Colombo" userId="cdf5343d-9518-4b48-8032-805a754f9105" providerId="ADAL" clId="{1824CDBB-63ED-4CEC-9ACD-0ADF1ACD0695}" dt="2025-01-10T08:04:15.819" v="1228"/>
        <pc:sldMkLst>
          <pc:docMk/>
          <pc:sldMk cId="2230816992" sldId="298"/>
        </pc:sldMkLst>
        <pc:spChg chg="del">
          <ac:chgData name="Silvia Colombo" userId="cdf5343d-9518-4b48-8032-805a754f9105" providerId="ADAL" clId="{1824CDBB-63ED-4CEC-9ACD-0ADF1ACD0695}" dt="2025-01-10T08:03:53.449" v="1227" actId="478"/>
          <ac:spMkLst>
            <pc:docMk/>
            <pc:sldMk cId="2230816992" sldId="298"/>
            <ac:spMk id="11" creationId="{C3BB6A97-A0D3-47D7-B8B3-AEAF43E6DA5A}"/>
          </ac:spMkLst>
        </pc:spChg>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grpChg chg="del">
          <ac:chgData name="Silvia Colombo" userId="cdf5343d-9518-4b48-8032-805a754f9105" providerId="ADAL" clId="{1824CDBB-63ED-4CEC-9ACD-0ADF1ACD0695}" dt="2025-01-10T08:03:39.466" v="1224" actId="478"/>
          <ac:grpSpMkLst>
            <pc:docMk/>
            <pc:sldMk cId="2230816992" sldId="298"/>
            <ac:grpSpMk id="7" creationId="{F9B15F94-6D15-40CB-AAB0-CB4E176D9DEF}"/>
          </ac:grpSpMkLst>
        </pc:grpChg>
      </pc:sldChg>
      <pc:sldChg chg="addSp delSp modSp mod">
        <pc:chgData name="Silvia Colombo" userId="cdf5343d-9518-4b48-8032-805a754f9105" providerId="ADAL" clId="{1824CDBB-63ED-4CEC-9ACD-0ADF1ACD0695}" dt="2025-01-10T08:05:38.548" v="1240" actId="1076"/>
        <pc:sldMkLst>
          <pc:docMk/>
          <pc:sldMk cId="2669320641" sldId="299"/>
        </pc:sldMkLst>
        <pc:spChg chg="del">
          <ac:chgData name="Silvia Colombo" userId="cdf5343d-9518-4b48-8032-805a754f9105" providerId="ADAL" clId="{1824CDBB-63ED-4CEC-9ACD-0ADF1ACD0695}" dt="2025-01-10T08:04:25.611" v="1230" actId="478"/>
          <ac:spMkLst>
            <pc:docMk/>
            <pc:sldMk cId="2669320641" sldId="299"/>
            <ac:spMk id="8" creationId="{51A29B48-1C66-4DCE-8B43-ACAA6F0172FF}"/>
          </ac:spMkLst>
        </pc:spChg>
        <pc:spChg chg="add mod">
          <ac:chgData name="Silvia Colombo" userId="cdf5343d-9518-4b48-8032-805a754f9105" providerId="ADAL" clId="{1824CDBB-63ED-4CEC-9ACD-0ADF1ACD0695}" dt="2025-01-10T08:05:38.548" v="1240" actId="1076"/>
          <ac:spMkLst>
            <pc:docMk/>
            <pc:sldMk cId="2669320641" sldId="299"/>
            <ac:spMk id="10" creationId="{D1E29B18-CAC4-4071-B7C8-71D29FE7BC98}"/>
          </ac:spMkLst>
        </pc:spChg>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picChg chg="del">
          <ac:chgData name="Silvia Colombo" userId="cdf5343d-9518-4b48-8032-805a754f9105" providerId="ADAL" clId="{1824CDBB-63ED-4CEC-9ACD-0ADF1ACD0695}" dt="2025-01-10T08:04:19.475" v="1229" actId="478"/>
          <ac:picMkLst>
            <pc:docMk/>
            <pc:sldMk cId="2669320641" sldId="299"/>
            <ac:picMk id="4" creationId="{E02A4328-FBBD-42B4-9F6C-C1C9C32DB240}"/>
          </ac:picMkLst>
        </pc:picChg>
        <pc:picChg chg="add">
          <ac:chgData name="Silvia Colombo" userId="cdf5343d-9518-4b48-8032-805a754f9105" providerId="ADAL" clId="{1824CDBB-63ED-4CEC-9ACD-0ADF1ACD0695}" dt="2025-01-10T08:05:22.888" v="1238" actId="22"/>
          <ac:picMkLst>
            <pc:docMk/>
            <pc:sldMk cId="2669320641" sldId="299"/>
            <ac:picMk id="5" creationId="{2EB8881D-7316-4686-96C8-DF94BC582188}"/>
          </ac:picMkLst>
        </pc:pic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del">
          <ac:chgData name="Silvia Colombo" userId="cdf5343d-9518-4b48-8032-805a754f9105" providerId="ADAL" clId="{1824CDBB-63ED-4CEC-9ACD-0ADF1ACD0695}" dt="2025-01-10T08:05:45.010" v="1243" actId="478"/>
          <ac:spMkLst>
            <pc:docMk/>
            <pc:sldMk cId="3550741812" sldId="300"/>
            <ac:spMk id="16" creationId="{1C905D0C-2010-460A-B5E4-8CD4C5BF48E3}"/>
          </ac:spMkLst>
        </pc:spChg>
        <pc:spChg chg="del">
          <ac:chgData name="Silvia Colombo" userId="cdf5343d-9518-4b48-8032-805a754f9105" providerId="ADAL" clId="{1824CDBB-63ED-4CEC-9ACD-0ADF1ACD0695}" dt="2025-01-10T08:05:47.635" v="1244" actId="478"/>
          <ac:spMkLst>
            <pc:docMk/>
            <pc:sldMk cId="3550741812" sldId="300"/>
            <ac:spMk id="17" creationId="{73D9D164-5817-415D-BAB7-68D944E4B615}"/>
          </ac:spMkLst>
        </pc:spChg>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grpChg chg="del">
          <ac:chgData name="Silvia Colombo" userId="cdf5343d-9518-4b48-8032-805a754f9105" providerId="ADAL" clId="{1824CDBB-63ED-4CEC-9ACD-0ADF1ACD0695}" dt="2025-01-10T08:05:41.440" v="1241" actId="478"/>
          <ac:grpSpMkLst>
            <pc:docMk/>
            <pc:sldMk cId="3550741812" sldId="300"/>
            <ac:grpSpMk id="9" creationId="{97C006D7-A598-4035-84FD-41C54DFF90A8}"/>
          </ac:grpSpMkLst>
        </pc:grpChg>
        <pc:grpChg chg="del">
          <ac:chgData name="Silvia Colombo" userId="cdf5343d-9518-4b48-8032-805a754f9105" providerId="ADAL" clId="{1824CDBB-63ED-4CEC-9ACD-0ADF1ACD0695}" dt="2025-01-10T08:05:43.048" v="1242" actId="478"/>
          <ac:grpSpMkLst>
            <pc:docMk/>
            <pc:sldMk cId="3550741812" sldId="300"/>
            <ac:grpSpMk id="10" creationId="{6A85503D-CAB8-4B09-96C9-8133D9D0D416}"/>
          </ac:grpSpMkLst>
        </pc:grpChg>
        <pc:picChg chg="add">
          <ac:chgData name="Silvia Colombo" userId="cdf5343d-9518-4b48-8032-805a754f9105" providerId="ADAL" clId="{1824CDBB-63ED-4CEC-9ACD-0ADF1ACD0695}" dt="2025-01-10T08:06:43.285" v="1247" actId="22"/>
          <ac:picMkLst>
            <pc:docMk/>
            <pc:sldMk cId="3550741812" sldId="300"/>
            <ac:picMk id="4" creationId="{576B1A95-B29B-4EE0-870A-050DD57C9261}"/>
          </ac:picMkLst>
        </pc:pic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picChg chg="add">
          <ac:chgData name="Silvia Colombo" userId="cdf5343d-9518-4b48-8032-805a754f9105" providerId="ADAL" clId="{1824CDBB-63ED-4CEC-9ACD-0ADF1ACD0695}" dt="2025-01-10T08:08:05.403" v="1259" actId="22"/>
          <ac:picMkLst>
            <pc:docMk/>
            <pc:sldMk cId="2610105728" sldId="301"/>
            <ac:picMk id="4" creationId="{6F26D884-A099-4E3A-9820-C1601CD58041}"/>
          </ac:picMkLst>
        </pc:picChg>
        <pc:picChg chg="add">
          <ac:chgData name="Silvia Colombo" userId="cdf5343d-9518-4b48-8032-805a754f9105" providerId="ADAL" clId="{1824CDBB-63ED-4CEC-9ACD-0ADF1ACD0695}" dt="2025-01-10T08:08:26.856" v="1260" actId="22"/>
          <ac:picMkLst>
            <pc:docMk/>
            <pc:sldMk cId="2610105728" sldId="301"/>
            <ac:picMk id="6" creationId="{2DD5B1D5-C7CE-4545-80EC-20553F21F815}"/>
          </ac:picMkLst>
        </pc:pic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picChg chg="add mod">
          <ac:chgData name="Silvia Colombo" userId="cdf5343d-9518-4b48-8032-805a754f9105" providerId="ADAL" clId="{1824CDBB-63ED-4CEC-9ACD-0ADF1ACD0695}" dt="2025-01-10T08:09:41.827" v="1267" actId="1076"/>
          <ac:picMkLst>
            <pc:docMk/>
            <pc:sldMk cId="1039741806" sldId="302"/>
            <ac:picMk id="4" creationId="{A904DF1F-C24B-43FE-8A10-50079996B673}"/>
          </ac:picMkLst>
        </pc:picChg>
        <pc:picChg chg="add mod">
          <ac:chgData name="Silvia Colombo" userId="cdf5343d-9518-4b48-8032-805a754f9105" providerId="ADAL" clId="{1824CDBB-63ED-4CEC-9ACD-0ADF1ACD0695}" dt="2025-01-10T08:10:18.394" v="1269" actId="1076"/>
          <ac:picMkLst>
            <pc:docMk/>
            <pc:sldMk cId="1039741806" sldId="302"/>
            <ac:picMk id="6" creationId="{E7E37345-F845-4759-9695-8123C03FE5E0}"/>
          </ac:picMkLst>
        </pc:pic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add mod">
          <ac:chgData name="Silvia Colombo" userId="cdf5343d-9518-4b48-8032-805a754f9105" providerId="ADAL" clId="{1824CDBB-63ED-4CEC-9ACD-0ADF1ACD0695}" dt="2025-01-09T10:46:45.095" v="504" actId="1076"/>
          <ac:spMkLst>
            <pc:docMk/>
            <pc:sldMk cId="3001247373" sldId="305"/>
            <ac:spMk id="10" creationId="{A6669E83-7EE0-4914-8249-D5F16F1585CF}"/>
          </ac:spMkLst>
        </pc:spChg>
        <pc:spChg chg="del">
          <ac:chgData name="Silvia Colombo" userId="cdf5343d-9518-4b48-8032-805a754f9105" providerId="ADAL" clId="{1824CDBB-63ED-4CEC-9ACD-0ADF1ACD0695}" dt="2025-01-09T10:44:11.629" v="491" actId="478"/>
          <ac:spMkLst>
            <pc:docMk/>
            <pc:sldMk cId="3001247373" sldId="305"/>
            <ac:spMk id="14" creationId="{52CE8407-FA42-45AD-8EA0-CB3E0FE811D3}"/>
          </ac:spMkLst>
        </pc:spChg>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picChg chg="add mod">
          <ac:chgData name="Silvia Colombo" userId="cdf5343d-9518-4b48-8032-805a754f9105" providerId="ADAL" clId="{1824CDBB-63ED-4CEC-9ACD-0ADF1ACD0695}" dt="2025-01-09T10:55:00.839" v="584" actId="1076"/>
          <ac:picMkLst>
            <pc:docMk/>
            <pc:sldMk cId="3001247373" sldId="305"/>
            <ac:picMk id="4" creationId="{7015C23C-3A63-43D8-9713-B79F3F4727F4}"/>
          </ac:picMkLst>
        </pc:picChg>
        <pc:picChg chg="del">
          <ac:chgData name="Silvia Colombo" userId="cdf5343d-9518-4b48-8032-805a754f9105" providerId="ADAL" clId="{1824CDBB-63ED-4CEC-9ACD-0ADF1ACD0695}" dt="2025-01-09T10:44:08.908" v="490" actId="478"/>
          <ac:picMkLst>
            <pc:docMk/>
            <pc:sldMk cId="3001247373" sldId="305"/>
            <ac:picMk id="7" creationId="{BF93E295-61D2-459E-A43B-E339A64792C1}"/>
          </ac:picMkLst>
        </pc:picChg>
      </pc:sldChg>
      <pc:sldChg chg="addSp delSp modSp mod modAnim">
        <pc:chgData name="Silvia Colombo" userId="cdf5343d-9518-4b48-8032-805a754f9105" providerId="ADAL" clId="{1824CDBB-63ED-4CEC-9ACD-0ADF1ACD0695}" dt="2025-01-09T17:06:28.188" v="1009"/>
        <pc:sldMkLst>
          <pc:docMk/>
          <pc:sldMk cId="3951396816" sldId="306"/>
        </pc:sldMkLst>
        <pc:spChg chg="del mod">
          <ac:chgData name="Silvia Colombo" userId="cdf5343d-9518-4b48-8032-805a754f9105" providerId="ADAL" clId="{1824CDBB-63ED-4CEC-9ACD-0ADF1ACD0695}" dt="2025-01-09T16:49:51.566" v="806" actId="478"/>
          <ac:spMkLst>
            <pc:docMk/>
            <pc:sldMk cId="3951396816" sldId="306"/>
            <ac:spMk id="8" creationId="{09CB86F8-FB84-46FD-8E88-31D49D7D22A8}"/>
          </ac:spMkLst>
        </pc:spChg>
        <pc:spChg chg="del">
          <ac:chgData name="Silvia Colombo" userId="cdf5343d-9518-4b48-8032-805a754f9105" providerId="ADAL" clId="{1824CDBB-63ED-4CEC-9ACD-0ADF1ACD0695}" dt="2025-01-09T16:49:34.437" v="804" actId="478"/>
          <ac:spMkLst>
            <pc:docMk/>
            <pc:sldMk cId="3951396816" sldId="306"/>
            <ac:spMk id="11" creationId="{FDE372AF-CE31-4AA5-BF46-86CB2FE406C6}"/>
          </ac:spMkLst>
        </pc:spChg>
        <pc:spChg chg="add mod">
          <ac:chgData name="Silvia Colombo" userId="cdf5343d-9518-4b48-8032-805a754f9105" providerId="ADAL" clId="{1824CDBB-63ED-4CEC-9ACD-0ADF1ACD0695}" dt="2025-01-09T17:04:01.269" v="993" actId="1076"/>
          <ac:spMkLst>
            <pc:docMk/>
            <pc:sldMk cId="3951396816" sldId="306"/>
            <ac:spMk id="12" creationId="{B00E8CD3-B37B-4A05-940A-89A2492FBF80}"/>
          </ac:spMkLst>
        </pc:spChg>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picChg chg="add mod">
          <ac:chgData name="Silvia Colombo" userId="cdf5343d-9518-4b48-8032-805a754f9105" providerId="ADAL" clId="{1824CDBB-63ED-4CEC-9ACD-0ADF1ACD0695}" dt="2025-01-09T17:03:29.506" v="986" actId="1076"/>
          <ac:picMkLst>
            <pc:docMk/>
            <pc:sldMk cId="3951396816" sldId="306"/>
            <ac:picMk id="4" creationId="{67495507-C2EB-441F-B0FA-9FD61F89C8A2}"/>
          </ac:picMkLst>
        </pc:picChg>
        <pc:picChg chg="del">
          <ac:chgData name="Silvia Colombo" userId="cdf5343d-9518-4b48-8032-805a754f9105" providerId="ADAL" clId="{1824CDBB-63ED-4CEC-9ACD-0ADF1ACD0695}" dt="2025-01-09T16:49:28.371" v="803" actId="478"/>
          <ac:picMkLst>
            <pc:docMk/>
            <pc:sldMk cId="3951396816" sldId="306"/>
            <ac:picMk id="6" creationId="{3F9D9304-FE25-4641-92DA-B1BF2399ED18}"/>
          </ac:picMkLst>
        </pc:picChg>
      </pc:sldChg>
      <pc:sldChg chg="modSp mod">
        <pc:chgData name="Silvia Colombo" userId="cdf5343d-9518-4b48-8032-805a754f9105" providerId="ADAL" clId="{1824CDBB-63ED-4CEC-9ACD-0ADF1ACD0695}" dt="2025-01-08T12:11:04.107" v="384"/>
        <pc:sldMkLst>
          <pc:docMk/>
          <pc:sldMk cId="1901277318" sldId="307"/>
        </pc:sldMkLst>
        <pc:spChg chg="mod">
          <ac:chgData name="Silvia Colombo" userId="cdf5343d-9518-4b48-8032-805a754f9105" providerId="ADAL" clId="{1824CDBB-63ED-4CEC-9ACD-0ADF1ACD0695}" dt="2025-01-08T12:11:04.107" v="384"/>
          <ac:spMkLst>
            <pc:docMk/>
            <pc:sldMk cId="1901277318" sldId="307"/>
            <ac:spMk id="167" creationId="{00000000-0000-0000-0000-000000000000}"/>
          </ac:spMkLst>
        </pc:spChg>
        <pc:spChg chg="mod">
          <ac:chgData name="Silvia Colombo" userId="cdf5343d-9518-4b48-8032-805a754f9105" providerId="ADAL" clId="{1824CDBB-63ED-4CEC-9ACD-0ADF1ACD0695}" dt="2025-01-08T12:09:54.494" v="377" actId="403"/>
          <ac:spMkLst>
            <pc:docMk/>
            <pc:sldMk cId="1901277318" sldId="307"/>
            <ac:spMk id="168" creationId="{00000000-0000-0000-0000-000000000000}"/>
          </ac:spMkLst>
        </pc:spChg>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4T12:54:59.266" v="1236" actId="207"/>
      <pc:docMkLst>
        <pc:docMk/>
      </pc:docMkLst>
      <pc:sldChg chg="modSp mod">
        <pc:chgData name="Silvia Colombo" userId="cdf5343d-9518-4b48-8032-805a754f9105" providerId="ADAL" clId="{37ECF506-094F-4345-9922-5F9FB3677746}" dt="2025-01-14T12:32:53.711" v="1094" actId="12"/>
        <pc:sldMkLst>
          <pc:docMk/>
          <pc:sldMk cId="0" sldId="264"/>
        </pc:sldMkLst>
        <pc:spChg chg="mod">
          <ac:chgData name="Silvia Colombo" userId="cdf5343d-9518-4b48-8032-805a754f9105" providerId="ADAL" clId="{37ECF506-094F-4345-9922-5F9FB3677746}" dt="2025-01-14T12:32:53.711" v="1094" actId="12"/>
          <ac:spMkLst>
            <pc:docMk/>
            <pc:sldMk cId="0" sldId="264"/>
            <ac:spMk id="168" creationId="{00000000-0000-0000-0000-000000000000}"/>
          </ac:spMkLst>
        </pc:spChg>
      </pc:sldChg>
      <pc:sldChg chg="modSp mod">
        <pc:chgData name="Silvia Colombo" userId="cdf5343d-9518-4b48-8032-805a754f9105" providerId="ADAL" clId="{37ECF506-094F-4345-9922-5F9FB3677746}" dt="2025-01-14T12:34:08.260" v="1101" actId="113"/>
        <pc:sldMkLst>
          <pc:docMk/>
          <pc:sldMk cId="1768720765" sldId="272"/>
        </pc:sldMkLst>
        <pc:spChg chg="mod">
          <ac:chgData name="Silvia Colombo" userId="cdf5343d-9518-4b48-8032-805a754f9105" providerId="ADAL" clId="{37ECF506-094F-4345-9922-5F9FB3677746}" dt="2025-01-14T12:34:08.260" v="1101" actId="113"/>
          <ac:spMkLst>
            <pc:docMk/>
            <pc:sldMk cId="1768720765" sldId="272"/>
            <ac:spMk id="168" creationId="{00000000-0000-0000-0000-000000000000}"/>
          </ac:spMkLst>
        </pc:spChg>
      </pc:sldChg>
      <pc:sldChg chg="modSp mod">
        <pc:chgData name="Silvia Colombo" userId="cdf5343d-9518-4b48-8032-805a754f9105" providerId="ADAL" clId="{37ECF506-094F-4345-9922-5F9FB3677746}" dt="2025-01-14T12:36:09.677" v="1113" actId="113"/>
        <pc:sldMkLst>
          <pc:docMk/>
          <pc:sldMk cId="1839245547" sldId="273"/>
        </pc:sldMkLst>
        <pc:spChg chg="mod">
          <ac:chgData name="Silvia Colombo" userId="cdf5343d-9518-4b48-8032-805a754f9105" providerId="ADAL" clId="{37ECF506-094F-4345-9922-5F9FB3677746}" dt="2025-01-14T12:36:09.677" v="1113" actId="113"/>
          <ac:spMkLst>
            <pc:docMk/>
            <pc:sldMk cId="1839245547" sldId="273"/>
            <ac:spMk id="168" creationId="{00000000-0000-0000-0000-000000000000}"/>
          </ac:spMkLst>
        </pc:spChg>
      </pc:sldChg>
      <pc:sldChg chg="modSp mod">
        <pc:chgData name="Silvia Colombo" userId="cdf5343d-9518-4b48-8032-805a754f9105" providerId="ADAL" clId="{37ECF506-094F-4345-9922-5F9FB3677746}" dt="2025-01-14T12:36:20.846" v="1115" actId="12"/>
        <pc:sldMkLst>
          <pc:docMk/>
          <pc:sldMk cId="3557352301" sldId="274"/>
        </pc:sldMkLst>
        <pc:spChg chg="mod">
          <ac:chgData name="Silvia Colombo" userId="cdf5343d-9518-4b48-8032-805a754f9105" providerId="ADAL" clId="{37ECF506-094F-4345-9922-5F9FB3677746}" dt="2025-01-14T12:36:20.846" v="1115" actId="12"/>
          <ac:spMkLst>
            <pc:docMk/>
            <pc:sldMk cId="3557352301" sldId="274"/>
            <ac:spMk id="7" creationId="{E8359C71-131A-4426-9545-97F797442552}"/>
          </ac:spMkLst>
        </pc:spChg>
      </pc:sldChg>
      <pc:sldChg chg="modSp mod">
        <pc:chgData name="Silvia Colombo" userId="cdf5343d-9518-4b48-8032-805a754f9105" providerId="ADAL" clId="{37ECF506-094F-4345-9922-5F9FB3677746}" dt="2025-01-14T12:36:32.890" v="1116" actId="207"/>
        <pc:sldMkLst>
          <pc:docMk/>
          <pc:sldMk cId="2089242102" sldId="275"/>
        </pc:sldMkLst>
        <pc:spChg chg="mod">
          <ac:chgData name="Silvia Colombo" userId="cdf5343d-9518-4b48-8032-805a754f9105" providerId="ADAL" clId="{37ECF506-094F-4345-9922-5F9FB3677746}" dt="2025-01-14T12:36:32.890" v="1116" actId="207"/>
          <ac:spMkLst>
            <pc:docMk/>
            <pc:sldMk cId="2089242102" sldId="275"/>
            <ac:spMk id="12" creationId="{85BD59C7-5F9C-412C-9103-AD11C3A57877}"/>
          </ac:spMkLst>
        </pc:spChg>
      </pc:sldChg>
      <pc:sldChg chg="modSp mod">
        <pc:chgData name="Silvia Colombo" userId="cdf5343d-9518-4b48-8032-805a754f9105" providerId="ADAL" clId="{37ECF506-094F-4345-9922-5F9FB3677746}" dt="2025-01-10T17:50:43.477" v="1049" actId="1076"/>
        <pc:sldMkLst>
          <pc:docMk/>
          <pc:sldMk cId="1383167316" sldId="276"/>
        </pc:sldMkLst>
        <pc:spChg chg="mod">
          <ac:chgData name="Silvia Colombo" userId="cdf5343d-9518-4b48-8032-805a754f9105" providerId="ADAL" clId="{37ECF506-094F-4345-9922-5F9FB3677746}" dt="2025-01-10T17:50:36.816" v="1048" actId="207"/>
          <ac:spMkLst>
            <pc:docMk/>
            <pc:sldMk cId="1383167316" sldId="276"/>
            <ac:spMk id="10" creationId="{8644D318-4D55-4574-AE82-2EDC0B6FA70A}"/>
          </ac:spMkLst>
        </pc:spChg>
        <pc:spChg chg="mod">
          <ac:chgData name="Silvia Colombo" userId="cdf5343d-9518-4b48-8032-805a754f9105" providerId="ADAL" clId="{37ECF506-094F-4345-9922-5F9FB3677746}" dt="2025-01-10T17:50:43.477" v="1049" actId="1076"/>
          <ac:spMkLst>
            <pc:docMk/>
            <pc:sldMk cId="1383167316" sldId="276"/>
            <ac:spMk id="17" creationId="{7765CB74-D59B-4350-A8AE-DF9D1C4527AC}"/>
          </ac:spMkLst>
        </pc:spChg>
      </pc:sldChg>
      <pc:sldChg chg="modSp mod">
        <pc:chgData name="Silvia Colombo" userId="cdf5343d-9518-4b48-8032-805a754f9105" providerId="ADAL" clId="{37ECF506-094F-4345-9922-5F9FB3677746}" dt="2025-01-14T12:37:16.912" v="1119" actId="207"/>
        <pc:sldMkLst>
          <pc:docMk/>
          <pc:sldMk cId="89450925" sldId="277"/>
        </pc:sldMkLst>
        <pc:spChg chg="mod">
          <ac:chgData name="Silvia Colombo" userId="cdf5343d-9518-4b48-8032-805a754f9105" providerId="ADAL" clId="{37ECF506-094F-4345-9922-5F9FB3677746}" dt="2025-01-14T12:37:16.912" v="1119" actId="207"/>
          <ac:spMkLst>
            <pc:docMk/>
            <pc:sldMk cId="89450925" sldId="277"/>
            <ac:spMk id="168" creationId="{00000000-0000-0000-0000-000000000000}"/>
          </ac:spMkLst>
        </pc:spChg>
      </pc:sldChg>
      <pc:sldChg chg="modSp mod">
        <pc:chgData name="Silvia Colombo" userId="cdf5343d-9518-4b48-8032-805a754f9105" providerId="ADAL" clId="{37ECF506-094F-4345-9922-5F9FB3677746}" dt="2025-01-14T12:37:27.626" v="1121" actId="12"/>
        <pc:sldMkLst>
          <pc:docMk/>
          <pc:sldMk cId="3840193541" sldId="278"/>
        </pc:sldMkLst>
        <pc:spChg chg="mod">
          <ac:chgData name="Silvia Colombo" userId="cdf5343d-9518-4b48-8032-805a754f9105" providerId="ADAL" clId="{37ECF506-094F-4345-9922-5F9FB3677746}" dt="2025-01-14T12:37:27.626" v="1121" actId="12"/>
          <ac:spMkLst>
            <pc:docMk/>
            <pc:sldMk cId="3840193541" sldId="278"/>
            <ac:spMk id="168" creationId="{00000000-0000-0000-0000-000000000000}"/>
          </ac:spMkLst>
        </pc:spChg>
      </pc:sldChg>
      <pc:sldChg chg="modSp mod">
        <pc:chgData name="Silvia Colombo" userId="cdf5343d-9518-4b48-8032-805a754f9105" providerId="ADAL" clId="{37ECF506-094F-4345-9922-5F9FB3677746}" dt="2025-01-14T12:33:11.485" v="1096" actId="12"/>
        <pc:sldMkLst>
          <pc:docMk/>
          <pc:sldMk cId="3151422244" sldId="279"/>
        </pc:sldMkLst>
        <pc:spChg chg="mod">
          <ac:chgData name="Silvia Colombo" userId="cdf5343d-9518-4b48-8032-805a754f9105" providerId="ADAL" clId="{37ECF506-094F-4345-9922-5F9FB3677746}" dt="2025-01-14T12:33:11.485" v="1096" actId="12"/>
          <ac:spMkLst>
            <pc:docMk/>
            <pc:sldMk cId="3151422244" sldId="279"/>
            <ac:spMk id="168" creationId="{00000000-0000-0000-0000-000000000000}"/>
          </ac:spMkLst>
        </pc:spChg>
      </pc:sldChg>
      <pc:sldChg chg="modSp mod">
        <pc:chgData name="Silvia Colombo" userId="cdf5343d-9518-4b48-8032-805a754f9105" providerId="ADAL" clId="{37ECF506-094F-4345-9922-5F9FB3677746}" dt="2025-01-14T12:39:12.375" v="1127" actId="12"/>
        <pc:sldMkLst>
          <pc:docMk/>
          <pc:sldMk cId="3427707476" sldId="282"/>
        </pc:sldMkLst>
        <pc:spChg chg="mod">
          <ac:chgData name="Silvia Colombo" userId="cdf5343d-9518-4b48-8032-805a754f9105" providerId="ADAL" clId="{37ECF506-094F-4345-9922-5F9FB3677746}" dt="2025-01-14T12:39:12.375" v="1127" actId="12"/>
          <ac:spMkLst>
            <pc:docMk/>
            <pc:sldMk cId="3427707476" sldId="282"/>
            <ac:spMk id="6" creationId="{FC78CAEC-448B-4219-A200-6CCF404A14C9}"/>
          </ac:spMkLst>
        </pc:spChg>
      </pc:sldChg>
      <pc:sldChg chg="modSp mod">
        <pc:chgData name="Silvia Colombo" userId="cdf5343d-9518-4b48-8032-805a754f9105" providerId="ADAL" clId="{37ECF506-094F-4345-9922-5F9FB3677746}" dt="2025-01-14T12:41:45.404" v="1144" actId="113"/>
        <pc:sldMkLst>
          <pc:docMk/>
          <pc:sldMk cId="2207407581" sldId="283"/>
        </pc:sldMkLst>
        <pc:spChg chg="mod">
          <ac:chgData name="Silvia Colombo" userId="cdf5343d-9518-4b48-8032-805a754f9105" providerId="ADAL" clId="{37ECF506-094F-4345-9922-5F9FB3677746}" dt="2025-01-14T12:41:45.404" v="1144" actId="113"/>
          <ac:spMkLst>
            <pc:docMk/>
            <pc:sldMk cId="2207407581" sldId="283"/>
            <ac:spMk id="168" creationId="{00000000-0000-0000-0000-000000000000}"/>
          </ac:spMkLst>
        </pc:spChg>
      </pc:sldChg>
      <pc:sldChg chg="modSp mod">
        <pc:chgData name="Silvia Colombo" userId="cdf5343d-9518-4b48-8032-805a754f9105" providerId="ADAL" clId="{37ECF506-094F-4345-9922-5F9FB3677746}" dt="2025-01-14T12:42:06.738" v="1148" actId="1076"/>
        <pc:sldMkLst>
          <pc:docMk/>
          <pc:sldMk cId="191549666" sldId="284"/>
        </pc:sldMkLst>
        <pc:spChg chg="mod">
          <ac:chgData name="Silvia Colombo" userId="cdf5343d-9518-4b48-8032-805a754f9105" providerId="ADAL" clId="{37ECF506-094F-4345-9922-5F9FB3677746}" dt="2025-01-14T12:42:02.880" v="1147" actId="12"/>
          <ac:spMkLst>
            <pc:docMk/>
            <pc:sldMk cId="191549666" sldId="284"/>
            <ac:spMk id="168" creationId="{00000000-0000-0000-0000-000000000000}"/>
          </ac:spMkLst>
        </pc:spChg>
        <pc:picChg chg="mod">
          <ac:chgData name="Silvia Colombo" userId="cdf5343d-9518-4b48-8032-805a754f9105" providerId="ADAL" clId="{37ECF506-094F-4345-9922-5F9FB3677746}" dt="2025-01-14T12:42:06.738" v="1148" actId="1076"/>
          <ac:picMkLst>
            <pc:docMk/>
            <pc:sldMk cId="191549666" sldId="284"/>
            <ac:picMk id="6" creationId="{F9E1DB74-FD47-4400-AB12-EFA255BC02EA}"/>
          </ac:picMkLst>
        </pc:picChg>
      </pc:sldChg>
      <pc:sldChg chg="modSp mod">
        <pc:chgData name="Silvia Colombo" userId="cdf5343d-9518-4b48-8032-805a754f9105" providerId="ADAL" clId="{37ECF506-094F-4345-9922-5F9FB3677746}" dt="2025-01-14T12:44:15.179" v="1158" actId="207"/>
        <pc:sldMkLst>
          <pc:docMk/>
          <pc:sldMk cId="3061992581" sldId="288"/>
        </pc:sldMkLst>
        <pc:spChg chg="mod">
          <ac:chgData name="Silvia Colombo" userId="cdf5343d-9518-4b48-8032-805a754f9105" providerId="ADAL" clId="{37ECF506-094F-4345-9922-5F9FB3677746}" dt="2025-01-14T12:44:15.179" v="1158" actId="207"/>
          <ac:spMkLst>
            <pc:docMk/>
            <pc:sldMk cId="3061992581" sldId="288"/>
            <ac:spMk id="168" creationId="{00000000-0000-0000-0000-000000000000}"/>
          </ac:spMkLst>
        </pc:spChg>
      </pc:sldChg>
      <pc:sldChg chg="modSp mod">
        <pc:chgData name="Silvia Colombo" userId="cdf5343d-9518-4b48-8032-805a754f9105" providerId="ADAL" clId="{37ECF506-094F-4345-9922-5F9FB3677746}" dt="2025-01-14T12:44:24.287" v="1159" actId="12"/>
        <pc:sldMkLst>
          <pc:docMk/>
          <pc:sldMk cId="2985432160" sldId="289"/>
        </pc:sldMkLst>
        <pc:spChg chg="mod">
          <ac:chgData name="Silvia Colombo" userId="cdf5343d-9518-4b48-8032-805a754f9105" providerId="ADAL" clId="{37ECF506-094F-4345-9922-5F9FB3677746}" dt="2025-01-14T12:44:24.287" v="1159" actId="12"/>
          <ac:spMkLst>
            <pc:docMk/>
            <pc:sldMk cId="2985432160" sldId="289"/>
            <ac:spMk id="168" creationId="{00000000-0000-0000-0000-000000000000}"/>
          </ac:spMkLst>
        </pc:spChg>
      </pc:sldChg>
      <pc:sldChg chg="modSp mod">
        <pc:chgData name="Silvia Colombo" userId="cdf5343d-9518-4b48-8032-805a754f9105" providerId="ADAL" clId="{37ECF506-094F-4345-9922-5F9FB3677746}" dt="2025-01-14T12:45:03.002" v="1163" actId="113"/>
        <pc:sldMkLst>
          <pc:docMk/>
          <pc:sldMk cId="3025862249" sldId="290"/>
        </pc:sldMkLst>
        <pc:spChg chg="mod">
          <ac:chgData name="Silvia Colombo" userId="cdf5343d-9518-4b48-8032-805a754f9105" providerId="ADAL" clId="{37ECF506-094F-4345-9922-5F9FB3677746}" dt="2025-01-14T12:45:03.002" v="1163" actId="113"/>
          <ac:spMkLst>
            <pc:docMk/>
            <pc:sldMk cId="3025862249" sldId="290"/>
            <ac:spMk id="168" creationId="{00000000-0000-0000-0000-000000000000}"/>
          </ac:spMkLst>
        </pc:spChg>
      </pc:sldChg>
      <pc:sldChg chg="modSp mod">
        <pc:chgData name="Silvia Colombo" userId="cdf5343d-9518-4b48-8032-805a754f9105" providerId="ADAL" clId="{37ECF506-094F-4345-9922-5F9FB3677746}" dt="2025-01-14T12:46:19.364" v="1172" actId="113"/>
        <pc:sldMkLst>
          <pc:docMk/>
          <pc:sldMk cId="4276348475" sldId="291"/>
        </pc:sldMkLst>
        <pc:spChg chg="mod">
          <ac:chgData name="Silvia Colombo" userId="cdf5343d-9518-4b48-8032-805a754f9105" providerId="ADAL" clId="{37ECF506-094F-4345-9922-5F9FB3677746}" dt="2025-01-14T12:46:19.364" v="1172" actId="113"/>
          <ac:spMkLst>
            <pc:docMk/>
            <pc:sldMk cId="4276348475" sldId="291"/>
            <ac:spMk id="6" creationId="{50C43920-95C9-4935-9507-5EEE1C17F008}"/>
          </ac:spMkLst>
        </pc:spChg>
      </pc:sldChg>
      <pc:sldChg chg="modSp mod">
        <pc:chgData name="Silvia Colombo" userId="cdf5343d-9518-4b48-8032-805a754f9105" providerId="ADAL" clId="{37ECF506-094F-4345-9922-5F9FB3677746}" dt="2025-01-14T12:46:29.806" v="1173" actId="12"/>
        <pc:sldMkLst>
          <pc:docMk/>
          <pc:sldMk cId="218857803" sldId="292"/>
        </pc:sldMkLst>
        <pc:spChg chg="mod">
          <ac:chgData name="Silvia Colombo" userId="cdf5343d-9518-4b48-8032-805a754f9105" providerId="ADAL" clId="{37ECF506-094F-4345-9922-5F9FB3677746}" dt="2025-01-14T12:46:29.806" v="1173" actId="12"/>
          <ac:spMkLst>
            <pc:docMk/>
            <pc:sldMk cId="218857803" sldId="292"/>
            <ac:spMk id="168" creationId="{00000000-0000-0000-0000-000000000000}"/>
          </ac:spMkLst>
        </pc:spChg>
      </pc:sldChg>
      <pc:sldChg chg="modSp mod">
        <pc:chgData name="Silvia Colombo" userId="cdf5343d-9518-4b48-8032-805a754f9105" providerId="ADAL" clId="{37ECF506-094F-4345-9922-5F9FB3677746}" dt="2025-01-14T12:48:06.700" v="1178" actId="113"/>
        <pc:sldMkLst>
          <pc:docMk/>
          <pc:sldMk cId="2761367291" sldId="293"/>
        </pc:sldMkLst>
        <pc:spChg chg="mod">
          <ac:chgData name="Silvia Colombo" userId="cdf5343d-9518-4b48-8032-805a754f9105" providerId="ADAL" clId="{37ECF506-094F-4345-9922-5F9FB3677746}" dt="2025-01-10T08:21:14.378" v="120" actId="1076"/>
          <ac:spMkLst>
            <pc:docMk/>
            <pc:sldMk cId="2761367291" sldId="293"/>
            <ac:spMk id="10" creationId="{A1569C22-02AF-4710-96D9-4BEE90219959}"/>
          </ac:spMkLst>
        </pc:spChg>
        <pc:spChg chg="mod">
          <ac:chgData name="Silvia Colombo" userId="cdf5343d-9518-4b48-8032-805a754f9105" providerId="ADAL" clId="{37ECF506-094F-4345-9922-5F9FB3677746}" dt="2025-01-14T12:48:06.700" v="1178" actId="113"/>
          <ac:spMkLst>
            <pc:docMk/>
            <pc:sldMk cId="2761367291" sldId="293"/>
            <ac:spMk id="168" creationId="{00000000-0000-0000-0000-000000000000}"/>
          </ac:spMkLst>
        </pc:spChg>
        <pc:picChg chg="mod">
          <ac:chgData name="Silvia Colombo" userId="cdf5343d-9518-4b48-8032-805a754f9105" providerId="ADAL" clId="{37ECF506-094F-4345-9922-5F9FB3677746}" dt="2025-01-10T08:21:09.186" v="119" actId="1076"/>
          <ac:picMkLst>
            <pc:docMk/>
            <pc:sldMk cId="2761367291" sldId="293"/>
            <ac:picMk id="5" creationId="{9320417A-4F07-477F-8018-4C21B45A6266}"/>
          </ac:picMkLst>
        </pc:picChg>
      </pc:sldChg>
      <pc:sldChg chg="modSp mod">
        <pc:chgData name="Silvia Colombo" userId="cdf5343d-9518-4b48-8032-805a754f9105" providerId="ADAL" clId="{37ECF506-094F-4345-9922-5F9FB3677746}" dt="2025-01-14T12:49:43.043" v="1188" actId="113"/>
        <pc:sldMkLst>
          <pc:docMk/>
          <pc:sldMk cId="3284480951" sldId="294"/>
        </pc:sldMkLst>
        <pc:spChg chg="mod">
          <ac:chgData name="Silvia Colombo" userId="cdf5343d-9518-4b48-8032-805a754f9105" providerId="ADAL" clId="{37ECF506-094F-4345-9922-5F9FB3677746}" dt="2025-01-10T08:27:05.307" v="246" actId="1076"/>
          <ac:spMkLst>
            <pc:docMk/>
            <pc:sldMk cId="3284480951" sldId="294"/>
            <ac:spMk id="11" creationId="{F7468B20-EB49-44FE-AA2D-1953BB0FFC8D}"/>
          </ac:spMkLst>
        </pc:spChg>
        <pc:spChg chg="mod">
          <ac:chgData name="Silvia Colombo" userId="cdf5343d-9518-4b48-8032-805a754f9105" providerId="ADAL" clId="{37ECF506-094F-4345-9922-5F9FB3677746}" dt="2025-01-14T12:49:43.043" v="1188" actId="113"/>
          <ac:spMkLst>
            <pc:docMk/>
            <pc:sldMk cId="3284480951" sldId="294"/>
            <ac:spMk id="168" creationId="{00000000-0000-0000-0000-000000000000}"/>
          </ac:spMkLst>
        </pc:spChg>
        <pc:picChg chg="mod">
          <ac:chgData name="Silvia Colombo" userId="cdf5343d-9518-4b48-8032-805a754f9105" providerId="ADAL" clId="{37ECF506-094F-4345-9922-5F9FB3677746}" dt="2025-01-10T08:27:12.024" v="253" actId="1035"/>
          <ac:picMkLst>
            <pc:docMk/>
            <pc:sldMk cId="3284480951" sldId="294"/>
            <ac:picMk id="4" creationId="{3328796F-3AF2-4239-8D2C-E71DD7576A8F}"/>
          </ac:picMkLst>
        </pc:picChg>
      </pc:sldChg>
      <pc:sldChg chg="modSp mod">
        <pc:chgData name="Silvia Colombo" userId="cdf5343d-9518-4b48-8032-805a754f9105" providerId="ADAL" clId="{37ECF506-094F-4345-9922-5F9FB3677746}" dt="2025-01-14T12:49:52.152" v="1190" actId="12"/>
        <pc:sldMkLst>
          <pc:docMk/>
          <pc:sldMk cId="2669022340" sldId="295"/>
        </pc:sldMkLst>
        <pc:spChg chg="mod">
          <ac:chgData name="Silvia Colombo" userId="cdf5343d-9518-4b48-8032-805a754f9105" providerId="ADAL" clId="{37ECF506-094F-4345-9922-5F9FB3677746}" dt="2025-01-14T12:49:52.152" v="1190" actId="12"/>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4T12:49:59.613" v="1191" actId="207"/>
        <pc:sldMkLst>
          <pc:docMk/>
          <pc:sldMk cId="3178964038" sldId="296"/>
        </pc:sldMkLst>
        <pc:spChg chg="mod">
          <ac:chgData name="Silvia Colombo" userId="cdf5343d-9518-4b48-8032-805a754f9105" providerId="ADAL" clId="{37ECF506-094F-4345-9922-5F9FB3677746}" dt="2025-01-14T12:49:59.613" v="1191" actId="207"/>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4T12:50:14.489" v="1193" actId="12"/>
        <pc:sldMkLst>
          <pc:docMk/>
          <pc:sldMk cId="3574041065" sldId="297"/>
        </pc:sldMkLst>
        <pc:spChg chg="add mod">
          <ac:chgData name="Silvia Colombo" userId="cdf5343d-9518-4b48-8032-805a754f9105" providerId="ADAL" clId="{37ECF506-094F-4345-9922-5F9FB3677746}" dt="2025-01-10T17:44:33.378" v="1032" actId="404"/>
          <ac:spMkLst>
            <pc:docMk/>
            <pc:sldMk cId="3574041065" sldId="297"/>
            <ac:spMk id="8" creationId="{8E74A872-AE8E-4419-A80F-5DBAE5ED6009}"/>
          </ac:spMkLst>
        </pc:spChg>
        <pc:spChg chg="mod">
          <ac:chgData name="Silvia Colombo" userId="cdf5343d-9518-4b48-8032-805a754f9105" providerId="ADAL" clId="{37ECF506-094F-4345-9922-5F9FB3677746}" dt="2025-01-14T12:50:14.489" v="1193" actId="12"/>
          <ac:spMkLst>
            <pc:docMk/>
            <pc:sldMk cId="3574041065" sldId="297"/>
            <ac:spMk id="168" creationId="{00000000-0000-0000-0000-000000000000}"/>
          </ac:spMkLst>
        </pc:spChg>
        <pc:picChg chg="add mod">
          <ac:chgData name="Silvia Colombo" userId="cdf5343d-9518-4b48-8032-805a754f9105" providerId="ADAL" clId="{37ECF506-094F-4345-9922-5F9FB3677746}" dt="2025-01-10T17:43:17.247" v="1027" actId="1076"/>
          <ac:picMkLst>
            <pc:docMk/>
            <pc:sldMk cId="3574041065" sldId="297"/>
            <ac:picMk id="4" creationId="{4D6CE0D8-D90E-479B-9F3C-EDED1986371C}"/>
          </ac:picMkLst>
        </pc:picChg>
      </pc:sldChg>
      <pc:sldChg chg="modSp mod addCm delCm modCm">
        <pc:chgData name="Silvia Colombo" userId="cdf5343d-9518-4b48-8032-805a754f9105" providerId="ADAL" clId="{37ECF506-094F-4345-9922-5F9FB3677746}" dt="2025-01-14T12:51:35.239" v="1208" actId="20577"/>
        <pc:sldMkLst>
          <pc:docMk/>
          <pc:sldMk cId="2230816992" sldId="298"/>
        </pc:sldMkLst>
        <pc:spChg chg="mod">
          <ac:chgData name="Silvia Colombo" userId="cdf5343d-9518-4b48-8032-805a754f9105" providerId="ADAL" clId="{37ECF506-094F-4345-9922-5F9FB3677746}" dt="2025-01-14T12:51:35.239" v="1208" actId="20577"/>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4T12:52:12.742" v="1213" actId="113"/>
        <pc:sldMkLst>
          <pc:docMk/>
          <pc:sldMk cId="2669320641" sldId="299"/>
        </pc:sldMkLst>
        <pc:spChg chg="add mod">
          <ac:chgData name="Silvia Colombo" userId="cdf5343d-9518-4b48-8032-805a754f9105" providerId="ADAL" clId="{37ECF506-094F-4345-9922-5F9FB3677746}" dt="2025-01-14T12:52:12.742" v="1213" actId="113"/>
          <ac:spMkLst>
            <pc:docMk/>
            <pc:sldMk cId="2669320641" sldId="299"/>
            <ac:spMk id="7" creationId="{7866E1B9-E9C3-4EAE-B633-9BB7273D1CE7}"/>
          </ac:spMkLst>
        </pc:spChg>
        <pc:spChg chg="mod">
          <ac:chgData name="Silvia Colombo" userId="cdf5343d-9518-4b48-8032-805a754f9105" providerId="ADAL" clId="{37ECF506-094F-4345-9922-5F9FB3677746}" dt="2025-01-10T13:40:32.338" v="531" actId="1076"/>
          <ac:spMkLst>
            <pc:docMk/>
            <pc:sldMk cId="2669320641" sldId="299"/>
            <ac:spMk id="10" creationId="{D1E29B18-CAC4-4071-B7C8-71D29FE7BC98}"/>
          </ac:spMkLst>
        </pc:spChg>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picChg chg="mod">
          <ac:chgData name="Silvia Colombo" userId="cdf5343d-9518-4b48-8032-805a754f9105" providerId="ADAL" clId="{37ECF506-094F-4345-9922-5F9FB3677746}" dt="2025-01-10T13:39:52.348" v="527" actId="1076"/>
          <ac:picMkLst>
            <pc:docMk/>
            <pc:sldMk cId="2669320641" sldId="299"/>
            <ac:picMk id="5" creationId="{2EB8881D-7316-4686-96C8-DF94BC582188}"/>
          </ac:picMkLst>
        </pc:picChg>
      </pc:sldChg>
      <pc:sldChg chg="addSp delSp modSp mod modAnim">
        <pc:chgData name="Silvia Colombo" userId="cdf5343d-9518-4b48-8032-805a754f9105" providerId="ADAL" clId="{37ECF506-094F-4345-9922-5F9FB3677746}" dt="2025-01-10T17:53:24.211" v="1074" actId="207"/>
        <pc:sldMkLst>
          <pc:docMk/>
          <pc:sldMk cId="3550741812" sldId="300"/>
        </pc:sldMkLst>
        <pc:spChg chg="add mod">
          <ac:chgData name="Silvia Colombo" userId="cdf5343d-9518-4b48-8032-805a754f9105" providerId="ADAL" clId="{37ECF506-094F-4345-9922-5F9FB3677746}" dt="2025-01-10T17:53:24.211" v="1074" actId="207"/>
          <ac:spMkLst>
            <pc:docMk/>
            <pc:sldMk cId="3550741812" sldId="300"/>
            <ac:spMk id="2" creationId="{B1933DD3-B0E7-43D0-8B4E-647B2FED62D3}"/>
          </ac:spMkLst>
        </pc:spChg>
        <pc:spChg chg="add mod">
          <ac:chgData name="Silvia Colombo" userId="cdf5343d-9518-4b48-8032-805a754f9105" providerId="ADAL" clId="{37ECF506-094F-4345-9922-5F9FB3677746}" dt="2025-01-10T16:55:55.054" v="941" actId="14100"/>
          <ac:spMkLst>
            <pc:docMk/>
            <pc:sldMk cId="3550741812" sldId="300"/>
            <ac:spMk id="6" creationId="{219B00C3-2F95-47E2-828A-65EC0519A021}"/>
          </ac:spMkLst>
        </pc:spChg>
        <pc:spChg chg="add mod">
          <ac:chgData name="Silvia Colombo" userId="cdf5343d-9518-4b48-8032-805a754f9105" providerId="ADAL" clId="{37ECF506-094F-4345-9922-5F9FB3677746}" dt="2025-01-10T17:00:34.283" v="983" actId="1076"/>
          <ac:spMkLst>
            <pc:docMk/>
            <pc:sldMk cId="3550741812" sldId="300"/>
            <ac:spMk id="15" creationId="{7A261E11-8FD4-4AA3-BCC6-B4536E26B2DA}"/>
          </ac:spMkLst>
        </pc:spChg>
        <pc:spChg chg="add mod">
          <ac:chgData name="Silvia Colombo" userId="cdf5343d-9518-4b48-8032-805a754f9105" providerId="ADAL" clId="{37ECF506-094F-4345-9922-5F9FB3677746}" dt="2025-01-10T17:21:30.242" v="1000" actId="207"/>
          <ac:spMkLst>
            <pc:docMk/>
            <pc:sldMk cId="3550741812" sldId="300"/>
            <ac:spMk id="17" creationId="{0AD4B345-A060-433F-9B55-A4534638D5EA}"/>
          </ac:spMkLst>
        </pc:spChg>
        <pc:spChg chg="add mod">
          <ac:chgData name="Silvia Colombo" userId="cdf5343d-9518-4b48-8032-805a754f9105" providerId="ADAL" clId="{37ECF506-094F-4345-9922-5F9FB3677746}" dt="2025-01-10T17:22:52.009" v="1015" actId="207"/>
          <ac:spMkLst>
            <pc:docMk/>
            <pc:sldMk cId="3550741812" sldId="300"/>
            <ac:spMk id="21" creationId="{614ED2ED-E011-411B-9751-75F29C5A3C74}"/>
          </ac:spMkLst>
        </pc:spChg>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picChg chg="del mod modCrop">
          <ac:chgData name="Silvia Colombo" userId="cdf5343d-9518-4b48-8032-805a754f9105" providerId="ADAL" clId="{37ECF506-094F-4345-9922-5F9FB3677746}" dt="2025-01-10T16:57:51.682" v="963" actId="478"/>
          <ac:picMkLst>
            <pc:docMk/>
            <pc:sldMk cId="3550741812" sldId="300"/>
            <ac:picMk id="4" creationId="{576B1A95-B29B-4EE0-870A-050DD57C9261}"/>
          </ac:picMkLst>
        </pc:picChg>
        <pc:picChg chg="add del mod modCrop">
          <ac:chgData name="Silvia Colombo" userId="cdf5343d-9518-4b48-8032-805a754f9105" providerId="ADAL" clId="{37ECF506-094F-4345-9922-5F9FB3677746}" dt="2025-01-10T16:57:47.393" v="962" actId="478"/>
          <ac:picMkLst>
            <pc:docMk/>
            <pc:sldMk cId="3550741812" sldId="300"/>
            <ac:picMk id="7" creationId="{FCFA242F-3A90-45D3-8F7C-E2A7C6DBDD58}"/>
          </ac:picMkLst>
        </pc:picChg>
        <pc:picChg chg="add del mod modCrop">
          <ac:chgData name="Silvia Colombo" userId="cdf5343d-9518-4b48-8032-805a754f9105" providerId="ADAL" clId="{37ECF506-094F-4345-9922-5F9FB3677746}" dt="2025-01-10T16:57:44.089" v="961" actId="478"/>
          <ac:picMkLst>
            <pc:docMk/>
            <pc:sldMk cId="3550741812" sldId="300"/>
            <ac:picMk id="8" creationId="{699D3D9A-04D0-4C59-8961-8FAA625FFE61}"/>
          </ac:picMkLst>
        </pc:picChg>
        <pc:picChg chg="add mod">
          <ac:chgData name="Silvia Colombo" userId="cdf5343d-9518-4b48-8032-805a754f9105" providerId="ADAL" clId="{37ECF506-094F-4345-9922-5F9FB3677746}" dt="2025-01-10T16:59:57.423" v="978" actId="1076"/>
          <ac:picMkLst>
            <pc:docMk/>
            <pc:sldMk cId="3550741812" sldId="300"/>
            <ac:picMk id="9" creationId="{ADD93C4A-78D1-4493-AD29-0AB3954F7339}"/>
          </ac:picMkLst>
        </pc:picChg>
        <pc:picChg chg="add mod">
          <ac:chgData name="Silvia Colombo" userId="cdf5343d-9518-4b48-8032-805a754f9105" providerId="ADAL" clId="{37ECF506-094F-4345-9922-5F9FB3677746}" dt="2025-01-10T17:21:03.727" v="996" actId="1076"/>
          <ac:picMkLst>
            <pc:docMk/>
            <pc:sldMk cId="3550741812" sldId="300"/>
            <ac:picMk id="11" creationId="{CC83E112-3351-45EF-88BC-6571D4C4CAF6}"/>
          </ac:picMkLst>
        </pc:picChg>
        <pc:picChg chg="add mod">
          <ac:chgData name="Silvia Colombo" userId="cdf5343d-9518-4b48-8032-805a754f9105" providerId="ADAL" clId="{37ECF506-094F-4345-9922-5F9FB3677746}" dt="2025-01-10T17:22:26.787" v="1010" actId="1076"/>
          <ac:picMkLst>
            <pc:docMk/>
            <pc:sldMk cId="3550741812" sldId="300"/>
            <ac:picMk id="16" creationId="{26E54F4E-9725-45FA-99DA-C77DDCDBF89D}"/>
          </ac:picMkLst>
        </pc:picChg>
      </pc:sldChg>
      <pc:sldChg chg="addSp delSp modSp mod modAnim">
        <pc:chgData name="Silvia Colombo" userId="cdf5343d-9518-4b48-8032-805a754f9105" providerId="ADAL" clId="{37ECF506-094F-4345-9922-5F9FB3677746}" dt="2025-01-14T12:53:03.044" v="1220" actId="113"/>
        <pc:sldMkLst>
          <pc:docMk/>
          <pc:sldMk cId="2610105728" sldId="301"/>
        </pc:sldMkLst>
        <pc:spChg chg="add mod">
          <ac:chgData name="Silvia Colombo" userId="cdf5343d-9518-4b48-8032-805a754f9105" providerId="ADAL" clId="{37ECF506-094F-4345-9922-5F9FB3677746}" dt="2025-01-10T15:19:19.273" v="777"/>
          <ac:spMkLst>
            <pc:docMk/>
            <pc:sldMk cId="2610105728" sldId="301"/>
            <ac:spMk id="2" creationId="{B8F58907-FBE2-4D18-8396-099622614A4E}"/>
          </ac:spMkLst>
        </pc:spChg>
        <pc:spChg chg="add mod">
          <ac:chgData name="Silvia Colombo" userId="cdf5343d-9518-4b48-8032-805a754f9105" providerId="ADAL" clId="{37ECF506-094F-4345-9922-5F9FB3677746}" dt="2025-01-10T15:20:42.886" v="791" actId="20577"/>
          <ac:spMkLst>
            <pc:docMk/>
            <pc:sldMk cId="2610105728" sldId="301"/>
            <ac:spMk id="5" creationId="{2C30D5E9-B7F2-4A9B-973F-572DCBCFDE93}"/>
          </ac:spMkLst>
        </pc:spChg>
        <pc:spChg chg="add mod">
          <ac:chgData name="Silvia Colombo" userId="cdf5343d-9518-4b48-8032-805a754f9105" providerId="ADAL" clId="{37ECF506-094F-4345-9922-5F9FB3677746}" dt="2025-01-14T12:53:03.044" v="1220" actId="113"/>
          <ac:spMkLst>
            <pc:docMk/>
            <pc:sldMk cId="2610105728" sldId="301"/>
            <ac:spMk id="7" creationId="{8E8B0857-3B2F-40A7-B7AB-86A2696D20F2}"/>
          </ac:spMkLst>
        </pc:spChg>
        <pc:spChg chg="add del">
          <ac:chgData name="Silvia Colombo" userId="cdf5343d-9518-4b48-8032-805a754f9105" providerId="ADAL" clId="{37ECF506-094F-4345-9922-5F9FB3677746}" dt="2025-01-10T15:24:33.472" v="820" actId="478"/>
          <ac:spMkLst>
            <pc:docMk/>
            <pc:sldMk cId="2610105728" sldId="301"/>
            <ac:spMk id="10" creationId="{E76A8714-6235-436C-84E3-C0927D6859E4}"/>
          </ac:spMkLst>
        </pc:spChg>
        <pc:spChg chg="add mod">
          <ac:chgData name="Silvia Colombo" userId="cdf5343d-9518-4b48-8032-805a754f9105" providerId="ADAL" clId="{37ECF506-094F-4345-9922-5F9FB3677746}" dt="2025-01-10T15:19:45.303" v="781" actId="1076"/>
          <ac:spMkLst>
            <pc:docMk/>
            <pc:sldMk cId="2610105728" sldId="301"/>
            <ac:spMk id="11" creationId="{C23EE482-36C9-45F2-A1FB-E08A8C298D06}"/>
          </ac:spMkLst>
        </pc:spChg>
        <pc:spChg chg="add mod">
          <ac:chgData name="Silvia Colombo" userId="cdf5343d-9518-4b48-8032-805a754f9105" providerId="ADAL" clId="{37ECF506-094F-4345-9922-5F9FB3677746}" dt="2025-01-10T15:23:34.686" v="808" actId="1076"/>
          <ac:spMkLst>
            <pc:docMk/>
            <pc:sldMk cId="2610105728" sldId="301"/>
            <ac:spMk id="13" creationId="{9068FEBF-CFCF-4732-9C8D-DB99224A6F2C}"/>
          </ac:spMkLst>
        </pc:spChg>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picChg chg="mod modCrop">
          <ac:chgData name="Silvia Colombo" userId="cdf5343d-9518-4b48-8032-805a754f9105" providerId="ADAL" clId="{37ECF506-094F-4345-9922-5F9FB3677746}" dt="2025-01-10T15:19:39.022" v="780" actId="732"/>
          <ac:picMkLst>
            <pc:docMk/>
            <pc:sldMk cId="2610105728" sldId="301"/>
            <ac:picMk id="4" creationId="{6F26D884-A099-4E3A-9820-C1601CD58041}"/>
          </ac:picMkLst>
        </pc:picChg>
        <pc:picChg chg="mod modCrop">
          <ac:chgData name="Silvia Colombo" userId="cdf5343d-9518-4b48-8032-805a754f9105" providerId="ADAL" clId="{37ECF506-094F-4345-9922-5F9FB3677746}" dt="2025-01-10T15:22:45.451" v="801" actId="1076"/>
          <ac:picMkLst>
            <pc:docMk/>
            <pc:sldMk cId="2610105728" sldId="301"/>
            <ac:picMk id="6" creationId="{2DD5B1D5-C7CE-4545-80EC-20553F21F815}"/>
          </ac:picMkLst>
        </pc:picChg>
        <pc:picChg chg="add del">
          <ac:chgData name="Silvia Colombo" userId="cdf5343d-9518-4b48-8032-805a754f9105" providerId="ADAL" clId="{37ECF506-094F-4345-9922-5F9FB3677746}" dt="2025-01-10T17:43:01.324" v="1023" actId="22"/>
          <ac:picMkLst>
            <pc:docMk/>
            <pc:sldMk cId="2610105728" sldId="301"/>
            <ac:picMk id="9" creationId="{B1387DBD-0B16-4501-9354-2267641DCA65}"/>
          </ac:picMkLst>
        </pc:picChg>
      </pc:sldChg>
      <pc:sldChg chg="addSp modSp mod modAnim">
        <pc:chgData name="Silvia Colombo" userId="cdf5343d-9518-4b48-8032-805a754f9105" providerId="ADAL" clId="{37ECF506-094F-4345-9922-5F9FB3677746}" dt="2025-01-14T12:54:37.730" v="1233" actId="1076"/>
        <pc:sldMkLst>
          <pc:docMk/>
          <pc:sldMk cId="1039741806" sldId="302"/>
        </pc:sldMkLst>
        <pc:spChg chg="add mod">
          <ac:chgData name="Silvia Colombo" userId="cdf5343d-9518-4b48-8032-805a754f9105" providerId="ADAL" clId="{37ECF506-094F-4345-9922-5F9FB3677746}" dt="2025-01-10T16:37:03.055" v="889" actId="1076"/>
          <ac:spMkLst>
            <pc:docMk/>
            <pc:sldMk cId="1039741806" sldId="302"/>
            <ac:spMk id="8" creationId="{240DF06D-9E87-4234-8157-BCC6348A9A31}"/>
          </ac:spMkLst>
        </pc:spChg>
        <pc:spChg chg="add mod">
          <ac:chgData name="Silvia Colombo" userId="cdf5343d-9518-4b48-8032-805a754f9105" providerId="ADAL" clId="{37ECF506-094F-4345-9922-5F9FB3677746}" dt="2025-01-10T16:37:03.055" v="889" actId="1076"/>
          <ac:spMkLst>
            <pc:docMk/>
            <pc:sldMk cId="1039741806" sldId="302"/>
            <ac:spMk id="10" creationId="{3562BE48-C191-4FE4-8A16-5BAF3C807BF6}"/>
          </ac:spMkLst>
        </pc:spChg>
        <pc:spChg chg="mod">
          <ac:chgData name="Silvia Colombo" userId="cdf5343d-9518-4b48-8032-805a754f9105" providerId="ADAL" clId="{37ECF506-094F-4345-9922-5F9FB3677746}" dt="2025-01-14T12:54:15.648" v="1230" actId="113"/>
          <ac:spMkLst>
            <pc:docMk/>
            <pc:sldMk cId="1039741806" sldId="302"/>
            <ac:spMk id="168" creationId="{00000000-0000-0000-0000-000000000000}"/>
          </ac:spMkLst>
        </pc:spChg>
        <pc:picChg chg="mod modCrop">
          <ac:chgData name="Silvia Colombo" userId="cdf5343d-9518-4b48-8032-805a754f9105" providerId="ADAL" clId="{37ECF506-094F-4345-9922-5F9FB3677746}" dt="2025-01-14T12:54:37.730" v="1233" actId="1076"/>
          <ac:picMkLst>
            <pc:docMk/>
            <pc:sldMk cId="1039741806" sldId="302"/>
            <ac:picMk id="4" creationId="{A904DF1F-C24B-43FE-8A10-50079996B673}"/>
          </ac:picMkLst>
        </pc:picChg>
        <pc:picChg chg="mod modCrop">
          <ac:chgData name="Silvia Colombo" userId="cdf5343d-9518-4b48-8032-805a754f9105" providerId="ADAL" clId="{37ECF506-094F-4345-9922-5F9FB3677746}" dt="2025-01-14T12:54:32.073" v="1232" actId="1076"/>
          <ac:picMkLst>
            <pc:docMk/>
            <pc:sldMk cId="1039741806" sldId="302"/>
            <ac:picMk id="6" creationId="{E7E37345-F845-4759-9695-8123C03FE5E0}"/>
          </ac:picMkLst>
        </pc:picChg>
      </pc:sldChg>
      <pc:sldChg chg="modSp mod">
        <pc:chgData name="Silvia Colombo" userId="cdf5343d-9518-4b48-8032-805a754f9105" providerId="ADAL" clId="{37ECF506-094F-4345-9922-5F9FB3677746}" dt="2025-01-14T12:54:50.299" v="1235" actId="12"/>
        <pc:sldMkLst>
          <pc:docMk/>
          <pc:sldMk cId="3169569971" sldId="303"/>
        </pc:sldMkLst>
        <pc:spChg chg="mod">
          <ac:chgData name="Silvia Colombo" userId="cdf5343d-9518-4b48-8032-805a754f9105" providerId="ADAL" clId="{37ECF506-094F-4345-9922-5F9FB3677746}" dt="2025-01-14T12:54:50.299" v="1235" actId="12"/>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4T12:54:59.266" v="1236" actId="207"/>
        <pc:sldMkLst>
          <pc:docMk/>
          <pc:sldMk cId="2074846304" sldId="304"/>
        </pc:sldMkLst>
        <pc:spChg chg="mod">
          <ac:chgData name="Silvia Colombo" userId="cdf5343d-9518-4b48-8032-805a754f9105" providerId="ADAL" clId="{37ECF506-094F-4345-9922-5F9FB3677746}" dt="2025-01-14T12:54:59.266" v="1236" actId="207"/>
          <ac:spMkLst>
            <pc:docMk/>
            <pc:sldMk cId="2074846304" sldId="304"/>
            <ac:spMk id="168" creationId="{00000000-0000-0000-0000-000000000000}"/>
          </ac:spMkLst>
        </pc:spChg>
      </pc:sldChg>
      <pc:sldChg chg="modSp mod">
        <pc:chgData name="Silvia Colombo" userId="cdf5343d-9518-4b48-8032-805a754f9105" providerId="ADAL" clId="{37ECF506-094F-4345-9922-5F9FB3677746}" dt="2025-01-14T12:40:24.669" v="1136" actId="1076"/>
        <pc:sldMkLst>
          <pc:docMk/>
          <pc:sldMk cId="3001247373" sldId="305"/>
        </pc:sldMkLst>
        <pc:spChg chg="mod">
          <ac:chgData name="Silvia Colombo" userId="cdf5343d-9518-4b48-8032-805a754f9105" providerId="ADAL" clId="{37ECF506-094F-4345-9922-5F9FB3677746}" dt="2025-01-14T12:40:18.716" v="1135" actId="113"/>
          <ac:spMkLst>
            <pc:docMk/>
            <pc:sldMk cId="3001247373" sldId="305"/>
            <ac:spMk id="168" creationId="{00000000-0000-0000-0000-000000000000}"/>
          </ac:spMkLst>
        </pc:spChg>
        <pc:picChg chg="mod">
          <ac:chgData name="Silvia Colombo" userId="cdf5343d-9518-4b48-8032-805a754f9105" providerId="ADAL" clId="{37ECF506-094F-4345-9922-5F9FB3677746}" dt="2025-01-14T12:40:24.669" v="1136" actId="1076"/>
          <ac:picMkLst>
            <pc:docMk/>
            <pc:sldMk cId="3001247373" sldId="305"/>
            <ac:picMk id="4" creationId="{7015C23C-3A63-43D8-9713-B79F3F4727F4}"/>
          </ac:picMkLst>
        </pc:picChg>
      </pc:sldChg>
      <pc:sldChg chg="modSp mod">
        <pc:chgData name="Silvia Colombo" userId="cdf5343d-9518-4b48-8032-805a754f9105" providerId="ADAL" clId="{37ECF506-094F-4345-9922-5F9FB3677746}" dt="2025-01-14T12:43:46.917" v="1156" actId="1076"/>
        <pc:sldMkLst>
          <pc:docMk/>
          <pc:sldMk cId="3951396816" sldId="306"/>
        </pc:sldMkLst>
        <pc:spChg chg="mod">
          <ac:chgData name="Silvia Colombo" userId="cdf5343d-9518-4b48-8032-805a754f9105" providerId="ADAL" clId="{37ECF506-094F-4345-9922-5F9FB3677746}" dt="2025-01-14T12:43:38.948" v="1155" actId="113"/>
          <ac:spMkLst>
            <pc:docMk/>
            <pc:sldMk cId="3951396816" sldId="306"/>
            <ac:spMk id="168" creationId="{00000000-0000-0000-0000-000000000000}"/>
          </ac:spMkLst>
        </pc:spChg>
        <pc:picChg chg="mod">
          <ac:chgData name="Silvia Colombo" userId="cdf5343d-9518-4b48-8032-805a754f9105" providerId="ADAL" clId="{37ECF506-094F-4345-9922-5F9FB3677746}" dt="2025-01-14T12:43:46.917" v="1156" actId="1076"/>
          <ac:picMkLst>
            <pc:docMk/>
            <pc:sldMk cId="3951396816" sldId="306"/>
            <ac:picMk id="4" creationId="{67495507-C2EB-441F-B0FA-9FD61F89C8A2}"/>
          </ac:picMkLst>
        </pc:picChg>
      </pc:sldChg>
      <pc:sldChg chg="modSp mod">
        <pc:chgData name="Silvia Colombo" userId="cdf5343d-9518-4b48-8032-805a754f9105" providerId="ADAL" clId="{37ECF506-094F-4345-9922-5F9FB3677746}" dt="2025-01-14T12:37:01.375" v="1118" actId="12"/>
        <pc:sldMkLst>
          <pc:docMk/>
          <pc:sldMk cId="1901277318" sldId="307"/>
        </pc:sldMkLst>
        <pc:spChg chg="mod">
          <ac:chgData name="Silvia Colombo" userId="cdf5343d-9518-4b48-8032-805a754f9105" providerId="ADAL" clId="{37ECF506-094F-4345-9922-5F9FB3677746}" dt="2025-01-14T12:37:01.375" v="1118" actId="12"/>
          <ac:spMkLst>
            <pc:docMk/>
            <pc:sldMk cId="1901277318" sldId="307"/>
            <ac:spMk id="168" creationId="{00000000-0000-0000-0000-000000000000}"/>
          </ac:spMkLst>
        </pc:spChg>
      </pc:sldChg>
      <pc:sldChg chg="modSp mod">
        <pc:chgData name="Silvia Colombo" userId="cdf5343d-9518-4b48-8032-805a754f9105" providerId="ADAL" clId="{37ECF506-094F-4345-9922-5F9FB3677746}" dt="2025-01-14T12:44:01.939" v="1157" actId="12"/>
        <pc:sldMkLst>
          <pc:docMk/>
          <pc:sldMk cId="279720884" sldId="308"/>
        </pc:sldMkLst>
        <pc:spChg chg="mod">
          <ac:chgData name="Silvia Colombo" userId="cdf5343d-9518-4b48-8032-805a754f9105" providerId="ADAL" clId="{37ECF506-094F-4345-9922-5F9FB3677746}" dt="2025-01-14T12:44:01.939" v="1157" actId="12"/>
          <ac:spMkLst>
            <pc:docMk/>
            <pc:sldMk cId="279720884" sldId="308"/>
            <ac:spMk id="168" creationId="{00000000-0000-0000-0000-000000000000}"/>
          </ac:spMkLst>
        </pc:spChg>
      </pc:sldChg>
    </pc:docChg>
  </pc:docChgLst>
  <pc:docChgLst>
    <pc:chgData name="Silvia Colombo" userId="cdf5343d-9518-4b48-8032-805a754f9105" providerId="ADAL" clId="{79C35309-64AB-4847-877D-B5502AD98638}"/>
    <pc:docChg chg="undo custSel modSld">
      <pc:chgData name="Silvia Colombo" userId="cdf5343d-9518-4b48-8032-805a754f9105" providerId="ADAL" clId="{79C35309-64AB-4847-877D-B5502AD98638}" dt="2025-02-13T13:03:35.953" v="51" actId="20577"/>
      <pc:docMkLst>
        <pc:docMk/>
      </pc:docMkLst>
      <pc:sldChg chg="modSp mod">
        <pc:chgData name="Silvia Colombo" userId="cdf5343d-9518-4b48-8032-805a754f9105" providerId="ADAL" clId="{79C35309-64AB-4847-877D-B5502AD98638}" dt="2025-02-13T13:00:56.106" v="47" actId="1076"/>
        <pc:sldMkLst>
          <pc:docMk/>
          <pc:sldMk cId="1383167316" sldId="276"/>
        </pc:sldMkLst>
        <pc:spChg chg="mod">
          <ac:chgData name="Silvia Colombo" userId="cdf5343d-9518-4b48-8032-805a754f9105" providerId="ADAL" clId="{79C35309-64AB-4847-877D-B5502AD98638}" dt="2025-02-13T13:00:54.609" v="46" actId="1076"/>
          <ac:spMkLst>
            <pc:docMk/>
            <pc:sldMk cId="1383167316" sldId="276"/>
            <ac:spMk id="10" creationId="{8644D318-4D55-4574-AE82-2EDC0B6FA70A}"/>
          </ac:spMkLst>
        </pc:spChg>
        <pc:spChg chg="mod">
          <ac:chgData name="Silvia Colombo" userId="cdf5343d-9518-4b48-8032-805a754f9105" providerId="ADAL" clId="{79C35309-64AB-4847-877D-B5502AD98638}" dt="2025-02-13T13:00:56.106" v="47" actId="1076"/>
          <ac:spMkLst>
            <pc:docMk/>
            <pc:sldMk cId="1383167316" sldId="276"/>
            <ac:spMk id="17" creationId="{7765CB74-D59B-4350-A8AE-DF9D1C4527AC}"/>
          </ac:spMkLst>
        </pc:spChg>
        <pc:picChg chg="mod">
          <ac:chgData name="Silvia Colombo" userId="cdf5343d-9518-4b48-8032-805a754f9105" providerId="ADAL" clId="{79C35309-64AB-4847-877D-B5502AD98638}" dt="2025-02-13T13:00:54.086" v="45" actId="1076"/>
          <ac:picMkLst>
            <pc:docMk/>
            <pc:sldMk cId="1383167316" sldId="276"/>
            <ac:picMk id="11" creationId="{BE901405-1638-4CAA-89A9-18AB69024B79}"/>
          </ac:picMkLst>
        </pc:picChg>
      </pc:sldChg>
      <pc:sldChg chg="modSp mod">
        <pc:chgData name="Silvia Colombo" userId="cdf5343d-9518-4b48-8032-805a754f9105" providerId="ADAL" clId="{79C35309-64AB-4847-877D-B5502AD98638}" dt="2025-02-12T16:55:39.827" v="19" actId="403"/>
        <pc:sldMkLst>
          <pc:docMk/>
          <pc:sldMk cId="3427707476" sldId="282"/>
        </pc:sldMkLst>
        <pc:spChg chg="mod">
          <ac:chgData name="Silvia Colombo" userId="cdf5343d-9518-4b48-8032-805a754f9105" providerId="ADAL" clId="{79C35309-64AB-4847-877D-B5502AD98638}" dt="2025-02-12T16:55:39.827" v="19" actId="403"/>
          <ac:spMkLst>
            <pc:docMk/>
            <pc:sldMk cId="3427707476" sldId="282"/>
            <ac:spMk id="168" creationId="{00000000-0000-0000-0000-000000000000}"/>
          </ac:spMkLst>
        </pc:spChg>
      </pc:sldChg>
      <pc:sldChg chg="modSp mod">
        <pc:chgData name="Silvia Colombo" userId="cdf5343d-9518-4b48-8032-805a754f9105" providerId="ADAL" clId="{79C35309-64AB-4847-877D-B5502AD98638}" dt="2025-02-13T13:02:13.735" v="49" actId="1076"/>
        <pc:sldMkLst>
          <pc:docMk/>
          <pc:sldMk cId="191549666" sldId="284"/>
        </pc:sldMkLst>
        <pc:spChg chg="mod">
          <ac:chgData name="Silvia Colombo" userId="cdf5343d-9518-4b48-8032-805a754f9105" providerId="ADAL" clId="{79C35309-64AB-4847-877D-B5502AD98638}" dt="2025-02-12T16:56:13.963" v="22" actId="403"/>
          <ac:spMkLst>
            <pc:docMk/>
            <pc:sldMk cId="191549666" sldId="284"/>
            <ac:spMk id="168" creationId="{00000000-0000-0000-0000-000000000000}"/>
          </ac:spMkLst>
        </pc:spChg>
        <pc:picChg chg="mod">
          <ac:chgData name="Silvia Colombo" userId="cdf5343d-9518-4b48-8032-805a754f9105" providerId="ADAL" clId="{79C35309-64AB-4847-877D-B5502AD98638}" dt="2025-02-13T13:02:13.735" v="49" actId="1076"/>
          <ac:picMkLst>
            <pc:docMk/>
            <pc:sldMk cId="191549666" sldId="284"/>
            <ac:picMk id="6" creationId="{F9E1DB74-FD47-4400-AB12-EFA255BC02EA}"/>
          </ac:picMkLst>
        </pc:picChg>
      </pc:sldChg>
      <pc:sldChg chg="modSp mod">
        <pc:chgData name="Silvia Colombo" userId="cdf5343d-9518-4b48-8032-805a754f9105" providerId="ADAL" clId="{79C35309-64AB-4847-877D-B5502AD98638}" dt="2025-02-12T16:56:46.732" v="25" actId="403"/>
        <pc:sldMkLst>
          <pc:docMk/>
          <pc:sldMk cId="3061992581" sldId="288"/>
        </pc:sldMkLst>
        <pc:spChg chg="mod">
          <ac:chgData name="Silvia Colombo" userId="cdf5343d-9518-4b48-8032-805a754f9105" providerId="ADAL" clId="{79C35309-64AB-4847-877D-B5502AD98638}" dt="2025-02-12T16:56:46.732" v="25" actId="403"/>
          <ac:spMkLst>
            <pc:docMk/>
            <pc:sldMk cId="3061992581" sldId="288"/>
            <ac:spMk id="168" creationId="{00000000-0000-0000-0000-000000000000}"/>
          </ac:spMkLst>
        </pc:spChg>
      </pc:sldChg>
      <pc:sldChg chg="modSp mod">
        <pc:chgData name="Silvia Colombo" userId="cdf5343d-9518-4b48-8032-805a754f9105" providerId="ADAL" clId="{79C35309-64AB-4847-877D-B5502AD98638}" dt="2025-02-12T16:56:52.175" v="26" actId="403"/>
        <pc:sldMkLst>
          <pc:docMk/>
          <pc:sldMk cId="2985432160" sldId="289"/>
        </pc:sldMkLst>
        <pc:spChg chg="mod">
          <ac:chgData name="Silvia Colombo" userId="cdf5343d-9518-4b48-8032-805a754f9105" providerId="ADAL" clId="{79C35309-64AB-4847-877D-B5502AD98638}" dt="2025-02-12T16:56:52.175" v="26" actId="403"/>
          <ac:spMkLst>
            <pc:docMk/>
            <pc:sldMk cId="2985432160" sldId="289"/>
            <ac:spMk id="168" creationId="{00000000-0000-0000-0000-000000000000}"/>
          </ac:spMkLst>
        </pc:spChg>
      </pc:sldChg>
      <pc:sldChg chg="modSp mod">
        <pc:chgData name="Silvia Colombo" userId="cdf5343d-9518-4b48-8032-805a754f9105" providerId="ADAL" clId="{79C35309-64AB-4847-877D-B5502AD98638}" dt="2025-02-12T17:02:29.441" v="27" actId="403"/>
        <pc:sldMkLst>
          <pc:docMk/>
          <pc:sldMk cId="3025862249" sldId="290"/>
        </pc:sldMkLst>
        <pc:spChg chg="mod">
          <ac:chgData name="Silvia Colombo" userId="cdf5343d-9518-4b48-8032-805a754f9105" providerId="ADAL" clId="{79C35309-64AB-4847-877D-B5502AD98638}" dt="2025-02-12T17:02:29.441" v="27" actId="403"/>
          <ac:spMkLst>
            <pc:docMk/>
            <pc:sldMk cId="3025862249" sldId="290"/>
            <ac:spMk id="168" creationId="{00000000-0000-0000-0000-000000000000}"/>
          </ac:spMkLst>
        </pc:spChg>
      </pc:sldChg>
      <pc:sldChg chg="modSp mod">
        <pc:chgData name="Silvia Colombo" userId="cdf5343d-9518-4b48-8032-805a754f9105" providerId="ADAL" clId="{79C35309-64AB-4847-877D-B5502AD98638}" dt="2025-02-13T13:03:35.953" v="51" actId="20577"/>
        <pc:sldMkLst>
          <pc:docMk/>
          <pc:sldMk cId="218857803" sldId="292"/>
        </pc:sldMkLst>
        <pc:spChg chg="mod">
          <ac:chgData name="Silvia Colombo" userId="cdf5343d-9518-4b48-8032-805a754f9105" providerId="ADAL" clId="{79C35309-64AB-4847-877D-B5502AD98638}" dt="2025-02-13T13:03:35.953" v="51" actId="20577"/>
          <ac:spMkLst>
            <pc:docMk/>
            <pc:sldMk cId="218857803" sldId="292"/>
            <ac:spMk id="168" creationId="{00000000-0000-0000-0000-000000000000}"/>
          </ac:spMkLst>
        </pc:spChg>
      </pc:sldChg>
      <pc:sldChg chg="modSp mod">
        <pc:chgData name="Silvia Colombo" userId="cdf5343d-9518-4b48-8032-805a754f9105" providerId="ADAL" clId="{79C35309-64AB-4847-877D-B5502AD98638}" dt="2025-02-12T17:02:56.290" v="29" actId="403"/>
        <pc:sldMkLst>
          <pc:docMk/>
          <pc:sldMk cId="2761367291" sldId="293"/>
        </pc:sldMkLst>
        <pc:spChg chg="mod">
          <ac:chgData name="Silvia Colombo" userId="cdf5343d-9518-4b48-8032-805a754f9105" providerId="ADAL" clId="{79C35309-64AB-4847-877D-B5502AD98638}" dt="2025-02-12T17:02:56.290" v="29" actId="403"/>
          <ac:spMkLst>
            <pc:docMk/>
            <pc:sldMk cId="2761367291" sldId="293"/>
            <ac:spMk id="168" creationId="{00000000-0000-0000-0000-000000000000}"/>
          </ac:spMkLst>
        </pc:spChg>
      </pc:sldChg>
      <pc:sldChg chg="modSp mod">
        <pc:chgData name="Silvia Colombo" userId="cdf5343d-9518-4b48-8032-805a754f9105" providerId="ADAL" clId="{79C35309-64AB-4847-877D-B5502AD98638}" dt="2025-02-12T17:03:02.176" v="30" actId="403"/>
        <pc:sldMkLst>
          <pc:docMk/>
          <pc:sldMk cId="3284480951" sldId="294"/>
        </pc:sldMkLst>
        <pc:spChg chg="mod">
          <ac:chgData name="Silvia Colombo" userId="cdf5343d-9518-4b48-8032-805a754f9105" providerId="ADAL" clId="{79C35309-64AB-4847-877D-B5502AD98638}" dt="2025-02-12T17:03:02.176" v="30" actId="403"/>
          <ac:spMkLst>
            <pc:docMk/>
            <pc:sldMk cId="3284480951" sldId="294"/>
            <ac:spMk id="168" creationId="{00000000-0000-0000-0000-000000000000}"/>
          </ac:spMkLst>
        </pc:spChg>
      </pc:sldChg>
      <pc:sldChg chg="modSp mod">
        <pc:chgData name="Silvia Colombo" userId="cdf5343d-9518-4b48-8032-805a754f9105" providerId="ADAL" clId="{79C35309-64AB-4847-877D-B5502AD98638}" dt="2025-02-12T17:03:07.736" v="31" actId="403"/>
        <pc:sldMkLst>
          <pc:docMk/>
          <pc:sldMk cId="2669022340" sldId="295"/>
        </pc:sldMkLst>
        <pc:spChg chg="mod">
          <ac:chgData name="Silvia Colombo" userId="cdf5343d-9518-4b48-8032-805a754f9105" providerId="ADAL" clId="{79C35309-64AB-4847-877D-B5502AD98638}" dt="2025-02-12T17:03:07.736" v="31" actId="403"/>
          <ac:spMkLst>
            <pc:docMk/>
            <pc:sldMk cId="2669022340" sldId="295"/>
            <ac:spMk id="168" creationId="{00000000-0000-0000-0000-000000000000}"/>
          </ac:spMkLst>
        </pc:spChg>
      </pc:sldChg>
      <pc:sldChg chg="modSp mod">
        <pc:chgData name="Silvia Colombo" userId="cdf5343d-9518-4b48-8032-805a754f9105" providerId="ADAL" clId="{79C35309-64AB-4847-877D-B5502AD98638}" dt="2025-02-12T17:03:12.156" v="32" actId="403"/>
        <pc:sldMkLst>
          <pc:docMk/>
          <pc:sldMk cId="3178964038" sldId="296"/>
        </pc:sldMkLst>
        <pc:spChg chg="mod">
          <ac:chgData name="Silvia Colombo" userId="cdf5343d-9518-4b48-8032-805a754f9105" providerId="ADAL" clId="{79C35309-64AB-4847-877D-B5502AD98638}" dt="2025-02-12T17:03:12.156" v="32" actId="403"/>
          <ac:spMkLst>
            <pc:docMk/>
            <pc:sldMk cId="3178964038" sldId="296"/>
            <ac:spMk id="168" creationId="{00000000-0000-0000-0000-000000000000}"/>
          </ac:spMkLst>
        </pc:spChg>
      </pc:sldChg>
      <pc:sldChg chg="modSp mod">
        <pc:chgData name="Silvia Colombo" userId="cdf5343d-9518-4b48-8032-805a754f9105" providerId="ADAL" clId="{79C35309-64AB-4847-877D-B5502AD98638}" dt="2025-02-12T17:03:23.302" v="33" actId="403"/>
        <pc:sldMkLst>
          <pc:docMk/>
          <pc:sldMk cId="3574041065" sldId="297"/>
        </pc:sldMkLst>
        <pc:spChg chg="mod">
          <ac:chgData name="Silvia Colombo" userId="cdf5343d-9518-4b48-8032-805a754f9105" providerId="ADAL" clId="{79C35309-64AB-4847-877D-B5502AD98638}" dt="2025-02-12T17:03:23.302" v="33" actId="403"/>
          <ac:spMkLst>
            <pc:docMk/>
            <pc:sldMk cId="3574041065" sldId="297"/>
            <ac:spMk id="168" creationId="{00000000-0000-0000-0000-000000000000}"/>
          </ac:spMkLst>
        </pc:spChg>
      </pc:sldChg>
      <pc:sldChg chg="modSp mod">
        <pc:chgData name="Silvia Colombo" userId="cdf5343d-9518-4b48-8032-805a754f9105" providerId="ADAL" clId="{79C35309-64AB-4847-877D-B5502AD98638}" dt="2025-02-12T17:05:58.306" v="34" actId="403"/>
        <pc:sldMkLst>
          <pc:docMk/>
          <pc:sldMk cId="2230816992" sldId="298"/>
        </pc:sldMkLst>
        <pc:spChg chg="mod">
          <ac:chgData name="Silvia Colombo" userId="cdf5343d-9518-4b48-8032-805a754f9105" providerId="ADAL" clId="{79C35309-64AB-4847-877D-B5502AD98638}" dt="2025-02-12T17:05:58.306" v="34" actId="403"/>
          <ac:spMkLst>
            <pc:docMk/>
            <pc:sldMk cId="2230816992" sldId="298"/>
            <ac:spMk id="168" creationId="{00000000-0000-0000-0000-000000000000}"/>
          </ac:spMkLst>
        </pc:spChg>
      </pc:sldChg>
      <pc:sldChg chg="modSp mod">
        <pc:chgData name="Silvia Colombo" userId="cdf5343d-9518-4b48-8032-805a754f9105" providerId="ADAL" clId="{79C35309-64AB-4847-877D-B5502AD98638}" dt="2025-02-12T17:06:12.802" v="36" actId="404"/>
        <pc:sldMkLst>
          <pc:docMk/>
          <pc:sldMk cId="2669320641" sldId="299"/>
        </pc:sldMkLst>
        <pc:spChg chg="mod">
          <ac:chgData name="Silvia Colombo" userId="cdf5343d-9518-4b48-8032-805a754f9105" providerId="ADAL" clId="{79C35309-64AB-4847-877D-B5502AD98638}" dt="2025-02-12T17:06:12.802" v="36" actId="404"/>
          <ac:spMkLst>
            <pc:docMk/>
            <pc:sldMk cId="2669320641" sldId="299"/>
            <ac:spMk id="168" creationId="{00000000-0000-0000-0000-000000000000}"/>
          </ac:spMkLst>
        </pc:spChg>
      </pc:sldChg>
      <pc:sldChg chg="modSp mod">
        <pc:chgData name="Silvia Colombo" userId="cdf5343d-9518-4b48-8032-805a754f9105" providerId="ADAL" clId="{79C35309-64AB-4847-877D-B5502AD98638}" dt="2025-02-12T17:06:30.776" v="38" actId="403"/>
        <pc:sldMkLst>
          <pc:docMk/>
          <pc:sldMk cId="3550741812" sldId="300"/>
        </pc:sldMkLst>
        <pc:spChg chg="ord">
          <ac:chgData name="Silvia Colombo" userId="cdf5343d-9518-4b48-8032-805a754f9105" providerId="ADAL" clId="{79C35309-64AB-4847-877D-B5502AD98638}" dt="2025-02-12T17:06:25.410" v="37" actId="167"/>
          <ac:spMkLst>
            <pc:docMk/>
            <pc:sldMk cId="3550741812" sldId="300"/>
            <ac:spMk id="6" creationId="{219B00C3-2F95-47E2-828A-65EC0519A021}"/>
          </ac:spMkLst>
        </pc:spChg>
        <pc:spChg chg="mod">
          <ac:chgData name="Silvia Colombo" userId="cdf5343d-9518-4b48-8032-805a754f9105" providerId="ADAL" clId="{79C35309-64AB-4847-877D-B5502AD98638}" dt="2025-02-12T17:06:30.776" v="38" actId="403"/>
          <ac:spMkLst>
            <pc:docMk/>
            <pc:sldMk cId="3550741812" sldId="300"/>
            <ac:spMk id="168" creationId="{00000000-0000-0000-0000-000000000000}"/>
          </ac:spMkLst>
        </pc:spChg>
      </pc:sldChg>
      <pc:sldChg chg="modSp mod">
        <pc:chgData name="Silvia Colombo" userId="cdf5343d-9518-4b48-8032-805a754f9105" providerId="ADAL" clId="{79C35309-64AB-4847-877D-B5502AD98638}" dt="2025-02-11T12:20:59.672" v="18" actId="14100"/>
        <pc:sldMkLst>
          <pc:docMk/>
          <pc:sldMk cId="2610105728" sldId="301"/>
        </pc:sldMkLst>
        <pc:spChg chg="mod">
          <ac:chgData name="Silvia Colombo" userId="cdf5343d-9518-4b48-8032-805a754f9105" providerId="ADAL" clId="{79C35309-64AB-4847-877D-B5502AD98638}" dt="2025-02-11T12:20:36.105" v="13" actId="207"/>
          <ac:spMkLst>
            <pc:docMk/>
            <pc:sldMk cId="2610105728" sldId="301"/>
            <ac:spMk id="2" creationId="{B8F58907-FBE2-4D18-8396-099622614A4E}"/>
          </ac:spMkLst>
        </pc:spChg>
        <pc:spChg chg="mod">
          <ac:chgData name="Silvia Colombo" userId="cdf5343d-9518-4b48-8032-805a754f9105" providerId="ADAL" clId="{79C35309-64AB-4847-877D-B5502AD98638}" dt="2025-02-11T12:20:39.257" v="14" actId="207"/>
          <ac:spMkLst>
            <pc:docMk/>
            <pc:sldMk cId="2610105728" sldId="301"/>
            <ac:spMk id="5" creationId="{2C30D5E9-B7F2-4A9B-973F-572DCBCFDE93}"/>
          </ac:spMkLst>
        </pc:spChg>
        <pc:spChg chg="mod">
          <ac:chgData name="Silvia Colombo" userId="cdf5343d-9518-4b48-8032-805a754f9105" providerId="ADAL" clId="{79C35309-64AB-4847-877D-B5502AD98638}" dt="2025-02-11T12:20:59.672" v="18" actId="14100"/>
          <ac:spMkLst>
            <pc:docMk/>
            <pc:sldMk cId="2610105728" sldId="301"/>
            <ac:spMk id="7" creationId="{8E8B0857-3B2F-40A7-B7AB-86A2696D20F2}"/>
          </ac:spMkLst>
        </pc:spChg>
        <pc:spChg chg="mod">
          <ac:chgData name="Silvia Colombo" userId="cdf5343d-9518-4b48-8032-805a754f9105" providerId="ADAL" clId="{79C35309-64AB-4847-877D-B5502AD98638}" dt="2025-02-11T12:20:45.168" v="15" actId="403"/>
          <ac:spMkLst>
            <pc:docMk/>
            <pc:sldMk cId="2610105728" sldId="301"/>
            <ac:spMk id="168" creationId="{00000000-0000-0000-0000-000000000000}"/>
          </ac:spMkLst>
        </pc:spChg>
      </pc:sldChg>
      <pc:sldChg chg="modSp mod">
        <pc:chgData name="Silvia Colombo" userId="cdf5343d-9518-4b48-8032-805a754f9105" providerId="ADAL" clId="{79C35309-64AB-4847-877D-B5502AD98638}" dt="2025-02-12T17:06:54.084" v="39" actId="403"/>
        <pc:sldMkLst>
          <pc:docMk/>
          <pc:sldMk cId="1039741806" sldId="302"/>
        </pc:sldMkLst>
        <pc:spChg chg="mod">
          <ac:chgData name="Silvia Colombo" userId="cdf5343d-9518-4b48-8032-805a754f9105" providerId="ADAL" clId="{79C35309-64AB-4847-877D-B5502AD98638}" dt="2025-02-12T17:06:54.084" v="39" actId="403"/>
          <ac:spMkLst>
            <pc:docMk/>
            <pc:sldMk cId="1039741806" sldId="302"/>
            <ac:spMk id="168" creationId="{00000000-0000-0000-0000-000000000000}"/>
          </ac:spMkLst>
        </pc:spChg>
      </pc:sldChg>
      <pc:sldChg chg="modSp mod">
        <pc:chgData name="Silvia Colombo" userId="cdf5343d-9518-4b48-8032-805a754f9105" providerId="ADAL" clId="{79C35309-64AB-4847-877D-B5502AD98638}" dt="2025-02-12T17:07:22.561" v="40" actId="403"/>
        <pc:sldMkLst>
          <pc:docMk/>
          <pc:sldMk cId="3169569971" sldId="303"/>
        </pc:sldMkLst>
        <pc:spChg chg="mod">
          <ac:chgData name="Silvia Colombo" userId="cdf5343d-9518-4b48-8032-805a754f9105" providerId="ADAL" clId="{79C35309-64AB-4847-877D-B5502AD98638}" dt="2025-02-12T17:07:22.561" v="40" actId="403"/>
          <ac:spMkLst>
            <pc:docMk/>
            <pc:sldMk cId="3169569971" sldId="303"/>
            <ac:spMk id="168" creationId="{00000000-0000-0000-0000-000000000000}"/>
          </ac:spMkLst>
        </pc:spChg>
      </pc:sldChg>
      <pc:sldChg chg="modSp mod">
        <pc:chgData name="Silvia Colombo" userId="cdf5343d-9518-4b48-8032-805a754f9105" providerId="ADAL" clId="{79C35309-64AB-4847-877D-B5502AD98638}" dt="2025-02-12T17:07:35.488" v="41" actId="403"/>
        <pc:sldMkLst>
          <pc:docMk/>
          <pc:sldMk cId="2074846304" sldId="304"/>
        </pc:sldMkLst>
        <pc:spChg chg="mod">
          <ac:chgData name="Silvia Colombo" userId="cdf5343d-9518-4b48-8032-805a754f9105" providerId="ADAL" clId="{79C35309-64AB-4847-877D-B5502AD98638}" dt="2025-02-12T17:07:35.488" v="41" actId="403"/>
          <ac:spMkLst>
            <pc:docMk/>
            <pc:sldMk cId="2074846304" sldId="304"/>
            <ac:spMk id="168" creationId="{00000000-0000-0000-0000-000000000000}"/>
          </ac:spMkLst>
        </pc:spChg>
      </pc:sldChg>
      <pc:sldChg chg="modSp mod">
        <pc:chgData name="Silvia Colombo" userId="cdf5343d-9518-4b48-8032-805a754f9105" providerId="ADAL" clId="{79C35309-64AB-4847-877D-B5502AD98638}" dt="2025-02-12T16:56:04.612" v="20" actId="403"/>
        <pc:sldMkLst>
          <pc:docMk/>
          <pc:sldMk cId="3951396816" sldId="306"/>
        </pc:sldMkLst>
        <pc:spChg chg="mod">
          <ac:chgData name="Silvia Colombo" userId="cdf5343d-9518-4b48-8032-805a754f9105" providerId="ADAL" clId="{79C35309-64AB-4847-877D-B5502AD98638}" dt="2025-02-12T16:56:04.612" v="20" actId="403"/>
          <ac:spMkLst>
            <pc:docMk/>
            <pc:sldMk cId="3951396816" sldId="306"/>
            <ac:spMk id="168" creationId="{00000000-0000-0000-0000-000000000000}"/>
          </ac:spMkLst>
        </pc:spChg>
        <pc:picChg chg="mod">
          <ac:chgData name="Silvia Colombo" userId="cdf5343d-9518-4b48-8032-805a754f9105" providerId="ADAL" clId="{79C35309-64AB-4847-877D-B5502AD98638}" dt="2025-02-11T12:19:40.606" v="8" actId="1036"/>
          <ac:picMkLst>
            <pc:docMk/>
            <pc:sldMk cId="3951396816" sldId="306"/>
            <ac:picMk id="4" creationId="{67495507-C2EB-441F-B0FA-9FD61F89C8A2}"/>
          </ac:picMkLst>
        </pc:picChg>
      </pc:sldChg>
      <pc:sldChg chg="modSp mod">
        <pc:chgData name="Silvia Colombo" userId="cdf5343d-9518-4b48-8032-805a754f9105" providerId="ADAL" clId="{79C35309-64AB-4847-877D-B5502AD98638}" dt="2025-02-11T12:19:07.817" v="1" actId="12"/>
        <pc:sldMkLst>
          <pc:docMk/>
          <pc:sldMk cId="1901277318" sldId="307"/>
        </pc:sldMkLst>
        <pc:spChg chg="mod">
          <ac:chgData name="Silvia Colombo" userId="cdf5343d-9518-4b48-8032-805a754f9105" providerId="ADAL" clId="{79C35309-64AB-4847-877D-B5502AD98638}" dt="2025-02-11T12:19:07.817" v="1" actId="12"/>
          <ac:spMkLst>
            <pc:docMk/>
            <pc:sldMk cId="1901277318" sldId="307"/>
            <ac:spMk id="168" creationId="{00000000-0000-0000-0000-000000000000}"/>
          </ac:spMkLst>
        </pc:spChg>
      </pc:sldChg>
      <pc:sldChg chg="modSp mod">
        <pc:chgData name="Silvia Colombo" userId="cdf5343d-9518-4b48-8032-805a754f9105" providerId="ADAL" clId="{79C35309-64AB-4847-877D-B5502AD98638}" dt="2025-02-12T16:56:28.145" v="24" actId="403"/>
        <pc:sldMkLst>
          <pc:docMk/>
          <pc:sldMk cId="279720884" sldId="308"/>
        </pc:sldMkLst>
        <pc:spChg chg="mod">
          <ac:chgData name="Silvia Colombo" userId="cdf5343d-9518-4b48-8032-805a754f9105" providerId="ADAL" clId="{79C35309-64AB-4847-877D-B5502AD98638}" dt="2025-02-12T16:56:28.145" v="24" actId="403"/>
          <ac:spMkLst>
            <pc:docMk/>
            <pc:sldMk cId="279720884" sldId="308"/>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40912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13, 25, 50, 130, 250, 500, 1300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13,000 synthetic tropical cyclones paths with cyclone characteristics (e.g., wind speed, pressure) on a global scale. Wind speed probabilities are derived globally (13 metre, 13 minutes sustained speed) for different return periods (13 to 13,000 years) at 13km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201851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454506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38/s41893-019-0256-8" TargetMode="External"/><Relationship Id="rId3" Type="http://schemas.openxmlformats.org/officeDocument/2006/relationships/hyperlink" Target="https://doi.org/10.1016/j.gloenvcha.2016.07.006" TargetMode="External"/><Relationship Id="rId7" Type="http://schemas.openxmlformats.org/officeDocument/2006/relationships/hyperlink" Target="https://doi.org/10.1596/978-1-4648-1363-4"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doi.org/10.1007/s10584-013-0905-2" TargetMode="External"/><Relationship Id="rId5" Type="http://schemas.openxmlformats.org/officeDocument/2006/relationships/hyperlink" Target="https://doi.org/10.1016/j.gloenvcha.2015.01.004" TargetMode="External"/><Relationship Id="rId4" Type="http://schemas.openxmlformats.org/officeDocument/2006/relationships/hyperlink" Target="https://doi.org/10.1038/s41467-020-15788-7" TargetMode="External"/><Relationship Id="rId9" Type="http://schemas.openxmlformats.org/officeDocument/2006/relationships/hyperlink" Target="https://doi.org/10.1038/nclimate289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38/s41560-017-0037-4" TargetMode="External"/><Relationship Id="rId7" Type="http://schemas.openxmlformats.org/officeDocument/2006/relationships/hyperlink" Target="https://doi.org/10.1007/s00027-014-0377-0"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doi.org/10.1088/1748-9326/aabd42" TargetMode="External"/><Relationship Id="rId5" Type="http://schemas.openxmlformats.org/officeDocument/2006/relationships/hyperlink" Target="https://doi.org/10.1787/transp_outlook-en-2019-en" TargetMode="External"/><Relationship Id="rId4" Type="http://schemas.openxmlformats.org/officeDocument/2006/relationships/hyperlink" Target="https://doi.org/10.1029/2020EF00154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arxiv.org/abs/arXiv:1011.1669v3" TargetMode="External"/><Relationship Id="rId3" Type="http://schemas.openxmlformats.org/officeDocument/2006/relationships/hyperlink" Target="https://doi.org/10.1596/1813-9450-9057" TargetMode="External"/><Relationship Id="rId7" Type="http://schemas.openxmlformats.org/officeDocument/2006/relationships/hyperlink" Target="http://arxiv.org/abs/2102.03561"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www.mckinsey.com/business-functions/strategy-and-corporate-finance/our-insights/how-covid-19-has-pushed-companies-over-the-technology-tipping-point-and-transformed-business-forever" TargetMode="External"/><Relationship Id="rId5" Type="http://schemas.openxmlformats.org/officeDocument/2006/relationships/hyperlink" Target="https://doi.org/10.1002/2014WR016416" TargetMode="External"/><Relationship Id="rId4" Type="http://schemas.openxmlformats.org/officeDocument/2006/relationships/hyperlink" Target="https://www.brookings.edu/blog/brookings-now/2019/05/17/charts-of-the-week-chinas-belt-and-road-initiativ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unfccc.int/sites/default/files/report%7B/_%7Dc40%7B/_%7Dinterdependencies%7B/_%7D.pdf" TargetMode="External"/><Relationship Id="rId3" Type="http://schemas.openxmlformats.org/officeDocument/2006/relationships/hyperlink" Target="http://www.cbs.cw/website/2011-census%7B/_%7D3226/item/demography-of-%20curacao-publication-series-census-2011%7B/_%7D757.html" TargetMode="External"/><Relationship Id="rId7" Type="http://schemas.openxmlformats.org/officeDocument/2006/relationships/hyperlink" Target="https://doi.org/10.1109/JSYST.2014.2361157"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doi.org/10.1016/j.wasman.2015.06.012" TargetMode="External"/><Relationship Id="rId5" Type="http://schemas.openxmlformats.org/officeDocument/2006/relationships/hyperlink" Target="https://www.itrc.org.uk/wp-content/PDFs/PalestineFTA%7B/_%7Donline.%20pdf" TargetMode="External"/><Relationship Id="rId4" Type="http://schemas.openxmlformats.org/officeDocument/2006/relationships/hyperlink" Target="https://doi.org/10.1016/j.jclepro.2019.02.26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13:  Analysing future risks (Part 2)</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Jasper </a:t>
            </a:r>
            <a:r>
              <a:rPr lang="en-GB" dirty="0" err="1"/>
              <a:t>Verschuur</a:t>
            </a:r>
            <a:r>
              <a:rPr lang="en-GB" dirty="0"/>
              <a:t> and Lena </a:t>
            </a:r>
            <a:r>
              <a:rPr lang="en-GB" dirty="0" err="1"/>
              <a:t>Fuldauer</a:t>
            </a:r>
            <a:r>
              <a:rPr lang="en-GB" dirty="0"/>
              <a:t>,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13.1 </a:t>
            </a:r>
            <a:r>
              <a:rPr lang="en-GB" sz="2800" dirty="0">
                <a:solidFill>
                  <a:srgbClr val="C00000"/>
                </a:solidFill>
              </a:rPr>
              <a:t>Introduction to the future needs for infrastructure</a:t>
            </a:r>
            <a:endParaRPr sz="2800" dirty="0">
              <a:solidFill>
                <a:srgbClr val="C00000"/>
              </a:solidFill>
            </a:endParaRPr>
          </a:p>
        </p:txBody>
      </p:sp>
      <p:sp>
        <p:nvSpPr>
          <p:cNvPr id="168" name="Google Shape;168;p13"/>
          <p:cNvSpPr txBox="1">
            <a:spLocks noGrp="1"/>
          </p:cNvSpPr>
          <p:nvPr>
            <p:ph type="body" idx="4294967295"/>
          </p:nvPr>
        </p:nvSpPr>
        <p:spPr>
          <a:xfrm>
            <a:off x="838200" y="1249153"/>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r>
              <a:rPr lang="en-GB" sz="1200" b="0" i="0" dirty="0">
                <a:solidFill>
                  <a:schemeClr val="tx1"/>
                </a:solidFill>
                <a:effectLst/>
                <a:latin typeface="+mn-lt"/>
              </a:rPr>
              <a:t>Bauer, Nico, Katherine Calvin, Johannes </a:t>
            </a:r>
            <a:r>
              <a:rPr lang="en-GB" sz="1200" b="0" i="0" dirty="0" err="1">
                <a:solidFill>
                  <a:schemeClr val="tx1"/>
                </a:solidFill>
                <a:effectLst/>
                <a:latin typeface="+mn-lt"/>
              </a:rPr>
              <a:t>Emmerling</a:t>
            </a:r>
            <a:r>
              <a:rPr lang="en-GB" sz="1200" b="0" i="0" dirty="0">
                <a:solidFill>
                  <a:schemeClr val="tx1"/>
                </a:solidFill>
                <a:effectLst/>
                <a:latin typeface="+mn-lt"/>
              </a:rPr>
              <a:t>, Oliver </a:t>
            </a:r>
            <a:r>
              <a:rPr lang="en-GB" sz="1200" b="0" i="0" dirty="0" err="1">
                <a:solidFill>
                  <a:schemeClr val="tx1"/>
                </a:solidFill>
                <a:effectLst/>
                <a:latin typeface="+mn-lt"/>
              </a:rPr>
              <a:t>Fricko</a:t>
            </a:r>
            <a:r>
              <a:rPr lang="en-GB" sz="1200" b="0" i="0" dirty="0">
                <a:solidFill>
                  <a:schemeClr val="tx1"/>
                </a:solidFill>
                <a:effectLst/>
                <a:latin typeface="+mn-lt"/>
              </a:rPr>
              <a:t>, Shinichiro Fujimori, Jérôme Hilaire, </a:t>
            </a:r>
            <a:r>
              <a:rPr lang="en-GB" sz="1200" b="0" i="0" dirty="0" err="1">
                <a:solidFill>
                  <a:schemeClr val="tx1"/>
                </a:solidFill>
                <a:effectLst/>
                <a:latin typeface="+mn-lt"/>
              </a:rPr>
              <a:t>Jiyong</a:t>
            </a:r>
            <a:r>
              <a:rPr lang="en-GB" sz="1200" b="0" i="0" dirty="0">
                <a:solidFill>
                  <a:schemeClr val="tx1"/>
                </a:solidFill>
                <a:effectLst/>
                <a:latin typeface="+mn-lt"/>
              </a:rPr>
              <a:t> </a:t>
            </a:r>
            <a:r>
              <a:rPr lang="en-GB" sz="1200" b="0" i="0" dirty="0" err="1">
                <a:solidFill>
                  <a:schemeClr val="tx1"/>
                </a:solidFill>
                <a:effectLst/>
                <a:latin typeface="+mn-lt"/>
              </a:rPr>
              <a:t>Eom</a:t>
            </a:r>
            <a:r>
              <a:rPr lang="en-GB" sz="1200" b="0" i="0" dirty="0">
                <a:solidFill>
                  <a:schemeClr val="tx1"/>
                </a:solidFill>
                <a:effectLst/>
                <a:latin typeface="+mn-lt"/>
              </a:rPr>
              <a:t>, et al. 2017. “Shared Socio-Economic Pathways of the Energy Sector – Quantifying the Narratives.” </a:t>
            </a:r>
            <a:r>
              <a:rPr lang="en-GB" sz="1200" b="0" i="1" dirty="0">
                <a:solidFill>
                  <a:schemeClr val="tx1"/>
                </a:solidFill>
                <a:effectLst/>
                <a:latin typeface="+mn-lt"/>
              </a:rPr>
              <a:t>Global Environmental Change</a:t>
            </a:r>
            <a:r>
              <a:rPr lang="en-GB" sz="1200" b="0" i="0" dirty="0">
                <a:solidFill>
                  <a:schemeClr val="tx1"/>
                </a:solidFill>
                <a:effectLst/>
                <a:latin typeface="+mn-lt"/>
              </a:rPr>
              <a:t> 42: 316–30. </a:t>
            </a:r>
            <a:r>
              <a:rPr lang="en-GB"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https://doi.org/10.1016/j.gloenvcha.2016.07.006</a:t>
            </a:r>
            <a:r>
              <a:rPr lang="en-GB" sz="1200" b="0" i="0" dirty="0">
                <a:solidFill>
                  <a:schemeClr val="tx1"/>
                </a:solidFill>
                <a:effectLst/>
                <a:latin typeface="+mn-lt"/>
              </a:rPr>
              <a:t>.</a:t>
            </a:r>
          </a:p>
          <a:p>
            <a:pPr algn="l"/>
            <a:r>
              <a:rPr lang="en-GB" sz="1200" b="0" i="0" dirty="0" err="1">
                <a:solidFill>
                  <a:schemeClr val="tx1"/>
                </a:solidFill>
                <a:effectLst/>
                <a:latin typeface="+mn-lt"/>
              </a:rPr>
              <a:t>Dulac</a:t>
            </a:r>
            <a:r>
              <a:rPr lang="en-GB" sz="1200" b="0" i="0" dirty="0">
                <a:solidFill>
                  <a:schemeClr val="tx1"/>
                </a:solidFill>
                <a:effectLst/>
                <a:latin typeface="+mn-lt"/>
              </a:rPr>
              <a:t>, John. 2013. “Global land transport infrastructure requirements - Estimating road and railway infrastructure capacity and costs to 2050.” Paris, France: International Energy Agency.</a:t>
            </a:r>
          </a:p>
          <a:p>
            <a:pPr algn="l"/>
            <a:r>
              <a:rPr lang="en-GB" sz="1200" b="0" i="0" dirty="0">
                <a:solidFill>
                  <a:schemeClr val="tx1"/>
                </a:solidFill>
                <a:effectLst/>
                <a:latin typeface="+mn-lt"/>
              </a:rPr>
              <a:t>Gao, Jing, and Brian C. O’Neill. 2020. “Mapping global urban land for the 21st century with data-driven simulations and Shared Socioeconomic Pathways.” </a:t>
            </a:r>
            <a:r>
              <a:rPr lang="en-GB" sz="1200" b="0" i="1" dirty="0">
                <a:solidFill>
                  <a:schemeClr val="tx1"/>
                </a:solidFill>
                <a:effectLst/>
                <a:latin typeface="+mn-lt"/>
              </a:rPr>
              <a:t>Nature Communications</a:t>
            </a:r>
            <a:r>
              <a:rPr lang="en-GB" sz="1200" b="0" i="0" dirty="0">
                <a:solidFill>
                  <a:schemeClr val="tx1"/>
                </a:solidFill>
                <a:effectLst/>
                <a:latin typeface="+mn-lt"/>
              </a:rPr>
              <a:t> 11 (1): 1–13. </a:t>
            </a:r>
            <a:r>
              <a:rPr lang="en-GB"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https://doi.org/10.1038/s41467-020-15788-7</a:t>
            </a:r>
            <a:r>
              <a:rPr lang="en-GB" sz="1200" b="0" i="0" dirty="0">
                <a:solidFill>
                  <a:schemeClr val="tx1"/>
                </a:solidFill>
                <a:effectLst/>
                <a:latin typeface="+mn-lt"/>
              </a:rPr>
              <a:t>.</a:t>
            </a:r>
          </a:p>
          <a:p>
            <a:pPr algn="l"/>
            <a:r>
              <a:rPr lang="en-GB" sz="1200" b="0" i="0" dirty="0">
                <a:solidFill>
                  <a:schemeClr val="tx1"/>
                </a:solidFill>
                <a:effectLst/>
                <a:latin typeface="+mn-lt"/>
              </a:rPr>
              <a:t>O’Neill, Brian C., Elmar </a:t>
            </a:r>
            <a:r>
              <a:rPr lang="en-GB" sz="1200" b="0" i="0" dirty="0" err="1">
                <a:solidFill>
                  <a:schemeClr val="tx1"/>
                </a:solidFill>
                <a:effectLst/>
                <a:latin typeface="+mn-lt"/>
              </a:rPr>
              <a:t>Kriegler</a:t>
            </a:r>
            <a:r>
              <a:rPr lang="en-GB" sz="1200" b="0" i="0" dirty="0">
                <a:solidFill>
                  <a:schemeClr val="tx1"/>
                </a:solidFill>
                <a:effectLst/>
                <a:latin typeface="+mn-lt"/>
              </a:rPr>
              <a:t>, Kristie L. </a:t>
            </a:r>
            <a:r>
              <a:rPr lang="en-GB" sz="1200" b="0" i="0" dirty="0" err="1">
                <a:solidFill>
                  <a:schemeClr val="tx1"/>
                </a:solidFill>
                <a:effectLst/>
                <a:latin typeface="+mn-lt"/>
              </a:rPr>
              <a:t>Ebi</a:t>
            </a:r>
            <a:r>
              <a:rPr lang="en-GB" sz="1200" b="0" i="0" dirty="0">
                <a:solidFill>
                  <a:schemeClr val="tx1"/>
                </a:solidFill>
                <a:effectLst/>
                <a:latin typeface="+mn-lt"/>
              </a:rPr>
              <a:t>, Eric Kemp-Benedict, </a:t>
            </a:r>
            <a:r>
              <a:rPr lang="en-GB" sz="1200" b="0" i="0" dirty="0" err="1">
                <a:solidFill>
                  <a:schemeClr val="tx1"/>
                </a:solidFill>
                <a:effectLst/>
                <a:latin typeface="+mn-lt"/>
              </a:rPr>
              <a:t>Keywan</a:t>
            </a:r>
            <a:r>
              <a:rPr lang="en-GB" sz="1200" b="0" i="0" dirty="0">
                <a:solidFill>
                  <a:schemeClr val="tx1"/>
                </a:solidFill>
                <a:effectLst/>
                <a:latin typeface="+mn-lt"/>
              </a:rPr>
              <a:t> </a:t>
            </a:r>
            <a:r>
              <a:rPr lang="en-GB" sz="1200" b="0" i="0" dirty="0" err="1">
                <a:solidFill>
                  <a:schemeClr val="tx1"/>
                </a:solidFill>
                <a:effectLst/>
                <a:latin typeface="+mn-lt"/>
              </a:rPr>
              <a:t>Riahi</a:t>
            </a:r>
            <a:r>
              <a:rPr lang="en-GB" sz="1200" b="0" i="0" dirty="0">
                <a:solidFill>
                  <a:schemeClr val="tx1"/>
                </a:solidFill>
                <a:effectLst/>
                <a:latin typeface="+mn-lt"/>
              </a:rPr>
              <a:t>, Dale S. Rothman, Bas J. van </a:t>
            </a:r>
            <a:r>
              <a:rPr lang="en-GB" sz="1200" b="0" i="0" dirty="0" err="1">
                <a:solidFill>
                  <a:schemeClr val="tx1"/>
                </a:solidFill>
                <a:effectLst/>
                <a:latin typeface="+mn-lt"/>
              </a:rPr>
              <a:t>Ruijven</a:t>
            </a:r>
            <a:r>
              <a:rPr lang="en-GB" sz="1200" b="0" i="0" dirty="0">
                <a:solidFill>
                  <a:schemeClr val="tx1"/>
                </a:solidFill>
                <a:effectLst/>
                <a:latin typeface="+mn-lt"/>
              </a:rPr>
              <a:t>, et al. 2017. “The roads ahead: Narratives for shared socioeconomic pathways describing world futures in the 21st century.” </a:t>
            </a:r>
            <a:r>
              <a:rPr lang="en-GB" sz="1200" b="0" i="1" dirty="0">
                <a:solidFill>
                  <a:schemeClr val="tx1"/>
                </a:solidFill>
                <a:effectLst/>
                <a:latin typeface="+mn-lt"/>
              </a:rPr>
              <a:t>Global Environmental Change</a:t>
            </a:r>
            <a:r>
              <a:rPr lang="en-GB" sz="1200" b="0" i="0" dirty="0">
                <a:solidFill>
                  <a:schemeClr val="tx1"/>
                </a:solidFill>
                <a:effectLst/>
                <a:latin typeface="+mn-lt"/>
              </a:rPr>
              <a:t> 42: 169–80. </a:t>
            </a:r>
            <a:r>
              <a:rPr lang="en-GB" sz="12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https://doi.org/10.1016/j.gloenvcha.2015.01.004</a:t>
            </a:r>
            <a:r>
              <a:rPr lang="en-GB" sz="1200" b="0" i="0" dirty="0">
                <a:solidFill>
                  <a:schemeClr val="tx1"/>
                </a:solidFill>
                <a:effectLst/>
                <a:latin typeface="+mn-lt"/>
              </a:rPr>
              <a:t>.</a:t>
            </a:r>
          </a:p>
          <a:p>
            <a:pPr algn="l"/>
            <a:r>
              <a:rPr lang="en-GB" sz="1200" b="0" i="0" dirty="0">
                <a:solidFill>
                  <a:schemeClr val="tx1"/>
                </a:solidFill>
                <a:effectLst/>
                <a:latin typeface="+mn-lt"/>
              </a:rPr>
              <a:t>O’Neill, Brian C., Elmar </a:t>
            </a:r>
            <a:r>
              <a:rPr lang="en-GB" sz="1200" b="0" i="0" dirty="0" err="1">
                <a:solidFill>
                  <a:schemeClr val="tx1"/>
                </a:solidFill>
                <a:effectLst/>
                <a:latin typeface="+mn-lt"/>
              </a:rPr>
              <a:t>Kriegler</a:t>
            </a:r>
            <a:r>
              <a:rPr lang="en-GB" sz="1200" b="0" i="0" dirty="0">
                <a:solidFill>
                  <a:schemeClr val="tx1"/>
                </a:solidFill>
                <a:effectLst/>
                <a:latin typeface="+mn-lt"/>
              </a:rPr>
              <a:t>, </a:t>
            </a:r>
            <a:r>
              <a:rPr lang="en-GB" sz="1200" b="0" i="0" dirty="0" err="1">
                <a:solidFill>
                  <a:schemeClr val="tx1"/>
                </a:solidFill>
                <a:effectLst/>
                <a:latin typeface="+mn-lt"/>
              </a:rPr>
              <a:t>Keywan</a:t>
            </a:r>
            <a:r>
              <a:rPr lang="en-GB" sz="1200" b="0" i="0" dirty="0">
                <a:solidFill>
                  <a:schemeClr val="tx1"/>
                </a:solidFill>
                <a:effectLst/>
                <a:latin typeface="+mn-lt"/>
              </a:rPr>
              <a:t> </a:t>
            </a:r>
            <a:r>
              <a:rPr lang="en-GB" sz="1200" b="0" i="0" dirty="0" err="1">
                <a:solidFill>
                  <a:schemeClr val="tx1"/>
                </a:solidFill>
                <a:effectLst/>
                <a:latin typeface="+mn-lt"/>
              </a:rPr>
              <a:t>Riahi</a:t>
            </a:r>
            <a:r>
              <a:rPr lang="en-GB" sz="1200" b="0" i="0" dirty="0">
                <a:solidFill>
                  <a:schemeClr val="tx1"/>
                </a:solidFill>
                <a:effectLst/>
                <a:latin typeface="+mn-lt"/>
              </a:rPr>
              <a:t>, Kristie L. </a:t>
            </a:r>
            <a:r>
              <a:rPr lang="en-GB" sz="1200" b="0" i="0" dirty="0" err="1">
                <a:solidFill>
                  <a:schemeClr val="tx1"/>
                </a:solidFill>
                <a:effectLst/>
                <a:latin typeface="+mn-lt"/>
              </a:rPr>
              <a:t>Ebi</a:t>
            </a:r>
            <a:r>
              <a:rPr lang="en-GB" sz="1200" b="0" i="0" dirty="0">
                <a:solidFill>
                  <a:schemeClr val="tx1"/>
                </a:solidFill>
                <a:effectLst/>
                <a:latin typeface="+mn-lt"/>
              </a:rPr>
              <a:t>, Stephane </a:t>
            </a:r>
            <a:r>
              <a:rPr lang="en-GB" sz="1200" b="0" i="0" dirty="0" err="1">
                <a:solidFill>
                  <a:schemeClr val="tx1"/>
                </a:solidFill>
                <a:effectLst/>
                <a:latin typeface="+mn-lt"/>
              </a:rPr>
              <a:t>Hallegatte</a:t>
            </a:r>
            <a:r>
              <a:rPr lang="en-GB" sz="1200" b="0" i="0" dirty="0">
                <a:solidFill>
                  <a:schemeClr val="tx1"/>
                </a:solidFill>
                <a:effectLst/>
                <a:latin typeface="+mn-lt"/>
              </a:rPr>
              <a:t>, Timothy R. Carter, </a:t>
            </a:r>
            <a:r>
              <a:rPr lang="en-GB" sz="1200" b="0" i="0" dirty="0" err="1">
                <a:solidFill>
                  <a:schemeClr val="tx1"/>
                </a:solidFill>
                <a:effectLst/>
                <a:latin typeface="+mn-lt"/>
              </a:rPr>
              <a:t>Ritu</a:t>
            </a:r>
            <a:r>
              <a:rPr lang="en-GB" sz="1200" b="0" i="0" dirty="0">
                <a:solidFill>
                  <a:schemeClr val="tx1"/>
                </a:solidFill>
                <a:effectLst/>
                <a:latin typeface="+mn-lt"/>
              </a:rPr>
              <a:t> Mathur, and Detlef P. van Vuuren. 2014. “A new scenario framework for climate change research: The concept of shared socioeconomic pathways.” </a:t>
            </a:r>
            <a:r>
              <a:rPr lang="en-GB" sz="1200" b="0" i="1" dirty="0">
                <a:solidFill>
                  <a:schemeClr val="tx1"/>
                </a:solidFill>
                <a:effectLst/>
                <a:latin typeface="+mn-lt"/>
              </a:rPr>
              <a:t>Climatic Change</a:t>
            </a:r>
            <a:r>
              <a:rPr lang="en-GB" sz="1200" b="0" i="0" dirty="0">
                <a:solidFill>
                  <a:schemeClr val="tx1"/>
                </a:solidFill>
                <a:effectLst/>
                <a:latin typeface="+mn-lt"/>
              </a:rPr>
              <a:t> 132 (3): 387–400. </a:t>
            </a:r>
            <a:r>
              <a:rPr lang="en-GB" sz="12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https://doi.org/10.1007/s10584-013-0905-2</a:t>
            </a:r>
            <a:r>
              <a:rPr lang="en-GB" sz="1200" b="0" i="0" dirty="0">
                <a:solidFill>
                  <a:schemeClr val="tx1"/>
                </a:solidFill>
                <a:effectLst/>
                <a:latin typeface="+mn-lt"/>
              </a:rPr>
              <a:t>.</a:t>
            </a:r>
          </a:p>
          <a:p>
            <a:pPr algn="l"/>
            <a:r>
              <a:rPr lang="en-GB" sz="1200" b="0" i="0" dirty="0" err="1">
                <a:solidFill>
                  <a:schemeClr val="tx1"/>
                </a:solidFill>
                <a:effectLst/>
                <a:latin typeface="+mn-lt"/>
              </a:rPr>
              <a:t>Rozenberg</a:t>
            </a:r>
            <a:r>
              <a:rPr lang="en-GB" sz="1200" b="0" i="0" dirty="0">
                <a:solidFill>
                  <a:schemeClr val="tx1"/>
                </a:solidFill>
                <a:effectLst/>
                <a:latin typeface="+mn-lt"/>
              </a:rPr>
              <a:t>, Julie, and Marianne Fay. 2019. </a:t>
            </a:r>
            <a:r>
              <a:rPr lang="en-GB" sz="1200" b="0" i="1" dirty="0">
                <a:solidFill>
                  <a:schemeClr val="tx1"/>
                </a:solidFill>
                <a:effectLst/>
                <a:latin typeface="+mn-lt"/>
              </a:rPr>
              <a:t>Beyond the Gap: How Countries Can Afford the Infrastructure They Need while Protecting the Planet</a:t>
            </a:r>
            <a:r>
              <a:rPr lang="en-GB" sz="1200" b="0" i="0" dirty="0">
                <a:solidFill>
                  <a:schemeClr val="tx1"/>
                </a:solidFill>
                <a:effectLst/>
                <a:latin typeface="+mn-lt"/>
              </a:rPr>
              <a:t>. Washington, DC: World Bank. </a:t>
            </a:r>
            <a:r>
              <a:rPr lang="en-GB" sz="12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https://doi.org/10.1596/978-1-4648-1363-4</a:t>
            </a:r>
            <a:r>
              <a:rPr lang="en-GB" sz="1200" b="0" i="0" dirty="0">
                <a:solidFill>
                  <a:schemeClr val="tx1"/>
                </a:solidFill>
                <a:effectLst/>
                <a:latin typeface="+mn-lt"/>
              </a:rPr>
              <a:t>.</a:t>
            </a:r>
          </a:p>
          <a:p>
            <a:pPr algn="l"/>
            <a:r>
              <a:rPr lang="en-GB" sz="1200" b="0" i="0" dirty="0">
                <a:solidFill>
                  <a:schemeClr val="tx1"/>
                </a:solidFill>
                <a:effectLst/>
                <a:latin typeface="+mn-lt"/>
              </a:rPr>
              <a:t>Thacker, Scott, Daniel </a:t>
            </a:r>
            <a:r>
              <a:rPr lang="en-GB" sz="1200" b="0" i="0" dirty="0" err="1">
                <a:solidFill>
                  <a:schemeClr val="tx1"/>
                </a:solidFill>
                <a:effectLst/>
                <a:latin typeface="+mn-lt"/>
              </a:rPr>
              <a:t>Adshead</a:t>
            </a:r>
            <a:r>
              <a:rPr lang="en-GB" sz="1200" b="0" i="0" dirty="0">
                <a:solidFill>
                  <a:schemeClr val="tx1"/>
                </a:solidFill>
                <a:effectLst/>
                <a:latin typeface="+mn-lt"/>
              </a:rPr>
              <a:t>, Marianne Fay, Stéphane </a:t>
            </a:r>
            <a:r>
              <a:rPr lang="en-GB" sz="1200" b="0" i="0" dirty="0" err="1">
                <a:solidFill>
                  <a:schemeClr val="tx1"/>
                </a:solidFill>
                <a:effectLst/>
                <a:latin typeface="+mn-lt"/>
              </a:rPr>
              <a:t>Hallegatte</a:t>
            </a:r>
            <a:r>
              <a:rPr lang="en-GB" sz="1200" b="0" i="0" dirty="0">
                <a:solidFill>
                  <a:schemeClr val="tx1"/>
                </a:solidFill>
                <a:effectLst/>
                <a:latin typeface="+mn-lt"/>
              </a:rPr>
              <a:t>, Mark Harvey, Hendrik </a:t>
            </a:r>
            <a:r>
              <a:rPr lang="en-GB" sz="1200" b="0" i="0" dirty="0" err="1">
                <a:solidFill>
                  <a:schemeClr val="tx1"/>
                </a:solidFill>
                <a:effectLst/>
                <a:latin typeface="+mn-lt"/>
              </a:rPr>
              <a:t>Meller</a:t>
            </a:r>
            <a:r>
              <a:rPr lang="en-GB" sz="1200" b="0" i="0" dirty="0">
                <a:solidFill>
                  <a:schemeClr val="tx1"/>
                </a:solidFill>
                <a:effectLst/>
                <a:latin typeface="+mn-lt"/>
              </a:rPr>
              <a:t>, Nicholas </a:t>
            </a:r>
            <a:r>
              <a:rPr lang="en-GB" sz="1200" b="0" i="0" dirty="0" err="1">
                <a:solidFill>
                  <a:schemeClr val="tx1"/>
                </a:solidFill>
                <a:effectLst/>
                <a:latin typeface="+mn-lt"/>
              </a:rPr>
              <a:t>O’Regan</a:t>
            </a:r>
            <a:r>
              <a:rPr lang="en-GB" sz="1200" b="0" i="0" dirty="0">
                <a:solidFill>
                  <a:schemeClr val="tx1"/>
                </a:solidFill>
                <a:effectLst/>
                <a:latin typeface="+mn-lt"/>
              </a:rPr>
              <a:t>, Julie </a:t>
            </a:r>
            <a:r>
              <a:rPr lang="en-GB" sz="1200" b="0" i="0" dirty="0" err="1">
                <a:solidFill>
                  <a:schemeClr val="tx1"/>
                </a:solidFill>
                <a:effectLst/>
                <a:latin typeface="+mn-lt"/>
              </a:rPr>
              <a:t>Rozenberg</a:t>
            </a:r>
            <a:r>
              <a:rPr lang="en-GB" sz="1200" b="0" i="0" dirty="0">
                <a:solidFill>
                  <a:schemeClr val="tx1"/>
                </a:solidFill>
                <a:effectLst/>
                <a:latin typeface="+mn-lt"/>
              </a:rPr>
              <a:t>, Graham Watkins, and Jim W. Hall. 2019. “Infrastructure for sustainable development.” </a:t>
            </a:r>
            <a:r>
              <a:rPr lang="en-GB" sz="1200" b="0" i="1" dirty="0">
                <a:solidFill>
                  <a:schemeClr val="tx1"/>
                </a:solidFill>
                <a:effectLst/>
                <a:latin typeface="+mn-lt"/>
              </a:rPr>
              <a:t>Nature Sustainability</a:t>
            </a:r>
            <a:r>
              <a:rPr lang="en-GB" sz="1200" b="0" i="0" dirty="0">
                <a:solidFill>
                  <a:schemeClr val="tx1"/>
                </a:solidFill>
                <a:effectLst/>
                <a:latin typeface="+mn-lt"/>
              </a:rPr>
              <a:t> 2 (4): 324–31. </a:t>
            </a:r>
            <a:r>
              <a:rPr lang="en-GB" sz="12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https://doi.org/10.1038/s41893-019-0256-8</a:t>
            </a:r>
            <a:r>
              <a:rPr lang="en-GB" sz="1200" b="0" i="0" dirty="0">
                <a:solidFill>
                  <a:schemeClr val="tx1"/>
                </a:solidFill>
                <a:effectLst/>
                <a:latin typeface="+mn-lt"/>
              </a:rPr>
              <a:t>.</a:t>
            </a:r>
          </a:p>
          <a:p>
            <a:pPr algn="l"/>
            <a:r>
              <a:rPr lang="en-GB" sz="1200" b="0" i="0" dirty="0" err="1">
                <a:solidFill>
                  <a:schemeClr val="tx1"/>
                </a:solidFill>
                <a:effectLst/>
                <a:latin typeface="+mn-lt"/>
              </a:rPr>
              <a:t>Winsemius</a:t>
            </a:r>
            <a:r>
              <a:rPr lang="en-GB" sz="1200" b="0" i="0" dirty="0">
                <a:solidFill>
                  <a:schemeClr val="tx1"/>
                </a:solidFill>
                <a:effectLst/>
                <a:latin typeface="+mn-lt"/>
              </a:rPr>
              <a:t>, Hessel C., Jeroen C. J. H. </a:t>
            </a:r>
            <a:r>
              <a:rPr lang="en-GB" sz="1200" b="0" i="0" dirty="0" err="1">
                <a:solidFill>
                  <a:schemeClr val="tx1"/>
                </a:solidFill>
                <a:effectLst/>
                <a:latin typeface="+mn-lt"/>
              </a:rPr>
              <a:t>Aerts</a:t>
            </a:r>
            <a:r>
              <a:rPr lang="en-GB" sz="1200" b="0" i="0" dirty="0">
                <a:solidFill>
                  <a:schemeClr val="tx1"/>
                </a:solidFill>
                <a:effectLst/>
                <a:latin typeface="+mn-lt"/>
              </a:rPr>
              <a:t>, </a:t>
            </a:r>
            <a:r>
              <a:rPr lang="en-GB" sz="1200" b="0" i="0" dirty="0" err="1">
                <a:solidFill>
                  <a:schemeClr val="tx1"/>
                </a:solidFill>
                <a:effectLst/>
                <a:latin typeface="+mn-lt"/>
              </a:rPr>
              <a:t>Ludovicus</a:t>
            </a:r>
            <a:r>
              <a:rPr lang="en-GB" sz="1200" b="0" i="0" dirty="0">
                <a:solidFill>
                  <a:schemeClr val="tx1"/>
                </a:solidFill>
                <a:effectLst/>
                <a:latin typeface="+mn-lt"/>
              </a:rPr>
              <a:t> P. H. Van Beek, Marc F. P. </a:t>
            </a:r>
            <a:r>
              <a:rPr lang="en-GB" sz="1200" b="0" i="0" dirty="0" err="1">
                <a:solidFill>
                  <a:schemeClr val="tx1"/>
                </a:solidFill>
                <a:effectLst/>
                <a:latin typeface="+mn-lt"/>
              </a:rPr>
              <a:t>Bierkens</a:t>
            </a:r>
            <a:r>
              <a:rPr lang="en-GB" sz="1200" b="0" i="0" dirty="0">
                <a:solidFill>
                  <a:schemeClr val="tx1"/>
                </a:solidFill>
                <a:effectLst/>
                <a:latin typeface="+mn-lt"/>
              </a:rPr>
              <a:t>, Arno </a:t>
            </a:r>
            <a:r>
              <a:rPr lang="en-GB" sz="1200" b="0" i="0" dirty="0" err="1">
                <a:solidFill>
                  <a:schemeClr val="tx1"/>
                </a:solidFill>
                <a:effectLst/>
                <a:latin typeface="+mn-lt"/>
              </a:rPr>
              <a:t>Bouwman</a:t>
            </a:r>
            <a:r>
              <a:rPr lang="en-GB" sz="1200" b="0" i="0" dirty="0">
                <a:solidFill>
                  <a:schemeClr val="tx1"/>
                </a:solidFill>
                <a:effectLst/>
                <a:latin typeface="+mn-lt"/>
              </a:rPr>
              <a:t>, Brenden </a:t>
            </a:r>
            <a:r>
              <a:rPr lang="en-GB" sz="1200" b="0" i="0" dirty="0" err="1">
                <a:solidFill>
                  <a:schemeClr val="tx1"/>
                </a:solidFill>
                <a:effectLst/>
                <a:latin typeface="+mn-lt"/>
              </a:rPr>
              <a:t>Jongman</a:t>
            </a:r>
            <a:r>
              <a:rPr lang="en-GB" sz="1200" b="0" i="0" dirty="0">
                <a:solidFill>
                  <a:schemeClr val="tx1"/>
                </a:solidFill>
                <a:effectLst/>
                <a:latin typeface="+mn-lt"/>
              </a:rPr>
              <a:t>, Jaap C. J. </a:t>
            </a:r>
            <a:r>
              <a:rPr lang="en-GB" sz="1200" b="0" i="0" dirty="0" err="1">
                <a:solidFill>
                  <a:schemeClr val="tx1"/>
                </a:solidFill>
                <a:effectLst/>
                <a:latin typeface="+mn-lt"/>
              </a:rPr>
              <a:t>Kwadijk</a:t>
            </a:r>
            <a:r>
              <a:rPr lang="en-GB" sz="1200" b="0" i="0" dirty="0">
                <a:solidFill>
                  <a:schemeClr val="tx1"/>
                </a:solidFill>
                <a:effectLst/>
                <a:latin typeface="+mn-lt"/>
              </a:rPr>
              <a:t>, et al. 2016. “Global drivers of future river flood risk.” </a:t>
            </a:r>
            <a:r>
              <a:rPr lang="en-GB" sz="1200" b="0" i="1" dirty="0">
                <a:solidFill>
                  <a:schemeClr val="tx1"/>
                </a:solidFill>
                <a:effectLst/>
                <a:latin typeface="+mn-lt"/>
              </a:rPr>
              <a:t>Nature Climate Change</a:t>
            </a:r>
            <a:r>
              <a:rPr lang="en-GB" sz="1200" b="0" i="0" dirty="0">
                <a:solidFill>
                  <a:schemeClr val="tx1"/>
                </a:solidFill>
                <a:effectLst/>
                <a:latin typeface="+mn-lt"/>
              </a:rPr>
              <a:t> 6 (4): 381–85. </a:t>
            </a:r>
            <a:r>
              <a:rPr lang="en-GB" sz="1200" b="0" i="0" u="none" strike="noStrike" dirty="0">
                <a:solidFill>
                  <a:schemeClr val="tx1"/>
                </a:solidFill>
                <a:effectLst/>
                <a:latin typeface="+mn-lt"/>
                <a:hlinkClick r:id="rId9">
                  <a:extLst>
                    <a:ext uri="{A12FA001-AC4F-418D-AE19-62706E023703}">
                      <ahyp:hlinkClr xmlns:ahyp="http://schemas.microsoft.com/office/drawing/2018/hyperlinkcolor" val="tx"/>
                    </a:ext>
                  </a:extLst>
                </a:hlinkClick>
              </a:rPr>
              <a:t>https://doi.org/10.1038/nclimate2893</a:t>
            </a:r>
            <a:r>
              <a:rPr lang="en-GB" sz="12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Tree>
    <p:extLst>
      <p:ext uri="{BB962C8B-B14F-4D97-AF65-F5344CB8AC3E}">
        <p14:creationId xmlns:p14="http://schemas.microsoft.com/office/powerpoint/2010/main" val="8945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13.2 </a:t>
            </a:r>
            <a:r>
              <a:rPr lang="en-GB" sz="2800" dirty="0">
                <a:solidFill>
                  <a:srgbClr val="C00000"/>
                </a:solidFill>
              </a:rPr>
              <a:t>Projecting future infrastructure networks</a:t>
            </a:r>
            <a:endParaRPr lang="sv-SE" sz="2800" dirty="0">
              <a:solidFill>
                <a:srgbClr val="C00000"/>
              </a:solidFill>
            </a:endParaRPr>
          </a:p>
        </p:txBody>
      </p:sp>
      <p:sp>
        <p:nvSpPr>
          <p:cNvPr id="168" name="Google Shape;168;p13"/>
          <p:cNvSpPr txBox="1">
            <a:spLocks noGrp="1"/>
          </p:cNvSpPr>
          <p:nvPr>
            <p:ph type="body" idx="4294967295"/>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Recognise the different ways of projecting future infrastructure developments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Gain insight into future risks of infrastructure disruptions due to infrastructure development</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Acknowledge the need to incorporate resilience into future infrastructure projects</a:t>
            </a:r>
          </a:p>
          <a:p>
            <a:pPr marL="0" lvl="0" indent="0" algn="l" rtl="0">
              <a:lnSpc>
                <a:spcPct val="90000"/>
              </a:lnSpc>
              <a:spcBef>
                <a:spcPts val="0"/>
              </a:spcBef>
              <a:spcAft>
                <a:spcPts val="0"/>
              </a:spcAft>
              <a:buClr>
                <a:schemeClr val="dk1"/>
              </a:buClr>
              <a:buSzPts val="2800"/>
              <a:buNone/>
            </a:pP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pic>
        <p:nvPicPr>
          <p:cNvPr id="4" name="Picture 3">
            <a:extLst>
              <a:ext uri="{FF2B5EF4-FFF2-40B4-BE49-F238E27FC236}">
                <a16:creationId xmlns:a16="http://schemas.microsoft.com/office/drawing/2014/main" id="{F7DD6E52-22FE-4E20-B450-66861BE5959C}"/>
              </a:ext>
            </a:extLst>
          </p:cNvPr>
          <p:cNvPicPr>
            <a:picLocks noChangeAspect="1"/>
          </p:cNvPicPr>
          <p:nvPr/>
        </p:nvPicPr>
        <p:blipFill rotWithShape="1">
          <a:blip r:embed="rId3"/>
          <a:srcRect l="27425" r="9136"/>
          <a:stretch/>
        </p:blipFill>
        <p:spPr>
          <a:xfrm>
            <a:off x="6469813" y="1231900"/>
            <a:ext cx="4475068" cy="4712158"/>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13.2 </a:t>
            </a:r>
            <a:r>
              <a:rPr lang="en-GB" sz="2800" dirty="0">
                <a:solidFill>
                  <a:srgbClr val="C00000"/>
                </a:solidFill>
              </a:rPr>
              <a:t>Projecting future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199" y="1865376"/>
            <a:ext cx="9064925" cy="4401205"/>
          </a:xfrm>
          <a:prstGeom prst="rect">
            <a:avLst/>
          </a:prstGeom>
          <a:noFill/>
        </p:spPr>
        <p:txBody>
          <a:bodyPr wrap="square" rtlCol="0">
            <a:spAutoFit/>
          </a:bodyPr>
          <a:lstStyle/>
          <a:p>
            <a:pPr marL="342900" indent="-342900">
              <a:buSzPct val="120000"/>
              <a:buFont typeface="Arial" panose="020B0604020202020204" pitchFamily="34" charset="0"/>
              <a:buChar char="•"/>
            </a:pPr>
            <a:r>
              <a:rPr lang="en-GB" sz="2000" b="0" i="0" dirty="0">
                <a:solidFill>
                  <a:schemeClr val="tx1"/>
                </a:solidFill>
                <a:effectLst/>
                <a:latin typeface="+mn-lt"/>
              </a:rPr>
              <a:t>Discuss methods for </a:t>
            </a:r>
            <a:r>
              <a:rPr lang="en-GB" sz="2000" b="1" i="0" dirty="0">
                <a:solidFill>
                  <a:schemeClr val="tx1"/>
                </a:solidFill>
                <a:effectLst/>
                <a:latin typeface="+mn-lt"/>
              </a:rPr>
              <a:t>forecasting infrastructure needs </a:t>
            </a:r>
            <a:r>
              <a:rPr lang="en-GB" sz="2000" b="0" i="0" dirty="0">
                <a:solidFill>
                  <a:schemeClr val="tx1"/>
                </a:solidFill>
                <a:effectLst/>
                <a:latin typeface="+mn-lt"/>
              </a:rPr>
              <a:t>related to expansion and new construction</a:t>
            </a:r>
          </a:p>
          <a:p>
            <a:pPr marL="342900" indent="-342900">
              <a:buSzPct val="120000"/>
              <a:buFont typeface="Arial" panose="020B0604020202020204" pitchFamily="34" charset="0"/>
              <a:buChar char="•"/>
            </a:pPr>
            <a:r>
              <a:rPr lang="en-GB" sz="2000" b="0" i="0" dirty="0">
                <a:solidFill>
                  <a:schemeClr val="tx1"/>
                </a:solidFill>
                <a:effectLst/>
                <a:latin typeface="+mn-lt"/>
              </a:rPr>
              <a:t>Approaches </a:t>
            </a:r>
            <a:r>
              <a:rPr lang="en-GB" sz="2000" b="1" i="0" dirty="0">
                <a:solidFill>
                  <a:schemeClr val="tx1"/>
                </a:solidFill>
                <a:effectLst/>
                <a:latin typeface="+mn-lt"/>
              </a:rPr>
              <a:t>vary by infrastructure type, growth drivers, and time frame</a:t>
            </a:r>
            <a:r>
              <a:rPr lang="en-GB" sz="2000" b="0" i="0" dirty="0">
                <a:solidFill>
                  <a:schemeClr val="tx1"/>
                </a:solidFill>
                <a:effectLst/>
                <a:latin typeface="+mn-lt"/>
              </a:rPr>
              <a:t>:</a:t>
            </a:r>
          </a:p>
          <a:p>
            <a:pPr marL="715963" indent="-342900">
              <a:buSzPct val="120000"/>
              <a:buFont typeface="Arial" panose="020B0604020202020204" pitchFamily="34" charset="0"/>
              <a:buChar char="•"/>
            </a:pPr>
            <a:r>
              <a:rPr lang="en-GB" sz="2000" b="0" i="0" dirty="0">
                <a:solidFill>
                  <a:schemeClr val="tx1"/>
                </a:solidFill>
                <a:effectLst/>
                <a:latin typeface="+mn-lt"/>
              </a:rPr>
              <a:t>Large-scale projects (e.g., hydropower dams) often have existing plans</a:t>
            </a:r>
          </a:p>
          <a:p>
            <a:pPr marL="715963" indent="-342900">
              <a:buSzPct val="120000"/>
              <a:buFont typeface="Arial" panose="020B0604020202020204" pitchFamily="34" charset="0"/>
              <a:buChar char="•"/>
            </a:pPr>
            <a:r>
              <a:rPr lang="en-GB" sz="2000" b="0" i="0" dirty="0">
                <a:solidFill>
                  <a:schemeClr val="tx1"/>
                </a:solidFill>
                <a:effectLst/>
                <a:latin typeface="+mn-lt"/>
              </a:rPr>
              <a:t>Local expansions (e.g., roads) benefit from predictive </a:t>
            </a:r>
            <a:r>
              <a:rPr lang="en-GB" sz="2000" b="0" i="0" dirty="0" err="1">
                <a:solidFill>
                  <a:schemeClr val="tx1"/>
                </a:solidFill>
                <a:effectLst/>
                <a:latin typeface="+mn-lt"/>
              </a:rPr>
              <a:t>modeling</a:t>
            </a:r>
            <a:r>
              <a:rPr lang="en-GB" sz="2000" b="0" i="0" dirty="0">
                <a:solidFill>
                  <a:schemeClr val="tx1"/>
                </a:solidFill>
                <a:effectLst/>
                <a:latin typeface="+mn-lt"/>
              </a:rPr>
              <a:t> over longer periods</a:t>
            </a:r>
          </a:p>
          <a:p>
            <a:pPr marL="342900" indent="-342900">
              <a:buSzPct val="120000"/>
              <a:buFont typeface="Arial" panose="020B0604020202020204" pitchFamily="34" charset="0"/>
              <a:buChar char="•"/>
            </a:pPr>
            <a:r>
              <a:rPr lang="en-GB" sz="2000" b="1" i="0" dirty="0">
                <a:solidFill>
                  <a:schemeClr val="tx1"/>
                </a:solidFill>
                <a:effectLst/>
                <a:latin typeface="+mn-lt"/>
              </a:rPr>
              <a:t>Integrate projections with hazard information</a:t>
            </a:r>
            <a:r>
              <a:rPr lang="en-GB" sz="2000" b="0" i="0" dirty="0">
                <a:solidFill>
                  <a:schemeClr val="tx1"/>
                </a:solidFill>
                <a:effectLst/>
                <a:latin typeface="+mn-lt"/>
              </a:rPr>
              <a:t> to assess exposure risks and service disruptions</a:t>
            </a:r>
          </a:p>
          <a:p>
            <a:pPr marL="342900" indent="-342900">
              <a:buSzPct val="120000"/>
              <a:buFont typeface="Arial" panose="020B0604020202020204" pitchFamily="34" charset="0"/>
              <a:buChar char="•"/>
            </a:pPr>
            <a:r>
              <a:rPr lang="en-GB" sz="2000" b="0" i="0" dirty="0">
                <a:solidFill>
                  <a:schemeClr val="tx1"/>
                </a:solidFill>
                <a:effectLst/>
                <a:latin typeface="+mn-lt"/>
              </a:rPr>
              <a:t>Key Cases:</a:t>
            </a:r>
          </a:p>
          <a:p>
            <a:pPr marL="361950"/>
            <a:r>
              <a:rPr lang="en-GB" sz="2000" b="0" i="0" dirty="0">
                <a:solidFill>
                  <a:schemeClr val="tx1"/>
                </a:solidFill>
                <a:effectLst/>
                <a:latin typeface="+mn-lt"/>
              </a:rPr>
              <a:t>1. Dam development and drought vulnerability</a:t>
            </a:r>
          </a:p>
          <a:p>
            <a:pPr marL="361950"/>
            <a:r>
              <a:rPr lang="en-GB" sz="2000" b="0" i="0" dirty="0">
                <a:solidFill>
                  <a:schemeClr val="tx1"/>
                </a:solidFill>
                <a:effectLst/>
                <a:latin typeface="+mn-lt"/>
              </a:rPr>
              <a:t>2. Port development and adaptation to sea-level rise</a:t>
            </a:r>
          </a:p>
          <a:p>
            <a:pPr marL="361950"/>
            <a:r>
              <a:rPr lang="en-GB" sz="2000" b="0" i="0" dirty="0">
                <a:solidFill>
                  <a:schemeClr val="tx1"/>
                </a:solidFill>
                <a:effectLst/>
                <a:latin typeface="+mn-lt"/>
              </a:rPr>
              <a:t>3. Future changes in road development</a:t>
            </a:r>
          </a:p>
          <a:p>
            <a:pPr marL="361950"/>
            <a:r>
              <a:rPr lang="en-GB" sz="2000" b="0" i="0" dirty="0">
                <a:solidFill>
                  <a:schemeClr val="tx1"/>
                </a:solidFill>
                <a:effectLst/>
                <a:latin typeface="+mn-lt"/>
              </a:rPr>
              <a:t>4. Future transport networks and potential disruptions</a:t>
            </a:r>
            <a:endParaRPr lang="en-GB" sz="1600" dirty="0">
              <a:solidFill>
                <a:schemeClr val="tx1"/>
              </a:solidFill>
              <a:latin typeface="+mn-lt"/>
            </a:endParaRPr>
          </a:p>
        </p:txBody>
      </p:sp>
    </p:spTree>
    <p:extLst>
      <p:ext uri="{BB962C8B-B14F-4D97-AF65-F5344CB8AC3E}">
        <p14:creationId xmlns:p14="http://schemas.microsoft.com/office/powerpoint/2010/main" val="342770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13.2 </a:t>
            </a:r>
            <a:r>
              <a:rPr lang="en-GB" sz="2800" dirty="0">
                <a:solidFill>
                  <a:srgbClr val="C00000"/>
                </a:solidFill>
              </a:rPr>
              <a:t>Projecting future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99763"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dam development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Large infrastructure projects often require </a:t>
            </a:r>
            <a:r>
              <a:rPr lang="en-GB" sz="1800" b="1" i="0" dirty="0">
                <a:solidFill>
                  <a:srgbClr val="1C1C1C"/>
                </a:solidFill>
                <a:effectLst/>
                <a:latin typeface="+mn-lt"/>
              </a:rPr>
              <a:t>years for planning and execution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Databases of planned projects are available for the next 10-20 years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Hydropower dams exemplify this trend: </a:t>
            </a: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Renewable energy source, constituting 80% of global renewable production. </a:t>
            </a: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Only 22% of feasible hydropower potential is currently exploited (</a:t>
            </a:r>
            <a:r>
              <a:rPr lang="en-GB" sz="1800" b="0" i="0" dirty="0" err="1">
                <a:solidFill>
                  <a:srgbClr val="1C1C1C"/>
                </a:solidFill>
                <a:effectLst/>
                <a:latin typeface="+mn-lt"/>
              </a:rPr>
              <a:t>Zarfl</a:t>
            </a:r>
            <a:r>
              <a:rPr lang="en-GB" sz="1800" b="0" i="0" dirty="0">
                <a:solidFill>
                  <a:srgbClr val="1C1C1C"/>
                </a:solidFill>
                <a:effectLst/>
                <a:latin typeface="+mn-lt"/>
              </a:rPr>
              <a:t> et al. 2015).</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err="1">
                <a:solidFill>
                  <a:srgbClr val="1C1C1C"/>
                </a:solidFill>
                <a:effectLst/>
                <a:latin typeface="+mn-lt"/>
              </a:rPr>
              <a:t>Zarfl</a:t>
            </a:r>
            <a:r>
              <a:rPr lang="en-GB" sz="1800" b="0" i="0" dirty="0">
                <a:solidFill>
                  <a:srgbClr val="1C1C1C"/>
                </a:solidFill>
                <a:effectLst/>
                <a:latin typeface="+mn-lt"/>
              </a:rPr>
              <a:t> et al. (2015) created a database of all planned and under-construction hydropower dams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rgbClr val="1C1C1C"/>
                </a:solidFill>
                <a:effectLst/>
                <a:latin typeface="+mn-lt"/>
              </a:rPr>
              <a:t>Key areas</a:t>
            </a:r>
            <a:r>
              <a:rPr lang="en-GB" sz="1800" b="0" i="0" dirty="0">
                <a:solidFill>
                  <a:srgbClr val="1C1C1C"/>
                </a:solidFill>
                <a:effectLst/>
                <a:latin typeface="+mn-lt"/>
              </a:rPr>
              <a:t> of planned development: </a:t>
            </a: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South America, Himalayas, Mekong Basin, Turkey, Balkan region</a:t>
            </a: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Ongoing projects primarily in Asia, especially China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Approximately </a:t>
            </a:r>
            <a:r>
              <a:rPr lang="en-GB" sz="1800" b="1" i="0" dirty="0">
                <a:solidFill>
                  <a:srgbClr val="1C1C1C"/>
                </a:solidFill>
                <a:effectLst/>
                <a:latin typeface="+mn-lt"/>
              </a:rPr>
              <a:t>3,700 dams </a:t>
            </a:r>
            <a:r>
              <a:rPr lang="en-GB" sz="1800" b="0" i="0" dirty="0">
                <a:solidFill>
                  <a:srgbClr val="1C1C1C"/>
                </a:solidFill>
                <a:effectLst/>
                <a:latin typeface="+mn-lt"/>
              </a:rPr>
              <a:t>(&gt;1 MW) expected to double global hydropower capacity in 10-20 years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Risk analysis overlaid with hazard information: </a:t>
            </a: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Insight into developments in hazard-prone areas</a:t>
            </a: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Conway et al. (2017) evaluated potential hydropower supply disruptions in Africa due to drought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rgbClr val="1C1C1C"/>
                </a:solidFill>
                <a:effectLst/>
                <a:latin typeface="+mn-lt"/>
              </a:rPr>
              <a:t>Findings assist in understanding </a:t>
            </a:r>
            <a:r>
              <a:rPr lang="en-GB" sz="1800" b="1" i="0" dirty="0">
                <a:solidFill>
                  <a:srgbClr val="1C1C1C"/>
                </a:solidFill>
                <a:effectLst/>
                <a:latin typeface="+mn-lt"/>
              </a:rPr>
              <a:t>risks</a:t>
            </a:r>
            <a:r>
              <a:rPr lang="en-GB" sz="1800" b="0" i="0" dirty="0">
                <a:solidFill>
                  <a:srgbClr val="1C1C1C"/>
                </a:solidFill>
                <a:effectLst/>
                <a:latin typeface="+mn-lt"/>
              </a:rPr>
              <a:t> and identifying </a:t>
            </a:r>
            <a:r>
              <a:rPr lang="en-GB" sz="1800" b="1" i="0" dirty="0">
                <a:solidFill>
                  <a:srgbClr val="1C1C1C"/>
                </a:solidFill>
                <a:effectLst/>
                <a:latin typeface="+mn-lt"/>
              </a:rPr>
              <a:t>mitigation</a:t>
            </a:r>
            <a:r>
              <a:rPr lang="en-GB" sz="1800" b="0" i="0" dirty="0">
                <a:solidFill>
                  <a:srgbClr val="1C1C1C"/>
                </a:solidFill>
                <a:effectLst/>
                <a:latin typeface="+mn-lt"/>
              </a:rPr>
              <a:t> strategies</a:t>
            </a: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4" name="Picture 3">
            <a:extLst>
              <a:ext uri="{FF2B5EF4-FFF2-40B4-BE49-F238E27FC236}">
                <a16:creationId xmlns:a16="http://schemas.microsoft.com/office/drawing/2014/main" id="{7015C23C-3A63-43D8-9713-B79F3F4727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63646" y="1515428"/>
            <a:ext cx="8548868" cy="4791040"/>
          </a:xfrm>
          <a:prstGeom prst="rect">
            <a:avLst/>
          </a:prstGeom>
        </p:spPr>
      </p:pic>
      <p:sp>
        <p:nvSpPr>
          <p:cNvPr id="10" name="TextBox 9">
            <a:extLst>
              <a:ext uri="{FF2B5EF4-FFF2-40B4-BE49-F238E27FC236}">
                <a16:creationId xmlns:a16="http://schemas.microsoft.com/office/drawing/2014/main" id="{A6669E83-7EE0-4914-8249-D5F16F1585CF}"/>
              </a:ext>
            </a:extLst>
          </p:cNvPr>
          <p:cNvSpPr txBox="1"/>
          <p:nvPr/>
        </p:nvSpPr>
        <p:spPr>
          <a:xfrm>
            <a:off x="2417551" y="6183358"/>
            <a:ext cx="6588425" cy="246221"/>
          </a:xfrm>
          <a:prstGeom prst="rect">
            <a:avLst/>
          </a:prstGeom>
          <a:noFill/>
        </p:spPr>
        <p:txBody>
          <a:bodyPr wrap="square">
            <a:spAutoFit/>
          </a:bodyPr>
          <a:lstStyle/>
          <a:p>
            <a:r>
              <a:rPr lang="en-GB" sz="1000" i="1" dirty="0">
                <a:solidFill>
                  <a:srgbClr val="444444"/>
                </a:solidFill>
                <a:latin typeface="+mn-lt"/>
              </a:rPr>
              <a:t>The location of dams currently under construction and planned (</a:t>
            </a:r>
            <a:r>
              <a:rPr lang="en-GB" sz="1000" i="1" dirty="0" err="1">
                <a:solidFill>
                  <a:srgbClr val="444444"/>
                </a:solidFill>
                <a:latin typeface="+mn-lt"/>
              </a:rPr>
              <a:t>Zarfl</a:t>
            </a:r>
            <a:r>
              <a:rPr lang="en-GB" sz="1000" i="1" dirty="0">
                <a:solidFill>
                  <a:srgbClr val="444444"/>
                </a:solidFill>
                <a:latin typeface="+mn-lt"/>
              </a:rPr>
              <a:t> et al. 2015)</a:t>
            </a:r>
          </a:p>
        </p:txBody>
      </p:sp>
    </p:spTree>
    <p:extLst>
      <p:ext uri="{BB962C8B-B14F-4D97-AF65-F5344CB8AC3E}">
        <p14:creationId xmlns:p14="http://schemas.microsoft.com/office/powerpoint/2010/main" val="30012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8">
                                            <p:txEl>
                                              <p:pRg st="2" end="2"/>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8">
                                            <p:txEl>
                                              <p:pRg st="3" end="3"/>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8">
                                            <p:txEl>
                                              <p:pRg st="4" end="4"/>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8">
                                            <p:txEl>
                                              <p:pRg st="5" end="5"/>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8">
                                            <p:txEl>
                                              <p:pRg st="6" end="6"/>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68">
                                            <p:txEl>
                                              <p:pRg st="7" end="7"/>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68">
                                            <p:txEl>
                                              <p:pRg st="8" end="8"/>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8">
                                            <p:txEl>
                                              <p:pRg st="9" end="9"/>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8">
                                            <p:txEl>
                                              <p:pRg st="10" end="10"/>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8">
                                            <p:txEl>
                                              <p:pRg st="11" end="11"/>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8">
                                            <p:txEl>
                                              <p:pRg st="12" end="12"/>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8">
                                            <p:txEl>
                                              <p:pRg st="13" end="13"/>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68">
                                            <p:txEl>
                                              <p:pRg st="14" end="14"/>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68">
                                            <p:txEl>
                                              <p:pRg st="15" end="15"/>
                                            </p:txEl>
                                          </p:spTgt>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uiExpand="1" build="p"/>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13.2 </a:t>
            </a:r>
            <a:r>
              <a:rPr lang="en-GB" sz="2800" dirty="0">
                <a:solidFill>
                  <a:srgbClr val="C00000"/>
                </a:solidFill>
              </a:rPr>
              <a:t>Projecting future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516931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port development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rgbClr val="1C1C1C"/>
                </a:solidFill>
                <a:effectLst/>
                <a:latin typeface="+mn-lt"/>
              </a:rPr>
              <a:t>Long-term Infrastructure Needs (2050-2100)</a:t>
            </a:r>
            <a:r>
              <a:rPr lang="en-GB" sz="1600" b="0" i="0" dirty="0">
                <a:solidFill>
                  <a:srgbClr val="1C1C1C"/>
                </a:solidFill>
                <a:effectLst/>
                <a:latin typeface="+mn-lt"/>
              </a:rPr>
              <a:t>: Demand for port infrastructure driven by future trade scenarios, influenced by population and economic changes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Maritime </a:t>
            </a:r>
            <a:r>
              <a:rPr lang="en-GB" sz="1600" b="1" i="0" dirty="0">
                <a:solidFill>
                  <a:srgbClr val="1C1C1C"/>
                </a:solidFill>
                <a:effectLst/>
                <a:latin typeface="+mn-lt"/>
              </a:rPr>
              <a:t>freight flows may triple by 2050</a:t>
            </a:r>
            <a:r>
              <a:rPr lang="en-GB" sz="1600" b="0" i="0" dirty="0">
                <a:solidFill>
                  <a:srgbClr val="1C1C1C"/>
                </a:solidFill>
                <a:effectLst/>
                <a:latin typeface="+mn-lt"/>
              </a:rPr>
              <a:t>, leading to </a:t>
            </a:r>
            <a:r>
              <a:rPr lang="en-GB" sz="1600" b="1" i="0" dirty="0">
                <a:solidFill>
                  <a:srgbClr val="1C1C1C"/>
                </a:solidFill>
                <a:effectLst/>
                <a:latin typeface="+mn-lt"/>
              </a:rPr>
              <a:t>inadequate port capacity by 2030</a:t>
            </a:r>
            <a:endParaRPr lang="en-GB" sz="1600" b="1" dirty="0">
              <a:solidFill>
                <a:srgbClr val="1C1C1C"/>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rgbClr val="1C1C1C"/>
                </a:solidFill>
                <a:latin typeface="+mn-lt"/>
              </a:rPr>
              <a:t>In the same timeframe p</a:t>
            </a:r>
            <a:r>
              <a:rPr lang="en-GB" sz="1600" b="0" i="0" dirty="0">
                <a:solidFill>
                  <a:srgbClr val="1C1C1C"/>
                </a:solidFill>
                <a:effectLst/>
                <a:latin typeface="+mn-lt"/>
              </a:rPr>
              <a:t>orts must raise land areas to adapt to expected sea-level rise (SLR)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In Hanson and Nicholls (2020) two trade scenarios were considered: </a:t>
            </a:r>
            <a:endParaRPr lang="en-GB" sz="1600" dirty="0">
              <a:solidFill>
                <a:srgbClr val="1C1C1C"/>
              </a:solidFill>
              <a:latin typeface="+mn-lt"/>
            </a:endParaRPr>
          </a:p>
          <a:p>
            <a:pPr marL="550863"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mitigated future (green future + low SLR) </a:t>
            </a:r>
          </a:p>
          <a:p>
            <a:pPr marL="550863"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unmitigated future (fossil-fuel intensive future + high SLR)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Estimated global need increases from 1,364 km² to 2,500-5,000 km² by 2050, with significant increases expected in Mexico, Russia, Canada, and India</a:t>
            </a:r>
            <a:endParaRPr lang="en-GB" sz="1600" dirty="0">
              <a:solidFill>
                <a:srgbClr val="1C1C1C"/>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By </a:t>
            </a:r>
            <a:r>
              <a:rPr lang="en-GB" sz="1600" b="1" i="0" dirty="0">
                <a:solidFill>
                  <a:srgbClr val="1C1C1C"/>
                </a:solidFill>
                <a:effectLst/>
                <a:latin typeface="+mn-lt"/>
              </a:rPr>
              <a:t>2050, construction costs</a:t>
            </a:r>
            <a:r>
              <a:rPr lang="en-GB" sz="1600" b="0" i="0" dirty="0">
                <a:solidFill>
                  <a:srgbClr val="1C1C1C"/>
                </a:solidFill>
                <a:effectLst/>
                <a:latin typeface="+mn-lt"/>
              </a:rPr>
              <a:t> entirely driven by new port areas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By </a:t>
            </a:r>
            <a:r>
              <a:rPr lang="en-GB" sz="1600" b="1" i="0" dirty="0">
                <a:solidFill>
                  <a:srgbClr val="1C1C1C"/>
                </a:solidFill>
                <a:effectLst/>
                <a:latin typeface="+mn-lt"/>
              </a:rPr>
              <a:t>2100, adaptation costs rise </a:t>
            </a:r>
            <a:r>
              <a:rPr lang="en-GB" sz="1600" b="0" i="0" dirty="0">
                <a:solidFill>
                  <a:srgbClr val="1C1C1C"/>
                </a:solidFill>
                <a:effectLst/>
                <a:latin typeface="+mn-lt"/>
              </a:rPr>
              <a:t>significantly in the unmitigated scenario, though still lower than construction costs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4" name="Picture 3">
            <a:extLst>
              <a:ext uri="{FF2B5EF4-FFF2-40B4-BE49-F238E27FC236}">
                <a16:creationId xmlns:a16="http://schemas.microsoft.com/office/drawing/2014/main" id="{69E95CEF-ECE2-46E4-B73C-DCC06D01220C}"/>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810866" y="2054501"/>
            <a:ext cx="5881840" cy="3730554"/>
          </a:xfrm>
          <a:prstGeom prst="rect">
            <a:avLst/>
          </a:prstGeom>
        </p:spPr>
      </p:pic>
      <p:sp>
        <p:nvSpPr>
          <p:cNvPr id="14" name="TextBox 13">
            <a:extLst>
              <a:ext uri="{FF2B5EF4-FFF2-40B4-BE49-F238E27FC236}">
                <a16:creationId xmlns:a16="http://schemas.microsoft.com/office/drawing/2014/main" id="{3B44769C-312B-4511-AFC8-B20540D3D2AA}"/>
              </a:ext>
            </a:extLst>
          </p:cNvPr>
          <p:cNvSpPr txBox="1"/>
          <p:nvPr/>
        </p:nvSpPr>
        <p:spPr>
          <a:xfrm>
            <a:off x="6007509" y="5944058"/>
            <a:ext cx="6096000" cy="400110"/>
          </a:xfrm>
          <a:prstGeom prst="rect">
            <a:avLst/>
          </a:prstGeom>
          <a:noFill/>
        </p:spPr>
        <p:txBody>
          <a:bodyPr wrap="square">
            <a:spAutoFit/>
          </a:bodyPr>
          <a:lstStyle/>
          <a:p>
            <a:r>
              <a:rPr lang="en-GB" sz="1000" i="1" dirty="0">
                <a:solidFill>
                  <a:srgbClr val="444444"/>
                </a:solidFill>
                <a:latin typeface="+mn-lt"/>
              </a:rPr>
              <a:t>The percentage change in port areas between 2010 and 2050 for two scenarios (GR - mitigated; HR - unmitigated) (Hanson and Nicholls 2020)</a:t>
            </a:r>
          </a:p>
        </p:txBody>
      </p:sp>
    </p:spTree>
    <p:extLst>
      <p:ext uri="{BB962C8B-B14F-4D97-AF65-F5344CB8AC3E}">
        <p14:creationId xmlns:p14="http://schemas.microsoft.com/office/powerpoint/2010/main" val="220740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13.2 </a:t>
            </a:r>
            <a:r>
              <a:rPr lang="en-GB" sz="2800" dirty="0">
                <a:solidFill>
                  <a:srgbClr val="C00000"/>
                </a:solidFill>
              </a:rPr>
              <a:t>Projecting future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8711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Spatial developments of global roads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4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For infrastructure types that cover the whole country, such as roads, we are interested in the prediction of the spatial pattern of infrastructure development</a:t>
            </a: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a:t>
            </a:r>
            <a:r>
              <a:rPr lang="en-GB" sz="1600" b="0" i="0" dirty="0">
                <a:solidFill>
                  <a:schemeClr val="tx1"/>
                </a:solidFill>
                <a:effectLst/>
                <a:latin typeface="+mn-lt"/>
              </a:rPr>
              <a:t>otal length of roads globally will increase by 14-23% (Meijer et al. 2018)</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A </a:t>
            </a:r>
            <a:r>
              <a:rPr kumimoji="0" lang="en-US" altLang="en-US" sz="1600" b="1" i="0" u="none" strike="noStrike" cap="none" normalizeH="0" baseline="0" dirty="0">
                <a:ln>
                  <a:noFill/>
                </a:ln>
                <a:solidFill>
                  <a:schemeClr val="tx1"/>
                </a:solidFill>
                <a:effectLst/>
                <a:latin typeface="+mn-lt"/>
              </a:rPr>
              <a:t>grid-based regression model</a:t>
            </a:r>
            <a:r>
              <a:rPr kumimoji="0" lang="en-US" altLang="en-US" sz="1600" b="0" i="0" u="none" strike="noStrike" cap="none" normalizeH="0" baseline="0" dirty="0">
                <a:ln>
                  <a:noFill/>
                </a:ln>
                <a:solidFill>
                  <a:schemeClr val="tx1"/>
                </a:solidFill>
                <a:effectLst/>
                <a:latin typeface="+mn-lt"/>
              </a:rPr>
              <a:t> is constructed to predict road density in grid cells based on:</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Population </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Degree of urbanization </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Local GDP </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A </a:t>
            </a:r>
            <a:r>
              <a:rPr kumimoji="0" lang="en-US" altLang="en-US" sz="1600" b="1" i="0" u="none" strike="noStrike" cap="none" normalizeH="0" baseline="0" dirty="0">
                <a:ln>
                  <a:noFill/>
                </a:ln>
                <a:solidFill>
                  <a:schemeClr val="tx1"/>
                </a:solidFill>
                <a:effectLst/>
                <a:latin typeface="+mn-lt"/>
              </a:rPr>
              <a:t>general additive model</a:t>
            </a:r>
            <a:r>
              <a:rPr kumimoji="0" lang="en-US" altLang="en-US" sz="1600" b="0" i="0" u="none" strike="noStrike" cap="none" normalizeH="0" baseline="0" dirty="0">
                <a:ln>
                  <a:noFill/>
                </a:ln>
                <a:solidFill>
                  <a:schemeClr val="tx1"/>
                </a:solidFill>
                <a:effectLst/>
                <a:latin typeface="+mn-lt"/>
              </a:rPr>
              <a:t> is used because it accommodates non-linear relationships, capturing how road expansion may depend on development status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The model predicts </a:t>
            </a:r>
            <a:r>
              <a:rPr kumimoji="0" lang="en-US" altLang="en-US" sz="1600" b="1" i="0" u="none" strike="noStrike" cap="none" normalizeH="0" baseline="0" dirty="0">
                <a:ln>
                  <a:noFill/>
                </a:ln>
                <a:solidFill>
                  <a:schemeClr val="tx1"/>
                </a:solidFill>
                <a:effectLst/>
                <a:latin typeface="+mn-lt"/>
              </a:rPr>
              <a:t>road expansion by 2050</a:t>
            </a:r>
            <a:r>
              <a:rPr kumimoji="0" lang="en-US" altLang="en-US" sz="1600" b="0" i="0" u="none" strike="noStrike" cap="none" normalizeH="0" baseline="0" dirty="0">
                <a:ln>
                  <a:noFill/>
                </a:ln>
                <a:solidFill>
                  <a:schemeClr val="tx1"/>
                </a:solidFill>
                <a:effectLst/>
                <a:latin typeface="+mn-lt"/>
              </a:rPr>
              <a:t> under the SSP4 scenario, with key findings:</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Significant road development is expected in </a:t>
            </a:r>
            <a:r>
              <a:rPr kumimoji="0" lang="en-US" altLang="en-US" sz="1600" b="1" i="0" u="none" strike="noStrike" cap="none" normalizeH="0" baseline="0" dirty="0">
                <a:ln>
                  <a:noFill/>
                </a:ln>
                <a:solidFill>
                  <a:schemeClr val="tx1"/>
                </a:solidFill>
                <a:effectLst/>
                <a:latin typeface="+mn-lt"/>
              </a:rPr>
              <a:t>China</a:t>
            </a:r>
            <a:r>
              <a:rPr kumimoji="0" lang="en-US" altLang="en-US" sz="1600" b="0" i="0" u="none" strike="noStrike" cap="none" normalizeH="0" baseline="0" dirty="0">
                <a:ln>
                  <a:noFill/>
                </a:ln>
                <a:solidFill>
                  <a:schemeClr val="tx1"/>
                </a:solidFill>
                <a:effectLst/>
                <a:latin typeface="+mn-lt"/>
              </a:rPr>
              <a:t>, </a:t>
            </a:r>
            <a:r>
              <a:rPr kumimoji="0" lang="en-US" altLang="en-US" sz="1600" b="1" i="0" u="none" strike="noStrike" cap="none" normalizeH="0" baseline="0" dirty="0">
                <a:ln>
                  <a:noFill/>
                </a:ln>
                <a:solidFill>
                  <a:schemeClr val="tx1"/>
                </a:solidFill>
                <a:effectLst/>
                <a:latin typeface="+mn-lt"/>
              </a:rPr>
              <a:t>India</a:t>
            </a:r>
            <a:r>
              <a:rPr kumimoji="0" lang="en-US" altLang="en-US" sz="1600" b="0" i="0" u="none" strike="noStrike" cap="none" normalizeH="0" baseline="0" dirty="0">
                <a:ln>
                  <a:noFill/>
                </a:ln>
                <a:solidFill>
                  <a:schemeClr val="tx1"/>
                </a:solidFill>
                <a:effectLst/>
                <a:latin typeface="+mn-lt"/>
              </a:rPr>
              <a:t>, and parts of </a:t>
            </a:r>
            <a:r>
              <a:rPr kumimoji="0" lang="en-US" altLang="en-US" sz="1600" b="1" i="0" u="none" strike="noStrike" cap="none" normalizeH="0" baseline="0" dirty="0">
                <a:ln>
                  <a:noFill/>
                </a:ln>
                <a:solidFill>
                  <a:schemeClr val="tx1"/>
                </a:solidFill>
                <a:effectLst/>
                <a:latin typeface="+mn-lt"/>
              </a:rPr>
              <a:t>Europe</a:t>
            </a:r>
            <a:r>
              <a:rPr kumimoji="0" lang="en-US" altLang="en-US" sz="1600" b="0" i="0" u="none" strike="noStrike" cap="none" normalizeH="0" baseline="0" dirty="0">
                <a:ln>
                  <a:noFill/>
                </a:ln>
                <a:solidFill>
                  <a:schemeClr val="tx1"/>
                </a:solidFill>
                <a:effectLst/>
                <a:latin typeface="+mn-lt"/>
              </a:rPr>
              <a:t>, aligning with SSP-driven changes in population and urbanization</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Many new roads are projected along </a:t>
            </a:r>
            <a:r>
              <a:rPr kumimoji="0" lang="en-US" altLang="en-US" sz="1600" b="1" i="0" u="none" strike="noStrike" cap="none" normalizeH="0" baseline="0" dirty="0">
                <a:ln>
                  <a:noFill/>
                </a:ln>
                <a:solidFill>
                  <a:schemeClr val="tx1"/>
                </a:solidFill>
                <a:effectLst/>
                <a:latin typeface="+mn-lt"/>
              </a:rPr>
              <a:t>coastal areas</a:t>
            </a:r>
            <a:r>
              <a:rPr kumimoji="0" lang="en-US" altLang="en-US" sz="1600" b="0" i="0" u="none" strike="noStrike" cap="none" normalizeH="0" baseline="0" dirty="0">
                <a:ln>
                  <a:noFill/>
                </a:ln>
                <a:solidFill>
                  <a:schemeClr val="tx1"/>
                </a:solidFill>
                <a:effectLst/>
                <a:latin typeface="+mn-lt"/>
              </a:rPr>
              <a:t> (e.g., China and Japan). </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mn-lt"/>
              </a:rPr>
              <a:t>Climate change risks</a:t>
            </a:r>
            <a:r>
              <a:rPr kumimoji="0" lang="en-US" altLang="en-US" sz="1600" b="0" i="0" u="none" strike="noStrike" cap="none" normalizeH="0" baseline="0" dirty="0">
                <a:ln>
                  <a:noFill/>
                </a:ln>
                <a:solidFill>
                  <a:schemeClr val="tx1"/>
                </a:solidFill>
                <a:effectLst/>
                <a:latin typeface="+mn-lt"/>
              </a:rPr>
              <a:t> should be carefully factored into road development projects, particularly in vulnerable coastal regions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6" name="Picture 5">
            <a:extLst>
              <a:ext uri="{FF2B5EF4-FFF2-40B4-BE49-F238E27FC236}">
                <a16:creationId xmlns:a16="http://schemas.microsoft.com/office/drawing/2014/main" id="{F9E1DB74-FD47-4400-AB12-EFA255BC02EA}"/>
              </a:ext>
            </a:extLst>
          </p:cNvPr>
          <p:cNvPicPr>
            <a:picLocks noChangeAspect="1"/>
          </p:cNvPicPr>
          <p:nvPr/>
        </p:nvPicPr>
        <p:blipFill>
          <a:blip r:embed="rId3"/>
          <a:stretch>
            <a:fillRect/>
          </a:stretch>
        </p:blipFill>
        <p:spPr>
          <a:xfrm>
            <a:off x="256481" y="1165856"/>
            <a:ext cx="11022347" cy="4526287"/>
          </a:xfrm>
          <a:prstGeom prst="rect">
            <a:avLst/>
          </a:prstGeom>
        </p:spPr>
      </p:pic>
      <p:sp>
        <p:nvSpPr>
          <p:cNvPr id="11" name="TextBox 10">
            <a:extLst>
              <a:ext uri="{FF2B5EF4-FFF2-40B4-BE49-F238E27FC236}">
                <a16:creationId xmlns:a16="http://schemas.microsoft.com/office/drawing/2014/main" id="{6A3E694C-B861-4682-8FEB-8C6E4157600B}"/>
              </a:ext>
            </a:extLst>
          </p:cNvPr>
          <p:cNvSpPr txBox="1"/>
          <p:nvPr/>
        </p:nvSpPr>
        <p:spPr>
          <a:xfrm>
            <a:off x="320584" y="6136695"/>
            <a:ext cx="10894142" cy="245261"/>
          </a:xfrm>
          <a:prstGeom prst="rect">
            <a:avLst/>
          </a:prstGeom>
          <a:noFill/>
        </p:spPr>
        <p:txBody>
          <a:bodyPr wrap="square">
            <a:spAutoFit/>
          </a:bodyPr>
          <a:lstStyle/>
          <a:p>
            <a:r>
              <a:rPr lang="en-GB" sz="1000" i="1" dirty="0">
                <a:solidFill>
                  <a:srgbClr val="444444"/>
                </a:solidFill>
                <a:latin typeface="+mn-lt"/>
              </a:rPr>
              <a:t>The change in future road density per grid cell for 2050 (compared to 2010) under the SSP4 scenario</a:t>
            </a:r>
          </a:p>
        </p:txBody>
      </p:sp>
    </p:spTree>
    <p:extLst>
      <p:ext uri="{BB962C8B-B14F-4D97-AF65-F5344CB8AC3E}">
        <p14:creationId xmlns:p14="http://schemas.microsoft.com/office/powerpoint/2010/main" val="1915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13.2 </a:t>
            </a:r>
            <a:r>
              <a:rPr lang="en-GB" sz="2800" dirty="0">
                <a:solidFill>
                  <a:srgbClr val="C00000"/>
                </a:solidFill>
              </a:rPr>
              <a:t>Projecting future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35091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infrastructure risk</a:t>
            </a: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In a transport risk analysis for Tanzania (Pant et al. 2018) a future transport scenario for 2030 was generated that includes: </a:t>
            </a:r>
          </a:p>
          <a:p>
            <a:pPr marL="265113" lvl="0" algn="l" rtl="0">
              <a:lnSpc>
                <a:spcPct val="90000"/>
              </a:lnSpc>
              <a:spcBef>
                <a:spcPts val="0"/>
              </a:spcBef>
              <a:spcAft>
                <a:spcPts val="0"/>
              </a:spcAft>
              <a:buClr>
                <a:schemeClr val="dk1"/>
              </a:buClr>
              <a:buSzPts val="2800"/>
            </a:pPr>
            <a:r>
              <a:rPr lang="en-GB" sz="1800" b="0" i="0" dirty="0">
                <a:solidFill>
                  <a:schemeClr val="tx1"/>
                </a:solidFill>
                <a:effectLst/>
                <a:latin typeface="+mn-lt"/>
              </a:rPr>
              <a:t>1. </a:t>
            </a:r>
            <a:r>
              <a:rPr lang="en-GB" sz="1800" b="1" i="0" dirty="0">
                <a:solidFill>
                  <a:schemeClr val="tx1"/>
                </a:solidFill>
                <a:effectLst/>
                <a:latin typeface="+mn-lt"/>
              </a:rPr>
              <a:t>change in freight flows </a:t>
            </a:r>
            <a:r>
              <a:rPr lang="en-GB" sz="1800" b="0" i="0" dirty="0">
                <a:solidFill>
                  <a:schemeClr val="tx1"/>
                </a:solidFill>
                <a:effectLst/>
                <a:latin typeface="+mn-lt"/>
              </a:rPr>
              <a:t>due to economic growth (5-9%),</a:t>
            </a:r>
          </a:p>
          <a:p>
            <a:pPr marL="265113" lvl="0" algn="l" rtl="0">
              <a:lnSpc>
                <a:spcPct val="90000"/>
              </a:lnSpc>
              <a:spcBef>
                <a:spcPts val="0"/>
              </a:spcBef>
              <a:spcAft>
                <a:spcPts val="0"/>
              </a:spcAft>
              <a:buClr>
                <a:schemeClr val="dk1"/>
              </a:buClr>
              <a:buSzPts val="2800"/>
            </a:pPr>
            <a:r>
              <a:rPr lang="en-GB" sz="1800" b="0" i="0" dirty="0">
                <a:solidFill>
                  <a:schemeClr val="tx1"/>
                </a:solidFill>
                <a:effectLst/>
                <a:latin typeface="+mn-lt"/>
              </a:rPr>
              <a:t>2. </a:t>
            </a:r>
            <a:r>
              <a:rPr lang="en-GB" sz="1800" b="1" i="0" dirty="0">
                <a:solidFill>
                  <a:schemeClr val="tx1"/>
                </a:solidFill>
                <a:effectLst/>
                <a:latin typeface="+mn-lt"/>
              </a:rPr>
              <a:t>upgrading of existing infrastructure assets </a:t>
            </a:r>
            <a:r>
              <a:rPr lang="en-GB" sz="1800" b="0" i="0" dirty="0">
                <a:solidFill>
                  <a:schemeClr val="tx1"/>
                </a:solidFill>
                <a:effectLst/>
                <a:latin typeface="+mn-lt"/>
              </a:rPr>
              <a:t>(unpaved to paved roads), increasing the capacity of the system</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This future transport network was combined with </a:t>
            </a:r>
            <a:r>
              <a:rPr lang="en-GB" sz="1800" b="1" i="0" dirty="0">
                <a:solidFill>
                  <a:schemeClr val="tx1"/>
                </a:solidFill>
                <a:effectLst/>
                <a:latin typeface="+mn-lt"/>
              </a:rPr>
              <a:t>future climate hazard information</a:t>
            </a:r>
            <a:r>
              <a:rPr lang="en-GB" sz="1800" b="0" i="0" dirty="0">
                <a:solidFill>
                  <a:schemeClr val="tx1"/>
                </a:solidFill>
                <a:effectLst/>
                <a:latin typeface="+mn-lt"/>
              </a:rPr>
              <a:t> (fluvial and pluvial flooding)</a:t>
            </a: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combined effect leads to some very large freight flow increases in the national transport network:</a:t>
            </a:r>
          </a:p>
          <a:p>
            <a:pPr marL="550863"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main highway system is predicted to increase freight volume by 22-27% annually</a:t>
            </a:r>
          </a:p>
          <a:p>
            <a:pPr marL="550863"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S</a:t>
            </a:r>
            <a:r>
              <a:rPr lang="en-GB" sz="1800" b="0" i="0" dirty="0">
                <a:solidFill>
                  <a:schemeClr val="tx1"/>
                </a:solidFill>
                <a:effectLst/>
                <a:latin typeface="+mn-lt"/>
              </a:rPr>
              <a:t>ome inland ports in Tanzania will experience 11-19% increase in trade</a:t>
            </a:r>
            <a:endParaRPr lang="en-GB" sz="18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potential impacts of disruptions will also increase (some losses from disruptions are predicted to triplicate due to failure on some important road sections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a:t>
            </a:r>
            <a:r>
              <a:rPr lang="en-GB" sz="1800" b="0" i="0" dirty="0">
                <a:solidFill>
                  <a:schemeClr val="tx1"/>
                </a:solidFill>
                <a:effectLst/>
                <a:latin typeface="+mn-lt"/>
              </a:rPr>
              <a:t>o manage risk, the infrastructure </a:t>
            </a:r>
            <a:r>
              <a:rPr lang="en-GB" sz="1800" b="1" i="0" dirty="0">
                <a:solidFill>
                  <a:schemeClr val="tx1"/>
                </a:solidFill>
                <a:effectLst/>
                <a:latin typeface="+mn-lt"/>
              </a:rPr>
              <a:t>needs to be upgraded </a:t>
            </a:r>
            <a:r>
              <a:rPr lang="en-GB" sz="1800" b="0" i="0" dirty="0">
                <a:solidFill>
                  <a:schemeClr val="tx1"/>
                </a:solidFill>
                <a:effectLst/>
                <a:latin typeface="+mn-lt"/>
              </a:rPr>
              <a:t>to be less vulnerable to the impacts of disruptions, or </a:t>
            </a:r>
            <a:r>
              <a:rPr lang="en-GB" sz="1800" b="1" i="0" dirty="0">
                <a:solidFill>
                  <a:schemeClr val="tx1"/>
                </a:solidFill>
                <a:effectLst/>
                <a:latin typeface="+mn-lt"/>
              </a:rPr>
              <a:t>additional mitigation measures need to be taken</a:t>
            </a:r>
            <a:r>
              <a:rPr lang="en-GB" sz="1800" b="0" i="0" dirty="0">
                <a:solidFill>
                  <a:schemeClr val="tx1"/>
                </a:solidFill>
                <a:effectLst/>
                <a:latin typeface="+mn-lt"/>
              </a:rPr>
              <a:t>, such as rerouting options or fast recovery and repair of affected infrastructure</a:t>
            </a:r>
            <a:endParaRPr lang="en-GB" sz="1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pic>
        <p:nvPicPr>
          <p:cNvPr id="4" name="Picture 3">
            <a:extLst>
              <a:ext uri="{FF2B5EF4-FFF2-40B4-BE49-F238E27FC236}">
                <a16:creationId xmlns:a16="http://schemas.microsoft.com/office/drawing/2014/main" id="{67495507-C2EB-441F-B0FA-9FD61F89C8A2}"/>
              </a:ext>
            </a:extLst>
          </p:cNvPr>
          <p:cNvPicPr>
            <a:picLocks noChangeAspect="1"/>
          </p:cNvPicPr>
          <p:nvPr/>
        </p:nvPicPr>
        <p:blipFill>
          <a:blip r:embed="rId3"/>
          <a:stretch>
            <a:fillRect/>
          </a:stretch>
        </p:blipFill>
        <p:spPr>
          <a:xfrm>
            <a:off x="1530328" y="1509891"/>
            <a:ext cx="8966654" cy="4900381"/>
          </a:xfrm>
          <a:prstGeom prst="rect">
            <a:avLst/>
          </a:prstGeom>
        </p:spPr>
      </p:pic>
      <p:sp>
        <p:nvSpPr>
          <p:cNvPr id="12" name="TextBox 11">
            <a:extLst>
              <a:ext uri="{FF2B5EF4-FFF2-40B4-BE49-F238E27FC236}">
                <a16:creationId xmlns:a16="http://schemas.microsoft.com/office/drawing/2014/main" id="{B00E8CD3-B37B-4A05-940A-89A2492FBF80}"/>
              </a:ext>
            </a:extLst>
          </p:cNvPr>
          <p:cNvSpPr txBox="1"/>
          <p:nvPr/>
        </p:nvSpPr>
        <p:spPr>
          <a:xfrm>
            <a:off x="1612673" y="6319679"/>
            <a:ext cx="8426245" cy="246221"/>
          </a:xfrm>
          <a:prstGeom prst="rect">
            <a:avLst/>
          </a:prstGeom>
          <a:noFill/>
        </p:spPr>
        <p:txBody>
          <a:bodyPr wrap="square">
            <a:spAutoFit/>
          </a:bodyPr>
          <a:lstStyle/>
          <a:p>
            <a:r>
              <a:rPr lang="en-GB" sz="1000" i="1" dirty="0">
                <a:solidFill>
                  <a:srgbClr val="444444"/>
                </a:solidFill>
                <a:latin typeface="+mn-lt"/>
              </a:rPr>
              <a:t>Changes in future road use as a result of economic growth and infrastructure upgrades for 2030 (right) relative to 2016 (left) (Pant et al. 2018)</a:t>
            </a:r>
          </a:p>
        </p:txBody>
      </p:sp>
    </p:spTree>
    <p:extLst>
      <p:ext uri="{BB962C8B-B14F-4D97-AF65-F5344CB8AC3E}">
        <p14:creationId xmlns:p14="http://schemas.microsoft.com/office/powerpoint/2010/main" val="39513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68">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8">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8">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68">
                                            <p:txEl>
                                              <p:pRg st="5" end="5"/>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68">
                                            <p:txEl>
                                              <p:pRg st="6" end="6"/>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8">
                                            <p:txEl>
                                              <p:pRg st="7" end="7"/>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8">
                                            <p:txEl>
                                              <p:pRg st="8" end="8"/>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8">
                                            <p:txEl>
                                              <p:pRg st="9" end="9"/>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8">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uiExpand="1" build="p"/>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13.2 </a:t>
            </a:r>
            <a:r>
              <a:rPr lang="en-GB" sz="2800" dirty="0">
                <a:solidFill>
                  <a:srgbClr val="C00000"/>
                </a:solidFill>
              </a:rPr>
              <a:t>Projecting future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Different ways future socio-economic scenarios can inform projections of infrastructure needs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New infrastructure development also means more infrastructure potentially at risk</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Increased resilience needs to be embedded into new infrastructure development projects</a:t>
            </a:r>
            <a:endParaRPr lang="en-GB" sz="20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13.2 </a:t>
            </a:r>
            <a:r>
              <a:rPr lang="en-GB" sz="2800" dirty="0">
                <a:solidFill>
                  <a:srgbClr val="C00000"/>
                </a:solidFill>
              </a:rPr>
              <a:t>Projecting future infrastructure networks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algn="l"/>
            <a:r>
              <a:rPr lang="en-GB" sz="1800" b="0" i="0" dirty="0">
                <a:solidFill>
                  <a:schemeClr val="tx1"/>
                </a:solidFill>
                <a:effectLst/>
                <a:latin typeface="+mn-lt"/>
              </a:rPr>
              <a:t>Conway, Declan, Carole </a:t>
            </a:r>
            <a:r>
              <a:rPr lang="en-GB" sz="1800" b="0" i="0" dirty="0" err="1">
                <a:solidFill>
                  <a:schemeClr val="tx1"/>
                </a:solidFill>
                <a:effectLst/>
                <a:latin typeface="+mn-lt"/>
              </a:rPr>
              <a:t>Dalin</a:t>
            </a:r>
            <a:r>
              <a:rPr lang="en-GB" sz="1800" b="0" i="0" dirty="0">
                <a:solidFill>
                  <a:schemeClr val="tx1"/>
                </a:solidFill>
                <a:effectLst/>
                <a:latin typeface="+mn-lt"/>
              </a:rPr>
              <a:t>, Willem A. Landman, and Timothy J. Osborn. 2017. “Hydropower plans in eastern and southern Africa increase risk of concurrent climate-related electricity supply disruption.” </a:t>
            </a:r>
            <a:r>
              <a:rPr lang="en-GB" sz="1800" b="0" i="1" dirty="0">
                <a:solidFill>
                  <a:schemeClr val="tx1"/>
                </a:solidFill>
                <a:effectLst/>
                <a:latin typeface="+mn-lt"/>
              </a:rPr>
              <a:t>Nature Energy</a:t>
            </a:r>
            <a:r>
              <a:rPr lang="en-GB" sz="1800" b="0" i="0" dirty="0">
                <a:solidFill>
                  <a:schemeClr val="tx1"/>
                </a:solidFill>
                <a:effectLst/>
                <a:latin typeface="+mn-lt"/>
              </a:rPr>
              <a:t> 2 (12): 946–53. </a:t>
            </a:r>
            <a:r>
              <a:rPr lang="en-GB" sz="18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https://doi.org/10.1038/s41560-017-0037-4</a:t>
            </a:r>
            <a:r>
              <a:rPr lang="en-GB" sz="1800" b="0" i="0" dirty="0">
                <a:solidFill>
                  <a:schemeClr val="tx1"/>
                </a:solidFill>
                <a:effectLst/>
                <a:latin typeface="+mn-lt"/>
              </a:rPr>
              <a:t>.</a:t>
            </a:r>
          </a:p>
          <a:p>
            <a:pPr algn="l"/>
            <a:r>
              <a:rPr lang="en-GB" sz="1800" b="0" i="0" dirty="0">
                <a:solidFill>
                  <a:schemeClr val="tx1"/>
                </a:solidFill>
                <a:effectLst/>
                <a:latin typeface="+mn-lt"/>
              </a:rPr>
              <a:t>Hanson, Susan E., and Robert J. Nicholls. 2020. “Demand for Ports to 2050: Climate Policy, Growing Trade and the Impacts of Sea‐Level Rise.” </a:t>
            </a:r>
            <a:r>
              <a:rPr lang="en-GB" sz="1800" b="0" i="1" dirty="0">
                <a:solidFill>
                  <a:schemeClr val="tx1"/>
                </a:solidFill>
                <a:effectLst/>
                <a:latin typeface="+mn-lt"/>
              </a:rPr>
              <a:t>Earth’s Future</a:t>
            </a:r>
            <a:r>
              <a:rPr lang="en-GB" sz="1800" b="0" i="0" dirty="0">
                <a:solidFill>
                  <a:schemeClr val="tx1"/>
                </a:solidFill>
                <a:effectLst/>
                <a:latin typeface="+mn-lt"/>
              </a:rPr>
              <a:t> 8 (8). </a:t>
            </a:r>
            <a:r>
              <a:rPr lang="en-GB" sz="18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https://doi.org/10.1029/2020EF001543</a:t>
            </a:r>
            <a:r>
              <a:rPr lang="en-GB" sz="1800" b="0" i="0" dirty="0">
                <a:solidFill>
                  <a:schemeClr val="tx1"/>
                </a:solidFill>
                <a:effectLst/>
                <a:latin typeface="+mn-lt"/>
              </a:rPr>
              <a:t>.</a:t>
            </a:r>
          </a:p>
          <a:p>
            <a:pPr algn="l"/>
            <a:r>
              <a:rPr lang="en-GB" sz="1800" b="0" i="0" dirty="0">
                <a:solidFill>
                  <a:schemeClr val="tx1"/>
                </a:solidFill>
                <a:effectLst/>
                <a:latin typeface="+mn-lt"/>
              </a:rPr>
              <a:t>ITF. 2019. </a:t>
            </a:r>
            <a:r>
              <a:rPr lang="en-GB" sz="1800" b="0" i="1" dirty="0">
                <a:solidFill>
                  <a:schemeClr val="tx1"/>
                </a:solidFill>
                <a:effectLst/>
                <a:latin typeface="+mn-lt"/>
              </a:rPr>
              <a:t>ITF Transport Outlook 2019</a:t>
            </a:r>
            <a:r>
              <a:rPr lang="en-GB" sz="1800" b="0" i="0" dirty="0">
                <a:solidFill>
                  <a:schemeClr val="tx1"/>
                </a:solidFill>
                <a:effectLst/>
                <a:latin typeface="+mn-lt"/>
              </a:rPr>
              <a:t>. ITF Transport Outlook. OECD. </a:t>
            </a:r>
            <a:r>
              <a:rPr lang="en-GB" sz="18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https://doi.org/10.1787/transp_outlook-en-2019-en</a:t>
            </a:r>
            <a:r>
              <a:rPr lang="en-GB" sz="1800" b="0" i="0" dirty="0">
                <a:solidFill>
                  <a:schemeClr val="tx1"/>
                </a:solidFill>
                <a:effectLst/>
                <a:latin typeface="+mn-lt"/>
              </a:rPr>
              <a:t>.</a:t>
            </a:r>
          </a:p>
          <a:p>
            <a:pPr algn="l"/>
            <a:r>
              <a:rPr lang="en-GB" sz="1800" b="0" i="0" dirty="0">
                <a:solidFill>
                  <a:schemeClr val="tx1"/>
                </a:solidFill>
                <a:effectLst/>
                <a:latin typeface="+mn-lt"/>
              </a:rPr>
              <a:t>Meijer, Johan R., Mark A. J. </a:t>
            </a:r>
            <a:r>
              <a:rPr lang="en-GB" sz="1800" b="0" i="0" dirty="0" err="1">
                <a:solidFill>
                  <a:schemeClr val="tx1"/>
                </a:solidFill>
                <a:effectLst/>
                <a:latin typeface="+mn-lt"/>
              </a:rPr>
              <a:t>Huijbregts</a:t>
            </a:r>
            <a:r>
              <a:rPr lang="en-GB" sz="1800" b="0" i="0" dirty="0">
                <a:solidFill>
                  <a:schemeClr val="tx1"/>
                </a:solidFill>
                <a:effectLst/>
                <a:latin typeface="+mn-lt"/>
              </a:rPr>
              <a:t>, </a:t>
            </a:r>
            <a:r>
              <a:rPr lang="en-GB" sz="1800" b="0" i="0" dirty="0" err="1">
                <a:solidFill>
                  <a:schemeClr val="tx1"/>
                </a:solidFill>
                <a:effectLst/>
                <a:latin typeface="+mn-lt"/>
              </a:rPr>
              <a:t>Kees</a:t>
            </a:r>
            <a:r>
              <a:rPr lang="en-GB" sz="1800" b="0" i="0" dirty="0">
                <a:solidFill>
                  <a:schemeClr val="tx1"/>
                </a:solidFill>
                <a:effectLst/>
                <a:latin typeface="+mn-lt"/>
              </a:rPr>
              <a:t> C. G. J. </a:t>
            </a:r>
            <a:r>
              <a:rPr lang="en-GB" sz="1800" b="0" i="0" dirty="0" err="1">
                <a:solidFill>
                  <a:schemeClr val="tx1"/>
                </a:solidFill>
                <a:effectLst/>
                <a:latin typeface="+mn-lt"/>
              </a:rPr>
              <a:t>Schotten</a:t>
            </a:r>
            <a:r>
              <a:rPr lang="en-GB" sz="1800" b="0" i="0" dirty="0">
                <a:solidFill>
                  <a:schemeClr val="tx1"/>
                </a:solidFill>
                <a:effectLst/>
                <a:latin typeface="+mn-lt"/>
              </a:rPr>
              <a:t>, and </a:t>
            </a:r>
            <a:r>
              <a:rPr lang="en-GB" sz="1800" b="0" i="0" dirty="0" err="1">
                <a:solidFill>
                  <a:schemeClr val="tx1"/>
                </a:solidFill>
                <a:effectLst/>
                <a:latin typeface="+mn-lt"/>
              </a:rPr>
              <a:t>Aafke</a:t>
            </a:r>
            <a:r>
              <a:rPr lang="en-GB" sz="1800" b="0" i="0" dirty="0">
                <a:solidFill>
                  <a:schemeClr val="tx1"/>
                </a:solidFill>
                <a:effectLst/>
                <a:latin typeface="+mn-lt"/>
              </a:rPr>
              <a:t> M. Schipper. 2018. “Global patterns of current and future road infrastructure.” </a:t>
            </a:r>
            <a:r>
              <a:rPr lang="en-GB" sz="1800" b="0" i="1" dirty="0">
                <a:solidFill>
                  <a:schemeClr val="tx1"/>
                </a:solidFill>
                <a:effectLst/>
                <a:latin typeface="+mn-lt"/>
              </a:rPr>
              <a:t>Environmental Research Letters</a:t>
            </a:r>
            <a:r>
              <a:rPr lang="en-GB" sz="1800" b="0" i="0" dirty="0">
                <a:solidFill>
                  <a:schemeClr val="tx1"/>
                </a:solidFill>
                <a:effectLst/>
                <a:latin typeface="+mn-lt"/>
              </a:rPr>
              <a:t> 13 (6). </a:t>
            </a:r>
            <a:r>
              <a:rPr lang="en-GB" sz="18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https://doi.org/10.1088/1748-9326/aabd42</a:t>
            </a:r>
            <a:r>
              <a:rPr lang="en-GB" sz="1800" b="0" i="0" dirty="0">
                <a:solidFill>
                  <a:schemeClr val="tx1"/>
                </a:solidFill>
                <a:effectLst/>
                <a:latin typeface="+mn-lt"/>
              </a:rPr>
              <a:t>.</a:t>
            </a:r>
          </a:p>
          <a:p>
            <a:pPr algn="l"/>
            <a:r>
              <a:rPr lang="en-GB" sz="1800" b="0" i="0" dirty="0">
                <a:solidFill>
                  <a:schemeClr val="tx1"/>
                </a:solidFill>
                <a:effectLst/>
                <a:latin typeface="+mn-lt"/>
              </a:rPr>
              <a:t>Pant, R., E. E. </a:t>
            </a:r>
            <a:r>
              <a:rPr lang="en-GB" sz="1800" b="0" i="0" dirty="0" err="1">
                <a:solidFill>
                  <a:schemeClr val="tx1"/>
                </a:solidFill>
                <a:effectLst/>
                <a:latin typeface="+mn-lt"/>
              </a:rPr>
              <a:t>Koks</a:t>
            </a:r>
            <a:r>
              <a:rPr lang="en-GB" sz="1800" b="0" i="0" dirty="0">
                <a:solidFill>
                  <a:schemeClr val="tx1"/>
                </a:solidFill>
                <a:effectLst/>
                <a:latin typeface="+mn-lt"/>
              </a:rPr>
              <a:t>, T. Russell, and J. W. Hall. 2018. “Transport Risk Analysis for The United Republic of Tanzania.” April. Oxford Infrastructure Analytics.</a:t>
            </a:r>
          </a:p>
          <a:p>
            <a:pPr algn="l"/>
            <a:r>
              <a:rPr lang="en-GB" sz="1800" b="0" i="0" dirty="0" err="1">
                <a:solidFill>
                  <a:schemeClr val="tx1"/>
                </a:solidFill>
                <a:effectLst/>
                <a:latin typeface="+mn-lt"/>
              </a:rPr>
              <a:t>Zarfl</a:t>
            </a:r>
            <a:r>
              <a:rPr lang="en-GB" sz="1800" b="0" i="0" dirty="0">
                <a:solidFill>
                  <a:schemeClr val="tx1"/>
                </a:solidFill>
                <a:effectLst/>
                <a:latin typeface="+mn-lt"/>
              </a:rPr>
              <a:t>, Christiane, Alexander E. </a:t>
            </a:r>
            <a:r>
              <a:rPr lang="en-GB" sz="1800" b="0" i="0" dirty="0" err="1">
                <a:solidFill>
                  <a:schemeClr val="tx1"/>
                </a:solidFill>
                <a:effectLst/>
                <a:latin typeface="+mn-lt"/>
              </a:rPr>
              <a:t>Lumsdon</a:t>
            </a:r>
            <a:r>
              <a:rPr lang="en-GB" sz="1800" b="0" i="0" dirty="0">
                <a:solidFill>
                  <a:schemeClr val="tx1"/>
                </a:solidFill>
                <a:effectLst/>
                <a:latin typeface="+mn-lt"/>
              </a:rPr>
              <a:t>, Jürgen </a:t>
            </a:r>
            <a:r>
              <a:rPr lang="en-GB" sz="1800" b="0" i="0" dirty="0" err="1">
                <a:solidFill>
                  <a:schemeClr val="tx1"/>
                </a:solidFill>
                <a:effectLst/>
                <a:latin typeface="+mn-lt"/>
              </a:rPr>
              <a:t>Berlekamp</a:t>
            </a:r>
            <a:r>
              <a:rPr lang="en-GB" sz="1800" b="0" i="0" dirty="0">
                <a:solidFill>
                  <a:schemeClr val="tx1"/>
                </a:solidFill>
                <a:effectLst/>
                <a:latin typeface="+mn-lt"/>
              </a:rPr>
              <a:t>, Laura </a:t>
            </a:r>
            <a:r>
              <a:rPr lang="en-GB" sz="1800" b="0" i="0" dirty="0" err="1">
                <a:solidFill>
                  <a:schemeClr val="tx1"/>
                </a:solidFill>
                <a:effectLst/>
                <a:latin typeface="+mn-lt"/>
              </a:rPr>
              <a:t>Tydecks</a:t>
            </a:r>
            <a:r>
              <a:rPr lang="en-GB" sz="1800" b="0" i="0" dirty="0">
                <a:solidFill>
                  <a:schemeClr val="tx1"/>
                </a:solidFill>
                <a:effectLst/>
                <a:latin typeface="+mn-lt"/>
              </a:rPr>
              <a:t>, and </a:t>
            </a:r>
            <a:r>
              <a:rPr lang="en-GB" sz="1800" b="0" i="0" dirty="0" err="1">
                <a:solidFill>
                  <a:schemeClr val="tx1"/>
                </a:solidFill>
                <a:effectLst/>
                <a:latin typeface="+mn-lt"/>
              </a:rPr>
              <a:t>Klement</a:t>
            </a:r>
            <a:r>
              <a:rPr lang="en-GB" sz="1800" b="0" i="0" dirty="0">
                <a:solidFill>
                  <a:schemeClr val="tx1"/>
                </a:solidFill>
                <a:effectLst/>
                <a:latin typeface="+mn-lt"/>
              </a:rPr>
              <a:t> </a:t>
            </a:r>
            <a:r>
              <a:rPr lang="en-GB" sz="1800" b="0" i="0" dirty="0" err="1">
                <a:solidFill>
                  <a:schemeClr val="tx1"/>
                </a:solidFill>
                <a:effectLst/>
                <a:latin typeface="+mn-lt"/>
              </a:rPr>
              <a:t>Tockner</a:t>
            </a:r>
            <a:r>
              <a:rPr lang="en-GB" sz="1800" b="0" i="0" dirty="0">
                <a:solidFill>
                  <a:schemeClr val="tx1"/>
                </a:solidFill>
                <a:effectLst/>
                <a:latin typeface="+mn-lt"/>
              </a:rPr>
              <a:t>. 2015. “A global boom in hydropower dam construction.” </a:t>
            </a:r>
            <a:r>
              <a:rPr lang="en-GB" sz="1800" b="0" i="1" dirty="0">
                <a:solidFill>
                  <a:schemeClr val="tx1"/>
                </a:solidFill>
                <a:effectLst/>
                <a:latin typeface="+mn-lt"/>
              </a:rPr>
              <a:t>Aquatic Sciences</a:t>
            </a:r>
            <a:r>
              <a:rPr lang="en-GB" sz="1800" b="0" i="0" dirty="0">
                <a:solidFill>
                  <a:schemeClr val="tx1"/>
                </a:solidFill>
                <a:effectLst/>
                <a:latin typeface="+mn-lt"/>
              </a:rPr>
              <a:t> 77 (1): 161–70. </a:t>
            </a:r>
            <a:r>
              <a:rPr lang="en-GB" sz="18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https://doi.org/10.1007/s00027-014-0377-0</a:t>
            </a:r>
            <a:r>
              <a:rPr lang="en-GB" sz="18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13.3 </a:t>
            </a:r>
            <a:r>
              <a:rPr lang="en-GB" dirty="0">
                <a:solidFill>
                  <a:srgbClr val="C00000"/>
                </a:solidFill>
              </a:rPr>
              <a:t> Changes in infrastructure dependencies</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Analyse the additional critical factors that need to be considered for infrastructure planning</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Evaluate how societal changes might change how infrastructure is being used</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possible infrastructure pathways and complementary infrastructure investment needs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5" name="Picture 4">
            <a:extLst>
              <a:ext uri="{FF2B5EF4-FFF2-40B4-BE49-F238E27FC236}">
                <a16:creationId xmlns:a16="http://schemas.microsoft.com/office/drawing/2014/main" id="{6998366C-8AAC-4FBE-808F-C1B9F9FACFFA}"/>
              </a:ext>
            </a:extLst>
          </p:cNvPr>
          <p:cNvPicPr>
            <a:picLocks noChangeAspect="1"/>
          </p:cNvPicPr>
          <p:nvPr/>
        </p:nvPicPr>
        <p:blipFill rotWithShape="1">
          <a:blip r:embed="rId3"/>
          <a:srcRect r="45148"/>
          <a:stretch/>
        </p:blipFill>
        <p:spPr>
          <a:xfrm>
            <a:off x="6902485" y="1166178"/>
            <a:ext cx="3991658" cy="4843601"/>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latin typeface="+mn-lt"/>
            </a:endParaRPr>
          </a:p>
          <a:p>
            <a:pPr marL="342900" lvl="0" indent="-342900">
              <a:spcBef>
                <a:spcPts val="0"/>
              </a:spcBef>
              <a:buClr>
                <a:schemeClr val="dk1"/>
              </a:buClr>
              <a:buSzPct val="120000"/>
              <a:buFont typeface="Arial" panose="020B0604020202020204" pitchFamily="34" charset="0"/>
              <a:buChar char="•"/>
            </a:pPr>
            <a:r>
              <a:rPr lang="en-GB" sz="2000" dirty="0">
                <a:latin typeface="+mn-lt"/>
              </a:rPr>
              <a:t>Have seen</a:t>
            </a:r>
            <a:r>
              <a:rPr lang="en-GB" sz="2000" b="0" i="0" dirty="0">
                <a:effectLst/>
                <a:latin typeface="+mn-lt"/>
              </a:rPr>
              <a:t> the change in future risk to infrastructure because of changes in the use and expansion of infrastructure networks</a:t>
            </a:r>
          </a:p>
          <a:p>
            <a:pPr marL="342900" lvl="0" indent="-342900">
              <a:spcBef>
                <a:spcPts val="0"/>
              </a:spcBef>
              <a:buClr>
                <a:schemeClr val="dk1"/>
              </a:buClr>
              <a:buSzPct val="120000"/>
              <a:buFont typeface="Arial" panose="020B0604020202020204" pitchFamily="34" charset="0"/>
              <a:buChar char="•"/>
            </a:pPr>
            <a:endParaRPr lang="en-GB" sz="2000" dirty="0">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effectLst/>
                <a:latin typeface="+mn-lt"/>
              </a:rPr>
              <a:t>Have looked more closely into future socio-economic growth scenarios and how they can inform infrastructure expansion and risk</a:t>
            </a:r>
          </a:p>
          <a:p>
            <a:pPr marL="342900" lvl="0" indent="-342900">
              <a:spcBef>
                <a:spcPts val="0"/>
              </a:spcBef>
              <a:buClr>
                <a:schemeClr val="dk1"/>
              </a:buClr>
              <a:buSzPct val="120000"/>
              <a:buFont typeface="Arial" panose="020B0604020202020204" pitchFamily="34" charset="0"/>
              <a:buChar char="•"/>
            </a:pPr>
            <a:endParaRPr lang="en-GB" sz="2000" b="0" i="0" dirty="0">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effectLst/>
                <a:latin typeface="+mn-lt"/>
              </a:rPr>
              <a:t>Have an overview of additional methodologies and considerations to predict future infrastructure needs and inform planning</a:t>
            </a:r>
          </a:p>
          <a:p>
            <a:pPr marL="342900" lvl="0" indent="-342900">
              <a:spcBef>
                <a:spcPts val="0"/>
              </a:spcBef>
              <a:buClr>
                <a:schemeClr val="dk1"/>
              </a:buClr>
              <a:buSzPct val="120000"/>
              <a:buFont typeface="Arial" panose="020B0604020202020204" pitchFamily="34" charset="0"/>
              <a:buChar char="•"/>
            </a:pPr>
            <a:endParaRPr lang="en-GB" sz="2000" b="0" i="0" dirty="0">
              <a:effectLst/>
              <a:latin typeface="+mn-lt"/>
            </a:endParaRPr>
          </a:p>
          <a:p>
            <a:pPr marL="342900" lvl="0" indent="-342900">
              <a:spcBef>
                <a:spcPts val="0"/>
              </a:spcBef>
              <a:buClr>
                <a:schemeClr val="dk1"/>
              </a:buClr>
              <a:buSzPct val="120000"/>
              <a:buFont typeface="Arial" panose="020B0604020202020204" pitchFamily="34" charset="0"/>
              <a:buChar char="•"/>
            </a:pPr>
            <a:r>
              <a:rPr lang="en-GB" sz="2000" dirty="0">
                <a:latin typeface="+mn-lt"/>
              </a:rPr>
              <a:t>Have seen two </a:t>
            </a:r>
            <a:r>
              <a:rPr lang="en-GB" sz="2000" b="0" i="0" dirty="0">
                <a:effectLst/>
                <a:latin typeface="+mn-lt"/>
              </a:rPr>
              <a:t>case studies on St Lucia and Curaçao</a:t>
            </a:r>
            <a:endParaRPr lang="en-GB" sz="2000" dirty="0">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13.3 </a:t>
            </a:r>
            <a:r>
              <a:rPr lang="en-GB" dirty="0">
                <a:solidFill>
                  <a:srgbClr val="C00000"/>
                </a:solidFill>
              </a:rPr>
              <a:t> Changes in infrastructure dependencies</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800" b="0" i="0" dirty="0">
                <a:solidFill>
                  <a:schemeClr val="tx1"/>
                </a:solidFill>
                <a:effectLst/>
                <a:latin typeface="+mn-lt"/>
              </a:rPr>
              <a:t>Three critical factors are considered in this lecture:</a:t>
            </a:r>
          </a:p>
          <a:p>
            <a:pPr algn="l">
              <a:buFont typeface="+mj-lt"/>
              <a:buAutoNum type="arabicPeriod"/>
            </a:pPr>
            <a:r>
              <a:rPr lang="en-GB" sz="1800" b="1" i="0" dirty="0">
                <a:solidFill>
                  <a:schemeClr val="tx1"/>
                </a:solidFill>
                <a:effectLst/>
                <a:latin typeface="+mn-lt"/>
              </a:rPr>
              <a:t>Societal norms might change</a:t>
            </a:r>
            <a:r>
              <a:rPr lang="en-GB" sz="1800" b="0" i="0" dirty="0">
                <a:solidFill>
                  <a:schemeClr val="tx1"/>
                </a:solidFill>
                <a:effectLst/>
                <a:latin typeface="+mn-lt"/>
              </a:rPr>
              <a:t>, which can change the use of infrastructure. For instance, the transition towards renewable energy changes the electricity networks. Moreover, COVID-19 has shown that societal norms might change (e.g. working from home), which change the way infrastructure is being used</a:t>
            </a:r>
          </a:p>
          <a:p>
            <a:pPr algn="l">
              <a:buFont typeface="+mj-lt"/>
              <a:buAutoNum type="arabicPeriod"/>
            </a:pPr>
            <a:r>
              <a:rPr lang="en-GB" sz="1800" b="0" i="0" dirty="0">
                <a:solidFill>
                  <a:schemeClr val="tx1"/>
                </a:solidFill>
                <a:effectLst/>
                <a:latin typeface="+mn-lt"/>
              </a:rPr>
              <a:t>There are </a:t>
            </a:r>
            <a:r>
              <a:rPr lang="en-GB" sz="1800" b="1" i="0" dirty="0">
                <a:solidFill>
                  <a:schemeClr val="tx1"/>
                </a:solidFill>
                <a:effectLst/>
                <a:latin typeface="+mn-lt"/>
              </a:rPr>
              <a:t>important feedback loops and infrastructure lock-ins</a:t>
            </a:r>
            <a:r>
              <a:rPr lang="en-GB" sz="1800" b="0" i="0" dirty="0">
                <a:solidFill>
                  <a:schemeClr val="tx1"/>
                </a:solidFill>
                <a:effectLst/>
                <a:latin typeface="+mn-lt"/>
              </a:rPr>
              <a:t>, which need to be considered. For instance, improved infrastructure systems that connect rural to urban areas might initiate migration to urban centres</a:t>
            </a:r>
          </a:p>
          <a:p>
            <a:pPr algn="l">
              <a:buFont typeface="+mj-lt"/>
              <a:buAutoNum type="arabicPeriod"/>
            </a:pPr>
            <a:r>
              <a:rPr lang="en-GB" sz="1800" b="1" i="0" dirty="0">
                <a:solidFill>
                  <a:schemeClr val="tx1"/>
                </a:solidFill>
                <a:effectLst/>
                <a:latin typeface="+mn-lt"/>
              </a:rPr>
              <a:t>There are different ways that infrastructure can be provided in the future </a:t>
            </a:r>
            <a:r>
              <a:rPr lang="en-GB" sz="1800" b="0" i="0" dirty="0">
                <a:solidFill>
                  <a:schemeClr val="tx1"/>
                </a:solidFill>
                <a:effectLst/>
                <a:latin typeface="+mn-lt"/>
              </a:rPr>
              <a:t>(e.g. construct one big road versus a couple of smaller ones), which change the underlying network structure and hence use</a:t>
            </a:r>
          </a:p>
          <a:p>
            <a:pPr marL="0" lvl="0" indent="0" algn="l" rtl="0">
              <a:lnSpc>
                <a:spcPct val="90000"/>
              </a:lnSpc>
              <a:spcBef>
                <a:spcPts val="0"/>
              </a:spcBef>
              <a:spcAft>
                <a:spcPts val="0"/>
              </a:spcAft>
              <a:buClr>
                <a:schemeClr val="dk1"/>
              </a:buClr>
              <a:buSzPts val="2800"/>
              <a:buNone/>
            </a:pP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13.3 </a:t>
            </a:r>
            <a:r>
              <a:rPr lang="en-GB" dirty="0">
                <a:solidFill>
                  <a:srgbClr val="C00000"/>
                </a:solidFill>
              </a:rPr>
              <a:t> Changes in infrastructure dependencies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Changes in societal norms</a:t>
            </a:r>
            <a:endParaRPr lang="en-GB" sz="2000" b="1" dirty="0">
              <a:solidFill>
                <a:schemeClr val="accent5">
                  <a:lumMod val="60000"/>
                  <a:lumOff val="40000"/>
                </a:schemeClr>
              </a:solidFill>
            </a:endParaRPr>
          </a:p>
        </p:txBody>
      </p:sp>
      <p:sp>
        <p:nvSpPr>
          <p:cNvPr id="6" name="Google Shape;168;p13">
            <a:extLst>
              <a:ext uri="{FF2B5EF4-FFF2-40B4-BE49-F238E27FC236}">
                <a16:creationId xmlns:a16="http://schemas.microsoft.com/office/drawing/2014/main" id="{50C43920-95C9-4935-9507-5EEE1C17F008}"/>
              </a:ext>
            </a:extLst>
          </p:cNvPr>
          <p:cNvSpPr txBox="1">
            <a:spLocks/>
          </p:cNvSpPr>
          <p:nvPr/>
        </p:nvSpPr>
        <p:spPr>
          <a:xfrm>
            <a:off x="838200" y="1668971"/>
            <a:ext cx="4717026"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l">
              <a:buSzPct val="120000"/>
              <a:buFont typeface="Arial" panose="020B0604020202020204" pitchFamily="34" charset="0"/>
              <a:buChar char="•"/>
            </a:pPr>
            <a:r>
              <a:rPr lang="en-GB" sz="1400" b="0" i="0" dirty="0">
                <a:solidFill>
                  <a:schemeClr val="tx1"/>
                </a:solidFill>
                <a:effectLst/>
                <a:latin typeface="+mn-lt"/>
              </a:rPr>
              <a:t>The </a:t>
            </a:r>
            <a:r>
              <a:rPr lang="en-GB" sz="1400" b="1" i="0" dirty="0">
                <a:solidFill>
                  <a:schemeClr val="tx1"/>
                </a:solidFill>
                <a:effectLst/>
                <a:latin typeface="+mn-lt"/>
              </a:rPr>
              <a:t>COVID-19 pandemic </a:t>
            </a:r>
            <a:r>
              <a:rPr lang="en-GB" sz="1400" b="0" i="0" dirty="0">
                <a:solidFill>
                  <a:schemeClr val="tx1"/>
                </a:solidFill>
                <a:effectLst/>
                <a:latin typeface="+mn-lt"/>
              </a:rPr>
              <a:t>has tested the </a:t>
            </a:r>
            <a:r>
              <a:rPr lang="en-GB" sz="1400" b="1" i="0" dirty="0">
                <a:solidFill>
                  <a:schemeClr val="tx1"/>
                </a:solidFill>
                <a:effectLst/>
                <a:latin typeface="+mn-lt"/>
              </a:rPr>
              <a:t>resilience of infrastructure systems</a:t>
            </a:r>
            <a:r>
              <a:rPr lang="en-GB" sz="1400" b="0" i="0" dirty="0">
                <a:solidFill>
                  <a:schemeClr val="tx1"/>
                </a:solidFill>
                <a:effectLst/>
                <a:latin typeface="+mn-lt"/>
              </a:rPr>
              <a:t>, primarily impacting how services are used rather than causing physical damage</a:t>
            </a:r>
          </a:p>
          <a:p>
            <a:pPr marL="342900" indent="-342900" algn="l">
              <a:buSzPct val="120000"/>
              <a:buFont typeface="Arial" panose="020B0604020202020204" pitchFamily="34" charset="0"/>
              <a:buChar char="•"/>
            </a:pPr>
            <a:r>
              <a:rPr lang="en-GB" sz="1400" b="0" i="0" dirty="0">
                <a:solidFill>
                  <a:schemeClr val="tx1"/>
                </a:solidFill>
                <a:effectLst/>
                <a:latin typeface="+mn-lt"/>
              </a:rPr>
              <a:t>Infrastructure development projects have been altered, with airport expansions and public transport usage affected due to changing travel patterns</a:t>
            </a:r>
          </a:p>
          <a:p>
            <a:pPr marL="342900" indent="-342900" algn="l">
              <a:buSzPct val="120000"/>
              <a:buFont typeface="Arial" panose="020B0604020202020204" pitchFamily="34" charset="0"/>
              <a:buChar char="•"/>
            </a:pPr>
            <a:r>
              <a:rPr lang="en-GB" sz="1400" b="0" i="0" dirty="0">
                <a:solidFill>
                  <a:schemeClr val="tx1"/>
                </a:solidFill>
                <a:effectLst/>
                <a:latin typeface="+mn-lt"/>
              </a:rPr>
              <a:t>Many </a:t>
            </a:r>
            <a:r>
              <a:rPr lang="en-GB" sz="1400" b="1" i="0" dirty="0">
                <a:solidFill>
                  <a:schemeClr val="tx1"/>
                </a:solidFill>
                <a:effectLst/>
                <a:latin typeface="+mn-lt"/>
              </a:rPr>
              <a:t>governments intervened financially </a:t>
            </a:r>
            <a:r>
              <a:rPr lang="en-GB" sz="1400" b="0" i="0" dirty="0">
                <a:solidFill>
                  <a:schemeClr val="tx1"/>
                </a:solidFill>
                <a:effectLst/>
                <a:latin typeface="+mn-lt"/>
              </a:rPr>
              <a:t>to support train operators and airports facing crises due to decreased ridership and travel</a:t>
            </a:r>
          </a:p>
          <a:p>
            <a:pPr marL="342900" indent="-342900" algn="l">
              <a:buSzPct val="120000"/>
              <a:buFont typeface="Arial" panose="020B0604020202020204" pitchFamily="34" charset="0"/>
              <a:buChar char="•"/>
            </a:pPr>
            <a:r>
              <a:rPr lang="en-GB" sz="1400" b="0" i="0" dirty="0">
                <a:solidFill>
                  <a:schemeClr val="tx1"/>
                </a:solidFill>
                <a:effectLst/>
                <a:latin typeface="+mn-lt"/>
              </a:rPr>
              <a:t>A surge in </a:t>
            </a:r>
            <a:r>
              <a:rPr lang="en-GB" sz="1400" b="1" i="0" dirty="0">
                <a:solidFill>
                  <a:schemeClr val="tx1"/>
                </a:solidFill>
                <a:effectLst/>
                <a:latin typeface="+mn-lt"/>
              </a:rPr>
              <a:t>digital communication reliance </a:t>
            </a:r>
            <a:r>
              <a:rPr lang="en-GB" sz="1400" b="0" i="0" dirty="0">
                <a:solidFill>
                  <a:schemeClr val="tx1"/>
                </a:solidFill>
                <a:effectLst/>
                <a:latin typeface="+mn-lt"/>
              </a:rPr>
              <a:t>has occurred, accelerating the digitization of business practices as more people work from home</a:t>
            </a:r>
          </a:p>
          <a:p>
            <a:pPr marL="342900" indent="-342900" algn="l">
              <a:buSzPct val="120000"/>
              <a:buFont typeface="Arial" panose="020B0604020202020204" pitchFamily="34" charset="0"/>
              <a:buChar char="•"/>
            </a:pPr>
            <a:r>
              <a:rPr lang="en-GB" sz="1400" b="0" i="0" dirty="0">
                <a:solidFill>
                  <a:schemeClr val="tx1"/>
                </a:solidFill>
                <a:effectLst/>
                <a:latin typeface="+mn-lt"/>
              </a:rPr>
              <a:t>The pandemic has increased appreciation for walking, cycling, and green spaces, </a:t>
            </a:r>
            <a:r>
              <a:rPr lang="en-GB" sz="1400" b="1" i="0" dirty="0">
                <a:solidFill>
                  <a:schemeClr val="tx1"/>
                </a:solidFill>
                <a:effectLst/>
                <a:latin typeface="+mn-lt"/>
              </a:rPr>
              <a:t>influencing urban design and rehabilitation</a:t>
            </a:r>
          </a:p>
          <a:p>
            <a:pPr marL="342900" indent="-342900" algn="l">
              <a:buSzPct val="120000"/>
              <a:buFont typeface="Arial" panose="020B0604020202020204" pitchFamily="34" charset="0"/>
              <a:buChar char="•"/>
            </a:pPr>
            <a:r>
              <a:rPr lang="en-GB" sz="1400" b="1" i="0" dirty="0">
                <a:solidFill>
                  <a:schemeClr val="tx1"/>
                </a:solidFill>
                <a:effectLst/>
                <a:latin typeface="+mn-lt"/>
              </a:rPr>
              <a:t>There is an anticipated focus on green infrastructure projects </a:t>
            </a:r>
            <a:r>
              <a:rPr lang="en-GB" sz="1400" b="0" i="0" dirty="0">
                <a:solidFill>
                  <a:schemeClr val="tx1"/>
                </a:solidFill>
                <a:effectLst/>
                <a:latin typeface="+mn-lt"/>
              </a:rPr>
              <a:t>as part of ‘green recovery’ plans, promoting sustainability in post-pandemic recovery efforts</a:t>
            </a:r>
          </a:p>
        </p:txBody>
      </p:sp>
      <p:pic>
        <p:nvPicPr>
          <p:cNvPr id="4" name="Picture 3">
            <a:extLst>
              <a:ext uri="{FF2B5EF4-FFF2-40B4-BE49-F238E27FC236}">
                <a16:creationId xmlns:a16="http://schemas.microsoft.com/office/drawing/2014/main" id="{02E2EF16-5B4E-4689-B4B8-945BA6A94CF9}"/>
              </a:ext>
            </a:extLst>
          </p:cNvPr>
          <p:cNvPicPr>
            <a:picLocks noChangeAspect="1"/>
          </p:cNvPicPr>
          <p:nvPr/>
        </p:nvPicPr>
        <p:blipFill>
          <a:blip r:embed="rId3"/>
          <a:stretch>
            <a:fillRect/>
          </a:stretch>
        </p:blipFill>
        <p:spPr>
          <a:xfrm>
            <a:off x="5638494" y="2290915"/>
            <a:ext cx="5836474" cy="3126379"/>
          </a:xfrm>
          <a:prstGeom prst="rect">
            <a:avLst/>
          </a:prstGeom>
        </p:spPr>
      </p:pic>
      <p:sp>
        <p:nvSpPr>
          <p:cNvPr id="9" name="TextBox 8">
            <a:extLst>
              <a:ext uri="{FF2B5EF4-FFF2-40B4-BE49-F238E27FC236}">
                <a16:creationId xmlns:a16="http://schemas.microsoft.com/office/drawing/2014/main" id="{C13F2354-62E0-439F-B8DE-D3FB29475805}"/>
              </a:ext>
            </a:extLst>
          </p:cNvPr>
          <p:cNvSpPr txBox="1"/>
          <p:nvPr/>
        </p:nvSpPr>
        <p:spPr>
          <a:xfrm>
            <a:off x="5638494" y="5503327"/>
            <a:ext cx="6159806" cy="400110"/>
          </a:xfrm>
          <a:prstGeom prst="rect">
            <a:avLst/>
          </a:prstGeom>
          <a:noFill/>
        </p:spPr>
        <p:txBody>
          <a:bodyPr wrap="square">
            <a:spAutoFit/>
          </a:bodyPr>
          <a:lstStyle/>
          <a:p>
            <a:r>
              <a:rPr lang="en-GB" sz="1000" i="1" dirty="0">
                <a:solidFill>
                  <a:srgbClr val="444444"/>
                </a:solidFill>
                <a:latin typeface="+mn-lt"/>
              </a:rPr>
              <a:t>An illustration of the rapid increase in digitisation of customer interactions due to the COVID-19 pandemic (McKinsey &amp; Company 2020)</a:t>
            </a:r>
          </a:p>
        </p:txBody>
      </p:sp>
    </p:spTree>
    <p:extLst>
      <p:ext uri="{BB962C8B-B14F-4D97-AF65-F5344CB8AC3E}">
        <p14:creationId xmlns:p14="http://schemas.microsoft.com/office/powerpoint/2010/main" val="427634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13.3 </a:t>
            </a:r>
            <a:r>
              <a:rPr lang="en-GB" dirty="0">
                <a:solidFill>
                  <a:srgbClr val="C00000"/>
                </a:solidFill>
              </a:rPr>
              <a:t> Changes in infrastructure dependencies</a:t>
            </a:r>
            <a:endParaRPr sz="2800" dirty="0">
              <a:solidFill>
                <a:srgbClr val="C00000"/>
              </a:solidFill>
            </a:endParaRPr>
          </a:p>
        </p:txBody>
      </p:sp>
      <p:sp>
        <p:nvSpPr>
          <p:cNvPr id="168" name="Google Shape;168;p13"/>
          <p:cNvSpPr txBox="1">
            <a:spLocks noGrp="1"/>
          </p:cNvSpPr>
          <p:nvPr>
            <p:ph type="body" idx="4294967295"/>
          </p:nvPr>
        </p:nvSpPr>
        <p:spPr>
          <a:xfrm>
            <a:off x="838199" y="1231900"/>
            <a:ext cx="6123040"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Societal feedbacks with infrastructure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Infrastructure and Development Lock-in:</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Infrastructure can drive urban expansion into hazard-prone areas or newly connected regions, potentially increasing vulnerability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The Levee Effect (White 1942):</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Flood protection works, like levees and reservoirs, can create a false sense of safety, encouraging settlement in at-risk area</a:t>
            </a: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This can lead to cyclical investments in levees after catastrophic flood events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Cycle of Risk and Memory Loss:</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Increasing levee heights reduces immediate losses but fosters memory loss of prior floods, leading to greater settlement and heightened risk over time</a:t>
            </a: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Without levees, more frequent small losses occur, enabling societies to adapt and avoid large-scale disasters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Infrastructure-Induced Migration:</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New roads or infrastructure can stimulate economic growth in previously unconnected areas but may also drive migration from rural to urban regions, changing social dynamics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Feedback Processes Matter:</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Effective planning requires understanding the feedback loops between infrastructure development and societal behavior to avoid unintended long-term consequences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pic>
        <p:nvPicPr>
          <p:cNvPr id="6" name="Picture 5">
            <a:extLst>
              <a:ext uri="{FF2B5EF4-FFF2-40B4-BE49-F238E27FC236}">
                <a16:creationId xmlns:a16="http://schemas.microsoft.com/office/drawing/2014/main" id="{9B27B16B-2354-4691-BEF8-1658E8FF9683}"/>
              </a:ext>
            </a:extLst>
          </p:cNvPr>
          <p:cNvPicPr>
            <a:picLocks noChangeAspect="1"/>
          </p:cNvPicPr>
          <p:nvPr/>
        </p:nvPicPr>
        <p:blipFill>
          <a:blip r:embed="rId3"/>
          <a:stretch>
            <a:fillRect/>
          </a:stretch>
        </p:blipFill>
        <p:spPr>
          <a:xfrm>
            <a:off x="6961239" y="1060975"/>
            <a:ext cx="4021393" cy="4258277"/>
          </a:xfrm>
          <a:prstGeom prst="rect">
            <a:avLst/>
          </a:prstGeom>
        </p:spPr>
      </p:pic>
      <p:sp>
        <p:nvSpPr>
          <p:cNvPr id="12" name="TextBox 11">
            <a:extLst>
              <a:ext uri="{FF2B5EF4-FFF2-40B4-BE49-F238E27FC236}">
                <a16:creationId xmlns:a16="http://schemas.microsoft.com/office/drawing/2014/main" id="{512E075D-D878-4908-80D2-C791329983A5}"/>
              </a:ext>
            </a:extLst>
          </p:cNvPr>
          <p:cNvSpPr txBox="1"/>
          <p:nvPr/>
        </p:nvSpPr>
        <p:spPr>
          <a:xfrm>
            <a:off x="6961239" y="5449704"/>
            <a:ext cx="4670732" cy="1015663"/>
          </a:xfrm>
          <a:prstGeom prst="rect">
            <a:avLst/>
          </a:prstGeom>
          <a:noFill/>
        </p:spPr>
        <p:txBody>
          <a:bodyPr wrap="square">
            <a:spAutoFit/>
          </a:bodyPr>
          <a:lstStyle/>
          <a:p>
            <a:r>
              <a:rPr lang="en-GB" sz="1000" i="1" dirty="0">
                <a:solidFill>
                  <a:srgbClr val="444444"/>
                </a:solidFill>
                <a:latin typeface="+mn-lt"/>
              </a:rPr>
              <a:t>An illustration of the levee effect on the right-hand side, showing how the construction of levees can result in low risk compared to the situation without levees, but can cause very extreme losses if the levees fail. This loss event will in turn stimulate additional investments. For the normal scenarios, losses will not change much over time due to the adaptation effect of people not settling in these areas (Di </a:t>
            </a:r>
            <a:r>
              <a:rPr lang="en-GB" sz="1000" i="1" dirty="0" err="1">
                <a:solidFill>
                  <a:srgbClr val="444444"/>
                </a:solidFill>
                <a:latin typeface="+mn-lt"/>
              </a:rPr>
              <a:t>Baldassarre</a:t>
            </a:r>
            <a:r>
              <a:rPr lang="en-GB" sz="1000" i="1" dirty="0">
                <a:solidFill>
                  <a:srgbClr val="444444"/>
                </a:solidFill>
                <a:latin typeface="+mn-lt"/>
              </a:rPr>
              <a:t> et al. 2015)</a:t>
            </a:r>
          </a:p>
        </p:txBody>
      </p:sp>
    </p:spTree>
    <p:extLst>
      <p:ext uri="{BB962C8B-B14F-4D97-AF65-F5344CB8AC3E}">
        <p14:creationId xmlns:p14="http://schemas.microsoft.com/office/powerpoint/2010/main" val="218857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13.3 </a:t>
            </a:r>
            <a:r>
              <a:rPr lang="en-GB" dirty="0">
                <a:solidFill>
                  <a:srgbClr val="C00000"/>
                </a:solidFill>
              </a:rPr>
              <a:t> Changes in infrastructure dependencies</a:t>
            </a:r>
            <a:endParaRPr sz="2800" dirty="0">
              <a:solidFill>
                <a:srgbClr val="C00000"/>
              </a:solidFill>
            </a:endParaRPr>
          </a:p>
        </p:txBody>
      </p:sp>
      <p:sp>
        <p:nvSpPr>
          <p:cNvPr id="168" name="Google Shape;168;p13"/>
          <p:cNvSpPr txBox="1">
            <a:spLocks noGrp="1"/>
          </p:cNvSpPr>
          <p:nvPr>
            <p:ph type="body" idx="4294967295"/>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provision pathways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400" b="1" i="0" dirty="0">
                <a:solidFill>
                  <a:schemeClr val="tx1"/>
                </a:solidFill>
                <a:effectLst/>
                <a:latin typeface="+mn-lt"/>
              </a:rPr>
              <a:t>Many potential pathways </a:t>
            </a:r>
            <a:r>
              <a:rPr lang="en-GB" sz="1400" b="0" i="0" dirty="0">
                <a:solidFill>
                  <a:schemeClr val="tx1"/>
                </a:solidFill>
                <a:effectLst/>
                <a:latin typeface="+mn-lt"/>
              </a:rPr>
              <a:t>to meet infrastructure needs in the future, which all have inherent benefits and drawbacks</a:t>
            </a:r>
          </a:p>
          <a:p>
            <a:pPr marL="285750" indent="-285750" algn="l">
              <a:buSzPct val="120000"/>
              <a:buFont typeface="Arial" panose="020B0604020202020204" pitchFamily="34" charset="0"/>
              <a:buChar char="•"/>
            </a:pPr>
            <a:r>
              <a:rPr lang="en-GB" sz="1400" b="0" i="0" dirty="0">
                <a:solidFill>
                  <a:schemeClr val="tx1"/>
                </a:solidFill>
                <a:effectLst/>
                <a:latin typeface="+mn-lt"/>
              </a:rPr>
              <a:t>For </a:t>
            </a:r>
            <a:r>
              <a:rPr lang="en-GB" sz="1400" b="1" i="0" dirty="0">
                <a:solidFill>
                  <a:schemeClr val="tx1"/>
                </a:solidFill>
                <a:effectLst/>
                <a:latin typeface="+mn-lt"/>
              </a:rPr>
              <a:t>rapidly developing regions </a:t>
            </a:r>
            <a:r>
              <a:rPr lang="en-GB" sz="1400" b="0" i="0" dirty="0">
                <a:solidFill>
                  <a:schemeClr val="tx1"/>
                </a:solidFill>
                <a:effectLst/>
                <a:latin typeface="+mn-lt"/>
              </a:rPr>
              <a:t>exploration of various pathways is essential to prevent lock-in patterns of unsustainable infrastructure provision</a:t>
            </a:r>
          </a:p>
          <a:p>
            <a:pPr marL="285750" indent="-285750" algn="l">
              <a:buSzPct val="120000"/>
              <a:buFont typeface="Arial" panose="020B0604020202020204" pitchFamily="34" charset="0"/>
              <a:buChar char="•"/>
            </a:pPr>
            <a:r>
              <a:rPr lang="en-GB" sz="1400" dirty="0">
                <a:solidFill>
                  <a:schemeClr val="tx1"/>
                </a:solidFill>
                <a:latin typeface="+mn-lt"/>
              </a:rPr>
              <a:t>E.G. </a:t>
            </a:r>
            <a:r>
              <a:rPr lang="en-GB" sz="1400" b="1" i="0" dirty="0">
                <a:solidFill>
                  <a:schemeClr val="tx1"/>
                </a:solidFill>
                <a:effectLst/>
                <a:latin typeface="+mn-lt"/>
              </a:rPr>
              <a:t>objective to provide universal access to broadband internet in Africa at a service of 10Mbps</a:t>
            </a:r>
            <a:r>
              <a:rPr lang="en-GB" sz="1400" b="0" i="0" dirty="0">
                <a:solidFill>
                  <a:schemeClr val="tx1"/>
                </a:solidFill>
                <a:effectLst/>
                <a:latin typeface="+mn-lt"/>
              </a:rPr>
              <a:t>, aim set by the UN Broadband Commission:</a:t>
            </a:r>
            <a:endParaRPr lang="en-GB" sz="1400" dirty="0">
              <a:solidFill>
                <a:schemeClr val="tx1"/>
              </a:solidFill>
              <a:latin typeface="+mn-lt"/>
            </a:endParaRPr>
          </a:p>
          <a:p>
            <a:pPr marL="534988" indent="-285750" algn="l">
              <a:buSzPct val="120000"/>
              <a:buFont typeface="Arial" panose="020B0604020202020204" pitchFamily="34" charset="0"/>
              <a:buChar char="•"/>
            </a:pPr>
            <a:r>
              <a:rPr lang="en-GB" sz="1400" b="0" i="0" dirty="0">
                <a:solidFill>
                  <a:schemeClr val="tx1"/>
                </a:solidFill>
                <a:effectLst/>
                <a:latin typeface="+mn-lt"/>
              </a:rPr>
              <a:t>Directly leapfrogging into 4G+wireless backhaul is the most cost-efficient strategy instead of going from 3G to 4G, in particular to connect rural areas</a:t>
            </a:r>
            <a:endParaRPr lang="en-GB" sz="1400" dirty="0">
              <a:solidFill>
                <a:schemeClr val="tx1"/>
              </a:solidFill>
              <a:latin typeface="+mn-lt"/>
            </a:endParaRPr>
          </a:p>
          <a:p>
            <a:pPr marL="534988" indent="-285750" algn="l">
              <a:buSzPct val="120000"/>
              <a:buFont typeface="Arial" panose="020B0604020202020204" pitchFamily="34" charset="0"/>
              <a:buChar char="•"/>
            </a:pPr>
            <a:r>
              <a:rPr lang="en-GB" sz="1400" b="0" i="0" dirty="0">
                <a:solidFill>
                  <a:schemeClr val="tx1"/>
                </a:solidFill>
                <a:effectLst/>
                <a:latin typeface="+mn-lt"/>
              </a:rPr>
              <a:t>The number of people that can be connected differs per country, from half the population in Uganda to almost 100% in Cote d’Ivoire</a:t>
            </a:r>
          </a:p>
          <a:p>
            <a:pPr marL="534988" indent="-285750" algn="l">
              <a:buSzPct val="120000"/>
              <a:buFont typeface="Arial" panose="020B0604020202020204" pitchFamily="34" charset="0"/>
              <a:buChar char="•"/>
            </a:pPr>
            <a:r>
              <a:rPr lang="en-GB" sz="1400" dirty="0">
                <a:solidFill>
                  <a:schemeClr val="tx1"/>
                </a:solidFill>
                <a:latin typeface="+mn-lt"/>
              </a:rPr>
              <a:t>I</a:t>
            </a:r>
            <a:r>
              <a:rPr lang="en-GB" sz="1400" b="0" i="0" dirty="0">
                <a:solidFill>
                  <a:schemeClr val="tx1"/>
                </a:solidFill>
                <a:effectLst/>
                <a:latin typeface="+mn-lt"/>
              </a:rPr>
              <a:t>nfrastructure sharing (infrastructure shared between operators) can significantly decrease cost, especially in reaching rural areas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pic>
        <p:nvPicPr>
          <p:cNvPr id="5" name="Picture 4">
            <a:extLst>
              <a:ext uri="{FF2B5EF4-FFF2-40B4-BE49-F238E27FC236}">
                <a16:creationId xmlns:a16="http://schemas.microsoft.com/office/drawing/2014/main" id="{9320417A-4F07-477F-8018-4C21B45A626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5716828" y="1744783"/>
            <a:ext cx="6081472" cy="4017662"/>
          </a:xfrm>
          <a:prstGeom prst="rect">
            <a:avLst/>
          </a:prstGeom>
        </p:spPr>
      </p:pic>
      <p:sp>
        <p:nvSpPr>
          <p:cNvPr id="10" name="TextBox 9">
            <a:extLst>
              <a:ext uri="{FF2B5EF4-FFF2-40B4-BE49-F238E27FC236}">
                <a16:creationId xmlns:a16="http://schemas.microsoft.com/office/drawing/2014/main" id="{A1569C22-02AF-4710-96D9-4BEE90219959}"/>
              </a:ext>
            </a:extLst>
          </p:cNvPr>
          <p:cNvSpPr txBox="1"/>
          <p:nvPr/>
        </p:nvSpPr>
        <p:spPr>
          <a:xfrm>
            <a:off x="6096000" y="5744003"/>
            <a:ext cx="6223818" cy="400110"/>
          </a:xfrm>
          <a:prstGeom prst="rect">
            <a:avLst/>
          </a:prstGeom>
          <a:noFill/>
        </p:spPr>
        <p:txBody>
          <a:bodyPr wrap="square">
            <a:spAutoFit/>
          </a:bodyPr>
          <a:lstStyle/>
          <a:p>
            <a:r>
              <a:rPr lang="en-GB" sz="1000" i="1" dirty="0">
                <a:solidFill>
                  <a:srgbClr val="444444"/>
                </a:solidFill>
                <a:latin typeface="+mn-lt"/>
              </a:rPr>
              <a:t>The costs of achieving broadband universal services in six countries in Africa for four infrastructure provision pathways (3G vs 4G and fixed vs wireless) (</a:t>
            </a:r>
            <a:r>
              <a:rPr lang="en-GB" sz="1000" i="1" dirty="0" err="1">
                <a:solidFill>
                  <a:srgbClr val="444444"/>
                </a:solidFill>
                <a:latin typeface="+mn-lt"/>
              </a:rPr>
              <a:t>Oughton</a:t>
            </a:r>
            <a:r>
              <a:rPr lang="en-GB" sz="1000" i="1" dirty="0">
                <a:solidFill>
                  <a:srgbClr val="444444"/>
                </a:solidFill>
                <a:latin typeface="+mn-lt"/>
              </a:rPr>
              <a:t> 2021)</a:t>
            </a:r>
          </a:p>
        </p:txBody>
      </p:sp>
    </p:spTree>
    <p:extLst>
      <p:ext uri="{BB962C8B-B14F-4D97-AF65-F5344CB8AC3E}">
        <p14:creationId xmlns:p14="http://schemas.microsoft.com/office/powerpoint/2010/main" val="276136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13.3 </a:t>
            </a:r>
            <a:r>
              <a:rPr lang="en-GB" dirty="0">
                <a:solidFill>
                  <a:srgbClr val="C00000"/>
                </a:solidFill>
              </a:rPr>
              <a:t> Changes in infrastructure dependencies</a:t>
            </a:r>
            <a:endParaRPr sz="2800" dirty="0">
              <a:solidFill>
                <a:srgbClr val="C00000"/>
              </a:solidFill>
            </a:endParaRPr>
          </a:p>
        </p:txBody>
      </p:sp>
      <p:sp>
        <p:nvSpPr>
          <p:cNvPr id="168" name="Google Shape;168;p13"/>
          <p:cNvSpPr txBox="1">
            <a:spLocks noGrp="1"/>
          </p:cNvSpPr>
          <p:nvPr>
            <p:ph type="body" idx="4294967295"/>
          </p:nvPr>
        </p:nvSpPr>
        <p:spPr>
          <a:xfrm>
            <a:off x="838200" y="1231900"/>
            <a:ext cx="6019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Complementary infrastructure needs</a:t>
            </a:r>
            <a:endParaRPr lang="en-GB" sz="2000" b="1" i="0" dirty="0">
              <a:solidFill>
                <a:schemeClr val="accent5">
                  <a:lumMod val="60000"/>
                  <a:lumOff val="40000"/>
                </a:schemeClr>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a:p>
            <a:pPr marL="285750" indent="-285750">
              <a:buSzPct val="120000"/>
              <a:buFont typeface="Arial" panose="020B0604020202020204" pitchFamily="34" charset="0"/>
              <a:buChar char="•"/>
            </a:pPr>
            <a:r>
              <a:rPr lang="en-GB" sz="1400" b="0" i="0" dirty="0">
                <a:solidFill>
                  <a:schemeClr val="tx1"/>
                </a:solidFill>
                <a:effectLst/>
                <a:latin typeface="+mn-lt"/>
              </a:rPr>
              <a:t>Sketching out </a:t>
            </a:r>
            <a:r>
              <a:rPr lang="en-GB" sz="1400" b="1" i="0" dirty="0">
                <a:solidFill>
                  <a:schemeClr val="tx1"/>
                </a:solidFill>
                <a:effectLst/>
                <a:latin typeface="+mn-lt"/>
              </a:rPr>
              <a:t>what type of societal and infrastructure feedbacks are to be expected</a:t>
            </a:r>
            <a:r>
              <a:rPr lang="en-GB" sz="1400" b="0" i="0" dirty="0">
                <a:solidFill>
                  <a:schemeClr val="tx1"/>
                </a:solidFill>
                <a:effectLst/>
                <a:latin typeface="+mn-lt"/>
              </a:rPr>
              <a:t>, and how complementary </a:t>
            </a:r>
            <a:r>
              <a:rPr lang="en-GB" sz="1400" b="1" i="0" dirty="0">
                <a:solidFill>
                  <a:schemeClr val="tx1"/>
                </a:solidFill>
                <a:effectLst/>
                <a:latin typeface="+mn-lt"/>
              </a:rPr>
              <a:t>infrastructure investment</a:t>
            </a:r>
            <a:r>
              <a:rPr lang="en-GB" sz="1400" b="0" i="0" dirty="0">
                <a:solidFill>
                  <a:schemeClr val="tx1"/>
                </a:solidFill>
                <a:effectLst/>
                <a:latin typeface="+mn-lt"/>
              </a:rPr>
              <a:t> can be made, help to roll out infrastructure services in a more efficient way</a:t>
            </a:r>
          </a:p>
          <a:p>
            <a:pPr marL="285750" indent="-285750" algn="l">
              <a:buSzPct val="120000"/>
              <a:buFont typeface="Arial" panose="020B0604020202020204" pitchFamily="34" charset="0"/>
              <a:buChar char="•"/>
            </a:pPr>
            <a:r>
              <a:rPr lang="en-GB" sz="1400" b="0" i="0" dirty="0">
                <a:solidFill>
                  <a:schemeClr val="tx1"/>
                </a:solidFill>
                <a:effectLst/>
                <a:latin typeface="+mn-lt"/>
              </a:rPr>
              <a:t>The extension of </a:t>
            </a:r>
            <a:r>
              <a:rPr lang="en-GB" sz="1400" b="1" i="0" dirty="0">
                <a:solidFill>
                  <a:schemeClr val="tx1"/>
                </a:solidFill>
                <a:effectLst/>
                <a:latin typeface="+mn-lt"/>
              </a:rPr>
              <a:t>telecommunications</a:t>
            </a:r>
            <a:r>
              <a:rPr lang="en-GB" sz="1400" b="0" i="0" dirty="0">
                <a:solidFill>
                  <a:schemeClr val="tx1"/>
                </a:solidFill>
                <a:effectLst/>
                <a:latin typeface="+mn-lt"/>
              </a:rPr>
              <a:t> infrastructure needs to be accompanied by the expansion of </a:t>
            </a:r>
            <a:r>
              <a:rPr lang="en-GB" sz="1400" b="1" i="0" dirty="0">
                <a:solidFill>
                  <a:schemeClr val="tx1"/>
                </a:solidFill>
                <a:effectLst/>
                <a:latin typeface="+mn-lt"/>
              </a:rPr>
              <a:t>electricity </a:t>
            </a:r>
            <a:r>
              <a:rPr lang="en-GB" sz="1400" b="0" i="0" dirty="0">
                <a:solidFill>
                  <a:schemeClr val="tx1"/>
                </a:solidFill>
                <a:effectLst/>
                <a:latin typeface="+mn-lt"/>
              </a:rPr>
              <a:t>networks</a:t>
            </a:r>
          </a:p>
          <a:p>
            <a:pPr marL="285750" indent="-285750" algn="l">
              <a:buSzPct val="120000"/>
              <a:buFont typeface="Arial" panose="020B0604020202020204" pitchFamily="34" charset="0"/>
              <a:buChar char="•"/>
            </a:pPr>
            <a:r>
              <a:rPr lang="en-GB" sz="1400" b="1" i="0" dirty="0">
                <a:solidFill>
                  <a:schemeClr val="tx1"/>
                </a:solidFill>
                <a:effectLst/>
                <a:latin typeface="+mn-lt"/>
              </a:rPr>
              <a:t>For port infrastructure </a:t>
            </a:r>
            <a:r>
              <a:rPr lang="en-GB" sz="1400" b="0" i="0" dirty="0">
                <a:solidFill>
                  <a:schemeClr val="tx1"/>
                </a:solidFill>
                <a:effectLst/>
                <a:latin typeface="+mn-lt"/>
              </a:rPr>
              <a:t>access to </a:t>
            </a:r>
            <a:r>
              <a:rPr lang="en-GB" sz="1400" b="1" i="0" dirty="0">
                <a:solidFill>
                  <a:schemeClr val="tx1"/>
                </a:solidFill>
                <a:effectLst/>
                <a:latin typeface="+mn-lt"/>
              </a:rPr>
              <a:t>roads and railways </a:t>
            </a:r>
            <a:r>
              <a:rPr lang="en-GB" sz="1400" b="0" i="0" dirty="0">
                <a:solidFill>
                  <a:schemeClr val="tx1"/>
                </a:solidFill>
                <a:effectLst/>
                <a:latin typeface="+mn-lt"/>
              </a:rPr>
              <a:t>in both the port and the hinterland area </a:t>
            </a:r>
            <a:r>
              <a:rPr lang="en-GB" sz="1400" b="1" i="0" dirty="0">
                <a:solidFill>
                  <a:schemeClr val="tx1"/>
                </a:solidFill>
                <a:effectLst/>
                <a:latin typeface="+mn-lt"/>
              </a:rPr>
              <a:t>are critical </a:t>
            </a:r>
            <a:r>
              <a:rPr lang="en-GB" sz="1400" b="0" i="0" dirty="0">
                <a:solidFill>
                  <a:schemeClr val="tx1"/>
                </a:solidFill>
                <a:effectLst/>
                <a:latin typeface="+mn-lt"/>
              </a:rPr>
              <a:t>to make the investment a success</a:t>
            </a:r>
          </a:p>
          <a:p>
            <a:pPr marL="285750" indent="-285750" algn="l">
              <a:buSzPct val="120000"/>
              <a:buFont typeface="Arial" panose="020B0604020202020204" pitchFamily="34" charset="0"/>
              <a:buChar char="•"/>
            </a:pPr>
            <a:r>
              <a:rPr lang="en-GB" sz="1400" b="0" i="0" dirty="0">
                <a:solidFill>
                  <a:schemeClr val="tx1"/>
                </a:solidFill>
                <a:effectLst/>
                <a:latin typeface="+mn-lt"/>
              </a:rPr>
              <a:t>Feedbacks can therefore be </a:t>
            </a:r>
            <a:r>
              <a:rPr lang="en-GB" sz="1400" b="1" i="0" dirty="0">
                <a:solidFill>
                  <a:schemeClr val="tx1"/>
                </a:solidFill>
                <a:effectLst/>
                <a:latin typeface="+mn-lt"/>
              </a:rPr>
              <a:t>local, regional or even global</a:t>
            </a:r>
            <a:endParaRPr lang="en-GB" sz="1400" b="1" dirty="0">
              <a:solidFill>
                <a:schemeClr val="tx1"/>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Belt and Road Initiative:</a:t>
            </a:r>
          </a:p>
          <a:p>
            <a:pPr marL="534988" indent="-285750" algn="l">
              <a:buSzPct val="120000"/>
              <a:buFont typeface="Arial" panose="020B0604020202020204" pitchFamily="34" charset="0"/>
              <a:buChar char="•"/>
            </a:pPr>
            <a:r>
              <a:rPr lang="en-GB" sz="1400" dirty="0">
                <a:solidFill>
                  <a:schemeClr val="tx1"/>
                </a:solidFill>
                <a:latin typeface="+mn-lt"/>
              </a:rPr>
              <a:t>B</a:t>
            </a:r>
            <a:r>
              <a:rPr lang="en-GB" sz="1400" b="0" i="0" dirty="0">
                <a:solidFill>
                  <a:schemeClr val="tx1"/>
                </a:solidFill>
                <a:effectLst/>
                <a:latin typeface="+mn-lt"/>
              </a:rPr>
              <a:t>etter connect China with the rest of the world</a:t>
            </a:r>
          </a:p>
          <a:p>
            <a:pPr marL="534988" indent="-285750" algn="l">
              <a:buSzPct val="120000"/>
              <a:buFont typeface="Arial" panose="020B0604020202020204" pitchFamily="34" charset="0"/>
              <a:buChar char="•"/>
            </a:pPr>
            <a:r>
              <a:rPr lang="en-GB" sz="1400" b="0" i="0" dirty="0">
                <a:solidFill>
                  <a:schemeClr val="tx1"/>
                </a:solidFill>
                <a:effectLst/>
                <a:latin typeface="+mn-lt"/>
              </a:rPr>
              <a:t>Land and maritime transport and energy infrastructure, in China and many other countries, expanded to facilitate this increasing connectivity</a:t>
            </a:r>
          </a:p>
          <a:p>
            <a:pPr marL="285750" indent="-285750" algn="l">
              <a:buSzPct val="120000"/>
              <a:buFont typeface="Arial" panose="020B0604020202020204" pitchFamily="34" charset="0"/>
              <a:buChar char="•"/>
            </a:pPr>
            <a:r>
              <a:rPr lang="en-GB" sz="1400" b="0" i="0" dirty="0">
                <a:solidFill>
                  <a:schemeClr val="tx1"/>
                </a:solidFill>
                <a:effectLst/>
                <a:latin typeface="+mn-lt"/>
              </a:rPr>
              <a:t>This shows the true interconnected nature of infrastructure expansions</a:t>
            </a:r>
          </a:p>
          <a:p>
            <a:pPr marL="285750" indent="-285750" algn="l">
              <a:buSzPct val="120000"/>
              <a:buFont typeface="Arial" panose="020B0604020202020204" pitchFamily="34" charset="0"/>
              <a:buChar char="•"/>
            </a:pPr>
            <a:r>
              <a:rPr lang="en-GB" sz="1400" b="0" i="0" dirty="0">
                <a:solidFill>
                  <a:schemeClr val="tx1"/>
                </a:solidFill>
                <a:effectLst/>
                <a:latin typeface="+mn-lt"/>
              </a:rPr>
              <a:t>These</a:t>
            </a:r>
            <a:r>
              <a:rPr lang="en-GB" sz="1400" b="1" i="0" dirty="0">
                <a:solidFill>
                  <a:schemeClr val="tx1"/>
                </a:solidFill>
                <a:effectLst/>
                <a:latin typeface="+mn-lt"/>
              </a:rPr>
              <a:t> interactions </a:t>
            </a:r>
            <a:r>
              <a:rPr lang="en-GB" sz="1400" b="0" i="0" dirty="0">
                <a:solidFill>
                  <a:schemeClr val="tx1"/>
                </a:solidFill>
                <a:effectLst/>
                <a:latin typeface="+mn-lt"/>
              </a:rPr>
              <a:t>need to be kept in mind when planning for infrastructure expansion</a:t>
            </a:r>
          </a:p>
          <a:p>
            <a:pPr algn="l"/>
            <a:endParaRPr lang="en-GB" sz="1200" dirty="0">
              <a:solidFill>
                <a:srgbClr val="444444"/>
              </a:solidFill>
              <a:latin typeface="Open Sans" panose="020B0606030504020204" pitchFamily="34" charset="0"/>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4" name="Picture 3">
            <a:extLst>
              <a:ext uri="{FF2B5EF4-FFF2-40B4-BE49-F238E27FC236}">
                <a16:creationId xmlns:a16="http://schemas.microsoft.com/office/drawing/2014/main" id="{3328796F-3AF2-4239-8D2C-E71DD7576A8F}"/>
              </a:ext>
            </a:extLst>
          </p:cNvPr>
          <p:cNvPicPr>
            <a:picLocks noChangeAspect="1"/>
          </p:cNvPicPr>
          <p:nvPr/>
        </p:nvPicPr>
        <p:blipFill>
          <a:blip r:embed="rId3"/>
          <a:stretch>
            <a:fillRect/>
          </a:stretch>
        </p:blipFill>
        <p:spPr>
          <a:xfrm>
            <a:off x="6858000" y="1854453"/>
            <a:ext cx="4753998" cy="3923270"/>
          </a:xfrm>
          <a:prstGeom prst="rect">
            <a:avLst/>
          </a:prstGeom>
        </p:spPr>
      </p:pic>
      <p:sp>
        <p:nvSpPr>
          <p:cNvPr id="11" name="TextBox 10">
            <a:extLst>
              <a:ext uri="{FF2B5EF4-FFF2-40B4-BE49-F238E27FC236}">
                <a16:creationId xmlns:a16="http://schemas.microsoft.com/office/drawing/2014/main" id="{F7468B20-EB49-44FE-AA2D-1953BB0FFC8D}"/>
              </a:ext>
            </a:extLst>
          </p:cNvPr>
          <p:cNvSpPr txBox="1"/>
          <p:nvPr/>
        </p:nvSpPr>
        <p:spPr>
          <a:xfrm>
            <a:off x="6858000" y="5978959"/>
            <a:ext cx="6096000" cy="246221"/>
          </a:xfrm>
          <a:prstGeom prst="rect">
            <a:avLst/>
          </a:prstGeom>
          <a:noFill/>
        </p:spPr>
        <p:txBody>
          <a:bodyPr wrap="square">
            <a:spAutoFit/>
          </a:bodyPr>
          <a:lstStyle/>
          <a:p>
            <a:r>
              <a:rPr lang="en-GB" sz="1000" i="1" dirty="0">
                <a:solidFill>
                  <a:srgbClr val="444444"/>
                </a:solidFill>
                <a:latin typeface="+mn-lt"/>
              </a:rPr>
              <a:t>The portfolio of planned projects under the Belt and Road Initiative (Brookings 2019)</a:t>
            </a:r>
          </a:p>
        </p:txBody>
      </p:sp>
    </p:spTree>
    <p:extLst>
      <p:ext uri="{BB962C8B-B14F-4D97-AF65-F5344CB8AC3E}">
        <p14:creationId xmlns:p14="http://schemas.microsoft.com/office/powerpoint/2010/main" val="3284480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13.3 </a:t>
            </a:r>
            <a:r>
              <a:rPr lang="en-GB" dirty="0">
                <a:solidFill>
                  <a:srgbClr val="C00000"/>
                </a:solidFill>
              </a:rPr>
              <a:t> Changes in infrastructure dependencies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Additional critical factors for sustainable and efficient future infrastructure development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a:t>
            </a:r>
            <a:r>
              <a:rPr lang="en-GB" sz="2000" b="0" i="0" dirty="0">
                <a:solidFill>
                  <a:schemeClr val="tx1"/>
                </a:solidFill>
                <a:effectLst/>
                <a:latin typeface="+mn-lt"/>
              </a:rPr>
              <a:t>aking into consideration societal norms and feedbacks, and possible infrastructure pathways and complementary infrastructure needs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These </a:t>
            </a:r>
            <a:r>
              <a:rPr lang="en-GB" sz="2000" b="0" i="0" dirty="0">
                <a:solidFill>
                  <a:schemeClr val="tx1"/>
                </a:solidFill>
                <a:effectLst/>
                <a:latin typeface="+mn-lt"/>
              </a:rPr>
              <a:t>factors need to be identified before infrastructure plans are made</a:t>
            </a:r>
            <a:endParaRPr lang="en-GB" sz="20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13.3 </a:t>
            </a:r>
            <a:r>
              <a:rPr lang="en-GB" dirty="0">
                <a:solidFill>
                  <a:srgbClr val="C00000"/>
                </a:solidFill>
              </a:rPr>
              <a:t> Changes in infrastructure dependencies</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600" b="0" i="0" dirty="0" err="1">
                <a:solidFill>
                  <a:schemeClr val="tx1"/>
                </a:solidFill>
                <a:effectLst/>
                <a:latin typeface="+mn-lt"/>
              </a:rPr>
              <a:t>Alam</a:t>
            </a:r>
            <a:r>
              <a:rPr lang="en-GB" sz="1600" b="0" i="0" dirty="0">
                <a:solidFill>
                  <a:schemeClr val="tx1"/>
                </a:solidFill>
                <a:effectLst/>
                <a:latin typeface="+mn-lt"/>
              </a:rPr>
              <a:t>, </a:t>
            </a:r>
            <a:r>
              <a:rPr lang="en-GB" sz="1600" b="0" i="0" dirty="0" err="1">
                <a:solidFill>
                  <a:schemeClr val="tx1"/>
                </a:solidFill>
                <a:effectLst/>
                <a:latin typeface="+mn-lt"/>
              </a:rPr>
              <a:t>Muneeza</a:t>
            </a:r>
            <a:r>
              <a:rPr lang="en-GB" sz="1600" b="0" i="0" dirty="0">
                <a:solidFill>
                  <a:schemeClr val="tx1"/>
                </a:solidFill>
                <a:effectLst/>
                <a:latin typeface="+mn-lt"/>
              </a:rPr>
              <a:t>, Matias Herrera </a:t>
            </a:r>
            <a:r>
              <a:rPr lang="en-GB" sz="1600" b="0" i="0" dirty="0" err="1">
                <a:solidFill>
                  <a:schemeClr val="tx1"/>
                </a:solidFill>
                <a:effectLst/>
                <a:latin typeface="+mn-lt"/>
              </a:rPr>
              <a:t>Dappe</a:t>
            </a:r>
            <a:r>
              <a:rPr lang="en-GB" sz="1600" b="0" i="0" dirty="0">
                <a:solidFill>
                  <a:schemeClr val="tx1"/>
                </a:solidFill>
                <a:effectLst/>
                <a:latin typeface="+mn-lt"/>
              </a:rPr>
              <a:t>, Martin </a:t>
            </a:r>
            <a:r>
              <a:rPr lang="en-GB" sz="1600" b="0" i="0" dirty="0" err="1">
                <a:solidFill>
                  <a:schemeClr val="tx1"/>
                </a:solidFill>
                <a:effectLst/>
                <a:latin typeface="+mn-lt"/>
              </a:rPr>
              <a:t>Melecky</a:t>
            </a:r>
            <a:r>
              <a:rPr lang="en-GB" sz="1600" b="0" i="0" dirty="0">
                <a:solidFill>
                  <a:schemeClr val="tx1"/>
                </a:solidFill>
                <a:effectLst/>
                <a:latin typeface="+mn-lt"/>
              </a:rPr>
              <a:t>, and Ran Goldblatt. 2019. </a:t>
            </a:r>
            <a:r>
              <a:rPr lang="en-GB" sz="1600" b="0" i="1" dirty="0">
                <a:solidFill>
                  <a:schemeClr val="tx1"/>
                </a:solidFill>
                <a:effectLst/>
                <a:latin typeface="+mn-lt"/>
              </a:rPr>
              <a:t>Wider Economic Benefits of Transport Corridors: Evidence from International Development Organizations</a:t>
            </a:r>
            <a:r>
              <a:rPr lang="en-GB" sz="1600" b="0" i="0" dirty="0">
                <a:solidFill>
                  <a:schemeClr val="tx1"/>
                </a:solidFill>
                <a:effectLst/>
                <a:latin typeface="+mn-lt"/>
              </a:rPr>
              <a:t>. November. World Bank, Washington, DC. </a:t>
            </a:r>
            <a:r>
              <a:rPr lang="en-GB" sz="16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https://doi.org/10.1596/1813-9450-9057</a:t>
            </a:r>
            <a:r>
              <a:rPr lang="en-GB" sz="1600" b="0" i="0" dirty="0">
                <a:solidFill>
                  <a:schemeClr val="tx1"/>
                </a:solidFill>
                <a:effectLst/>
                <a:latin typeface="+mn-lt"/>
              </a:rPr>
              <a:t>.</a:t>
            </a:r>
          </a:p>
          <a:p>
            <a:pPr algn="l"/>
            <a:r>
              <a:rPr lang="en-GB" sz="1600" b="0" i="0" dirty="0">
                <a:solidFill>
                  <a:schemeClr val="tx1"/>
                </a:solidFill>
                <a:effectLst/>
                <a:latin typeface="+mn-lt"/>
              </a:rPr>
              <a:t>Brookings. 2019. “Charts of the Week: China’s Belt and Road Initiative.”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https://www.brookings.edu/blog/brookings-now/2019/05/17/charts-of-the-week-chinas-belt-and-road-initiative/</a:t>
            </a:r>
            <a:r>
              <a:rPr lang="en-GB" sz="1600" b="0" i="0" dirty="0">
                <a:solidFill>
                  <a:schemeClr val="tx1"/>
                </a:solidFill>
                <a:effectLst/>
                <a:latin typeface="+mn-lt"/>
              </a:rPr>
              <a:t>.</a:t>
            </a:r>
          </a:p>
          <a:p>
            <a:pPr algn="l"/>
            <a:r>
              <a:rPr lang="en-GB" sz="1600" b="0" i="0" dirty="0">
                <a:solidFill>
                  <a:schemeClr val="tx1"/>
                </a:solidFill>
                <a:effectLst/>
                <a:latin typeface="+mn-lt"/>
              </a:rPr>
              <a:t>Di </a:t>
            </a:r>
            <a:r>
              <a:rPr lang="en-GB" sz="1600" b="0" i="0" dirty="0" err="1">
                <a:solidFill>
                  <a:schemeClr val="tx1"/>
                </a:solidFill>
                <a:effectLst/>
                <a:latin typeface="+mn-lt"/>
              </a:rPr>
              <a:t>Baldassarre</a:t>
            </a:r>
            <a:r>
              <a:rPr lang="en-GB" sz="1600" b="0" i="0" dirty="0">
                <a:solidFill>
                  <a:schemeClr val="tx1"/>
                </a:solidFill>
                <a:effectLst/>
                <a:latin typeface="+mn-lt"/>
              </a:rPr>
              <a:t>, Giuliano, Alberto </a:t>
            </a:r>
            <a:r>
              <a:rPr lang="en-GB" sz="1600" b="0" i="0" dirty="0" err="1">
                <a:solidFill>
                  <a:schemeClr val="tx1"/>
                </a:solidFill>
                <a:effectLst/>
                <a:latin typeface="+mn-lt"/>
              </a:rPr>
              <a:t>Viglione</a:t>
            </a:r>
            <a:r>
              <a:rPr lang="en-GB" sz="1600" b="0" i="0" dirty="0">
                <a:solidFill>
                  <a:schemeClr val="tx1"/>
                </a:solidFill>
                <a:effectLst/>
                <a:latin typeface="+mn-lt"/>
              </a:rPr>
              <a:t>, Gemma </a:t>
            </a:r>
            <a:r>
              <a:rPr lang="en-GB" sz="1600" b="0" i="0" dirty="0" err="1">
                <a:solidFill>
                  <a:schemeClr val="tx1"/>
                </a:solidFill>
                <a:effectLst/>
                <a:latin typeface="+mn-lt"/>
              </a:rPr>
              <a:t>Carr</a:t>
            </a:r>
            <a:r>
              <a:rPr lang="en-GB" sz="1600" b="0" i="0" dirty="0">
                <a:solidFill>
                  <a:schemeClr val="tx1"/>
                </a:solidFill>
                <a:effectLst/>
                <a:latin typeface="+mn-lt"/>
              </a:rPr>
              <a:t>, Linda </a:t>
            </a:r>
            <a:r>
              <a:rPr lang="en-GB" sz="1600" b="0" i="0" dirty="0" err="1">
                <a:solidFill>
                  <a:schemeClr val="tx1"/>
                </a:solidFill>
                <a:effectLst/>
                <a:latin typeface="+mn-lt"/>
              </a:rPr>
              <a:t>Kuil</a:t>
            </a:r>
            <a:r>
              <a:rPr lang="en-GB" sz="1600" b="0" i="0" dirty="0">
                <a:solidFill>
                  <a:schemeClr val="tx1"/>
                </a:solidFill>
                <a:effectLst/>
                <a:latin typeface="+mn-lt"/>
              </a:rPr>
              <a:t>, </a:t>
            </a:r>
            <a:r>
              <a:rPr lang="en-GB" sz="1600" b="0" i="0" dirty="0" err="1">
                <a:solidFill>
                  <a:schemeClr val="tx1"/>
                </a:solidFill>
                <a:effectLst/>
                <a:latin typeface="+mn-lt"/>
              </a:rPr>
              <a:t>Kun</a:t>
            </a:r>
            <a:r>
              <a:rPr lang="en-GB" sz="1600" b="0" i="0" dirty="0">
                <a:solidFill>
                  <a:schemeClr val="tx1"/>
                </a:solidFill>
                <a:effectLst/>
                <a:latin typeface="+mn-lt"/>
              </a:rPr>
              <a:t> Yan, </a:t>
            </a:r>
            <a:r>
              <a:rPr lang="en-GB" sz="1600" b="0" i="0" dirty="0" err="1">
                <a:solidFill>
                  <a:schemeClr val="tx1"/>
                </a:solidFill>
                <a:effectLst/>
                <a:latin typeface="+mn-lt"/>
              </a:rPr>
              <a:t>Luigia</a:t>
            </a:r>
            <a:r>
              <a:rPr lang="en-GB" sz="1600" b="0" i="0" dirty="0">
                <a:solidFill>
                  <a:schemeClr val="tx1"/>
                </a:solidFill>
                <a:effectLst/>
                <a:latin typeface="+mn-lt"/>
              </a:rPr>
              <a:t> </a:t>
            </a:r>
            <a:r>
              <a:rPr lang="en-GB" sz="1600" b="0" i="0" dirty="0" err="1">
                <a:solidFill>
                  <a:schemeClr val="tx1"/>
                </a:solidFill>
                <a:effectLst/>
                <a:latin typeface="+mn-lt"/>
              </a:rPr>
              <a:t>Brandimarte</a:t>
            </a:r>
            <a:r>
              <a:rPr lang="en-GB" sz="1600" b="0" i="0" dirty="0">
                <a:solidFill>
                  <a:schemeClr val="tx1"/>
                </a:solidFill>
                <a:effectLst/>
                <a:latin typeface="+mn-lt"/>
              </a:rPr>
              <a:t>, and Günter </a:t>
            </a:r>
            <a:r>
              <a:rPr lang="en-GB" sz="1600" b="0" i="0" dirty="0" err="1">
                <a:solidFill>
                  <a:schemeClr val="tx1"/>
                </a:solidFill>
                <a:effectLst/>
                <a:latin typeface="+mn-lt"/>
              </a:rPr>
              <a:t>Blöschl</a:t>
            </a:r>
            <a:r>
              <a:rPr lang="en-GB" sz="1600" b="0" i="0" dirty="0">
                <a:solidFill>
                  <a:schemeClr val="tx1"/>
                </a:solidFill>
                <a:effectLst/>
                <a:latin typeface="+mn-lt"/>
              </a:rPr>
              <a:t>. 2015. “Debates-Perspectives on socio-hydrology: Capturing feedbacks between physical and social processes.” </a:t>
            </a:r>
            <a:r>
              <a:rPr lang="en-GB" sz="1600" b="0" i="1" dirty="0">
                <a:solidFill>
                  <a:schemeClr val="tx1"/>
                </a:solidFill>
                <a:effectLst/>
                <a:latin typeface="+mn-lt"/>
              </a:rPr>
              <a:t>Water Resources Research</a:t>
            </a:r>
            <a:r>
              <a:rPr lang="en-GB" sz="1600" b="0" i="0" dirty="0">
                <a:solidFill>
                  <a:schemeClr val="tx1"/>
                </a:solidFill>
                <a:effectLst/>
                <a:latin typeface="+mn-lt"/>
              </a:rPr>
              <a:t> 51 (6): 4770–81.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https://doi.org/10.1002/2014WR016416</a:t>
            </a:r>
            <a:r>
              <a:rPr lang="en-GB" sz="1600" b="0" i="0" dirty="0">
                <a:solidFill>
                  <a:schemeClr val="tx1"/>
                </a:solidFill>
                <a:effectLst/>
                <a:latin typeface="+mn-lt"/>
              </a:rPr>
              <a:t>.</a:t>
            </a:r>
          </a:p>
          <a:p>
            <a:pPr algn="l"/>
            <a:r>
              <a:rPr lang="en-GB" sz="1600" b="0" i="0" dirty="0">
                <a:solidFill>
                  <a:schemeClr val="tx1"/>
                </a:solidFill>
                <a:effectLst/>
                <a:latin typeface="+mn-lt"/>
              </a:rPr>
              <a:t>McKinsey &amp; Company. 2020. “How COVID-19 has pushed companies over the technology tipping point—and transformed business forever.” </a:t>
            </a: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https://www.mckinsey.com/business-functions/strategy-and-corporate-finance/our-insights/how-covid-19-has-pushed-companies-over-the-technology-tipping-point-and-transformed-business-forever</a:t>
            </a:r>
            <a:r>
              <a:rPr lang="en-GB" sz="1600" b="0" i="0" dirty="0">
                <a:solidFill>
                  <a:schemeClr val="tx1"/>
                </a:solidFill>
                <a:effectLst/>
                <a:latin typeface="+mn-lt"/>
              </a:rPr>
              <a:t>.</a:t>
            </a:r>
          </a:p>
          <a:p>
            <a:pPr algn="l"/>
            <a:r>
              <a:rPr lang="en-GB" sz="1600" b="0" i="0" dirty="0" err="1">
                <a:solidFill>
                  <a:schemeClr val="tx1"/>
                </a:solidFill>
                <a:effectLst/>
                <a:latin typeface="+mn-lt"/>
              </a:rPr>
              <a:t>Oughton</a:t>
            </a:r>
            <a:r>
              <a:rPr lang="en-GB" sz="1600" b="0" i="0" dirty="0">
                <a:solidFill>
                  <a:schemeClr val="tx1"/>
                </a:solidFill>
                <a:effectLst/>
                <a:latin typeface="+mn-lt"/>
              </a:rPr>
              <a:t>, Edward. 2021. “Policy Options for Digital Infrastructure Strategies: A Simulation Model for Broadband Universal Service in Africa.” </a:t>
            </a:r>
            <a:r>
              <a:rPr lang="en-GB" sz="16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http://arxiv.org/abs/2102.03561</a:t>
            </a:r>
            <a:r>
              <a:rPr lang="en-GB" sz="1600" b="0" i="0" dirty="0">
                <a:solidFill>
                  <a:schemeClr val="tx1"/>
                </a:solidFill>
                <a:effectLst/>
                <a:latin typeface="+mn-lt"/>
              </a:rPr>
              <a:t>.</a:t>
            </a:r>
          </a:p>
          <a:p>
            <a:pPr algn="l"/>
            <a:r>
              <a:rPr lang="en-GB" sz="1600" b="0" i="0" dirty="0">
                <a:solidFill>
                  <a:schemeClr val="tx1"/>
                </a:solidFill>
                <a:effectLst/>
                <a:latin typeface="+mn-lt"/>
              </a:rPr>
              <a:t>White, Gilbert Fowler. 1942. “Human </a:t>
            </a:r>
            <a:r>
              <a:rPr lang="en-GB" sz="1600" b="0" i="0" dirty="0" err="1">
                <a:solidFill>
                  <a:schemeClr val="tx1"/>
                </a:solidFill>
                <a:effectLst/>
                <a:latin typeface="+mn-lt"/>
              </a:rPr>
              <a:t>Ajustment</a:t>
            </a:r>
            <a:r>
              <a:rPr lang="en-GB" sz="1600" b="0" i="0" dirty="0">
                <a:solidFill>
                  <a:schemeClr val="tx1"/>
                </a:solidFill>
                <a:effectLst/>
                <a:latin typeface="+mn-lt"/>
              </a:rPr>
              <a:t> to floods: A Geographical </a:t>
            </a:r>
            <a:r>
              <a:rPr lang="en-GB" sz="1600" b="0" i="0" dirty="0" err="1">
                <a:solidFill>
                  <a:schemeClr val="tx1"/>
                </a:solidFill>
                <a:effectLst/>
                <a:latin typeface="+mn-lt"/>
              </a:rPr>
              <a:t>aproach</a:t>
            </a:r>
            <a:r>
              <a:rPr lang="en-GB" sz="1600" b="0" i="0" dirty="0">
                <a:solidFill>
                  <a:schemeClr val="tx1"/>
                </a:solidFill>
                <a:effectLst/>
                <a:latin typeface="+mn-lt"/>
              </a:rPr>
              <a:t> to the flood problem in the United States.” PhD, Chicago: University of Chicago. </a:t>
            </a:r>
            <a:r>
              <a:rPr lang="en-GB" sz="16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http://arxiv.org/abs/arXiv:1011.1669v3</a:t>
            </a:r>
            <a:r>
              <a:rPr lang="en-GB" sz="16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13.4 </a:t>
            </a:r>
            <a:r>
              <a:rPr lang="en-GB" dirty="0">
                <a:solidFill>
                  <a:srgbClr val="C00000"/>
                </a:solidFill>
              </a:rPr>
              <a:t> Future infrastructure needs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498810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Recall an example of how population and tourism scenarios are used to project future infrastructure demand</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how a worst-case climate scenario can be used to identify changes in infrastructure use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Explain how future infrastructure exposure for one asset can been calculated</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4" name="Picture 3">
            <a:extLst>
              <a:ext uri="{FF2B5EF4-FFF2-40B4-BE49-F238E27FC236}">
                <a16:creationId xmlns:a16="http://schemas.microsoft.com/office/drawing/2014/main" id="{4D6CE0D8-D90E-479B-9F3C-EDED1986371C}"/>
              </a:ext>
            </a:extLst>
          </p:cNvPr>
          <p:cNvPicPr>
            <a:picLocks noChangeAspect="1"/>
          </p:cNvPicPr>
          <p:nvPr/>
        </p:nvPicPr>
        <p:blipFill>
          <a:blip r:embed="rId3"/>
          <a:stretch>
            <a:fillRect/>
          </a:stretch>
        </p:blipFill>
        <p:spPr>
          <a:xfrm>
            <a:off x="6096000" y="1376084"/>
            <a:ext cx="4591194" cy="4712159"/>
          </a:xfrm>
          <a:prstGeom prst="rect">
            <a:avLst/>
          </a:prstGeom>
        </p:spPr>
      </p:pic>
      <p:sp>
        <p:nvSpPr>
          <p:cNvPr id="8" name="TextBox 7">
            <a:extLst>
              <a:ext uri="{FF2B5EF4-FFF2-40B4-BE49-F238E27FC236}">
                <a16:creationId xmlns:a16="http://schemas.microsoft.com/office/drawing/2014/main" id="{8E74A872-AE8E-4419-A80F-5DBAE5ED6009}"/>
              </a:ext>
            </a:extLst>
          </p:cNvPr>
          <p:cNvSpPr txBox="1"/>
          <p:nvPr/>
        </p:nvSpPr>
        <p:spPr>
          <a:xfrm>
            <a:off x="5990897" y="6088243"/>
            <a:ext cx="6096000" cy="215444"/>
          </a:xfrm>
          <a:prstGeom prst="rect">
            <a:avLst/>
          </a:prstGeom>
          <a:noFill/>
        </p:spPr>
        <p:txBody>
          <a:bodyPr wrap="square">
            <a:spAutoFit/>
          </a:bodyPr>
          <a:lstStyle/>
          <a:p>
            <a:r>
              <a:rPr lang="en-GB" sz="800" i="1" dirty="0">
                <a:solidFill>
                  <a:srgbClr val="444444"/>
                </a:solidFill>
                <a:latin typeface="+mn-lt"/>
              </a:rPr>
              <a:t>https://www.slaspa.com/index.php/seaports/facilities/port-vieux-fort</a:t>
            </a:r>
          </a:p>
        </p:txBody>
      </p:sp>
    </p:spTree>
    <p:extLst>
      <p:ext uri="{BB962C8B-B14F-4D97-AF65-F5344CB8AC3E}">
        <p14:creationId xmlns:p14="http://schemas.microsoft.com/office/powerpoint/2010/main" val="357404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13.4 </a:t>
            </a:r>
            <a:r>
              <a:rPr lang="en-GB" dirty="0">
                <a:solidFill>
                  <a:srgbClr val="C00000"/>
                </a:solidFill>
              </a:rPr>
              <a:t> Future infrastructure needs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71181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case study examples on future infrastructure needs</a:t>
            </a:r>
          </a:p>
          <a:p>
            <a:pPr algn="l"/>
            <a:endParaRPr lang="en-GB" sz="1800" b="0" i="0" dirty="0">
              <a:solidFill>
                <a:srgbClr val="444444"/>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Examples from practical applications of methods explained in the previous sections at the national scale</a:t>
            </a:r>
          </a:p>
          <a:p>
            <a:pPr marL="285750" indent="-285750" algn="l">
              <a:buSzPct val="120000"/>
              <a:buFont typeface="Arial" panose="020B0604020202020204" pitchFamily="34" charset="0"/>
              <a:buChar char="•"/>
            </a:pPr>
            <a:r>
              <a:rPr lang="en-GB" sz="1800" b="0" i="0" dirty="0">
                <a:solidFill>
                  <a:schemeClr val="tx1"/>
                </a:solidFill>
                <a:effectLst/>
                <a:latin typeface="+mn-lt"/>
              </a:rPr>
              <a:t>Small Island Developing States (SIDS) Curaçao and Saint Lucia</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Focus on </a:t>
            </a:r>
            <a:r>
              <a:rPr lang="en-GB" sz="1800" b="1" i="0" dirty="0">
                <a:solidFill>
                  <a:schemeClr val="tx1"/>
                </a:solidFill>
                <a:effectLst/>
                <a:latin typeface="+mn-lt"/>
              </a:rPr>
              <a:t>sectoral, and cross-sectoral examples </a:t>
            </a:r>
            <a:r>
              <a:rPr lang="en-GB" sz="1800" b="0" i="0" dirty="0">
                <a:solidFill>
                  <a:schemeClr val="tx1"/>
                </a:solidFill>
                <a:effectLst/>
                <a:latin typeface="+mn-lt"/>
              </a:rPr>
              <a:t>and exemplify the different methods of predicting future infrastructure needs:</a:t>
            </a:r>
          </a:p>
          <a:p>
            <a:pPr marL="273050" algn="l">
              <a:buFont typeface="+mj-lt"/>
              <a:buAutoNum type="arabicPeriod"/>
            </a:pPr>
            <a:r>
              <a:rPr lang="en-GB" sz="1800" b="1" i="0" dirty="0">
                <a:solidFill>
                  <a:schemeClr val="tx1"/>
                </a:solidFill>
                <a:effectLst/>
                <a:latin typeface="+mn-lt"/>
              </a:rPr>
              <a:t> Future changes in infrastructure demand</a:t>
            </a:r>
            <a:r>
              <a:rPr lang="en-GB" sz="1800" b="0" i="0" dirty="0">
                <a:solidFill>
                  <a:schemeClr val="tx1"/>
                </a:solidFill>
                <a:effectLst/>
                <a:latin typeface="+mn-lt"/>
              </a:rPr>
              <a:t>: population, tourism, economic growth</a:t>
            </a:r>
          </a:p>
          <a:p>
            <a:pPr marL="273050" algn="l">
              <a:buFont typeface="+mj-lt"/>
              <a:buAutoNum type="arabicPeriod"/>
            </a:pPr>
            <a:r>
              <a:rPr lang="en-GB" sz="1800" b="1" i="0" dirty="0">
                <a:solidFill>
                  <a:schemeClr val="tx1"/>
                </a:solidFill>
                <a:effectLst/>
                <a:latin typeface="+mn-lt"/>
              </a:rPr>
              <a:t> Changes in the use of infrastructure </a:t>
            </a:r>
            <a:r>
              <a:rPr lang="en-GB" sz="1800" b="0" i="0" dirty="0">
                <a:solidFill>
                  <a:schemeClr val="tx1"/>
                </a:solidFill>
                <a:effectLst/>
                <a:latin typeface="+mn-lt"/>
              </a:rPr>
              <a:t>due to climate change (using an example of how future climate projections in the dry season reduce river flow and thereby reduce the capacity of existing and future planned treatment plants)</a:t>
            </a:r>
          </a:p>
          <a:p>
            <a:pPr marL="273050" algn="l">
              <a:buFont typeface="+mj-lt"/>
              <a:buAutoNum type="arabicPeriod"/>
            </a:pPr>
            <a:r>
              <a:rPr lang="en-GB" sz="1800" b="1" i="0" dirty="0">
                <a:solidFill>
                  <a:schemeClr val="tx1"/>
                </a:solidFill>
                <a:effectLst/>
                <a:latin typeface="+mn-lt"/>
              </a:rPr>
              <a:t> Location-specific</a:t>
            </a:r>
            <a:r>
              <a:rPr lang="en-GB" sz="1800" b="0" i="0" dirty="0">
                <a:solidFill>
                  <a:schemeClr val="tx1"/>
                </a:solidFill>
                <a:effectLst/>
                <a:latin typeface="+mn-lt"/>
              </a:rPr>
              <a:t> future infrastructure assets and related </a:t>
            </a:r>
            <a:r>
              <a:rPr lang="en-GB" sz="1800" b="1" i="0" dirty="0">
                <a:solidFill>
                  <a:schemeClr val="tx1"/>
                </a:solidFill>
                <a:effectLst/>
                <a:latin typeface="+mn-lt"/>
              </a:rPr>
              <a:t>infrastructure needs</a:t>
            </a:r>
          </a:p>
          <a:p>
            <a:pPr marL="273050" algn="l">
              <a:buFont typeface="+mj-lt"/>
              <a:buAutoNum type="arabicPeriod"/>
            </a:pPr>
            <a:r>
              <a:rPr lang="en-GB" sz="1800" b="1" i="0" dirty="0">
                <a:solidFill>
                  <a:schemeClr val="tx1"/>
                </a:solidFill>
                <a:effectLst/>
                <a:latin typeface="+mn-lt"/>
              </a:rPr>
              <a:t> Location-specific</a:t>
            </a:r>
            <a:r>
              <a:rPr lang="en-GB" sz="1800" b="0" i="0" dirty="0">
                <a:solidFill>
                  <a:schemeClr val="tx1"/>
                </a:solidFill>
                <a:effectLst/>
                <a:latin typeface="+mn-lt"/>
              </a:rPr>
              <a:t> future infrastructure assets and their </a:t>
            </a:r>
            <a:r>
              <a:rPr lang="en-GB" sz="1800" b="1" i="0" dirty="0">
                <a:solidFill>
                  <a:schemeClr val="tx1"/>
                </a:solidFill>
                <a:effectLst/>
                <a:latin typeface="+mn-lt"/>
              </a:rPr>
              <a:t>exposure to future hazards</a:t>
            </a:r>
          </a:p>
          <a:p>
            <a:pPr marL="273050" lvl="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Tree>
    <p:extLst>
      <p:ext uri="{BB962C8B-B14F-4D97-AF65-F5344CB8AC3E}">
        <p14:creationId xmlns:p14="http://schemas.microsoft.com/office/powerpoint/2010/main" val="2230816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13.4 </a:t>
            </a:r>
            <a:r>
              <a:rPr lang="en-GB" dirty="0">
                <a:solidFill>
                  <a:srgbClr val="C00000"/>
                </a:solidFill>
              </a:rPr>
              <a:t> Future infrastructure needs in practice</a:t>
            </a:r>
            <a:endParaRPr sz="2800" dirty="0">
              <a:solidFill>
                <a:srgbClr val="C00000"/>
              </a:solidFill>
            </a:endParaRPr>
          </a:p>
        </p:txBody>
      </p:sp>
      <p:sp>
        <p:nvSpPr>
          <p:cNvPr id="168" name="Google Shape;168;p13"/>
          <p:cNvSpPr txBox="1">
            <a:spLocks noGrp="1"/>
          </p:cNvSpPr>
          <p:nvPr>
            <p:ph type="body" idx="4294967295"/>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1800" b="1" dirty="0">
                <a:solidFill>
                  <a:schemeClr val="accent5">
                    <a:lumMod val="60000"/>
                    <a:lumOff val="40000"/>
                  </a:schemeClr>
                </a:solidFill>
              </a:rPr>
              <a:t>Estimating future infrastructure needs using population and tourism projections in practice</a:t>
            </a:r>
          </a:p>
          <a:p>
            <a:pPr lvl="0">
              <a:spcBef>
                <a:spcPts val="0"/>
              </a:spcBef>
              <a:buClr>
                <a:schemeClr val="dk1"/>
              </a:buClr>
              <a:buSzPts val="2800"/>
            </a:pPr>
            <a:endParaRPr lang="en-GB" sz="18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pic>
        <p:nvPicPr>
          <p:cNvPr id="5" name="Picture 4">
            <a:extLst>
              <a:ext uri="{FF2B5EF4-FFF2-40B4-BE49-F238E27FC236}">
                <a16:creationId xmlns:a16="http://schemas.microsoft.com/office/drawing/2014/main" id="{2EB8881D-7316-4686-96C8-DF94BC5821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87078" y="2294044"/>
            <a:ext cx="6842235" cy="3165939"/>
          </a:xfrm>
          <a:prstGeom prst="rect">
            <a:avLst/>
          </a:prstGeom>
        </p:spPr>
      </p:pic>
      <p:sp>
        <p:nvSpPr>
          <p:cNvPr id="10" name="TextBox 9">
            <a:extLst>
              <a:ext uri="{FF2B5EF4-FFF2-40B4-BE49-F238E27FC236}">
                <a16:creationId xmlns:a16="http://schemas.microsoft.com/office/drawing/2014/main" id="{D1E29B18-CAC4-4071-B7C8-71D29FE7BC98}"/>
              </a:ext>
            </a:extLst>
          </p:cNvPr>
          <p:cNvSpPr txBox="1"/>
          <p:nvPr/>
        </p:nvSpPr>
        <p:spPr>
          <a:xfrm>
            <a:off x="5749159" y="5666019"/>
            <a:ext cx="6096000" cy="553998"/>
          </a:xfrm>
          <a:prstGeom prst="rect">
            <a:avLst/>
          </a:prstGeom>
          <a:noFill/>
        </p:spPr>
        <p:txBody>
          <a:bodyPr wrap="square">
            <a:spAutoFit/>
          </a:bodyPr>
          <a:lstStyle/>
          <a:p>
            <a:r>
              <a:rPr lang="en-GB" sz="1000" i="1" dirty="0">
                <a:solidFill>
                  <a:srgbClr val="444444"/>
                </a:solidFill>
                <a:latin typeface="+mn-lt"/>
              </a:rPr>
              <a:t>Curaçao’s future waste scenarios until 2050 (</a:t>
            </a:r>
            <a:r>
              <a:rPr lang="en-GB" sz="1000" i="1" dirty="0" err="1">
                <a:solidFill>
                  <a:srgbClr val="444444"/>
                </a:solidFill>
                <a:latin typeface="+mn-lt"/>
              </a:rPr>
              <a:t>Fuldauer</a:t>
            </a:r>
            <a:r>
              <a:rPr lang="en-GB" sz="1000" i="1" dirty="0">
                <a:solidFill>
                  <a:srgbClr val="444444"/>
                </a:solidFill>
                <a:latin typeface="+mn-lt"/>
              </a:rPr>
              <a:t> et al. 2019). Calculations were based on waste generation factors for SIDS (</a:t>
            </a:r>
            <a:r>
              <a:rPr lang="en-GB" sz="1000" i="1" dirty="0" err="1">
                <a:solidFill>
                  <a:srgbClr val="444444"/>
                </a:solidFill>
                <a:latin typeface="+mn-lt"/>
              </a:rPr>
              <a:t>Mohee</a:t>
            </a:r>
            <a:r>
              <a:rPr lang="en-GB" sz="1000" i="1" dirty="0">
                <a:solidFill>
                  <a:srgbClr val="444444"/>
                </a:solidFill>
                <a:latin typeface="+mn-lt"/>
              </a:rPr>
              <a:t> et al. 2015; World Bank 2012), residential growth scenarios (Bals 2014) and tourism growth scenarios.</a:t>
            </a:r>
          </a:p>
        </p:txBody>
      </p:sp>
      <p:sp>
        <p:nvSpPr>
          <p:cNvPr id="7" name="Google Shape;168;p13">
            <a:extLst>
              <a:ext uri="{FF2B5EF4-FFF2-40B4-BE49-F238E27FC236}">
                <a16:creationId xmlns:a16="http://schemas.microsoft.com/office/drawing/2014/main" id="{7866E1B9-E9C3-4EAE-B633-9BB7273D1CE7}"/>
              </a:ext>
            </a:extLst>
          </p:cNvPr>
          <p:cNvSpPr txBox="1">
            <a:spLocks/>
          </p:cNvSpPr>
          <p:nvPr/>
        </p:nvSpPr>
        <p:spPr>
          <a:xfrm>
            <a:off x="838199" y="1520935"/>
            <a:ext cx="4628536"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endParaRPr lang="en-GB" sz="1800" b="1" dirty="0">
              <a:solidFill>
                <a:schemeClr val="accent5">
                  <a:lumMod val="60000"/>
                  <a:lumOff val="40000"/>
                </a:schemeClr>
              </a:solidFill>
              <a:latin typeface="+mn-lt"/>
            </a:endParaRPr>
          </a:p>
          <a:p>
            <a:pPr marL="285750" indent="-285750">
              <a:buSzPct val="120000"/>
              <a:buFont typeface="Arial" panose="020B0604020202020204" pitchFamily="34" charset="0"/>
              <a:buChar char="•"/>
            </a:pPr>
            <a:r>
              <a:rPr lang="en-GB" sz="1600" b="1" dirty="0">
                <a:solidFill>
                  <a:schemeClr val="tx1"/>
                </a:solidFill>
                <a:latin typeface="+mn-lt"/>
              </a:rPr>
              <a:t>Curaçao waste sector </a:t>
            </a:r>
          </a:p>
          <a:p>
            <a:pPr marL="285750" indent="-285750">
              <a:buSzPct val="120000"/>
              <a:buFont typeface="Arial" panose="020B0604020202020204" pitchFamily="34" charset="0"/>
              <a:buChar char="•"/>
            </a:pPr>
            <a:r>
              <a:rPr lang="en-GB" sz="1600" dirty="0">
                <a:solidFill>
                  <a:schemeClr val="tx1"/>
                </a:solidFill>
                <a:latin typeface="+mn-lt"/>
              </a:rPr>
              <a:t>Data collected using existing national documents and through interviews </a:t>
            </a:r>
          </a:p>
          <a:p>
            <a:pPr marL="285750" indent="-285750">
              <a:buSzPct val="120000"/>
              <a:buFont typeface="Arial" panose="020B0604020202020204" pitchFamily="34" charset="0"/>
              <a:buChar char="•"/>
            </a:pPr>
            <a:r>
              <a:rPr lang="en-GB" sz="1600" dirty="0">
                <a:solidFill>
                  <a:schemeClr val="tx1"/>
                </a:solidFill>
                <a:latin typeface="+mn-lt"/>
              </a:rPr>
              <a:t>Population, tourism and economic growth were all identified as the main drivers for future waste generation</a:t>
            </a:r>
          </a:p>
          <a:p>
            <a:pPr marL="285750" indent="-285750">
              <a:buSzPct val="120000"/>
              <a:buFont typeface="Arial" panose="020B0604020202020204" pitchFamily="34" charset="0"/>
              <a:buChar char="•"/>
            </a:pPr>
            <a:r>
              <a:rPr lang="en-GB" sz="1600" b="1" dirty="0">
                <a:solidFill>
                  <a:schemeClr val="tx1"/>
                </a:solidFill>
                <a:latin typeface="+mn-lt"/>
              </a:rPr>
              <a:t>Population and tourism growth-related waste factors</a:t>
            </a:r>
            <a:r>
              <a:rPr lang="en-GB" sz="1600" dirty="0">
                <a:solidFill>
                  <a:schemeClr val="tx1"/>
                </a:solidFill>
                <a:latin typeface="+mn-lt"/>
              </a:rPr>
              <a:t> utilised in order to create a low, moderate, and high growth scenario capturing future uncertainty </a:t>
            </a:r>
          </a:p>
          <a:p>
            <a:pPr marL="285750" indent="-285750">
              <a:buSzPct val="120000"/>
              <a:buFont typeface="Arial" panose="020B0604020202020204" pitchFamily="34" charset="0"/>
              <a:buChar char="•"/>
            </a:pPr>
            <a:r>
              <a:rPr lang="en-GB" sz="1600" b="1" dirty="0">
                <a:solidFill>
                  <a:schemeClr val="tx1"/>
                </a:solidFill>
                <a:latin typeface="+mn-lt"/>
              </a:rPr>
              <a:t>Various infrastructure strategies </a:t>
            </a:r>
            <a:r>
              <a:rPr lang="en-GB" sz="1600" dirty="0">
                <a:solidFill>
                  <a:schemeClr val="tx1"/>
                </a:solidFill>
                <a:latin typeface="+mn-lt"/>
              </a:rPr>
              <a:t>were then created, including an inaction, circular economy and a technology-led scenario, in order to evaluate the performance of these strategies under the various population and economic growth scenarios </a:t>
            </a:r>
            <a:endParaRPr lang="en-GB" sz="2000" b="1" dirty="0">
              <a:solidFill>
                <a:schemeClr val="tx1"/>
              </a:solidFill>
              <a:latin typeface="+mn-lt"/>
            </a:endParaRPr>
          </a:p>
        </p:txBody>
      </p:sp>
    </p:spTree>
    <p:extLst>
      <p:ext uri="{BB962C8B-B14F-4D97-AF65-F5344CB8AC3E}">
        <p14:creationId xmlns:p14="http://schemas.microsoft.com/office/powerpoint/2010/main" val="266932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a:t>
            </a:r>
            <a:r>
              <a:rPr lang="sv-SE" sz="2800" dirty="0">
                <a:solidFill>
                  <a:srgbClr val="C00000"/>
                </a:solidFill>
              </a:rPr>
              <a:t>1 </a:t>
            </a:r>
            <a:r>
              <a:rPr lang="en-GB" sz="2800" dirty="0">
                <a:solidFill>
                  <a:srgbClr val="C00000"/>
                </a:solidFill>
              </a:rPr>
              <a:t>Introduction to the future needs for infrastructure</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b="0" i="0" dirty="0">
                <a:solidFill>
                  <a:schemeClr val="tx1"/>
                </a:solidFill>
                <a:effectLst/>
                <a:latin typeface="+mn-lt"/>
              </a:rPr>
              <a:t>Know what the future infrastructure investment gap is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Compare and contrast the different Shared Socio-economic Pathway (SSP) scenarios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Interpret studies that use SSP scenarios for future risk estimates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4" name="Picture 3">
            <a:extLst>
              <a:ext uri="{FF2B5EF4-FFF2-40B4-BE49-F238E27FC236}">
                <a16:creationId xmlns:a16="http://schemas.microsoft.com/office/drawing/2014/main" id="{69343C5C-5E4C-4E84-A111-95AA141C70B3}"/>
              </a:ext>
            </a:extLst>
          </p:cNvPr>
          <p:cNvPicPr>
            <a:picLocks noChangeAspect="1"/>
          </p:cNvPicPr>
          <p:nvPr/>
        </p:nvPicPr>
        <p:blipFill rotWithShape="1">
          <a:blip r:embed="rId3"/>
          <a:srcRect l="9945" r="15649"/>
          <a:stretch/>
        </p:blipFill>
        <p:spPr>
          <a:xfrm>
            <a:off x="6797616" y="1629517"/>
            <a:ext cx="4088920" cy="3881959"/>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6" name="Google Shape;168;p13">
            <a:extLst>
              <a:ext uri="{FF2B5EF4-FFF2-40B4-BE49-F238E27FC236}">
                <a16:creationId xmlns:a16="http://schemas.microsoft.com/office/drawing/2014/main" id="{219B00C3-2F95-47E2-828A-65EC0519A021}"/>
              </a:ext>
            </a:extLst>
          </p:cNvPr>
          <p:cNvSpPr txBox="1">
            <a:spLocks/>
          </p:cNvSpPr>
          <p:nvPr/>
        </p:nvSpPr>
        <p:spPr>
          <a:xfrm>
            <a:off x="838197" y="1231899"/>
            <a:ext cx="9918941" cy="212501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GB" sz="1800" dirty="0">
              <a:solidFill>
                <a:srgbClr val="444444"/>
              </a:solidFill>
              <a:latin typeface="+mn-lt"/>
            </a:endParaRPr>
          </a:p>
          <a:p>
            <a:pPr marL="285750" indent="-285750">
              <a:buFont typeface="Arial" panose="020B0604020202020204" pitchFamily="34" charset="0"/>
              <a:buChar char="•"/>
            </a:pPr>
            <a:r>
              <a:rPr lang="en-GB" sz="1400" dirty="0">
                <a:solidFill>
                  <a:srgbClr val="444444"/>
                </a:solidFill>
                <a:latin typeface="+mn-lt"/>
              </a:rPr>
              <a:t>Sain Lucia water sector</a:t>
            </a:r>
          </a:p>
          <a:p>
            <a:pPr marL="285750" indent="-285750">
              <a:buFont typeface="Arial" panose="020B0604020202020204" pitchFamily="34" charset="0"/>
              <a:buChar char="•"/>
            </a:pPr>
            <a:r>
              <a:rPr lang="en-GB" sz="1400" dirty="0">
                <a:solidFill>
                  <a:srgbClr val="444444"/>
                </a:solidFill>
                <a:latin typeface="+mn-lt"/>
              </a:rPr>
              <a:t>Water treatment capacity </a:t>
            </a:r>
            <a:r>
              <a:rPr lang="en-GB" sz="1400" i="1" dirty="0">
                <a:solidFill>
                  <a:srgbClr val="444444"/>
                </a:solidFill>
                <a:latin typeface="+mn-lt"/>
              </a:rPr>
              <a:t>at a national level</a:t>
            </a:r>
            <a:r>
              <a:rPr lang="en-GB" sz="1400" dirty="0">
                <a:solidFill>
                  <a:srgbClr val="444444"/>
                </a:solidFill>
                <a:latin typeface="+mn-lt"/>
              </a:rPr>
              <a:t> was shown to be sufficient to meet annual water demand,</a:t>
            </a:r>
          </a:p>
          <a:p>
            <a:pPr marL="285750" indent="-285750">
              <a:buFont typeface="Arial" panose="020B0604020202020204" pitchFamily="34" charset="0"/>
              <a:buChar char="•"/>
            </a:pPr>
            <a:r>
              <a:rPr lang="en-GB" sz="1400" dirty="0">
                <a:solidFill>
                  <a:srgbClr val="444444"/>
                </a:solidFill>
                <a:latin typeface="+mn-lt"/>
              </a:rPr>
              <a:t>Chronic impacts of climate change on river flows during the </a:t>
            </a:r>
            <a:r>
              <a:rPr lang="en-GB" sz="1400" i="1" dirty="0">
                <a:solidFill>
                  <a:srgbClr val="444444"/>
                </a:solidFill>
                <a:latin typeface="+mn-lt"/>
              </a:rPr>
              <a:t>dry season</a:t>
            </a:r>
            <a:r>
              <a:rPr lang="en-GB" sz="1400" dirty="0">
                <a:solidFill>
                  <a:srgbClr val="444444"/>
                </a:solidFill>
                <a:latin typeface="+mn-lt"/>
              </a:rPr>
              <a:t> leave many communities with major water shortages throughout much of the year</a:t>
            </a:r>
          </a:p>
          <a:p>
            <a:pPr marL="285750" indent="-285750">
              <a:buFont typeface="Arial" panose="020B0604020202020204" pitchFamily="34" charset="0"/>
              <a:buChar char="•"/>
            </a:pPr>
            <a:r>
              <a:rPr lang="en-GB" sz="1400" dirty="0">
                <a:solidFill>
                  <a:srgbClr val="444444"/>
                </a:solidFill>
                <a:latin typeface="+mn-lt"/>
              </a:rPr>
              <a:t>Often, these periods correspond with peak holiday periods where many tourists arrive on the island</a:t>
            </a:r>
          </a:p>
        </p:txBody>
      </p:sp>
      <p:sp>
        <p:nvSpPr>
          <p:cNvPr id="168" name="Google Shape;168;p13"/>
          <p:cNvSpPr txBox="1">
            <a:spLocks noGrp="1"/>
          </p:cNvSpPr>
          <p:nvPr>
            <p:ph type="body" idx="4294967295"/>
          </p:nvPr>
        </p:nvSpPr>
        <p:spPr>
          <a:xfrm>
            <a:off x="838199" y="1231900"/>
            <a:ext cx="1037057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Estimating future infrastructure usage using climate scenarios in practice</a:t>
            </a:r>
            <a:endParaRPr lang="en-GB" sz="2000" b="0" i="0" dirty="0">
              <a:solidFill>
                <a:srgbClr val="444444"/>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13.4 </a:t>
            </a:r>
            <a:r>
              <a:rPr lang="en-GB" dirty="0">
                <a:solidFill>
                  <a:srgbClr val="C00000"/>
                </a:solidFill>
              </a:rPr>
              <a:t> Future infrastructure needs in practice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2" name="TextBox 1">
            <a:extLst>
              <a:ext uri="{FF2B5EF4-FFF2-40B4-BE49-F238E27FC236}">
                <a16:creationId xmlns:a16="http://schemas.microsoft.com/office/drawing/2014/main" id="{B1933DD3-B0E7-43D0-8B4E-647B2FED62D3}"/>
              </a:ext>
            </a:extLst>
          </p:cNvPr>
          <p:cNvSpPr txBox="1"/>
          <p:nvPr/>
        </p:nvSpPr>
        <p:spPr>
          <a:xfrm>
            <a:off x="838197" y="1746778"/>
            <a:ext cx="9927567" cy="2092881"/>
          </a:xfrm>
          <a:prstGeom prst="rect">
            <a:avLst/>
          </a:prstGeom>
          <a:solidFill>
            <a:schemeClr val="bg1"/>
          </a:solidFill>
        </p:spPr>
        <p:txBody>
          <a:bodyPr wrap="square" rtlCol="0">
            <a:spAutoFit/>
          </a:bodyPr>
          <a:lstStyle/>
          <a:p>
            <a:pPr marL="285750" indent="-285750">
              <a:buSzPct val="120000"/>
              <a:buFont typeface="Arial" panose="020B0604020202020204" pitchFamily="34" charset="0"/>
              <a:buChar char="•"/>
            </a:pPr>
            <a:r>
              <a:rPr lang="en-GB" sz="1400" dirty="0">
                <a:solidFill>
                  <a:schemeClr val="tx1"/>
                </a:solidFill>
                <a:latin typeface="+mn-lt"/>
              </a:rPr>
              <a:t>In an </a:t>
            </a:r>
            <a:r>
              <a:rPr lang="en-GB" sz="1400" b="1" dirty="0">
                <a:solidFill>
                  <a:schemeClr val="tx1"/>
                </a:solidFill>
                <a:latin typeface="+mn-lt"/>
              </a:rPr>
              <a:t>inaction scenario</a:t>
            </a:r>
            <a:r>
              <a:rPr lang="en-GB" sz="1400" dirty="0">
                <a:solidFill>
                  <a:schemeClr val="tx1"/>
                </a:solidFill>
                <a:latin typeface="+mn-lt"/>
              </a:rPr>
              <a:t>, this disparity is projected to increase as</a:t>
            </a:r>
          </a:p>
          <a:p>
            <a:pPr marL="630238" indent="-342900">
              <a:buSzPct val="120000"/>
              <a:buFont typeface="Arial" panose="020B0604020202020204" pitchFamily="34" charset="0"/>
              <a:buChar char="•"/>
            </a:pPr>
            <a:r>
              <a:rPr lang="en-GB" sz="1400" dirty="0">
                <a:solidFill>
                  <a:schemeClr val="tx1"/>
                </a:solidFill>
                <a:latin typeface="+mn-lt"/>
              </a:rPr>
              <a:t>population and tourism increases</a:t>
            </a:r>
          </a:p>
          <a:p>
            <a:pPr marL="630238" indent="-342900">
              <a:buSzPct val="120000"/>
              <a:buFont typeface="Arial" panose="020B0604020202020204" pitchFamily="34" charset="0"/>
              <a:buChar char="•"/>
            </a:pPr>
            <a:r>
              <a:rPr lang="en-GB" sz="1400" dirty="0">
                <a:solidFill>
                  <a:schemeClr val="tx1"/>
                </a:solidFill>
                <a:latin typeface="+mn-lt"/>
              </a:rPr>
              <a:t>drying trends intensify due to climate change</a:t>
            </a:r>
          </a:p>
          <a:p>
            <a:pPr marL="285750" indent="-285750">
              <a:buSzPct val="120000"/>
              <a:buFont typeface="Arial" panose="020B0604020202020204" pitchFamily="34" charset="0"/>
              <a:buChar char="•"/>
            </a:pPr>
            <a:r>
              <a:rPr lang="en-GB" sz="1400" dirty="0">
                <a:solidFill>
                  <a:schemeClr val="tx1"/>
                </a:solidFill>
                <a:latin typeface="+mn-lt"/>
              </a:rPr>
              <a:t>Under a </a:t>
            </a:r>
            <a:r>
              <a:rPr lang="en-GB" sz="1400" b="1" dirty="0">
                <a:solidFill>
                  <a:schemeClr val="tx1"/>
                </a:solidFill>
                <a:latin typeface="+mn-lt"/>
              </a:rPr>
              <a:t>business-as-usual strategy</a:t>
            </a:r>
            <a:r>
              <a:rPr lang="en-GB" sz="1400" dirty="0">
                <a:solidFill>
                  <a:schemeClr val="tx1"/>
                </a:solidFill>
                <a:latin typeface="+mn-lt"/>
              </a:rPr>
              <a:t>, which includes the implementation of confirmed projects, this shortage in peak water supply is only slightly improved </a:t>
            </a:r>
          </a:p>
          <a:p>
            <a:pPr marL="285750" indent="-285750">
              <a:buSzPct val="120000"/>
              <a:buFont typeface="Arial" panose="020B0604020202020204" pitchFamily="34" charset="0"/>
              <a:buChar char="•"/>
            </a:pPr>
            <a:r>
              <a:rPr lang="en-GB" sz="1400" dirty="0">
                <a:solidFill>
                  <a:schemeClr val="tx1"/>
                </a:solidFill>
                <a:latin typeface="+mn-lt"/>
              </a:rPr>
              <a:t>In contrast, the </a:t>
            </a:r>
            <a:r>
              <a:rPr lang="en-GB" sz="1400" b="1" dirty="0">
                <a:solidFill>
                  <a:schemeClr val="tx1"/>
                </a:solidFill>
                <a:latin typeface="+mn-lt"/>
              </a:rPr>
              <a:t>national infrastructure strategy</a:t>
            </a:r>
            <a:r>
              <a:rPr lang="en-GB" sz="1400" dirty="0">
                <a:solidFill>
                  <a:schemeClr val="tx1"/>
                </a:solidFill>
                <a:latin typeface="+mn-lt"/>
              </a:rPr>
              <a:t>, which includes adaptation to chronic river runoff, can help eliminate the shortage and ensure continuous water supply, including in the dry season </a:t>
            </a:r>
            <a:br>
              <a:rPr lang="en-GB" sz="1400" dirty="0">
                <a:solidFill>
                  <a:schemeClr val="tx1"/>
                </a:solidFill>
              </a:rPr>
            </a:br>
            <a:endParaRPr lang="en-GB" sz="1800" dirty="0">
              <a:solidFill>
                <a:schemeClr val="tx1"/>
              </a:solidFill>
              <a:latin typeface="+mn-lt"/>
            </a:endParaRPr>
          </a:p>
          <a:p>
            <a:endParaRPr lang="en-GB" dirty="0"/>
          </a:p>
        </p:txBody>
      </p:sp>
      <p:pic>
        <p:nvPicPr>
          <p:cNvPr id="9" name="Picture 8">
            <a:extLst>
              <a:ext uri="{FF2B5EF4-FFF2-40B4-BE49-F238E27FC236}">
                <a16:creationId xmlns:a16="http://schemas.microsoft.com/office/drawing/2014/main" id="{ADD93C4A-78D1-4493-AD29-0AB3954F7339}"/>
              </a:ext>
            </a:extLst>
          </p:cNvPr>
          <p:cNvPicPr>
            <a:picLocks noChangeAspect="1"/>
          </p:cNvPicPr>
          <p:nvPr/>
        </p:nvPicPr>
        <p:blipFill>
          <a:blip r:embed="rId3"/>
          <a:stretch>
            <a:fillRect/>
          </a:stretch>
        </p:blipFill>
        <p:spPr>
          <a:xfrm>
            <a:off x="2975486" y="3429000"/>
            <a:ext cx="6096000" cy="2726045"/>
          </a:xfrm>
          <a:prstGeom prst="rect">
            <a:avLst/>
          </a:prstGeom>
        </p:spPr>
      </p:pic>
      <p:pic>
        <p:nvPicPr>
          <p:cNvPr id="11" name="Picture 10">
            <a:extLst>
              <a:ext uri="{FF2B5EF4-FFF2-40B4-BE49-F238E27FC236}">
                <a16:creationId xmlns:a16="http://schemas.microsoft.com/office/drawing/2014/main" id="{CC83E112-3351-45EF-88BC-6571D4C4CAF6}"/>
              </a:ext>
            </a:extLst>
          </p:cNvPr>
          <p:cNvPicPr>
            <a:picLocks noChangeAspect="1"/>
          </p:cNvPicPr>
          <p:nvPr/>
        </p:nvPicPr>
        <p:blipFill>
          <a:blip r:embed="rId4"/>
          <a:stretch>
            <a:fillRect/>
          </a:stretch>
        </p:blipFill>
        <p:spPr>
          <a:xfrm>
            <a:off x="2913355" y="3429000"/>
            <a:ext cx="6365289" cy="2698648"/>
          </a:xfrm>
          <a:prstGeom prst="rect">
            <a:avLst/>
          </a:prstGeom>
        </p:spPr>
      </p:pic>
      <p:sp>
        <p:nvSpPr>
          <p:cNvPr id="15" name="TextBox 14">
            <a:extLst>
              <a:ext uri="{FF2B5EF4-FFF2-40B4-BE49-F238E27FC236}">
                <a16:creationId xmlns:a16="http://schemas.microsoft.com/office/drawing/2014/main" id="{7A261E11-8FD4-4AA3-BCC6-B4536E26B2DA}"/>
              </a:ext>
            </a:extLst>
          </p:cNvPr>
          <p:cNvSpPr txBox="1"/>
          <p:nvPr/>
        </p:nvSpPr>
        <p:spPr>
          <a:xfrm>
            <a:off x="2889669" y="6102070"/>
            <a:ext cx="6267634" cy="307777"/>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Inaction with respect to water infrastructure into the future</a:t>
            </a:r>
          </a:p>
        </p:txBody>
      </p:sp>
      <p:sp>
        <p:nvSpPr>
          <p:cNvPr id="17" name="TextBox 16">
            <a:extLst>
              <a:ext uri="{FF2B5EF4-FFF2-40B4-BE49-F238E27FC236}">
                <a16:creationId xmlns:a16="http://schemas.microsoft.com/office/drawing/2014/main" id="{0AD4B345-A060-433F-9B55-A4534638D5EA}"/>
              </a:ext>
            </a:extLst>
          </p:cNvPr>
          <p:cNvSpPr txBox="1"/>
          <p:nvPr/>
        </p:nvSpPr>
        <p:spPr>
          <a:xfrm>
            <a:off x="2913355" y="6127648"/>
            <a:ext cx="6096000" cy="246221"/>
          </a:xfrm>
          <a:prstGeom prst="rect">
            <a:avLst/>
          </a:prstGeom>
          <a:solidFill>
            <a:schemeClr val="bg1"/>
          </a:solidFill>
        </p:spPr>
        <p:txBody>
          <a:bodyPr wrap="square">
            <a:spAutoFit/>
          </a:bodyPr>
          <a:lstStyle/>
          <a:p>
            <a:r>
              <a:rPr lang="en-GB" sz="1000" i="1" dirty="0">
                <a:solidFill>
                  <a:srgbClr val="444444"/>
                </a:solidFill>
                <a:latin typeface="+mn-lt"/>
              </a:rPr>
              <a:t>Business-as-usual investment in infrastructure into the future leaves peak shortage in the dry season</a:t>
            </a:r>
          </a:p>
        </p:txBody>
      </p:sp>
      <p:pic>
        <p:nvPicPr>
          <p:cNvPr id="16" name="Picture 15">
            <a:extLst>
              <a:ext uri="{FF2B5EF4-FFF2-40B4-BE49-F238E27FC236}">
                <a16:creationId xmlns:a16="http://schemas.microsoft.com/office/drawing/2014/main" id="{26E54F4E-9725-45FA-99DA-C77DDCDBF89D}"/>
              </a:ext>
            </a:extLst>
          </p:cNvPr>
          <p:cNvPicPr>
            <a:picLocks noChangeAspect="1"/>
          </p:cNvPicPr>
          <p:nvPr/>
        </p:nvPicPr>
        <p:blipFill>
          <a:blip r:embed="rId5"/>
          <a:stretch>
            <a:fillRect/>
          </a:stretch>
        </p:blipFill>
        <p:spPr>
          <a:xfrm>
            <a:off x="2889669" y="3421365"/>
            <a:ext cx="6578796" cy="2731663"/>
          </a:xfrm>
          <a:prstGeom prst="rect">
            <a:avLst/>
          </a:prstGeom>
        </p:spPr>
      </p:pic>
      <p:sp>
        <p:nvSpPr>
          <p:cNvPr id="21" name="TextBox 20">
            <a:extLst>
              <a:ext uri="{FF2B5EF4-FFF2-40B4-BE49-F238E27FC236}">
                <a16:creationId xmlns:a16="http://schemas.microsoft.com/office/drawing/2014/main" id="{614ED2ED-E011-411B-9751-75F29C5A3C74}"/>
              </a:ext>
            </a:extLst>
          </p:cNvPr>
          <p:cNvSpPr txBox="1"/>
          <p:nvPr/>
        </p:nvSpPr>
        <p:spPr>
          <a:xfrm>
            <a:off x="2913354" y="6127648"/>
            <a:ext cx="6388975" cy="400110"/>
          </a:xfrm>
          <a:prstGeom prst="rect">
            <a:avLst/>
          </a:prstGeom>
          <a:solidFill>
            <a:schemeClr val="bg1"/>
          </a:solidFill>
        </p:spPr>
        <p:txBody>
          <a:bodyPr wrap="square">
            <a:spAutoFit/>
          </a:bodyPr>
          <a:lstStyle/>
          <a:p>
            <a:r>
              <a:rPr lang="en-GB" sz="1000" i="1" dirty="0">
                <a:solidFill>
                  <a:srgbClr val="444444"/>
                </a:solidFill>
                <a:latin typeface="+mn-lt"/>
              </a:rPr>
              <a:t>A national infrastructure strategy, including water loss reductions and infrastructure investments, can be a useful strategy to adapt to reduced chronic river runoff and associated reduced wastewater treatment capacity</a:t>
            </a:r>
          </a:p>
        </p:txBody>
      </p:sp>
    </p:spTree>
    <p:extLst>
      <p:ext uri="{BB962C8B-B14F-4D97-AF65-F5344CB8AC3E}">
        <p14:creationId xmlns:p14="http://schemas.microsoft.com/office/powerpoint/2010/main" val="355074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13.4 </a:t>
            </a:r>
            <a:r>
              <a:rPr lang="en-GB" dirty="0">
                <a:solidFill>
                  <a:srgbClr val="C00000"/>
                </a:solidFill>
              </a:rPr>
              <a:t> Future infrastructure needs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9151374"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Estimating future infrastructure needs from proposed assets in practice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4" name="Picture 3">
            <a:extLst>
              <a:ext uri="{FF2B5EF4-FFF2-40B4-BE49-F238E27FC236}">
                <a16:creationId xmlns:a16="http://schemas.microsoft.com/office/drawing/2014/main" id="{6F26D884-A099-4E3A-9820-C1601CD58041}"/>
              </a:ext>
            </a:extLst>
          </p:cNvPr>
          <p:cNvPicPr>
            <a:picLocks noChangeAspect="1"/>
          </p:cNvPicPr>
          <p:nvPr/>
        </p:nvPicPr>
        <p:blipFill rotWithShape="1">
          <a:blip r:embed="rId3"/>
          <a:srcRect b="8092"/>
          <a:stretch/>
        </p:blipFill>
        <p:spPr>
          <a:xfrm>
            <a:off x="6096000" y="1682151"/>
            <a:ext cx="4724784" cy="4276197"/>
          </a:xfrm>
          <a:prstGeom prst="rect">
            <a:avLst/>
          </a:prstGeom>
        </p:spPr>
      </p:pic>
      <p:pic>
        <p:nvPicPr>
          <p:cNvPr id="6" name="Picture 5">
            <a:extLst>
              <a:ext uri="{FF2B5EF4-FFF2-40B4-BE49-F238E27FC236}">
                <a16:creationId xmlns:a16="http://schemas.microsoft.com/office/drawing/2014/main" id="{2DD5B1D5-C7CE-4545-80EC-20553F21F815}"/>
              </a:ext>
            </a:extLst>
          </p:cNvPr>
          <p:cNvPicPr>
            <a:picLocks noChangeAspect="1"/>
          </p:cNvPicPr>
          <p:nvPr/>
        </p:nvPicPr>
        <p:blipFill rotWithShape="1">
          <a:blip r:embed="rId4"/>
          <a:srcRect b="5204"/>
          <a:stretch/>
        </p:blipFill>
        <p:spPr>
          <a:xfrm>
            <a:off x="7323088" y="1603499"/>
            <a:ext cx="2464033" cy="4433499"/>
          </a:xfrm>
          <a:prstGeom prst="rect">
            <a:avLst/>
          </a:prstGeom>
        </p:spPr>
      </p:pic>
      <p:sp>
        <p:nvSpPr>
          <p:cNvPr id="2" name="TextBox 1">
            <a:extLst>
              <a:ext uri="{FF2B5EF4-FFF2-40B4-BE49-F238E27FC236}">
                <a16:creationId xmlns:a16="http://schemas.microsoft.com/office/drawing/2014/main" id="{B8F58907-FBE2-4D18-8396-099622614A4E}"/>
              </a:ext>
            </a:extLst>
          </p:cNvPr>
          <p:cNvSpPr txBox="1"/>
          <p:nvPr/>
        </p:nvSpPr>
        <p:spPr>
          <a:xfrm>
            <a:off x="737821" y="1682151"/>
            <a:ext cx="4905896" cy="2862322"/>
          </a:xfrm>
          <a:prstGeom prst="rect">
            <a:avLst/>
          </a:prstGeom>
          <a:noFill/>
        </p:spPr>
        <p:txBody>
          <a:bodyPr wrap="square" rtlCol="0">
            <a:spAutoFit/>
          </a:bodyPr>
          <a:lstStyle/>
          <a:p>
            <a:pPr marL="285750" indent="-285750" algn="l">
              <a:buFont typeface="Arial" panose="020B0604020202020204" pitchFamily="34" charset="0"/>
              <a:buChar char="•"/>
            </a:pPr>
            <a:r>
              <a:rPr lang="en-GB" sz="1800" b="0" i="0" dirty="0">
                <a:solidFill>
                  <a:schemeClr val="tx1"/>
                </a:solidFill>
                <a:effectLst/>
                <a:latin typeface="+mn-lt"/>
              </a:rPr>
              <a:t>Existing databases of planned infrastructure projects at the national scale for Saint Lucia</a:t>
            </a:r>
            <a:r>
              <a:rPr lang="en-GB" sz="1800" dirty="0">
                <a:solidFill>
                  <a:schemeClr val="tx1"/>
                </a:solidFill>
                <a:latin typeface="+mn-lt"/>
              </a:rPr>
              <a:t> used to </a:t>
            </a:r>
            <a:r>
              <a:rPr lang="en-GB" sz="1800" b="0" i="0" dirty="0">
                <a:solidFill>
                  <a:schemeClr val="tx1"/>
                </a:solidFill>
                <a:effectLst/>
                <a:latin typeface="+mn-lt"/>
              </a:rPr>
              <a:t>calculate the associated infrastructure needs and climate-related risk</a:t>
            </a:r>
          </a:p>
          <a:p>
            <a:pPr marL="285750" indent="-285750" algn="l">
              <a:buFont typeface="Arial" panose="020B0604020202020204" pitchFamily="34" charset="0"/>
              <a:buChar char="•"/>
            </a:pPr>
            <a:r>
              <a:rPr lang="en-GB" sz="1800" b="0" i="0" dirty="0">
                <a:solidFill>
                  <a:schemeClr val="tx1"/>
                </a:solidFill>
                <a:effectLst/>
                <a:latin typeface="+mn-lt"/>
              </a:rPr>
              <a:t>A database of five large infrastructure investments, which are to be constructed in the coming years, was provided by the Government of Saint Lucia </a:t>
            </a:r>
          </a:p>
          <a:p>
            <a:endParaRPr lang="en-GB" sz="1800" dirty="0"/>
          </a:p>
        </p:txBody>
      </p:sp>
      <p:sp>
        <p:nvSpPr>
          <p:cNvPr id="5" name="TextBox 4">
            <a:extLst>
              <a:ext uri="{FF2B5EF4-FFF2-40B4-BE49-F238E27FC236}">
                <a16:creationId xmlns:a16="http://schemas.microsoft.com/office/drawing/2014/main" id="{2C30D5E9-B7F2-4A9B-973F-572DCBCFDE93}"/>
              </a:ext>
            </a:extLst>
          </p:cNvPr>
          <p:cNvSpPr txBox="1"/>
          <p:nvPr/>
        </p:nvSpPr>
        <p:spPr>
          <a:xfrm>
            <a:off x="737821" y="4257576"/>
            <a:ext cx="5070987" cy="2308324"/>
          </a:xfrm>
          <a:prstGeom prst="rect">
            <a:avLst/>
          </a:prstGeom>
          <a:noFill/>
        </p:spPr>
        <p:txBody>
          <a:bodyPr wrap="square" rtlCol="0">
            <a:spAutoFit/>
          </a:bodyPr>
          <a:lstStyle/>
          <a:p>
            <a:pPr marL="285750" indent="-285750" algn="l">
              <a:buFont typeface="Arial" panose="020B0604020202020204" pitchFamily="34" charset="0"/>
              <a:buChar char="•"/>
            </a:pPr>
            <a:r>
              <a:rPr lang="en-GB" sz="1800" dirty="0">
                <a:solidFill>
                  <a:schemeClr val="tx1"/>
                </a:solidFill>
                <a:latin typeface="+mn-lt"/>
              </a:rPr>
              <a:t>W</a:t>
            </a:r>
            <a:r>
              <a:rPr lang="en-GB" sz="1800" b="0" i="0" dirty="0">
                <a:solidFill>
                  <a:schemeClr val="tx1"/>
                </a:solidFill>
                <a:effectLst/>
                <a:latin typeface="+mn-lt"/>
              </a:rPr>
              <a:t>e showcase the future hazard risk for two of these new infrastructure projects, including a major port and a major new road</a:t>
            </a:r>
          </a:p>
          <a:p>
            <a:pPr marL="285750" indent="-285750" algn="l">
              <a:buFont typeface="Arial" panose="020B0604020202020204" pitchFamily="34" charset="0"/>
              <a:buChar char="•"/>
            </a:pPr>
            <a:r>
              <a:rPr lang="en-GB" sz="1800" b="0" i="0" dirty="0">
                <a:solidFill>
                  <a:schemeClr val="tx1"/>
                </a:solidFill>
                <a:effectLst/>
                <a:latin typeface="+mn-lt"/>
              </a:rPr>
              <a:t>First, a large new infrastructure project involves the relocation of the cargo services of the Port in the capital city to the </a:t>
            </a:r>
            <a:r>
              <a:rPr lang="en-GB" sz="1800" b="0" i="0" dirty="0" err="1">
                <a:solidFill>
                  <a:schemeClr val="tx1"/>
                </a:solidFill>
                <a:effectLst/>
                <a:latin typeface="+mn-lt"/>
              </a:rPr>
              <a:t>Cul</a:t>
            </a:r>
            <a:r>
              <a:rPr lang="en-GB" sz="1800" b="0" i="0" dirty="0">
                <a:solidFill>
                  <a:schemeClr val="tx1"/>
                </a:solidFill>
                <a:effectLst/>
                <a:latin typeface="+mn-lt"/>
              </a:rPr>
              <a:t> de Sac port</a:t>
            </a:r>
          </a:p>
          <a:p>
            <a:endParaRPr lang="en-GB" sz="1800" dirty="0"/>
          </a:p>
        </p:txBody>
      </p:sp>
      <p:sp>
        <p:nvSpPr>
          <p:cNvPr id="7" name="TextBox 6">
            <a:extLst>
              <a:ext uri="{FF2B5EF4-FFF2-40B4-BE49-F238E27FC236}">
                <a16:creationId xmlns:a16="http://schemas.microsoft.com/office/drawing/2014/main" id="{8E8B0857-3B2F-40A7-B7AB-86A2696D20F2}"/>
              </a:ext>
            </a:extLst>
          </p:cNvPr>
          <p:cNvSpPr txBox="1"/>
          <p:nvPr/>
        </p:nvSpPr>
        <p:spPr>
          <a:xfrm>
            <a:off x="761111" y="1730080"/>
            <a:ext cx="5194763" cy="4524315"/>
          </a:xfrm>
          <a:prstGeom prst="rect">
            <a:avLst/>
          </a:prstGeom>
          <a:solidFill>
            <a:schemeClr val="bg1"/>
          </a:solidFill>
        </p:spPr>
        <p:txBody>
          <a:bodyPr wrap="square" rtlCol="0">
            <a:spAutoFit/>
          </a:bodyPr>
          <a:lstStyle/>
          <a:p>
            <a:pPr marL="285750" indent="-285750" algn="l">
              <a:buSzPct val="120000"/>
              <a:buFont typeface="Arial" panose="020B0604020202020204" pitchFamily="34" charset="0"/>
              <a:buChar char="•"/>
            </a:pPr>
            <a:r>
              <a:rPr lang="en-GB" sz="1800" b="0" i="0" dirty="0">
                <a:solidFill>
                  <a:schemeClr val="tx1"/>
                </a:solidFill>
                <a:effectLst/>
                <a:latin typeface="+mn-lt"/>
              </a:rPr>
              <a:t>This location for cargo handling allows reduced conflicts of resources and space with the cruise ship arrivals port in the capital Castries</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The analysis calculates </a:t>
            </a:r>
            <a:r>
              <a:rPr lang="en-GB" sz="1800" b="1" i="0" dirty="0">
                <a:solidFill>
                  <a:schemeClr val="tx1"/>
                </a:solidFill>
                <a:effectLst/>
                <a:latin typeface="+mn-lt"/>
              </a:rPr>
              <a:t>infrastructure needs of the port</a:t>
            </a:r>
          </a:p>
          <a:p>
            <a:pPr marL="285750" indent="-285750">
              <a:buSzPct val="120000"/>
              <a:buFont typeface="Arial" panose="020B0604020202020204" pitchFamily="34" charset="0"/>
              <a:buChar char="•"/>
            </a:pPr>
            <a:r>
              <a:rPr lang="en-GB" sz="1800" dirty="0">
                <a:solidFill>
                  <a:schemeClr val="tx1"/>
                </a:solidFill>
                <a:latin typeface="+mn-lt"/>
              </a:rPr>
              <a:t>The relocated cargo port will contribute to increased trade and enhance agricultural productive capacity by expanding access to international markets</a:t>
            </a:r>
          </a:p>
          <a:p>
            <a:pPr marL="285750" indent="-285750">
              <a:buSzPct val="120000"/>
              <a:buFont typeface="Arial" panose="020B0604020202020204" pitchFamily="34" charset="0"/>
              <a:buChar char="•"/>
            </a:pPr>
            <a:r>
              <a:rPr lang="en-GB" sz="1800" b="1" dirty="0">
                <a:solidFill>
                  <a:schemeClr val="tx1"/>
                </a:solidFill>
                <a:latin typeface="+mn-lt"/>
              </a:rPr>
              <a:t>Critical to plan for increased infrastructure needs </a:t>
            </a:r>
            <a:r>
              <a:rPr lang="en-GB" sz="1800" dirty="0">
                <a:solidFill>
                  <a:schemeClr val="tx1"/>
                </a:solidFill>
                <a:latin typeface="+mn-lt"/>
              </a:rPr>
              <a:t>from the electricity, water, wastewater and water sectors resulting from the relocation and expansion of the cargo port</a:t>
            </a:r>
          </a:p>
          <a:p>
            <a:pPr marL="285750" indent="-285750">
              <a:buSzPct val="120000"/>
              <a:buFont typeface="Arial" panose="020B0604020202020204" pitchFamily="34" charset="0"/>
              <a:buChar char="•"/>
            </a:pPr>
            <a:endParaRPr lang="en-GB" sz="1800" dirty="0">
              <a:solidFill>
                <a:schemeClr val="tx1"/>
              </a:solidFill>
              <a:latin typeface="+mn-lt"/>
            </a:endParaRPr>
          </a:p>
          <a:p>
            <a:pPr marL="285750" indent="-285750">
              <a:buFont typeface="Arial" panose="020B0604020202020204" pitchFamily="34" charset="0"/>
              <a:buChar char="•"/>
            </a:pPr>
            <a:endParaRPr lang="en-GB" sz="1800" dirty="0">
              <a:solidFill>
                <a:srgbClr val="444444"/>
              </a:solidFill>
              <a:latin typeface="+mn-lt"/>
            </a:endParaRPr>
          </a:p>
        </p:txBody>
      </p:sp>
      <p:sp>
        <p:nvSpPr>
          <p:cNvPr id="11" name="TextBox 10">
            <a:extLst>
              <a:ext uri="{FF2B5EF4-FFF2-40B4-BE49-F238E27FC236}">
                <a16:creationId xmlns:a16="http://schemas.microsoft.com/office/drawing/2014/main" id="{C23EE482-36C9-45F2-A1FB-E08A8C298D06}"/>
              </a:ext>
            </a:extLst>
          </p:cNvPr>
          <p:cNvSpPr txBox="1"/>
          <p:nvPr/>
        </p:nvSpPr>
        <p:spPr>
          <a:xfrm>
            <a:off x="6096000" y="5935240"/>
            <a:ext cx="6936658" cy="307777"/>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Location of new infrastructure investments in Saint Lucia (</a:t>
            </a:r>
            <a:r>
              <a:rPr lang="en-GB" sz="1000" i="1" dirty="0" err="1">
                <a:solidFill>
                  <a:srgbClr val="444444"/>
                </a:solidFill>
                <a:latin typeface="+mn-lt"/>
              </a:rPr>
              <a:t>Adshead</a:t>
            </a:r>
            <a:r>
              <a:rPr lang="en-GB" sz="1000" i="1" dirty="0">
                <a:solidFill>
                  <a:srgbClr val="444444"/>
                </a:solidFill>
                <a:latin typeface="+mn-lt"/>
              </a:rPr>
              <a:t> et al. 2020</a:t>
            </a:r>
            <a:r>
              <a:rPr lang="en-GB" b="0" i="0" dirty="0">
                <a:solidFill>
                  <a:srgbClr val="444444"/>
                </a:solidFill>
                <a:effectLst/>
                <a:latin typeface="Open Sans" panose="020B0606030504020204" pitchFamily="34" charset="0"/>
              </a:rPr>
              <a:t>)</a:t>
            </a:r>
            <a:endParaRPr lang="en-GB" dirty="0"/>
          </a:p>
        </p:txBody>
      </p:sp>
      <p:sp>
        <p:nvSpPr>
          <p:cNvPr id="13" name="TextBox 12">
            <a:extLst>
              <a:ext uri="{FF2B5EF4-FFF2-40B4-BE49-F238E27FC236}">
                <a16:creationId xmlns:a16="http://schemas.microsoft.com/office/drawing/2014/main" id="{9068FEBF-CFCF-4732-9C8D-DB99224A6F2C}"/>
              </a:ext>
            </a:extLst>
          </p:cNvPr>
          <p:cNvSpPr txBox="1"/>
          <p:nvPr/>
        </p:nvSpPr>
        <p:spPr>
          <a:xfrm>
            <a:off x="6408158" y="5962702"/>
            <a:ext cx="5070987" cy="400110"/>
          </a:xfrm>
          <a:prstGeom prst="rect">
            <a:avLst/>
          </a:prstGeom>
          <a:noFill/>
        </p:spPr>
        <p:txBody>
          <a:bodyPr wrap="square">
            <a:spAutoFit/>
          </a:bodyPr>
          <a:lstStyle/>
          <a:p>
            <a:r>
              <a:rPr lang="en-GB" sz="1000" i="1" dirty="0">
                <a:solidFill>
                  <a:srgbClr val="444444"/>
                </a:solidFill>
                <a:latin typeface="+mn-lt"/>
              </a:rPr>
              <a:t>Estimated infrastructure need from proposed relocation and expansion of cargo port (</a:t>
            </a:r>
            <a:r>
              <a:rPr lang="en-GB" sz="1000" i="1" dirty="0" err="1">
                <a:solidFill>
                  <a:srgbClr val="444444"/>
                </a:solidFill>
                <a:latin typeface="+mn-lt"/>
              </a:rPr>
              <a:t>Adshead</a:t>
            </a:r>
            <a:r>
              <a:rPr lang="en-GB" sz="1000" i="1" dirty="0">
                <a:solidFill>
                  <a:srgbClr val="444444"/>
                </a:solidFill>
                <a:latin typeface="+mn-lt"/>
              </a:rPr>
              <a:t> et al. 2020)</a:t>
            </a:r>
          </a:p>
        </p:txBody>
      </p:sp>
    </p:spTree>
    <p:extLst>
      <p:ext uri="{BB962C8B-B14F-4D97-AF65-F5344CB8AC3E}">
        <p14:creationId xmlns:p14="http://schemas.microsoft.com/office/powerpoint/2010/main" val="261010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11" grpId="0"/>
      <p:bldP spid="11" grpId="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13.4 </a:t>
            </a:r>
            <a:r>
              <a:rPr lang="en-GB" dirty="0">
                <a:solidFill>
                  <a:srgbClr val="C00000"/>
                </a:solidFill>
              </a:rPr>
              <a:t> Future infrastructure needs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Estimating future hazard exposure from proposed infrastructure assets</a:t>
            </a:r>
          </a:p>
          <a:p>
            <a:pPr marL="285750" indent="-285750" algn="l">
              <a:buSzPct val="120000"/>
              <a:buFont typeface="Arial" panose="020B0604020202020204" pitchFamily="34" charset="0"/>
              <a:buChar char="•"/>
            </a:pPr>
            <a:r>
              <a:rPr lang="en-GB" sz="1400" b="0" i="0" dirty="0">
                <a:solidFill>
                  <a:schemeClr val="tx1"/>
                </a:solidFill>
                <a:effectLst/>
                <a:latin typeface="+mn-lt"/>
              </a:rPr>
              <a:t>We superimpose the </a:t>
            </a:r>
            <a:r>
              <a:rPr lang="en-GB" sz="1400" b="1" i="0" dirty="0">
                <a:solidFill>
                  <a:schemeClr val="tx1"/>
                </a:solidFill>
                <a:effectLst/>
                <a:latin typeface="+mn-lt"/>
              </a:rPr>
              <a:t>future proposed infrastructure assets with future hazard </a:t>
            </a:r>
            <a:r>
              <a:rPr lang="en-GB" sz="1400" b="0" i="0" dirty="0">
                <a:solidFill>
                  <a:schemeClr val="tx1"/>
                </a:solidFill>
                <a:effectLst/>
                <a:latin typeface="+mn-lt"/>
              </a:rPr>
              <a:t>data to identify potential hazard exposure</a:t>
            </a:r>
          </a:p>
          <a:p>
            <a:pPr marL="285750" indent="-285750" algn="l">
              <a:buSzPct val="120000"/>
              <a:buFont typeface="Arial" panose="020B0604020202020204" pitchFamily="34" charset="0"/>
              <a:buChar char="•"/>
            </a:pPr>
            <a:r>
              <a:rPr lang="en-GB" sz="1400" b="0" i="0" dirty="0">
                <a:solidFill>
                  <a:schemeClr val="tx1"/>
                </a:solidFill>
                <a:effectLst/>
                <a:latin typeface="+mn-lt"/>
              </a:rPr>
              <a:t>A fraction of the new port is located in a hazard-prone area, and is exposed to a storm surge and a flash flood scenario</a:t>
            </a:r>
            <a:endParaRPr lang="en-GB" sz="1400" dirty="0">
              <a:solidFill>
                <a:schemeClr val="tx1"/>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Both these hazards are associated with </a:t>
            </a:r>
            <a:r>
              <a:rPr lang="en-GB" sz="1400" b="1" i="0" dirty="0">
                <a:solidFill>
                  <a:schemeClr val="tx1"/>
                </a:solidFill>
                <a:effectLst/>
                <a:latin typeface="+mn-lt"/>
              </a:rPr>
              <a:t>tropical storms, projected to increase in intensity </a:t>
            </a:r>
            <a:r>
              <a:rPr lang="en-GB" sz="1400" b="0" i="0" dirty="0">
                <a:solidFill>
                  <a:schemeClr val="tx1"/>
                </a:solidFill>
                <a:effectLst/>
                <a:latin typeface="+mn-lt"/>
              </a:rPr>
              <a:t>with climate change </a:t>
            </a:r>
          </a:p>
          <a:p>
            <a:pPr marL="285750" indent="-285750" algn="l">
              <a:buSzPct val="120000"/>
              <a:buFont typeface="Arial" panose="020B0604020202020204" pitchFamily="34" charset="0"/>
              <a:buChar char="•"/>
            </a:pPr>
            <a:r>
              <a:rPr lang="en-GB" sz="1400" b="0" i="0" dirty="0">
                <a:solidFill>
                  <a:schemeClr val="tx1"/>
                </a:solidFill>
                <a:effectLst/>
                <a:latin typeface="+mn-lt"/>
              </a:rPr>
              <a:t>The roads which lead to the port are also exposed to these hazards, suggesting that accessibility to the port and the critical services it provides for more than 70 Sustainable Development Goal (SDG) targets are potentially exposed </a:t>
            </a:r>
          </a:p>
          <a:p>
            <a:pPr marL="285750" indent="-285750" algn="l">
              <a:buSzPct val="120000"/>
              <a:buFont typeface="Arial" panose="020B0604020202020204" pitchFamily="34" charset="0"/>
              <a:buChar char="•"/>
            </a:pPr>
            <a:r>
              <a:rPr lang="en-GB" sz="1400" dirty="0">
                <a:solidFill>
                  <a:schemeClr val="tx1"/>
                </a:solidFill>
                <a:latin typeface="+mn-lt"/>
              </a:rPr>
              <a:t>Another key new infrastructure project is the construction of a new road linking the north and the south of the island </a:t>
            </a:r>
          </a:p>
          <a:p>
            <a:pPr marL="285750" indent="-285750" algn="l">
              <a:buSzPct val="120000"/>
              <a:buFont typeface="Arial" panose="020B0604020202020204" pitchFamily="34" charset="0"/>
              <a:buChar char="•"/>
            </a:pPr>
            <a:r>
              <a:rPr lang="en-GB" sz="1400" dirty="0">
                <a:solidFill>
                  <a:schemeClr val="tx1"/>
                </a:solidFill>
                <a:latin typeface="+mn-lt"/>
              </a:rPr>
              <a:t>Superimposing the future proposed road data with the hazard information, we find that in terms of metres and percentage of the total road length exposed:</a:t>
            </a:r>
          </a:p>
          <a:p>
            <a:pPr marL="552450" indent="-285750" algn="l">
              <a:buSzPct val="120000"/>
              <a:buFont typeface="Arial" panose="020B0604020202020204" pitchFamily="34" charset="0"/>
              <a:buChar char="•"/>
            </a:pPr>
            <a:r>
              <a:rPr lang="en-GB" sz="1400" dirty="0">
                <a:solidFill>
                  <a:schemeClr val="tx1"/>
                </a:solidFill>
                <a:latin typeface="+mn-lt"/>
              </a:rPr>
              <a:t>1% of total km exposed to storm surge (4-metre)</a:t>
            </a:r>
          </a:p>
          <a:p>
            <a:pPr marL="552450" indent="-285750" algn="l">
              <a:buSzPct val="120000"/>
              <a:buFont typeface="Arial" panose="020B0604020202020204" pitchFamily="34" charset="0"/>
              <a:buChar char="•"/>
            </a:pPr>
            <a:r>
              <a:rPr lang="en-GB" sz="1400" dirty="0">
                <a:solidFill>
                  <a:schemeClr val="tx1"/>
                </a:solidFill>
                <a:latin typeface="+mn-lt"/>
              </a:rPr>
              <a:t>6% exposed to flash floods</a:t>
            </a:r>
          </a:p>
          <a:p>
            <a:pPr marL="552450" indent="-285750" algn="l">
              <a:buSzPct val="120000"/>
              <a:buFont typeface="Arial" panose="020B0604020202020204" pitchFamily="34" charset="0"/>
              <a:buChar char="•"/>
            </a:pPr>
            <a:r>
              <a:rPr lang="en-GB" sz="1400" dirty="0">
                <a:solidFill>
                  <a:schemeClr val="tx1"/>
                </a:solidFill>
                <a:latin typeface="+mn-lt"/>
              </a:rPr>
              <a:t>4% exposed to landslides</a:t>
            </a:r>
          </a:p>
          <a:p>
            <a:pPr marL="285750" indent="-285750" algn="l">
              <a:buSzPct val="120000"/>
              <a:buFont typeface="Arial" panose="020B0604020202020204" pitchFamily="34" charset="0"/>
              <a:buChar char="•"/>
            </a:pPr>
            <a:r>
              <a:rPr lang="en-GB" sz="1400" dirty="0">
                <a:solidFill>
                  <a:schemeClr val="tx1"/>
                </a:solidFill>
                <a:latin typeface="+mn-lt"/>
              </a:rPr>
              <a:t>These results highlight the importance of </a:t>
            </a:r>
            <a:r>
              <a:rPr lang="en-GB" sz="1400" b="1" dirty="0">
                <a:solidFill>
                  <a:schemeClr val="tx1"/>
                </a:solidFill>
                <a:latin typeface="+mn-lt"/>
              </a:rPr>
              <a:t>integrating future climate risk into infrastructure design </a:t>
            </a:r>
            <a:r>
              <a:rPr lang="en-GB" sz="1400" dirty="0">
                <a:solidFill>
                  <a:schemeClr val="tx1"/>
                </a:solidFill>
                <a:latin typeface="+mn-lt"/>
              </a:rPr>
              <a:t>at the outset of the planning process</a:t>
            </a:r>
          </a:p>
          <a:p>
            <a:pPr marL="285750" indent="-285750" algn="l">
              <a:buSzPct val="120000"/>
              <a:buFont typeface="Arial" panose="020B0604020202020204" pitchFamily="34" charset="0"/>
              <a:buChar char="•"/>
            </a:pPr>
            <a:r>
              <a:rPr lang="en-GB" sz="1400" dirty="0">
                <a:solidFill>
                  <a:schemeClr val="tx1"/>
                </a:solidFill>
                <a:latin typeface="+mn-lt"/>
              </a:rPr>
              <a:t>Given that it is estimated that more than USD80 trillion of investment in new and existing infrastructure is required worldwide over the next 15 years (UNFCCC 2017), it is critical to ensure that climate risk is appropriately considered</a:t>
            </a:r>
          </a:p>
          <a:p>
            <a:pPr marL="285750" indent="-285750" algn="l">
              <a:buSzPct val="120000"/>
              <a:buFont typeface="Arial" panose="020B0604020202020204" pitchFamily="34" charset="0"/>
              <a:buChar char="•"/>
            </a:pPr>
            <a:r>
              <a:rPr lang="en-GB" sz="1400" dirty="0">
                <a:solidFill>
                  <a:schemeClr val="tx1"/>
                </a:solidFill>
                <a:latin typeface="+mn-lt"/>
              </a:rPr>
              <a:t>A </a:t>
            </a:r>
            <a:r>
              <a:rPr lang="en-GB" sz="1400" b="1" dirty="0">
                <a:solidFill>
                  <a:schemeClr val="tx1"/>
                </a:solidFill>
                <a:latin typeface="+mn-lt"/>
              </a:rPr>
              <a:t>comprehensive approach to adaptation of infrastructure systems </a:t>
            </a:r>
            <a:r>
              <a:rPr lang="en-GB" sz="1400" dirty="0">
                <a:solidFill>
                  <a:schemeClr val="tx1"/>
                </a:solidFill>
                <a:latin typeface="+mn-lt"/>
              </a:rPr>
              <a:t>as part of the overall goal of achieving sustainability will be essential</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pic>
        <p:nvPicPr>
          <p:cNvPr id="4" name="Picture 3">
            <a:extLst>
              <a:ext uri="{FF2B5EF4-FFF2-40B4-BE49-F238E27FC236}">
                <a16:creationId xmlns:a16="http://schemas.microsoft.com/office/drawing/2014/main" id="{A904DF1F-C24B-43FE-8A10-50079996B673}"/>
              </a:ext>
            </a:extLst>
          </p:cNvPr>
          <p:cNvPicPr>
            <a:picLocks noChangeAspect="1"/>
          </p:cNvPicPr>
          <p:nvPr/>
        </p:nvPicPr>
        <p:blipFill rotWithShape="1">
          <a:blip r:embed="rId3"/>
          <a:srcRect b="8892"/>
          <a:stretch/>
        </p:blipFill>
        <p:spPr>
          <a:xfrm>
            <a:off x="829875" y="1564302"/>
            <a:ext cx="5429250" cy="4712158"/>
          </a:xfrm>
          <a:prstGeom prst="rect">
            <a:avLst/>
          </a:prstGeom>
        </p:spPr>
      </p:pic>
      <p:pic>
        <p:nvPicPr>
          <p:cNvPr id="6" name="Picture 5">
            <a:extLst>
              <a:ext uri="{FF2B5EF4-FFF2-40B4-BE49-F238E27FC236}">
                <a16:creationId xmlns:a16="http://schemas.microsoft.com/office/drawing/2014/main" id="{E7E37345-F845-4759-9695-8123C03FE5E0}"/>
              </a:ext>
            </a:extLst>
          </p:cNvPr>
          <p:cNvPicPr>
            <a:picLocks noChangeAspect="1"/>
          </p:cNvPicPr>
          <p:nvPr/>
        </p:nvPicPr>
        <p:blipFill rotWithShape="1">
          <a:blip r:embed="rId4"/>
          <a:srcRect b="7821"/>
          <a:stretch/>
        </p:blipFill>
        <p:spPr>
          <a:xfrm>
            <a:off x="6240317" y="1629983"/>
            <a:ext cx="4955993" cy="4646477"/>
          </a:xfrm>
          <a:prstGeom prst="rect">
            <a:avLst/>
          </a:prstGeom>
        </p:spPr>
      </p:pic>
      <p:sp>
        <p:nvSpPr>
          <p:cNvPr id="8" name="TextBox 7">
            <a:extLst>
              <a:ext uri="{FF2B5EF4-FFF2-40B4-BE49-F238E27FC236}">
                <a16:creationId xmlns:a16="http://schemas.microsoft.com/office/drawing/2014/main" id="{240DF06D-9E87-4234-8157-BCC6348A9A31}"/>
              </a:ext>
            </a:extLst>
          </p:cNvPr>
          <p:cNvSpPr txBox="1"/>
          <p:nvPr/>
        </p:nvSpPr>
        <p:spPr>
          <a:xfrm>
            <a:off x="944654" y="6158441"/>
            <a:ext cx="5199692" cy="400110"/>
          </a:xfrm>
          <a:prstGeom prst="rect">
            <a:avLst/>
          </a:prstGeom>
          <a:noFill/>
        </p:spPr>
        <p:txBody>
          <a:bodyPr wrap="square">
            <a:spAutoFit/>
          </a:bodyPr>
          <a:lstStyle/>
          <a:p>
            <a:r>
              <a:rPr lang="en-GB" sz="1000" i="1" dirty="0">
                <a:solidFill>
                  <a:srgbClr val="444444"/>
                </a:solidFill>
                <a:latin typeface="+mn-lt"/>
              </a:rPr>
              <a:t>New proposed port in Saint Lucia exposed to storm surge, flash flood and landslides (</a:t>
            </a:r>
            <a:r>
              <a:rPr lang="en-GB" sz="1000" i="1" dirty="0" err="1">
                <a:solidFill>
                  <a:srgbClr val="444444"/>
                </a:solidFill>
                <a:latin typeface="+mn-lt"/>
              </a:rPr>
              <a:t>Adshead</a:t>
            </a:r>
            <a:r>
              <a:rPr lang="en-GB" sz="1000" i="1" dirty="0">
                <a:solidFill>
                  <a:srgbClr val="444444"/>
                </a:solidFill>
                <a:latin typeface="+mn-lt"/>
              </a:rPr>
              <a:t> et al. 2020)</a:t>
            </a:r>
          </a:p>
        </p:txBody>
      </p:sp>
      <p:sp>
        <p:nvSpPr>
          <p:cNvPr id="10" name="TextBox 9">
            <a:extLst>
              <a:ext uri="{FF2B5EF4-FFF2-40B4-BE49-F238E27FC236}">
                <a16:creationId xmlns:a16="http://schemas.microsoft.com/office/drawing/2014/main" id="{3562BE48-C191-4FE4-8A16-5BAF3C807BF6}"/>
              </a:ext>
            </a:extLst>
          </p:cNvPr>
          <p:cNvSpPr txBox="1"/>
          <p:nvPr/>
        </p:nvSpPr>
        <p:spPr>
          <a:xfrm>
            <a:off x="6339758" y="6165790"/>
            <a:ext cx="4856552" cy="400110"/>
          </a:xfrm>
          <a:prstGeom prst="rect">
            <a:avLst/>
          </a:prstGeom>
          <a:noFill/>
        </p:spPr>
        <p:txBody>
          <a:bodyPr wrap="square">
            <a:spAutoFit/>
          </a:bodyPr>
          <a:lstStyle/>
          <a:p>
            <a:r>
              <a:rPr lang="en-GB" sz="1000" i="1" dirty="0">
                <a:solidFill>
                  <a:srgbClr val="444444"/>
                </a:solidFill>
                <a:latin typeface="+mn-lt"/>
              </a:rPr>
              <a:t>Proposed north-south road (red) potentially exposed to storm surges, flash floods and landslides (</a:t>
            </a:r>
            <a:r>
              <a:rPr lang="en-GB" sz="1000" i="1" dirty="0" err="1">
                <a:solidFill>
                  <a:srgbClr val="444444"/>
                </a:solidFill>
                <a:latin typeface="+mn-lt"/>
              </a:rPr>
              <a:t>Adshead</a:t>
            </a:r>
            <a:r>
              <a:rPr lang="en-GB" sz="1000" i="1" dirty="0">
                <a:solidFill>
                  <a:srgbClr val="444444"/>
                </a:solidFill>
                <a:latin typeface="+mn-lt"/>
              </a:rPr>
              <a:t> et al. 2020)</a:t>
            </a:r>
          </a:p>
        </p:txBody>
      </p:sp>
    </p:spTree>
    <p:extLst>
      <p:ext uri="{BB962C8B-B14F-4D97-AF65-F5344CB8AC3E}">
        <p14:creationId xmlns:p14="http://schemas.microsoft.com/office/powerpoint/2010/main" val="10397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13.4 </a:t>
            </a:r>
            <a:r>
              <a:rPr lang="en-GB" dirty="0">
                <a:solidFill>
                  <a:srgbClr val="C00000"/>
                </a:solidFill>
              </a:rPr>
              <a:t> Future infrastructure needs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SzPct val="120000"/>
              <a:buFont typeface="Arial" panose="020B0604020202020204" pitchFamily="34" charset="0"/>
              <a:buChar char="•"/>
            </a:pPr>
            <a:r>
              <a:rPr lang="en-GB" sz="2000" b="0" i="0" dirty="0">
                <a:solidFill>
                  <a:schemeClr val="tx1"/>
                </a:solidFill>
                <a:effectLst/>
                <a:latin typeface="+mn-lt"/>
              </a:rPr>
              <a:t>Overview of practical examples of identifying future infrastructure needs, based on population growth, tourism growth and climate scenarios</a:t>
            </a:r>
          </a:p>
          <a:p>
            <a:pPr marL="285750" indent="-285750">
              <a:buSzPct val="120000"/>
              <a:buFont typeface="Arial" panose="020B0604020202020204" pitchFamily="34" charset="0"/>
              <a:buChar char="•"/>
            </a:pPr>
            <a:endParaRPr lang="en-GB" sz="2000" dirty="0">
              <a:solidFill>
                <a:schemeClr val="tx1"/>
              </a:solidFill>
              <a:latin typeface="+mn-lt"/>
            </a:endParaRPr>
          </a:p>
          <a:p>
            <a:pPr marL="285750" indent="-285750">
              <a:buSzPct val="120000"/>
              <a:buFont typeface="Arial" panose="020B0604020202020204" pitchFamily="34" charset="0"/>
              <a:buChar char="•"/>
            </a:pPr>
            <a:r>
              <a:rPr lang="en-GB" sz="2000" b="0" i="0" dirty="0">
                <a:solidFill>
                  <a:schemeClr val="tx1"/>
                </a:solidFill>
                <a:effectLst/>
                <a:latin typeface="+mn-lt"/>
              </a:rPr>
              <a:t>These showcase how the content introduced in mini-lectures 13.1 and 13.3 can be put into practice, informing national scale decision-making</a:t>
            </a:r>
            <a:endParaRPr lang="en-GB" sz="6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13.4 </a:t>
            </a:r>
            <a:r>
              <a:rPr lang="en-GB" dirty="0">
                <a:solidFill>
                  <a:srgbClr val="C00000"/>
                </a:solidFill>
              </a:rPr>
              <a:t> Future infrastructure needs in practice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algn="l"/>
            <a:r>
              <a:rPr lang="en-GB" sz="1200" b="0" i="0" dirty="0" err="1">
                <a:solidFill>
                  <a:schemeClr val="tx1"/>
                </a:solidFill>
                <a:effectLst/>
                <a:latin typeface="+mn-lt"/>
              </a:rPr>
              <a:t>Adshead</a:t>
            </a:r>
            <a:r>
              <a:rPr lang="en-GB" sz="1200" b="0" i="0" dirty="0">
                <a:solidFill>
                  <a:schemeClr val="tx1"/>
                </a:solidFill>
                <a:effectLst/>
                <a:latin typeface="+mn-lt"/>
              </a:rPr>
              <a:t>, Daniel, O. Roman, S. Thacker, F. Felix, and L. I. </a:t>
            </a:r>
            <a:r>
              <a:rPr lang="en-GB" sz="1200" b="0" i="0" dirty="0" err="1">
                <a:solidFill>
                  <a:schemeClr val="tx1"/>
                </a:solidFill>
                <a:effectLst/>
                <a:latin typeface="+mn-lt"/>
              </a:rPr>
              <a:t>Fuldauer</a:t>
            </a:r>
            <a:r>
              <a:rPr lang="en-GB" sz="1200" b="0" i="0" dirty="0">
                <a:solidFill>
                  <a:schemeClr val="tx1"/>
                </a:solidFill>
                <a:effectLst/>
                <a:latin typeface="+mn-lt"/>
              </a:rPr>
              <a:t>. 2020. “Long-term strategic infrastructure planning model for Saint Lucia.” Oxford, UK: University of Oxford; United Nations Office for Project Services.</a:t>
            </a:r>
          </a:p>
          <a:p>
            <a:pPr algn="l"/>
            <a:r>
              <a:rPr lang="en-GB" sz="1200" b="0" i="0" dirty="0">
                <a:solidFill>
                  <a:schemeClr val="tx1"/>
                </a:solidFill>
                <a:effectLst/>
                <a:latin typeface="+mn-lt"/>
              </a:rPr>
              <a:t>Bals, M. ter. 2014. “Demography of Curaçao Census 2011.” Willemstad, Curacao: Central Bureau of Statistics Curacao. </a:t>
            </a:r>
            <a:r>
              <a:rPr lang="en-GB"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http://www.cbs.cw/website/2011-census{\_}3226/item/demography-of- curacao-publication-series-census-2011{\_}757.html</a:t>
            </a:r>
            <a:r>
              <a:rPr lang="en-GB" sz="1200" b="0" i="0" dirty="0">
                <a:solidFill>
                  <a:schemeClr val="tx1"/>
                </a:solidFill>
                <a:effectLst/>
                <a:latin typeface="+mn-lt"/>
              </a:rPr>
              <a:t>.</a:t>
            </a:r>
          </a:p>
          <a:p>
            <a:pPr algn="l"/>
            <a:r>
              <a:rPr lang="en-GB" sz="1200" b="0" i="0" dirty="0" err="1">
                <a:solidFill>
                  <a:schemeClr val="tx1"/>
                </a:solidFill>
                <a:effectLst/>
                <a:latin typeface="+mn-lt"/>
              </a:rPr>
              <a:t>Fuldauer</a:t>
            </a:r>
            <a:r>
              <a:rPr lang="en-GB" sz="1200" b="0" i="0" dirty="0">
                <a:solidFill>
                  <a:schemeClr val="tx1"/>
                </a:solidFill>
                <a:effectLst/>
                <a:latin typeface="+mn-lt"/>
              </a:rPr>
              <a:t>, Lena, Matthew C. Ives, Daniel </a:t>
            </a:r>
            <a:r>
              <a:rPr lang="en-GB" sz="1200" b="0" i="0" dirty="0" err="1">
                <a:solidFill>
                  <a:schemeClr val="tx1"/>
                </a:solidFill>
                <a:effectLst/>
                <a:latin typeface="+mn-lt"/>
              </a:rPr>
              <a:t>Adshead</a:t>
            </a:r>
            <a:r>
              <a:rPr lang="en-GB" sz="1200" b="0" i="0" dirty="0">
                <a:solidFill>
                  <a:schemeClr val="tx1"/>
                </a:solidFill>
                <a:effectLst/>
                <a:latin typeface="+mn-lt"/>
              </a:rPr>
              <a:t>, Scott Thacker, and Jim W. Hall. 2019. “Participatory planning of the future of waste management in small island developing states to deliver on the Sustainable Development Goals.” </a:t>
            </a:r>
            <a:r>
              <a:rPr lang="en-GB" sz="1200" b="0" i="1" dirty="0">
                <a:solidFill>
                  <a:schemeClr val="tx1"/>
                </a:solidFill>
                <a:effectLst/>
                <a:latin typeface="+mn-lt"/>
              </a:rPr>
              <a:t>Journal of Cleaner Production</a:t>
            </a:r>
            <a:r>
              <a:rPr lang="en-GB" sz="1200" b="0" i="0" dirty="0">
                <a:solidFill>
                  <a:schemeClr val="tx1"/>
                </a:solidFill>
                <a:effectLst/>
                <a:latin typeface="+mn-lt"/>
              </a:rPr>
              <a:t> 223 (June): 147–62. </a:t>
            </a:r>
            <a:r>
              <a:rPr lang="en-GB"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https://doi.org/10.1016/j.jclepro.2019.02.269</a:t>
            </a:r>
            <a:r>
              <a:rPr lang="en-GB" sz="1200" b="0" i="0" dirty="0">
                <a:solidFill>
                  <a:schemeClr val="tx1"/>
                </a:solidFill>
                <a:effectLst/>
                <a:latin typeface="+mn-lt"/>
              </a:rPr>
              <a:t>.</a:t>
            </a:r>
          </a:p>
          <a:p>
            <a:pPr algn="l"/>
            <a:r>
              <a:rPr lang="en-GB" sz="1200" b="0" i="0" dirty="0" err="1">
                <a:solidFill>
                  <a:schemeClr val="tx1"/>
                </a:solidFill>
                <a:effectLst/>
                <a:latin typeface="+mn-lt"/>
              </a:rPr>
              <a:t>Fuldauer</a:t>
            </a:r>
            <a:r>
              <a:rPr lang="en-GB" sz="1200" b="0" i="0" dirty="0">
                <a:solidFill>
                  <a:schemeClr val="tx1"/>
                </a:solidFill>
                <a:effectLst/>
                <a:latin typeface="+mn-lt"/>
              </a:rPr>
              <a:t>, Lena, S. Thacker, and J. Hall. 2021. “Spatially assessing the impacts of climate change hazards on sustainable development to inform national adaptation.” </a:t>
            </a:r>
            <a:r>
              <a:rPr lang="en-GB" sz="1200" b="0" i="1" dirty="0">
                <a:solidFill>
                  <a:schemeClr val="tx1"/>
                </a:solidFill>
                <a:effectLst/>
                <a:latin typeface="+mn-lt"/>
              </a:rPr>
              <a:t>In Preparation</a:t>
            </a:r>
            <a:r>
              <a:rPr lang="en-GB" sz="1200" b="0" i="0" dirty="0">
                <a:solidFill>
                  <a:schemeClr val="tx1"/>
                </a:solidFill>
                <a:effectLst/>
                <a:latin typeface="+mn-lt"/>
              </a:rPr>
              <a:t>.</a:t>
            </a:r>
          </a:p>
          <a:p>
            <a:pPr algn="l"/>
            <a:r>
              <a:rPr lang="en-GB" sz="1200" b="0" i="0" dirty="0">
                <a:solidFill>
                  <a:schemeClr val="tx1"/>
                </a:solidFill>
                <a:effectLst/>
                <a:latin typeface="+mn-lt"/>
              </a:rPr>
              <a:t>Government of Saint Lucia. 2017. “Third National Communication on Climate Change for Saint Lucia.” Castries, Saint Lucia.</a:t>
            </a:r>
          </a:p>
          <a:p>
            <a:pPr algn="l"/>
            <a:r>
              <a:rPr lang="en-GB" sz="1200" b="0" i="0" dirty="0">
                <a:solidFill>
                  <a:schemeClr val="tx1"/>
                </a:solidFill>
                <a:effectLst/>
                <a:latin typeface="+mn-lt"/>
              </a:rPr>
              <a:t>Hall, J. W., M. Tran, A. </a:t>
            </a:r>
            <a:r>
              <a:rPr lang="en-GB" sz="1200" b="0" i="0" dirty="0" err="1">
                <a:solidFill>
                  <a:schemeClr val="tx1"/>
                </a:solidFill>
                <a:effectLst/>
                <a:latin typeface="+mn-lt"/>
              </a:rPr>
              <a:t>Hickford</a:t>
            </a:r>
            <a:r>
              <a:rPr lang="en-GB" sz="1200" b="0" i="0" dirty="0">
                <a:solidFill>
                  <a:schemeClr val="tx1"/>
                </a:solidFill>
                <a:effectLst/>
                <a:latin typeface="+mn-lt"/>
              </a:rPr>
              <a:t>, and R. Nicholls. 2016. </a:t>
            </a:r>
            <a:r>
              <a:rPr lang="en-GB" sz="1200" b="0" i="1" dirty="0">
                <a:solidFill>
                  <a:schemeClr val="tx1"/>
                </a:solidFill>
                <a:effectLst/>
                <a:latin typeface="+mn-lt"/>
              </a:rPr>
              <a:t>The future of national infrastructure: A systems-of-systems approach</a:t>
            </a:r>
            <a:r>
              <a:rPr lang="en-GB" sz="1200" b="0" i="0" dirty="0">
                <a:solidFill>
                  <a:schemeClr val="tx1"/>
                </a:solidFill>
                <a:effectLst/>
                <a:latin typeface="+mn-lt"/>
              </a:rPr>
              <a:t>. Cambridge: Cambridge University Press.</a:t>
            </a:r>
          </a:p>
          <a:p>
            <a:pPr algn="l"/>
            <a:r>
              <a:rPr lang="en-GB" sz="1200" b="0" i="0" dirty="0">
                <a:solidFill>
                  <a:schemeClr val="tx1"/>
                </a:solidFill>
                <a:effectLst/>
                <a:latin typeface="+mn-lt"/>
              </a:rPr>
              <a:t>Ives, M., S. Thacker, D. </a:t>
            </a:r>
            <a:r>
              <a:rPr lang="en-GB" sz="1200" b="0" i="0" dirty="0" err="1">
                <a:solidFill>
                  <a:schemeClr val="tx1"/>
                </a:solidFill>
                <a:effectLst/>
                <a:latin typeface="+mn-lt"/>
              </a:rPr>
              <a:t>Adshead</a:t>
            </a:r>
            <a:r>
              <a:rPr lang="en-GB" sz="1200" b="0" i="0" dirty="0">
                <a:solidFill>
                  <a:schemeClr val="tx1"/>
                </a:solidFill>
                <a:effectLst/>
                <a:latin typeface="+mn-lt"/>
              </a:rPr>
              <a:t>, J. W. Hall, A. </a:t>
            </a:r>
            <a:r>
              <a:rPr lang="en-GB" sz="1200" b="0" i="0" dirty="0" err="1">
                <a:solidFill>
                  <a:schemeClr val="tx1"/>
                </a:solidFill>
                <a:effectLst/>
                <a:latin typeface="+mn-lt"/>
              </a:rPr>
              <a:t>Hickford</a:t>
            </a:r>
            <a:r>
              <a:rPr lang="en-GB" sz="1200" b="0" i="0" dirty="0">
                <a:solidFill>
                  <a:schemeClr val="tx1"/>
                </a:solidFill>
                <a:effectLst/>
                <a:latin typeface="+mn-lt"/>
              </a:rPr>
              <a:t>, and R. Nicholls. 2017. “A Fast Track Analysis of Infrastructure Provision in Palestine.” Oxford, UK: Environmental Change Institute. </a:t>
            </a:r>
            <a:r>
              <a:rPr lang="en-GB" sz="12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https://www.itrc.org.uk/wp-content/PDFs/PalestineFTA{\_}online. pdf</a:t>
            </a:r>
            <a:r>
              <a:rPr lang="en-GB" sz="1200" b="0" i="0" dirty="0">
                <a:solidFill>
                  <a:schemeClr val="tx1"/>
                </a:solidFill>
                <a:effectLst/>
                <a:latin typeface="+mn-lt"/>
              </a:rPr>
              <a:t>.</a:t>
            </a:r>
          </a:p>
          <a:p>
            <a:pPr algn="l"/>
            <a:r>
              <a:rPr lang="en-GB" sz="1200" b="0" i="0" dirty="0" err="1">
                <a:solidFill>
                  <a:schemeClr val="tx1"/>
                </a:solidFill>
                <a:effectLst/>
                <a:latin typeface="+mn-lt"/>
              </a:rPr>
              <a:t>Mohee</a:t>
            </a:r>
            <a:r>
              <a:rPr lang="en-GB" sz="1200" b="0" i="0" dirty="0">
                <a:solidFill>
                  <a:schemeClr val="tx1"/>
                </a:solidFill>
                <a:effectLst/>
                <a:latin typeface="+mn-lt"/>
              </a:rPr>
              <a:t>, R., S. </a:t>
            </a:r>
            <a:r>
              <a:rPr lang="en-GB" sz="1200" b="0" i="0" dirty="0" err="1">
                <a:solidFill>
                  <a:schemeClr val="tx1"/>
                </a:solidFill>
                <a:effectLst/>
                <a:latin typeface="+mn-lt"/>
              </a:rPr>
              <a:t>Mauthoor</a:t>
            </a:r>
            <a:r>
              <a:rPr lang="en-GB" sz="1200" b="0" i="0" dirty="0">
                <a:solidFill>
                  <a:schemeClr val="tx1"/>
                </a:solidFill>
                <a:effectLst/>
                <a:latin typeface="+mn-lt"/>
              </a:rPr>
              <a:t>, Z. </a:t>
            </a:r>
            <a:r>
              <a:rPr lang="en-GB" sz="1200" b="0" i="0" dirty="0" err="1">
                <a:solidFill>
                  <a:schemeClr val="tx1"/>
                </a:solidFill>
                <a:effectLst/>
                <a:latin typeface="+mn-lt"/>
              </a:rPr>
              <a:t>Bundhoo</a:t>
            </a:r>
            <a:r>
              <a:rPr lang="en-GB" sz="1200" b="0" i="0" dirty="0">
                <a:solidFill>
                  <a:schemeClr val="tx1"/>
                </a:solidFill>
                <a:effectLst/>
                <a:latin typeface="+mn-lt"/>
              </a:rPr>
              <a:t>, G. </a:t>
            </a:r>
            <a:r>
              <a:rPr lang="en-GB" sz="1200" b="0" i="0" dirty="0" err="1">
                <a:solidFill>
                  <a:schemeClr val="tx1"/>
                </a:solidFill>
                <a:effectLst/>
                <a:latin typeface="+mn-lt"/>
              </a:rPr>
              <a:t>Somaroo</a:t>
            </a:r>
            <a:r>
              <a:rPr lang="en-GB" sz="1200" b="0" i="0" dirty="0">
                <a:solidFill>
                  <a:schemeClr val="tx1"/>
                </a:solidFill>
                <a:effectLst/>
                <a:latin typeface="+mn-lt"/>
              </a:rPr>
              <a:t>, N. </a:t>
            </a:r>
            <a:r>
              <a:rPr lang="en-GB" sz="1200" b="0" i="0" dirty="0" err="1">
                <a:solidFill>
                  <a:schemeClr val="tx1"/>
                </a:solidFill>
                <a:effectLst/>
                <a:latin typeface="+mn-lt"/>
              </a:rPr>
              <a:t>Soobhany</a:t>
            </a:r>
            <a:r>
              <a:rPr lang="en-GB" sz="1200" b="0" i="0" dirty="0">
                <a:solidFill>
                  <a:schemeClr val="tx1"/>
                </a:solidFill>
                <a:effectLst/>
                <a:latin typeface="+mn-lt"/>
              </a:rPr>
              <a:t>, and S. </a:t>
            </a:r>
            <a:r>
              <a:rPr lang="en-GB" sz="1200" b="0" i="0" dirty="0" err="1">
                <a:solidFill>
                  <a:schemeClr val="tx1"/>
                </a:solidFill>
                <a:effectLst/>
                <a:latin typeface="+mn-lt"/>
              </a:rPr>
              <a:t>Gunasee</a:t>
            </a:r>
            <a:r>
              <a:rPr lang="en-GB" sz="1200" b="0" i="0" dirty="0">
                <a:solidFill>
                  <a:schemeClr val="tx1"/>
                </a:solidFill>
                <a:effectLst/>
                <a:latin typeface="+mn-lt"/>
              </a:rPr>
              <a:t>. 2015. “Current status of solid waste management in small island developing states: A review.” </a:t>
            </a:r>
            <a:r>
              <a:rPr lang="en-GB" sz="1200" b="0" i="1" dirty="0">
                <a:solidFill>
                  <a:schemeClr val="tx1"/>
                </a:solidFill>
                <a:effectLst/>
                <a:latin typeface="+mn-lt"/>
              </a:rPr>
              <a:t>Waste Management</a:t>
            </a:r>
            <a:r>
              <a:rPr lang="en-GB" sz="1200" b="0" i="0" dirty="0">
                <a:solidFill>
                  <a:schemeClr val="tx1"/>
                </a:solidFill>
                <a:effectLst/>
                <a:latin typeface="+mn-lt"/>
              </a:rPr>
              <a:t> 43: 539–49. </a:t>
            </a:r>
            <a:r>
              <a:rPr lang="en-GB" sz="12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https://doi.org/10.1016/j.wasman.2015.06.012</a:t>
            </a:r>
            <a:r>
              <a:rPr lang="en-GB" sz="1200" b="0" i="0" dirty="0">
                <a:solidFill>
                  <a:schemeClr val="tx1"/>
                </a:solidFill>
                <a:effectLst/>
                <a:latin typeface="+mn-lt"/>
              </a:rPr>
              <a:t>.</a:t>
            </a:r>
          </a:p>
          <a:p>
            <a:pPr algn="l"/>
            <a:r>
              <a:rPr lang="en-GB" sz="1200" b="0" i="0" dirty="0">
                <a:solidFill>
                  <a:schemeClr val="tx1"/>
                </a:solidFill>
                <a:effectLst/>
                <a:latin typeface="+mn-lt"/>
              </a:rPr>
              <a:t>Otto, A., J. W. Hall, A. </a:t>
            </a:r>
            <a:r>
              <a:rPr lang="en-GB" sz="1200" b="0" i="0" dirty="0" err="1">
                <a:solidFill>
                  <a:schemeClr val="tx1"/>
                </a:solidFill>
                <a:effectLst/>
                <a:latin typeface="+mn-lt"/>
              </a:rPr>
              <a:t>Hickford</a:t>
            </a:r>
            <a:r>
              <a:rPr lang="en-GB" sz="1200" b="0" i="0" dirty="0">
                <a:solidFill>
                  <a:schemeClr val="tx1"/>
                </a:solidFill>
                <a:effectLst/>
                <a:latin typeface="+mn-lt"/>
              </a:rPr>
              <a:t>, R. Nicholls, D. Alderson, and S. Barr. 2016. “A quantified system-of systems </a:t>
            </a:r>
            <a:r>
              <a:rPr lang="en-GB" sz="1200" b="0" i="0" dirty="0" err="1">
                <a:solidFill>
                  <a:schemeClr val="tx1"/>
                </a:solidFill>
                <a:effectLst/>
                <a:latin typeface="+mn-lt"/>
              </a:rPr>
              <a:t>modeling</a:t>
            </a:r>
            <a:r>
              <a:rPr lang="en-GB" sz="1200" b="0" i="0" dirty="0">
                <a:solidFill>
                  <a:schemeClr val="tx1"/>
                </a:solidFill>
                <a:effectLst/>
                <a:latin typeface="+mn-lt"/>
              </a:rPr>
              <a:t> framework for robust national infrastructure planning.” </a:t>
            </a:r>
            <a:r>
              <a:rPr lang="en-GB" sz="1200" b="0" i="1" dirty="0">
                <a:solidFill>
                  <a:schemeClr val="tx1"/>
                </a:solidFill>
                <a:effectLst/>
                <a:latin typeface="+mn-lt"/>
              </a:rPr>
              <a:t>IEEE Systems Journal</a:t>
            </a:r>
            <a:r>
              <a:rPr lang="en-GB" sz="1200" b="0" i="0" dirty="0">
                <a:solidFill>
                  <a:schemeClr val="tx1"/>
                </a:solidFill>
                <a:effectLst/>
                <a:latin typeface="+mn-lt"/>
              </a:rPr>
              <a:t> 10 (2): 11. </a:t>
            </a:r>
            <a:r>
              <a:rPr lang="en-GB" sz="12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https://doi.org/10.1109/JSYST.2014.2361157</a:t>
            </a:r>
            <a:r>
              <a:rPr lang="en-GB" sz="1200" b="0" i="0" dirty="0">
                <a:solidFill>
                  <a:schemeClr val="tx1"/>
                </a:solidFill>
                <a:effectLst/>
                <a:latin typeface="+mn-lt"/>
              </a:rPr>
              <a:t>.</a:t>
            </a:r>
          </a:p>
          <a:p>
            <a:pPr algn="l"/>
            <a:r>
              <a:rPr lang="en-GB" sz="1200" b="0" i="0" dirty="0">
                <a:solidFill>
                  <a:schemeClr val="tx1"/>
                </a:solidFill>
                <a:effectLst/>
                <a:latin typeface="+mn-lt"/>
              </a:rPr>
              <a:t>UNFCCC. 2017. “C40 Infrastructure Interdependencies and Climate Risks Report.” Bonn: UNFCCC. </a:t>
            </a:r>
            <a:r>
              <a:rPr lang="en-GB" sz="12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https://unfccc.int/sites/default/files/report{\_}c40{\_}interdependencies{\_}.pdf</a:t>
            </a:r>
            <a:r>
              <a:rPr lang="en-GB" sz="1200" b="0" i="0" dirty="0">
                <a:solidFill>
                  <a:schemeClr val="tx1"/>
                </a:solidFill>
                <a:effectLst/>
                <a:latin typeface="+mn-lt"/>
              </a:rPr>
              <a:t>.</a:t>
            </a:r>
          </a:p>
          <a:p>
            <a:pPr algn="l"/>
            <a:r>
              <a:rPr lang="en-GB" sz="1200" b="0" i="0" dirty="0">
                <a:solidFill>
                  <a:schemeClr val="tx1"/>
                </a:solidFill>
                <a:effectLst/>
                <a:latin typeface="+mn-lt"/>
              </a:rPr>
              <a:t>World Bank. 2012. “Waste Generation.” </a:t>
            </a:r>
            <a:r>
              <a:rPr lang="en-GB" sz="1200" b="0" i="1" dirty="0">
                <a:solidFill>
                  <a:schemeClr val="tx1"/>
                </a:solidFill>
                <a:effectLst/>
                <a:latin typeface="+mn-lt"/>
              </a:rPr>
              <a:t>Urban Development Series-Knowledge Papers</a:t>
            </a:r>
            <a:r>
              <a:rPr lang="en-GB" sz="1200" b="0" i="0" dirty="0">
                <a:solidFill>
                  <a:schemeClr val="tx1"/>
                </a:solidFill>
                <a:effectLst/>
                <a:latin typeface="+mn-lt"/>
              </a:rPr>
              <a:t> 3 (1): 8–12.</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13.1 </a:t>
            </a:r>
            <a:r>
              <a:rPr lang="en-GB" sz="2800" dirty="0">
                <a:solidFill>
                  <a:srgbClr val="C00000"/>
                </a:solidFill>
              </a:rPr>
              <a:t>Introduction to the future needs for infrastructure</a:t>
            </a:r>
            <a:endParaRPr sz="2800" dirty="0">
              <a:solidFill>
                <a:srgbClr val="C00000"/>
              </a:solidFill>
            </a:endParaRPr>
          </a:p>
        </p:txBody>
      </p:sp>
      <p:sp>
        <p:nvSpPr>
          <p:cNvPr id="168" name="Google Shape;168;p13"/>
          <p:cNvSpPr txBox="1">
            <a:spLocks noGrp="1"/>
          </p:cNvSpPr>
          <p:nvPr>
            <p:ph type="body" idx="4294967295"/>
          </p:nvPr>
        </p:nvSpPr>
        <p:spPr>
          <a:xfrm>
            <a:off x="924464" y="1317582"/>
            <a:ext cx="4114710"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p>
          <a:p>
            <a:pPr>
              <a:spcBef>
                <a:spcPts val="0"/>
              </a:spcBef>
              <a:buClr>
                <a:schemeClr val="dk1"/>
              </a:buClr>
              <a:buSzPts val="2800"/>
            </a:pPr>
            <a:endParaRPr lang="en-GB" sz="1400" b="1" dirty="0">
              <a:solidFill>
                <a:schemeClr val="accent5">
                  <a:lumMod val="60000"/>
                  <a:lumOff val="40000"/>
                </a:schemeClr>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It is not yet clear how much infrastructure is needed in the near and distant future</a:t>
            </a:r>
          </a:p>
          <a:p>
            <a:pPr marL="285750" indent="-285750" algn="l">
              <a:buSzPct val="120000"/>
              <a:buFont typeface="Arial" panose="020B0604020202020204" pitchFamily="34" charset="0"/>
              <a:buChar char="•"/>
            </a:pPr>
            <a:r>
              <a:rPr lang="en-GB" sz="1400" b="0" i="0" dirty="0">
                <a:solidFill>
                  <a:schemeClr val="tx1"/>
                </a:solidFill>
                <a:effectLst/>
                <a:latin typeface="+mn-lt"/>
              </a:rPr>
              <a:t>Some initial estimates show that an additional </a:t>
            </a:r>
            <a:r>
              <a:rPr lang="en-GB" sz="1400" b="1" i="0" dirty="0">
                <a:solidFill>
                  <a:schemeClr val="tx1"/>
                </a:solidFill>
                <a:effectLst/>
                <a:latin typeface="+mn-lt"/>
              </a:rPr>
              <a:t>USD94 trillion of investments is needed by 2040, </a:t>
            </a:r>
            <a:r>
              <a:rPr lang="en-GB" sz="1400" b="0" i="0" dirty="0">
                <a:solidFill>
                  <a:schemeClr val="tx1"/>
                </a:solidFill>
                <a:effectLst/>
                <a:latin typeface="+mn-lt"/>
              </a:rPr>
              <a:t>which is more than the value of existing infrastructure (USD50 trillion) (Thacker et al. 2019)</a:t>
            </a:r>
          </a:p>
          <a:p>
            <a:pPr marL="285750" indent="-285750" algn="l">
              <a:buSzPct val="120000"/>
              <a:buFont typeface="Arial" panose="020B0604020202020204" pitchFamily="34" charset="0"/>
              <a:buChar char="•"/>
            </a:pPr>
            <a:r>
              <a:rPr lang="en-GB" sz="1400" b="0" i="0" dirty="0">
                <a:solidFill>
                  <a:schemeClr val="tx1"/>
                </a:solidFill>
                <a:effectLst/>
                <a:latin typeface="+mn-lt"/>
              </a:rPr>
              <a:t>Others have estimated that low- and middle-income countries require </a:t>
            </a:r>
            <a:r>
              <a:rPr lang="en-GB" sz="1400" b="1" i="0" dirty="0">
                <a:solidFill>
                  <a:schemeClr val="tx1"/>
                </a:solidFill>
                <a:effectLst/>
                <a:latin typeface="+mn-lt"/>
              </a:rPr>
              <a:t>investments of around 4.5% of GDP </a:t>
            </a:r>
            <a:r>
              <a:rPr lang="en-GB" sz="1400" b="0" i="0" dirty="0">
                <a:solidFill>
                  <a:schemeClr val="tx1"/>
                </a:solidFill>
                <a:effectLst/>
                <a:latin typeface="+mn-lt"/>
              </a:rPr>
              <a:t>to achieve the infrastructure-related Sustainable Development Goals (SDGs) and stay on track to limit climate change to 2°C (</a:t>
            </a:r>
            <a:r>
              <a:rPr lang="en-GB" sz="1400" b="0" i="0" dirty="0" err="1">
                <a:solidFill>
                  <a:schemeClr val="tx1"/>
                </a:solidFill>
                <a:effectLst/>
                <a:latin typeface="+mn-lt"/>
              </a:rPr>
              <a:t>Rozenberg</a:t>
            </a:r>
            <a:r>
              <a:rPr lang="en-GB" sz="1400" b="0" i="0" dirty="0">
                <a:solidFill>
                  <a:schemeClr val="tx1"/>
                </a:solidFill>
                <a:effectLst/>
                <a:latin typeface="+mn-lt"/>
              </a:rPr>
              <a:t> and Fay 2019)</a:t>
            </a:r>
          </a:p>
          <a:p>
            <a:pPr marL="285750" indent="-285750" algn="l">
              <a:buSzPct val="120000"/>
              <a:buFont typeface="Arial" panose="020B0604020202020204" pitchFamily="34" charset="0"/>
              <a:buChar char="•"/>
            </a:pPr>
            <a:r>
              <a:rPr lang="en-GB" sz="1400" b="0" i="0" dirty="0">
                <a:solidFill>
                  <a:schemeClr val="tx1"/>
                </a:solidFill>
                <a:effectLst/>
                <a:latin typeface="+mn-lt"/>
              </a:rPr>
              <a:t>Projections made by the Organisation for Economic Co-operation and Development (OECD) and the International Energy Agency (IEA) estimate that an </a:t>
            </a:r>
            <a:r>
              <a:rPr lang="en-GB" sz="1400" b="1" i="0" dirty="0">
                <a:solidFill>
                  <a:schemeClr val="tx1"/>
                </a:solidFill>
                <a:effectLst/>
                <a:latin typeface="+mn-lt"/>
              </a:rPr>
              <a:t>additional 60% increase in length of road and railway is needed by 2050</a:t>
            </a:r>
            <a:r>
              <a:rPr lang="en-GB" sz="1400" b="0" i="0" dirty="0">
                <a:solidFill>
                  <a:schemeClr val="tx1"/>
                </a:solidFill>
                <a:effectLst/>
                <a:latin typeface="+mn-lt"/>
              </a:rPr>
              <a:t>, which is equal to around USD45 trillion (</a:t>
            </a:r>
            <a:r>
              <a:rPr lang="en-GB" sz="1400" b="0" i="0" dirty="0" err="1">
                <a:solidFill>
                  <a:schemeClr val="tx1"/>
                </a:solidFill>
                <a:effectLst/>
                <a:latin typeface="+mn-lt"/>
              </a:rPr>
              <a:t>Dulac</a:t>
            </a:r>
            <a:r>
              <a:rPr lang="en-GB" sz="1400" b="0" i="0" dirty="0">
                <a:solidFill>
                  <a:schemeClr val="tx1"/>
                </a:solidFill>
                <a:effectLst/>
                <a:latin typeface="+mn-lt"/>
              </a:rPr>
              <a:t> 2013)</a:t>
            </a:r>
          </a:p>
          <a:p>
            <a:pPr>
              <a:spcBef>
                <a:spcPts val="0"/>
              </a:spcBef>
              <a:buClr>
                <a:schemeClr val="dk1"/>
              </a:buClr>
              <a:buSzPts val="2800"/>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pic>
        <p:nvPicPr>
          <p:cNvPr id="4" name="Picture 3">
            <a:extLst>
              <a:ext uri="{FF2B5EF4-FFF2-40B4-BE49-F238E27FC236}">
                <a16:creationId xmlns:a16="http://schemas.microsoft.com/office/drawing/2014/main" id="{C1B579D7-A41F-4747-812B-418DE1C9CC69}"/>
              </a:ext>
            </a:extLst>
          </p:cNvPr>
          <p:cNvPicPr>
            <a:picLocks noChangeAspect="1"/>
          </p:cNvPicPr>
          <p:nvPr/>
        </p:nvPicPr>
        <p:blipFill>
          <a:blip r:embed="rId3"/>
          <a:stretch>
            <a:fillRect/>
          </a:stretch>
        </p:blipFill>
        <p:spPr>
          <a:xfrm>
            <a:off x="5039174" y="2025558"/>
            <a:ext cx="6228362" cy="3380149"/>
          </a:xfrm>
          <a:prstGeom prst="rect">
            <a:avLst/>
          </a:prstGeom>
        </p:spPr>
      </p:pic>
      <p:sp>
        <p:nvSpPr>
          <p:cNvPr id="11" name="TextBox 10">
            <a:extLst>
              <a:ext uri="{FF2B5EF4-FFF2-40B4-BE49-F238E27FC236}">
                <a16:creationId xmlns:a16="http://schemas.microsoft.com/office/drawing/2014/main" id="{4CC0638F-E19E-4FA5-9055-212C2A973EF3}"/>
              </a:ext>
            </a:extLst>
          </p:cNvPr>
          <p:cNvSpPr txBox="1"/>
          <p:nvPr/>
        </p:nvSpPr>
        <p:spPr>
          <a:xfrm>
            <a:off x="5259238" y="5829685"/>
            <a:ext cx="6094562" cy="400110"/>
          </a:xfrm>
          <a:prstGeom prst="rect">
            <a:avLst/>
          </a:prstGeom>
          <a:noFill/>
        </p:spPr>
        <p:txBody>
          <a:bodyPr wrap="square">
            <a:spAutoFit/>
          </a:bodyPr>
          <a:lstStyle/>
          <a:p>
            <a:r>
              <a:rPr lang="en-GB" sz="1000" i="1" dirty="0">
                <a:solidFill>
                  <a:srgbClr val="444444"/>
                </a:solidFill>
                <a:latin typeface="+mn-lt"/>
              </a:rPr>
              <a:t>An illustration of the global infrastructure gap for 2040, with the red circle showing the current stock and the blue circle the investment need (Thacker et al. 2019)</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13.1 </a:t>
            </a:r>
            <a:r>
              <a:rPr lang="en-GB" sz="2800" dirty="0">
                <a:solidFill>
                  <a:srgbClr val="C00000"/>
                </a:solidFill>
              </a:rPr>
              <a:t>Introduction to the future needs for infrastructure</a:t>
            </a:r>
            <a:endParaRPr sz="2800" dirty="0">
              <a:solidFill>
                <a:srgbClr val="C00000"/>
              </a:solidFill>
            </a:endParaRPr>
          </a:p>
        </p:txBody>
      </p:sp>
      <p:sp>
        <p:nvSpPr>
          <p:cNvPr id="168" name="Google Shape;168;p13"/>
          <p:cNvSpPr txBox="1">
            <a:spLocks noGrp="1"/>
          </p:cNvSpPr>
          <p:nvPr>
            <p:ph type="body" idx="4294967295"/>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Drivers of infrastructure needs</a:t>
            </a:r>
          </a:p>
          <a:p>
            <a:pPr algn="l"/>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i="0" dirty="0">
                <a:solidFill>
                  <a:schemeClr val="tx1"/>
                </a:solidFill>
                <a:effectLst/>
                <a:latin typeface="+mn-lt"/>
              </a:rPr>
              <a:t>Most </a:t>
            </a:r>
            <a:r>
              <a:rPr lang="en-GB" sz="1800" b="1" i="0" dirty="0">
                <a:solidFill>
                  <a:schemeClr val="tx1"/>
                </a:solidFill>
                <a:effectLst/>
                <a:latin typeface="+mn-lt"/>
              </a:rPr>
              <a:t>infrastructure networks</a:t>
            </a:r>
            <a:r>
              <a:rPr lang="en-GB" sz="1800" i="0" dirty="0">
                <a:solidFill>
                  <a:schemeClr val="tx1"/>
                </a:solidFill>
                <a:effectLst/>
                <a:latin typeface="+mn-lt"/>
              </a:rPr>
              <a:t>, such as road, rail, water, electricity and telecommunications are </a:t>
            </a:r>
            <a:r>
              <a:rPr lang="en-GB" sz="1800" b="1" i="0" dirty="0">
                <a:solidFill>
                  <a:schemeClr val="tx1"/>
                </a:solidFill>
                <a:effectLst/>
                <a:latin typeface="+mn-lt"/>
              </a:rPr>
              <a:t>directly coupled to the growth in populations</a:t>
            </a:r>
          </a:p>
          <a:p>
            <a:pPr marL="285750" indent="-285750" algn="l">
              <a:buSzPct val="120000"/>
              <a:buFont typeface="Arial" panose="020B0604020202020204" pitchFamily="34" charset="0"/>
              <a:buChar char="•"/>
            </a:pPr>
            <a:r>
              <a:rPr lang="en-GB" sz="1800" b="1" i="0" dirty="0">
                <a:solidFill>
                  <a:schemeClr val="tx1"/>
                </a:solidFill>
                <a:effectLst/>
                <a:latin typeface="+mn-lt"/>
              </a:rPr>
              <a:t>Socio-economic growth </a:t>
            </a:r>
            <a:r>
              <a:rPr lang="en-GB" sz="1800" i="0" dirty="0">
                <a:solidFill>
                  <a:schemeClr val="tx1"/>
                </a:solidFill>
                <a:effectLst/>
                <a:latin typeface="+mn-lt"/>
              </a:rPr>
              <a:t>may also change the ways in which we can afford certain infrastructure services, </a:t>
            </a:r>
            <a:r>
              <a:rPr lang="en-GB" sz="1800" b="1" i="0" dirty="0">
                <a:solidFill>
                  <a:schemeClr val="tx1"/>
                </a:solidFill>
                <a:effectLst/>
                <a:latin typeface="+mn-lt"/>
              </a:rPr>
              <a:t>shifting demand</a:t>
            </a:r>
            <a:r>
              <a:rPr lang="en-GB" sz="1800" b="1" dirty="0">
                <a:solidFill>
                  <a:schemeClr val="tx1"/>
                </a:solidFill>
                <a:latin typeface="+mn-lt"/>
              </a:rPr>
              <a:t> </a:t>
            </a:r>
            <a:r>
              <a:rPr lang="en-GB" sz="1800" dirty="0">
                <a:solidFill>
                  <a:schemeClr val="tx1"/>
                </a:solidFill>
                <a:latin typeface="+mn-lt"/>
              </a:rPr>
              <a:t>(</a:t>
            </a:r>
            <a:r>
              <a:rPr lang="en-GB" sz="1800" i="0" dirty="0">
                <a:solidFill>
                  <a:schemeClr val="tx1"/>
                </a:solidFill>
                <a:effectLst/>
                <a:latin typeface="+mn-lt"/>
              </a:rPr>
              <a:t>people might buy a car and start using the road network, while initially they could only afford taking the bus</a:t>
            </a:r>
            <a:r>
              <a:rPr lang="en-GB" sz="1800" dirty="0">
                <a:solidFill>
                  <a:schemeClr val="tx1"/>
                </a:solidFill>
                <a:latin typeface="+mn-lt"/>
              </a:rPr>
              <a:t>)</a:t>
            </a:r>
          </a:p>
          <a:p>
            <a:pPr marL="285750" indent="-285750" algn="l">
              <a:buSzPct val="120000"/>
              <a:buFont typeface="Arial" panose="020B0604020202020204" pitchFamily="34" charset="0"/>
              <a:buChar char="•"/>
            </a:pPr>
            <a:r>
              <a:rPr lang="en-GB" sz="1800" dirty="0">
                <a:solidFill>
                  <a:schemeClr val="tx1"/>
                </a:solidFill>
                <a:latin typeface="+mn-lt"/>
              </a:rPr>
              <a:t>L</a:t>
            </a:r>
            <a:r>
              <a:rPr lang="en-GB" sz="1800" i="0" dirty="0">
                <a:solidFill>
                  <a:schemeClr val="tx1"/>
                </a:solidFill>
                <a:effectLst/>
                <a:latin typeface="+mn-lt"/>
              </a:rPr>
              <a:t>arger wealth may </a:t>
            </a:r>
            <a:r>
              <a:rPr lang="en-GB" sz="1800" b="1" i="0" dirty="0">
                <a:solidFill>
                  <a:schemeClr val="tx1"/>
                </a:solidFill>
                <a:effectLst/>
                <a:latin typeface="+mn-lt"/>
              </a:rPr>
              <a:t>shift the quality </a:t>
            </a:r>
            <a:r>
              <a:rPr lang="en-GB" sz="1800" i="0" dirty="0">
                <a:solidFill>
                  <a:schemeClr val="tx1"/>
                </a:solidFill>
                <a:effectLst/>
                <a:latin typeface="+mn-lt"/>
              </a:rPr>
              <a:t>of infrastructure being provided ( water was initially only treated up to certain standards, but this will be upgraded to higher standards given society’s ability to pay for better quality water)</a:t>
            </a:r>
          </a:p>
          <a:p>
            <a:pPr marL="285750" indent="-285750" algn="l">
              <a:buSzPct val="120000"/>
              <a:buFont typeface="Arial" panose="020B0604020202020204" pitchFamily="34" charset="0"/>
              <a:buChar char="•"/>
            </a:pPr>
            <a:r>
              <a:rPr lang="en-GB" sz="1800" b="1" dirty="0">
                <a:solidFill>
                  <a:schemeClr val="tx1"/>
                </a:solidFill>
                <a:latin typeface="+mn-lt"/>
              </a:rPr>
              <a:t>W</a:t>
            </a:r>
            <a:r>
              <a:rPr lang="en-GB" sz="1800" b="1" i="0" dirty="0">
                <a:solidFill>
                  <a:schemeClr val="tx1"/>
                </a:solidFill>
                <a:effectLst/>
                <a:latin typeface="+mn-lt"/>
              </a:rPr>
              <a:t>ealth changes </a:t>
            </a:r>
            <a:r>
              <a:rPr lang="en-GB" sz="1800" i="0" dirty="0">
                <a:solidFill>
                  <a:schemeClr val="tx1"/>
                </a:solidFill>
                <a:effectLst/>
                <a:latin typeface="+mn-lt"/>
              </a:rPr>
              <a:t>might shift the need for a </a:t>
            </a:r>
            <a:r>
              <a:rPr lang="en-GB" sz="1800" b="1" i="0" dirty="0">
                <a:solidFill>
                  <a:schemeClr val="tx1"/>
                </a:solidFill>
                <a:effectLst/>
                <a:latin typeface="+mn-lt"/>
              </a:rPr>
              <a:t>denser network</a:t>
            </a:r>
            <a:r>
              <a:rPr lang="en-GB" sz="1800" i="0" dirty="0">
                <a:solidFill>
                  <a:schemeClr val="tx1"/>
                </a:solidFill>
                <a:effectLst/>
                <a:latin typeface="+mn-lt"/>
              </a:rPr>
              <a:t>, such as a larger number of telecommunications towers, to increase service speed</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1" i="0" dirty="0">
                <a:solidFill>
                  <a:schemeClr val="tx1"/>
                </a:solidFill>
                <a:effectLst/>
                <a:latin typeface="+mn-lt"/>
              </a:rPr>
              <a:t>Ports and airports</a:t>
            </a:r>
            <a:r>
              <a:rPr lang="en-GB" sz="1800" i="0" dirty="0">
                <a:solidFill>
                  <a:schemeClr val="tx1"/>
                </a:solidFill>
                <a:effectLst/>
                <a:latin typeface="+mn-lt"/>
              </a:rPr>
              <a:t>, are more dependent on developments in terms of international trade flows or tourism, which are </a:t>
            </a:r>
            <a:r>
              <a:rPr lang="en-GB" sz="1800" b="1" i="0" dirty="0">
                <a:solidFill>
                  <a:schemeClr val="tx1"/>
                </a:solidFill>
                <a:effectLst/>
                <a:latin typeface="+mn-lt"/>
              </a:rPr>
              <a:t>not just confined to national boundaries </a:t>
            </a:r>
            <a:r>
              <a:rPr lang="en-GB" sz="1800" i="0" dirty="0">
                <a:solidFill>
                  <a:schemeClr val="tx1"/>
                </a:solidFill>
                <a:effectLst/>
                <a:latin typeface="+mn-lt"/>
              </a:rPr>
              <a:t>(increasing demand for products from a certain country requires that country to increase the port capacity)</a:t>
            </a:r>
            <a:endParaRPr lang="en-GB" sz="1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13.1 </a:t>
            </a:r>
            <a:r>
              <a:rPr lang="en-GB" sz="2800" dirty="0">
                <a:solidFill>
                  <a:srgbClr val="C00000"/>
                </a:solidFill>
              </a:rPr>
              <a:t>Introduction to the future needs for infrastructure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9254706"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Shared Socio-economic Pathways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TextBox 6">
            <a:extLst>
              <a:ext uri="{FF2B5EF4-FFF2-40B4-BE49-F238E27FC236}">
                <a16:creationId xmlns:a16="http://schemas.microsoft.com/office/drawing/2014/main" id="{E8359C71-131A-4426-9545-97F797442552}"/>
              </a:ext>
            </a:extLst>
          </p:cNvPr>
          <p:cNvSpPr txBox="1"/>
          <p:nvPr/>
        </p:nvSpPr>
        <p:spPr>
          <a:xfrm>
            <a:off x="838201" y="1854679"/>
            <a:ext cx="5700622" cy="477053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The </a:t>
            </a:r>
            <a:r>
              <a:rPr kumimoji="0" lang="en-US" altLang="en-US" sz="1600" b="1" i="0" u="none" strike="noStrike" cap="none" normalizeH="0" baseline="0" dirty="0">
                <a:ln>
                  <a:noFill/>
                </a:ln>
                <a:solidFill>
                  <a:schemeClr val="tx1"/>
                </a:solidFill>
                <a:effectLst/>
                <a:latin typeface="+mn-lt"/>
              </a:rPr>
              <a:t>Shared Socio-economic Pathways (SSP)</a:t>
            </a:r>
            <a:r>
              <a:rPr kumimoji="0" lang="en-US" altLang="en-US" sz="1600" b="0" i="0" u="none" strike="noStrike" cap="none" normalizeH="0" baseline="0" dirty="0">
                <a:ln>
                  <a:noFill/>
                </a:ln>
                <a:solidFill>
                  <a:schemeClr val="tx1"/>
                </a:solidFill>
                <a:effectLst/>
                <a:latin typeface="+mn-lt"/>
              </a:rPr>
              <a:t> are scenarios of global socio-economic development that account for uncertainties in future conditions, encompassing both qualitative and quantitative components</a:t>
            </a: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Five distinct SSP scenarios are constructed, ranging from sustainability-focused (SSP1) to inequality-focused (SSP4) and fossil-fuel-driven development (SSP5), reflecting varying challenges in mitigation and adaptation</a:t>
            </a: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Key demographic factors driving these models include </a:t>
            </a:r>
            <a:r>
              <a:rPr kumimoji="0" lang="en-US" altLang="en-US" sz="1600" b="1" i="0" u="none" strike="noStrike" cap="none" normalizeH="0" baseline="0" dirty="0">
                <a:ln>
                  <a:noFill/>
                </a:ln>
                <a:solidFill>
                  <a:schemeClr val="tx1"/>
                </a:solidFill>
                <a:effectLst/>
                <a:latin typeface="+mn-lt"/>
              </a:rPr>
              <a:t>population growth, fertility, mortality, migration, and urbanization</a:t>
            </a:r>
            <a:r>
              <a:rPr kumimoji="0" lang="en-US" altLang="en-US" sz="1600" b="0" i="0" u="none" strike="noStrike" cap="none" normalizeH="0" baseline="0" dirty="0">
                <a:ln>
                  <a:noFill/>
                </a:ln>
                <a:solidFill>
                  <a:schemeClr val="tx1"/>
                </a:solidFill>
                <a:effectLst/>
                <a:latin typeface="+mn-lt"/>
              </a:rPr>
              <a:t>, while human development factors include </a:t>
            </a:r>
            <a:r>
              <a:rPr kumimoji="0" lang="en-US" altLang="en-US" sz="1600" b="1" i="0" u="none" strike="noStrike" cap="none" normalizeH="0" baseline="0" dirty="0">
                <a:ln>
                  <a:noFill/>
                </a:ln>
                <a:solidFill>
                  <a:schemeClr val="tx1"/>
                </a:solidFill>
                <a:effectLst/>
                <a:latin typeface="+mn-lt"/>
              </a:rPr>
              <a:t>education, health, equity, gender equality, and social cohesion</a:t>
            </a:r>
            <a:endParaRPr kumimoji="0" lang="en-US" altLang="en-US" sz="16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Economic, institutional, technological, and natural resource drivers, such as </a:t>
            </a:r>
            <a:r>
              <a:rPr kumimoji="0" lang="en-US" altLang="en-US" sz="1600" b="1" i="0" u="none" strike="noStrike" cap="none" normalizeH="0" baseline="0" dirty="0">
                <a:ln>
                  <a:noFill/>
                </a:ln>
                <a:solidFill>
                  <a:schemeClr val="tx1"/>
                </a:solidFill>
                <a:effectLst/>
                <a:latin typeface="+mn-lt"/>
              </a:rPr>
              <a:t>trade, environmental policies, energy intensity, and land-use</a:t>
            </a:r>
            <a:r>
              <a:rPr kumimoji="0" lang="en-US" altLang="en-US" sz="1600" b="0" i="0" u="none" strike="noStrike" cap="none" normalizeH="0" baseline="0" dirty="0">
                <a:ln>
                  <a:noFill/>
                </a:ln>
                <a:solidFill>
                  <a:schemeClr val="tx1"/>
                </a:solidFill>
                <a:effectLst/>
                <a:latin typeface="+mn-lt"/>
              </a:rPr>
              <a:t>, play a critical role in shaping these scenarios</a:t>
            </a:r>
          </a:p>
          <a:p>
            <a:endParaRPr lang="en-GB" sz="1600" dirty="0"/>
          </a:p>
        </p:txBody>
      </p:sp>
      <p:pic>
        <p:nvPicPr>
          <p:cNvPr id="10" name="Picture 9">
            <a:extLst>
              <a:ext uri="{FF2B5EF4-FFF2-40B4-BE49-F238E27FC236}">
                <a16:creationId xmlns:a16="http://schemas.microsoft.com/office/drawing/2014/main" id="{2EA1525B-D2A4-42A5-9EDF-11E9CA6B5A54}"/>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226691" y="1854679"/>
            <a:ext cx="6039018" cy="3976776"/>
          </a:xfrm>
          <a:prstGeom prst="rect">
            <a:avLst/>
          </a:prstGeom>
        </p:spPr>
      </p:pic>
      <p:sp>
        <p:nvSpPr>
          <p:cNvPr id="14" name="TextBox 13">
            <a:extLst>
              <a:ext uri="{FF2B5EF4-FFF2-40B4-BE49-F238E27FC236}">
                <a16:creationId xmlns:a16="http://schemas.microsoft.com/office/drawing/2014/main" id="{DC10D3FC-BAD0-4406-BE16-ECD780853B65}"/>
              </a:ext>
            </a:extLst>
          </p:cNvPr>
          <p:cNvSpPr txBox="1"/>
          <p:nvPr/>
        </p:nvSpPr>
        <p:spPr>
          <a:xfrm>
            <a:off x="6694100" y="5814773"/>
            <a:ext cx="5037826" cy="553998"/>
          </a:xfrm>
          <a:prstGeom prst="rect">
            <a:avLst/>
          </a:prstGeom>
          <a:noFill/>
        </p:spPr>
        <p:txBody>
          <a:bodyPr wrap="square">
            <a:spAutoFit/>
          </a:bodyPr>
          <a:lstStyle/>
          <a:p>
            <a:r>
              <a:rPr lang="en-GB" sz="1000" i="1" dirty="0">
                <a:solidFill>
                  <a:srgbClr val="444444"/>
                </a:solidFill>
                <a:latin typeface="+mn-lt"/>
              </a:rPr>
              <a:t>The five SSP scenarios and how they relate to the challenges for adaptation and mitigation. The key words show the main differences between the scenarios (O’Neill et al. 2014)</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400984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Differences between SSPs</a:t>
            </a:r>
          </a:p>
          <a:p>
            <a:pPr>
              <a:spcBef>
                <a:spcPts val="0"/>
              </a:spcBef>
              <a:buClr>
                <a:schemeClr val="dk1"/>
              </a:buClr>
              <a:buSzPts val="2800"/>
            </a:pPr>
            <a:endParaRPr lang="en-GB" sz="2000" b="1" dirty="0">
              <a:solidFill>
                <a:schemeClr val="accent5">
                  <a:lumMod val="60000"/>
                  <a:lumOff val="40000"/>
                </a:schemeClr>
              </a:solidFill>
            </a:endParaRPr>
          </a:p>
          <a:p>
            <a:pPr marR="0" lvl="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Arial" panose="020B0604020202020204" pitchFamily="34" charset="0"/>
              </a:rPr>
              <a:t>SSP1</a:t>
            </a:r>
            <a:r>
              <a:rPr kumimoji="0" lang="en-US" altLang="en-US" sz="1400" b="0" i="0" u="none" strike="noStrike" cap="none" normalizeH="0" baseline="0" dirty="0">
                <a:ln>
                  <a:noFill/>
                </a:ln>
                <a:solidFill>
                  <a:schemeClr val="tx1"/>
                </a:solidFill>
                <a:effectLst/>
                <a:latin typeface="Arial" panose="020B0604020202020204" pitchFamily="34" charset="0"/>
              </a:rPr>
              <a:t>: Focuses on sustainable development, with sharp income growth, reduced inequality, strong institutions, and low challenges for both mitigation and adaptation</a:t>
            </a:r>
          </a:p>
          <a:p>
            <a:pPr marR="0" lvl="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Arial" panose="020B0604020202020204" pitchFamily="34" charset="0"/>
              </a:rPr>
              <a:t>SSP3</a:t>
            </a:r>
            <a:r>
              <a:rPr kumimoji="0" lang="en-US" altLang="en-US" sz="1400" b="0" i="0" u="none" strike="noStrike" cap="none" normalizeH="0" baseline="0" dirty="0">
                <a:ln>
                  <a:noFill/>
                </a:ln>
                <a:solidFill>
                  <a:schemeClr val="tx1"/>
                </a:solidFill>
                <a:effectLst/>
                <a:latin typeface="Arial" panose="020B0604020202020204" pitchFamily="34" charset="0"/>
              </a:rPr>
              <a:t>: Represents high challenges for both mitigation and adaptation, characterized by slow income and technological growth, ineffective institutions, and limited human capital</a:t>
            </a:r>
          </a:p>
          <a:p>
            <a:pPr marR="0" lvl="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Arial" panose="020B0604020202020204" pitchFamily="34" charset="0"/>
              </a:rPr>
              <a:t>SSP2</a:t>
            </a:r>
            <a:r>
              <a:rPr kumimoji="0" lang="en-US" altLang="en-US" sz="1400" b="0" i="0" u="none" strike="noStrike" cap="none" normalizeH="0" baseline="0" dirty="0">
                <a:ln>
                  <a:noFill/>
                </a:ln>
                <a:solidFill>
                  <a:schemeClr val="tx1"/>
                </a:solidFill>
                <a:effectLst/>
                <a:latin typeface="Arial" panose="020B0604020202020204" pitchFamily="34" charset="0"/>
              </a:rPr>
              <a:t>: A "middle-of-the-road" scenario with intermediate challenges for mitigation and adaptation. </a:t>
            </a:r>
          </a:p>
          <a:p>
            <a:pPr marR="0" lvl="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Arial" panose="020B0604020202020204" pitchFamily="34" charset="0"/>
              </a:rPr>
              <a:t>SSP4 and SSP5</a:t>
            </a:r>
            <a:r>
              <a:rPr kumimoji="0" lang="en-US" altLang="en-US" sz="1400" b="0" i="0" u="none" strike="noStrike" cap="none" normalizeH="0" baseline="0" dirty="0">
                <a:ln>
                  <a:noFill/>
                </a:ln>
                <a:solidFill>
                  <a:schemeClr val="tx1"/>
                </a:solidFill>
                <a:effectLst/>
                <a:latin typeface="Arial" panose="020B0604020202020204" pitchFamily="34" charset="0"/>
              </a:rPr>
              <a:t>: Mixed scenarios; </a:t>
            </a:r>
            <a:r>
              <a:rPr kumimoji="0" lang="en-US" altLang="en-US" sz="1400" b="1" i="0" u="none" strike="noStrike" cap="none" normalizeH="0" baseline="0" dirty="0">
                <a:ln>
                  <a:noFill/>
                </a:ln>
                <a:solidFill>
                  <a:schemeClr val="tx1"/>
                </a:solidFill>
                <a:effectLst/>
                <a:latin typeface="Arial" panose="020B0604020202020204" pitchFamily="34" charset="0"/>
              </a:rPr>
              <a:t>SSP4</a:t>
            </a:r>
            <a:r>
              <a:rPr kumimoji="0" lang="en-US" altLang="en-US" sz="1400" b="0" i="0" u="none" strike="noStrike" cap="none" normalizeH="0" baseline="0" dirty="0">
                <a:ln>
                  <a:noFill/>
                </a:ln>
                <a:solidFill>
                  <a:schemeClr val="tx1"/>
                </a:solidFill>
                <a:effectLst/>
                <a:latin typeface="Arial" panose="020B0604020202020204" pitchFamily="34" charset="0"/>
              </a:rPr>
              <a:t> features high inequality with low adaptation but low mitigation challenges due to high technological growth, while </a:t>
            </a:r>
            <a:r>
              <a:rPr kumimoji="0" lang="en-US" altLang="en-US" sz="1400" b="1" i="0" u="none" strike="noStrike" cap="none" normalizeH="0" baseline="0" dirty="0">
                <a:ln>
                  <a:noFill/>
                </a:ln>
                <a:solidFill>
                  <a:schemeClr val="tx1"/>
                </a:solidFill>
                <a:effectLst/>
                <a:latin typeface="Arial" panose="020B0604020202020204" pitchFamily="34" charset="0"/>
              </a:rPr>
              <a:t>SSP5</a:t>
            </a:r>
            <a:r>
              <a:rPr kumimoji="0" lang="en-US" altLang="en-US" sz="1400" b="0" i="0" u="none" strike="noStrike" cap="none" normalizeH="0" baseline="0" dirty="0">
                <a:ln>
                  <a:noFill/>
                </a:ln>
                <a:solidFill>
                  <a:schemeClr val="tx1"/>
                </a:solidFill>
                <a:effectLst/>
                <a:latin typeface="Arial" panose="020B0604020202020204" pitchFamily="34" charset="0"/>
              </a:rPr>
              <a:t> emphasizes economic growth and low adaptation challenges but faces high mitigation challenges due to reliance on fossil fuels</a:t>
            </a:r>
          </a:p>
          <a:p>
            <a:pPr>
              <a:spcBef>
                <a:spcPts val="0"/>
              </a:spcBef>
              <a:buClr>
                <a:schemeClr val="dk1"/>
              </a:buClr>
              <a:buSzPts val="2800"/>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13.1 </a:t>
            </a:r>
            <a:r>
              <a:rPr lang="en-GB" sz="2800" dirty="0">
                <a:solidFill>
                  <a:srgbClr val="C00000"/>
                </a:solidFill>
              </a:rPr>
              <a:t>Introduction to the future needs for infrastructure</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pic>
        <p:nvPicPr>
          <p:cNvPr id="5" name="Picture 4">
            <a:extLst>
              <a:ext uri="{FF2B5EF4-FFF2-40B4-BE49-F238E27FC236}">
                <a16:creationId xmlns:a16="http://schemas.microsoft.com/office/drawing/2014/main" id="{B47E8571-FD8B-46AB-8700-1E85DC854BFF}"/>
              </a:ext>
            </a:extLst>
          </p:cNvPr>
          <p:cNvPicPr>
            <a:picLocks noChangeAspect="1"/>
          </p:cNvPicPr>
          <p:nvPr/>
        </p:nvPicPr>
        <p:blipFill>
          <a:blip r:embed="rId3"/>
          <a:stretch>
            <a:fillRect/>
          </a:stretch>
        </p:blipFill>
        <p:spPr>
          <a:xfrm>
            <a:off x="4717207" y="1014623"/>
            <a:ext cx="6781254" cy="5146712"/>
          </a:xfrm>
          <a:prstGeom prst="rect">
            <a:avLst/>
          </a:prstGeom>
        </p:spPr>
      </p:pic>
      <p:sp>
        <p:nvSpPr>
          <p:cNvPr id="11" name="TextBox 10">
            <a:extLst>
              <a:ext uri="{FF2B5EF4-FFF2-40B4-BE49-F238E27FC236}">
                <a16:creationId xmlns:a16="http://schemas.microsoft.com/office/drawing/2014/main" id="{704236DC-8967-4898-827A-DFD11D969C74}"/>
              </a:ext>
            </a:extLst>
          </p:cNvPr>
          <p:cNvSpPr txBox="1"/>
          <p:nvPr/>
        </p:nvSpPr>
        <p:spPr>
          <a:xfrm>
            <a:off x="4848045" y="6124455"/>
            <a:ext cx="6094562" cy="400110"/>
          </a:xfrm>
          <a:prstGeom prst="rect">
            <a:avLst/>
          </a:prstGeom>
          <a:noFill/>
        </p:spPr>
        <p:txBody>
          <a:bodyPr wrap="square">
            <a:spAutoFit/>
          </a:bodyPr>
          <a:lstStyle/>
          <a:p>
            <a:r>
              <a:rPr lang="en-GB" sz="1000" i="1" dirty="0">
                <a:solidFill>
                  <a:srgbClr val="444444"/>
                </a:solidFill>
                <a:latin typeface="+mn-lt"/>
              </a:rPr>
              <a:t>The key assumptions of, and main differences between, the SSP scenarios with regards to adaptation and mitigation (Bauer et al. 2017)</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13.1 </a:t>
            </a:r>
            <a:r>
              <a:rPr lang="en-GB" sz="2800" dirty="0">
                <a:solidFill>
                  <a:srgbClr val="C00000"/>
                </a:solidFill>
              </a:rPr>
              <a:t>Introduction to the future needs for infrastructure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555397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Applications of SSP scenarios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pic>
        <p:nvPicPr>
          <p:cNvPr id="5" name="Picture 4">
            <a:extLst>
              <a:ext uri="{FF2B5EF4-FFF2-40B4-BE49-F238E27FC236}">
                <a16:creationId xmlns:a16="http://schemas.microsoft.com/office/drawing/2014/main" id="{670693CB-3167-4CD0-8299-0B40FC55BD54}"/>
              </a:ext>
            </a:extLst>
          </p:cNvPr>
          <p:cNvPicPr>
            <a:picLocks noChangeAspect="1"/>
          </p:cNvPicPr>
          <p:nvPr/>
        </p:nvPicPr>
        <p:blipFill>
          <a:blip r:embed="rId3"/>
          <a:stretch>
            <a:fillRect/>
          </a:stretch>
        </p:blipFill>
        <p:spPr>
          <a:xfrm>
            <a:off x="4924605" y="1393130"/>
            <a:ext cx="6660671" cy="4708939"/>
          </a:xfrm>
          <a:prstGeom prst="rect">
            <a:avLst/>
          </a:prstGeom>
        </p:spPr>
      </p:pic>
      <p:sp>
        <p:nvSpPr>
          <p:cNvPr id="10" name="TextBox 9">
            <a:extLst>
              <a:ext uri="{FF2B5EF4-FFF2-40B4-BE49-F238E27FC236}">
                <a16:creationId xmlns:a16="http://schemas.microsoft.com/office/drawing/2014/main" id="{8644D318-4D55-4574-AE82-2EDC0B6FA70A}"/>
              </a:ext>
            </a:extLst>
          </p:cNvPr>
          <p:cNvSpPr txBox="1"/>
          <p:nvPr/>
        </p:nvSpPr>
        <p:spPr>
          <a:xfrm>
            <a:off x="1317595" y="2824270"/>
            <a:ext cx="3127615" cy="923330"/>
          </a:xfrm>
          <a:prstGeom prst="rect">
            <a:avLst/>
          </a:prstGeom>
          <a:noFill/>
        </p:spPr>
        <p:txBody>
          <a:bodyPr wrap="square">
            <a:spAutoFit/>
          </a:bodyPr>
          <a:lstStyle/>
          <a:p>
            <a:r>
              <a:rPr lang="en-GB" sz="1800" b="1" i="0" dirty="0">
                <a:solidFill>
                  <a:schemeClr val="tx1"/>
                </a:solidFill>
                <a:effectLst/>
                <a:latin typeface="+mn-lt"/>
              </a:rPr>
              <a:t>1. SSP scenarios used to model the future evolution of urbanisation</a:t>
            </a:r>
            <a:endParaRPr lang="en-GB" sz="1800" b="1" dirty="0">
              <a:solidFill>
                <a:schemeClr val="tx1"/>
              </a:solidFill>
              <a:latin typeface="+mn-lt"/>
            </a:endParaRPr>
          </a:p>
        </p:txBody>
      </p:sp>
      <p:sp>
        <p:nvSpPr>
          <p:cNvPr id="12" name="TextBox 11">
            <a:extLst>
              <a:ext uri="{FF2B5EF4-FFF2-40B4-BE49-F238E27FC236}">
                <a16:creationId xmlns:a16="http://schemas.microsoft.com/office/drawing/2014/main" id="{6207A435-093F-4A1E-AC22-DCBDBBDF4F86}"/>
              </a:ext>
            </a:extLst>
          </p:cNvPr>
          <p:cNvSpPr txBox="1"/>
          <p:nvPr/>
        </p:nvSpPr>
        <p:spPr>
          <a:xfrm>
            <a:off x="5376414" y="6092765"/>
            <a:ext cx="6094562" cy="400110"/>
          </a:xfrm>
          <a:prstGeom prst="rect">
            <a:avLst/>
          </a:prstGeom>
          <a:noFill/>
        </p:spPr>
        <p:txBody>
          <a:bodyPr wrap="square">
            <a:spAutoFit/>
          </a:bodyPr>
          <a:lstStyle/>
          <a:p>
            <a:r>
              <a:rPr lang="en-GB" sz="1000" i="1" dirty="0">
                <a:solidFill>
                  <a:srgbClr val="444444"/>
                </a:solidFill>
                <a:latin typeface="+mn-lt"/>
              </a:rPr>
              <a:t>The evolution of global urban land over the 21st century for different SSP scenarios (Gao and O’Neill 2020)</a:t>
            </a:r>
          </a:p>
        </p:txBody>
      </p:sp>
      <p:pic>
        <p:nvPicPr>
          <p:cNvPr id="11" name="Picture 10">
            <a:extLst>
              <a:ext uri="{FF2B5EF4-FFF2-40B4-BE49-F238E27FC236}">
                <a16:creationId xmlns:a16="http://schemas.microsoft.com/office/drawing/2014/main" id="{BE901405-1638-4CAA-89A9-18AB69024B79}"/>
              </a:ext>
            </a:extLst>
          </p:cNvPr>
          <p:cNvPicPr>
            <a:picLocks noChangeAspect="1"/>
          </p:cNvPicPr>
          <p:nvPr/>
        </p:nvPicPr>
        <p:blipFill>
          <a:blip r:embed="rId4"/>
          <a:stretch>
            <a:fillRect/>
          </a:stretch>
        </p:blipFill>
        <p:spPr>
          <a:xfrm>
            <a:off x="4924605" y="1372058"/>
            <a:ext cx="6457950" cy="4572000"/>
          </a:xfrm>
          <a:prstGeom prst="rect">
            <a:avLst/>
          </a:prstGeom>
        </p:spPr>
      </p:pic>
      <p:sp>
        <p:nvSpPr>
          <p:cNvPr id="16" name="TextBox 15">
            <a:extLst>
              <a:ext uri="{FF2B5EF4-FFF2-40B4-BE49-F238E27FC236}">
                <a16:creationId xmlns:a16="http://schemas.microsoft.com/office/drawing/2014/main" id="{5AFF1D7E-09CD-4002-AD60-32DB8032F303}"/>
              </a:ext>
            </a:extLst>
          </p:cNvPr>
          <p:cNvSpPr txBox="1"/>
          <p:nvPr/>
        </p:nvSpPr>
        <p:spPr>
          <a:xfrm>
            <a:off x="5328970" y="6084322"/>
            <a:ext cx="6094562" cy="400110"/>
          </a:xfrm>
          <a:prstGeom prst="rect">
            <a:avLst/>
          </a:prstGeom>
          <a:solidFill>
            <a:schemeClr val="bg1"/>
          </a:solidFill>
        </p:spPr>
        <p:txBody>
          <a:bodyPr wrap="square">
            <a:spAutoFit/>
          </a:bodyPr>
          <a:lstStyle/>
          <a:p>
            <a:r>
              <a:rPr lang="en-GB" sz="1000" i="1" dirty="0">
                <a:solidFill>
                  <a:srgbClr val="444444"/>
                </a:solidFill>
                <a:latin typeface="+mn-lt"/>
              </a:rPr>
              <a:t>Spatial patterns of urbanisation in 2100 for two regions (North America, Africa) and two SSP scenarios (SSP1, SSP5) (Gao and O’Neill 2020)</a:t>
            </a:r>
          </a:p>
        </p:txBody>
      </p:sp>
      <p:sp>
        <p:nvSpPr>
          <p:cNvPr id="17" name="TextBox 16">
            <a:extLst>
              <a:ext uri="{FF2B5EF4-FFF2-40B4-BE49-F238E27FC236}">
                <a16:creationId xmlns:a16="http://schemas.microsoft.com/office/drawing/2014/main" id="{7765CB74-D59B-4350-A8AE-DF9D1C4527AC}"/>
              </a:ext>
            </a:extLst>
          </p:cNvPr>
          <p:cNvSpPr txBox="1"/>
          <p:nvPr/>
        </p:nvSpPr>
        <p:spPr>
          <a:xfrm>
            <a:off x="1317594" y="2824270"/>
            <a:ext cx="3127615" cy="923330"/>
          </a:xfrm>
          <a:prstGeom prst="rect">
            <a:avLst/>
          </a:prstGeom>
          <a:solidFill>
            <a:schemeClr val="bg1"/>
          </a:solidFill>
        </p:spPr>
        <p:txBody>
          <a:bodyPr wrap="square">
            <a:spAutoFit/>
          </a:bodyPr>
          <a:lstStyle/>
          <a:p>
            <a:r>
              <a:rPr lang="en-GB" sz="1800" b="1" dirty="0">
                <a:solidFill>
                  <a:schemeClr val="tx1"/>
                </a:solidFill>
                <a:latin typeface="+mn-lt"/>
              </a:rPr>
              <a:t>2. SSP scenarios were used to project future risk from riverine flooding</a:t>
            </a:r>
          </a:p>
        </p:txBody>
      </p:sp>
    </p:spTree>
    <p:extLst>
      <p:ext uri="{BB962C8B-B14F-4D97-AF65-F5344CB8AC3E}">
        <p14:creationId xmlns:p14="http://schemas.microsoft.com/office/powerpoint/2010/main" val="13831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13.1 </a:t>
            </a:r>
            <a:r>
              <a:rPr lang="en-GB" sz="2800" dirty="0">
                <a:solidFill>
                  <a:srgbClr val="C00000"/>
                </a:solidFill>
              </a:rPr>
              <a:t>Introduction to the future needs for infrastructure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r>
              <a:rPr lang="en-GB" sz="1600" b="0" i="0" dirty="0">
                <a:solidFill>
                  <a:srgbClr val="444444"/>
                </a:solidFill>
                <a:effectLst/>
                <a:latin typeface="Open Sans" panose="020B0606030504020204" pitchFamily="34" charset="0"/>
              </a:rPr>
              <a:t> </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have identified the main drivers of future infrastructure needs and the total infrastructure investment gap</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discussed the different scenarios of future socio-economic growth </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We</a:t>
            </a:r>
            <a:r>
              <a:rPr lang="en-GB" sz="2000" b="0" i="0" dirty="0">
                <a:solidFill>
                  <a:schemeClr val="tx1"/>
                </a:solidFill>
                <a:effectLst/>
                <a:latin typeface="+mn-lt"/>
              </a:rPr>
              <a:t> illustrated how these scenarios can be used to model changes in urbanisation rate and flood risk</a:t>
            </a:r>
            <a:endParaRPr lang="en-GB"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1901277318"/>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EAF234F5-91F3-47E1-BD4E-06E10BD2EFC1}"/>
</file>

<file path=docProps/app.xml><?xml version="1.0" encoding="utf-8"?>
<Properties xmlns="http://schemas.openxmlformats.org/officeDocument/2006/extended-properties" xmlns:vt="http://schemas.openxmlformats.org/officeDocument/2006/docPropsVTypes">
  <Template/>
  <TotalTime>26407</TotalTime>
  <Words>5809</Words>
  <Application>Microsoft Office PowerPoint</Application>
  <PresentationFormat>Widescreen</PresentationFormat>
  <Paragraphs>440</Paragraphs>
  <Slides>35</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Helvetica Neue</vt:lpstr>
      <vt:lpstr>Open Sans</vt:lpstr>
      <vt:lpstr>Office Theme</vt:lpstr>
      <vt:lpstr>Lecture 13:  Analysing future risks (Part 2)  </vt:lpstr>
      <vt:lpstr>Learning Outcomes</vt:lpstr>
      <vt:lpstr>13.1 Introduction to the future needs for infrastructure</vt:lpstr>
      <vt:lpstr>13.1 Introduction to the future needs for infrastructure</vt:lpstr>
      <vt:lpstr>13.1 Introduction to the future needs for infrastructure</vt:lpstr>
      <vt:lpstr>13.1 Introduction to the future needs for infrastructure</vt:lpstr>
      <vt:lpstr>13.1 Introduction to the future needs for infrastructure</vt:lpstr>
      <vt:lpstr>13.1 Introduction to the future needs for infrastructure</vt:lpstr>
      <vt:lpstr>13.1 Introduction to the future needs for infrastructure</vt:lpstr>
      <vt:lpstr>13.1 Introduction to the future needs for infrastructure</vt:lpstr>
      <vt:lpstr>13.2 Projecting future infrastructure networks</vt:lpstr>
      <vt:lpstr>13.2 Projecting future infrastructure networks</vt:lpstr>
      <vt:lpstr>13.2 Projecting future infrastructure networks</vt:lpstr>
      <vt:lpstr>13.2 Projecting future infrastructure networks</vt:lpstr>
      <vt:lpstr>13.2 Projecting future infrastructure networks</vt:lpstr>
      <vt:lpstr>13.2 Projecting future infrastructure networks</vt:lpstr>
      <vt:lpstr>13.2 Projecting future infrastructure networks</vt:lpstr>
      <vt:lpstr>13.2 Projecting future infrastructure networks</vt:lpstr>
      <vt:lpstr>13.3  Changes in infrastructure dependencies</vt:lpstr>
      <vt:lpstr>13.3  Changes in infrastructure dependencies</vt:lpstr>
      <vt:lpstr>13.3  Changes in infrastructure dependencies</vt:lpstr>
      <vt:lpstr>13.3  Changes in infrastructure dependencies</vt:lpstr>
      <vt:lpstr>13.3  Changes in infrastructure dependencies</vt:lpstr>
      <vt:lpstr>13.3  Changes in infrastructure dependencies</vt:lpstr>
      <vt:lpstr>13.3  Changes in infrastructure dependencies</vt:lpstr>
      <vt:lpstr>13.3  Changes in infrastructure dependencies</vt:lpstr>
      <vt:lpstr>13.4  Future infrastructure needs in practice</vt:lpstr>
      <vt:lpstr>13.4  Future infrastructure needs in practice</vt:lpstr>
      <vt:lpstr>13.4  Future infrastructure needs in practice</vt:lpstr>
      <vt:lpstr>13.4  Future infrastructure needs in practice</vt:lpstr>
      <vt:lpstr>13.4  Future infrastructure needs in practice</vt:lpstr>
      <vt:lpstr>13.4  Future infrastructure needs in practice</vt:lpstr>
      <vt:lpstr>13.4  Future infrastructure needs in practice</vt:lpstr>
      <vt:lpstr>13.4  Future infrastructure needs in practice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260</cp:revision>
  <dcterms:created xsi:type="dcterms:W3CDTF">2019-06-09T10:25:43Z</dcterms:created>
  <dcterms:modified xsi:type="dcterms:W3CDTF">2025-02-13T13:07:41Z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